
<file path=[Content_Types].xml><?xml version="1.0" encoding="utf-8"?>
<Types xmlns="http://schemas.openxmlformats.org/package/2006/content-types">
  <Default Extension="png" ContentType="image/png"/>
  <Default Extension="wmf" ContentType="image/x-wmf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1"/>
  </p:sldMasterIdLst>
  <p:sldIdLst>
    <p:sldId id="257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0" r:id="rId35"/>
    <p:sldId id="291" r:id="rId36"/>
    <p:sldId id="292" r:id="rId37"/>
    <p:sldId id="293" r:id="rId38"/>
    <p:sldId id="294" r:id="rId39"/>
    <p:sldId id="295" r:id="rId40"/>
    <p:sldId id="296" r:id="rId41"/>
    <p:sldId id="297" r:id="rId42"/>
    <p:sldId id="298" r:id="rId43"/>
    <p:sldId id="299" r:id="rId44"/>
    <p:sldId id="300" r:id="rId45"/>
    <p:sldId id="301" r:id="rId46"/>
    <p:sldId id="302" r:id="rId47"/>
    <p:sldId id="303" r:id="rId48"/>
    <p:sldId id="304" r:id="rId49"/>
    <p:sldId id="305" r:id="rId50"/>
  </p:sldIdLst>
  <p:sldSz cx="9144000" cy="6858000" type="screen4x3"/>
  <p:notesSz cx="6858000" cy="9144000"/>
  <p:defaultTextStyle>
    <a:defPPr>
      <a:defRPr lang="pt-BR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288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Objects="1">
      <p:cViewPr varScale="1">
        <p:scale>
          <a:sx n="55" d="100"/>
          <a:sy n="55" d="100"/>
        </p:scale>
        <p:origin x="84" y="342"/>
      </p:cViewPr>
      <p:guideLst>
        <p:guide orient="horz" pos="2160"/>
        <p:guide pos="288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54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8" Type="http://schemas.openxmlformats.org/officeDocument/2006/relationships/slide" Target="slides/slide7.xml"/><Relationship Id="rId51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pt-PT" smtClean="0"/>
              <a:t>Click to edit Master subtitle style</a:t>
            </a:r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pt-PT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PT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pt-PT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PT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pt-BR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pt-PT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pt-BR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pt-PT" smtClean="0"/>
              <a:t>Click to edit Master title style</a:t>
            </a:r>
            <a:endParaRPr lang="pt-BR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pt-PT" smtClean="0"/>
              <a:t>Click to edit Master text styles</a:t>
            </a:r>
          </a:p>
          <a:p>
            <a:pPr lvl="1"/>
            <a:r>
              <a:rPr lang="pt-PT" smtClean="0"/>
              <a:t>Second level</a:t>
            </a:r>
          </a:p>
          <a:p>
            <a:pPr lvl="2"/>
            <a:r>
              <a:rPr lang="pt-PT" smtClean="0"/>
              <a:t>Third level</a:t>
            </a:r>
          </a:p>
          <a:p>
            <a:pPr lvl="3"/>
            <a:r>
              <a:rPr lang="pt-PT" smtClean="0"/>
              <a:t>Fourth level</a:t>
            </a:r>
          </a:p>
          <a:p>
            <a:pPr lvl="4"/>
            <a:r>
              <a:rPr lang="pt-PT" smtClean="0"/>
              <a:t>Fifth level</a:t>
            </a:r>
            <a:endParaRPr lang="pt-BR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90B19F78-9497-B748-ADD9-0BBC85920F4D}" type="datetimeFigureOut">
              <a:rPr lang="pt-BR" smtClean="0"/>
              <a:pPr/>
              <a:t>20/06/2017</a:t>
            </a:fld>
            <a:endParaRPr lang="pt-BR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pt-BR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EFCA2BFA-44E2-C84B-9102-977787C028F9}" type="slidenum">
              <a:rPr lang="pt-BR" smtClean="0"/>
              <a:pPr/>
              <a:t>‹nº›</a:t>
            </a:fld>
            <a:endParaRPr lang="pt-BR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4572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457200" rtl="0" eaLnBrk="1" latinLnBrk="0" hangingPunct="1">
        <a:spcBef>
          <a:spcPct val="20000"/>
        </a:spcBef>
        <a:buFont typeface="Arial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457200" rtl="0" eaLnBrk="1" latinLnBrk="0" hangingPunct="1">
        <a:spcBef>
          <a:spcPct val="20000"/>
        </a:spcBef>
        <a:buFont typeface="Arial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457200" rtl="0" eaLnBrk="1" latinLnBrk="0" hangingPunct="1">
        <a:spcBef>
          <a:spcPct val="20000"/>
        </a:spcBef>
        <a:buFont typeface="Arial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457200" rtl="0" eaLnBrk="1" latinLnBrk="0" hangingPunct="1">
        <a:spcBef>
          <a:spcPct val="20000"/>
        </a:spcBef>
        <a:buFont typeface="Arial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457200" rtl="0" eaLnBrk="1" latinLnBrk="0" hangingPunct="1">
        <a:spcBef>
          <a:spcPct val="20000"/>
        </a:spcBef>
        <a:buFont typeface="Arial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457200" rtl="0" eaLnBrk="1" latinLnBrk="0" hangingPunct="1">
        <a:spcBef>
          <a:spcPct val="20000"/>
        </a:spcBef>
        <a:buFont typeface="Arial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pt-BR"/>
      </a:defPPr>
      <a:lvl1pPr marL="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4572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wmf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e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eg"/><Relationship Id="rId1" Type="http://schemas.openxmlformats.org/officeDocument/2006/relationships/slideLayout" Target="../slideLayouts/slideLayout2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eg"/><Relationship Id="rId1" Type="http://schemas.openxmlformats.org/officeDocument/2006/relationships/slideLayout" Target="../slideLayouts/slideLayout2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2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eg"/><Relationship Id="rId1" Type="http://schemas.openxmlformats.org/officeDocument/2006/relationships/slideLayout" Target="../slideLayouts/slideLayout2.xml"/></Relationships>
</file>

<file path=ppt/slides/_rels/slide4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.jpeg"/><Relationship Id="rId3" Type="http://schemas.openxmlformats.org/officeDocument/2006/relationships/image" Target="../media/image11.jpeg"/><Relationship Id="rId7" Type="http://schemas.openxmlformats.org/officeDocument/2006/relationships/hyperlink" Target="http://www.dengue.org.br/dengue_sintomas.html" TargetMode="External"/><Relationship Id="rId12" Type="http://schemas.openxmlformats.org/officeDocument/2006/relationships/image" Target="../media/image18.jpeg"/><Relationship Id="rId2" Type="http://schemas.openxmlformats.org/officeDocument/2006/relationships/image" Target="../media/image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4.png"/><Relationship Id="rId11" Type="http://schemas.openxmlformats.org/officeDocument/2006/relationships/image" Target="../media/image17.png"/><Relationship Id="rId5" Type="http://schemas.openxmlformats.org/officeDocument/2006/relationships/image" Target="../media/image13.jpeg"/><Relationship Id="rId10" Type="http://schemas.openxmlformats.org/officeDocument/2006/relationships/image" Target="../media/image16.jpeg"/><Relationship Id="rId4" Type="http://schemas.openxmlformats.org/officeDocument/2006/relationships/image" Target="../media/image12.jpeg"/><Relationship Id="rId9" Type="http://schemas.openxmlformats.org/officeDocument/2006/relationships/hyperlink" Target="http://www.usp.br/agen/wp-content/uploads/Bol3155B.jpg" TargetMode="Externa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2.xml"/></Relationships>
</file>

<file path=ppt/slides/_rels/slide4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685800" y="685800"/>
            <a:ext cx="1524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" name="Grupo 12"/>
          <p:cNvGrpSpPr/>
          <p:nvPr/>
        </p:nvGrpSpPr>
        <p:grpSpPr>
          <a:xfrm>
            <a:off x="0" y="5000636"/>
            <a:ext cx="9144000" cy="1857364"/>
            <a:chOff x="0" y="5000636"/>
            <a:chExt cx="9144000" cy="1857364"/>
          </a:xfrm>
        </p:grpSpPr>
        <p:pic>
          <p:nvPicPr>
            <p:cNvPr id="7" name="Imagem 6" descr="ondas.wmf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000636"/>
              <a:ext cx="9144000" cy="1857364"/>
            </a:xfrm>
            <a:prstGeom prst="rect">
              <a:avLst/>
            </a:prstGeom>
          </p:spPr>
        </p:pic>
        <p:sp>
          <p:nvSpPr>
            <p:cNvPr id="8" name="CaixaDeTexto 8"/>
            <p:cNvSpPr txBox="1"/>
            <p:nvPr/>
          </p:nvSpPr>
          <p:spPr>
            <a:xfrm>
              <a:off x="6988155" y="6172200"/>
              <a:ext cx="17748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t-BR" sz="800" dirty="0" smtClean="0">
                  <a:solidFill>
                    <a:schemeClr val="accent1"/>
                  </a:solidFill>
                  <a:latin typeface="Futura Md BT" pitchFamily="34" charset="0"/>
                </a:rPr>
                <a:t>www.funasa.gov.br</a:t>
              </a:r>
            </a:p>
            <a:p>
              <a:pPr algn="r"/>
              <a:r>
                <a:rPr lang="pt-BR" sz="800" dirty="0" smtClean="0">
                  <a:solidFill>
                    <a:schemeClr val="accent1"/>
                  </a:solidFill>
                  <a:latin typeface="Futura Md BT" pitchFamily="34" charset="0"/>
                </a:rPr>
                <a:t>www.facebook.com/funasa.oficial</a:t>
              </a:r>
            </a:p>
            <a:p>
              <a:pPr algn="r"/>
              <a:r>
                <a:rPr lang="pt-BR" sz="8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Futura Md BT" pitchFamily="34" charset="0"/>
                </a:rPr>
                <a:t>twitter.com/</a:t>
              </a:r>
              <a:r>
                <a:rPr lang="pt-BR" sz="800" dirty="0" err="1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Futura Md BT" pitchFamily="34" charset="0"/>
                </a:rPr>
                <a:t>funasa</a:t>
              </a:r>
              <a:endParaRPr lang="pt-BR" sz="800" dirty="0">
                <a:solidFill>
                  <a:schemeClr val="tx2">
                    <a:lumMod val="60000"/>
                    <a:lumOff val="40000"/>
                  </a:schemeClr>
                </a:solidFill>
                <a:latin typeface="Futura Md BT" pitchFamily="34" charset="0"/>
              </a:endParaRPr>
            </a:p>
          </p:txBody>
        </p:sp>
        <p:pic>
          <p:nvPicPr>
            <p:cNvPr id="12" name="Imagem 11" descr="AssinaHORIZONTAL2016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15616" y="6031761"/>
              <a:ext cx="3960440" cy="602104"/>
            </a:xfrm>
            <a:prstGeom prst="rect">
              <a:avLst/>
            </a:prstGeom>
          </p:spPr>
        </p:pic>
      </p:grpSp>
      <p:sp>
        <p:nvSpPr>
          <p:cNvPr id="9" name="Retângulo 8"/>
          <p:cNvSpPr/>
          <p:nvPr/>
        </p:nvSpPr>
        <p:spPr>
          <a:xfrm>
            <a:off x="395536" y="1412776"/>
            <a:ext cx="8501063" cy="2123658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4400" b="1" dirty="0">
                <a:ln w="11430"/>
                <a:solidFill>
                  <a:srgbClr val="3C24EE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charset="0"/>
                <a:cs typeface="+mn-cs"/>
              </a:rPr>
              <a:t>Educação em Saúde Ambiental: Consciência Hoje, Resultado Amanhã.</a:t>
            </a:r>
          </a:p>
        </p:txBody>
      </p:sp>
    </p:spTree>
    <p:extLst>
      <p:ext uri="{BB962C8B-B14F-4D97-AF65-F5344CB8AC3E}">
        <p14:creationId xmlns:p14="http://schemas.microsoft.com/office/powerpoint/2010/main" val="42439330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68313" y="476250"/>
            <a:ext cx="8229600" cy="43926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indent="0">
              <a:buFont typeface="Arial" panose="020B0604020202020204" pitchFamily="34" charset="0"/>
              <a:buNone/>
            </a:pPr>
            <a:r>
              <a:rPr lang="pt-BR" altLang="pt-BR" sz="4000" dirty="0" smtClean="0"/>
              <a:t>Diante disso ... Em </a:t>
            </a:r>
            <a:r>
              <a:rPr lang="pt-BR" altLang="pt-BR" sz="4000" b="1" dirty="0" smtClean="0">
                <a:solidFill>
                  <a:srgbClr val="3C24EE"/>
                </a:solidFill>
              </a:rPr>
              <a:t>parceria</a:t>
            </a:r>
            <a:r>
              <a:rPr lang="pt-BR" altLang="pt-BR" sz="4000" dirty="0" smtClean="0"/>
              <a:t> com a equipe técnica da Secretaria Municipal de Saúde e de Educação foi possível desenvolver um projeto educativo em 9 escolas rurais direcionado a comunidade escolar e a população do seu entorno. </a:t>
            </a:r>
          </a:p>
        </p:txBody>
      </p:sp>
    </p:spTree>
    <p:extLst>
      <p:ext uri="{BB962C8B-B14F-4D97-AF65-F5344CB8AC3E}">
        <p14:creationId xmlns:p14="http://schemas.microsoft.com/office/powerpoint/2010/main" val="1734527367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634082"/>
          </a:xfrm>
        </p:spPr>
        <p:txBody>
          <a:bodyPr>
            <a:normAutofit fontScale="90000"/>
          </a:bodyPr>
          <a:lstStyle/>
          <a:p>
            <a:pPr algn="l"/>
            <a:r>
              <a:rPr lang="pt-BR" b="1" dirty="0" smtClean="0">
                <a:solidFill>
                  <a:srgbClr val="3C24EE"/>
                </a:solidFill>
              </a:rPr>
              <a:t>Propósito.</a:t>
            </a:r>
            <a:endParaRPr lang="pt-BR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25100" y="1628800"/>
            <a:ext cx="8229600" cy="2952328"/>
          </a:xfrm>
        </p:spPr>
        <p:txBody>
          <a:bodyPr/>
          <a:lstStyle/>
          <a:p>
            <a:pPr marL="0" indent="0">
              <a:buNone/>
            </a:pPr>
            <a:r>
              <a:rPr lang="pt-BR" sz="4000" dirty="0" smtClean="0"/>
              <a:t>Estimular a prevenção da dengue através do controle do mosquito Aedes aegypti no ambiente escolar e na comunidade. </a:t>
            </a:r>
          </a:p>
          <a:p>
            <a:pPr marL="0" indent="0">
              <a:buNone/>
            </a:pPr>
            <a:endParaRPr lang="pt-BR" sz="4000" dirty="0"/>
          </a:p>
        </p:txBody>
      </p:sp>
    </p:spTree>
    <p:extLst>
      <p:ext uri="{BB962C8B-B14F-4D97-AF65-F5344CB8AC3E}">
        <p14:creationId xmlns:p14="http://schemas.microsoft.com/office/powerpoint/2010/main" val="11476241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633412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fontScale="90000"/>
          </a:bodyPr>
          <a:lstStyle/>
          <a:p>
            <a:pPr algn="l"/>
            <a:r>
              <a:rPr lang="pt-BR" altLang="pt-BR" b="1" dirty="0" smtClean="0">
                <a:solidFill>
                  <a:srgbClr val="3C24EE"/>
                </a:solidFill>
              </a:rPr>
              <a:t>Público alvo</a:t>
            </a:r>
          </a:p>
        </p:txBody>
      </p:sp>
      <p:sp>
        <p:nvSpPr>
          <p:cNvPr id="35843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41212" y="1268760"/>
            <a:ext cx="8229600" cy="3672408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lnSpcReduction="10000"/>
          </a:bodyPr>
          <a:lstStyle/>
          <a:p>
            <a:pPr marL="0" indent="0">
              <a:buFont typeface="Arial" panose="020B0604020202020204" pitchFamily="34" charset="0"/>
              <a:buNone/>
            </a:pPr>
            <a:r>
              <a:rPr lang="pt-BR" altLang="pt-BR" sz="4000" dirty="0" smtClean="0"/>
              <a:t>Professores, alunos, merendeiras, auxiliares de serviços gerais, Agentes Comunitários de Saúde e de controle de endemias, técnicos de enfermagem e a população do entorno das 9 escolas rurais.</a:t>
            </a:r>
          </a:p>
        </p:txBody>
      </p:sp>
    </p:spTree>
    <p:extLst>
      <p:ext uri="{BB962C8B-B14F-4D97-AF65-F5344CB8AC3E}">
        <p14:creationId xmlns:p14="http://schemas.microsoft.com/office/powerpoint/2010/main" val="67834482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1ª momento </a:t>
            </a:r>
            <a:r>
              <a:rPr lang="pt-BR" sz="3600" b="1" dirty="0" smtClean="0"/>
              <a:t>- Pactuação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25224" y="1628800"/>
            <a:ext cx="8229600" cy="2376263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Reunião de sensibilização com o gestor e  as equipes técnicas da saúde e educação da sede do município e das 9 comunidades rurais a serem trabalhadas.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6969107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Objetivo.</a:t>
            </a:r>
            <a:endParaRPr lang="pt-BR" sz="3600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23528" y="1196752"/>
            <a:ext cx="8229600" cy="4525963"/>
          </a:xfrm>
        </p:spPr>
        <p:txBody>
          <a:bodyPr/>
          <a:lstStyle/>
          <a:p>
            <a:pPr>
              <a:buFont typeface="Wingdings" panose="05000000000000000000" pitchFamily="2" charset="2"/>
              <a:buChar char="q"/>
            </a:pPr>
            <a:r>
              <a:rPr lang="pt-BR" dirty="0"/>
              <a:t> </a:t>
            </a:r>
            <a:r>
              <a:rPr lang="pt-BR" dirty="0" smtClean="0"/>
              <a:t>Discutir sobre a situação atual do município para o enfrentamento da dengue e a proposta nacional do MS.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dirty="0" smtClean="0"/>
              <a:t> Identificar parceiros locais para apoio ao projeto educativo;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dirty="0"/>
              <a:t> </a:t>
            </a:r>
            <a:r>
              <a:rPr lang="pt-BR" dirty="0" smtClean="0"/>
              <a:t>Envolver os profissionais ligados ao Programa de Saúde na Escola – PSE;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dirty="0"/>
              <a:t> P</a:t>
            </a:r>
            <a:r>
              <a:rPr lang="pt-BR" dirty="0" smtClean="0"/>
              <a:t>actuar ações educativas.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11307537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Planejamento Integrado</a:t>
            </a:r>
            <a:endParaRPr lang="pt-BR" sz="3600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25224" y="1628800"/>
            <a:ext cx="8229600" cy="2736304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Momento onde foi discutido, sugerido e traçado ações e </a:t>
            </a:r>
            <a:r>
              <a:rPr lang="pt-BR" dirty="0"/>
              <a:t>práticas educativas </a:t>
            </a:r>
            <a:r>
              <a:rPr lang="pt-BR" dirty="0" smtClean="0"/>
              <a:t>a serem realizadas com a população alvo do processo de aprendizagem, de acordo com a realidade local a ser trabalhada. Flexível, sujeito à modificações</a:t>
            </a:r>
            <a:r>
              <a:rPr lang="pt-BR" dirty="0"/>
              <a:t>.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82982409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As ações educativas</a:t>
            </a:r>
            <a:endParaRPr lang="pt-BR" sz="3600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3"/>
            <a:ext cx="8229600" cy="338437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Práticas educacionais que visam desenvolver condutas e valores sociais voltados para uma concepção de educação democrática e inclusiva, cultivando a criatividade e a consciência crítica do educando, na tentativa de torná-lo sujeito de sua própria história.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05445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2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Capacitação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38437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Processo de capacitação dos envolvidos e a criação do grupo de teatro, com atividades teóricas e práticas, visando uma melhor identificação das medidas de prevenção e controle da doença durante a execução de suas atividades. 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41358483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3ª momento </a:t>
            </a:r>
            <a:r>
              <a:rPr lang="pt-BR" sz="3600" b="1" dirty="0" smtClean="0"/>
              <a:t>– Desenvolvimento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38437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Realização de palestras, oficinas, seminários, criação do grupo de teatro e de materiais educativos/informativos e atividades lúdico-recreativas, ministradas por profissionais com formação e qualificação adequadas para trabalhar com o tema sugerido. 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582060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 smtClean="0">
                <a:solidFill>
                  <a:srgbClr val="3C24EE"/>
                </a:solidFill>
              </a:rPr>
              <a:t>Desenvolvimento da ação.</a:t>
            </a:r>
            <a:endParaRPr lang="pt-BR" sz="3600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23528" y="1268761"/>
            <a:ext cx="8229600" cy="3528392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Utilizou-se de vocabulário simples e popular, respeitando o regionalismo e envolvendo os participantes nas práticas educativas de prevenção e controle da dengue de forma a contextualizar o ambiente que os cerca e a importância do local de execução de suas atividades.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10734024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685800" y="685800"/>
            <a:ext cx="1524000" cy="533400"/>
          </a:xfrm>
          <a:prstGeom prst="rect">
            <a:avLst/>
          </a:prstGeom>
          <a:solidFill>
            <a:schemeClr val="bg1"/>
          </a:solidFill>
          <a:ln>
            <a:noFill/>
          </a:ln>
          <a:effectLst/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pt-BR"/>
          </a:p>
        </p:txBody>
      </p:sp>
      <p:grpSp>
        <p:nvGrpSpPr>
          <p:cNvPr id="13" name="Grupo 12"/>
          <p:cNvGrpSpPr/>
          <p:nvPr/>
        </p:nvGrpSpPr>
        <p:grpSpPr>
          <a:xfrm>
            <a:off x="0" y="5000636"/>
            <a:ext cx="9144000" cy="1857364"/>
            <a:chOff x="0" y="5000636"/>
            <a:chExt cx="9144000" cy="1857364"/>
          </a:xfrm>
        </p:grpSpPr>
        <p:pic>
          <p:nvPicPr>
            <p:cNvPr id="7" name="Imagem 6" descr="ondas.wmf"/>
            <p:cNvPicPr>
              <a:picLocks noChangeAspect="1"/>
            </p:cNvPicPr>
            <p:nvPr/>
          </p:nvPicPr>
          <p:blipFill>
            <a:blip r:embed="rId2"/>
            <a:stretch>
              <a:fillRect/>
            </a:stretch>
          </p:blipFill>
          <p:spPr>
            <a:xfrm>
              <a:off x="0" y="5000636"/>
              <a:ext cx="9144000" cy="1857364"/>
            </a:xfrm>
            <a:prstGeom prst="rect">
              <a:avLst/>
            </a:prstGeom>
          </p:spPr>
        </p:pic>
        <p:sp>
          <p:nvSpPr>
            <p:cNvPr id="8" name="CaixaDeTexto 8"/>
            <p:cNvSpPr txBox="1"/>
            <p:nvPr/>
          </p:nvSpPr>
          <p:spPr>
            <a:xfrm>
              <a:off x="6988155" y="6172200"/>
              <a:ext cx="1774845" cy="46166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r"/>
              <a:r>
                <a:rPr lang="pt-BR" sz="800" dirty="0" smtClean="0">
                  <a:solidFill>
                    <a:schemeClr val="accent1"/>
                  </a:solidFill>
                  <a:latin typeface="Futura Md BT" pitchFamily="34" charset="0"/>
                </a:rPr>
                <a:t>www.funasa.gov.br</a:t>
              </a:r>
            </a:p>
            <a:p>
              <a:pPr algn="r"/>
              <a:r>
                <a:rPr lang="pt-BR" sz="800" dirty="0" smtClean="0">
                  <a:solidFill>
                    <a:schemeClr val="accent1"/>
                  </a:solidFill>
                  <a:latin typeface="Futura Md BT" pitchFamily="34" charset="0"/>
                </a:rPr>
                <a:t>www.facebook.com/funasa.oficial</a:t>
              </a:r>
            </a:p>
            <a:p>
              <a:pPr algn="r"/>
              <a:r>
                <a:rPr lang="pt-BR" sz="800" dirty="0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Futura Md BT" pitchFamily="34" charset="0"/>
                </a:rPr>
                <a:t>twitter.com/</a:t>
              </a:r>
              <a:r>
                <a:rPr lang="pt-BR" sz="800" dirty="0" err="1" smtClean="0">
                  <a:solidFill>
                    <a:schemeClr val="tx2">
                      <a:lumMod val="60000"/>
                      <a:lumOff val="40000"/>
                    </a:schemeClr>
                  </a:solidFill>
                  <a:latin typeface="Futura Md BT" pitchFamily="34" charset="0"/>
                </a:rPr>
                <a:t>funasa</a:t>
              </a:r>
              <a:endParaRPr lang="pt-BR" sz="800" dirty="0">
                <a:solidFill>
                  <a:schemeClr val="tx2">
                    <a:lumMod val="60000"/>
                    <a:lumOff val="40000"/>
                  </a:schemeClr>
                </a:solidFill>
                <a:latin typeface="Futura Md BT" pitchFamily="34" charset="0"/>
              </a:endParaRPr>
            </a:p>
          </p:txBody>
        </p:sp>
        <p:pic>
          <p:nvPicPr>
            <p:cNvPr id="12" name="Imagem 11" descr="AssinaHORIZONTAL2016.png"/>
            <p:cNvPicPr>
              <a:picLocks noChangeAspect="1"/>
            </p:cNvPicPr>
            <p:nvPr/>
          </p:nvPicPr>
          <p:blipFill>
            <a:blip r:embed="rId3"/>
            <a:stretch>
              <a:fillRect/>
            </a:stretch>
          </p:blipFill>
          <p:spPr>
            <a:xfrm>
              <a:off x="1115616" y="6031761"/>
              <a:ext cx="3960440" cy="602104"/>
            </a:xfrm>
            <a:prstGeom prst="rect">
              <a:avLst/>
            </a:prstGeom>
          </p:spPr>
        </p:pic>
      </p:grpSp>
      <p:sp>
        <p:nvSpPr>
          <p:cNvPr id="14" name="Espaço Reservado para Conteúdo 2"/>
          <p:cNvSpPr txBox="1">
            <a:spLocks/>
          </p:cNvSpPr>
          <p:nvPr/>
        </p:nvSpPr>
        <p:spPr bwMode="auto">
          <a:xfrm>
            <a:off x="468313" y="692151"/>
            <a:ext cx="8207375" cy="30968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32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7432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32004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3657600" indent="0" algn="ctr" defTabSz="914400" rtl="0" eaLnBrk="1" latinLnBrk="0" hangingPunct="1">
              <a:spcBef>
                <a:spcPct val="20000"/>
              </a:spcBef>
              <a:buFont typeface="Arial" pitchFamily="34" charset="0"/>
              <a:buNone/>
              <a:defRPr sz="20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pPr marL="136525" algn="just"/>
            <a:r>
              <a:rPr lang="pt-BR" altLang="pt-BR" sz="4800" dirty="0" smtClean="0">
                <a:solidFill>
                  <a:schemeClr val="tx1"/>
                </a:solidFill>
                <a:cs typeface="Arial" panose="020B0604020202020204" pitchFamily="34" charset="0"/>
              </a:rPr>
              <a:t>Trabalho realizado em 2016, no município do Assú, Semiárido Potiguar, a 213 km da capital, com 53.245 mil habitantes. </a:t>
            </a:r>
          </a:p>
        </p:txBody>
      </p:sp>
    </p:spTree>
    <p:extLst>
      <p:ext uri="{BB962C8B-B14F-4D97-AF65-F5344CB8AC3E}">
        <p14:creationId xmlns:p14="http://schemas.microsoft.com/office/powerpoint/2010/main" val="3481421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4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Oficinas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744416"/>
          </a:xfrm>
        </p:spPr>
        <p:txBody>
          <a:bodyPr/>
          <a:lstStyle/>
          <a:p>
            <a:pPr marL="0" indent="0">
              <a:buNone/>
            </a:pPr>
            <a:r>
              <a:rPr lang="pt-BR" sz="2800" dirty="0" smtClean="0"/>
              <a:t>Realização de Oficinas e atividades lúdicas para a população residente nas comunidades onde as escolas estão inseridas.</a:t>
            </a:r>
          </a:p>
          <a:p>
            <a:pPr marL="0" indent="0">
              <a:buNone/>
            </a:pPr>
            <a:r>
              <a:rPr lang="pt-BR" sz="2800" dirty="0" smtClean="0"/>
              <a:t>Foram utilizadas técnicas participativas e integradoras visando estimular as comunidades a empregarem os conceitos e categorias apreendidas e o pensar a cerca das dimensões ambientais que o cercam e o significado de suas práticas à luz da prevenção da dengue.</a:t>
            </a:r>
          </a:p>
          <a:p>
            <a:pPr marL="0" indent="0">
              <a:buNone/>
            </a:pPr>
            <a:endParaRPr lang="pt-BR" sz="2800" dirty="0"/>
          </a:p>
        </p:txBody>
      </p:sp>
    </p:spTree>
    <p:extLst>
      <p:ext uri="{BB962C8B-B14F-4D97-AF65-F5344CB8AC3E}">
        <p14:creationId xmlns:p14="http://schemas.microsoft.com/office/powerpoint/2010/main" val="100912802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4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Oficinas Dengue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74441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Apresentação do vídeo sobre o ciclo de vida do mosquito, manifestações clinicas e formas de transmissão da doença e depois foi disponibilizados microscópios para observarem as fazes do mosquito, possibilitando o reforço do conteúdo passado verbalmente.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2954849957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579296" cy="778098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4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Oficina Percepção Ambiental</a:t>
            </a:r>
            <a:endParaRPr lang="pt-BR" sz="36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74441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Destinado aos trabalhadores, onde foram </a:t>
            </a:r>
            <a:r>
              <a:rPr lang="pt-BR" dirty="0"/>
              <a:t>orientados a perceberem o ambiente que os cerca e a partir daí transcreverem para o papel, através de desenhos, os cenários que consideravam mais significativos e relacionados com os temas anteriormente abordados.</a:t>
            </a:r>
          </a:p>
        </p:txBody>
      </p:sp>
    </p:spTree>
    <p:extLst>
      <p:ext uri="{BB962C8B-B14F-4D97-AF65-F5344CB8AC3E}">
        <p14:creationId xmlns:p14="http://schemas.microsoft.com/office/powerpoint/2010/main" val="24013746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4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Oficina Peças </a:t>
            </a:r>
            <a:r>
              <a:rPr lang="pt-BR" sz="3600" b="1" dirty="0"/>
              <a:t>de Teatro 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744416"/>
          </a:xfrm>
        </p:spPr>
        <p:txBody>
          <a:bodyPr/>
          <a:lstStyle/>
          <a:p>
            <a:pPr marL="0" indent="0">
              <a:buNone/>
            </a:pPr>
            <a:r>
              <a:rPr lang="pt-BR" dirty="0"/>
              <a:t>T</a:t>
            </a:r>
            <a:r>
              <a:rPr lang="pt-BR" dirty="0" smtClean="0"/>
              <a:t>eve </a:t>
            </a:r>
            <a:r>
              <a:rPr lang="pt-BR" dirty="0"/>
              <a:t>a participação direta das comunidades. A história pode ser apresentada por, no máximo, cinco participantes, sendo que um deles narrava a história e os demais manipulavam os objetos e adereços para ilustrar as atitudes dos personagens e também momentos engraçados do texto.</a:t>
            </a:r>
          </a:p>
        </p:txBody>
      </p:sp>
    </p:spTree>
    <p:extLst>
      <p:ext uri="{BB962C8B-B14F-4D97-AF65-F5344CB8AC3E}">
        <p14:creationId xmlns:p14="http://schemas.microsoft.com/office/powerpoint/2010/main" val="41686053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0" y="274638"/>
            <a:ext cx="9036496" cy="706090"/>
          </a:xfrm>
        </p:spPr>
        <p:txBody>
          <a:bodyPr/>
          <a:lstStyle/>
          <a:p>
            <a:pPr algn="l"/>
            <a:r>
              <a:rPr lang="pt-BR" sz="3600" b="1" dirty="0">
                <a:solidFill>
                  <a:srgbClr val="3C24EE"/>
                </a:solidFill>
              </a:rPr>
              <a:t>4</a:t>
            </a:r>
            <a:r>
              <a:rPr lang="pt-BR" sz="3600" b="1" dirty="0" smtClean="0">
                <a:solidFill>
                  <a:srgbClr val="3C24EE"/>
                </a:solidFill>
              </a:rPr>
              <a:t>ª momento </a:t>
            </a:r>
            <a:r>
              <a:rPr lang="pt-BR" sz="3600" b="1" dirty="0" smtClean="0"/>
              <a:t>–  </a:t>
            </a:r>
            <a:r>
              <a:rPr lang="pt-BR" sz="3200" b="1" dirty="0" smtClean="0"/>
              <a:t>Oficina </a:t>
            </a:r>
            <a:r>
              <a:rPr lang="pt-BR" sz="3200" b="1" dirty="0"/>
              <a:t>Materiais </a:t>
            </a:r>
            <a:r>
              <a:rPr lang="pt-BR" sz="3200" b="1" dirty="0" smtClean="0"/>
              <a:t>Educativos</a:t>
            </a:r>
            <a:endParaRPr lang="pt-BR" sz="3200" b="1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96752"/>
            <a:ext cx="8229600" cy="3744416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Foi trabalhado com o alunos como </a:t>
            </a:r>
            <a:r>
              <a:rPr lang="pt-BR" dirty="0"/>
              <a:t>fazer materiais </a:t>
            </a:r>
            <a:r>
              <a:rPr lang="pt-BR" dirty="0" smtClean="0"/>
              <a:t>educativos e </a:t>
            </a:r>
            <a:r>
              <a:rPr lang="pt-BR" dirty="0"/>
              <a:t>informativos </a:t>
            </a:r>
            <a:r>
              <a:rPr lang="pt-BR" dirty="0" smtClean="0"/>
              <a:t>de forma fácil por meio da aula de Português como</a:t>
            </a:r>
            <a:r>
              <a:rPr lang="pt-BR" dirty="0"/>
              <a:t>: cartilhas, cartazes, faixas, folhetos com assuntos e temas relativos ao meio ambiente e a saúde. 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839523979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3200" b="1" dirty="0"/>
              <a:t>Escola Municipal Hermenegildo Bezerra de Oliveira (St. Palheiro)</a:t>
            </a:r>
            <a:r>
              <a:rPr lang="pt-BR" sz="3200" dirty="0"/>
              <a:t>, 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3989040"/>
          </a:xfrm>
        </p:spPr>
        <p:txBody>
          <a:bodyPr/>
          <a:lstStyle/>
          <a:p>
            <a:pPr marL="0" indent="0">
              <a:buNone/>
            </a:pPr>
            <a:r>
              <a:rPr lang="pt-BR" dirty="0"/>
              <a:t>O</a:t>
            </a:r>
            <a:r>
              <a:rPr lang="pt-BR" dirty="0" smtClean="0"/>
              <a:t> </a:t>
            </a:r>
            <a:r>
              <a:rPr lang="pt-BR" dirty="0"/>
              <a:t>projeto foi implementado pelo professor </a:t>
            </a:r>
            <a:r>
              <a:rPr lang="pt-BR" dirty="0" smtClean="0"/>
              <a:t>de </a:t>
            </a:r>
            <a:r>
              <a:rPr lang="pt-BR" dirty="0"/>
              <a:t>ciências, que estava preocupado com a proximidade </a:t>
            </a:r>
            <a:r>
              <a:rPr lang="pt-BR" dirty="0" smtClean="0"/>
              <a:t>da </a:t>
            </a:r>
            <a:r>
              <a:rPr lang="pt-BR" dirty="0"/>
              <a:t>epidemia de </a:t>
            </a:r>
            <a:r>
              <a:rPr lang="pt-BR" dirty="0" smtClean="0"/>
              <a:t>dengue, então havia iniciado uma discussão com os alunos e a população em volta da escola. Assim a </a:t>
            </a:r>
            <a:r>
              <a:rPr lang="pt-BR" dirty="0"/>
              <a:t>problemática da dengue foi tratada </a:t>
            </a:r>
            <a:r>
              <a:rPr lang="pt-BR" dirty="0" smtClean="0"/>
              <a:t>de </a:t>
            </a:r>
            <a:r>
              <a:rPr lang="pt-BR" dirty="0"/>
              <a:t>forma a contemplar os objetivos propostos </a:t>
            </a:r>
            <a:r>
              <a:rPr lang="pt-BR" dirty="0" smtClean="0"/>
              <a:t>no projeto.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2260776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2800" b="1" dirty="0"/>
              <a:t>Escola Municipal Senador Georgino Avelino (St. Bela Vista do Piató)</a:t>
            </a:r>
            <a:endParaRPr lang="pt-BR" sz="28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0" y="1349551"/>
            <a:ext cx="9144000" cy="5472608"/>
          </a:xfrm>
          <a:solidFill>
            <a:schemeClr val="bg1"/>
          </a:solidFill>
        </p:spPr>
        <p:txBody>
          <a:bodyPr/>
          <a:lstStyle/>
          <a:p>
            <a:pPr marL="0" indent="0">
              <a:buNone/>
            </a:pPr>
            <a:r>
              <a:rPr lang="pt-BR" dirty="0"/>
              <a:t>H</a:t>
            </a:r>
            <a:r>
              <a:rPr lang="pt-BR" dirty="0" smtClean="0"/>
              <a:t>avia </a:t>
            </a:r>
            <a:r>
              <a:rPr lang="pt-BR" dirty="0"/>
              <a:t>muito lixo e muitas crianças com dengue, assim o projeto foi implementado de forma ampla, envolvendo professores das áreas de geografia, ciências, história e matemática, que trabalharam em sala de aula atividades como: histórias em quadrinhos; discutindo junto aos moradores da comunidade, a situação da doença, tratamento da água e questões relacionadas ao </a:t>
            </a:r>
            <a:r>
              <a:rPr lang="pt-BR" dirty="0" smtClean="0"/>
              <a:t>lixo. Com </a:t>
            </a:r>
            <a:r>
              <a:rPr lang="pt-BR" dirty="0"/>
              <a:t>a participação da escola proporcionou a destruição de criadouros do mosquito Aedes aegypti. </a:t>
            </a:r>
            <a:r>
              <a:rPr lang="pt-BR" dirty="0" smtClean="0"/>
              <a:t>Participaram </a:t>
            </a:r>
            <a:r>
              <a:rPr lang="pt-BR" dirty="0"/>
              <a:t>63 alunos, 13 funcionários e 98 familiares dos alunos. </a:t>
            </a:r>
          </a:p>
        </p:txBody>
      </p:sp>
    </p:spTree>
    <p:extLst>
      <p:ext uri="{BB962C8B-B14F-4D97-AF65-F5344CB8AC3E}">
        <p14:creationId xmlns:p14="http://schemas.microsoft.com/office/powerpoint/2010/main" val="30526152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06090"/>
          </a:xfrm>
        </p:spPr>
        <p:txBody>
          <a:bodyPr/>
          <a:lstStyle/>
          <a:p>
            <a:r>
              <a:rPr lang="pt-BR" sz="3200" b="1" dirty="0"/>
              <a:t>Escola Municipal Mateus da Rocha (St. Trapiá), 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0631" y="1268761"/>
            <a:ext cx="8229600" cy="2592288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A escola </a:t>
            </a:r>
            <a:r>
              <a:rPr lang="pt-BR" dirty="0"/>
              <a:t>proporcionou além de destruição de criadouros do mosquito, a realização de uma caminhada contra a dengue que envolveu 48 alunos, 12 funcionários e 82 familiares.</a:t>
            </a:r>
          </a:p>
        </p:txBody>
      </p:sp>
    </p:spTree>
    <p:extLst>
      <p:ext uri="{BB962C8B-B14F-4D97-AF65-F5344CB8AC3E}">
        <p14:creationId xmlns:p14="http://schemas.microsoft.com/office/powerpoint/2010/main" val="20779042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sz="3600" b="1" dirty="0"/>
              <a:t>Escola Municipal de Pau D’arco (Assentamento Pau D’arco)</a:t>
            </a:r>
            <a:endParaRPr lang="pt-BR" sz="36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18356" y="2060848"/>
            <a:ext cx="8507288" cy="4525963"/>
          </a:xfrm>
          <a:solidFill>
            <a:schemeClr val="bg1"/>
          </a:solidFill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Os </a:t>
            </a:r>
            <a:r>
              <a:rPr lang="pt-BR" dirty="0"/>
              <a:t>alunos, educadores e profissionais envolvidos, </a:t>
            </a:r>
            <a:r>
              <a:rPr lang="pt-BR" dirty="0" smtClean="0"/>
              <a:t>visitaram terrenos </a:t>
            </a:r>
            <a:r>
              <a:rPr lang="pt-BR" dirty="0"/>
              <a:t>baldios para ampliar o olhar em relação a problemática existente que </a:t>
            </a:r>
            <a:r>
              <a:rPr lang="pt-BR" dirty="0" smtClean="0"/>
              <a:t>contribuía </a:t>
            </a:r>
            <a:r>
              <a:rPr lang="pt-BR" dirty="0"/>
              <a:t>para a proliferação do mosquito transmissor da dengue, interferindo de forma crítica e responsável sobre a realidade. Em parceria com os pais dos alunos, realizaram mutirão, eliminando por completo os possíveis criadouros do mosquito. </a:t>
            </a:r>
          </a:p>
        </p:txBody>
      </p:sp>
    </p:spTree>
    <p:extLst>
      <p:ext uri="{BB962C8B-B14F-4D97-AF65-F5344CB8AC3E}">
        <p14:creationId xmlns:p14="http://schemas.microsoft.com/office/powerpoint/2010/main" val="18541648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3200" b="1" dirty="0"/>
              <a:t>Escola Municipal Patativa do Assaré (Assentamento Quixabeirinha)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0" y="1600200"/>
            <a:ext cx="9144000" cy="5257800"/>
          </a:xfrm>
          <a:solidFill>
            <a:schemeClr val="bg1"/>
          </a:solidFill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O projeto </a:t>
            </a:r>
            <a:r>
              <a:rPr lang="pt-BR" dirty="0"/>
              <a:t>se deu através da professora de Ciências, que diante da ocorrência de casos de dengue na região, o vinculou ao Programa de Saúde na Escola (PSE), estabelecendo parcerias com a equipe de saúde da comunidade, de forma a garantir o atendimento dos alunos nos domicílios. Desta forma, ampliou a atividades propostas e permitiu que o projeto ganhasse visibilidade em toda a comunidade. Foi realizada uma oficina sobre a temática Resíduos Sólidos, Logística Reversa e Gestão Compartilhada </a:t>
            </a:r>
          </a:p>
        </p:txBody>
      </p:sp>
    </p:spTree>
    <p:extLst>
      <p:ext uri="{BB962C8B-B14F-4D97-AF65-F5344CB8AC3E}">
        <p14:creationId xmlns:p14="http://schemas.microsoft.com/office/powerpoint/2010/main" val="42097332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34" name="Freeform 106"/>
          <p:cNvSpPr>
            <a:spLocks noChangeAspect="1"/>
          </p:cNvSpPr>
          <p:nvPr/>
        </p:nvSpPr>
        <p:spPr bwMode="auto">
          <a:xfrm>
            <a:off x="3141663" y="2862263"/>
            <a:ext cx="833437" cy="706437"/>
          </a:xfrm>
          <a:custGeom>
            <a:avLst/>
            <a:gdLst>
              <a:gd name="T0" fmla="*/ 2147483646 w 1781"/>
              <a:gd name="T1" fmla="*/ 2147483646 h 1740"/>
              <a:gd name="T2" fmla="*/ 2147483646 w 1781"/>
              <a:gd name="T3" fmla="*/ 2147483646 h 1740"/>
              <a:gd name="T4" fmla="*/ 2147483646 w 1781"/>
              <a:gd name="T5" fmla="*/ 2147483646 h 1740"/>
              <a:gd name="T6" fmla="*/ 2147483646 w 1781"/>
              <a:gd name="T7" fmla="*/ 2147483646 h 1740"/>
              <a:gd name="T8" fmla="*/ 2147483646 w 1781"/>
              <a:gd name="T9" fmla="*/ 2147483646 h 1740"/>
              <a:gd name="T10" fmla="*/ 2147483646 w 1781"/>
              <a:gd name="T11" fmla="*/ 2147483646 h 1740"/>
              <a:gd name="T12" fmla="*/ 2147483646 w 1781"/>
              <a:gd name="T13" fmla="*/ 2147483646 h 1740"/>
              <a:gd name="T14" fmla="*/ 2147483646 w 1781"/>
              <a:gd name="T15" fmla="*/ 2147483646 h 1740"/>
              <a:gd name="T16" fmla="*/ 2147483646 w 1781"/>
              <a:gd name="T17" fmla="*/ 2147483646 h 1740"/>
              <a:gd name="T18" fmla="*/ 2147483646 w 1781"/>
              <a:gd name="T19" fmla="*/ 2147483646 h 1740"/>
              <a:gd name="T20" fmla="*/ 2147483646 w 1781"/>
              <a:gd name="T21" fmla="*/ 2147483646 h 1740"/>
              <a:gd name="T22" fmla="*/ 2147483646 w 1781"/>
              <a:gd name="T23" fmla="*/ 2147483646 h 1740"/>
              <a:gd name="T24" fmla="*/ 2147483646 w 1781"/>
              <a:gd name="T25" fmla="*/ 2147483646 h 1740"/>
              <a:gd name="T26" fmla="*/ 2147483646 w 1781"/>
              <a:gd name="T27" fmla="*/ 2147483646 h 1740"/>
              <a:gd name="T28" fmla="*/ 2147483646 w 1781"/>
              <a:gd name="T29" fmla="*/ 2147483646 h 1740"/>
              <a:gd name="T30" fmla="*/ 2147483646 w 1781"/>
              <a:gd name="T31" fmla="*/ 2147483646 h 1740"/>
              <a:gd name="T32" fmla="*/ 2147483646 w 1781"/>
              <a:gd name="T33" fmla="*/ 2147483646 h 1740"/>
              <a:gd name="T34" fmla="*/ 2147483646 w 1781"/>
              <a:gd name="T35" fmla="*/ 2147483646 h 1740"/>
              <a:gd name="T36" fmla="*/ 2147483646 w 1781"/>
              <a:gd name="T37" fmla="*/ 2147483646 h 1740"/>
              <a:gd name="T38" fmla="*/ 2147483646 w 1781"/>
              <a:gd name="T39" fmla="*/ 2147483646 h 1740"/>
              <a:gd name="T40" fmla="*/ 2147483646 w 1781"/>
              <a:gd name="T41" fmla="*/ 2147483646 h 1740"/>
              <a:gd name="T42" fmla="*/ 2147483646 w 1781"/>
              <a:gd name="T43" fmla="*/ 2147483646 h 1740"/>
              <a:gd name="T44" fmla="*/ 2147483646 w 1781"/>
              <a:gd name="T45" fmla="*/ 2147483646 h 1740"/>
              <a:gd name="T46" fmla="*/ 2147483646 w 1781"/>
              <a:gd name="T47" fmla="*/ 2147483646 h 1740"/>
              <a:gd name="T48" fmla="*/ 2147483646 w 1781"/>
              <a:gd name="T49" fmla="*/ 2147483646 h 1740"/>
              <a:gd name="T50" fmla="*/ 2147483646 w 1781"/>
              <a:gd name="T51" fmla="*/ 2147483646 h 1740"/>
              <a:gd name="T52" fmla="*/ 2147483646 w 1781"/>
              <a:gd name="T53" fmla="*/ 0 h 1740"/>
              <a:gd name="T54" fmla="*/ 2147483646 w 1781"/>
              <a:gd name="T55" fmla="*/ 0 h 1740"/>
              <a:gd name="T56" fmla="*/ 2147483646 w 1781"/>
              <a:gd name="T57" fmla="*/ 2147483646 h 1740"/>
              <a:gd name="T58" fmla="*/ 2147483646 w 1781"/>
              <a:gd name="T59" fmla="*/ 2147483646 h 1740"/>
              <a:gd name="T60" fmla="*/ 2147483646 w 1781"/>
              <a:gd name="T61" fmla="*/ 2147483646 h 1740"/>
              <a:gd name="T62" fmla="*/ 2147483646 w 1781"/>
              <a:gd name="T63" fmla="*/ 2147483646 h 1740"/>
              <a:gd name="T64" fmla="*/ 2147483646 w 1781"/>
              <a:gd name="T65" fmla="*/ 2147483646 h 1740"/>
              <a:gd name="T66" fmla="*/ 2147483646 w 1781"/>
              <a:gd name="T67" fmla="*/ 2147483646 h 1740"/>
              <a:gd name="T68" fmla="*/ 2147483646 w 1781"/>
              <a:gd name="T69" fmla="*/ 2147483646 h 1740"/>
              <a:gd name="T70" fmla="*/ 2147483646 w 1781"/>
              <a:gd name="T71" fmla="*/ 2147483646 h 1740"/>
              <a:gd name="T72" fmla="*/ 2147483646 w 1781"/>
              <a:gd name="T73" fmla="*/ 2147483646 h 1740"/>
              <a:gd name="T74" fmla="*/ 2147483646 w 1781"/>
              <a:gd name="T75" fmla="*/ 2147483646 h 1740"/>
              <a:gd name="T76" fmla="*/ 2147483646 w 1781"/>
              <a:gd name="T77" fmla="*/ 2147483646 h 1740"/>
              <a:gd name="T78" fmla="*/ 2147483646 w 1781"/>
              <a:gd name="T79" fmla="*/ 2147483646 h 1740"/>
              <a:gd name="T80" fmla="*/ 0 w 1781"/>
              <a:gd name="T81" fmla="*/ 2147483646 h 1740"/>
              <a:gd name="T82" fmla="*/ 0 w 1781"/>
              <a:gd name="T83" fmla="*/ 2147483646 h 1740"/>
              <a:gd name="T84" fmla="*/ 2147483646 w 1781"/>
              <a:gd name="T85" fmla="*/ 2147483646 h 1740"/>
              <a:gd name="T86" fmla="*/ 2147483646 w 1781"/>
              <a:gd name="T87" fmla="*/ 2147483646 h 1740"/>
              <a:gd name="T88" fmla="*/ 2147483646 w 1781"/>
              <a:gd name="T89" fmla="*/ 2147483646 h 1740"/>
              <a:gd name="T90" fmla="*/ 2147483646 w 1781"/>
              <a:gd name="T91" fmla="*/ 2147483646 h 1740"/>
              <a:gd name="T92" fmla="*/ 2147483646 w 1781"/>
              <a:gd name="T93" fmla="*/ 2147483646 h 1740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781"/>
              <a:gd name="T142" fmla="*/ 0 h 1740"/>
              <a:gd name="T143" fmla="*/ 1781 w 1781"/>
              <a:gd name="T144" fmla="*/ 1740 h 1740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781" h="1740">
                <a:moveTo>
                  <a:pt x="534" y="1740"/>
                </a:moveTo>
                <a:lnTo>
                  <a:pt x="641" y="1740"/>
                </a:lnTo>
                <a:lnTo>
                  <a:pt x="712" y="1701"/>
                </a:lnTo>
                <a:lnTo>
                  <a:pt x="747" y="1701"/>
                </a:lnTo>
                <a:lnTo>
                  <a:pt x="784" y="1701"/>
                </a:lnTo>
                <a:lnTo>
                  <a:pt x="819" y="1701"/>
                </a:lnTo>
                <a:lnTo>
                  <a:pt x="855" y="1662"/>
                </a:lnTo>
                <a:lnTo>
                  <a:pt x="891" y="1624"/>
                </a:lnTo>
                <a:lnTo>
                  <a:pt x="891" y="1585"/>
                </a:lnTo>
                <a:lnTo>
                  <a:pt x="961" y="1585"/>
                </a:lnTo>
                <a:lnTo>
                  <a:pt x="961" y="1548"/>
                </a:lnTo>
                <a:lnTo>
                  <a:pt x="997" y="1548"/>
                </a:lnTo>
                <a:lnTo>
                  <a:pt x="1033" y="1548"/>
                </a:lnTo>
                <a:lnTo>
                  <a:pt x="1069" y="1548"/>
                </a:lnTo>
                <a:lnTo>
                  <a:pt x="1103" y="1509"/>
                </a:lnTo>
                <a:lnTo>
                  <a:pt x="1139" y="1509"/>
                </a:lnTo>
                <a:lnTo>
                  <a:pt x="1176" y="1548"/>
                </a:lnTo>
                <a:lnTo>
                  <a:pt x="1211" y="1548"/>
                </a:lnTo>
                <a:lnTo>
                  <a:pt x="1247" y="1548"/>
                </a:lnTo>
                <a:lnTo>
                  <a:pt x="1281" y="1548"/>
                </a:lnTo>
                <a:lnTo>
                  <a:pt x="1317" y="1548"/>
                </a:lnTo>
                <a:lnTo>
                  <a:pt x="1354" y="1509"/>
                </a:lnTo>
                <a:lnTo>
                  <a:pt x="1389" y="1468"/>
                </a:lnTo>
                <a:lnTo>
                  <a:pt x="1389" y="1431"/>
                </a:lnTo>
                <a:lnTo>
                  <a:pt x="1425" y="1431"/>
                </a:lnTo>
                <a:lnTo>
                  <a:pt x="1425" y="1392"/>
                </a:lnTo>
                <a:lnTo>
                  <a:pt x="1460" y="1392"/>
                </a:lnTo>
                <a:lnTo>
                  <a:pt x="1460" y="1353"/>
                </a:lnTo>
                <a:lnTo>
                  <a:pt x="1460" y="1315"/>
                </a:lnTo>
                <a:lnTo>
                  <a:pt x="1460" y="1276"/>
                </a:lnTo>
                <a:lnTo>
                  <a:pt x="1673" y="1392"/>
                </a:lnTo>
                <a:lnTo>
                  <a:pt x="1709" y="1121"/>
                </a:lnTo>
                <a:lnTo>
                  <a:pt x="1746" y="1043"/>
                </a:lnTo>
                <a:lnTo>
                  <a:pt x="1746" y="1005"/>
                </a:lnTo>
                <a:lnTo>
                  <a:pt x="1746" y="966"/>
                </a:lnTo>
                <a:lnTo>
                  <a:pt x="1781" y="929"/>
                </a:lnTo>
                <a:lnTo>
                  <a:pt x="1781" y="849"/>
                </a:lnTo>
                <a:lnTo>
                  <a:pt x="1746" y="849"/>
                </a:lnTo>
                <a:lnTo>
                  <a:pt x="1709" y="849"/>
                </a:lnTo>
                <a:lnTo>
                  <a:pt x="1638" y="890"/>
                </a:lnTo>
                <a:lnTo>
                  <a:pt x="1603" y="890"/>
                </a:lnTo>
                <a:lnTo>
                  <a:pt x="1568" y="890"/>
                </a:lnTo>
                <a:lnTo>
                  <a:pt x="1532" y="890"/>
                </a:lnTo>
                <a:lnTo>
                  <a:pt x="1460" y="890"/>
                </a:lnTo>
                <a:lnTo>
                  <a:pt x="1425" y="890"/>
                </a:lnTo>
                <a:lnTo>
                  <a:pt x="1354" y="890"/>
                </a:lnTo>
                <a:lnTo>
                  <a:pt x="1317" y="849"/>
                </a:lnTo>
                <a:lnTo>
                  <a:pt x="1247" y="773"/>
                </a:lnTo>
                <a:lnTo>
                  <a:pt x="1139" y="696"/>
                </a:lnTo>
                <a:lnTo>
                  <a:pt x="1069" y="619"/>
                </a:lnTo>
                <a:lnTo>
                  <a:pt x="1033" y="463"/>
                </a:lnTo>
                <a:lnTo>
                  <a:pt x="1069" y="230"/>
                </a:lnTo>
                <a:lnTo>
                  <a:pt x="1069" y="38"/>
                </a:lnTo>
                <a:lnTo>
                  <a:pt x="1033" y="0"/>
                </a:lnTo>
                <a:lnTo>
                  <a:pt x="997" y="0"/>
                </a:lnTo>
                <a:lnTo>
                  <a:pt x="961" y="0"/>
                </a:lnTo>
                <a:lnTo>
                  <a:pt x="925" y="38"/>
                </a:lnTo>
                <a:lnTo>
                  <a:pt x="925" y="77"/>
                </a:lnTo>
                <a:lnTo>
                  <a:pt x="891" y="115"/>
                </a:lnTo>
                <a:lnTo>
                  <a:pt x="855" y="115"/>
                </a:lnTo>
                <a:lnTo>
                  <a:pt x="784" y="154"/>
                </a:lnTo>
                <a:lnTo>
                  <a:pt x="784" y="193"/>
                </a:lnTo>
                <a:lnTo>
                  <a:pt x="747" y="230"/>
                </a:lnTo>
                <a:lnTo>
                  <a:pt x="712" y="230"/>
                </a:lnTo>
                <a:lnTo>
                  <a:pt x="677" y="271"/>
                </a:lnTo>
                <a:lnTo>
                  <a:pt x="641" y="271"/>
                </a:lnTo>
                <a:lnTo>
                  <a:pt x="569" y="271"/>
                </a:lnTo>
                <a:lnTo>
                  <a:pt x="534" y="271"/>
                </a:lnTo>
                <a:lnTo>
                  <a:pt x="499" y="271"/>
                </a:lnTo>
                <a:lnTo>
                  <a:pt x="463" y="310"/>
                </a:lnTo>
                <a:lnTo>
                  <a:pt x="427" y="347"/>
                </a:lnTo>
                <a:lnTo>
                  <a:pt x="356" y="386"/>
                </a:lnTo>
                <a:lnTo>
                  <a:pt x="285" y="463"/>
                </a:lnTo>
                <a:lnTo>
                  <a:pt x="285" y="502"/>
                </a:lnTo>
                <a:lnTo>
                  <a:pt x="214" y="502"/>
                </a:lnTo>
                <a:lnTo>
                  <a:pt x="178" y="502"/>
                </a:lnTo>
                <a:lnTo>
                  <a:pt x="142" y="502"/>
                </a:lnTo>
                <a:lnTo>
                  <a:pt x="142" y="463"/>
                </a:lnTo>
                <a:lnTo>
                  <a:pt x="107" y="463"/>
                </a:lnTo>
                <a:lnTo>
                  <a:pt x="36" y="463"/>
                </a:lnTo>
                <a:lnTo>
                  <a:pt x="36" y="424"/>
                </a:lnTo>
                <a:lnTo>
                  <a:pt x="0" y="424"/>
                </a:lnTo>
                <a:lnTo>
                  <a:pt x="0" y="463"/>
                </a:lnTo>
                <a:lnTo>
                  <a:pt x="0" y="502"/>
                </a:lnTo>
                <a:lnTo>
                  <a:pt x="0" y="540"/>
                </a:lnTo>
                <a:lnTo>
                  <a:pt x="36" y="657"/>
                </a:lnTo>
                <a:lnTo>
                  <a:pt x="36" y="849"/>
                </a:lnTo>
                <a:lnTo>
                  <a:pt x="107" y="1043"/>
                </a:lnTo>
                <a:lnTo>
                  <a:pt x="142" y="1353"/>
                </a:lnTo>
                <a:lnTo>
                  <a:pt x="285" y="1238"/>
                </a:lnTo>
                <a:lnTo>
                  <a:pt x="463" y="1315"/>
                </a:lnTo>
                <a:lnTo>
                  <a:pt x="499" y="1662"/>
                </a:lnTo>
                <a:lnTo>
                  <a:pt x="499" y="1701"/>
                </a:lnTo>
                <a:lnTo>
                  <a:pt x="534" y="1701"/>
                </a:lnTo>
                <a:lnTo>
                  <a:pt x="534" y="174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35" name="Freeform 4"/>
          <p:cNvSpPr>
            <a:spLocks noChangeAspect="1"/>
          </p:cNvSpPr>
          <p:nvPr/>
        </p:nvSpPr>
        <p:spPr bwMode="auto">
          <a:xfrm>
            <a:off x="4500563" y="1857375"/>
            <a:ext cx="703262" cy="531813"/>
          </a:xfrm>
          <a:custGeom>
            <a:avLst/>
            <a:gdLst>
              <a:gd name="T0" fmla="*/ 2147483646 w 1503"/>
              <a:gd name="T1" fmla="*/ 2147483646 h 1310"/>
              <a:gd name="T2" fmla="*/ 2147483646 w 1503"/>
              <a:gd name="T3" fmla="*/ 2147483646 h 1310"/>
              <a:gd name="T4" fmla="*/ 2147483646 w 1503"/>
              <a:gd name="T5" fmla="*/ 2147483646 h 1310"/>
              <a:gd name="T6" fmla="*/ 2147483646 w 1503"/>
              <a:gd name="T7" fmla="*/ 2147483646 h 1310"/>
              <a:gd name="T8" fmla="*/ 2147483646 w 1503"/>
              <a:gd name="T9" fmla="*/ 2147483646 h 1310"/>
              <a:gd name="T10" fmla="*/ 2147483646 w 1503"/>
              <a:gd name="T11" fmla="*/ 2147483646 h 1310"/>
              <a:gd name="T12" fmla="*/ 2147483646 w 1503"/>
              <a:gd name="T13" fmla="*/ 2147483646 h 1310"/>
              <a:gd name="T14" fmla="*/ 2147483646 w 1503"/>
              <a:gd name="T15" fmla="*/ 2147483646 h 1310"/>
              <a:gd name="T16" fmla="*/ 2147483646 w 1503"/>
              <a:gd name="T17" fmla="*/ 2147483646 h 1310"/>
              <a:gd name="T18" fmla="*/ 2147483646 w 1503"/>
              <a:gd name="T19" fmla="*/ 2147483646 h 1310"/>
              <a:gd name="T20" fmla="*/ 2147483646 w 1503"/>
              <a:gd name="T21" fmla="*/ 2147483646 h 1310"/>
              <a:gd name="T22" fmla="*/ 2147483646 w 1503"/>
              <a:gd name="T23" fmla="*/ 0 h 1310"/>
              <a:gd name="T24" fmla="*/ 2147483646 w 1503"/>
              <a:gd name="T25" fmla="*/ 2147483646 h 1310"/>
              <a:gd name="T26" fmla="*/ 2147483646 w 1503"/>
              <a:gd name="T27" fmla="*/ 2147483646 h 1310"/>
              <a:gd name="T28" fmla="*/ 2147483646 w 1503"/>
              <a:gd name="T29" fmla="*/ 2147483646 h 1310"/>
              <a:gd name="T30" fmla="*/ 2147483646 w 1503"/>
              <a:gd name="T31" fmla="*/ 2147483646 h 1310"/>
              <a:gd name="T32" fmla="*/ 2147483646 w 1503"/>
              <a:gd name="T33" fmla="*/ 2147483646 h 1310"/>
              <a:gd name="T34" fmla="*/ 2147483646 w 1503"/>
              <a:gd name="T35" fmla="*/ 2147483646 h 1310"/>
              <a:gd name="T36" fmla="*/ 2147483646 w 1503"/>
              <a:gd name="T37" fmla="*/ 2147483646 h 1310"/>
              <a:gd name="T38" fmla="*/ 2147483646 w 1503"/>
              <a:gd name="T39" fmla="*/ 2147483646 h 1310"/>
              <a:gd name="T40" fmla="*/ 2147483646 w 1503"/>
              <a:gd name="T41" fmla="*/ 2147483646 h 1310"/>
              <a:gd name="T42" fmla="*/ 2147483646 w 1503"/>
              <a:gd name="T43" fmla="*/ 2147483646 h 1310"/>
              <a:gd name="T44" fmla="*/ 2147483646 w 1503"/>
              <a:gd name="T45" fmla="*/ 2147483646 h 1310"/>
              <a:gd name="T46" fmla="*/ 2147483646 w 1503"/>
              <a:gd name="T47" fmla="*/ 2147483646 h 1310"/>
              <a:gd name="T48" fmla="*/ 2147483646 w 1503"/>
              <a:gd name="T49" fmla="*/ 2147483646 h 1310"/>
              <a:gd name="T50" fmla="*/ 2147483646 w 1503"/>
              <a:gd name="T51" fmla="*/ 2147483646 h 1310"/>
              <a:gd name="T52" fmla="*/ 2147483646 w 1503"/>
              <a:gd name="T53" fmla="*/ 2147483646 h 1310"/>
              <a:gd name="T54" fmla="*/ 2147483646 w 1503"/>
              <a:gd name="T55" fmla="*/ 2147483646 h 1310"/>
              <a:gd name="T56" fmla="*/ 2147483646 w 1503"/>
              <a:gd name="T57" fmla="*/ 2147483646 h 1310"/>
              <a:gd name="T58" fmla="*/ 2147483646 w 1503"/>
              <a:gd name="T59" fmla="*/ 2147483646 h 1310"/>
              <a:gd name="T60" fmla="*/ 2147483646 w 1503"/>
              <a:gd name="T61" fmla="*/ 2147483646 h 1310"/>
              <a:gd name="T62" fmla="*/ 2147483646 w 1503"/>
              <a:gd name="T63" fmla="*/ 2147483646 h 1310"/>
              <a:gd name="T64" fmla="*/ 2147483646 w 1503"/>
              <a:gd name="T65" fmla="*/ 2147483646 h 1310"/>
              <a:gd name="T66" fmla="*/ 2147483646 w 1503"/>
              <a:gd name="T67" fmla="*/ 2147483646 h 1310"/>
              <a:gd name="T68" fmla="*/ 0 w 1503"/>
              <a:gd name="T69" fmla="*/ 2147483646 h 1310"/>
              <a:gd name="T70" fmla="*/ 2147483646 w 1503"/>
              <a:gd name="T71" fmla="*/ 2147483646 h 1310"/>
              <a:gd name="T72" fmla="*/ 2147483646 w 1503"/>
              <a:gd name="T73" fmla="*/ 2147483646 h 1310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503"/>
              <a:gd name="T112" fmla="*/ 0 h 1310"/>
              <a:gd name="T113" fmla="*/ 1503 w 1503"/>
              <a:gd name="T114" fmla="*/ 1310 h 1310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503" h="1310">
                <a:moveTo>
                  <a:pt x="106" y="77"/>
                </a:moveTo>
                <a:lnTo>
                  <a:pt x="153" y="52"/>
                </a:lnTo>
                <a:lnTo>
                  <a:pt x="169" y="60"/>
                </a:lnTo>
                <a:lnTo>
                  <a:pt x="177" y="94"/>
                </a:lnTo>
                <a:lnTo>
                  <a:pt x="210" y="111"/>
                </a:lnTo>
                <a:lnTo>
                  <a:pt x="234" y="103"/>
                </a:lnTo>
                <a:lnTo>
                  <a:pt x="226" y="69"/>
                </a:lnTo>
                <a:lnTo>
                  <a:pt x="402" y="69"/>
                </a:lnTo>
                <a:lnTo>
                  <a:pt x="426" y="103"/>
                </a:lnTo>
                <a:lnTo>
                  <a:pt x="434" y="103"/>
                </a:lnTo>
                <a:lnTo>
                  <a:pt x="450" y="120"/>
                </a:lnTo>
                <a:lnTo>
                  <a:pt x="540" y="111"/>
                </a:lnTo>
                <a:lnTo>
                  <a:pt x="540" y="85"/>
                </a:lnTo>
                <a:lnTo>
                  <a:pt x="499" y="77"/>
                </a:lnTo>
                <a:lnTo>
                  <a:pt x="499" y="60"/>
                </a:lnTo>
                <a:lnTo>
                  <a:pt x="1029" y="77"/>
                </a:lnTo>
                <a:lnTo>
                  <a:pt x="1029" y="60"/>
                </a:lnTo>
                <a:lnTo>
                  <a:pt x="980" y="60"/>
                </a:lnTo>
                <a:lnTo>
                  <a:pt x="980" y="34"/>
                </a:lnTo>
                <a:lnTo>
                  <a:pt x="827" y="34"/>
                </a:lnTo>
                <a:lnTo>
                  <a:pt x="821" y="52"/>
                </a:lnTo>
                <a:lnTo>
                  <a:pt x="788" y="52"/>
                </a:lnTo>
                <a:lnTo>
                  <a:pt x="804" y="34"/>
                </a:lnTo>
                <a:lnTo>
                  <a:pt x="1189" y="0"/>
                </a:lnTo>
                <a:lnTo>
                  <a:pt x="1222" y="52"/>
                </a:lnTo>
                <a:lnTo>
                  <a:pt x="1222" y="111"/>
                </a:lnTo>
                <a:lnTo>
                  <a:pt x="1141" y="273"/>
                </a:lnTo>
                <a:lnTo>
                  <a:pt x="1270" y="459"/>
                </a:lnTo>
                <a:lnTo>
                  <a:pt x="1391" y="663"/>
                </a:lnTo>
                <a:lnTo>
                  <a:pt x="1422" y="698"/>
                </a:lnTo>
                <a:lnTo>
                  <a:pt x="1455" y="773"/>
                </a:lnTo>
                <a:lnTo>
                  <a:pt x="1471" y="826"/>
                </a:lnTo>
                <a:lnTo>
                  <a:pt x="1463" y="987"/>
                </a:lnTo>
                <a:lnTo>
                  <a:pt x="1488" y="1045"/>
                </a:lnTo>
                <a:lnTo>
                  <a:pt x="1503" y="1123"/>
                </a:lnTo>
                <a:lnTo>
                  <a:pt x="1479" y="1156"/>
                </a:lnTo>
                <a:lnTo>
                  <a:pt x="1391" y="1165"/>
                </a:lnTo>
                <a:lnTo>
                  <a:pt x="1335" y="1190"/>
                </a:lnTo>
                <a:lnTo>
                  <a:pt x="1222" y="1207"/>
                </a:lnTo>
                <a:lnTo>
                  <a:pt x="1134" y="1224"/>
                </a:lnTo>
                <a:lnTo>
                  <a:pt x="1078" y="1233"/>
                </a:lnTo>
                <a:lnTo>
                  <a:pt x="964" y="1275"/>
                </a:lnTo>
                <a:lnTo>
                  <a:pt x="877" y="1310"/>
                </a:lnTo>
                <a:lnTo>
                  <a:pt x="852" y="1301"/>
                </a:lnTo>
                <a:lnTo>
                  <a:pt x="836" y="1105"/>
                </a:lnTo>
                <a:lnTo>
                  <a:pt x="827" y="1114"/>
                </a:lnTo>
                <a:lnTo>
                  <a:pt x="821" y="1028"/>
                </a:lnTo>
                <a:lnTo>
                  <a:pt x="788" y="1037"/>
                </a:lnTo>
                <a:lnTo>
                  <a:pt x="788" y="892"/>
                </a:lnTo>
                <a:lnTo>
                  <a:pt x="821" y="892"/>
                </a:lnTo>
                <a:lnTo>
                  <a:pt x="804" y="833"/>
                </a:lnTo>
                <a:lnTo>
                  <a:pt x="788" y="817"/>
                </a:lnTo>
                <a:lnTo>
                  <a:pt x="788" y="748"/>
                </a:lnTo>
                <a:lnTo>
                  <a:pt x="740" y="731"/>
                </a:lnTo>
                <a:lnTo>
                  <a:pt x="724" y="706"/>
                </a:lnTo>
                <a:lnTo>
                  <a:pt x="699" y="646"/>
                </a:lnTo>
                <a:lnTo>
                  <a:pt x="660" y="655"/>
                </a:lnTo>
                <a:lnTo>
                  <a:pt x="627" y="604"/>
                </a:lnTo>
                <a:lnTo>
                  <a:pt x="587" y="604"/>
                </a:lnTo>
                <a:lnTo>
                  <a:pt x="531" y="553"/>
                </a:lnTo>
                <a:lnTo>
                  <a:pt x="378" y="467"/>
                </a:lnTo>
                <a:lnTo>
                  <a:pt x="322" y="467"/>
                </a:lnTo>
                <a:lnTo>
                  <a:pt x="258" y="434"/>
                </a:lnTo>
                <a:lnTo>
                  <a:pt x="234" y="417"/>
                </a:lnTo>
                <a:lnTo>
                  <a:pt x="186" y="426"/>
                </a:lnTo>
                <a:lnTo>
                  <a:pt x="136" y="391"/>
                </a:lnTo>
                <a:lnTo>
                  <a:pt x="120" y="358"/>
                </a:lnTo>
                <a:lnTo>
                  <a:pt x="73" y="331"/>
                </a:lnTo>
                <a:lnTo>
                  <a:pt x="16" y="281"/>
                </a:lnTo>
                <a:lnTo>
                  <a:pt x="0" y="264"/>
                </a:lnTo>
                <a:lnTo>
                  <a:pt x="8" y="111"/>
                </a:lnTo>
                <a:lnTo>
                  <a:pt x="81" y="129"/>
                </a:lnTo>
                <a:lnTo>
                  <a:pt x="106" y="77"/>
                </a:lnTo>
                <a:lnTo>
                  <a:pt x="97" y="69"/>
                </a:lnTo>
                <a:lnTo>
                  <a:pt x="106" y="77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36" name="Freeform 5"/>
          <p:cNvSpPr>
            <a:spLocks noChangeAspect="1"/>
          </p:cNvSpPr>
          <p:nvPr/>
        </p:nvSpPr>
        <p:spPr bwMode="auto">
          <a:xfrm>
            <a:off x="6757988" y="2189163"/>
            <a:ext cx="450850" cy="471487"/>
          </a:xfrm>
          <a:custGeom>
            <a:avLst/>
            <a:gdLst>
              <a:gd name="T0" fmla="*/ 2147483646 w 963"/>
              <a:gd name="T1" fmla="*/ 2147483646 h 1160"/>
              <a:gd name="T2" fmla="*/ 2147483646 w 963"/>
              <a:gd name="T3" fmla="*/ 2147483646 h 1160"/>
              <a:gd name="T4" fmla="*/ 2147483646 w 963"/>
              <a:gd name="T5" fmla="*/ 2147483646 h 1160"/>
              <a:gd name="T6" fmla="*/ 2147483646 w 963"/>
              <a:gd name="T7" fmla="*/ 2147483646 h 1160"/>
              <a:gd name="T8" fmla="*/ 2147483646 w 963"/>
              <a:gd name="T9" fmla="*/ 2147483646 h 1160"/>
              <a:gd name="T10" fmla="*/ 2147483646 w 963"/>
              <a:gd name="T11" fmla="*/ 2147483646 h 1160"/>
              <a:gd name="T12" fmla="*/ 2147483646 w 963"/>
              <a:gd name="T13" fmla="*/ 2147483646 h 1160"/>
              <a:gd name="T14" fmla="*/ 2147483646 w 963"/>
              <a:gd name="T15" fmla="*/ 2147483646 h 1160"/>
              <a:gd name="T16" fmla="*/ 2147483646 w 963"/>
              <a:gd name="T17" fmla="*/ 2147483646 h 1160"/>
              <a:gd name="T18" fmla="*/ 2147483646 w 963"/>
              <a:gd name="T19" fmla="*/ 2147483646 h 1160"/>
              <a:gd name="T20" fmla="*/ 2147483646 w 963"/>
              <a:gd name="T21" fmla="*/ 2147483646 h 1160"/>
              <a:gd name="T22" fmla="*/ 2147483646 w 963"/>
              <a:gd name="T23" fmla="*/ 2147483646 h 1160"/>
              <a:gd name="T24" fmla="*/ 2147483646 w 963"/>
              <a:gd name="T25" fmla="*/ 2147483646 h 1160"/>
              <a:gd name="T26" fmla="*/ 2147483646 w 963"/>
              <a:gd name="T27" fmla="*/ 2147483646 h 1160"/>
              <a:gd name="T28" fmla="*/ 2147483646 w 963"/>
              <a:gd name="T29" fmla="*/ 2147483646 h 1160"/>
              <a:gd name="T30" fmla="*/ 2147483646 w 963"/>
              <a:gd name="T31" fmla="*/ 2147483646 h 1160"/>
              <a:gd name="T32" fmla="*/ 2147483646 w 963"/>
              <a:gd name="T33" fmla="*/ 2147483646 h 1160"/>
              <a:gd name="T34" fmla="*/ 0 w 963"/>
              <a:gd name="T35" fmla="*/ 2147483646 h 1160"/>
              <a:gd name="T36" fmla="*/ 2147483646 w 963"/>
              <a:gd name="T37" fmla="*/ 2147483646 h 1160"/>
              <a:gd name="T38" fmla="*/ 2147483646 w 963"/>
              <a:gd name="T39" fmla="*/ 2147483646 h 1160"/>
              <a:gd name="T40" fmla="*/ 2147483646 w 963"/>
              <a:gd name="T41" fmla="*/ 2147483646 h 1160"/>
              <a:gd name="T42" fmla="*/ 2147483646 w 963"/>
              <a:gd name="T43" fmla="*/ 2147483646 h 1160"/>
              <a:gd name="T44" fmla="*/ 2147483646 w 963"/>
              <a:gd name="T45" fmla="*/ 2147483646 h 1160"/>
              <a:gd name="T46" fmla="*/ 2147483646 w 963"/>
              <a:gd name="T47" fmla="*/ 2147483646 h 1160"/>
              <a:gd name="T48" fmla="*/ 2147483646 w 963"/>
              <a:gd name="T49" fmla="*/ 2147483646 h 1160"/>
              <a:gd name="T50" fmla="*/ 2147483646 w 963"/>
              <a:gd name="T51" fmla="*/ 2147483646 h 1160"/>
              <a:gd name="T52" fmla="*/ 2147483646 w 963"/>
              <a:gd name="T53" fmla="*/ 2147483646 h 1160"/>
              <a:gd name="T54" fmla="*/ 2147483646 w 963"/>
              <a:gd name="T55" fmla="*/ 2147483646 h 1160"/>
              <a:gd name="T56" fmla="*/ 2147483646 w 963"/>
              <a:gd name="T57" fmla="*/ 2147483646 h 1160"/>
              <a:gd name="T58" fmla="*/ 2147483646 w 963"/>
              <a:gd name="T59" fmla="*/ 2147483646 h 1160"/>
              <a:gd name="T60" fmla="*/ 2147483646 w 963"/>
              <a:gd name="T61" fmla="*/ 2147483646 h 1160"/>
              <a:gd name="T62" fmla="*/ 2147483646 w 963"/>
              <a:gd name="T63" fmla="*/ 2147483646 h 1160"/>
              <a:gd name="T64" fmla="*/ 2147483646 w 963"/>
              <a:gd name="T65" fmla="*/ 2147483646 h 1160"/>
              <a:gd name="T66" fmla="*/ 2147483646 w 963"/>
              <a:gd name="T67" fmla="*/ 2147483646 h 1160"/>
              <a:gd name="T68" fmla="*/ 2147483646 w 963"/>
              <a:gd name="T69" fmla="*/ 2147483646 h 1160"/>
              <a:gd name="T70" fmla="*/ 2147483646 w 963"/>
              <a:gd name="T71" fmla="*/ 2147483646 h 1160"/>
              <a:gd name="T72" fmla="*/ 2147483646 w 963"/>
              <a:gd name="T73" fmla="*/ 2147483646 h 1160"/>
              <a:gd name="T74" fmla="*/ 2147483646 w 963"/>
              <a:gd name="T75" fmla="*/ 2147483646 h 1160"/>
              <a:gd name="T76" fmla="*/ 2147483646 w 963"/>
              <a:gd name="T77" fmla="*/ 2147483646 h 1160"/>
              <a:gd name="T78" fmla="*/ 2147483646 w 963"/>
              <a:gd name="T79" fmla="*/ 2147483646 h 1160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963"/>
              <a:gd name="T121" fmla="*/ 0 h 1160"/>
              <a:gd name="T122" fmla="*/ 963 w 963"/>
              <a:gd name="T123" fmla="*/ 1160 h 1160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963" h="1160">
                <a:moveTo>
                  <a:pt x="963" y="1122"/>
                </a:moveTo>
                <a:lnTo>
                  <a:pt x="963" y="1160"/>
                </a:lnTo>
                <a:lnTo>
                  <a:pt x="926" y="1160"/>
                </a:lnTo>
                <a:lnTo>
                  <a:pt x="926" y="1122"/>
                </a:lnTo>
                <a:lnTo>
                  <a:pt x="891" y="1083"/>
                </a:lnTo>
                <a:lnTo>
                  <a:pt x="891" y="1043"/>
                </a:lnTo>
                <a:lnTo>
                  <a:pt x="891" y="1005"/>
                </a:lnTo>
                <a:lnTo>
                  <a:pt x="855" y="1005"/>
                </a:lnTo>
                <a:lnTo>
                  <a:pt x="821" y="1005"/>
                </a:lnTo>
                <a:lnTo>
                  <a:pt x="785" y="1005"/>
                </a:lnTo>
                <a:lnTo>
                  <a:pt x="785" y="966"/>
                </a:lnTo>
                <a:lnTo>
                  <a:pt x="748" y="966"/>
                </a:lnTo>
                <a:lnTo>
                  <a:pt x="713" y="966"/>
                </a:lnTo>
                <a:lnTo>
                  <a:pt x="677" y="966"/>
                </a:lnTo>
                <a:lnTo>
                  <a:pt x="642" y="966"/>
                </a:lnTo>
                <a:lnTo>
                  <a:pt x="607" y="966"/>
                </a:lnTo>
                <a:lnTo>
                  <a:pt x="570" y="928"/>
                </a:lnTo>
                <a:lnTo>
                  <a:pt x="534" y="928"/>
                </a:lnTo>
                <a:lnTo>
                  <a:pt x="499" y="928"/>
                </a:lnTo>
                <a:lnTo>
                  <a:pt x="499" y="889"/>
                </a:lnTo>
                <a:lnTo>
                  <a:pt x="464" y="889"/>
                </a:lnTo>
                <a:lnTo>
                  <a:pt x="429" y="889"/>
                </a:lnTo>
                <a:lnTo>
                  <a:pt x="393" y="850"/>
                </a:lnTo>
                <a:lnTo>
                  <a:pt x="356" y="850"/>
                </a:lnTo>
                <a:lnTo>
                  <a:pt x="321" y="850"/>
                </a:lnTo>
                <a:lnTo>
                  <a:pt x="286" y="850"/>
                </a:lnTo>
                <a:lnTo>
                  <a:pt x="250" y="889"/>
                </a:lnTo>
                <a:lnTo>
                  <a:pt x="215" y="889"/>
                </a:lnTo>
                <a:lnTo>
                  <a:pt x="178" y="889"/>
                </a:lnTo>
                <a:lnTo>
                  <a:pt x="143" y="889"/>
                </a:lnTo>
                <a:lnTo>
                  <a:pt x="108" y="889"/>
                </a:lnTo>
                <a:lnTo>
                  <a:pt x="108" y="928"/>
                </a:lnTo>
                <a:lnTo>
                  <a:pt x="72" y="928"/>
                </a:lnTo>
                <a:lnTo>
                  <a:pt x="37" y="966"/>
                </a:lnTo>
                <a:lnTo>
                  <a:pt x="0" y="966"/>
                </a:lnTo>
                <a:lnTo>
                  <a:pt x="0" y="928"/>
                </a:lnTo>
                <a:lnTo>
                  <a:pt x="143" y="580"/>
                </a:lnTo>
                <a:lnTo>
                  <a:pt x="286" y="309"/>
                </a:lnTo>
                <a:lnTo>
                  <a:pt x="321" y="194"/>
                </a:lnTo>
                <a:lnTo>
                  <a:pt x="356" y="194"/>
                </a:lnTo>
                <a:lnTo>
                  <a:pt x="429" y="0"/>
                </a:lnTo>
                <a:lnTo>
                  <a:pt x="464" y="38"/>
                </a:lnTo>
                <a:lnTo>
                  <a:pt x="464" y="77"/>
                </a:lnTo>
                <a:lnTo>
                  <a:pt x="499" y="77"/>
                </a:lnTo>
                <a:lnTo>
                  <a:pt x="499" y="115"/>
                </a:lnTo>
                <a:lnTo>
                  <a:pt x="534" y="115"/>
                </a:lnTo>
                <a:lnTo>
                  <a:pt x="534" y="155"/>
                </a:lnTo>
                <a:lnTo>
                  <a:pt x="534" y="194"/>
                </a:lnTo>
                <a:lnTo>
                  <a:pt x="534" y="231"/>
                </a:lnTo>
                <a:lnTo>
                  <a:pt x="534" y="270"/>
                </a:lnTo>
                <a:lnTo>
                  <a:pt x="534" y="309"/>
                </a:lnTo>
                <a:lnTo>
                  <a:pt x="534" y="347"/>
                </a:lnTo>
                <a:lnTo>
                  <a:pt x="570" y="386"/>
                </a:lnTo>
                <a:lnTo>
                  <a:pt x="570" y="424"/>
                </a:lnTo>
                <a:lnTo>
                  <a:pt x="607" y="464"/>
                </a:lnTo>
                <a:lnTo>
                  <a:pt x="607" y="503"/>
                </a:lnTo>
                <a:lnTo>
                  <a:pt x="642" y="503"/>
                </a:lnTo>
                <a:lnTo>
                  <a:pt x="642" y="541"/>
                </a:lnTo>
                <a:lnTo>
                  <a:pt x="677" y="541"/>
                </a:lnTo>
                <a:lnTo>
                  <a:pt x="713" y="541"/>
                </a:lnTo>
                <a:lnTo>
                  <a:pt x="748" y="541"/>
                </a:lnTo>
                <a:lnTo>
                  <a:pt x="748" y="580"/>
                </a:lnTo>
                <a:lnTo>
                  <a:pt x="748" y="619"/>
                </a:lnTo>
                <a:lnTo>
                  <a:pt x="748" y="657"/>
                </a:lnTo>
                <a:lnTo>
                  <a:pt x="785" y="696"/>
                </a:lnTo>
                <a:lnTo>
                  <a:pt x="785" y="734"/>
                </a:lnTo>
                <a:lnTo>
                  <a:pt x="821" y="734"/>
                </a:lnTo>
                <a:lnTo>
                  <a:pt x="821" y="774"/>
                </a:lnTo>
                <a:lnTo>
                  <a:pt x="821" y="813"/>
                </a:lnTo>
                <a:lnTo>
                  <a:pt x="821" y="850"/>
                </a:lnTo>
                <a:lnTo>
                  <a:pt x="855" y="889"/>
                </a:lnTo>
                <a:lnTo>
                  <a:pt x="891" y="928"/>
                </a:lnTo>
                <a:lnTo>
                  <a:pt x="891" y="966"/>
                </a:lnTo>
                <a:lnTo>
                  <a:pt x="926" y="966"/>
                </a:lnTo>
                <a:lnTo>
                  <a:pt x="963" y="966"/>
                </a:lnTo>
                <a:lnTo>
                  <a:pt x="926" y="966"/>
                </a:lnTo>
                <a:lnTo>
                  <a:pt x="963" y="1005"/>
                </a:lnTo>
                <a:lnTo>
                  <a:pt x="963" y="1043"/>
                </a:lnTo>
                <a:lnTo>
                  <a:pt x="963" y="1083"/>
                </a:lnTo>
                <a:lnTo>
                  <a:pt x="963" y="1122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37" name="Freeform 6"/>
          <p:cNvSpPr>
            <a:spLocks noChangeAspect="1"/>
          </p:cNvSpPr>
          <p:nvPr/>
        </p:nvSpPr>
        <p:spPr bwMode="auto">
          <a:xfrm>
            <a:off x="7431088" y="3978275"/>
            <a:ext cx="301625" cy="360363"/>
          </a:xfrm>
          <a:custGeom>
            <a:avLst/>
            <a:gdLst>
              <a:gd name="T0" fmla="*/ 2147483646 w 642"/>
              <a:gd name="T1" fmla="*/ 2147483646 h 890"/>
              <a:gd name="T2" fmla="*/ 2147483646 w 642"/>
              <a:gd name="T3" fmla="*/ 2147483646 h 890"/>
              <a:gd name="T4" fmla="*/ 2147483646 w 642"/>
              <a:gd name="T5" fmla="*/ 2147483646 h 890"/>
              <a:gd name="T6" fmla="*/ 2147483646 w 642"/>
              <a:gd name="T7" fmla="*/ 2147483646 h 890"/>
              <a:gd name="T8" fmla="*/ 2147483646 w 642"/>
              <a:gd name="T9" fmla="*/ 2147483646 h 890"/>
              <a:gd name="T10" fmla="*/ 2147483646 w 642"/>
              <a:gd name="T11" fmla="*/ 2147483646 h 890"/>
              <a:gd name="T12" fmla="*/ 2147483646 w 642"/>
              <a:gd name="T13" fmla="*/ 2147483646 h 890"/>
              <a:gd name="T14" fmla="*/ 2147483646 w 642"/>
              <a:gd name="T15" fmla="*/ 2147483646 h 890"/>
              <a:gd name="T16" fmla="*/ 2147483646 w 642"/>
              <a:gd name="T17" fmla="*/ 2147483646 h 890"/>
              <a:gd name="T18" fmla="*/ 2147483646 w 642"/>
              <a:gd name="T19" fmla="*/ 2147483646 h 890"/>
              <a:gd name="T20" fmla="*/ 2147483646 w 642"/>
              <a:gd name="T21" fmla="*/ 2147483646 h 890"/>
              <a:gd name="T22" fmla="*/ 2147483646 w 642"/>
              <a:gd name="T23" fmla="*/ 2147483646 h 890"/>
              <a:gd name="T24" fmla="*/ 2147483646 w 642"/>
              <a:gd name="T25" fmla="*/ 2147483646 h 890"/>
              <a:gd name="T26" fmla="*/ 2147483646 w 642"/>
              <a:gd name="T27" fmla="*/ 2147483646 h 890"/>
              <a:gd name="T28" fmla="*/ 2147483646 w 642"/>
              <a:gd name="T29" fmla="*/ 2147483646 h 890"/>
              <a:gd name="T30" fmla="*/ 2147483646 w 642"/>
              <a:gd name="T31" fmla="*/ 2147483646 h 890"/>
              <a:gd name="T32" fmla="*/ 2147483646 w 642"/>
              <a:gd name="T33" fmla="*/ 2147483646 h 890"/>
              <a:gd name="T34" fmla="*/ 2147483646 w 642"/>
              <a:gd name="T35" fmla="*/ 2147483646 h 890"/>
              <a:gd name="T36" fmla="*/ 2147483646 w 642"/>
              <a:gd name="T37" fmla="*/ 2147483646 h 890"/>
              <a:gd name="T38" fmla="*/ 2147483646 w 642"/>
              <a:gd name="T39" fmla="*/ 2147483646 h 890"/>
              <a:gd name="T40" fmla="*/ 2147483646 w 642"/>
              <a:gd name="T41" fmla="*/ 2147483646 h 890"/>
              <a:gd name="T42" fmla="*/ 2147483646 w 642"/>
              <a:gd name="T43" fmla="*/ 2147483646 h 890"/>
              <a:gd name="T44" fmla="*/ 2147483646 w 642"/>
              <a:gd name="T45" fmla="*/ 2147483646 h 890"/>
              <a:gd name="T46" fmla="*/ 2147483646 w 642"/>
              <a:gd name="T47" fmla="*/ 2147483646 h 890"/>
              <a:gd name="T48" fmla="*/ 2147483646 w 642"/>
              <a:gd name="T49" fmla="*/ 2147483646 h 890"/>
              <a:gd name="T50" fmla="*/ 2147483646 w 642"/>
              <a:gd name="T51" fmla="*/ 2147483646 h 890"/>
              <a:gd name="T52" fmla="*/ 2147483646 w 642"/>
              <a:gd name="T53" fmla="*/ 2147483646 h 890"/>
              <a:gd name="T54" fmla="*/ 2147483646 w 642"/>
              <a:gd name="T55" fmla="*/ 2147483646 h 890"/>
              <a:gd name="T56" fmla="*/ 2147483646 w 642"/>
              <a:gd name="T57" fmla="*/ 2147483646 h 890"/>
              <a:gd name="T58" fmla="*/ 2147483646 w 642"/>
              <a:gd name="T59" fmla="*/ 2147483646 h 890"/>
              <a:gd name="T60" fmla="*/ 2147483646 w 642"/>
              <a:gd name="T61" fmla="*/ 2147483646 h 890"/>
              <a:gd name="T62" fmla="*/ 2147483646 w 642"/>
              <a:gd name="T63" fmla="*/ 2147483646 h 890"/>
              <a:gd name="T64" fmla="*/ 2147483646 w 642"/>
              <a:gd name="T65" fmla="*/ 2147483646 h 890"/>
              <a:gd name="T66" fmla="*/ 2147483646 w 642"/>
              <a:gd name="T67" fmla="*/ 2147483646 h 890"/>
              <a:gd name="T68" fmla="*/ 2147483646 w 642"/>
              <a:gd name="T69" fmla="*/ 2147483646 h 890"/>
              <a:gd name="T70" fmla="*/ 2147483646 w 642"/>
              <a:gd name="T71" fmla="*/ 2147483646 h 890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42"/>
              <a:gd name="T109" fmla="*/ 0 h 890"/>
              <a:gd name="T110" fmla="*/ 642 w 642"/>
              <a:gd name="T111" fmla="*/ 890 h 890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42" h="890">
                <a:moveTo>
                  <a:pt x="392" y="0"/>
                </a:moveTo>
                <a:lnTo>
                  <a:pt x="392" y="38"/>
                </a:lnTo>
                <a:lnTo>
                  <a:pt x="392" y="77"/>
                </a:lnTo>
                <a:lnTo>
                  <a:pt x="392" y="117"/>
                </a:lnTo>
                <a:lnTo>
                  <a:pt x="392" y="155"/>
                </a:lnTo>
                <a:lnTo>
                  <a:pt x="392" y="194"/>
                </a:lnTo>
                <a:lnTo>
                  <a:pt x="429" y="194"/>
                </a:lnTo>
                <a:lnTo>
                  <a:pt x="429" y="232"/>
                </a:lnTo>
                <a:lnTo>
                  <a:pt x="464" y="232"/>
                </a:lnTo>
                <a:lnTo>
                  <a:pt x="500" y="232"/>
                </a:lnTo>
                <a:lnTo>
                  <a:pt x="535" y="232"/>
                </a:lnTo>
                <a:lnTo>
                  <a:pt x="535" y="271"/>
                </a:lnTo>
                <a:lnTo>
                  <a:pt x="570" y="271"/>
                </a:lnTo>
                <a:lnTo>
                  <a:pt x="570" y="310"/>
                </a:lnTo>
                <a:lnTo>
                  <a:pt x="570" y="348"/>
                </a:lnTo>
                <a:lnTo>
                  <a:pt x="607" y="348"/>
                </a:lnTo>
                <a:lnTo>
                  <a:pt x="607" y="387"/>
                </a:lnTo>
                <a:lnTo>
                  <a:pt x="607" y="427"/>
                </a:lnTo>
                <a:lnTo>
                  <a:pt x="607" y="465"/>
                </a:lnTo>
                <a:lnTo>
                  <a:pt x="607" y="504"/>
                </a:lnTo>
                <a:lnTo>
                  <a:pt x="642" y="504"/>
                </a:lnTo>
                <a:lnTo>
                  <a:pt x="642" y="541"/>
                </a:lnTo>
                <a:lnTo>
                  <a:pt x="642" y="580"/>
                </a:lnTo>
                <a:lnTo>
                  <a:pt x="642" y="619"/>
                </a:lnTo>
                <a:lnTo>
                  <a:pt x="642" y="657"/>
                </a:lnTo>
                <a:lnTo>
                  <a:pt x="642" y="696"/>
                </a:lnTo>
                <a:lnTo>
                  <a:pt x="642" y="736"/>
                </a:lnTo>
                <a:lnTo>
                  <a:pt x="607" y="736"/>
                </a:lnTo>
                <a:lnTo>
                  <a:pt x="607" y="774"/>
                </a:lnTo>
                <a:lnTo>
                  <a:pt x="570" y="774"/>
                </a:lnTo>
                <a:lnTo>
                  <a:pt x="535" y="774"/>
                </a:lnTo>
                <a:lnTo>
                  <a:pt x="535" y="813"/>
                </a:lnTo>
                <a:lnTo>
                  <a:pt x="500" y="813"/>
                </a:lnTo>
                <a:lnTo>
                  <a:pt x="464" y="813"/>
                </a:lnTo>
                <a:lnTo>
                  <a:pt x="429" y="813"/>
                </a:lnTo>
                <a:lnTo>
                  <a:pt x="429" y="851"/>
                </a:lnTo>
                <a:lnTo>
                  <a:pt x="392" y="851"/>
                </a:lnTo>
                <a:lnTo>
                  <a:pt x="392" y="890"/>
                </a:lnTo>
                <a:lnTo>
                  <a:pt x="356" y="890"/>
                </a:lnTo>
                <a:lnTo>
                  <a:pt x="322" y="890"/>
                </a:lnTo>
                <a:lnTo>
                  <a:pt x="286" y="890"/>
                </a:lnTo>
                <a:lnTo>
                  <a:pt x="286" y="851"/>
                </a:lnTo>
                <a:lnTo>
                  <a:pt x="251" y="851"/>
                </a:lnTo>
                <a:lnTo>
                  <a:pt x="251" y="813"/>
                </a:lnTo>
                <a:lnTo>
                  <a:pt x="215" y="813"/>
                </a:lnTo>
                <a:lnTo>
                  <a:pt x="178" y="774"/>
                </a:lnTo>
                <a:lnTo>
                  <a:pt x="144" y="774"/>
                </a:lnTo>
                <a:lnTo>
                  <a:pt x="108" y="813"/>
                </a:lnTo>
                <a:lnTo>
                  <a:pt x="108" y="851"/>
                </a:lnTo>
                <a:lnTo>
                  <a:pt x="72" y="851"/>
                </a:lnTo>
                <a:lnTo>
                  <a:pt x="72" y="890"/>
                </a:lnTo>
                <a:lnTo>
                  <a:pt x="72" y="851"/>
                </a:lnTo>
                <a:lnTo>
                  <a:pt x="72" y="736"/>
                </a:lnTo>
                <a:lnTo>
                  <a:pt x="108" y="580"/>
                </a:lnTo>
                <a:lnTo>
                  <a:pt x="0" y="427"/>
                </a:lnTo>
                <a:lnTo>
                  <a:pt x="37" y="427"/>
                </a:lnTo>
                <a:lnTo>
                  <a:pt x="72" y="427"/>
                </a:lnTo>
                <a:lnTo>
                  <a:pt x="72" y="387"/>
                </a:lnTo>
                <a:lnTo>
                  <a:pt x="108" y="387"/>
                </a:lnTo>
                <a:lnTo>
                  <a:pt x="108" y="348"/>
                </a:lnTo>
                <a:lnTo>
                  <a:pt x="144" y="348"/>
                </a:lnTo>
                <a:lnTo>
                  <a:pt x="144" y="310"/>
                </a:lnTo>
                <a:lnTo>
                  <a:pt x="178" y="310"/>
                </a:lnTo>
                <a:lnTo>
                  <a:pt x="178" y="271"/>
                </a:lnTo>
                <a:lnTo>
                  <a:pt x="215" y="271"/>
                </a:lnTo>
                <a:lnTo>
                  <a:pt x="251" y="232"/>
                </a:lnTo>
                <a:lnTo>
                  <a:pt x="286" y="232"/>
                </a:lnTo>
                <a:lnTo>
                  <a:pt x="251" y="194"/>
                </a:lnTo>
                <a:lnTo>
                  <a:pt x="251" y="155"/>
                </a:lnTo>
                <a:lnTo>
                  <a:pt x="286" y="117"/>
                </a:lnTo>
                <a:lnTo>
                  <a:pt x="322" y="77"/>
                </a:lnTo>
                <a:lnTo>
                  <a:pt x="356" y="38"/>
                </a:lnTo>
                <a:lnTo>
                  <a:pt x="392" y="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38" name="Freeform 7"/>
          <p:cNvSpPr>
            <a:spLocks noChangeAspect="1"/>
          </p:cNvSpPr>
          <p:nvPr/>
        </p:nvSpPr>
        <p:spPr bwMode="auto">
          <a:xfrm>
            <a:off x="7145338" y="3921125"/>
            <a:ext cx="450850" cy="422275"/>
          </a:xfrm>
          <a:custGeom>
            <a:avLst/>
            <a:gdLst>
              <a:gd name="T0" fmla="*/ 2147483646 w 963"/>
              <a:gd name="T1" fmla="*/ 2147483646 h 1044"/>
              <a:gd name="T2" fmla="*/ 2147483646 w 963"/>
              <a:gd name="T3" fmla="*/ 2147483646 h 1044"/>
              <a:gd name="T4" fmla="*/ 2147483646 w 963"/>
              <a:gd name="T5" fmla="*/ 2147483646 h 1044"/>
              <a:gd name="T6" fmla="*/ 2147483646 w 963"/>
              <a:gd name="T7" fmla="*/ 2147483646 h 1044"/>
              <a:gd name="T8" fmla="*/ 2147483646 w 963"/>
              <a:gd name="T9" fmla="*/ 2147483646 h 1044"/>
              <a:gd name="T10" fmla="*/ 2147483646 w 963"/>
              <a:gd name="T11" fmla="*/ 2147483646 h 1044"/>
              <a:gd name="T12" fmla="*/ 2147483646 w 963"/>
              <a:gd name="T13" fmla="*/ 2147483646 h 1044"/>
              <a:gd name="T14" fmla="*/ 2147483646 w 963"/>
              <a:gd name="T15" fmla="*/ 2147483646 h 1044"/>
              <a:gd name="T16" fmla="*/ 2147483646 w 963"/>
              <a:gd name="T17" fmla="*/ 2147483646 h 1044"/>
              <a:gd name="T18" fmla="*/ 2147483646 w 963"/>
              <a:gd name="T19" fmla="*/ 2147483646 h 1044"/>
              <a:gd name="T20" fmla="*/ 2147483646 w 963"/>
              <a:gd name="T21" fmla="*/ 2147483646 h 1044"/>
              <a:gd name="T22" fmla="*/ 2147483646 w 963"/>
              <a:gd name="T23" fmla="*/ 2147483646 h 1044"/>
              <a:gd name="T24" fmla="*/ 2147483646 w 963"/>
              <a:gd name="T25" fmla="*/ 2147483646 h 1044"/>
              <a:gd name="T26" fmla="*/ 2147483646 w 963"/>
              <a:gd name="T27" fmla="*/ 2147483646 h 1044"/>
              <a:gd name="T28" fmla="*/ 2147483646 w 963"/>
              <a:gd name="T29" fmla="*/ 2147483646 h 1044"/>
              <a:gd name="T30" fmla="*/ 2147483646 w 963"/>
              <a:gd name="T31" fmla="*/ 2147483646 h 1044"/>
              <a:gd name="T32" fmla="*/ 2147483646 w 963"/>
              <a:gd name="T33" fmla="*/ 2147483646 h 1044"/>
              <a:gd name="T34" fmla="*/ 2147483646 w 963"/>
              <a:gd name="T35" fmla="*/ 2147483646 h 1044"/>
              <a:gd name="T36" fmla="*/ 2147483646 w 963"/>
              <a:gd name="T37" fmla="*/ 2147483646 h 1044"/>
              <a:gd name="T38" fmla="*/ 2147483646 w 963"/>
              <a:gd name="T39" fmla="*/ 2147483646 h 1044"/>
              <a:gd name="T40" fmla="*/ 2147483646 w 963"/>
              <a:gd name="T41" fmla="*/ 2147483646 h 1044"/>
              <a:gd name="T42" fmla="*/ 2147483646 w 963"/>
              <a:gd name="T43" fmla="*/ 2147483646 h 1044"/>
              <a:gd name="T44" fmla="*/ 2147483646 w 963"/>
              <a:gd name="T45" fmla="*/ 2147483646 h 1044"/>
              <a:gd name="T46" fmla="*/ 2147483646 w 963"/>
              <a:gd name="T47" fmla="*/ 2147483646 h 1044"/>
              <a:gd name="T48" fmla="*/ 2147483646 w 963"/>
              <a:gd name="T49" fmla="*/ 2147483646 h 1044"/>
              <a:gd name="T50" fmla="*/ 2147483646 w 963"/>
              <a:gd name="T51" fmla="*/ 2147483646 h 1044"/>
              <a:gd name="T52" fmla="*/ 2147483646 w 963"/>
              <a:gd name="T53" fmla="*/ 2147483646 h 1044"/>
              <a:gd name="T54" fmla="*/ 2147483646 w 963"/>
              <a:gd name="T55" fmla="*/ 0 h 1044"/>
              <a:gd name="T56" fmla="*/ 2147483646 w 963"/>
              <a:gd name="T57" fmla="*/ 2147483646 h 1044"/>
              <a:gd name="T58" fmla="*/ 2147483646 w 963"/>
              <a:gd name="T59" fmla="*/ 2147483646 h 1044"/>
              <a:gd name="T60" fmla="*/ 2147483646 w 963"/>
              <a:gd name="T61" fmla="*/ 2147483646 h 1044"/>
              <a:gd name="T62" fmla="*/ 2147483646 w 963"/>
              <a:gd name="T63" fmla="*/ 2147483646 h 1044"/>
              <a:gd name="T64" fmla="*/ 2147483646 w 963"/>
              <a:gd name="T65" fmla="*/ 2147483646 h 1044"/>
              <a:gd name="T66" fmla="*/ 2147483646 w 963"/>
              <a:gd name="T67" fmla="*/ 2147483646 h 1044"/>
              <a:gd name="T68" fmla="*/ 2147483646 w 963"/>
              <a:gd name="T69" fmla="*/ 2147483646 h 1044"/>
              <a:gd name="T70" fmla="*/ 2147483646 w 963"/>
              <a:gd name="T71" fmla="*/ 2147483646 h 1044"/>
              <a:gd name="T72" fmla="*/ 2147483646 w 963"/>
              <a:gd name="T73" fmla="*/ 2147483646 h 1044"/>
              <a:gd name="T74" fmla="*/ 2147483646 w 963"/>
              <a:gd name="T75" fmla="*/ 2147483646 h 1044"/>
              <a:gd name="T76" fmla="*/ 2147483646 w 963"/>
              <a:gd name="T77" fmla="*/ 2147483646 h 1044"/>
              <a:gd name="T78" fmla="*/ 2147483646 w 963"/>
              <a:gd name="T79" fmla="*/ 2147483646 h 1044"/>
              <a:gd name="T80" fmla="*/ 2147483646 w 963"/>
              <a:gd name="T81" fmla="*/ 2147483646 h 1044"/>
              <a:gd name="T82" fmla="*/ 2147483646 w 963"/>
              <a:gd name="T83" fmla="*/ 2147483646 h 1044"/>
              <a:gd name="T84" fmla="*/ 2147483646 w 963"/>
              <a:gd name="T85" fmla="*/ 2147483646 h 1044"/>
              <a:gd name="T86" fmla="*/ 2147483646 w 963"/>
              <a:gd name="T87" fmla="*/ 2147483646 h 1044"/>
              <a:gd name="T88" fmla="*/ 2147483646 w 963"/>
              <a:gd name="T89" fmla="*/ 2147483646 h 1044"/>
              <a:gd name="T90" fmla="*/ 2147483646 w 963"/>
              <a:gd name="T91" fmla="*/ 2147483646 h 1044"/>
              <a:gd name="T92" fmla="*/ 2147483646 w 963"/>
              <a:gd name="T93" fmla="*/ 2147483646 h 1044"/>
              <a:gd name="T94" fmla="*/ 2147483646 w 963"/>
              <a:gd name="T95" fmla="*/ 2147483646 h 1044"/>
              <a:gd name="T96" fmla="*/ 2147483646 w 963"/>
              <a:gd name="T97" fmla="*/ 2147483646 h 1044"/>
              <a:gd name="T98" fmla="*/ 2147483646 w 963"/>
              <a:gd name="T99" fmla="*/ 2147483646 h 104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963"/>
              <a:gd name="T151" fmla="*/ 0 h 1044"/>
              <a:gd name="T152" fmla="*/ 963 w 963"/>
              <a:gd name="T153" fmla="*/ 1044 h 104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963" h="1044">
                <a:moveTo>
                  <a:pt x="642" y="1044"/>
                </a:moveTo>
                <a:lnTo>
                  <a:pt x="570" y="1044"/>
                </a:lnTo>
                <a:lnTo>
                  <a:pt x="536" y="1044"/>
                </a:lnTo>
                <a:lnTo>
                  <a:pt x="500" y="1044"/>
                </a:lnTo>
                <a:lnTo>
                  <a:pt x="464" y="1044"/>
                </a:lnTo>
                <a:lnTo>
                  <a:pt x="429" y="1044"/>
                </a:lnTo>
                <a:lnTo>
                  <a:pt x="393" y="1044"/>
                </a:lnTo>
                <a:lnTo>
                  <a:pt x="393" y="1005"/>
                </a:lnTo>
                <a:lnTo>
                  <a:pt x="393" y="967"/>
                </a:lnTo>
                <a:lnTo>
                  <a:pt x="356" y="967"/>
                </a:lnTo>
                <a:lnTo>
                  <a:pt x="356" y="928"/>
                </a:lnTo>
                <a:lnTo>
                  <a:pt x="393" y="890"/>
                </a:lnTo>
                <a:lnTo>
                  <a:pt x="393" y="851"/>
                </a:lnTo>
                <a:lnTo>
                  <a:pt x="393" y="811"/>
                </a:lnTo>
                <a:lnTo>
                  <a:pt x="393" y="773"/>
                </a:lnTo>
                <a:lnTo>
                  <a:pt x="356" y="773"/>
                </a:lnTo>
                <a:lnTo>
                  <a:pt x="393" y="734"/>
                </a:lnTo>
                <a:lnTo>
                  <a:pt x="393" y="696"/>
                </a:lnTo>
                <a:lnTo>
                  <a:pt x="393" y="658"/>
                </a:lnTo>
                <a:lnTo>
                  <a:pt x="356" y="658"/>
                </a:lnTo>
                <a:lnTo>
                  <a:pt x="356" y="619"/>
                </a:lnTo>
                <a:lnTo>
                  <a:pt x="356" y="581"/>
                </a:lnTo>
                <a:lnTo>
                  <a:pt x="322" y="581"/>
                </a:lnTo>
                <a:lnTo>
                  <a:pt x="286" y="581"/>
                </a:lnTo>
                <a:lnTo>
                  <a:pt x="251" y="581"/>
                </a:lnTo>
                <a:lnTo>
                  <a:pt x="215" y="581"/>
                </a:lnTo>
                <a:lnTo>
                  <a:pt x="178" y="581"/>
                </a:lnTo>
                <a:lnTo>
                  <a:pt x="144" y="542"/>
                </a:lnTo>
                <a:lnTo>
                  <a:pt x="144" y="502"/>
                </a:lnTo>
                <a:lnTo>
                  <a:pt x="108" y="502"/>
                </a:lnTo>
                <a:lnTo>
                  <a:pt x="72" y="464"/>
                </a:lnTo>
                <a:lnTo>
                  <a:pt x="37" y="464"/>
                </a:lnTo>
                <a:lnTo>
                  <a:pt x="0" y="464"/>
                </a:lnTo>
                <a:lnTo>
                  <a:pt x="37" y="425"/>
                </a:lnTo>
                <a:lnTo>
                  <a:pt x="37" y="386"/>
                </a:lnTo>
                <a:lnTo>
                  <a:pt x="72" y="386"/>
                </a:lnTo>
                <a:lnTo>
                  <a:pt x="108" y="348"/>
                </a:lnTo>
                <a:lnTo>
                  <a:pt x="144" y="309"/>
                </a:lnTo>
                <a:lnTo>
                  <a:pt x="178" y="309"/>
                </a:lnTo>
                <a:lnTo>
                  <a:pt x="215" y="309"/>
                </a:lnTo>
                <a:lnTo>
                  <a:pt x="251" y="309"/>
                </a:lnTo>
                <a:lnTo>
                  <a:pt x="286" y="309"/>
                </a:lnTo>
                <a:lnTo>
                  <a:pt x="322" y="309"/>
                </a:lnTo>
                <a:lnTo>
                  <a:pt x="356" y="309"/>
                </a:lnTo>
                <a:lnTo>
                  <a:pt x="393" y="271"/>
                </a:lnTo>
                <a:lnTo>
                  <a:pt x="429" y="232"/>
                </a:lnTo>
                <a:lnTo>
                  <a:pt x="429" y="192"/>
                </a:lnTo>
                <a:lnTo>
                  <a:pt x="393" y="192"/>
                </a:lnTo>
                <a:lnTo>
                  <a:pt x="429" y="154"/>
                </a:lnTo>
                <a:lnTo>
                  <a:pt x="464" y="154"/>
                </a:lnTo>
                <a:lnTo>
                  <a:pt x="464" y="115"/>
                </a:lnTo>
                <a:lnTo>
                  <a:pt x="464" y="76"/>
                </a:lnTo>
                <a:lnTo>
                  <a:pt x="536" y="39"/>
                </a:lnTo>
                <a:lnTo>
                  <a:pt x="570" y="39"/>
                </a:lnTo>
                <a:lnTo>
                  <a:pt x="570" y="0"/>
                </a:lnTo>
                <a:lnTo>
                  <a:pt x="607" y="0"/>
                </a:lnTo>
                <a:lnTo>
                  <a:pt x="607" y="76"/>
                </a:lnTo>
                <a:lnTo>
                  <a:pt x="607" y="115"/>
                </a:lnTo>
                <a:lnTo>
                  <a:pt x="642" y="192"/>
                </a:lnTo>
                <a:lnTo>
                  <a:pt x="642" y="232"/>
                </a:lnTo>
                <a:lnTo>
                  <a:pt x="642" y="271"/>
                </a:lnTo>
                <a:lnTo>
                  <a:pt x="678" y="271"/>
                </a:lnTo>
                <a:lnTo>
                  <a:pt x="714" y="271"/>
                </a:lnTo>
                <a:lnTo>
                  <a:pt x="714" y="232"/>
                </a:lnTo>
                <a:lnTo>
                  <a:pt x="748" y="232"/>
                </a:lnTo>
                <a:lnTo>
                  <a:pt x="748" y="192"/>
                </a:lnTo>
                <a:lnTo>
                  <a:pt x="785" y="192"/>
                </a:lnTo>
                <a:lnTo>
                  <a:pt x="821" y="192"/>
                </a:lnTo>
                <a:lnTo>
                  <a:pt x="821" y="154"/>
                </a:lnTo>
                <a:lnTo>
                  <a:pt x="856" y="154"/>
                </a:lnTo>
                <a:lnTo>
                  <a:pt x="856" y="115"/>
                </a:lnTo>
                <a:lnTo>
                  <a:pt x="892" y="115"/>
                </a:lnTo>
                <a:lnTo>
                  <a:pt x="892" y="76"/>
                </a:lnTo>
                <a:lnTo>
                  <a:pt x="926" y="76"/>
                </a:lnTo>
                <a:lnTo>
                  <a:pt x="926" y="39"/>
                </a:lnTo>
                <a:lnTo>
                  <a:pt x="963" y="39"/>
                </a:lnTo>
                <a:lnTo>
                  <a:pt x="963" y="76"/>
                </a:lnTo>
                <a:lnTo>
                  <a:pt x="963" y="115"/>
                </a:lnTo>
                <a:lnTo>
                  <a:pt x="963" y="154"/>
                </a:lnTo>
                <a:lnTo>
                  <a:pt x="926" y="192"/>
                </a:lnTo>
                <a:lnTo>
                  <a:pt x="892" y="232"/>
                </a:lnTo>
                <a:lnTo>
                  <a:pt x="856" y="271"/>
                </a:lnTo>
                <a:lnTo>
                  <a:pt x="821" y="309"/>
                </a:lnTo>
                <a:lnTo>
                  <a:pt x="821" y="348"/>
                </a:lnTo>
                <a:lnTo>
                  <a:pt x="856" y="386"/>
                </a:lnTo>
                <a:lnTo>
                  <a:pt x="821" y="386"/>
                </a:lnTo>
                <a:lnTo>
                  <a:pt x="785" y="425"/>
                </a:lnTo>
                <a:lnTo>
                  <a:pt x="748" y="425"/>
                </a:lnTo>
                <a:lnTo>
                  <a:pt x="748" y="464"/>
                </a:lnTo>
                <a:lnTo>
                  <a:pt x="714" y="464"/>
                </a:lnTo>
                <a:lnTo>
                  <a:pt x="714" y="502"/>
                </a:lnTo>
                <a:lnTo>
                  <a:pt x="678" y="502"/>
                </a:lnTo>
                <a:lnTo>
                  <a:pt x="678" y="542"/>
                </a:lnTo>
                <a:lnTo>
                  <a:pt x="642" y="542"/>
                </a:lnTo>
                <a:lnTo>
                  <a:pt x="642" y="581"/>
                </a:lnTo>
                <a:lnTo>
                  <a:pt x="607" y="581"/>
                </a:lnTo>
                <a:lnTo>
                  <a:pt x="570" y="581"/>
                </a:lnTo>
                <a:lnTo>
                  <a:pt x="678" y="734"/>
                </a:lnTo>
                <a:lnTo>
                  <a:pt x="642" y="890"/>
                </a:lnTo>
                <a:lnTo>
                  <a:pt x="642" y="1005"/>
                </a:lnTo>
                <a:lnTo>
                  <a:pt x="642" y="1044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39" name="Freeform 8"/>
          <p:cNvSpPr>
            <a:spLocks noChangeAspect="1"/>
          </p:cNvSpPr>
          <p:nvPr/>
        </p:nvSpPr>
        <p:spPr bwMode="auto">
          <a:xfrm>
            <a:off x="7058025" y="4102100"/>
            <a:ext cx="284163" cy="280988"/>
          </a:xfrm>
          <a:custGeom>
            <a:avLst/>
            <a:gdLst>
              <a:gd name="T0" fmla="*/ 2147483646 w 606"/>
              <a:gd name="T1" fmla="*/ 2147483646 h 696"/>
              <a:gd name="T2" fmla="*/ 2147483646 w 606"/>
              <a:gd name="T3" fmla="*/ 2147483646 h 696"/>
              <a:gd name="T4" fmla="*/ 2147483646 w 606"/>
              <a:gd name="T5" fmla="*/ 2147483646 h 696"/>
              <a:gd name="T6" fmla="*/ 2147483646 w 606"/>
              <a:gd name="T7" fmla="*/ 2147483646 h 696"/>
              <a:gd name="T8" fmla="*/ 2147483646 w 606"/>
              <a:gd name="T9" fmla="*/ 2147483646 h 696"/>
              <a:gd name="T10" fmla="*/ 2147483646 w 606"/>
              <a:gd name="T11" fmla="*/ 2147483646 h 696"/>
              <a:gd name="T12" fmla="*/ 2147483646 w 606"/>
              <a:gd name="T13" fmla="*/ 2147483646 h 696"/>
              <a:gd name="T14" fmla="*/ 2147483646 w 606"/>
              <a:gd name="T15" fmla="*/ 2147483646 h 696"/>
              <a:gd name="T16" fmla="*/ 2147483646 w 606"/>
              <a:gd name="T17" fmla="*/ 2147483646 h 696"/>
              <a:gd name="T18" fmla="*/ 2147483646 w 606"/>
              <a:gd name="T19" fmla="*/ 2147483646 h 696"/>
              <a:gd name="T20" fmla="*/ 2147483646 w 606"/>
              <a:gd name="T21" fmla="*/ 2147483646 h 696"/>
              <a:gd name="T22" fmla="*/ 2147483646 w 606"/>
              <a:gd name="T23" fmla="*/ 2147483646 h 696"/>
              <a:gd name="T24" fmla="*/ 2147483646 w 606"/>
              <a:gd name="T25" fmla="*/ 2147483646 h 696"/>
              <a:gd name="T26" fmla="*/ 2147483646 w 606"/>
              <a:gd name="T27" fmla="*/ 2147483646 h 696"/>
              <a:gd name="T28" fmla="*/ 2147483646 w 606"/>
              <a:gd name="T29" fmla="*/ 2147483646 h 696"/>
              <a:gd name="T30" fmla="*/ 2147483646 w 606"/>
              <a:gd name="T31" fmla="*/ 2147483646 h 696"/>
              <a:gd name="T32" fmla="*/ 2147483646 w 606"/>
              <a:gd name="T33" fmla="*/ 2147483646 h 696"/>
              <a:gd name="T34" fmla="*/ 0 w 606"/>
              <a:gd name="T35" fmla="*/ 2147483646 h 696"/>
              <a:gd name="T36" fmla="*/ 2147483646 w 606"/>
              <a:gd name="T37" fmla="*/ 2147483646 h 696"/>
              <a:gd name="T38" fmla="*/ 2147483646 w 606"/>
              <a:gd name="T39" fmla="*/ 2147483646 h 696"/>
              <a:gd name="T40" fmla="*/ 2147483646 w 606"/>
              <a:gd name="T41" fmla="*/ 2147483646 h 696"/>
              <a:gd name="T42" fmla="*/ 2147483646 w 606"/>
              <a:gd name="T43" fmla="*/ 2147483646 h 696"/>
              <a:gd name="T44" fmla="*/ 2147483646 w 606"/>
              <a:gd name="T45" fmla="*/ 2147483646 h 696"/>
              <a:gd name="T46" fmla="*/ 2147483646 w 606"/>
              <a:gd name="T47" fmla="*/ 0 h 696"/>
              <a:gd name="T48" fmla="*/ 2147483646 w 606"/>
              <a:gd name="T49" fmla="*/ 0 h 696"/>
              <a:gd name="T50" fmla="*/ 2147483646 w 606"/>
              <a:gd name="T51" fmla="*/ 0 h 696"/>
              <a:gd name="T52" fmla="*/ 2147483646 w 606"/>
              <a:gd name="T53" fmla="*/ 2147483646 h 696"/>
              <a:gd name="T54" fmla="*/ 2147483646 w 606"/>
              <a:gd name="T55" fmla="*/ 0 h 696"/>
              <a:gd name="T56" fmla="*/ 2147483646 w 606"/>
              <a:gd name="T57" fmla="*/ 2147483646 h 696"/>
              <a:gd name="T58" fmla="*/ 2147483646 w 606"/>
              <a:gd name="T59" fmla="*/ 2147483646 h 696"/>
              <a:gd name="T60" fmla="*/ 2147483646 w 606"/>
              <a:gd name="T61" fmla="*/ 2147483646 h 696"/>
              <a:gd name="T62" fmla="*/ 2147483646 w 606"/>
              <a:gd name="T63" fmla="*/ 2147483646 h 696"/>
              <a:gd name="T64" fmla="*/ 2147483646 w 606"/>
              <a:gd name="T65" fmla="*/ 2147483646 h 696"/>
              <a:gd name="T66" fmla="*/ 2147483646 w 606"/>
              <a:gd name="T67" fmla="*/ 2147483646 h 696"/>
              <a:gd name="T68" fmla="*/ 2147483646 w 606"/>
              <a:gd name="T69" fmla="*/ 2147483646 h 696"/>
              <a:gd name="T70" fmla="*/ 2147483646 w 606"/>
              <a:gd name="T71" fmla="*/ 2147483646 h 696"/>
              <a:gd name="T72" fmla="*/ 2147483646 w 606"/>
              <a:gd name="T73" fmla="*/ 2147483646 h 696"/>
              <a:gd name="T74" fmla="*/ 2147483646 w 606"/>
              <a:gd name="T75" fmla="*/ 2147483646 h 696"/>
              <a:gd name="T76" fmla="*/ 2147483646 w 606"/>
              <a:gd name="T77" fmla="*/ 2147483646 h 696"/>
              <a:gd name="T78" fmla="*/ 2147483646 w 606"/>
              <a:gd name="T79" fmla="*/ 2147483646 h 696"/>
              <a:gd name="T80" fmla="*/ 2147483646 w 606"/>
              <a:gd name="T81" fmla="*/ 2147483646 h 696"/>
              <a:gd name="T82" fmla="*/ 2147483646 w 606"/>
              <a:gd name="T83" fmla="*/ 2147483646 h 696"/>
              <a:gd name="T84" fmla="*/ 2147483646 w 606"/>
              <a:gd name="T85" fmla="*/ 2147483646 h 696"/>
              <a:gd name="T86" fmla="*/ 2147483646 w 606"/>
              <a:gd name="T87" fmla="*/ 2147483646 h 696"/>
              <a:gd name="T88" fmla="*/ 2147483646 w 606"/>
              <a:gd name="T89" fmla="*/ 2147483646 h 696"/>
              <a:gd name="T90" fmla="*/ 2147483646 w 606"/>
              <a:gd name="T91" fmla="*/ 2147483646 h 696"/>
              <a:gd name="T92" fmla="*/ 2147483646 w 606"/>
              <a:gd name="T93" fmla="*/ 2147483646 h 696"/>
              <a:gd name="T94" fmla="*/ 2147483646 w 606"/>
              <a:gd name="T95" fmla="*/ 2147483646 h 696"/>
              <a:gd name="T96" fmla="*/ 2147483646 w 606"/>
              <a:gd name="T97" fmla="*/ 2147483646 h 696"/>
              <a:gd name="T98" fmla="*/ 2147483646 w 606"/>
              <a:gd name="T99" fmla="*/ 2147483646 h 696"/>
              <a:gd name="T100" fmla="*/ 2147483646 w 606"/>
              <a:gd name="T101" fmla="*/ 2147483646 h 696"/>
              <a:gd name="T102" fmla="*/ 2147483646 w 606"/>
              <a:gd name="T103" fmla="*/ 2147483646 h 696"/>
              <a:gd name="T104" fmla="*/ 2147483646 w 606"/>
              <a:gd name="T105" fmla="*/ 2147483646 h 696"/>
              <a:gd name="T106" fmla="*/ 2147483646 w 606"/>
              <a:gd name="T107" fmla="*/ 2147483646 h 696"/>
              <a:gd name="T108" fmla="*/ 2147483646 w 606"/>
              <a:gd name="T109" fmla="*/ 2147483646 h 69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606"/>
              <a:gd name="T166" fmla="*/ 0 h 696"/>
              <a:gd name="T167" fmla="*/ 606 w 606"/>
              <a:gd name="T168" fmla="*/ 696 h 696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606" h="696">
                <a:moveTo>
                  <a:pt x="606" y="619"/>
                </a:moveTo>
                <a:lnTo>
                  <a:pt x="535" y="619"/>
                </a:lnTo>
                <a:lnTo>
                  <a:pt x="499" y="619"/>
                </a:lnTo>
                <a:lnTo>
                  <a:pt x="464" y="619"/>
                </a:lnTo>
                <a:lnTo>
                  <a:pt x="464" y="580"/>
                </a:lnTo>
                <a:lnTo>
                  <a:pt x="428" y="619"/>
                </a:lnTo>
                <a:lnTo>
                  <a:pt x="391" y="619"/>
                </a:lnTo>
                <a:lnTo>
                  <a:pt x="357" y="658"/>
                </a:lnTo>
                <a:lnTo>
                  <a:pt x="321" y="658"/>
                </a:lnTo>
                <a:lnTo>
                  <a:pt x="285" y="696"/>
                </a:lnTo>
                <a:lnTo>
                  <a:pt x="250" y="696"/>
                </a:lnTo>
                <a:lnTo>
                  <a:pt x="215" y="696"/>
                </a:lnTo>
                <a:lnTo>
                  <a:pt x="215" y="619"/>
                </a:lnTo>
                <a:lnTo>
                  <a:pt x="215" y="580"/>
                </a:lnTo>
                <a:lnTo>
                  <a:pt x="215" y="348"/>
                </a:lnTo>
                <a:lnTo>
                  <a:pt x="143" y="270"/>
                </a:lnTo>
                <a:lnTo>
                  <a:pt x="107" y="270"/>
                </a:lnTo>
                <a:lnTo>
                  <a:pt x="0" y="270"/>
                </a:lnTo>
                <a:lnTo>
                  <a:pt x="37" y="233"/>
                </a:lnTo>
                <a:lnTo>
                  <a:pt x="37" y="194"/>
                </a:lnTo>
                <a:lnTo>
                  <a:pt x="37" y="116"/>
                </a:lnTo>
                <a:lnTo>
                  <a:pt x="72" y="77"/>
                </a:lnTo>
                <a:lnTo>
                  <a:pt x="72" y="39"/>
                </a:lnTo>
                <a:lnTo>
                  <a:pt x="72" y="0"/>
                </a:lnTo>
                <a:lnTo>
                  <a:pt x="107" y="0"/>
                </a:lnTo>
                <a:lnTo>
                  <a:pt x="143" y="0"/>
                </a:lnTo>
                <a:lnTo>
                  <a:pt x="179" y="39"/>
                </a:lnTo>
                <a:lnTo>
                  <a:pt x="250" y="0"/>
                </a:lnTo>
                <a:lnTo>
                  <a:pt x="215" y="39"/>
                </a:lnTo>
                <a:lnTo>
                  <a:pt x="250" y="39"/>
                </a:lnTo>
                <a:lnTo>
                  <a:pt x="285" y="39"/>
                </a:lnTo>
                <a:lnTo>
                  <a:pt x="321" y="77"/>
                </a:lnTo>
                <a:lnTo>
                  <a:pt x="357" y="77"/>
                </a:lnTo>
                <a:lnTo>
                  <a:pt x="357" y="116"/>
                </a:lnTo>
                <a:lnTo>
                  <a:pt x="391" y="156"/>
                </a:lnTo>
                <a:lnTo>
                  <a:pt x="428" y="156"/>
                </a:lnTo>
                <a:lnTo>
                  <a:pt x="464" y="156"/>
                </a:lnTo>
                <a:lnTo>
                  <a:pt x="499" y="156"/>
                </a:lnTo>
                <a:lnTo>
                  <a:pt x="535" y="156"/>
                </a:lnTo>
                <a:lnTo>
                  <a:pt x="569" y="156"/>
                </a:lnTo>
                <a:lnTo>
                  <a:pt x="569" y="194"/>
                </a:lnTo>
                <a:lnTo>
                  <a:pt x="569" y="233"/>
                </a:lnTo>
                <a:lnTo>
                  <a:pt x="606" y="233"/>
                </a:lnTo>
                <a:lnTo>
                  <a:pt x="606" y="270"/>
                </a:lnTo>
                <a:lnTo>
                  <a:pt x="606" y="309"/>
                </a:lnTo>
                <a:lnTo>
                  <a:pt x="569" y="348"/>
                </a:lnTo>
                <a:lnTo>
                  <a:pt x="606" y="348"/>
                </a:lnTo>
                <a:lnTo>
                  <a:pt x="606" y="386"/>
                </a:lnTo>
                <a:lnTo>
                  <a:pt x="606" y="425"/>
                </a:lnTo>
                <a:lnTo>
                  <a:pt x="606" y="465"/>
                </a:lnTo>
                <a:lnTo>
                  <a:pt x="569" y="503"/>
                </a:lnTo>
                <a:lnTo>
                  <a:pt x="569" y="542"/>
                </a:lnTo>
                <a:lnTo>
                  <a:pt x="606" y="542"/>
                </a:lnTo>
                <a:lnTo>
                  <a:pt x="606" y="580"/>
                </a:lnTo>
                <a:lnTo>
                  <a:pt x="606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0" name="Freeform 9"/>
          <p:cNvSpPr>
            <a:spLocks noChangeAspect="1"/>
          </p:cNvSpPr>
          <p:nvPr/>
        </p:nvSpPr>
        <p:spPr bwMode="auto">
          <a:xfrm>
            <a:off x="7024688" y="3787775"/>
            <a:ext cx="201612" cy="330200"/>
          </a:xfrm>
          <a:custGeom>
            <a:avLst/>
            <a:gdLst>
              <a:gd name="T0" fmla="*/ 2147483646 w 428"/>
              <a:gd name="T1" fmla="*/ 2147483646 h 813"/>
              <a:gd name="T2" fmla="*/ 2147483646 w 428"/>
              <a:gd name="T3" fmla="*/ 2147483646 h 813"/>
              <a:gd name="T4" fmla="*/ 2147483646 w 428"/>
              <a:gd name="T5" fmla="*/ 2147483646 h 813"/>
              <a:gd name="T6" fmla="*/ 2147483646 w 428"/>
              <a:gd name="T7" fmla="*/ 2147483646 h 813"/>
              <a:gd name="T8" fmla="*/ 2147483646 w 428"/>
              <a:gd name="T9" fmla="*/ 2147483646 h 813"/>
              <a:gd name="T10" fmla="*/ 0 w 428"/>
              <a:gd name="T11" fmla="*/ 2147483646 h 813"/>
              <a:gd name="T12" fmla="*/ 0 w 428"/>
              <a:gd name="T13" fmla="*/ 2147483646 h 813"/>
              <a:gd name="T14" fmla="*/ 0 w 428"/>
              <a:gd name="T15" fmla="*/ 2147483646 h 813"/>
              <a:gd name="T16" fmla="*/ 0 w 428"/>
              <a:gd name="T17" fmla="*/ 2147483646 h 813"/>
              <a:gd name="T18" fmla="*/ 2147483646 w 428"/>
              <a:gd name="T19" fmla="*/ 2147483646 h 813"/>
              <a:gd name="T20" fmla="*/ 2147483646 w 428"/>
              <a:gd name="T21" fmla="*/ 2147483646 h 813"/>
              <a:gd name="T22" fmla="*/ 2147483646 w 428"/>
              <a:gd name="T23" fmla="*/ 2147483646 h 813"/>
              <a:gd name="T24" fmla="*/ 2147483646 w 428"/>
              <a:gd name="T25" fmla="*/ 2147483646 h 813"/>
              <a:gd name="T26" fmla="*/ 2147483646 w 428"/>
              <a:gd name="T27" fmla="*/ 2147483646 h 813"/>
              <a:gd name="T28" fmla="*/ 2147483646 w 428"/>
              <a:gd name="T29" fmla="*/ 2147483646 h 813"/>
              <a:gd name="T30" fmla="*/ 2147483646 w 428"/>
              <a:gd name="T31" fmla="*/ 2147483646 h 813"/>
              <a:gd name="T32" fmla="*/ 2147483646 w 428"/>
              <a:gd name="T33" fmla="*/ 2147483646 h 813"/>
              <a:gd name="T34" fmla="*/ 2147483646 w 428"/>
              <a:gd name="T35" fmla="*/ 2147483646 h 813"/>
              <a:gd name="T36" fmla="*/ 2147483646 w 428"/>
              <a:gd name="T37" fmla="*/ 2147483646 h 813"/>
              <a:gd name="T38" fmla="*/ 2147483646 w 428"/>
              <a:gd name="T39" fmla="*/ 2147483646 h 813"/>
              <a:gd name="T40" fmla="*/ 2147483646 w 428"/>
              <a:gd name="T41" fmla="*/ 2147483646 h 813"/>
              <a:gd name="T42" fmla="*/ 2147483646 w 428"/>
              <a:gd name="T43" fmla="*/ 0 h 813"/>
              <a:gd name="T44" fmla="*/ 2147483646 w 428"/>
              <a:gd name="T45" fmla="*/ 2147483646 h 813"/>
              <a:gd name="T46" fmla="*/ 2147483646 w 428"/>
              <a:gd name="T47" fmla="*/ 2147483646 h 813"/>
              <a:gd name="T48" fmla="*/ 2147483646 w 428"/>
              <a:gd name="T49" fmla="*/ 2147483646 h 813"/>
              <a:gd name="T50" fmla="*/ 2147483646 w 428"/>
              <a:gd name="T51" fmla="*/ 2147483646 h 813"/>
              <a:gd name="T52" fmla="*/ 2147483646 w 428"/>
              <a:gd name="T53" fmla="*/ 2147483646 h 813"/>
              <a:gd name="T54" fmla="*/ 2147483646 w 428"/>
              <a:gd name="T55" fmla="*/ 2147483646 h 813"/>
              <a:gd name="T56" fmla="*/ 2147483646 w 428"/>
              <a:gd name="T57" fmla="*/ 2147483646 h 813"/>
              <a:gd name="T58" fmla="*/ 2147483646 w 428"/>
              <a:gd name="T59" fmla="*/ 2147483646 h 813"/>
              <a:gd name="T60" fmla="*/ 2147483646 w 428"/>
              <a:gd name="T61" fmla="*/ 2147483646 h 813"/>
              <a:gd name="T62" fmla="*/ 2147483646 w 428"/>
              <a:gd name="T63" fmla="*/ 2147483646 h 813"/>
              <a:gd name="T64" fmla="*/ 2147483646 w 428"/>
              <a:gd name="T65" fmla="*/ 2147483646 h 813"/>
              <a:gd name="T66" fmla="*/ 2147483646 w 428"/>
              <a:gd name="T67" fmla="*/ 2147483646 h 813"/>
              <a:gd name="T68" fmla="*/ 2147483646 w 428"/>
              <a:gd name="T69" fmla="*/ 2147483646 h 813"/>
              <a:gd name="T70" fmla="*/ 2147483646 w 428"/>
              <a:gd name="T71" fmla="*/ 2147483646 h 813"/>
              <a:gd name="T72" fmla="*/ 2147483646 w 428"/>
              <a:gd name="T73" fmla="*/ 2147483646 h 81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428"/>
              <a:gd name="T112" fmla="*/ 0 h 813"/>
              <a:gd name="T113" fmla="*/ 428 w 428"/>
              <a:gd name="T114" fmla="*/ 813 h 81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428" h="813">
                <a:moveTo>
                  <a:pt x="143" y="774"/>
                </a:moveTo>
                <a:lnTo>
                  <a:pt x="106" y="774"/>
                </a:lnTo>
                <a:lnTo>
                  <a:pt x="71" y="774"/>
                </a:lnTo>
                <a:lnTo>
                  <a:pt x="71" y="734"/>
                </a:lnTo>
                <a:lnTo>
                  <a:pt x="36" y="734"/>
                </a:lnTo>
                <a:lnTo>
                  <a:pt x="0" y="696"/>
                </a:lnTo>
                <a:lnTo>
                  <a:pt x="0" y="657"/>
                </a:lnTo>
                <a:lnTo>
                  <a:pt x="0" y="619"/>
                </a:lnTo>
                <a:lnTo>
                  <a:pt x="0" y="541"/>
                </a:lnTo>
                <a:lnTo>
                  <a:pt x="36" y="465"/>
                </a:lnTo>
                <a:lnTo>
                  <a:pt x="36" y="424"/>
                </a:lnTo>
                <a:lnTo>
                  <a:pt x="71" y="387"/>
                </a:lnTo>
                <a:lnTo>
                  <a:pt x="71" y="348"/>
                </a:lnTo>
                <a:lnTo>
                  <a:pt x="71" y="271"/>
                </a:lnTo>
                <a:lnTo>
                  <a:pt x="71" y="232"/>
                </a:lnTo>
                <a:lnTo>
                  <a:pt x="71" y="194"/>
                </a:lnTo>
                <a:lnTo>
                  <a:pt x="71" y="155"/>
                </a:lnTo>
                <a:lnTo>
                  <a:pt x="71" y="115"/>
                </a:lnTo>
                <a:lnTo>
                  <a:pt x="71" y="77"/>
                </a:lnTo>
                <a:lnTo>
                  <a:pt x="106" y="38"/>
                </a:lnTo>
                <a:lnTo>
                  <a:pt x="178" y="38"/>
                </a:lnTo>
                <a:lnTo>
                  <a:pt x="178" y="0"/>
                </a:lnTo>
                <a:lnTo>
                  <a:pt x="178" y="38"/>
                </a:lnTo>
                <a:lnTo>
                  <a:pt x="214" y="194"/>
                </a:lnTo>
                <a:lnTo>
                  <a:pt x="321" y="465"/>
                </a:lnTo>
                <a:lnTo>
                  <a:pt x="392" y="619"/>
                </a:lnTo>
                <a:lnTo>
                  <a:pt x="428" y="657"/>
                </a:lnTo>
                <a:lnTo>
                  <a:pt x="392" y="696"/>
                </a:lnTo>
                <a:lnTo>
                  <a:pt x="356" y="734"/>
                </a:lnTo>
                <a:lnTo>
                  <a:pt x="321" y="734"/>
                </a:lnTo>
                <a:lnTo>
                  <a:pt x="321" y="774"/>
                </a:lnTo>
                <a:lnTo>
                  <a:pt x="284" y="813"/>
                </a:lnTo>
                <a:lnTo>
                  <a:pt x="321" y="774"/>
                </a:lnTo>
                <a:lnTo>
                  <a:pt x="250" y="813"/>
                </a:lnTo>
                <a:lnTo>
                  <a:pt x="214" y="774"/>
                </a:lnTo>
                <a:lnTo>
                  <a:pt x="178" y="774"/>
                </a:lnTo>
                <a:lnTo>
                  <a:pt x="143" y="77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1" name="Freeform 10"/>
          <p:cNvSpPr>
            <a:spLocks noChangeAspect="1"/>
          </p:cNvSpPr>
          <p:nvPr/>
        </p:nvSpPr>
        <p:spPr bwMode="auto">
          <a:xfrm>
            <a:off x="7443788" y="3898900"/>
            <a:ext cx="149225" cy="141288"/>
          </a:xfrm>
          <a:custGeom>
            <a:avLst/>
            <a:gdLst>
              <a:gd name="T0" fmla="*/ 2147483646 w 320"/>
              <a:gd name="T1" fmla="*/ 2147483646 h 348"/>
              <a:gd name="T2" fmla="*/ 2147483646 w 320"/>
              <a:gd name="T3" fmla="*/ 2147483646 h 348"/>
              <a:gd name="T4" fmla="*/ 2147483646 w 320"/>
              <a:gd name="T5" fmla="*/ 2147483646 h 348"/>
              <a:gd name="T6" fmla="*/ 2147483646 w 320"/>
              <a:gd name="T7" fmla="*/ 2147483646 h 348"/>
              <a:gd name="T8" fmla="*/ 2147483646 w 320"/>
              <a:gd name="T9" fmla="*/ 2147483646 h 348"/>
              <a:gd name="T10" fmla="*/ 2147483646 w 320"/>
              <a:gd name="T11" fmla="*/ 2147483646 h 348"/>
              <a:gd name="T12" fmla="*/ 2147483646 w 320"/>
              <a:gd name="T13" fmla="*/ 2147483646 h 348"/>
              <a:gd name="T14" fmla="*/ 2147483646 w 320"/>
              <a:gd name="T15" fmla="*/ 2147483646 h 348"/>
              <a:gd name="T16" fmla="*/ 2147483646 w 320"/>
              <a:gd name="T17" fmla="*/ 2147483646 h 348"/>
              <a:gd name="T18" fmla="*/ 2147483646 w 320"/>
              <a:gd name="T19" fmla="*/ 2147483646 h 348"/>
              <a:gd name="T20" fmla="*/ 2147483646 w 320"/>
              <a:gd name="T21" fmla="*/ 2147483646 h 348"/>
              <a:gd name="T22" fmla="*/ 2147483646 w 320"/>
              <a:gd name="T23" fmla="*/ 2147483646 h 348"/>
              <a:gd name="T24" fmla="*/ 2147483646 w 320"/>
              <a:gd name="T25" fmla="*/ 2147483646 h 348"/>
              <a:gd name="T26" fmla="*/ 2147483646 w 320"/>
              <a:gd name="T27" fmla="*/ 2147483646 h 348"/>
              <a:gd name="T28" fmla="*/ 2147483646 w 320"/>
              <a:gd name="T29" fmla="*/ 2147483646 h 348"/>
              <a:gd name="T30" fmla="*/ 2147483646 w 320"/>
              <a:gd name="T31" fmla="*/ 2147483646 h 348"/>
              <a:gd name="T32" fmla="*/ 2147483646 w 320"/>
              <a:gd name="T33" fmla="*/ 2147483646 h 348"/>
              <a:gd name="T34" fmla="*/ 0 w 320"/>
              <a:gd name="T35" fmla="*/ 2147483646 h 348"/>
              <a:gd name="T36" fmla="*/ 0 w 320"/>
              <a:gd name="T37" fmla="*/ 2147483646 h 348"/>
              <a:gd name="T38" fmla="*/ 0 w 320"/>
              <a:gd name="T39" fmla="*/ 2147483646 h 348"/>
              <a:gd name="T40" fmla="*/ 2147483646 w 320"/>
              <a:gd name="T41" fmla="*/ 2147483646 h 348"/>
              <a:gd name="T42" fmla="*/ 2147483646 w 320"/>
              <a:gd name="T43" fmla="*/ 2147483646 h 348"/>
              <a:gd name="T44" fmla="*/ 2147483646 w 320"/>
              <a:gd name="T45" fmla="*/ 0 h 348"/>
              <a:gd name="T46" fmla="*/ 2147483646 w 320"/>
              <a:gd name="T47" fmla="*/ 2147483646 h 348"/>
              <a:gd name="T48" fmla="*/ 2147483646 w 320"/>
              <a:gd name="T49" fmla="*/ 2147483646 h 348"/>
              <a:gd name="T50" fmla="*/ 2147483646 w 320"/>
              <a:gd name="T51" fmla="*/ 2147483646 h 348"/>
              <a:gd name="T52" fmla="*/ 2147483646 w 320"/>
              <a:gd name="T53" fmla="*/ 2147483646 h 348"/>
              <a:gd name="T54" fmla="*/ 2147483646 w 320"/>
              <a:gd name="T55" fmla="*/ 2147483646 h 348"/>
              <a:gd name="T56" fmla="*/ 2147483646 w 320"/>
              <a:gd name="T57" fmla="*/ 2147483646 h 348"/>
              <a:gd name="T58" fmla="*/ 2147483646 w 320"/>
              <a:gd name="T59" fmla="*/ 2147483646 h 348"/>
              <a:gd name="T60" fmla="*/ 2147483646 w 320"/>
              <a:gd name="T61" fmla="*/ 2147483646 h 348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20"/>
              <a:gd name="T94" fmla="*/ 0 h 348"/>
              <a:gd name="T95" fmla="*/ 320 w 320"/>
              <a:gd name="T96" fmla="*/ 348 h 348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20" h="348">
                <a:moveTo>
                  <a:pt x="320" y="116"/>
                </a:moveTo>
                <a:lnTo>
                  <a:pt x="320" y="154"/>
                </a:lnTo>
                <a:lnTo>
                  <a:pt x="286" y="154"/>
                </a:lnTo>
                <a:lnTo>
                  <a:pt x="286" y="194"/>
                </a:lnTo>
                <a:lnTo>
                  <a:pt x="249" y="194"/>
                </a:lnTo>
                <a:lnTo>
                  <a:pt x="249" y="233"/>
                </a:lnTo>
                <a:lnTo>
                  <a:pt x="214" y="233"/>
                </a:lnTo>
                <a:lnTo>
                  <a:pt x="214" y="271"/>
                </a:lnTo>
                <a:lnTo>
                  <a:pt x="178" y="271"/>
                </a:lnTo>
                <a:lnTo>
                  <a:pt x="142" y="271"/>
                </a:lnTo>
                <a:lnTo>
                  <a:pt x="142" y="309"/>
                </a:lnTo>
                <a:lnTo>
                  <a:pt x="108" y="309"/>
                </a:lnTo>
                <a:lnTo>
                  <a:pt x="108" y="348"/>
                </a:lnTo>
                <a:lnTo>
                  <a:pt x="72" y="348"/>
                </a:lnTo>
                <a:lnTo>
                  <a:pt x="35" y="348"/>
                </a:lnTo>
                <a:lnTo>
                  <a:pt x="35" y="309"/>
                </a:lnTo>
                <a:lnTo>
                  <a:pt x="35" y="271"/>
                </a:lnTo>
                <a:lnTo>
                  <a:pt x="0" y="194"/>
                </a:lnTo>
                <a:lnTo>
                  <a:pt x="0" y="154"/>
                </a:lnTo>
                <a:lnTo>
                  <a:pt x="0" y="77"/>
                </a:lnTo>
                <a:lnTo>
                  <a:pt x="35" y="39"/>
                </a:lnTo>
                <a:lnTo>
                  <a:pt x="72" y="39"/>
                </a:lnTo>
                <a:lnTo>
                  <a:pt x="108" y="0"/>
                </a:lnTo>
                <a:lnTo>
                  <a:pt x="142" y="39"/>
                </a:lnTo>
                <a:lnTo>
                  <a:pt x="178" y="39"/>
                </a:lnTo>
                <a:lnTo>
                  <a:pt x="214" y="39"/>
                </a:lnTo>
                <a:lnTo>
                  <a:pt x="214" y="77"/>
                </a:lnTo>
                <a:lnTo>
                  <a:pt x="249" y="77"/>
                </a:lnTo>
                <a:lnTo>
                  <a:pt x="286" y="77"/>
                </a:lnTo>
                <a:lnTo>
                  <a:pt x="286" y="116"/>
                </a:lnTo>
                <a:lnTo>
                  <a:pt x="320" y="116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2" name="Freeform 11"/>
          <p:cNvSpPr>
            <a:spLocks noChangeAspect="1"/>
          </p:cNvSpPr>
          <p:nvPr/>
        </p:nvSpPr>
        <p:spPr bwMode="auto">
          <a:xfrm>
            <a:off x="7361238" y="3773488"/>
            <a:ext cx="249237" cy="187325"/>
          </a:xfrm>
          <a:custGeom>
            <a:avLst/>
            <a:gdLst>
              <a:gd name="T0" fmla="*/ 2147483646 w 533"/>
              <a:gd name="T1" fmla="*/ 2147483646 h 465"/>
              <a:gd name="T2" fmla="*/ 2147483646 w 533"/>
              <a:gd name="T3" fmla="*/ 2147483646 h 465"/>
              <a:gd name="T4" fmla="*/ 2147483646 w 533"/>
              <a:gd name="T5" fmla="*/ 2147483646 h 465"/>
              <a:gd name="T6" fmla="*/ 2147483646 w 533"/>
              <a:gd name="T7" fmla="*/ 2147483646 h 465"/>
              <a:gd name="T8" fmla="*/ 2147483646 w 533"/>
              <a:gd name="T9" fmla="*/ 2147483646 h 465"/>
              <a:gd name="T10" fmla="*/ 2147483646 w 533"/>
              <a:gd name="T11" fmla="*/ 2147483646 h 465"/>
              <a:gd name="T12" fmla="*/ 2147483646 w 533"/>
              <a:gd name="T13" fmla="*/ 2147483646 h 465"/>
              <a:gd name="T14" fmla="*/ 2147483646 w 533"/>
              <a:gd name="T15" fmla="*/ 2147483646 h 465"/>
              <a:gd name="T16" fmla="*/ 2147483646 w 533"/>
              <a:gd name="T17" fmla="*/ 2147483646 h 465"/>
              <a:gd name="T18" fmla="*/ 2147483646 w 533"/>
              <a:gd name="T19" fmla="*/ 2147483646 h 465"/>
              <a:gd name="T20" fmla="*/ 0 w 533"/>
              <a:gd name="T21" fmla="*/ 2147483646 h 465"/>
              <a:gd name="T22" fmla="*/ 2147483646 w 533"/>
              <a:gd name="T23" fmla="*/ 2147483646 h 465"/>
              <a:gd name="T24" fmla="*/ 2147483646 w 533"/>
              <a:gd name="T25" fmla="*/ 2147483646 h 465"/>
              <a:gd name="T26" fmla="*/ 2147483646 w 533"/>
              <a:gd name="T27" fmla="*/ 2147483646 h 465"/>
              <a:gd name="T28" fmla="*/ 2147483646 w 533"/>
              <a:gd name="T29" fmla="*/ 2147483646 h 465"/>
              <a:gd name="T30" fmla="*/ 2147483646 w 533"/>
              <a:gd name="T31" fmla="*/ 0 h 465"/>
              <a:gd name="T32" fmla="*/ 2147483646 w 533"/>
              <a:gd name="T33" fmla="*/ 2147483646 h 465"/>
              <a:gd name="T34" fmla="*/ 2147483646 w 533"/>
              <a:gd name="T35" fmla="*/ 2147483646 h 465"/>
              <a:gd name="T36" fmla="*/ 2147483646 w 533"/>
              <a:gd name="T37" fmla="*/ 2147483646 h 465"/>
              <a:gd name="T38" fmla="*/ 2147483646 w 533"/>
              <a:gd name="T39" fmla="*/ 2147483646 h 465"/>
              <a:gd name="T40" fmla="*/ 2147483646 w 533"/>
              <a:gd name="T41" fmla="*/ 2147483646 h 465"/>
              <a:gd name="T42" fmla="*/ 2147483646 w 533"/>
              <a:gd name="T43" fmla="*/ 2147483646 h 465"/>
              <a:gd name="T44" fmla="*/ 2147483646 w 533"/>
              <a:gd name="T45" fmla="*/ 2147483646 h 465"/>
              <a:gd name="T46" fmla="*/ 2147483646 w 533"/>
              <a:gd name="T47" fmla="*/ 2147483646 h 465"/>
              <a:gd name="T48" fmla="*/ 2147483646 w 533"/>
              <a:gd name="T49" fmla="*/ 0 h 465"/>
              <a:gd name="T50" fmla="*/ 2147483646 w 533"/>
              <a:gd name="T51" fmla="*/ 2147483646 h 465"/>
              <a:gd name="T52" fmla="*/ 2147483646 w 533"/>
              <a:gd name="T53" fmla="*/ 2147483646 h 465"/>
              <a:gd name="T54" fmla="*/ 2147483646 w 533"/>
              <a:gd name="T55" fmla="*/ 2147483646 h 465"/>
              <a:gd name="T56" fmla="*/ 2147483646 w 533"/>
              <a:gd name="T57" fmla="*/ 2147483646 h 465"/>
              <a:gd name="T58" fmla="*/ 2147483646 w 533"/>
              <a:gd name="T59" fmla="*/ 2147483646 h 465"/>
              <a:gd name="T60" fmla="*/ 2147483646 w 533"/>
              <a:gd name="T61" fmla="*/ 2147483646 h 465"/>
              <a:gd name="T62" fmla="*/ 2147483646 w 533"/>
              <a:gd name="T63" fmla="*/ 2147483646 h 465"/>
              <a:gd name="T64" fmla="*/ 2147483646 w 533"/>
              <a:gd name="T65" fmla="*/ 2147483646 h 465"/>
              <a:gd name="T66" fmla="*/ 2147483646 w 533"/>
              <a:gd name="T67" fmla="*/ 2147483646 h 465"/>
              <a:gd name="T68" fmla="*/ 2147483646 w 533"/>
              <a:gd name="T69" fmla="*/ 2147483646 h 465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533"/>
              <a:gd name="T106" fmla="*/ 0 h 465"/>
              <a:gd name="T107" fmla="*/ 533 w 533"/>
              <a:gd name="T108" fmla="*/ 465 h 465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533" h="465">
                <a:moveTo>
                  <a:pt x="498" y="427"/>
                </a:moveTo>
                <a:lnTo>
                  <a:pt x="463" y="427"/>
                </a:lnTo>
                <a:lnTo>
                  <a:pt x="463" y="388"/>
                </a:lnTo>
                <a:lnTo>
                  <a:pt x="427" y="388"/>
                </a:lnTo>
                <a:lnTo>
                  <a:pt x="392" y="388"/>
                </a:lnTo>
                <a:lnTo>
                  <a:pt x="392" y="350"/>
                </a:lnTo>
                <a:lnTo>
                  <a:pt x="355" y="350"/>
                </a:lnTo>
                <a:lnTo>
                  <a:pt x="320" y="350"/>
                </a:lnTo>
                <a:lnTo>
                  <a:pt x="285" y="310"/>
                </a:lnTo>
                <a:lnTo>
                  <a:pt x="249" y="350"/>
                </a:lnTo>
                <a:lnTo>
                  <a:pt x="213" y="350"/>
                </a:lnTo>
                <a:lnTo>
                  <a:pt x="178" y="388"/>
                </a:lnTo>
                <a:lnTo>
                  <a:pt x="142" y="388"/>
                </a:lnTo>
                <a:lnTo>
                  <a:pt x="142" y="427"/>
                </a:lnTo>
                <a:lnTo>
                  <a:pt x="107" y="427"/>
                </a:lnTo>
                <a:lnTo>
                  <a:pt x="35" y="465"/>
                </a:lnTo>
                <a:lnTo>
                  <a:pt x="35" y="427"/>
                </a:lnTo>
                <a:lnTo>
                  <a:pt x="35" y="388"/>
                </a:lnTo>
                <a:lnTo>
                  <a:pt x="35" y="350"/>
                </a:lnTo>
                <a:lnTo>
                  <a:pt x="35" y="310"/>
                </a:lnTo>
                <a:lnTo>
                  <a:pt x="0" y="271"/>
                </a:lnTo>
                <a:lnTo>
                  <a:pt x="0" y="233"/>
                </a:lnTo>
                <a:lnTo>
                  <a:pt x="35" y="194"/>
                </a:lnTo>
                <a:lnTo>
                  <a:pt x="35" y="155"/>
                </a:lnTo>
                <a:lnTo>
                  <a:pt x="35" y="117"/>
                </a:lnTo>
                <a:lnTo>
                  <a:pt x="35" y="78"/>
                </a:lnTo>
                <a:lnTo>
                  <a:pt x="71" y="78"/>
                </a:lnTo>
                <a:lnTo>
                  <a:pt x="71" y="41"/>
                </a:lnTo>
                <a:lnTo>
                  <a:pt x="107" y="41"/>
                </a:lnTo>
                <a:lnTo>
                  <a:pt x="142" y="41"/>
                </a:lnTo>
                <a:lnTo>
                  <a:pt x="142" y="0"/>
                </a:lnTo>
                <a:lnTo>
                  <a:pt x="178" y="0"/>
                </a:lnTo>
                <a:lnTo>
                  <a:pt x="178" y="41"/>
                </a:lnTo>
                <a:lnTo>
                  <a:pt x="142" y="41"/>
                </a:lnTo>
                <a:lnTo>
                  <a:pt x="142" y="78"/>
                </a:lnTo>
                <a:lnTo>
                  <a:pt x="107" y="78"/>
                </a:lnTo>
                <a:lnTo>
                  <a:pt x="71" y="78"/>
                </a:lnTo>
                <a:lnTo>
                  <a:pt x="107" y="117"/>
                </a:lnTo>
                <a:lnTo>
                  <a:pt x="71" y="155"/>
                </a:lnTo>
                <a:lnTo>
                  <a:pt x="107" y="155"/>
                </a:lnTo>
                <a:lnTo>
                  <a:pt x="107" y="194"/>
                </a:lnTo>
                <a:lnTo>
                  <a:pt x="107" y="155"/>
                </a:lnTo>
                <a:lnTo>
                  <a:pt x="142" y="155"/>
                </a:lnTo>
                <a:lnTo>
                  <a:pt x="178" y="155"/>
                </a:lnTo>
                <a:lnTo>
                  <a:pt x="213" y="117"/>
                </a:lnTo>
                <a:lnTo>
                  <a:pt x="213" y="78"/>
                </a:lnTo>
                <a:lnTo>
                  <a:pt x="249" y="78"/>
                </a:lnTo>
                <a:lnTo>
                  <a:pt x="249" y="41"/>
                </a:lnTo>
                <a:lnTo>
                  <a:pt x="285" y="41"/>
                </a:lnTo>
                <a:lnTo>
                  <a:pt x="285" y="0"/>
                </a:lnTo>
                <a:lnTo>
                  <a:pt x="320" y="0"/>
                </a:lnTo>
                <a:lnTo>
                  <a:pt x="320" y="41"/>
                </a:lnTo>
                <a:lnTo>
                  <a:pt x="355" y="78"/>
                </a:lnTo>
                <a:lnTo>
                  <a:pt x="355" y="117"/>
                </a:lnTo>
                <a:lnTo>
                  <a:pt x="392" y="117"/>
                </a:lnTo>
                <a:lnTo>
                  <a:pt x="392" y="155"/>
                </a:lnTo>
                <a:lnTo>
                  <a:pt x="427" y="155"/>
                </a:lnTo>
                <a:lnTo>
                  <a:pt x="427" y="194"/>
                </a:lnTo>
                <a:lnTo>
                  <a:pt x="427" y="155"/>
                </a:lnTo>
                <a:lnTo>
                  <a:pt x="427" y="194"/>
                </a:lnTo>
                <a:lnTo>
                  <a:pt x="463" y="194"/>
                </a:lnTo>
                <a:lnTo>
                  <a:pt x="498" y="194"/>
                </a:lnTo>
                <a:lnTo>
                  <a:pt x="533" y="194"/>
                </a:lnTo>
                <a:lnTo>
                  <a:pt x="533" y="233"/>
                </a:lnTo>
                <a:lnTo>
                  <a:pt x="533" y="271"/>
                </a:lnTo>
                <a:lnTo>
                  <a:pt x="533" y="310"/>
                </a:lnTo>
                <a:lnTo>
                  <a:pt x="533" y="350"/>
                </a:lnTo>
                <a:lnTo>
                  <a:pt x="533" y="388"/>
                </a:lnTo>
                <a:lnTo>
                  <a:pt x="533" y="427"/>
                </a:lnTo>
                <a:lnTo>
                  <a:pt x="498" y="427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3" name="Freeform 12"/>
          <p:cNvSpPr>
            <a:spLocks noChangeAspect="1"/>
          </p:cNvSpPr>
          <p:nvPr/>
        </p:nvSpPr>
        <p:spPr bwMode="auto">
          <a:xfrm>
            <a:off x="6992938" y="4210050"/>
            <a:ext cx="166687" cy="173038"/>
          </a:xfrm>
          <a:custGeom>
            <a:avLst/>
            <a:gdLst>
              <a:gd name="T0" fmla="*/ 2147483646 w 356"/>
              <a:gd name="T1" fmla="*/ 2147483646 h 425"/>
              <a:gd name="T2" fmla="*/ 2147483646 w 356"/>
              <a:gd name="T3" fmla="*/ 2147483646 h 425"/>
              <a:gd name="T4" fmla="*/ 2147483646 w 356"/>
              <a:gd name="T5" fmla="*/ 2147483646 h 425"/>
              <a:gd name="T6" fmla="*/ 2147483646 w 356"/>
              <a:gd name="T7" fmla="*/ 2147483646 h 425"/>
              <a:gd name="T8" fmla="*/ 2147483646 w 356"/>
              <a:gd name="T9" fmla="*/ 2147483646 h 425"/>
              <a:gd name="T10" fmla="*/ 2147483646 w 356"/>
              <a:gd name="T11" fmla="*/ 2147483646 h 425"/>
              <a:gd name="T12" fmla="*/ 2147483646 w 356"/>
              <a:gd name="T13" fmla="*/ 2147483646 h 425"/>
              <a:gd name="T14" fmla="*/ 2147483646 w 356"/>
              <a:gd name="T15" fmla="*/ 2147483646 h 425"/>
              <a:gd name="T16" fmla="*/ 2147483646 w 356"/>
              <a:gd name="T17" fmla="*/ 2147483646 h 425"/>
              <a:gd name="T18" fmla="*/ 2147483646 w 356"/>
              <a:gd name="T19" fmla="*/ 2147483646 h 425"/>
              <a:gd name="T20" fmla="*/ 0 w 356"/>
              <a:gd name="T21" fmla="*/ 2147483646 h 425"/>
              <a:gd name="T22" fmla="*/ 2147483646 w 356"/>
              <a:gd name="T23" fmla="*/ 2147483646 h 425"/>
              <a:gd name="T24" fmla="*/ 2147483646 w 356"/>
              <a:gd name="T25" fmla="*/ 2147483646 h 425"/>
              <a:gd name="T26" fmla="*/ 2147483646 w 356"/>
              <a:gd name="T27" fmla="*/ 2147483646 h 425"/>
              <a:gd name="T28" fmla="*/ 2147483646 w 356"/>
              <a:gd name="T29" fmla="*/ 2147483646 h 425"/>
              <a:gd name="T30" fmla="*/ 2147483646 w 356"/>
              <a:gd name="T31" fmla="*/ 2147483646 h 425"/>
              <a:gd name="T32" fmla="*/ 2147483646 w 356"/>
              <a:gd name="T33" fmla="*/ 2147483646 h 425"/>
              <a:gd name="T34" fmla="*/ 2147483646 w 356"/>
              <a:gd name="T35" fmla="*/ 2147483646 h 425"/>
              <a:gd name="T36" fmla="*/ 2147483646 w 356"/>
              <a:gd name="T37" fmla="*/ 2147483646 h 425"/>
              <a:gd name="T38" fmla="*/ 2147483646 w 356"/>
              <a:gd name="T39" fmla="*/ 0 h 425"/>
              <a:gd name="T40" fmla="*/ 2147483646 w 356"/>
              <a:gd name="T41" fmla="*/ 0 h 425"/>
              <a:gd name="T42" fmla="*/ 2147483646 w 356"/>
              <a:gd name="T43" fmla="*/ 0 h 425"/>
              <a:gd name="T44" fmla="*/ 2147483646 w 356"/>
              <a:gd name="T45" fmla="*/ 2147483646 h 425"/>
              <a:gd name="T46" fmla="*/ 2147483646 w 356"/>
              <a:gd name="T47" fmla="*/ 2147483646 h 425"/>
              <a:gd name="T48" fmla="*/ 2147483646 w 356"/>
              <a:gd name="T49" fmla="*/ 2147483646 h 425"/>
              <a:gd name="T50" fmla="*/ 2147483646 w 356"/>
              <a:gd name="T51" fmla="*/ 2147483646 h 425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356"/>
              <a:gd name="T79" fmla="*/ 0 h 425"/>
              <a:gd name="T80" fmla="*/ 356 w 356"/>
              <a:gd name="T81" fmla="*/ 425 h 425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356" h="425">
                <a:moveTo>
                  <a:pt x="356" y="425"/>
                </a:moveTo>
                <a:lnTo>
                  <a:pt x="321" y="425"/>
                </a:lnTo>
                <a:lnTo>
                  <a:pt x="285" y="425"/>
                </a:lnTo>
                <a:lnTo>
                  <a:pt x="248" y="425"/>
                </a:lnTo>
                <a:lnTo>
                  <a:pt x="213" y="425"/>
                </a:lnTo>
                <a:lnTo>
                  <a:pt x="178" y="425"/>
                </a:lnTo>
                <a:lnTo>
                  <a:pt x="142" y="425"/>
                </a:lnTo>
                <a:lnTo>
                  <a:pt x="107" y="425"/>
                </a:lnTo>
                <a:lnTo>
                  <a:pt x="70" y="387"/>
                </a:lnTo>
                <a:lnTo>
                  <a:pt x="34" y="348"/>
                </a:lnTo>
                <a:lnTo>
                  <a:pt x="0" y="309"/>
                </a:lnTo>
                <a:lnTo>
                  <a:pt x="34" y="309"/>
                </a:lnTo>
                <a:lnTo>
                  <a:pt x="34" y="271"/>
                </a:lnTo>
                <a:lnTo>
                  <a:pt x="70" y="271"/>
                </a:lnTo>
                <a:lnTo>
                  <a:pt x="70" y="232"/>
                </a:lnTo>
                <a:lnTo>
                  <a:pt x="107" y="232"/>
                </a:lnTo>
                <a:lnTo>
                  <a:pt x="142" y="194"/>
                </a:lnTo>
                <a:lnTo>
                  <a:pt x="142" y="154"/>
                </a:lnTo>
                <a:lnTo>
                  <a:pt x="142" y="77"/>
                </a:lnTo>
                <a:lnTo>
                  <a:pt x="142" y="0"/>
                </a:lnTo>
                <a:lnTo>
                  <a:pt x="248" y="0"/>
                </a:lnTo>
                <a:lnTo>
                  <a:pt x="285" y="0"/>
                </a:lnTo>
                <a:lnTo>
                  <a:pt x="356" y="77"/>
                </a:lnTo>
                <a:lnTo>
                  <a:pt x="356" y="309"/>
                </a:lnTo>
                <a:lnTo>
                  <a:pt x="356" y="348"/>
                </a:lnTo>
                <a:lnTo>
                  <a:pt x="356" y="42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4" name="Freeform 13"/>
          <p:cNvSpPr>
            <a:spLocks noChangeAspect="1"/>
          </p:cNvSpPr>
          <p:nvPr/>
        </p:nvSpPr>
        <p:spPr bwMode="auto">
          <a:xfrm>
            <a:off x="7108825" y="3789363"/>
            <a:ext cx="266700" cy="266700"/>
          </a:xfrm>
          <a:custGeom>
            <a:avLst/>
            <a:gdLst>
              <a:gd name="T0" fmla="*/ 2147483646 w 571"/>
              <a:gd name="T1" fmla="*/ 2147483646 h 657"/>
              <a:gd name="T2" fmla="*/ 2147483646 w 571"/>
              <a:gd name="T3" fmla="*/ 2147483646 h 657"/>
              <a:gd name="T4" fmla="*/ 2147483646 w 571"/>
              <a:gd name="T5" fmla="*/ 2147483646 h 657"/>
              <a:gd name="T6" fmla="*/ 2147483646 w 571"/>
              <a:gd name="T7" fmla="*/ 2147483646 h 657"/>
              <a:gd name="T8" fmla="*/ 2147483646 w 571"/>
              <a:gd name="T9" fmla="*/ 2147483646 h 657"/>
              <a:gd name="T10" fmla="*/ 2147483646 w 571"/>
              <a:gd name="T11" fmla="*/ 2147483646 h 657"/>
              <a:gd name="T12" fmla="*/ 2147483646 w 571"/>
              <a:gd name="T13" fmla="*/ 2147483646 h 657"/>
              <a:gd name="T14" fmla="*/ 2147483646 w 571"/>
              <a:gd name="T15" fmla="*/ 2147483646 h 657"/>
              <a:gd name="T16" fmla="*/ 2147483646 w 571"/>
              <a:gd name="T17" fmla="*/ 2147483646 h 657"/>
              <a:gd name="T18" fmla="*/ 2147483646 w 571"/>
              <a:gd name="T19" fmla="*/ 2147483646 h 657"/>
              <a:gd name="T20" fmla="*/ 2147483646 w 571"/>
              <a:gd name="T21" fmla="*/ 2147483646 h 657"/>
              <a:gd name="T22" fmla="*/ 2147483646 w 571"/>
              <a:gd name="T23" fmla="*/ 2147483646 h 657"/>
              <a:gd name="T24" fmla="*/ 2147483646 w 571"/>
              <a:gd name="T25" fmla="*/ 2147483646 h 657"/>
              <a:gd name="T26" fmla="*/ 2147483646 w 571"/>
              <a:gd name="T27" fmla="*/ 2147483646 h 657"/>
              <a:gd name="T28" fmla="*/ 2147483646 w 571"/>
              <a:gd name="T29" fmla="*/ 2147483646 h 657"/>
              <a:gd name="T30" fmla="*/ 2147483646 w 571"/>
              <a:gd name="T31" fmla="*/ 2147483646 h 657"/>
              <a:gd name="T32" fmla="*/ 2147483646 w 571"/>
              <a:gd name="T33" fmla="*/ 2147483646 h 657"/>
              <a:gd name="T34" fmla="*/ 2147483646 w 571"/>
              <a:gd name="T35" fmla="*/ 2147483646 h 657"/>
              <a:gd name="T36" fmla="*/ 0 w 571"/>
              <a:gd name="T37" fmla="*/ 2147483646 h 657"/>
              <a:gd name="T38" fmla="*/ 0 w 571"/>
              <a:gd name="T39" fmla="*/ 0 h 657"/>
              <a:gd name="T40" fmla="*/ 0 w 571"/>
              <a:gd name="T41" fmla="*/ 2147483646 h 657"/>
              <a:gd name="T42" fmla="*/ 2147483646 w 571"/>
              <a:gd name="T43" fmla="*/ 2147483646 h 657"/>
              <a:gd name="T44" fmla="*/ 2147483646 w 571"/>
              <a:gd name="T45" fmla="*/ 2147483646 h 657"/>
              <a:gd name="T46" fmla="*/ 2147483646 w 571"/>
              <a:gd name="T47" fmla="*/ 2147483646 h 657"/>
              <a:gd name="T48" fmla="*/ 2147483646 w 571"/>
              <a:gd name="T49" fmla="*/ 2147483646 h 657"/>
              <a:gd name="T50" fmla="*/ 2147483646 w 571"/>
              <a:gd name="T51" fmla="*/ 2147483646 h 657"/>
              <a:gd name="T52" fmla="*/ 2147483646 w 571"/>
              <a:gd name="T53" fmla="*/ 2147483646 h 657"/>
              <a:gd name="T54" fmla="*/ 2147483646 w 571"/>
              <a:gd name="T55" fmla="*/ 2147483646 h 657"/>
              <a:gd name="T56" fmla="*/ 2147483646 w 571"/>
              <a:gd name="T57" fmla="*/ 2147483646 h 657"/>
              <a:gd name="T58" fmla="*/ 2147483646 w 571"/>
              <a:gd name="T59" fmla="*/ 2147483646 h 657"/>
              <a:gd name="T60" fmla="*/ 2147483646 w 571"/>
              <a:gd name="T61" fmla="*/ 2147483646 h 657"/>
              <a:gd name="T62" fmla="*/ 2147483646 w 571"/>
              <a:gd name="T63" fmla="*/ 2147483646 h 657"/>
              <a:gd name="T64" fmla="*/ 2147483646 w 571"/>
              <a:gd name="T65" fmla="*/ 2147483646 h 657"/>
              <a:gd name="T66" fmla="*/ 2147483646 w 571"/>
              <a:gd name="T67" fmla="*/ 2147483646 h 657"/>
              <a:gd name="T68" fmla="*/ 2147483646 w 571"/>
              <a:gd name="T69" fmla="*/ 2147483646 h 657"/>
              <a:gd name="T70" fmla="*/ 2147483646 w 571"/>
              <a:gd name="T71" fmla="*/ 2147483646 h 657"/>
              <a:gd name="T72" fmla="*/ 2147483646 w 571"/>
              <a:gd name="T73" fmla="*/ 2147483646 h 657"/>
              <a:gd name="T74" fmla="*/ 2147483646 w 571"/>
              <a:gd name="T75" fmla="*/ 2147483646 h 657"/>
              <a:gd name="T76" fmla="*/ 2147483646 w 571"/>
              <a:gd name="T77" fmla="*/ 2147483646 h 657"/>
              <a:gd name="T78" fmla="*/ 2147483646 w 571"/>
              <a:gd name="T79" fmla="*/ 2147483646 h 657"/>
              <a:gd name="T80" fmla="*/ 2147483646 w 571"/>
              <a:gd name="T81" fmla="*/ 2147483646 h 657"/>
              <a:gd name="T82" fmla="*/ 2147483646 w 571"/>
              <a:gd name="T83" fmla="*/ 2147483646 h 657"/>
              <a:gd name="T84" fmla="*/ 2147483646 w 571"/>
              <a:gd name="T85" fmla="*/ 2147483646 h 657"/>
              <a:gd name="T86" fmla="*/ 2147483646 w 571"/>
              <a:gd name="T87" fmla="*/ 2147483646 h 657"/>
              <a:gd name="T88" fmla="*/ 2147483646 w 571"/>
              <a:gd name="T89" fmla="*/ 2147483646 h 657"/>
              <a:gd name="T90" fmla="*/ 2147483646 w 571"/>
              <a:gd name="T91" fmla="*/ 2147483646 h 657"/>
              <a:gd name="T92" fmla="*/ 2147483646 w 571"/>
              <a:gd name="T93" fmla="*/ 2147483646 h 657"/>
              <a:gd name="T94" fmla="*/ 2147483646 w 571"/>
              <a:gd name="T95" fmla="*/ 2147483646 h 657"/>
              <a:gd name="T96" fmla="*/ 2147483646 w 571"/>
              <a:gd name="T97" fmla="*/ 2147483646 h 657"/>
              <a:gd name="T98" fmla="*/ 2147483646 w 571"/>
              <a:gd name="T99" fmla="*/ 2147483646 h 657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571"/>
              <a:gd name="T151" fmla="*/ 0 h 657"/>
              <a:gd name="T152" fmla="*/ 571 w 571"/>
              <a:gd name="T153" fmla="*/ 657 h 657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571" h="657">
                <a:moveTo>
                  <a:pt x="571" y="425"/>
                </a:moveTo>
                <a:lnTo>
                  <a:pt x="571" y="464"/>
                </a:lnTo>
                <a:lnTo>
                  <a:pt x="571" y="503"/>
                </a:lnTo>
                <a:lnTo>
                  <a:pt x="535" y="503"/>
                </a:lnTo>
                <a:lnTo>
                  <a:pt x="499" y="540"/>
                </a:lnTo>
                <a:lnTo>
                  <a:pt x="535" y="540"/>
                </a:lnTo>
                <a:lnTo>
                  <a:pt x="535" y="579"/>
                </a:lnTo>
                <a:lnTo>
                  <a:pt x="499" y="619"/>
                </a:lnTo>
                <a:lnTo>
                  <a:pt x="464" y="657"/>
                </a:lnTo>
                <a:lnTo>
                  <a:pt x="429" y="657"/>
                </a:lnTo>
                <a:lnTo>
                  <a:pt x="393" y="657"/>
                </a:lnTo>
                <a:lnTo>
                  <a:pt x="357" y="657"/>
                </a:lnTo>
                <a:lnTo>
                  <a:pt x="321" y="657"/>
                </a:lnTo>
                <a:lnTo>
                  <a:pt x="286" y="657"/>
                </a:lnTo>
                <a:lnTo>
                  <a:pt x="251" y="657"/>
                </a:lnTo>
                <a:lnTo>
                  <a:pt x="215" y="619"/>
                </a:lnTo>
                <a:lnTo>
                  <a:pt x="143" y="464"/>
                </a:lnTo>
                <a:lnTo>
                  <a:pt x="37" y="193"/>
                </a:lnTo>
                <a:lnTo>
                  <a:pt x="0" y="38"/>
                </a:lnTo>
                <a:lnTo>
                  <a:pt x="0" y="0"/>
                </a:lnTo>
                <a:lnTo>
                  <a:pt x="0" y="38"/>
                </a:lnTo>
                <a:lnTo>
                  <a:pt x="37" y="38"/>
                </a:lnTo>
                <a:lnTo>
                  <a:pt x="73" y="38"/>
                </a:lnTo>
                <a:lnTo>
                  <a:pt x="73" y="77"/>
                </a:lnTo>
                <a:lnTo>
                  <a:pt x="108" y="77"/>
                </a:lnTo>
                <a:lnTo>
                  <a:pt x="143" y="115"/>
                </a:lnTo>
                <a:lnTo>
                  <a:pt x="178" y="115"/>
                </a:lnTo>
                <a:lnTo>
                  <a:pt x="178" y="154"/>
                </a:lnTo>
                <a:lnTo>
                  <a:pt x="215" y="154"/>
                </a:lnTo>
                <a:lnTo>
                  <a:pt x="251" y="154"/>
                </a:lnTo>
                <a:lnTo>
                  <a:pt x="251" y="193"/>
                </a:lnTo>
                <a:lnTo>
                  <a:pt x="251" y="154"/>
                </a:lnTo>
                <a:lnTo>
                  <a:pt x="286" y="154"/>
                </a:lnTo>
                <a:lnTo>
                  <a:pt x="321" y="154"/>
                </a:lnTo>
                <a:lnTo>
                  <a:pt x="357" y="115"/>
                </a:lnTo>
                <a:lnTo>
                  <a:pt x="393" y="77"/>
                </a:lnTo>
                <a:lnTo>
                  <a:pt x="429" y="77"/>
                </a:lnTo>
                <a:lnTo>
                  <a:pt x="464" y="77"/>
                </a:lnTo>
                <a:lnTo>
                  <a:pt x="499" y="77"/>
                </a:lnTo>
                <a:lnTo>
                  <a:pt x="535" y="77"/>
                </a:lnTo>
                <a:lnTo>
                  <a:pt x="571" y="77"/>
                </a:lnTo>
                <a:lnTo>
                  <a:pt x="571" y="115"/>
                </a:lnTo>
                <a:lnTo>
                  <a:pt x="571" y="154"/>
                </a:lnTo>
                <a:lnTo>
                  <a:pt x="535" y="193"/>
                </a:lnTo>
                <a:lnTo>
                  <a:pt x="535" y="231"/>
                </a:lnTo>
                <a:lnTo>
                  <a:pt x="571" y="270"/>
                </a:lnTo>
                <a:lnTo>
                  <a:pt x="571" y="310"/>
                </a:lnTo>
                <a:lnTo>
                  <a:pt x="571" y="348"/>
                </a:lnTo>
                <a:lnTo>
                  <a:pt x="571" y="387"/>
                </a:lnTo>
                <a:lnTo>
                  <a:pt x="571" y="425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5" name="Freeform 14"/>
          <p:cNvSpPr>
            <a:spLocks noChangeAspect="1"/>
          </p:cNvSpPr>
          <p:nvPr/>
        </p:nvSpPr>
        <p:spPr bwMode="auto">
          <a:xfrm>
            <a:off x="6775450" y="3522663"/>
            <a:ext cx="382588" cy="266700"/>
          </a:xfrm>
          <a:custGeom>
            <a:avLst/>
            <a:gdLst>
              <a:gd name="T0" fmla="*/ 2147483646 w 818"/>
              <a:gd name="T1" fmla="*/ 2147483646 h 660"/>
              <a:gd name="T2" fmla="*/ 2147483646 w 818"/>
              <a:gd name="T3" fmla="*/ 2147483646 h 660"/>
              <a:gd name="T4" fmla="*/ 2147483646 w 818"/>
              <a:gd name="T5" fmla="*/ 2147483646 h 660"/>
              <a:gd name="T6" fmla="*/ 2147483646 w 818"/>
              <a:gd name="T7" fmla="*/ 2147483646 h 660"/>
              <a:gd name="T8" fmla="*/ 2147483646 w 818"/>
              <a:gd name="T9" fmla="*/ 2147483646 h 660"/>
              <a:gd name="T10" fmla="*/ 2147483646 w 818"/>
              <a:gd name="T11" fmla="*/ 2147483646 h 660"/>
              <a:gd name="T12" fmla="*/ 2147483646 w 818"/>
              <a:gd name="T13" fmla="*/ 2147483646 h 660"/>
              <a:gd name="T14" fmla="*/ 2147483646 w 818"/>
              <a:gd name="T15" fmla="*/ 2147483646 h 660"/>
              <a:gd name="T16" fmla="*/ 2147483646 w 818"/>
              <a:gd name="T17" fmla="*/ 2147483646 h 660"/>
              <a:gd name="T18" fmla="*/ 2147483646 w 818"/>
              <a:gd name="T19" fmla="*/ 2147483646 h 660"/>
              <a:gd name="T20" fmla="*/ 2147483646 w 818"/>
              <a:gd name="T21" fmla="*/ 2147483646 h 660"/>
              <a:gd name="T22" fmla="*/ 2147483646 w 818"/>
              <a:gd name="T23" fmla="*/ 2147483646 h 660"/>
              <a:gd name="T24" fmla="*/ 2147483646 w 818"/>
              <a:gd name="T25" fmla="*/ 2147483646 h 660"/>
              <a:gd name="T26" fmla="*/ 2147483646 w 818"/>
              <a:gd name="T27" fmla="*/ 2147483646 h 660"/>
              <a:gd name="T28" fmla="*/ 2147483646 w 818"/>
              <a:gd name="T29" fmla="*/ 2147483646 h 660"/>
              <a:gd name="T30" fmla="*/ 2147483646 w 818"/>
              <a:gd name="T31" fmla="*/ 2147483646 h 660"/>
              <a:gd name="T32" fmla="*/ 2147483646 w 818"/>
              <a:gd name="T33" fmla="*/ 2147483646 h 660"/>
              <a:gd name="T34" fmla="*/ 2147483646 w 818"/>
              <a:gd name="T35" fmla="*/ 2147483646 h 660"/>
              <a:gd name="T36" fmla="*/ 2147483646 w 818"/>
              <a:gd name="T37" fmla="*/ 2147483646 h 660"/>
              <a:gd name="T38" fmla="*/ 2147483646 w 818"/>
              <a:gd name="T39" fmla="*/ 2147483646 h 660"/>
              <a:gd name="T40" fmla="*/ 0 w 818"/>
              <a:gd name="T41" fmla="*/ 2147483646 h 660"/>
              <a:gd name="T42" fmla="*/ 0 w 818"/>
              <a:gd name="T43" fmla="*/ 2147483646 h 660"/>
              <a:gd name="T44" fmla="*/ 2147483646 w 818"/>
              <a:gd name="T45" fmla="*/ 2147483646 h 660"/>
              <a:gd name="T46" fmla="*/ 2147483646 w 818"/>
              <a:gd name="T47" fmla="*/ 2147483646 h 660"/>
              <a:gd name="T48" fmla="*/ 2147483646 w 818"/>
              <a:gd name="T49" fmla="*/ 2147483646 h 660"/>
              <a:gd name="T50" fmla="*/ 2147483646 w 818"/>
              <a:gd name="T51" fmla="*/ 2147483646 h 660"/>
              <a:gd name="T52" fmla="*/ 2147483646 w 818"/>
              <a:gd name="T53" fmla="*/ 2147483646 h 660"/>
              <a:gd name="T54" fmla="*/ 2147483646 w 818"/>
              <a:gd name="T55" fmla="*/ 2147483646 h 660"/>
              <a:gd name="T56" fmla="*/ 2147483646 w 818"/>
              <a:gd name="T57" fmla="*/ 2147483646 h 660"/>
              <a:gd name="T58" fmla="*/ 2147483646 w 818"/>
              <a:gd name="T59" fmla="*/ 2147483646 h 660"/>
              <a:gd name="T60" fmla="*/ 2147483646 w 818"/>
              <a:gd name="T61" fmla="*/ 2147483646 h 660"/>
              <a:gd name="T62" fmla="*/ 2147483646 w 818"/>
              <a:gd name="T63" fmla="*/ 2147483646 h 660"/>
              <a:gd name="T64" fmla="*/ 2147483646 w 818"/>
              <a:gd name="T65" fmla="*/ 2147483646 h 660"/>
              <a:gd name="T66" fmla="*/ 2147483646 w 818"/>
              <a:gd name="T67" fmla="*/ 0 h 660"/>
              <a:gd name="T68" fmla="*/ 2147483646 w 818"/>
              <a:gd name="T69" fmla="*/ 0 h 660"/>
              <a:gd name="T70" fmla="*/ 2147483646 w 818"/>
              <a:gd name="T71" fmla="*/ 2147483646 h 660"/>
              <a:gd name="T72" fmla="*/ 2147483646 w 818"/>
              <a:gd name="T73" fmla="*/ 2147483646 h 660"/>
              <a:gd name="T74" fmla="*/ 2147483646 w 818"/>
              <a:gd name="T75" fmla="*/ 2147483646 h 660"/>
              <a:gd name="T76" fmla="*/ 2147483646 w 818"/>
              <a:gd name="T77" fmla="*/ 2147483646 h 660"/>
              <a:gd name="T78" fmla="*/ 2147483646 w 818"/>
              <a:gd name="T79" fmla="*/ 2147483646 h 660"/>
              <a:gd name="T80" fmla="*/ 2147483646 w 818"/>
              <a:gd name="T81" fmla="*/ 2147483646 h 660"/>
              <a:gd name="T82" fmla="*/ 2147483646 w 818"/>
              <a:gd name="T83" fmla="*/ 2147483646 h 660"/>
              <a:gd name="T84" fmla="*/ 2147483646 w 818"/>
              <a:gd name="T85" fmla="*/ 2147483646 h 660"/>
              <a:gd name="T86" fmla="*/ 2147483646 w 818"/>
              <a:gd name="T87" fmla="*/ 2147483646 h 660"/>
              <a:gd name="T88" fmla="*/ 2147483646 w 818"/>
              <a:gd name="T89" fmla="*/ 2147483646 h 660"/>
              <a:gd name="T90" fmla="*/ 2147483646 w 818"/>
              <a:gd name="T91" fmla="*/ 2147483646 h 660"/>
              <a:gd name="T92" fmla="*/ 2147483646 w 818"/>
              <a:gd name="T93" fmla="*/ 2147483646 h 660"/>
              <a:gd name="T94" fmla="*/ 2147483646 w 818"/>
              <a:gd name="T95" fmla="*/ 2147483646 h 660"/>
              <a:gd name="T96" fmla="*/ 2147483646 w 818"/>
              <a:gd name="T97" fmla="*/ 2147483646 h 660"/>
              <a:gd name="T98" fmla="*/ 2147483646 w 818"/>
              <a:gd name="T99" fmla="*/ 2147483646 h 660"/>
              <a:gd name="T100" fmla="*/ 2147483646 w 818"/>
              <a:gd name="T101" fmla="*/ 2147483646 h 660"/>
              <a:gd name="T102" fmla="*/ 2147483646 w 818"/>
              <a:gd name="T103" fmla="*/ 2147483646 h 660"/>
              <a:gd name="T104" fmla="*/ 2147483646 w 818"/>
              <a:gd name="T105" fmla="*/ 2147483646 h 660"/>
              <a:gd name="T106" fmla="*/ 2147483646 w 818"/>
              <a:gd name="T107" fmla="*/ 2147483646 h 660"/>
              <a:gd name="T108" fmla="*/ 2147483646 w 818"/>
              <a:gd name="T109" fmla="*/ 2147483646 h 660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818"/>
              <a:gd name="T166" fmla="*/ 0 h 660"/>
              <a:gd name="T167" fmla="*/ 818 w 818"/>
              <a:gd name="T168" fmla="*/ 660 h 660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818" h="660">
                <a:moveTo>
                  <a:pt x="677" y="660"/>
                </a:moveTo>
                <a:lnTo>
                  <a:pt x="640" y="660"/>
                </a:lnTo>
                <a:lnTo>
                  <a:pt x="605" y="619"/>
                </a:lnTo>
                <a:lnTo>
                  <a:pt x="605" y="660"/>
                </a:lnTo>
                <a:lnTo>
                  <a:pt x="570" y="660"/>
                </a:lnTo>
                <a:lnTo>
                  <a:pt x="570" y="619"/>
                </a:lnTo>
                <a:lnTo>
                  <a:pt x="534" y="619"/>
                </a:lnTo>
                <a:lnTo>
                  <a:pt x="497" y="580"/>
                </a:lnTo>
                <a:lnTo>
                  <a:pt x="462" y="543"/>
                </a:lnTo>
                <a:lnTo>
                  <a:pt x="392" y="504"/>
                </a:lnTo>
                <a:lnTo>
                  <a:pt x="356" y="465"/>
                </a:lnTo>
                <a:lnTo>
                  <a:pt x="320" y="427"/>
                </a:lnTo>
                <a:lnTo>
                  <a:pt x="249" y="350"/>
                </a:lnTo>
                <a:lnTo>
                  <a:pt x="213" y="350"/>
                </a:lnTo>
                <a:lnTo>
                  <a:pt x="178" y="350"/>
                </a:lnTo>
                <a:lnTo>
                  <a:pt x="142" y="350"/>
                </a:lnTo>
                <a:lnTo>
                  <a:pt x="108" y="350"/>
                </a:lnTo>
                <a:lnTo>
                  <a:pt x="71" y="310"/>
                </a:lnTo>
                <a:lnTo>
                  <a:pt x="71" y="271"/>
                </a:lnTo>
                <a:lnTo>
                  <a:pt x="35" y="233"/>
                </a:lnTo>
                <a:lnTo>
                  <a:pt x="0" y="194"/>
                </a:lnTo>
                <a:lnTo>
                  <a:pt x="0" y="155"/>
                </a:lnTo>
                <a:lnTo>
                  <a:pt x="35" y="155"/>
                </a:lnTo>
                <a:lnTo>
                  <a:pt x="71" y="117"/>
                </a:lnTo>
                <a:lnTo>
                  <a:pt x="108" y="155"/>
                </a:lnTo>
                <a:lnTo>
                  <a:pt x="142" y="155"/>
                </a:lnTo>
                <a:lnTo>
                  <a:pt x="178" y="155"/>
                </a:lnTo>
                <a:lnTo>
                  <a:pt x="213" y="117"/>
                </a:lnTo>
                <a:lnTo>
                  <a:pt x="249" y="117"/>
                </a:lnTo>
                <a:lnTo>
                  <a:pt x="284" y="78"/>
                </a:lnTo>
                <a:lnTo>
                  <a:pt x="320" y="78"/>
                </a:lnTo>
                <a:lnTo>
                  <a:pt x="356" y="38"/>
                </a:lnTo>
                <a:lnTo>
                  <a:pt x="392" y="38"/>
                </a:lnTo>
                <a:lnTo>
                  <a:pt x="427" y="0"/>
                </a:lnTo>
                <a:lnTo>
                  <a:pt x="534" y="0"/>
                </a:lnTo>
                <a:lnTo>
                  <a:pt x="605" y="38"/>
                </a:lnTo>
                <a:lnTo>
                  <a:pt x="640" y="38"/>
                </a:lnTo>
                <a:lnTo>
                  <a:pt x="712" y="117"/>
                </a:lnTo>
                <a:lnTo>
                  <a:pt x="784" y="117"/>
                </a:lnTo>
                <a:lnTo>
                  <a:pt x="784" y="155"/>
                </a:lnTo>
                <a:lnTo>
                  <a:pt x="818" y="155"/>
                </a:lnTo>
                <a:lnTo>
                  <a:pt x="784" y="194"/>
                </a:lnTo>
                <a:lnTo>
                  <a:pt x="784" y="233"/>
                </a:lnTo>
                <a:lnTo>
                  <a:pt x="712" y="233"/>
                </a:lnTo>
                <a:lnTo>
                  <a:pt x="712" y="271"/>
                </a:lnTo>
                <a:lnTo>
                  <a:pt x="677" y="310"/>
                </a:lnTo>
                <a:lnTo>
                  <a:pt x="677" y="350"/>
                </a:lnTo>
                <a:lnTo>
                  <a:pt x="677" y="388"/>
                </a:lnTo>
                <a:lnTo>
                  <a:pt x="640" y="388"/>
                </a:lnTo>
                <a:lnTo>
                  <a:pt x="640" y="427"/>
                </a:lnTo>
                <a:lnTo>
                  <a:pt x="605" y="465"/>
                </a:lnTo>
                <a:lnTo>
                  <a:pt x="605" y="504"/>
                </a:lnTo>
                <a:lnTo>
                  <a:pt x="605" y="543"/>
                </a:lnTo>
                <a:lnTo>
                  <a:pt x="640" y="619"/>
                </a:lnTo>
                <a:lnTo>
                  <a:pt x="677" y="66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6" name="Freeform 15"/>
          <p:cNvSpPr>
            <a:spLocks noChangeAspect="1"/>
          </p:cNvSpPr>
          <p:nvPr/>
        </p:nvSpPr>
        <p:spPr bwMode="auto">
          <a:xfrm>
            <a:off x="7392988" y="3662363"/>
            <a:ext cx="101600" cy="109537"/>
          </a:xfrm>
          <a:custGeom>
            <a:avLst/>
            <a:gdLst>
              <a:gd name="T0" fmla="*/ 2147483646 w 214"/>
              <a:gd name="T1" fmla="*/ 2147483646 h 270"/>
              <a:gd name="T2" fmla="*/ 2147483646 w 214"/>
              <a:gd name="T3" fmla="*/ 2147483646 h 270"/>
              <a:gd name="T4" fmla="*/ 2147483646 w 214"/>
              <a:gd name="T5" fmla="*/ 2147483646 h 270"/>
              <a:gd name="T6" fmla="*/ 2147483646 w 214"/>
              <a:gd name="T7" fmla="*/ 2147483646 h 270"/>
              <a:gd name="T8" fmla="*/ 2147483646 w 214"/>
              <a:gd name="T9" fmla="*/ 2147483646 h 270"/>
              <a:gd name="T10" fmla="*/ 0 w 214"/>
              <a:gd name="T11" fmla="*/ 2147483646 h 270"/>
              <a:gd name="T12" fmla="*/ 2147483646 w 214"/>
              <a:gd name="T13" fmla="*/ 2147483646 h 270"/>
              <a:gd name="T14" fmla="*/ 2147483646 w 214"/>
              <a:gd name="T15" fmla="*/ 0 h 270"/>
              <a:gd name="T16" fmla="*/ 2147483646 w 214"/>
              <a:gd name="T17" fmla="*/ 0 h 270"/>
              <a:gd name="T18" fmla="*/ 2147483646 w 214"/>
              <a:gd name="T19" fmla="*/ 2147483646 h 270"/>
              <a:gd name="T20" fmla="*/ 2147483646 w 214"/>
              <a:gd name="T21" fmla="*/ 2147483646 h 270"/>
              <a:gd name="T22" fmla="*/ 2147483646 w 214"/>
              <a:gd name="T23" fmla="*/ 2147483646 h 270"/>
              <a:gd name="T24" fmla="*/ 2147483646 w 214"/>
              <a:gd name="T25" fmla="*/ 2147483646 h 270"/>
              <a:gd name="T26" fmla="*/ 2147483646 w 214"/>
              <a:gd name="T27" fmla="*/ 2147483646 h 270"/>
              <a:gd name="T28" fmla="*/ 2147483646 w 214"/>
              <a:gd name="T29" fmla="*/ 2147483646 h 270"/>
              <a:gd name="T30" fmla="*/ 2147483646 w 214"/>
              <a:gd name="T31" fmla="*/ 2147483646 h 270"/>
              <a:gd name="T32" fmla="*/ 2147483646 w 214"/>
              <a:gd name="T33" fmla="*/ 2147483646 h 270"/>
              <a:gd name="T34" fmla="*/ 2147483646 w 214"/>
              <a:gd name="T35" fmla="*/ 2147483646 h 270"/>
              <a:gd name="T36" fmla="*/ 2147483646 w 214"/>
              <a:gd name="T37" fmla="*/ 2147483646 h 270"/>
              <a:gd name="T38" fmla="*/ 2147483646 w 214"/>
              <a:gd name="T39" fmla="*/ 2147483646 h 270"/>
              <a:gd name="T40" fmla="*/ 2147483646 w 214"/>
              <a:gd name="T41" fmla="*/ 2147483646 h 270"/>
              <a:gd name="T42" fmla="*/ 2147483646 w 214"/>
              <a:gd name="T43" fmla="*/ 2147483646 h 270"/>
              <a:gd name="T44" fmla="*/ 2147483646 w 214"/>
              <a:gd name="T45" fmla="*/ 2147483646 h 270"/>
              <a:gd name="T46" fmla="*/ 2147483646 w 214"/>
              <a:gd name="T47" fmla="*/ 2147483646 h 270"/>
              <a:gd name="T48" fmla="*/ 2147483646 w 214"/>
              <a:gd name="T49" fmla="*/ 2147483646 h 270"/>
              <a:gd name="T50" fmla="*/ 2147483646 w 214"/>
              <a:gd name="T51" fmla="*/ 2147483646 h 270"/>
              <a:gd name="T52" fmla="*/ 2147483646 w 214"/>
              <a:gd name="T53" fmla="*/ 2147483646 h 27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14"/>
              <a:gd name="T82" fmla="*/ 0 h 270"/>
              <a:gd name="T83" fmla="*/ 214 w 214"/>
              <a:gd name="T84" fmla="*/ 270 h 27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14" h="270">
                <a:moveTo>
                  <a:pt x="70" y="270"/>
                </a:moveTo>
                <a:lnTo>
                  <a:pt x="70" y="231"/>
                </a:lnTo>
                <a:lnTo>
                  <a:pt x="70" y="193"/>
                </a:lnTo>
                <a:lnTo>
                  <a:pt x="37" y="193"/>
                </a:lnTo>
                <a:lnTo>
                  <a:pt x="37" y="154"/>
                </a:lnTo>
                <a:lnTo>
                  <a:pt x="0" y="114"/>
                </a:lnTo>
                <a:lnTo>
                  <a:pt x="70" y="38"/>
                </a:lnTo>
                <a:lnTo>
                  <a:pt x="142" y="0"/>
                </a:lnTo>
                <a:lnTo>
                  <a:pt x="177" y="0"/>
                </a:lnTo>
                <a:lnTo>
                  <a:pt x="177" y="38"/>
                </a:lnTo>
                <a:lnTo>
                  <a:pt x="214" y="38"/>
                </a:lnTo>
                <a:lnTo>
                  <a:pt x="214" y="77"/>
                </a:lnTo>
                <a:lnTo>
                  <a:pt x="214" y="114"/>
                </a:lnTo>
                <a:lnTo>
                  <a:pt x="214" y="154"/>
                </a:lnTo>
                <a:lnTo>
                  <a:pt x="214" y="193"/>
                </a:lnTo>
                <a:lnTo>
                  <a:pt x="214" y="231"/>
                </a:lnTo>
                <a:lnTo>
                  <a:pt x="214" y="270"/>
                </a:lnTo>
                <a:lnTo>
                  <a:pt x="177" y="270"/>
                </a:lnTo>
                <a:lnTo>
                  <a:pt x="177" y="231"/>
                </a:lnTo>
                <a:lnTo>
                  <a:pt x="177" y="193"/>
                </a:lnTo>
                <a:lnTo>
                  <a:pt x="142" y="193"/>
                </a:lnTo>
                <a:lnTo>
                  <a:pt x="142" y="154"/>
                </a:lnTo>
                <a:lnTo>
                  <a:pt x="142" y="193"/>
                </a:lnTo>
                <a:lnTo>
                  <a:pt x="106" y="193"/>
                </a:lnTo>
                <a:lnTo>
                  <a:pt x="106" y="231"/>
                </a:lnTo>
                <a:lnTo>
                  <a:pt x="106" y="270"/>
                </a:lnTo>
                <a:lnTo>
                  <a:pt x="70" y="27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7" name="Freeform 16"/>
          <p:cNvSpPr>
            <a:spLocks noChangeAspect="1"/>
          </p:cNvSpPr>
          <p:nvPr/>
        </p:nvSpPr>
        <p:spPr bwMode="auto">
          <a:xfrm>
            <a:off x="7227888" y="3332163"/>
            <a:ext cx="266700" cy="407987"/>
          </a:xfrm>
          <a:custGeom>
            <a:avLst/>
            <a:gdLst>
              <a:gd name="T0" fmla="*/ 2147483646 w 571"/>
              <a:gd name="T1" fmla="*/ 2147483646 h 1007"/>
              <a:gd name="T2" fmla="*/ 2147483646 w 571"/>
              <a:gd name="T3" fmla="*/ 2147483646 h 1007"/>
              <a:gd name="T4" fmla="*/ 2147483646 w 571"/>
              <a:gd name="T5" fmla="*/ 2147483646 h 1007"/>
              <a:gd name="T6" fmla="*/ 2147483646 w 571"/>
              <a:gd name="T7" fmla="*/ 2147483646 h 1007"/>
              <a:gd name="T8" fmla="*/ 2147483646 w 571"/>
              <a:gd name="T9" fmla="*/ 2147483646 h 1007"/>
              <a:gd name="T10" fmla="*/ 2147483646 w 571"/>
              <a:gd name="T11" fmla="*/ 2147483646 h 1007"/>
              <a:gd name="T12" fmla="*/ 2147483646 w 571"/>
              <a:gd name="T13" fmla="*/ 2147483646 h 1007"/>
              <a:gd name="T14" fmla="*/ 2147483646 w 571"/>
              <a:gd name="T15" fmla="*/ 2147483646 h 1007"/>
              <a:gd name="T16" fmla="*/ 2147483646 w 571"/>
              <a:gd name="T17" fmla="*/ 2147483646 h 1007"/>
              <a:gd name="T18" fmla="*/ 2147483646 w 571"/>
              <a:gd name="T19" fmla="*/ 2147483646 h 1007"/>
              <a:gd name="T20" fmla="*/ 2147483646 w 571"/>
              <a:gd name="T21" fmla="*/ 2147483646 h 1007"/>
              <a:gd name="T22" fmla="*/ 2147483646 w 571"/>
              <a:gd name="T23" fmla="*/ 2147483646 h 1007"/>
              <a:gd name="T24" fmla="*/ 0 w 571"/>
              <a:gd name="T25" fmla="*/ 2147483646 h 1007"/>
              <a:gd name="T26" fmla="*/ 0 w 571"/>
              <a:gd name="T27" fmla="*/ 2147483646 h 1007"/>
              <a:gd name="T28" fmla="*/ 0 w 571"/>
              <a:gd name="T29" fmla="*/ 2147483646 h 1007"/>
              <a:gd name="T30" fmla="*/ 2147483646 w 571"/>
              <a:gd name="T31" fmla="*/ 2147483646 h 1007"/>
              <a:gd name="T32" fmla="*/ 2147483646 w 571"/>
              <a:gd name="T33" fmla="*/ 0 h 1007"/>
              <a:gd name="T34" fmla="*/ 2147483646 w 571"/>
              <a:gd name="T35" fmla="*/ 2147483646 h 1007"/>
              <a:gd name="T36" fmla="*/ 2147483646 w 571"/>
              <a:gd name="T37" fmla="*/ 2147483646 h 1007"/>
              <a:gd name="T38" fmla="*/ 2147483646 w 571"/>
              <a:gd name="T39" fmla="*/ 2147483646 h 1007"/>
              <a:gd name="T40" fmla="*/ 2147483646 w 571"/>
              <a:gd name="T41" fmla="*/ 2147483646 h 1007"/>
              <a:gd name="T42" fmla="*/ 2147483646 w 571"/>
              <a:gd name="T43" fmla="*/ 2147483646 h 1007"/>
              <a:gd name="T44" fmla="*/ 2147483646 w 571"/>
              <a:gd name="T45" fmla="*/ 2147483646 h 1007"/>
              <a:gd name="T46" fmla="*/ 2147483646 w 571"/>
              <a:gd name="T47" fmla="*/ 2147483646 h 1007"/>
              <a:gd name="T48" fmla="*/ 2147483646 w 571"/>
              <a:gd name="T49" fmla="*/ 2147483646 h 1007"/>
              <a:gd name="T50" fmla="*/ 2147483646 w 571"/>
              <a:gd name="T51" fmla="*/ 2147483646 h 1007"/>
              <a:gd name="T52" fmla="*/ 2147483646 w 571"/>
              <a:gd name="T53" fmla="*/ 2147483646 h 1007"/>
              <a:gd name="T54" fmla="*/ 2147483646 w 571"/>
              <a:gd name="T55" fmla="*/ 2147483646 h 1007"/>
              <a:gd name="T56" fmla="*/ 2147483646 w 571"/>
              <a:gd name="T57" fmla="*/ 2147483646 h 1007"/>
              <a:gd name="T58" fmla="*/ 2147483646 w 571"/>
              <a:gd name="T59" fmla="*/ 2147483646 h 1007"/>
              <a:gd name="T60" fmla="*/ 2147483646 w 571"/>
              <a:gd name="T61" fmla="*/ 2147483646 h 1007"/>
              <a:gd name="T62" fmla="*/ 2147483646 w 571"/>
              <a:gd name="T63" fmla="*/ 2147483646 h 1007"/>
              <a:gd name="T64" fmla="*/ 2147483646 w 571"/>
              <a:gd name="T65" fmla="*/ 2147483646 h 1007"/>
              <a:gd name="T66" fmla="*/ 2147483646 w 571"/>
              <a:gd name="T67" fmla="*/ 2147483646 h 100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571"/>
              <a:gd name="T103" fmla="*/ 0 h 1007"/>
              <a:gd name="T104" fmla="*/ 571 w 571"/>
              <a:gd name="T105" fmla="*/ 1007 h 100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571" h="1007">
                <a:moveTo>
                  <a:pt x="356" y="928"/>
                </a:moveTo>
                <a:lnTo>
                  <a:pt x="285" y="968"/>
                </a:lnTo>
                <a:lnTo>
                  <a:pt x="249" y="968"/>
                </a:lnTo>
                <a:lnTo>
                  <a:pt x="214" y="968"/>
                </a:lnTo>
                <a:lnTo>
                  <a:pt x="178" y="968"/>
                </a:lnTo>
                <a:lnTo>
                  <a:pt x="178" y="1007"/>
                </a:lnTo>
                <a:lnTo>
                  <a:pt x="142" y="1007"/>
                </a:lnTo>
                <a:lnTo>
                  <a:pt x="107" y="1007"/>
                </a:lnTo>
                <a:lnTo>
                  <a:pt x="71" y="1007"/>
                </a:lnTo>
                <a:lnTo>
                  <a:pt x="71" y="968"/>
                </a:lnTo>
                <a:lnTo>
                  <a:pt x="71" y="928"/>
                </a:lnTo>
                <a:lnTo>
                  <a:pt x="71" y="891"/>
                </a:lnTo>
                <a:lnTo>
                  <a:pt x="71" y="852"/>
                </a:lnTo>
                <a:lnTo>
                  <a:pt x="36" y="814"/>
                </a:lnTo>
                <a:lnTo>
                  <a:pt x="36" y="775"/>
                </a:lnTo>
                <a:lnTo>
                  <a:pt x="36" y="698"/>
                </a:lnTo>
                <a:lnTo>
                  <a:pt x="36" y="619"/>
                </a:lnTo>
                <a:lnTo>
                  <a:pt x="36" y="581"/>
                </a:lnTo>
                <a:lnTo>
                  <a:pt x="0" y="542"/>
                </a:lnTo>
                <a:lnTo>
                  <a:pt x="36" y="503"/>
                </a:lnTo>
                <a:lnTo>
                  <a:pt x="0" y="465"/>
                </a:lnTo>
                <a:lnTo>
                  <a:pt x="36" y="426"/>
                </a:lnTo>
                <a:lnTo>
                  <a:pt x="36" y="349"/>
                </a:lnTo>
                <a:lnTo>
                  <a:pt x="36" y="309"/>
                </a:lnTo>
                <a:lnTo>
                  <a:pt x="36" y="233"/>
                </a:lnTo>
                <a:lnTo>
                  <a:pt x="0" y="194"/>
                </a:lnTo>
                <a:lnTo>
                  <a:pt x="0" y="156"/>
                </a:lnTo>
                <a:lnTo>
                  <a:pt x="0" y="117"/>
                </a:lnTo>
                <a:lnTo>
                  <a:pt x="0" y="79"/>
                </a:lnTo>
                <a:lnTo>
                  <a:pt x="0" y="40"/>
                </a:lnTo>
                <a:lnTo>
                  <a:pt x="36" y="40"/>
                </a:lnTo>
                <a:lnTo>
                  <a:pt x="71" y="40"/>
                </a:lnTo>
                <a:lnTo>
                  <a:pt x="142" y="0"/>
                </a:lnTo>
                <a:lnTo>
                  <a:pt x="178" y="0"/>
                </a:lnTo>
                <a:lnTo>
                  <a:pt x="249" y="40"/>
                </a:lnTo>
                <a:lnTo>
                  <a:pt x="320" y="79"/>
                </a:lnTo>
                <a:lnTo>
                  <a:pt x="356" y="117"/>
                </a:lnTo>
                <a:lnTo>
                  <a:pt x="356" y="156"/>
                </a:lnTo>
                <a:lnTo>
                  <a:pt x="393" y="194"/>
                </a:lnTo>
                <a:lnTo>
                  <a:pt x="427" y="194"/>
                </a:lnTo>
                <a:lnTo>
                  <a:pt x="427" y="233"/>
                </a:lnTo>
                <a:lnTo>
                  <a:pt x="463" y="233"/>
                </a:lnTo>
                <a:lnTo>
                  <a:pt x="498" y="233"/>
                </a:lnTo>
                <a:lnTo>
                  <a:pt x="498" y="272"/>
                </a:lnTo>
                <a:lnTo>
                  <a:pt x="534" y="272"/>
                </a:lnTo>
                <a:lnTo>
                  <a:pt x="498" y="309"/>
                </a:lnTo>
                <a:lnTo>
                  <a:pt x="534" y="309"/>
                </a:lnTo>
                <a:lnTo>
                  <a:pt x="534" y="349"/>
                </a:lnTo>
                <a:lnTo>
                  <a:pt x="534" y="388"/>
                </a:lnTo>
                <a:lnTo>
                  <a:pt x="498" y="426"/>
                </a:lnTo>
                <a:lnTo>
                  <a:pt x="498" y="465"/>
                </a:lnTo>
                <a:lnTo>
                  <a:pt x="498" y="503"/>
                </a:lnTo>
                <a:lnTo>
                  <a:pt x="534" y="503"/>
                </a:lnTo>
                <a:lnTo>
                  <a:pt x="534" y="542"/>
                </a:lnTo>
                <a:lnTo>
                  <a:pt x="571" y="542"/>
                </a:lnTo>
                <a:lnTo>
                  <a:pt x="571" y="581"/>
                </a:lnTo>
                <a:lnTo>
                  <a:pt x="571" y="619"/>
                </a:lnTo>
                <a:lnTo>
                  <a:pt x="571" y="659"/>
                </a:lnTo>
                <a:lnTo>
                  <a:pt x="571" y="698"/>
                </a:lnTo>
                <a:lnTo>
                  <a:pt x="571" y="736"/>
                </a:lnTo>
                <a:lnTo>
                  <a:pt x="571" y="775"/>
                </a:lnTo>
                <a:lnTo>
                  <a:pt x="571" y="814"/>
                </a:lnTo>
                <a:lnTo>
                  <a:pt x="571" y="852"/>
                </a:lnTo>
                <a:lnTo>
                  <a:pt x="534" y="852"/>
                </a:lnTo>
                <a:lnTo>
                  <a:pt x="534" y="814"/>
                </a:lnTo>
                <a:lnTo>
                  <a:pt x="498" y="814"/>
                </a:lnTo>
                <a:lnTo>
                  <a:pt x="427" y="852"/>
                </a:lnTo>
                <a:lnTo>
                  <a:pt x="356" y="928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8" name="Freeform 17"/>
          <p:cNvSpPr>
            <a:spLocks noChangeAspect="1"/>
          </p:cNvSpPr>
          <p:nvPr/>
        </p:nvSpPr>
        <p:spPr bwMode="auto">
          <a:xfrm>
            <a:off x="6659563" y="3425825"/>
            <a:ext cx="366712" cy="173038"/>
          </a:xfrm>
          <a:custGeom>
            <a:avLst/>
            <a:gdLst>
              <a:gd name="T0" fmla="*/ 2147483646 w 783"/>
              <a:gd name="T1" fmla="*/ 2147483646 h 426"/>
              <a:gd name="T2" fmla="*/ 2147483646 w 783"/>
              <a:gd name="T3" fmla="*/ 2147483646 h 426"/>
              <a:gd name="T4" fmla="*/ 2147483646 w 783"/>
              <a:gd name="T5" fmla="*/ 2147483646 h 426"/>
              <a:gd name="T6" fmla="*/ 2147483646 w 783"/>
              <a:gd name="T7" fmla="*/ 2147483646 h 426"/>
              <a:gd name="T8" fmla="*/ 2147483646 w 783"/>
              <a:gd name="T9" fmla="*/ 2147483646 h 426"/>
              <a:gd name="T10" fmla="*/ 2147483646 w 783"/>
              <a:gd name="T11" fmla="*/ 2147483646 h 426"/>
              <a:gd name="T12" fmla="*/ 2147483646 w 783"/>
              <a:gd name="T13" fmla="*/ 2147483646 h 426"/>
              <a:gd name="T14" fmla="*/ 2147483646 w 783"/>
              <a:gd name="T15" fmla="*/ 2147483646 h 426"/>
              <a:gd name="T16" fmla="*/ 2147483646 w 783"/>
              <a:gd name="T17" fmla="*/ 2147483646 h 426"/>
              <a:gd name="T18" fmla="*/ 2147483646 w 783"/>
              <a:gd name="T19" fmla="*/ 2147483646 h 426"/>
              <a:gd name="T20" fmla="*/ 0 w 783"/>
              <a:gd name="T21" fmla="*/ 2147483646 h 426"/>
              <a:gd name="T22" fmla="*/ 2147483646 w 783"/>
              <a:gd name="T23" fmla="*/ 2147483646 h 426"/>
              <a:gd name="T24" fmla="*/ 2147483646 w 783"/>
              <a:gd name="T25" fmla="*/ 2147483646 h 426"/>
              <a:gd name="T26" fmla="*/ 2147483646 w 783"/>
              <a:gd name="T27" fmla="*/ 2147483646 h 426"/>
              <a:gd name="T28" fmla="*/ 2147483646 w 783"/>
              <a:gd name="T29" fmla="*/ 2147483646 h 426"/>
              <a:gd name="T30" fmla="*/ 2147483646 w 783"/>
              <a:gd name="T31" fmla="*/ 2147483646 h 426"/>
              <a:gd name="T32" fmla="*/ 2147483646 w 783"/>
              <a:gd name="T33" fmla="*/ 2147483646 h 426"/>
              <a:gd name="T34" fmla="*/ 2147483646 w 783"/>
              <a:gd name="T35" fmla="*/ 2147483646 h 426"/>
              <a:gd name="T36" fmla="*/ 2147483646 w 783"/>
              <a:gd name="T37" fmla="*/ 0 h 426"/>
              <a:gd name="T38" fmla="*/ 2147483646 w 783"/>
              <a:gd name="T39" fmla="*/ 2147483646 h 426"/>
              <a:gd name="T40" fmla="*/ 2147483646 w 783"/>
              <a:gd name="T41" fmla="*/ 2147483646 h 426"/>
              <a:gd name="T42" fmla="*/ 2147483646 w 783"/>
              <a:gd name="T43" fmla="*/ 2147483646 h 426"/>
              <a:gd name="T44" fmla="*/ 2147483646 w 783"/>
              <a:gd name="T45" fmla="*/ 2147483646 h 426"/>
              <a:gd name="T46" fmla="*/ 2147483646 w 783"/>
              <a:gd name="T47" fmla="*/ 2147483646 h 426"/>
              <a:gd name="T48" fmla="*/ 2147483646 w 783"/>
              <a:gd name="T49" fmla="*/ 2147483646 h 426"/>
              <a:gd name="T50" fmla="*/ 2147483646 w 783"/>
              <a:gd name="T51" fmla="*/ 2147483646 h 426"/>
              <a:gd name="T52" fmla="*/ 2147483646 w 783"/>
              <a:gd name="T53" fmla="*/ 2147483646 h 426"/>
              <a:gd name="T54" fmla="*/ 2147483646 w 783"/>
              <a:gd name="T55" fmla="*/ 2147483646 h 426"/>
              <a:gd name="T56" fmla="*/ 2147483646 w 783"/>
              <a:gd name="T57" fmla="*/ 2147483646 h 426"/>
              <a:gd name="T58" fmla="*/ 2147483646 w 783"/>
              <a:gd name="T59" fmla="*/ 2147483646 h 426"/>
              <a:gd name="T60" fmla="*/ 2147483646 w 783"/>
              <a:gd name="T61" fmla="*/ 2147483646 h 426"/>
              <a:gd name="T62" fmla="*/ 2147483646 w 783"/>
              <a:gd name="T63" fmla="*/ 2147483646 h 426"/>
              <a:gd name="T64" fmla="*/ 2147483646 w 783"/>
              <a:gd name="T65" fmla="*/ 2147483646 h 426"/>
              <a:gd name="T66" fmla="*/ 2147483646 w 783"/>
              <a:gd name="T67" fmla="*/ 2147483646 h 426"/>
              <a:gd name="T68" fmla="*/ 2147483646 w 783"/>
              <a:gd name="T69" fmla="*/ 2147483646 h 426"/>
              <a:gd name="T70" fmla="*/ 2147483646 w 783"/>
              <a:gd name="T71" fmla="*/ 2147483646 h 42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783"/>
              <a:gd name="T109" fmla="*/ 0 h 426"/>
              <a:gd name="T110" fmla="*/ 783 w 783"/>
              <a:gd name="T111" fmla="*/ 426 h 426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783" h="426">
                <a:moveTo>
                  <a:pt x="249" y="387"/>
                </a:moveTo>
                <a:lnTo>
                  <a:pt x="213" y="387"/>
                </a:lnTo>
                <a:lnTo>
                  <a:pt x="178" y="426"/>
                </a:lnTo>
                <a:lnTo>
                  <a:pt x="143" y="426"/>
                </a:lnTo>
                <a:lnTo>
                  <a:pt x="106" y="426"/>
                </a:lnTo>
                <a:lnTo>
                  <a:pt x="71" y="426"/>
                </a:lnTo>
                <a:lnTo>
                  <a:pt x="71" y="387"/>
                </a:lnTo>
                <a:lnTo>
                  <a:pt x="71" y="349"/>
                </a:lnTo>
                <a:lnTo>
                  <a:pt x="35" y="349"/>
                </a:lnTo>
                <a:lnTo>
                  <a:pt x="35" y="310"/>
                </a:lnTo>
                <a:lnTo>
                  <a:pt x="0" y="271"/>
                </a:lnTo>
                <a:lnTo>
                  <a:pt x="143" y="193"/>
                </a:lnTo>
                <a:lnTo>
                  <a:pt x="321" y="116"/>
                </a:lnTo>
                <a:lnTo>
                  <a:pt x="427" y="77"/>
                </a:lnTo>
                <a:lnTo>
                  <a:pt x="462" y="39"/>
                </a:lnTo>
                <a:lnTo>
                  <a:pt x="499" y="39"/>
                </a:lnTo>
                <a:lnTo>
                  <a:pt x="535" y="39"/>
                </a:lnTo>
                <a:lnTo>
                  <a:pt x="569" y="39"/>
                </a:lnTo>
                <a:lnTo>
                  <a:pt x="605" y="0"/>
                </a:lnTo>
                <a:lnTo>
                  <a:pt x="641" y="77"/>
                </a:lnTo>
                <a:lnTo>
                  <a:pt x="713" y="116"/>
                </a:lnTo>
                <a:lnTo>
                  <a:pt x="747" y="155"/>
                </a:lnTo>
                <a:lnTo>
                  <a:pt x="783" y="233"/>
                </a:lnTo>
                <a:lnTo>
                  <a:pt x="677" y="233"/>
                </a:lnTo>
                <a:lnTo>
                  <a:pt x="641" y="271"/>
                </a:lnTo>
                <a:lnTo>
                  <a:pt x="605" y="271"/>
                </a:lnTo>
                <a:lnTo>
                  <a:pt x="569" y="310"/>
                </a:lnTo>
                <a:lnTo>
                  <a:pt x="535" y="310"/>
                </a:lnTo>
                <a:lnTo>
                  <a:pt x="499" y="349"/>
                </a:lnTo>
                <a:lnTo>
                  <a:pt x="462" y="349"/>
                </a:lnTo>
                <a:lnTo>
                  <a:pt x="427" y="387"/>
                </a:lnTo>
                <a:lnTo>
                  <a:pt x="391" y="387"/>
                </a:lnTo>
                <a:lnTo>
                  <a:pt x="357" y="387"/>
                </a:lnTo>
                <a:lnTo>
                  <a:pt x="321" y="349"/>
                </a:lnTo>
                <a:lnTo>
                  <a:pt x="284" y="387"/>
                </a:lnTo>
                <a:lnTo>
                  <a:pt x="249" y="38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49" name="Freeform 18"/>
          <p:cNvSpPr>
            <a:spLocks noChangeAspect="1"/>
          </p:cNvSpPr>
          <p:nvPr/>
        </p:nvSpPr>
        <p:spPr bwMode="auto">
          <a:xfrm>
            <a:off x="6492875" y="3348038"/>
            <a:ext cx="184150" cy="266700"/>
          </a:xfrm>
          <a:custGeom>
            <a:avLst/>
            <a:gdLst>
              <a:gd name="T0" fmla="*/ 2147483646 w 391"/>
              <a:gd name="T1" fmla="*/ 2147483646 h 659"/>
              <a:gd name="T2" fmla="*/ 2147483646 w 391"/>
              <a:gd name="T3" fmla="*/ 2147483646 h 659"/>
              <a:gd name="T4" fmla="*/ 2147483646 w 391"/>
              <a:gd name="T5" fmla="*/ 2147483646 h 659"/>
              <a:gd name="T6" fmla="*/ 2147483646 w 391"/>
              <a:gd name="T7" fmla="*/ 2147483646 h 659"/>
              <a:gd name="T8" fmla="*/ 0 w 391"/>
              <a:gd name="T9" fmla="*/ 2147483646 h 659"/>
              <a:gd name="T10" fmla="*/ 0 w 391"/>
              <a:gd name="T11" fmla="*/ 2147483646 h 659"/>
              <a:gd name="T12" fmla="*/ 0 w 391"/>
              <a:gd name="T13" fmla="*/ 2147483646 h 659"/>
              <a:gd name="T14" fmla="*/ 2147483646 w 391"/>
              <a:gd name="T15" fmla="*/ 2147483646 h 659"/>
              <a:gd name="T16" fmla="*/ 2147483646 w 391"/>
              <a:gd name="T17" fmla="*/ 2147483646 h 659"/>
              <a:gd name="T18" fmla="*/ 2147483646 w 391"/>
              <a:gd name="T19" fmla="*/ 2147483646 h 659"/>
              <a:gd name="T20" fmla="*/ 2147483646 w 391"/>
              <a:gd name="T21" fmla="*/ 2147483646 h 659"/>
              <a:gd name="T22" fmla="*/ 2147483646 w 391"/>
              <a:gd name="T23" fmla="*/ 2147483646 h 659"/>
              <a:gd name="T24" fmla="*/ 2147483646 w 391"/>
              <a:gd name="T25" fmla="*/ 2147483646 h 659"/>
              <a:gd name="T26" fmla="*/ 2147483646 w 391"/>
              <a:gd name="T27" fmla="*/ 2147483646 h 659"/>
              <a:gd name="T28" fmla="*/ 2147483646 w 391"/>
              <a:gd name="T29" fmla="*/ 2147483646 h 659"/>
              <a:gd name="T30" fmla="*/ 2147483646 w 391"/>
              <a:gd name="T31" fmla="*/ 2147483646 h 659"/>
              <a:gd name="T32" fmla="*/ 2147483646 w 391"/>
              <a:gd name="T33" fmla="*/ 2147483646 h 659"/>
              <a:gd name="T34" fmla="*/ 2147483646 w 391"/>
              <a:gd name="T35" fmla="*/ 2147483646 h 659"/>
              <a:gd name="T36" fmla="*/ 2147483646 w 391"/>
              <a:gd name="T37" fmla="*/ 0 h 659"/>
              <a:gd name="T38" fmla="*/ 2147483646 w 391"/>
              <a:gd name="T39" fmla="*/ 2147483646 h 659"/>
              <a:gd name="T40" fmla="*/ 2147483646 w 391"/>
              <a:gd name="T41" fmla="*/ 2147483646 h 659"/>
              <a:gd name="T42" fmla="*/ 2147483646 w 391"/>
              <a:gd name="T43" fmla="*/ 2147483646 h 659"/>
              <a:gd name="T44" fmla="*/ 2147483646 w 391"/>
              <a:gd name="T45" fmla="*/ 2147483646 h 659"/>
              <a:gd name="T46" fmla="*/ 2147483646 w 391"/>
              <a:gd name="T47" fmla="*/ 2147483646 h 659"/>
              <a:gd name="T48" fmla="*/ 2147483646 w 391"/>
              <a:gd name="T49" fmla="*/ 2147483646 h 659"/>
              <a:gd name="T50" fmla="*/ 2147483646 w 391"/>
              <a:gd name="T51" fmla="*/ 2147483646 h 659"/>
              <a:gd name="T52" fmla="*/ 2147483646 w 391"/>
              <a:gd name="T53" fmla="*/ 2147483646 h 659"/>
              <a:gd name="T54" fmla="*/ 2147483646 w 391"/>
              <a:gd name="T55" fmla="*/ 2147483646 h 659"/>
              <a:gd name="T56" fmla="*/ 2147483646 w 391"/>
              <a:gd name="T57" fmla="*/ 2147483646 h 659"/>
              <a:gd name="T58" fmla="*/ 2147483646 w 391"/>
              <a:gd name="T59" fmla="*/ 2147483646 h 659"/>
              <a:gd name="T60" fmla="*/ 2147483646 w 391"/>
              <a:gd name="T61" fmla="*/ 2147483646 h 659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391"/>
              <a:gd name="T94" fmla="*/ 0 h 659"/>
              <a:gd name="T95" fmla="*/ 391 w 391"/>
              <a:gd name="T96" fmla="*/ 659 h 659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391" h="659">
                <a:moveTo>
                  <a:pt x="248" y="503"/>
                </a:moveTo>
                <a:lnTo>
                  <a:pt x="143" y="580"/>
                </a:lnTo>
                <a:lnTo>
                  <a:pt x="107" y="619"/>
                </a:lnTo>
                <a:lnTo>
                  <a:pt x="70" y="659"/>
                </a:lnTo>
                <a:lnTo>
                  <a:pt x="0" y="387"/>
                </a:lnTo>
                <a:lnTo>
                  <a:pt x="0" y="349"/>
                </a:lnTo>
                <a:lnTo>
                  <a:pt x="0" y="309"/>
                </a:lnTo>
                <a:lnTo>
                  <a:pt x="35" y="309"/>
                </a:lnTo>
                <a:lnTo>
                  <a:pt x="70" y="309"/>
                </a:lnTo>
                <a:lnTo>
                  <a:pt x="70" y="270"/>
                </a:lnTo>
                <a:lnTo>
                  <a:pt x="107" y="233"/>
                </a:lnTo>
                <a:lnTo>
                  <a:pt x="143" y="233"/>
                </a:lnTo>
                <a:lnTo>
                  <a:pt x="143" y="194"/>
                </a:lnTo>
                <a:lnTo>
                  <a:pt x="178" y="155"/>
                </a:lnTo>
                <a:lnTo>
                  <a:pt x="178" y="117"/>
                </a:lnTo>
                <a:lnTo>
                  <a:pt x="178" y="78"/>
                </a:lnTo>
                <a:lnTo>
                  <a:pt x="213" y="78"/>
                </a:lnTo>
                <a:lnTo>
                  <a:pt x="213" y="40"/>
                </a:lnTo>
                <a:lnTo>
                  <a:pt x="248" y="0"/>
                </a:lnTo>
                <a:lnTo>
                  <a:pt x="321" y="40"/>
                </a:lnTo>
                <a:lnTo>
                  <a:pt x="321" y="78"/>
                </a:lnTo>
                <a:lnTo>
                  <a:pt x="356" y="117"/>
                </a:lnTo>
                <a:lnTo>
                  <a:pt x="356" y="155"/>
                </a:lnTo>
                <a:lnTo>
                  <a:pt x="356" y="194"/>
                </a:lnTo>
                <a:lnTo>
                  <a:pt x="391" y="233"/>
                </a:lnTo>
                <a:lnTo>
                  <a:pt x="356" y="309"/>
                </a:lnTo>
                <a:lnTo>
                  <a:pt x="356" y="349"/>
                </a:lnTo>
                <a:lnTo>
                  <a:pt x="321" y="387"/>
                </a:lnTo>
                <a:lnTo>
                  <a:pt x="284" y="426"/>
                </a:lnTo>
                <a:lnTo>
                  <a:pt x="284" y="464"/>
                </a:lnTo>
                <a:lnTo>
                  <a:pt x="248" y="50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0" name="Freeform 19"/>
          <p:cNvSpPr>
            <a:spLocks noChangeAspect="1"/>
          </p:cNvSpPr>
          <p:nvPr/>
        </p:nvSpPr>
        <p:spPr bwMode="auto">
          <a:xfrm>
            <a:off x="6626225" y="3694113"/>
            <a:ext cx="366713" cy="141287"/>
          </a:xfrm>
          <a:custGeom>
            <a:avLst/>
            <a:gdLst>
              <a:gd name="T0" fmla="*/ 2147483646 w 784"/>
              <a:gd name="T1" fmla="*/ 0 h 347"/>
              <a:gd name="T2" fmla="*/ 2147483646 w 784"/>
              <a:gd name="T3" fmla="*/ 2147483646 h 347"/>
              <a:gd name="T4" fmla="*/ 2147483646 w 784"/>
              <a:gd name="T5" fmla="*/ 2147483646 h 347"/>
              <a:gd name="T6" fmla="*/ 2147483646 w 784"/>
              <a:gd name="T7" fmla="*/ 2147483646 h 347"/>
              <a:gd name="T8" fmla="*/ 2147483646 w 784"/>
              <a:gd name="T9" fmla="*/ 2147483646 h 347"/>
              <a:gd name="T10" fmla="*/ 0 w 784"/>
              <a:gd name="T11" fmla="*/ 2147483646 h 347"/>
              <a:gd name="T12" fmla="*/ 2147483646 w 784"/>
              <a:gd name="T13" fmla="*/ 2147483646 h 347"/>
              <a:gd name="T14" fmla="*/ 2147483646 w 784"/>
              <a:gd name="T15" fmla="*/ 2147483646 h 347"/>
              <a:gd name="T16" fmla="*/ 2147483646 w 784"/>
              <a:gd name="T17" fmla="*/ 2147483646 h 347"/>
              <a:gd name="T18" fmla="*/ 2147483646 w 784"/>
              <a:gd name="T19" fmla="*/ 2147483646 h 347"/>
              <a:gd name="T20" fmla="*/ 2147483646 w 784"/>
              <a:gd name="T21" fmla="*/ 2147483646 h 347"/>
              <a:gd name="T22" fmla="*/ 2147483646 w 784"/>
              <a:gd name="T23" fmla="*/ 2147483646 h 347"/>
              <a:gd name="T24" fmla="*/ 2147483646 w 784"/>
              <a:gd name="T25" fmla="*/ 2147483646 h 347"/>
              <a:gd name="T26" fmla="*/ 2147483646 w 784"/>
              <a:gd name="T27" fmla="*/ 2147483646 h 347"/>
              <a:gd name="T28" fmla="*/ 2147483646 w 784"/>
              <a:gd name="T29" fmla="*/ 2147483646 h 347"/>
              <a:gd name="T30" fmla="*/ 2147483646 w 784"/>
              <a:gd name="T31" fmla="*/ 2147483646 h 347"/>
              <a:gd name="T32" fmla="*/ 2147483646 w 784"/>
              <a:gd name="T33" fmla="*/ 2147483646 h 347"/>
              <a:gd name="T34" fmla="*/ 2147483646 w 784"/>
              <a:gd name="T35" fmla="*/ 2147483646 h 347"/>
              <a:gd name="T36" fmla="*/ 2147483646 w 784"/>
              <a:gd name="T37" fmla="*/ 2147483646 h 347"/>
              <a:gd name="T38" fmla="*/ 2147483646 w 784"/>
              <a:gd name="T39" fmla="*/ 2147483646 h 347"/>
              <a:gd name="T40" fmla="*/ 2147483646 w 784"/>
              <a:gd name="T41" fmla="*/ 2147483646 h 347"/>
              <a:gd name="T42" fmla="*/ 2147483646 w 784"/>
              <a:gd name="T43" fmla="*/ 2147483646 h 347"/>
              <a:gd name="T44" fmla="*/ 2147483646 w 784"/>
              <a:gd name="T45" fmla="*/ 2147483646 h 347"/>
              <a:gd name="T46" fmla="*/ 2147483646 w 784"/>
              <a:gd name="T47" fmla="*/ 2147483646 h 347"/>
              <a:gd name="T48" fmla="*/ 2147483646 w 784"/>
              <a:gd name="T49" fmla="*/ 2147483646 h 347"/>
              <a:gd name="T50" fmla="*/ 2147483646 w 784"/>
              <a:gd name="T51" fmla="*/ 2147483646 h 347"/>
              <a:gd name="T52" fmla="*/ 2147483646 w 784"/>
              <a:gd name="T53" fmla="*/ 0 h 347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784"/>
              <a:gd name="T82" fmla="*/ 0 h 347"/>
              <a:gd name="T83" fmla="*/ 784 w 784"/>
              <a:gd name="T84" fmla="*/ 347 h 347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784" h="347">
                <a:moveTo>
                  <a:pt x="640" y="0"/>
                </a:moveTo>
                <a:lnTo>
                  <a:pt x="499" y="76"/>
                </a:lnTo>
                <a:lnTo>
                  <a:pt x="428" y="37"/>
                </a:lnTo>
                <a:lnTo>
                  <a:pt x="392" y="115"/>
                </a:lnTo>
                <a:lnTo>
                  <a:pt x="214" y="232"/>
                </a:lnTo>
                <a:lnTo>
                  <a:pt x="0" y="309"/>
                </a:lnTo>
                <a:lnTo>
                  <a:pt x="70" y="309"/>
                </a:lnTo>
                <a:lnTo>
                  <a:pt x="106" y="309"/>
                </a:lnTo>
                <a:lnTo>
                  <a:pt x="143" y="309"/>
                </a:lnTo>
                <a:lnTo>
                  <a:pt x="178" y="309"/>
                </a:lnTo>
                <a:lnTo>
                  <a:pt x="214" y="309"/>
                </a:lnTo>
                <a:lnTo>
                  <a:pt x="284" y="309"/>
                </a:lnTo>
                <a:lnTo>
                  <a:pt x="321" y="347"/>
                </a:lnTo>
                <a:lnTo>
                  <a:pt x="392" y="347"/>
                </a:lnTo>
                <a:lnTo>
                  <a:pt x="428" y="347"/>
                </a:lnTo>
                <a:lnTo>
                  <a:pt x="462" y="347"/>
                </a:lnTo>
                <a:lnTo>
                  <a:pt x="499" y="347"/>
                </a:lnTo>
                <a:lnTo>
                  <a:pt x="499" y="309"/>
                </a:lnTo>
                <a:lnTo>
                  <a:pt x="534" y="309"/>
                </a:lnTo>
                <a:lnTo>
                  <a:pt x="640" y="270"/>
                </a:lnTo>
                <a:lnTo>
                  <a:pt x="640" y="232"/>
                </a:lnTo>
                <a:lnTo>
                  <a:pt x="713" y="193"/>
                </a:lnTo>
                <a:lnTo>
                  <a:pt x="784" y="115"/>
                </a:lnTo>
                <a:lnTo>
                  <a:pt x="748" y="76"/>
                </a:lnTo>
                <a:lnTo>
                  <a:pt x="713" y="76"/>
                </a:lnTo>
                <a:lnTo>
                  <a:pt x="677" y="37"/>
                </a:lnTo>
                <a:lnTo>
                  <a:pt x="640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1" name="Freeform 20"/>
          <p:cNvSpPr>
            <a:spLocks noChangeAspect="1"/>
          </p:cNvSpPr>
          <p:nvPr/>
        </p:nvSpPr>
        <p:spPr bwMode="auto">
          <a:xfrm>
            <a:off x="6608763" y="3584575"/>
            <a:ext cx="319087" cy="234950"/>
          </a:xfrm>
          <a:custGeom>
            <a:avLst/>
            <a:gdLst>
              <a:gd name="T0" fmla="*/ 2147483646 w 677"/>
              <a:gd name="T1" fmla="*/ 2147483646 h 581"/>
              <a:gd name="T2" fmla="*/ 2147483646 w 677"/>
              <a:gd name="T3" fmla="*/ 2147483646 h 581"/>
              <a:gd name="T4" fmla="*/ 2147483646 w 677"/>
              <a:gd name="T5" fmla="*/ 2147483646 h 581"/>
              <a:gd name="T6" fmla="*/ 2147483646 w 677"/>
              <a:gd name="T7" fmla="*/ 2147483646 h 581"/>
              <a:gd name="T8" fmla="*/ 2147483646 w 677"/>
              <a:gd name="T9" fmla="*/ 2147483646 h 581"/>
              <a:gd name="T10" fmla="*/ 2147483646 w 677"/>
              <a:gd name="T11" fmla="*/ 2147483646 h 581"/>
              <a:gd name="T12" fmla="*/ 2147483646 w 677"/>
              <a:gd name="T13" fmla="*/ 2147483646 h 581"/>
              <a:gd name="T14" fmla="*/ 2147483646 w 677"/>
              <a:gd name="T15" fmla="*/ 2147483646 h 581"/>
              <a:gd name="T16" fmla="*/ 2147483646 w 677"/>
              <a:gd name="T17" fmla="*/ 2147483646 h 581"/>
              <a:gd name="T18" fmla="*/ 2147483646 w 677"/>
              <a:gd name="T19" fmla="*/ 0 h 581"/>
              <a:gd name="T20" fmla="*/ 2147483646 w 677"/>
              <a:gd name="T21" fmla="*/ 0 h 581"/>
              <a:gd name="T22" fmla="*/ 2147483646 w 677"/>
              <a:gd name="T23" fmla="*/ 0 h 581"/>
              <a:gd name="T24" fmla="*/ 2147483646 w 677"/>
              <a:gd name="T25" fmla="*/ 2147483646 h 581"/>
              <a:gd name="T26" fmla="*/ 2147483646 w 677"/>
              <a:gd name="T27" fmla="*/ 2147483646 h 581"/>
              <a:gd name="T28" fmla="*/ 2147483646 w 677"/>
              <a:gd name="T29" fmla="*/ 2147483646 h 581"/>
              <a:gd name="T30" fmla="*/ 2147483646 w 677"/>
              <a:gd name="T31" fmla="*/ 2147483646 h 581"/>
              <a:gd name="T32" fmla="*/ 2147483646 w 677"/>
              <a:gd name="T33" fmla="*/ 2147483646 h 581"/>
              <a:gd name="T34" fmla="*/ 2147483646 w 677"/>
              <a:gd name="T35" fmla="*/ 2147483646 h 581"/>
              <a:gd name="T36" fmla="*/ 2147483646 w 677"/>
              <a:gd name="T37" fmla="*/ 2147483646 h 581"/>
              <a:gd name="T38" fmla="*/ 0 w 677"/>
              <a:gd name="T39" fmla="*/ 2147483646 h 581"/>
              <a:gd name="T40" fmla="*/ 0 w 677"/>
              <a:gd name="T41" fmla="*/ 2147483646 h 581"/>
              <a:gd name="T42" fmla="*/ 0 w 677"/>
              <a:gd name="T43" fmla="*/ 2147483646 h 581"/>
              <a:gd name="T44" fmla="*/ 0 w 677"/>
              <a:gd name="T45" fmla="*/ 2147483646 h 581"/>
              <a:gd name="T46" fmla="*/ 2147483646 w 677"/>
              <a:gd name="T47" fmla="*/ 2147483646 h 581"/>
              <a:gd name="T48" fmla="*/ 2147483646 w 677"/>
              <a:gd name="T49" fmla="*/ 2147483646 h 581"/>
              <a:gd name="T50" fmla="*/ 2147483646 w 677"/>
              <a:gd name="T51" fmla="*/ 2147483646 h 581"/>
              <a:gd name="T52" fmla="*/ 2147483646 w 677"/>
              <a:gd name="T53" fmla="*/ 2147483646 h 581"/>
              <a:gd name="T54" fmla="*/ 2147483646 w 677"/>
              <a:gd name="T55" fmla="*/ 2147483646 h 581"/>
              <a:gd name="T56" fmla="*/ 2147483646 w 677"/>
              <a:gd name="T57" fmla="*/ 2147483646 h 581"/>
              <a:gd name="T58" fmla="*/ 2147483646 w 677"/>
              <a:gd name="T59" fmla="*/ 2147483646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677"/>
              <a:gd name="T91" fmla="*/ 0 h 581"/>
              <a:gd name="T92" fmla="*/ 677 w 677"/>
              <a:gd name="T93" fmla="*/ 581 h 58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677" h="581">
                <a:moveTo>
                  <a:pt x="677" y="272"/>
                </a:moveTo>
                <a:lnTo>
                  <a:pt x="643" y="232"/>
                </a:lnTo>
                <a:lnTo>
                  <a:pt x="607" y="194"/>
                </a:lnTo>
                <a:lnTo>
                  <a:pt x="570" y="194"/>
                </a:lnTo>
                <a:lnTo>
                  <a:pt x="535" y="194"/>
                </a:lnTo>
                <a:lnTo>
                  <a:pt x="499" y="194"/>
                </a:lnTo>
                <a:lnTo>
                  <a:pt x="429" y="155"/>
                </a:lnTo>
                <a:lnTo>
                  <a:pt x="429" y="116"/>
                </a:lnTo>
                <a:lnTo>
                  <a:pt x="392" y="78"/>
                </a:lnTo>
                <a:lnTo>
                  <a:pt x="357" y="0"/>
                </a:lnTo>
                <a:lnTo>
                  <a:pt x="321" y="0"/>
                </a:lnTo>
                <a:lnTo>
                  <a:pt x="286" y="0"/>
                </a:lnTo>
                <a:lnTo>
                  <a:pt x="286" y="39"/>
                </a:lnTo>
                <a:lnTo>
                  <a:pt x="251" y="39"/>
                </a:lnTo>
                <a:lnTo>
                  <a:pt x="214" y="39"/>
                </a:lnTo>
                <a:lnTo>
                  <a:pt x="179" y="39"/>
                </a:lnTo>
                <a:lnTo>
                  <a:pt x="143" y="116"/>
                </a:lnTo>
                <a:lnTo>
                  <a:pt x="73" y="194"/>
                </a:lnTo>
                <a:lnTo>
                  <a:pt x="37" y="272"/>
                </a:lnTo>
                <a:lnTo>
                  <a:pt x="0" y="309"/>
                </a:lnTo>
                <a:lnTo>
                  <a:pt x="0" y="348"/>
                </a:lnTo>
                <a:lnTo>
                  <a:pt x="0" y="387"/>
                </a:lnTo>
                <a:lnTo>
                  <a:pt x="0" y="464"/>
                </a:lnTo>
                <a:lnTo>
                  <a:pt x="37" y="541"/>
                </a:lnTo>
                <a:lnTo>
                  <a:pt x="37" y="581"/>
                </a:lnTo>
                <a:lnTo>
                  <a:pt x="251" y="503"/>
                </a:lnTo>
                <a:lnTo>
                  <a:pt x="429" y="387"/>
                </a:lnTo>
                <a:lnTo>
                  <a:pt x="465" y="309"/>
                </a:lnTo>
                <a:lnTo>
                  <a:pt x="535" y="348"/>
                </a:lnTo>
                <a:lnTo>
                  <a:pt x="677" y="27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2" name="Freeform 21"/>
          <p:cNvSpPr>
            <a:spLocks noChangeAspect="1"/>
          </p:cNvSpPr>
          <p:nvPr/>
        </p:nvSpPr>
        <p:spPr bwMode="auto">
          <a:xfrm>
            <a:off x="7108825" y="3708400"/>
            <a:ext cx="317500" cy="158750"/>
          </a:xfrm>
          <a:custGeom>
            <a:avLst/>
            <a:gdLst>
              <a:gd name="T0" fmla="*/ 2147483646 w 677"/>
              <a:gd name="T1" fmla="*/ 2147483646 h 389"/>
              <a:gd name="T2" fmla="*/ 2147483646 w 677"/>
              <a:gd name="T3" fmla="*/ 2147483646 h 389"/>
              <a:gd name="T4" fmla="*/ 2147483646 w 677"/>
              <a:gd name="T5" fmla="*/ 2147483646 h 389"/>
              <a:gd name="T6" fmla="*/ 2147483646 w 677"/>
              <a:gd name="T7" fmla="*/ 2147483646 h 389"/>
              <a:gd name="T8" fmla="*/ 2147483646 w 677"/>
              <a:gd name="T9" fmla="*/ 2147483646 h 389"/>
              <a:gd name="T10" fmla="*/ 2147483646 w 677"/>
              <a:gd name="T11" fmla="*/ 2147483646 h 389"/>
              <a:gd name="T12" fmla="*/ 2147483646 w 677"/>
              <a:gd name="T13" fmla="*/ 2147483646 h 389"/>
              <a:gd name="T14" fmla="*/ 2147483646 w 677"/>
              <a:gd name="T15" fmla="*/ 2147483646 h 389"/>
              <a:gd name="T16" fmla="*/ 2147483646 w 677"/>
              <a:gd name="T17" fmla="*/ 2147483646 h 389"/>
              <a:gd name="T18" fmla="*/ 2147483646 w 677"/>
              <a:gd name="T19" fmla="*/ 2147483646 h 389"/>
              <a:gd name="T20" fmla="*/ 2147483646 w 677"/>
              <a:gd name="T21" fmla="*/ 2147483646 h 389"/>
              <a:gd name="T22" fmla="*/ 2147483646 w 677"/>
              <a:gd name="T23" fmla="*/ 2147483646 h 389"/>
              <a:gd name="T24" fmla="*/ 2147483646 w 677"/>
              <a:gd name="T25" fmla="*/ 2147483646 h 389"/>
              <a:gd name="T26" fmla="*/ 2147483646 w 677"/>
              <a:gd name="T27" fmla="*/ 2147483646 h 389"/>
              <a:gd name="T28" fmla="*/ 2147483646 w 677"/>
              <a:gd name="T29" fmla="*/ 2147483646 h 389"/>
              <a:gd name="T30" fmla="*/ 2147483646 w 677"/>
              <a:gd name="T31" fmla="*/ 2147483646 h 389"/>
              <a:gd name="T32" fmla="*/ 2147483646 w 677"/>
              <a:gd name="T33" fmla="*/ 2147483646 h 389"/>
              <a:gd name="T34" fmla="*/ 2147483646 w 677"/>
              <a:gd name="T35" fmla="*/ 2147483646 h 389"/>
              <a:gd name="T36" fmla="*/ 2147483646 w 677"/>
              <a:gd name="T37" fmla="*/ 2147483646 h 389"/>
              <a:gd name="T38" fmla="*/ 2147483646 w 677"/>
              <a:gd name="T39" fmla="*/ 2147483646 h 389"/>
              <a:gd name="T40" fmla="*/ 0 w 677"/>
              <a:gd name="T41" fmla="*/ 2147483646 h 389"/>
              <a:gd name="T42" fmla="*/ 0 w 677"/>
              <a:gd name="T43" fmla="*/ 2147483646 h 389"/>
              <a:gd name="T44" fmla="*/ 0 w 677"/>
              <a:gd name="T45" fmla="*/ 2147483646 h 389"/>
              <a:gd name="T46" fmla="*/ 2147483646 w 677"/>
              <a:gd name="T47" fmla="*/ 2147483646 h 389"/>
              <a:gd name="T48" fmla="*/ 2147483646 w 677"/>
              <a:gd name="T49" fmla="*/ 2147483646 h 389"/>
              <a:gd name="T50" fmla="*/ 2147483646 w 677"/>
              <a:gd name="T51" fmla="*/ 2147483646 h 389"/>
              <a:gd name="T52" fmla="*/ 2147483646 w 677"/>
              <a:gd name="T53" fmla="*/ 2147483646 h 389"/>
              <a:gd name="T54" fmla="*/ 2147483646 w 677"/>
              <a:gd name="T55" fmla="*/ 2147483646 h 389"/>
              <a:gd name="T56" fmla="*/ 2147483646 w 677"/>
              <a:gd name="T57" fmla="*/ 2147483646 h 389"/>
              <a:gd name="T58" fmla="*/ 2147483646 w 677"/>
              <a:gd name="T59" fmla="*/ 2147483646 h 389"/>
              <a:gd name="T60" fmla="*/ 2147483646 w 677"/>
              <a:gd name="T61" fmla="*/ 2147483646 h 389"/>
              <a:gd name="T62" fmla="*/ 2147483646 w 677"/>
              <a:gd name="T63" fmla="*/ 2147483646 h 389"/>
              <a:gd name="T64" fmla="*/ 2147483646 w 677"/>
              <a:gd name="T65" fmla="*/ 2147483646 h 389"/>
              <a:gd name="T66" fmla="*/ 2147483646 w 677"/>
              <a:gd name="T67" fmla="*/ 2147483646 h 389"/>
              <a:gd name="T68" fmla="*/ 2147483646 w 677"/>
              <a:gd name="T69" fmla="*/ 2147483646 h 389"/>
              <a:gd name="T70" fmla="*/ 2147483646 w 677"/>
              <a:gd name="T71" fmla="*/ 2147483646 h 389"/>
              <a:gd name="T72" fmla="*/ 2147483646 w 677"/>
              <a:gd name="T73" fmla="*/ 2147483646 h 389"/>
              <a:gd name="T74" fmla="*/ 2147483646 w 677"/>
              <a:gd name="T75" fmla="*/ 2147483646 h 389"/>
              <a:gd name="T76" fmla="*/ 2147483646 w 677"/>
              <a:gd name="T77" fmla="*/ 2147483646 h 389"/>
              <a:gd name="T78" fmla="*/ 2147483646 w 677"/>
              <a:gd name="T79" fmla="*/ 2147483646 h 389"/>
              <a:gd name="T80" fmla="*/ 2147483646 w 677"/>
              <a:gd name="T81" fmla="*/ 2147483646 h 389"/>
              <a:gd name="T82" fmla="*/ 2147483646 w 677"/>
              <a:gd name="T83" fmla="*/ 2147483646 h 389"/>
              <a:gd name="T84" fmla="*/ 2147483646 w 677"/>
              <a:gd name="T85" fmla="*/ 0 h 389"/>
              <a:gd name="T86" fmla="*/ 2147483646 w 677"/>
              <a:gd name="T87" fmla="*/ 2147483646 h 389"/>
              <a:gd name="T88" fmla="*/ 2147483646 w 677"/>
              <a:gd name="T89" fmla="*/ 2147483646 h 389"/>
              <a:gd name="T90" fmla="*/ 2147483646 w 677"/>
              <a:gd name="T91" fmla="*/ 2147483646 h 389"/>
              <a:gd name="T92" fmla="*/ 2147483646 w 677"/>
              <a:gd name="T93" fmla="*/ 2147483646 h 389"/>
              <a:gd name="T94" fmla="*/ 2147483646 w 677"/>
              <a:gd name="T95" fmla="*/ 2147483646 h 389"/>
              <a:gd name="T96" fmla="*/ 2147483646 w 677"/>
              <a:gd name="T97" fmla="*/ 2147483646 h 389"/>
              <a:gd name="T98" fmla="*/ 2147483646 w 677"/>
              <a:gd name="T99" fmla="*/ 2147483646 h 389"/>
              <a:gd name="T100" fmla="*/ 2147483646 w 677"/>
              <a:gd name="T101" fmla="*/ 2147483646 h 389"/>
              <a:gd name="T102" fmla="*/ 2147483646 w 677"/>
              <a:gd name="T103" fmla="*/ 2147483646 h 389"/>
              <a:gd name="T104" fmla="*/ 2147483646 w 677"/>
              <a:gd name="T105" fmla="*/ 2147483646 h 389"/>
              <a:gd name="T106" fmla="*/ 2147483646 w 677"/>
              <a:gd name="T107" fmla="*/ 2147483646 h 38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677"/>
              <a:gd name="T163" fmla="*/ 0 h 389"/>
              <a:gd name="T164" fmla="*/ 677 w 677"/>
              <a:gd name="T165" fmla="*/ 389 h 38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677" h="389">
                <a:moveTo>
                  <a:pt x="570" y="272"/>
                </a:moveTo>
                <a:lnTo>
                  <a:pt x="535" y="272"/>
                </a:lnTo>
                <a:lnTo>
                  <a:pt x="499" y="272"/>
                </a:lnTo>
                <a:lnTo>
                  <a:pt x="464" y="272"/>
                </a:lnTo>
                <a:lnTo>
                  <a:pt x="429" y="272"/>
                </a:lnTo>
                <a:lnTo>
                  <a:pt x="392" y="272"/>
                </a:lnTo>
                <a:lnTo>
                  <a:pt x="357" y="310"/>
                </a:lnTo>
                <a:lnTo>
                  <a:pt x="321" y="350"/>
                </a:lnTo>
                <a:lnTo>
                  <a:pt x="286" y="350"/>
                </a:lnTo>
                <a:lnTo>
                  <a:pt x="251" y="350"/>
                </a:lnTo>
                <a:lnTo>
                  <a:pt x="251" y="389"/>
                </a:lnTo>
                <a:lnTo>
                  <a:pt x="251" y="350"/>
                </a:lnTo>
                <a:lnTo>
                  <a:pt x="214" y="350"/>
                </a:lnTo>
                <a:lnTo>
                  <a:pt x="178" y="350"/>
                </a:lnTo>
                <a:lnTo>
                  <a:pt x="178" y="310"/>
                </a:lnTo>
                <a:lnTo>
                  <a:pt x="143" y="310"/>
                </a:lnTo>
                <a:lnTo>
                  <a:pt x="108" y="272"/>
                </a:lnTo>
                <a:lnTo>
                  <a:pt x="73" y="272"/>
                </a:lnTo>
                <a:lnTo>
                  <a:pt x="73" y="233"/>
                </a:lnTo>
                <a:lnTo>
                  <a:pt x="37" y="233"/>
                </a:lnTo>
                <a:lnTo>
                  <a:pt x="0" y="233"/>
                </a:lnTo>
                <a:lnTo>
                  <a:pt x="0" y="195"/>
                </a:lnTo>
                <a:lnTo>
                  <a:pt x="0" y="156"/>
                </a:lnTo>
                <a:lnTo>
                  <a:pt x="37" y="156"/>
                </a:lnTo>
                <a:lnTo>
                  <a:pt x="37" y="117"/>
                </a:lnTo>
                <a:lnTo>
                  <a:pt x="37" y="79"/>
                </a:lnTo>
                <a:lnTo>
                  <a:pt x="73" y="79"/>
                </a:lnTo>
                <a:lnTo>
                  <a:pt x="73" y="40"/>
                </a:lnTo>
                <a:lnTo>
                  <a:pt x="108" y="40"/>
                </a:lnTo>
                <a:lnTo>
                  <a:pt x="143" y="79"/>
                </a:lnTo>
                <a:lnTo>
                  <a:pt x="178" y="79"/>
                </a:lnTo>
                <a:lnTo>
                  <a:pt x="214" y="79"/>
                </a:lnTo>
                <a:lnTo>
                  <a:pt x="251" y="79"/>
                </a:lnTo>
                <a:lnTo>
                  <a:pt x="286" y="79"/>
                </a:lnTo>
                <a:lnTo>
                  <a:pt x="321" y="79"/>
                </a:lnTo>
                <a:lnTo>
                  <a:pt x="357" y="79"/>
                </a:lnTo>
                <a:lnTo>
                  <a:pt x="392" y="79"/>
                </a:lnTo>
                <a:lnTo>
                  <a:pt x="429" y="79"/>
                </a:lnTo>
                <a:lnTo>
                  <a:pt x="429" y="40"/>
                </a:lnTo>
                <a:lnTo>
                  <a:pt x="464" y="40"/>
                </a:lnTo>
                <a:lnTo>
                  <a:pt x="499" y="40"/>
                </a:lnTo>
                <a:lnTo>
                  <a:pt x="535" y="40"/>
                </a:lnTo>
                <a:lnTo>
                  <a:pt x="607" y="0"/>
                </a:lnTo>
                <a:lnTo>
                  <a:pt x="643" y="40"/>
                </a:lnTo>
                <a:lnTo>
                  <a:pt x="643" y="79"/>
                </a:lnTo>
                <a:lnTo>
                  <a:pt x="677" y="79"/>
                </a:lnTo>
                <a:lnTo>
                  <a:pt x="677" y="117"/>
                </a:lnTo>
                <a:lnTo>
                  <a:pt x="677" y="156"/>
                </a:lnTo>
                <a:lnTo>
                  <a:pt x="677" y="195"/>
                </a:lnTo>
                <a:lnTo>
                  <a:pt x="643" y="195"/>
                </a:lnTo>
                <a:lnTo>
                  <a:pt x="607" y="195"/>
                </a:lnTo>
                <a:lnTo>
                  <a:pt x="607" y="233"/>
                </a:lnTo>
                <a:lnTo>
                  <a:pt x="570" y="233"/>
                </a:lnTo>
                <a:lnTo>
                  <a:pt x="570" y="272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3" name="Freeform 22"/>
          <p:cNvSpPr>
            <a:spLocks noChangeAspect="1"/>
          </p:cNvSpPr>
          <p:nvPr/>
        </p:nvSpPr>
        <p:spPr bwMode="auto">
          <a:xfrm>
            <a:off x="6942138" y="3348038"/>
            <a:ext cx="317500" cy="455612"/>
          </a:xfrm>
          <a:custGeom>
            <a:avLst/>
            <a:gdLst>
              <a:gd name="T0" fmla="*/ 2147483646 w 677"/>
              <a:gd name="T1" fmla="*/ 2147483646 h 1121"/>
              <a:gd name="T2" fmla="*/ 2147483646 w 677"/>
              <a:gd name="T3" fmla="*/ 2147483646 h 1121"/>
              <a:gd name="T4" fmla="*/ 2147483646 w 677"/>
              <a:gd name="T5" fmla="*/ 2147483646 h 1121"/>
              <a:gd name="T6" fmla="*/ 2147483646 w 677"/>
              <a:gd name="T7" fmla="*/ 2147483646 h 1121"/>
              <a:gd name="T8" fmla="*/ 2147483646 w 677"/>
              <a:gd name="T9" fmla="*/ 2147483646 h 1121"/>
              <a:gd name="T10" fmla="*/ 2147483646 w 677"/>
              <a:gd name="T11" fmla="*/ 2147483646 h 1121"/>
              <a:gd name="T12" fmla="*/ 2147483646 w 677"/>
              <a:gd name="T13" fmla="*/ 2147483646 h 1121"/>
              <a:gd name="T14" fmla="*/ 2147483646 w 677"/>
              <a:gd name="T15" fmla="*/ 2147483646 h 1121"/>
              <a:gd name="T16" fmla="*/ 2147483646 w 677"/>
              <a:gd name="T17" fmla="*/ 2147483646 h 1121"/>
              <a:gd name="T18" fmla="*/ 2147483646 w 677"/>
              <a:gd name="T19" fmla="*/ 2147483646 h 1121"/>
              <a:gd name="T20" fmla="*/ 2147483646 w 677"/>
              <a:gd name="T21" fmla="*/ 2147483646 h 1121"/>
              <a:gd name="T22" fmla="*/ 2147483646 w 677"/>
              <a:gd name="T23" fmla="*/ 2147483646 h 1121"/>
              <a:gd name="T24" fmla="*/ 2147483646 w 677"/>
              <a:gd name="T25" fmla="*/ 2147483646 h 1121"/>
              <a:gd name="T26" fmla="*/ 2147483646 w 677"/>
              <a:gd name="T27" fmla="*/ 2147483646 h 1121"/>
              <a:gd name="T28" fmla="*/ 2147483646 w 677"/>
              <a:gd name="T29" fmla="*/ 2147483646 h 1121"/>
              <a:gd name="T30" fmla="*/ 2147483646 w 677"/>
              <a:gd name="T31" fmla="*/ 2147483646 h 1121"/>
              <a:gd name="T32" fmla="*/ 2147483646 w 677"/>
              <a:gd name="T33" fmla="*/ 2147483646 h 1121"/>
              <a:gd name="T34" fmla="*/ 2147483646 w 677"/>
              <a:gd name="T35" fmla="*/ 2147483646 h 1121"/>
              <a:gd name="T36" fmla="*/ 2147483646 w 677"/>
              <a:gd name="T37" fmla="*/ 2147483646 h 1121"/>
              <a:gd name="T38" fmla="*/ 2147483646 w 677"/>
              <a:gd name="T39" fmla="*/ 2147483646 h 1121"/>
              <a:gd name="T40" fmla="*/ 2147483646 w 677"/>
              <a:gd name="T41" fmla="*/ 2147483646 h 1121"/>
              <a:gd name="T42" fmla="*/ 2147483646 w 677"/>
              <a:gd name="T43" fmla="*/ 2147483646 h 1121"/>
              <a:gd name="T44" fmla="*/ 2147483646 w 677"/>
              <a:gd name="T45" fmla="*/ 2147483646 h 1121"/>
              <a:gd name="T46" fmla="*/ 2147483646 w 677"/>
              <a:gd name="T47" fmla="*/ 2147483646 h 1121"/>
              <a:gd name="T48" fmla="*/ 2147483646 w 677"/>
              <a:gd name="T49" fmla="*/ 2147483646 h 1121"/>
              <a:gd name="T50" fmla="*/ 2147483646 w 677"/>
              <a:gd name="T51" fmla="*/ 2147483646 h 1121"/>
              <a:gd name="T52" fmla="*/ 2147483646 w 677"/>
              <a:gd name="T53" fmla="*/ 2147483646 h 1121"/>
              <a:gd name="T54" fmla="*/ 2147483646 w 677"/>
              <a:gd name="T55" fmla="*/ 2147483646 h 1121"/>
              <a:gd name="T56" fmla="*/ 2147483646 w 677"/>
              <a:gd name="T57" fmla="*/ 2147483646 h 1121"/>
              <a:gd name="T58" fmla="*/ 2147483646 w 677"/>
              <a:gd name="T59" fmla="*/ 2147483646 h 1121"/>
              <a:gd name="T60" fmla="*/ 2147483646 w 677"/>
              <a:gd name="T61" fmla="*/ 2147483646 h 1121"/>
              <a:gd name="T62" fmla="*/ 2147483646 w 677"/>
              <a:gd name="T63" fmla="*/ 2147483646 h 1121"/>
              <a:gd name="T64" fmla="*/ 2147483646 w 677"/>
              <a:gd name="T65" fmla="*/ 2147483646 h 1121"/>
              <a:gd name="T66" fmla="*/ 2147483646 w 677"/>
              <a:gd name="T67" fmla="*/ 2147483646 h 1121"/>
              <a:gd name="T68" fmla="*/ 2147483646 w 677"/>
              <a:gd name="T69" fmla="*/ 2147483646 h 1121"/>
              <a:gd name="T70" fmla="*/ 2147483646 w 677"/>
              <a:gd name="T71" fmla="*/ 2147483646 h 112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677"/>
              <a:gd name="T109" fmla="*/ 0 h 1121"/>
              <a:gd name="T110" fmla="*/ 677 w 677"/>
              <a:gd name="T111" fmla="*/ 1121 h 112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677" h="1121">
                <a:moveTo>
                  <a:pt x="321" y="1083"/>
                </a:moveTo>
                <a:lnTo>
                  <a:pt x="286" y="1044"/>
                </a:lnTo>
                <a:lnTo>
                  <a:pt x="250" y="967"/>
                </a:lnTo>
                <a:lnTo>
                  <a:pt x="250" y="928"/>
                </a:lnTo>
                <a:lnTo>
                  <a:pt x="250" y="889"/>
                </a:lnTo>
                <a:lnTo>
                  <a:pt x="286" y="852"/>
                </a:lnTo>
                <a:lnTo>
                  <a:pt x="286" y="812"/>
                </a:lnTo>
                <a:lnTo>
                  <a:pt x="321" y="812"/>
                </a:lnTo>
                <a:lnTo>
                  <a:pt x="321" y="774"/>
                </a:lnTo>
                <a:lnTo>
                  <a:pt x="321" y="735"/>
                </a:lnTo>
                <a:lnTo>
                  <a:pt x="356" y="696"/>
                </a:lnTo>
                <a:lnTo>
                  <a:pt x="356" y="658"/>
                </a:lnTo>
                <a:lnTo>
                  <a:pt x="429" y="658"/>
                </a:lnTo>
                <a:lnTo>
                  <a:pt x="429" y="619"/>
                </a:lnTo>
                <a:lnTo>
                  <a:pt x="464" y="580"/>
                </a:lnTo>
                <a:lnTo>
                  <a:pt x="429" y="580"/>
                </a:lnTo>
                <a:lnTo>
                  <a:pt x="429" y="542"/>
                </a:lnTo>
                <a:lnTo>
                  <a:pt x="356" y="542"/>
                </a:lnTo>
                <a:lnTo>
                  <a:pt x="286" y="463"/>
                </a:lnTo>
                <a:lnTo>
                  <a:pt x="250" y="463"/>
                </a:lnTo>
                <a:lnTo>
                  <a:pt x="178" y="425"/>
                </a:lnTo>
                <a:lnTo>
                  <a:pt x="142" y="348"/>
                </a:lnTo>
                <a:lnTo>
                  <a:pt x="108" y="309"/>
                </a:lnTo>
                <a:lnTo>
                  <a:pt x="37" y="270"/>
                </a:lnTo>
                <a:lnTo>
                  <a:pt x="0" y="193"/>
                </a:lnTo>
                <a:lnTo>
                  <a:pt x="37" y="193"/>
                </a:lnTo>
                <a:lnTo>
                  <a:pt x="142" y="193"/>
                </a:lnTo>
                <a:lnTo>
                  <a:pt x="321" y="116"/>
                </a:lnTo>
                <a:lnTo>
                  <a:pt x="321" y="77"/>
                </a:lnTo>
                <a:lnTo>
                  <a:pt x="356" y="77"/>
                </a:lnTo>
                <a:lnTo>
                  <a:pt x="392" y="77"/>
                </a:lnTo>
                <a:lnTo>
                  <a:pt x="429" y="77"/>
                </a:lnTo>
                <a:lnTo>
                  <a:pt x="464" y="77"/>
                </a:lnTo>
                <a:lnTo>
                  <a:pt x="499" y="77"/>
                </a:lnTo>
                <a:lnTo>
                  <a:pt x="534" y="77"/>
                </a:lnTo>
                <a:lnTo>
                  <a:pt x="570" y="77"/>
                </a:lnTo>
                <a:lnTo>
                  <a:pt x="607" y="0"/>
                </a:lnTo>
                <a:lnTo>
                  <a:pt x="607" y="39"/>
                </a:lnTo>
                <a:lnTo>
                  <a:pt x="607" y="77"/>
                </a:lnTo>
                <a:lnTo>
                  <a:pt x="607" y="116"/>
                </a:lnTo>
                <a:lnTo>
                  <a:pt x="607" y="154"/>
                </a:lnTo>
                <a:lnTo>
                  <a:pt x="642" y="193"/>
                </a:lnTo>
                <a:lnTo>
                  <a:pt x="642" y="270"/>
                </a:lnTo>
                <a:lnTo>
                  <a:pt x="642" y="309"/>
                </a:lnTo>
                <a:lnTo>
                  <a:pt x="642" y="386"/>
                </a:lnTo>
                <a:lnTo>
                  <a:pt x="607" y="425"/>
                </a:lnTo>
                <a:lnTo>
                  <a:pt x="642" y="463"/>
                </a:lnTo>
                <a:lnTo>
                  <a:pt x="607" y="502"/>
                </a:lnTo>
                <a:lnTo>
                  <a:pt x="642" y="542"/>
                </a:lnTo>
                <a:lnTo>
                  <a:pt x="642" y="580"/>
                </a:lnTo>
                <a:lnTo>
                  <a:pt x="642" y="658"/>
                </a:lnTo>
                <a:lnTo>
                  <a:pt x="642" y="735"/>
                </a:lnTo>
                <a:lnTo>
                  <a:pt x="642" y="774"/>
                </a:lnTo>
                <a:lnTo>
                  <a:pt x="677" y="812"/>
                </a:lnTo>
                <a:lnTo>
                  <a:pt x="677" y="852"/>
                </a:lnTo>
                <a:lnTo>
                  <a:pt x="677" y="889"/>
                </a:lnTo>
                <a:lnTo>
                  <a:pt x="677" y="928"/>
                </a:lnTo>
                <a:lnTo>
                  <a:pt x="677" y="967"/>
                </a:lnTo>
                <a:lnTo>
                  <a:pt x="642" y="967"/>
                </a:lnTo>
                <a:lnTo>
                  <a:pt x="607" y="967"/>
                </a:lnTo>
                <a:lnTo>
                  <a:pt x="570" y="967"/>
                </a:lnTo>
                <a:lnTo>
                  <a:pt x="534" y="967"/>
                </a:lnTo>
                <a:lnTo>
                  <a:pt x="499" y="967"/>
                </a:lnTo>
                <a:lnTo>
                  <a:pt x="464" y="928"/>
                </a:lnTo>
                <a:lnTo>
                  <a:pt x="429" y="928"/>
                </a:lnTo>
                <a:lnTo>
                  <a:pt x="429" y="967"/>
                </a:lnTo>
                <a:lnTo>
                  <a:pt x="392" y="967"/>
                </a:lnTo>
                <a:lnTo>
                  <a:pt x="392" y="1005"/>
                </a:lnTo>
                <a:lnTo>
                  <a:pt x="392" y="1044"/>
                </a:lnTo>
                <a:lnTo>
                  <a:pt x="356" y="1044"/>
                </a:lnTo>
                <a:lnTo>
                  <a:pt x="356" y="1083"/>
                </a:lnTo>
                <a:lnTo>
                  <a:pt x="356" y="1121"/>
                </a:lnTo>
                <a:lnTo>
                  <a:pt x="321" y="1083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4" name="Freeform 23"/>
          <p:cNvSpPr>
            <a:spLocks noChangeAspect="1"/>
          </p:cNvSpPr>
          <p:nvPr/>
        </p:nvSpPr>
        <p:spPr bwMode="auto">
          <a:xfrm>
            <a:off x="6759575" y="2954338"/>
            <a:ext cx="431800" cy="234950"/>
          </a:xfrm>
          <a:custGeom>
            <a:avLst/>
            <a:gdLst>
              <a:gd name="T0" fmla="*/ 2147483646 w 925"/>
              <a:gd name="T1" fmla="*/ 2147483646 h 581"/>
              <a:gd name="T2" fmla="*/ 2147483646 w 925"/>
              <a:gd name="T3" fmla="*/ 2147483646 h 581"/>
              <a:gd name="T4" fmla="*/ 2147483646 w 925"/>
              <a:gd name="T5" fmla="*/ 2147483646 h 581"/>
              <a:gd name="T6" fmla="*/ 2147483646 w 925"/>
              <a:gd name="T7" fmla="*/ 2147483646 h 581"/>
              <a:gd name="T8" fmla="*/ 2147483646 w 925"/>
              <a:gd name="T9" fmla="*/ 2147483646 h 581"/>
              <a:gd name="T10" fmla="*/ 2147483646 w 925"/>
              <a:gd name="T11" fmla="*/ 2147483646 h 581"/>
              <a:gd name="T12" fmla="*/ 2147483646 w 925"/>
              <a:gd name="T13" fmla="*/ 2147483646 h 581"/>
              <a:gd name="T14" fmla="*/ 2147483646 w 925"/>
              <a:gd name="T15" fmla="*/ 2147483646 h 581"/>
              <a:gd name="T16" fmla="*/ 2147483646 w 925"/>
              <a:gd name="T17" fmla="*/ 2147483646 h 581"/>
              <a:gd name="T18" fmla="*/ 2147483646 w 925"/>
              <a:gd name="T19" fmla="*/ 2147483646 h 581"/>
              <a:gd name="T20" fmla="*/ 2147483646 w 925"/>
              <a:gd name="T21" fmla="*/ 2147483646 h 581"/>
              <a:gd name="T22" fmla="*/ 2147483646 w 925"/>
              <a:gd name="T23" fmla="*/ 2147483646 h 581"/>
              <a:gd name="T24" fmla="*/ 0 w 925"/>
              <a:gd name="T25" fmla="*/ 2147483646 h 581"/>
              <a:gd name="T26" fmla="*/ 0 w 925"/>
              <a:gd name="T27" fmla="*/ 2147483646 h 581"/>
              <a:gd name="T28" fmla="*/ 0 w 925"/>
              <a:gd name="T29" fmla="*/ 2147483646 h 581"/>
              <a:gd name="T30" fmla="*/ 2147483646 w 925"/>
              <a:gd name="T31" fmla="*/ 2147483646 h 581"/>
              <a:gd name="T32" fmla="*/ 2147483646 w 925"/>
              <a:gd name="T33" fmla="*/ 2147483646 h 581"/>
              <a:gd name="T34" fmla="*/ 2147483646 w 925"/>
              <a:gd name="T35" fmla="*/ 2147483646 h 581"/>
              <a:gd name="T36" fmla="*/ 2147483646 w 925"/>
              <a:gd name="T37" fmla="*/ 2147483646 h 581"/>
              <a:gd name="T38" fmla="*/ 2147483646 w 925"/>
              <a:gd name="T39" fmla="*/ 2147483646 h 581"/>
              <a:gd name="T40" fmla="*/ 2147483646 w 925"/>
              <a:gd name="T41" fmla="*/ 2147483646 h 581"/>
              <a:gd name="T42" fmla="*/ 2147483646 w 925"/>
              <a:gd name="T43" fmla="*/ 2147483646 h 581"/>
              <a:gd name="T44" fmla="*/ 2147483646 w 925"/>
              <a:gd name="T45" fmla="*/ 2147483646 h 581"/>
              <a:gd name="T46" fmla="*/ 2147483646 w 925"/>
              <a:gd name="T47" fmla="*/ 2147483646 h 581"/>
              <a:gd name="T48" fmla="*/ 2147483646 w 925"/>
              <a:gd name="T49" fmla="*/ 2147483646 h 581"/>
              <a:gd name="T50" fmla="*/ 2147483646 w 925"/>
              <a:gd name="T51" fmla="*/ 2147483646 h 581"/>
              <a:gd name="T52" fmla="*/ 2147483646 w 925"/>
              <a:gd name="T53" fmla="*/ 2147483646 h 581"/>
              <a:gd name="T54" fmla="*/ 2147483646 w 925"/>
              <a:gd name="T55" fmla="*/ 2147483646 h 581"/>
              <a:gd name="T56" fmla="*/ 2147483646 w 925"/>
              <a:gd name="T57" fmla="*/ 2147483646 h 581"/>
              <a:gd name="T58" fmla="*/ 2147483646 w 925"/>
              <a:gd name="T59" fmla="*/ 2147483646 h 581"/>
              <a:gd name="T60" fmla="*/ 2147483646 w 925"/>
              <a:gd name="T61" fmla="*/ 2147483646 h 581"/>
              <a:gd name="T62" fmla="*/ 2147483646 w 925"/>
              <a:gd name="T63" fmla="*/ 2147483646 h 581"/>
              <a:gd name="T64" fmla="*/ 2147483646 w 925"/>
              <a:gd name="T65" fmla="*/ 2147483646 h 581"/>
              <a:gd name="T66" fmla="*/ 2147483646 w 925"/>
              <a:gd name="T67" fmla="*/ 2147483646 h 581"/>
              <a:gd name="T68" fmla="*/ 2147483646 w 925"/>
              <a:gd name="T69" fmla="*/ 2147483646 h 581"/>
              <a:gd name="T70" fmla="*/ 2147483646 w 925"/>
              <a:gd name="T71" fmla="*/ 2147483646 h 581"/>
              <a:gd name="T72" fmla="*/ 2147483646 w 925"/>
              <a:gd name="T73" fmla="*/ 2147483646 h 581"/>
              <a:gd name="T74" fmla="*/ 2147483646 w 925"/>
              <a:gd name="T75" fmla="*/ 2147483646 h 581"/>
              <a:gd name="T76" fmla="*/ 2147483646 w 925"/>
              <a:gd name="T77" fmla="*/ 2147483646 h 581"/>
              <a:gd name="T78" fmla="*/ 2147483646 w 925"/>
              <a:gd name="T79" fmla="*/ 0 h 581"/>
              <a:gd name="T80" fmla="*/ 2147483646 w 925"/>
              <a:gd name="T81" fmla="*/ 2147483646 h 581"/>
              <a:gd name="T82" fmla="*/ 2147483646 w 925"/>
              <a:gd name="T83" fmla="*/ 2147483646 h 581"/>
              <a:gd name="T84" fmla="*/ 2147483646 w 925"/>
              <a:gd name="T85" fmla="*/ 2147483646 h 581"/>
              <a:gd name="T86" fmla="*/ 2147483646 w 925"/>
              <a:gd name="T87" fmla="*/ 2147483646 h 581"/>
              <a:gd name="T88" fmla="*/ 2147483646 w 925"/>
              <a:gd name="T89" fmla="*/ 2147483646 h 581"/>
              <a:gd name="T90" fmla="*/ 2147483646 w 925"/>
              <a:gd name="T91" fmla="*/ 2147483646 h 581"/>
              <a:gd name="T92" fmla="*/ 2147483646 w 925"/>
              <a:gd name="T93" fmla="*/ 2147483646 h 581"/>
              <a:gd name="T94" fmla="*/ 2147483646 w 925"/>
              <a:gd name="T95" fmla="*/ 2147483646 h 581"/>
              <a:gd name="T96" fmla="*/ 2147483646 w 925"/>
              <a:gd name="T97" fmla="*/ 2147483646 h 581"/>
              <a:gd name="T98" fmla="*/ 2147483646 w 925"/>
              <a:gd name="T99" fmla="*/ 2147483646 h 581"/>
              <a:gd name="T100" fmla="*/ 2147483646 w 925"/>
              <a:gd name="T101" fmla="*/ 2147483646 h 581"/>
              <a:gd name="T102" fmla="*/ 2147483646 w 925"/>
              <a:gd name="T103" fmla="*/ 2147483646 h 581"/>
              <a:gd name="T104" fmla="*/ 2147483646 w 925"/>
              <a:gd name="T105" fmla="*/ 2147483646 h 581"/>
              <a:gd name="T106" fmla="*/ 2147483646 w 925"/>
              <a:gd name="T107" fmla="*/ 2147483646 h 581"/>
              <a:gd name="T108" fmla="*/ 2147483646 w 925"/>
              <a:gd name="T109" fmla="*/ 2147483646 h 581"/>
              <a:gd name="T110" fmla="*/ 2147483646 w 925"/>
              <a:gd name="T111" fmla="*/ 2147483646 h 581"/>
              <a:gd name="T112" fmla="*/ 2147483646 w 925"/>
              <a:gd name="T113" fmla="*/ 2147483646 h 581"/>
              <a:gd name="T114" fmla="*/ 2147483646 w 925"/>
              <a:gd name="T115" fmla="*/ 2147483646 h 581"/>
              <a:gd name="T116" fmla="*/ 2147483646 w 925"/>
              <a:gd name="T117" fmla="*/ 2147483646 h 581"/>
              <a:gd name="T118" fmla="*/ 2147483646 w 925"/>
              <a:gd name="T119" fmla="*/ 2147483646 h 581"/>
              <a:gd name="T120" fmla="*/ 2147483646 w 925"/>
              <a:gd name="T121" fmla="*/ 2147483646 h 581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925"/>
              <a:gd name="T184" fmla="*/ 0 h 581"/>
              <a:gd name="T185" fmla="*/ 925 w 925"/>
              <a:gd name="T186" fmla="*/ 581 h 581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925" h="581">
                <a:moveTo>
                  <a:pt x="820" y="581"/>
                </a:moveTo>
                <a:lnTo>
                  <a:pt x="784" y="541"/>
                </a:lnTo>
                <a:lnTo>
                  <a:pt x="748" y="541"/>
                </a:lnTo>
                <a:lnTo>
                  <a:pt x="712" y="541"/>
                </a:lnTo>
                <a:lnTo>
                  <a:pt x="677" y="541"/>
                </a:lnTo>
                <a:lnTo>
                  <a:pt x="641" y="581"/>
                </a:lnTo>
                <a:lnTo>
                  <a:pt x="355" y="581"/>
                </a:lnTo>
                <a:lnTo>
                  <a:pt x="214" y="581"/>
                </a:lnTo>
                <a:lnTo>
                  <a:pt x="177" y="541"/>
                </a:lnTo>
                <a:lnTo>
                  <a:pt x="143" y="541"/>
                </a:lnTo>
                <a:lnTo>
                  <a:pt x="107" y="541"/>
                </a:lnTo>
                <a:lnTo>
                  <a:pt x="36" y="502"/>
                </a:lnTo>
                <a:lnTo>
                  <a:pt x="0" y="502"/>
                </a:lnTo>
                <a:lnTo>
                  <a:pt x="0" y="541"/>
                </a:lnTo>
                <a:lnTo>
                  <a:pt x="0" y="502"/>
                </a:lnTo>
                <a:lnTo>
                  <a:pt x="36" y="464"/>
                </a:lnTo>
                <a:lnTo>
                  <a:pt x="71" y="426"/>
                </a:lnTo>
                <a:lnTo>
                  <a:pt x="71" y="349"/>
                </a:lnTo>
                <a:lnTo>
                  <a:pt x="107" y="310"/>
                </a:lnTo>
                <a:lnTo>
                  <a:pt x="143" y="232"/>
                </a:lnTo>
                <a:lnTo>
                  <a:pt x="214" y="116"/>
                </a:lnTo>
                <a:lnTo>
                  <a:pt x="249" y="116"/>
                </a:lnTo>
                <a:lnTo>
                  <a:pt x="285" y="116"/>
                </a:lnTo>
                <a:lnTo>
                  <a:pt x="321" y="116"/>
                </a:lnTo>
                <a:lnTo>
                  <a:pt x="355" y="116"/>
                </a:lnTo>
                <a:lnTo>
                  <a:pt x="392" y="116"/>
                </a:lnTo>
                <a:lnTo>
                  <a:pt x="428" y="116"/>
                </a:lnTo>
                <a:lnTo>
                  <a:pt x="463" y="78"/>
                </a:lnTo>
                <a:lnTo>
                  <a:pt x="499" y="78"/>
                </a:lnTo>
                <a:lnTo>
                  <a:pt x="533" y="116"/>
                </a:lnTo>
                <a:lnTo>
                  <a:pt x="570" y="116"/>
                </a:lnTo>
                <a:lnTo>
                  <a:pt x="606" y="116"/>
                </a:lnTo>
                <a:lnTo>
                  <a:pt x="641" y="116"/>
                </a:lnTo>
                <a:lnTo>
                  <a:pt x="677" y="116"/>
                </a:lnTo>
                <a:lnTo>
                  <a:pt x="712" y="116"/>
                </a:lnTo>
                <a:lnTo>
                  <a:pt x="748" y="116"/>
                </a:lnTo>
                <a:lnTo>
                  <a:pt x="784" y="78"/>
                </a:lnTo>
                <a:lnTo>
                  <a:pt x="784" y="39"/>
                </a:lnTo>
                <a:lnTo>
                  <a:pt x="820" y="39"/>
                </a:lnTo>
                <a:lnTo>
                  <a:pt x="820" y="0"/>
                </a:lnTo>
                <a:lnTo>
                  <a:pt x="820" y="39"/>
                </a:lnTo>
                <a:lnTo>
                  <a:pt x="820" y="78"/>
                </a:lnTo>
                <a:lnTo>
                  <a:pt x="784" y="78"/>
                </a:lnTo>
                <a:lnTo>
                  <a:pt x="784" y="116"/>
                </a:lnTo>
                <a:lnTo>
                  <a:pt x="748" y="155"/>
                </a:lnTo>
                <a:lnTo>
                  <a:pt x="784" y="155"/>
                </a:lnTo>
                <a:lnTo>
                  <a:pt x="784" y="193"/>
                </a:lnTo>
                <a:lnTo>
                  <a:pt x="784" y="232"/>
                </a:lnTo>
                <a:lnTo>
                  <a:pt x="820" y="232"/>
                </a:lnTo>
                <a:lnTo>
                  <a:pt x="855" y="232"/>
                </a:lnTo>
                <a:lnTo>
                  <a:pt x="890" y="272"/>
                </a:lnTo>
                <a:lnTo>
                  <a:pt x="925" y="272"/>
                </a:lnTo>
                <a:lnTo>
                  <a:pt x="925" y="310"/>
                </a:lnTo>
                <a:lnTo>
                  <a:pt x="925" y="349"/>
                </a:lnTo>
                <a:lnTo>
                  <a:pt x="925" y="388"/>
                </a:lnTo>
                <a:lnTo>
                  <a:pt x="890" y="426"/>
                </a:lnTo>
                <a:lnTo>
                  <a:pt x="855" y="426"/>
                </a:lnTo>
                <a:lnTo>
                  <a:pt x="820" y="464"/>
                </a:lnTo>
                <a:lnTo>
                  <a:pt x="820" y="502"/>
                </a:lnTo>
                <a:lnTo>
                  <a:pt x="820" y="541"/>
                </a:lnTo>
                <a:lnTo>
                  <a:pt x="820" y="58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5" name="Freeform 24"/>
          <p:cNvSpPr>
            <a:spLocks noChangeAspect="1"/>
          </p:cNvSpPr>
          <p:nvPr/>
        </p:nvSpPr>
        <p:spPr bwMode="auto">
          <a:xfrm>
            <a:off x="6376988" y="2940050"/>
            <a:ext cx="484187" cy="312738"/>
          </a:xfrm>
          <a:custGeom>
            <a:avLst/>
            <a:gdLst>
              <a:gd name="T0" fmla="*/ 2147483646 w 1033"/>
              <a:gd name="T1" fmla="*/ 2147483646 h 773"/>
              <a:gd name="T2" fmla="*/ 2147483646 w 1033"/>
              <a:gd name="T3" fmla="*/ 2147483646 h 773"/>
              <a:gd name="T4" fmla="*/ 2147483646 w 1033"/>
              <a:gd name="T5" fmla="*/ 2147483646 h 773"/>
              <a:gd name="T6" fmla="*/ 2147483646 w 1033"/>
              <a:gd name="T7" fmla="*/ 2147483646 h 773"/>
              <a:gd name="T8" fmla="*/ 2147483646 w 1033"/>
              <a:gd name="T9" fmla="*/ 2147483646 h 773"/>
              <a:gd name="T10" fmla="*/ 2147483646 w 1033"/>
              <a:gd name="T11" fmla="*/ 2147483646 h 773"/>
              <a:gd name="T12" fmla="*/ 2147483646 w 1033"/>
              <a:gd name="T13" fmla="*/ 2147483646 h 773"/>
              <a:gd name="T14" fmla="*/ 2147483646 w 1033"/>
              <a:gd name="T15" fmla="*/ 2147483646 h 773"/>
              <a:gd name="T16" fmla="*/ 2147483646 w 1033"/>
              <a:gd name="T17" fmla="*/ 2147483646 h 773"/>
              <a:gd name="T18" fmla="*/ 2147483646 w 1033"/>
              <a:gd name="T19" fmla="*/ 2147483646 h 773"/>
              <a:gd name="T20" fmla="*/ 2147483646 w 1033"/>
              <a:gd name="T21" fmla="*/ 2147483646 h 773"/>
              <a:gd name="T22" fmla="*/ 2147483646 w 1033"/>
              <a:gd name="T23" fmla="*/ 2147483646 h 773"/>
              <a:gd name="T24" fmla="*/ 2147483646 w 1033"/>
              <a:gd name="T25" fmla="*/ 2147483646 h 773"/>
              <a:gd name="T26" fmla="*/ 2147483646 w 1033"/>
              <a:gd name="T27" fmla="*/ 2147483646 h 773"/>
              <a:gd name="T28" fmla="*/ 2147483646 w 1033"/>
              <a:gd name="T29" fmla="*/ 2147483646 h 773"/>
              <a:gd name="T30" fmla="*/ 2147483646 w 1033"/>
              <a:gd name="T31" fmla="*/ 2147483646 h 773"/>
              <a:gd name="T32" fmla="*/ 2147483646 w 1033"/>
              <a:gd name="T33" fmla="*/ 2147483646 h 773"/>
              <a:gd name="T34" fmla="*/ 2147483646 w 1033"/>
              <a:gd name="T35" fmla="*/ 2147483646 h 773"/>
              <a:gd name="T36" fmla="*/ 2147483646 w 1033"/>
              <a:gd name="T37" fmla="*/ 2147483646 h 773"/>
              <a:gd name="T38" fmla="*/ 2147483646 w 1033"/>
              <a:gd name="T39" fmla="*/ 2147483646 h 773"/>
              <a:gd name="T40" fmla="*/ 2147483646 w 1033"/>
              <a:gd name="T41" fmla="*/ 2147483646 h 773"/>
              <a:gd name="T42" fmla="*/ 2147483646 w 1033"/>
              <a:gd name="T43" fmla="*/ 2147483646 h 773"/>
              <a:gd name="T44" fmla="*/ 2147483646 w 1033"/>
              <a:gd name="T45" fmla="*/ 2147483646 h 773"/>
              <a:gd name="T46" fmla="*/ 2147483646 w 1033"/>
              <a:gd name="T47" fmla="*/ 0 h 773"/>
              <a:gd name="T48" fmla="*/ 2147483646 w 1033"/>
              <a:gd name="T49" fmla="*/ 2147483646 h 773"/>
              <a:gd name="T50" fmla="*/ 2147483646 w 1033"/>
              <a:gd name="T51" fmla="*/ 2147483646 h 773"/>
              <a:gd name="T52" fmla="*/ 2147483646 w 1033"/>
              <a:gd name="T53" fmla="*/ 2147483646 h 773"/>
              <a:gd name="T54" fmla="*/ 2147483646 w 1033"/>
              <a:gd name="T55" fmla="*/ 2147483646 h 773"/>
              <a:gd name="T56" fmla="*/ 2147483646 w 1033"/>
              <a:gd name="T57" fmla="*/ 2147483646 h 773"/>
              <a:gd name="T58" fmla="*/ 2147483646 w 1033"/>
              <a:gd name="T59" fmla="*/ 2147483646 h 773"/>
              <a:gd name="T60" fmla="*/ 2147483646 w 1033"/>
              <a:gd name="T61" fmla="*/ 2147483646 h 773"/>
              <a:gd name="T62" fmla="*/ 2147483646 w 1033"/>
              <a:gd name="T63" fmla="*/ 2147483646 h 773"/>
              <a:gd name="T64" fmla="*/ 2147483646 w 1033"/>
              <a:gd name="T65" fmla="*/ 2147483646 h 773"/>
              <a:gd name="T66" fmla="*/ 2147483646 w 1033"/>
              <a:gd name="T67" fmla="*/ 2147483646 h 773"/>
              <a:gd name="T68" fmla="*/ 2147483646 w 1033"/>
              <a:gd name="T69" fmla="*/ 2147483646 h 773"/>
              <a:gd name="T70" fmla="*/ 2147483646 w 1033"/>
              <a:gd name="T71" fmla="*/ 2147483646 h 773"/>
              <a:gd name="T72" fmla="*/ 2147483646 w 1033"/>
              <a:gd name="T73" fmla="*/ 2147483646 h 77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3"/>
              <a:gd name="T112" fmla="*/ 0 h 773"/>
              <a:gd name="T113" fmla="*/ 1033 w 1033"/>
              <a:gd name="T114" fmla="*/ 773 h 77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3" h="773">
                <a:moveTo>
                  <a:pt x="820" y="540"/>
                </a:moveTo>
                <a:lnTo>
                  <a:pt x="820" y="580"/>
                </a:lnTo>
                <a:lnTo>
                  <a:pt x="783" y="580"/>
                </a:lnTo>
                <a:lnTo>
                  <a:pt x="783" y="619"/>
                </a:lnTo>
                <a:lnTo>
                  <a:pt x="748" y="657"/>
                </a:lnTo>
                <a:lnTo>
                  <a:pt x="712" y="657"/>
                </a:lnTo>
                <a:lnTo>
                  <a:pt x="677" y="735"/>
                </a:lnTo>
                <a:lnTo>
                  <a:pt x="642" y="735"/>
                </a:lnTo>
                <a:lnTo>
                  <a:pt x="642" y="773"/>
                </a:lnTo>
                <a:lnTo>
                  <a:pt x="570" y="735"/>
                </a:lnTo>
                <a:lnTo>
                  <a:pt x="534" y="735"/>
                </a:lnTo>
                <a:lnTo>
                  <a:pt x="498" y="735"/>
                </a:lnTo>
                <a:lnTo>
                  <a:pt x="464" y="735"/>
                </a:lnTo>
                <a:lnTo>
                  <a:pt x="428" y="735"/>
                </a:lnTo>
                <a:lnTo>
                  <a:pt x="428" y="696"/>
                </a:lnTo>
                <a:lnTo>
                  <a:pt x="392" y="696"/>
                </a:lnTo>
                <a:lnTo>
                  <a:pt x="392" y="657"/>
                </a:lnTo>
                <a:lnTo>
                  <a:pt x="392" y="619"/>
                </a:lnTo>
                <a:lnTo>
                  <a:pt x="356" y="580"/>
                </a:lnTo>
                <a:lnTo>
                  <a:pt x="356" y="540"/>
                </a:lnTo>
                <a:lnTo>
                  <a:pt x="320" y="540"/>
                </a:lnTo>
                <a:lnTo>
                  <a:pt x="320" y="464"/>
                </a:lnTo>
                <a:lnTo>
                  <a:pt x="320" y="426"/>
                </a:lnTo>
                <a:lnTo>
                  <a:pt x="320" y="387"/>
                </a:lnTo>
                <a:lnTo>
                  <a:pt x="286" y="387"/>
                </a:lnTo>
                <a:lnTo>
                  <a:pt x="250" y="387"/>
                </a:lnTo>
                <a:lnTo>
                  <a:pt x="213" y="387"/>
                </a:lnTo>
                <a:lnTo>
                  <a:pt x="178" y="387"/>
                </a:lnTo>
                <a:lnTo>
                  <a:pt x="178" y="426"/>
                </a:lnTo>
                <a:lnTo>
                  <a:pt x="142" y="387"/>
                </a:lnTo>
                <a:lnTo>
                  <a:pt x="108" y="348"/>
                </a:lnTo>
                <a:lnTo>
                  <a:pt x="72" y="348"/>
                </a:lnTo>
                <a:lnTo>
                  <a:pt x="72" y="310"/>
                </a:lnTo>
                <a:lnTo>
                  <a:pt x="35" y="310"/>
                </a:lnTo>
                <a:lnTo>
                  <a:pt x="0" y="77"/>
                </a:lnTo>
                <a:lnTo>
                  <a:pt x="108" y="77"/>
                </a:lnTo>
                <a:lnTo>
                  <a:pt x="178" y="77"/>
                </a:lnTo>
                <a:lnTo>
                  <a:pt x="213" y="38"/>
                </a:lnTo>
                <a:lnTo>
                  <a:pt x="250" y="38"/>
                </a:lnTo>
                <a:lnTo>
                  <a:pt x="286" y="38"/>
                </a:lnTo>
                <a:lnTo>
                  <a:pt x="320" y="77"/>
                </a:lnTo>
                <a:lnTo>
                  <a:pt x="356" y="77"/>
                </a:lnTo>
                <a:lnTo>
                  <a:pt x="428" y="38"/>
                </a:lnTo>
                <a:lnTo>
                  <a:pt x="464" y="38"/>
                </a:lnTo>
                <a:lnTo>
                  <a:pt x="498" y="38"/>
                </a:lnTo>
                <a:lnTo>
                  <a:pt x="534" y="38"/>
                </a:lnTo>
                <a:lnTo>
                  <a:pt x="534" y="0"/>
                </a:lnTo>
                <a:lnTo>
                  <a:pt x="570" y="0"/>
                </a:lnTo>
                <a:lnTo>
                  <a:pt x="570" y="38"/>
                </a:lnTo>
                <a:lnTo>
                  <a:pt x="605" y="38"/>
                </a:lnTo>
                <a:lnTo>
                  <a:pt x="605" y="77"/>
                </a:lnTo>
                <a:lnTo>
                  <a:pt x="605" y="116"/>
                </a:lnTo>
                <a:lnTo>
                  <a:pt x="642" y="77"/>
                </a:lnTo>
                <a:lnTo>
                  <a:pt x="677" y="77"/>
                </a:lnTo>
                <a:lnTo>
                  <a:pt x="712" y="77"/>
                </a:lnTo>
                <a:lnTo>
                  <a:pt x="748" y="77"/>
                </a:lnTo>
                <a:lnTo>
                  <a:pt x="783" y="77"/>
                </a:lnTo>
                <a:lnTo>
                  <a:pt x="820" y="77"/>
                </a:lnTo>
                <a:lnTo>
                  <a:pt x="855" y="77"/>
                </a:lnTo>
                <a:lnTo>
                  <a:pt x="890" y="77"/>
                </a:lnTo>
                <a:lnTo>
                  <a:pt x="926" y="77"/>
                </a:lnTo>
                <a:lnTo>
                  <a:pt x="962" y="77"/>
                </a:lnTo>
                <a:lnTo>
                  <a:pt x="962" y="116"/>
                </a:lnTo>
                <a:lnTo>
                  <a:pt x="998" y="116"/>
                </a:lnTo>
                <a:lnTo>
                  <a:pt x="998" y="154"/>
                </a:lnTo>
                <a:lnTo>
                  <a:pt x="1033" y="154"/>
                </a:lnTo>
                <a:lnTo>
                  <a:pt x="962" y="271"/>
                </a:lnTo>
                <a:lnTo>
                  <a:pt x="926" y="348"/>
                </a:lnTo>
                <a:lnTo>
                  <a:pt x="890" y="387"/>
                </a:lnTo>
                <a:lnTo>
                  <a:pt x="890" y="464"/>
                </a:lnTo>
                <a:lnTo>
                  <a:pt x="855" y="502"/>
                </a:lnTo>
                <a:lnTo>
                  <a:pt x="820" y="540"/>
                </a:lnTo>
                <a:lnTo>
                  <a:pt x="820" y="580"/>
                </a:lnTo>
                <a:lnTo>
                  <a:pt x="820" y="54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6" name="Freeform 25"/>
          <p:cNvSpPr>
            <a:spLocks noChangeAspect="1"/>
          </p:cNvSpPr>
          <p:nvPr/>
        </p:nvSpPr>
        <p:spPr bwMode="auto">
          <a:xfrm>
            <a:off x="6392863" y="3065463"/>
            <a:ext cx="285750" cy="422275"/>
          </a:xfrm>
          <a:custGeom>
            <a:avLst/>
            <a:gdLst>
              <a:gd name="T0" fmla="*/ 2147483646 w 607"/>
              <a:gd name="T1" fmla="*/ 2147483646 h 1044"/>
              <a:gd name="T2" fmla="*/ 2147483646 w 607"/>
              <a:gd name="T3" fmla="*/ 2147483646 h 1044"/>
              <a:gd name="T4" fmla="*/ 2147483646 w 607"/>
              <a:gd name="T5" fmla="*/ 2147483646 h 1044"/>
              <a:gd name="T6" fmla="*/ 2147483646 w 607"/>
              <a:gd name="T7" fmla="*/ 2147483646 h 1044"/>
              <a:gd name="T8" fmla="*/ 2147483646 w 607"/>
              <a:gd name="T9" fmla="*/ 2147483646 h 1044"/>
              <a:gd name="T10" fmla="*/ 2147483646 w 607"/>
              <a:gd name="T11" fmla="*/ 2147483646 h 1044"/>
              <a:gd name="T12" fmla="*/ 2147483646 w 607"/>
              <a:gd name="T13" fmla="*/ 2147483646 h 1044"/>
              <a:gd name="T14" fmla="*/ 2147483646 w 607"/>
              <a:gd name="T15" fmla="*/ 2147483646 h 1044"/>
              <a:gd name="T16" fmla="*/ 2147483646 w 607"/>
              <a:gd name="T17" fmla="*/ 2147483646 h 1044"/>
              <a:gd name="T18" fmla="*/ 2147483646 w 607"/>
              <a:gd name="T19" fmla="*/ 2147483646 h 1044"/>
              <a:gd name="T20" fmla="*/ 2147483646 w 607"/>
              <a:gd name="T21" fmla="*/ 2147483646 h 1044"/>
              <a:gd name="T22" fmla="*/ 2147483646 w 607"/>
              <a:gd name="T23" fmla="*/ 2147483646 h 1044"/>
              <a:gd name="T24" fmla="*/ 2147483646 w 607"/>
              <a:gd name="T25" fmla="*/ 2147483646 h 1044"/>
              <a:gd name="T26" fmla="*/ 2147483646 w 607"/>
              <a:gd name="T27" fmla="*/ 2147483646 h 1044"/>
              <a:gd name="T28" fmla="*/ 0 w 607"/>
              <a:gd name="T29" fmla="*/ 2147483646 h 1044"/>
              <a:gd name="T30" fmla="*/ 0 w 607"/>
              <a:gd name="T31" fmla="*/ 2147483646 h 1044"/>
              <a:gd name="T32" fmla="*/ 0 w 607"/>
              <a:gd name="T33" fmla="*/ 2147483646 h 1044"/>
              <a:gd name="T34" fmla="*/ 0 w 607"/>
              <a:gd name="T35" fmla="*/ 2147483646 h 1044"/>
              <a:gd name="T36" fmla="*/ 0 w 607"/>
              <a:gd name="T37" fmla="*/ 0 h 1044"/>
              <a:gd name="T38" fmla="*/ 2147483646 w 607"/>
              <a:gd name="T39" fmla="*/ 2147483646 h 1044"/>
              <a:gd name="T40" fmla="*/ 2147483646 w 607"/>
              <a:gd name="T41" fmla="*/ 2147483646 h 1044"/>
              <a:gd name="T42" fmla="*/ 2147483646 w 607"/>
              <a:gd name="T43" fmla="*/ 2147483646 h 1044"/>
              <a:gd name="T44" fmla="*/ 2147483646 w 607"/>
              <a:gd name="T45" fmla="*/ 2147483646 h 1044"/>
              <a:gd name="T46" fmla="*/ 2147483646 w 607"/>
              <a:gd name="T47" fmla="*/ 2147483646 h 1044"/>
              <a:gd name="T48" fmla="*/ 2147483646 w 607"/>
              <a:gd name="T49" fmla="*/ 2147483646 h 1044"/>
              <a:gd name="T50" fmla="*/ 2147483646 w 607"/>
              <a:gd name="T51" fmla="*/ 2147483646 h 1044"/>
              <a:gd name="T52" fmla="*/ 2147483646 w 607"/>
              <a:gd name="T53" fmla="*/ 2147483646 h 1044"/>
              <a:gd name="T54" fmla="*/ 2147483646 w 607"/>
              <a:gd name="T55" fmla="*/ 2147483646 h 1044"/>
              <a:gd name="T56" fmla="*/ 2147483646 w 607"/>
              <a:gd name="T57" fmla="*/ 2147483646 h 1044"/>
              <a:gd name="T58" fmla="*/ 2147483646 w 607"/>
              <a:gd name="T59" fmla="*/ 2147483646 h 1044"/>
              <a:gd name="T60" fmla="*/ 2147483646 w 607"/>
              <a:gd name="T61" fmla="*/ 2147483646 h 1044"/>
              <a:gd name="T62" fmla="*/ 2147483646 w 607"/>
              <a:gd name="T63" fmla="*/ 2147483646 h 1044"/>
              <a:gd name="T64" fmla="*/ 2147483646 w 607"/>
              <a:gd name="T65" fmla="*/ 2147483646 h 1044"/>
              <a:gd name="T66" fmla="*/ 2147483646 w 607"/>
              <a:gd name="T67" fmla="*/ 2147483646 h 1044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607"/>
              <a:gd name="T103" fmla="*/ 0 h 1044"/>
              <a:gd name="T104" fmla="*/ 607 w 607"/>
              <a:gd name="T105" fmla="*/ 1044 h 1044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607" h="1044">
                <a:moveTo>
                  <a:pt x="463" y="696"/>
                </a:moveTo>
                <a:lnTo>
                  <a:pt x="429" y="735"/>
                </a:lnTo>
                <a:lnTo>
                  <a:pt x="429" y="772"/>
                </a:lnTo>
                <a:lnTo>
                  <a:pt x="392" y="772"/>
                </a:lnTo>
                <a:lnTo>
                  <a:pt x="392" y="811"/>
                </a:lnTo>
                <a:lnTo>
                  <a:pt x="392" y="849"/>
                </a:lnTo>
                <a:lnTo>
                  <a:pt x="357" y="889"/>
                </a:lnTo>
                <a:lnTo>
                  <a:pt x="357" y="928"/>
                </a:lnTo>
                <a:lnTo>
                  <a:pt x="321" y="928"/>
                </a:lnTo>
                <a:lnTo>
                  <a:pt x="285" y="966"/>
                </a:lnTo>
                <a:lnTo>
                  <a:pt x="285" y="1005"/>
                </a:lnTo>
                <a:lnTo>
                  <a:pt x="251" y="1005"/>
                </a:lnTo>
                <a:lnTo>
                  <a:pt x="215" y="1005"/>
                </a:lnTo>
                <a:lnTo>
                  <a:pt x="178" y="1005"/>
                </a:lnTo>
                <a:lnTo>
                  <a:pt x="143" y="1044"/>
                </a:lnTo>
                <a:lnTo>
                  <a:pt x="107" y="1044"/>
                </a:lnTo>
                <a:lnTo>
                  <a:pt x="73" y="1044"/>
                </a:lnTo>
                <a:lnTo>
                  <a:pt x="37" y="1044"/>
                </a:lnTo>
                <a:lnTo>
                  <a:pt x="0" y="1044"/>
                </a:lnTo>
                <a:lnTo>
                  <a:pt x="37" y="966"/>
                </a:lnTo>
                <a:lnTo>
                  <a:pt x="37" y="889"/>
                </a:lnTo>
                <a:lnTo>
                  <a:pt x="37" y="849"/>
                </a:lnTo>
                <a:lnTo>
                  <a:pt x="73" y="735"/>
                </a:lnTo>
                <a:lnTo>
                  <a:pt x="73" y="696"/>
                </a:lnTo>
                <a:lnTo>
                  <a:pt x="73" y="580"/>
                </a:lnTo>
                <a:lnTo>
                  <a:pt x="37" y="463"/>
                </a:lnTo>
                <a:lnTo>
                  <a:pt x="37" y="425"/>
                </a:lnTo>
                <a:lnTo>
                  <a:pt x="37" y="386"/>
                </a:lnTo>
                <a:lnTo>
                  <a:pt x="37" y="347"/>
                </a:lnTo>
                <a:lnTo>
                  <a:pt x="0" y="309"/>
                </a:lnTo>
                <a:lnTo>
                  <a:pt x="0" y="270"/>
                </a:lnTo>
                <a:lnTo>
                  <a:pt x="0" y="230"/>
                </a:lnTo>
                <a:lnTo>
                  <a:pt x="0" y="192"/>
                </a:lnTo>
                <a:lnTo>
                  <a:pt x="0" y="153"/>
                </a:lnTo>
                <a:lnTo>
                  <a:pt x="0" y="116"/>
                </a:lnTo>
                <a:lnTo>
                  <a:pt x="0" y="77"/>
                </a:lnTo>
                <a:lnTo>
                  <a:pt x="0" y="38"/>
                </a:lnTo>
                <a:lnTo>
                  <a:pt x="0" y="0"/>
                </a:lnTo>
                <a:lnTo>
                  <a:pt x="37" y="0"/>
                </a:lnTo>
                <a:lnTo>
                  <a:pt x="37" y="38"/>
                </a:lnTo>
                <a:lnTo>
                  <a:pt x="73" y="38"/>
                </a:lnTo>
                <a:lnTo>
                  <a:pt x="107" y="77"/>
                </a:lnTo>
                <a:lnTo>
                  <a:pt x="143" y="116"/>
                </a:lnTo>
                <a:lnTo>
                  <a:pt x="143" y="77"/>
                </a:lnTo>
                <a:lnTo>
                  <a:pt x="178" y="77"/>
                </a:lnTo>
                <a:lnTo>
                  <a:pt x="215" y="77"/>
                </a:lnTo>
                <a:lnTo>
                  <a:pt x="251" y="77"/>
                </a:lnTo>
                <a:lnTo>
                  <a:pt x="285" y="77"/>
                </a:lnTo>
                <a:lnTo>
                  <a:pt x="285" y="116"/>
                </a:lnTo>
                <a:lnTo>
                  <a:pt x="285" y="153"/>
                </a:lnTo>
                <a:lnTo>
                  <a:pt x="285" y="230"/>
                </a:lnTo>
                <a:lnTo>
                  <a:pt x="321" y="230"/>
                </a:lnTo>
                <a:lnTo>
                  <a:pt x="321" y="270"/>
                </a:lnTo>
                <a:lnTo>
                  <a:pt x="357" y="309"/>
                </a:lnTo>
                <a:lnTo>
                  <a:pt x="357" y="347"/>
                </a:lnTo>
                <a:lnTo>
                  <a:pt x="357" y="386"/>
                </a:lnTo>
                <a:lnTo>
                  <a:pt x="392" y="386"/>
                </a:lnTo>
                <a:lnTo>
                  <a:pt x="392" y="425"/>
                </a:lnTo>
                <a:lnTo>
                  <a:pt x="429" y="425"/>
                </a:lnTo>
                <a:lnTo>
                  <a:pt x="463" y="425"/>
                </a:lnTo>
                <a:lnTo>
                  <a:pt x="499" y="425"/>
                </a:lnTo>
                <a:lnTo>
                  <a:pt x="535" y="425"/>
                </a:lnTo>
                <a:lnTo>
                  <a:pt x="607" y="463"/>
                </a:lnTo>
                <a:lnTo>
                  <a:pt x="570" y="502"/>
                </a:lnTo>
                <a:lnTo>
                  <a:pt x="535" y="580"/>
                </a:lnTo>
                <a:lnTo>
                  <a:pt x="499" y="619"/>
                </a:lnTo>
                <a:lnTo>
                  <a:pt x="463" y="657"/>
                </a:lnTo>
                <a:lnTo>
                  <a:pt x="463" y="69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7" name="Freeform 26"/>
          <p:cNvSpPr>
            <a:spLocks noChangeAspect="1"/>
          </p:cNvSpPr>
          <p:nvPr/>
        </p:nvSpPr>
        <p:spPr bwMode="auto">
          <a:xfrm>
            <a:off x="7088188" y="3176588"/>
            <a:ext cx="365125" cy="234950"/>
          </a:xfrm>
          <a:custGeom>
            <a:avLst/>
            <a:gdLst>
              <a:gd name="T0" fmla="*/ 2147483646 w 783"/>
              <a:gd name="T1" fmla="*/ 2147483646 h 579"/>
              <a:gd name="T2" fmla="*/ 2147483646 w 783"/>
              <a:gd name="T3" fmla="*/ 2147483646 h 579"/>
              <a:gd name="T4" fmla="*/ 2147483646 w 783"/>
              <a:gd name="T5" fmla="*/ 2147483646 h 579"/>
              <a:gd name="T6" fmla="*/ 2147483646 w 783"/>
              <a:gd name="T7" fmla="*/ 2147483646 h 579"/>
              <a:gd name="T8" fmla="*/ 2147483646 w 783"/>
              <a:gd name="T9" fmla="*/ 2147483646 h 579"/>
              <a:gd name="T10" fmla="*/ 2147483646 w 783"/>
              <a:gd name="T11" fmla="*/ 2147483646 h 579"/>
              <a:gd name="T12" fmla="*/ 2147483646 w 783"/>
              <a:gd name="T13" fmla="*/ 2147483646 h 579"/>
              <a:gd name="T14" fmla="*/ 2147483646 w 783"/>
              <a:gd name="T15" fmla="*/ 2147483646 h 579"/>
              <a:gd name="T16" fmla="*/ 0 w 783"/>
              <a:gd name="T17" fmla="*/ 2147483646 h 579"/>
              <a:gd name="T18" fmla="*/ 0 w 783"/>
              <a:gd name="T19" fmla="*/ 2147483646 h 579"/>
              <a:gd name="T20" fmla="*/ 0 w 783"/>
              <a:gd name="T21" fmla="*/ 2147483646 h 579"/>
              <a:gd name="T22" fmla="*/ 2147483646 w 783"/>
              <a:gd name="T23" fmla="*/ 2147483646 h 579"/>
              <a:gd name="T24" fmla="*/ 2147483646 w 783"/>
              <a:gd name="T25" fmla="*/ 0 h 579"/>
              <a:gd name="T26" fmla="*/ 2147483646 w 783"/>
              <a:gd name="T27" fmla="*/ 2147483646 h 579"/>
              <a:gd name="T28" fmla="*/ 2147483646 w 783"/>
              <a:gd name="T29" fmla="*/ 2147483646 h 579"/>
              <a:gd name="T30" fmla="*/ 2147483646 w 783"/>
              <a:gd name="T31" fmla="*/ 2147483646 h 579"/>
              <a:gd name="T32" fmla="*/ 2147483646 w 783"/>
              <a:gd name="T33" fmla="*/ 2147483646 h 579"/>
              <a:gd name="T34" fmla="*/ 2147483646 w 783"/>
              <a:gd name="T35" fmla="*/ 2147483646 h 579"/>
              <a:gd name="T36" fmla="*/ 2147483646 w 783"/>
              <a:gd name="T37" fmla="*/ 2147483646 h 579"/>
              <a:gd name="T38" fmla="*/ 2147483646 w 783"/>
              <a:gd name="T39" fmla="*/ 2147483646 h 579"/>
              <a:gd name="T40" fmla="*/ 2147483646 w 783"/>
              <a:gd name="T41" fmla="*/ 2147483646 h 579"/>
              <a:gd name="T42" fmla="*/ 2147483646 w 783"/>
              <a:gd name="T43" fmla="*/ 2147483646 h 579"/>
              <a:gd name="T44" fmla="*/ 2147483646 w 783"/>
              <a:gd name="T45" fmla="*/ 2147483646 h 579"/>
              <a:gd name="T46" fmla="*/ 2147483646 w 783"/>
              <a:gd name="T47" fmla="*/ 2147483646 h 579"/>
              <a:gd name="T48" fmla="*/ 2147483646 w 783"/>
              <a:gd name="T49" fmla="*/ 2147483646 h 579"/>
              <a:gd name="T50" fmla="*/ 2147483646 w 783"/>
              <a:gd name="T51" fmla="*/ 2147483646 h 579"/>
              <a:gd name="T52" fmla="*/ 2147483646 w 783"/>
              <a:gd name="T53" fmla="*/ 2147483646 h 579"/>
              <a:gd name="T54" fmla="*/ 2147483646 w 783"/>
              <a:gd name="T55" fmla="*/ 2147483646 h 579"/>
              <a:gd name="T56" fmla="*/ 2147483646 w 783"/>
              <a:gd name="T57" fmla="*/ 2147483646 h 579"/>
              <a:gd name="T58" fmla="*/ 2147483646 w 783"/>
              <a:gd name="T59" fmla="*/ 2147483646 h 579"/>
              <a:gd name="T60" fmla="*/ 2147483646 w 783"/>
              <a:gd name="T61" fmla="*/ 2147483646 h 579"/>
              <a:gd name="T62" fmla="*/ 2147483646 w 783"/>
              <a:gd name="T63" fmla="*/ 2147483646 h 579"/>
              <a:gd name="T64" fmla="*/ 2147483646 w 783"/>
              <a:gd name="T65" fmla="*/ 2147483646 h 579"/>
              <a:gd name="T66" fmla="*/ 2147483646 w 783"/>
              <a:gd name="T67" fmla="*/ 2147483646 h 579"/>
              <a:gd name="T68" fmla="*/ 2147483646 w 783"/>
              <a:gd name="T69" fmla="*/ 2147483646 h 579"/>
              <a:gd name="T70" fmla="*/ 2147483646 w 783"/>
              <a:gd name="T71" fmla="*/ 2147483646 h 579"/>
              <a:gd name="T72" fmla="*/ 2147483646 w 783"/>
              <a:gd name="T73" fmla="*/ 2147483646 h 579"/>
              <a:gd name="T74" fmla="*/ 2147483646 w 783"/>
              <a:gd name="T75" fmla="*/ 2147483646 h 579"/>
              <a:gd name="T76" fmla="*/ 2147483646 w 783"/>
              <a:gd name="T77" fmla="*/ 2147483646 h 57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3"/>
              <a:gd name="T118" fmla="*/ 0 h 579"/>
              <a:gd name="T119" fmla="*/ 783 w 783"/>
              <a:gd name="T120" fmla="*/ 579 h 57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3" h="579">
                <a:moveTo>
                  <a:pt x="286" y="386"/>
                </a:moveTo>
                <a:lnTo>
                  <a:pt x="249" y="463"/>
                </a:lnTo>
                <a:lnTo>
                  <a:pt x="213" y="463"/>
                </a:lnTo>
                <a:lnTo>
                  <a:pt x="178" y="463"/>
                </a:lnTo>
                <a:lnTo>
                  <a:pt x="143" y="463"/>
                </a:lnTo>
                <a:lnTo>
                  <a:pt x="108" y="463"/>
                </a:lnTo>
                <a:lnTo>
                  <a:pt x="71" y="463"/>
                </a:lnTo>
                <a:lnTo>
                  <a:pt x="35" y="463"/>
                </a:lnTo>
                <a:lnTo>
                  <a:pt x="0" y="463"/>
                </a:lnTo>
                <a:lnTo>
                  <a:pt x="0" y="502"/>
                </a:lnTo>
                <a:lnTo>
                  <a:pt x="0" y="309"/>
                </a:lnTo>
                <a:lnTo>
                  <a:pt x="35" y="192"/>
                </a:lnTo>
                <a:lnTo>
                  <a:pt x="108" y="0"/>
                </a:lnTo>
                <a:lnTo>
                  <a:pt x="427" y="192"/>
                </a:lnTo>
                <a:lnTo>
                  <a:pt x="641" y="269"/>
                </a:lnTo>
                <a:lnTo>
                  <a:pt x="641" y="309"/>
                </a:lnTo>
                <a:lnTo>
                  <a:pt x="641" y="347"/>
                </a:lnTo>
                <a:lnTo>
                  <a:pt x="641" y="386"/>
                </a:lnTo>
                <a:lnTo>
                  <a:pt x="641" y="425"/>
                </a:lnTo>
                <a:lnTo>
                  <a:pt x="641" y="463"/>
                </a:lnTo>
                <a:lnTo>
                  <a:pt x="641" y="502"/>
                </a:lnTo>
                <a:lnTo>
                  <a:pt x="678" y="502"/>
                </a:lnTo>
                <a:lnTo>
                  <a:pt x="712" y="502"/>
                </a:lnTo>
                <a:lnTo>
                  <a:pt x="748" y="540"/>
                </a:lnTo>
                <a:lnTo>
                  <a:pt x="748" y="579"/>
                </a:lnTo>
                <a:lnTo>
                  <a:pt x="783" y="579"/>
                </a:lnTo>
                <a:lnTo>
                  <a:pt x="748" y="579"/>
                </a:lnTo>
                <a:lnTo>
                  <a:pt x="712" y="579"/>
                </a:lnTo>
                <a:lnTo>
                  <a:pt x="712" y="540"/>
                </a:lnTo>
                <a:lnTo>
                  <a:pt x="678" y="540"/>
                </a:lnTo>
                <a:lnTo>
                  <a:pt x="641" y="502"/>
                </a:lnTo>
                <a:lnTo>
                  <a:pt x="641" y="463"/>
                </a:lnTo>
                <a:lnTo>
                  <a:pt x="605" y="425"/>
                </a:lnTo>
                <a:lnTo>
                  <a:pt x="534" y="386"/>
                </a:lnTo>
                <a:lnTo>
                  <a:pt x="463" y="347"/>
                </a:lnTo>
                <a:lnTo>
                  <a:pt x="427" y="347"/>
                </a:lnTo>
                <a:lnTo>
                  <a:pt x="356" y="386"/>
                </a:lnTo>
                <a:lnTo>
                  <a:pt x="321" y="386"/>
                </a:lnTo>
                <a:lnTo>
                  <a:pt x="286" y="386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8" name="Freeform 27"/>
          <p:cNvSpPr>
            <a:spLocks noChangeAspect="1"/>
          </p:cNvSpPr>
          <p:nvPr/>
        </p:nvSpPr>
        <p:spPr bwMode="auto">
          <a:xfrm>
            <a:off x="7088188" y="2947988"/>
            <a:ext cx="282575" cy="344487"/>
          </a:xfrm>
          <a:custGeom>
            <a:avLst/>
            <a:gdLst>
              <a:gd name="T0" fmla="*/ 2147483646 w 607"/>
              <a:gd name="T1" fmla="*/ 2147483646 h 850"/>
              <a:gd name="T2" fmla="*/ 2147483646 w 607"/>
              <a:gd name="T3" fmla="*/ 2147483646 h 850"/>
              <a:gd name="T4" fmla="*/ 2147483646 w 607"/>
              <a:gd name="T5" fmla="*/ 2147483646 h 850"/>
              <a:gd name="T6" fmla="*/ 2147483646 w 607"/>
              <a:gd name="T7" fmla="*/ 2147483646 h 850"/>
              <a:gd name="T8" fmla="*/ 2147483646 w 607"/>
              <a:gd name="T9" fmla="*/ 2147483646 h 850"/>
              <a:gd name="T10" fmla="*/ 2147483646 w 607"/>
              <a:gd name="T11" fmla="*/ 2147483646 h 850"/>
              <a:gd name="T12" fmla="*/ 2147483646 w 607"/>
              <a:gd name="T13" fmla="*/ 2147483646 h 850"/>
              <a:gd name="T14" fmla="*/ 2147483646 w 607"/>
              <a:gd name="T15" fmla="*/ 2147483646 h 850"/>
              <a:gd name="T16" fmla="*/ 2147483646 w 607"/>
              <a:gd name="T17" fmla="*/ 2147483646 h 850"/>
              <a:gd name="T18" fmla="*/ 2147483646 w 607"/>
              <a:gd name="T19" fmla="*/ 2147483646 h 850"/>
              <a:gd name="T20" fmla="*/ 2147483646 w 607"/>
              <a:gd name="T21" fmla="*/ 2147483646 h 850"/>
              <a:gd name="T22" fmla="*/ 2147483646 w 607"/>
              <a:gd name="T23" fmla="*/ 0 h 850"/>
              <a:gd name="T24" fmla="*/ 2147483646 w 607"/>
              <a:gd name="T25" fmla="*/ 0 h 850"/>
              <a:gd name="T26" fmla="*/ 2147483646 w 607"/>
              <a:gd name="T27" fmla="*/ 0 h 850"/>
              <a:gd name="T28" fmla="*/ 2147483646 w 607"/>
              <a:gd name="T29" fmla="*/ 2147483646 h 850"/>
              <a:gd name="T30" fmla="*/ 2147483646 w 607"/>
              <a:gd name="T31" fmla="*/ 2147483646 h 850"/>
              <a:gd name="T32" fmla="*/ 2147483646 w 607"/>
              <a:gd name="T33" fmla="*/ 2147483646 h 850"/>
              <a:gd name="T34" fmla="*/ 2147483646 w 607"/>
              <a:gd name="T35" fmla="*/ 2147483646 h 850"/>
              <a:gd name="T36" fmla="*/ 2147483646 w 607"/>
              <a:gd name="T37" fmla="*/ 2147483646 h 850"/>
              <a:gd name="T38" fmla="*/ 2147483646 w 607"/>
              <a:gd name="T39" fmla="*/ 2147483646 h 850"/>
              <a:gd name="T40" fmla="*/ 2147483646 w 607"/>
              <a:gd name="T41" fmla="*/ 2147483646 h 850"/>
              <a:gd name="T42" fmla="*/ 2147483646 w 607"/>
              <a:gd name="T43" fmla="*/ 2147483646 h 850"/>
              <a:gd name="T44" fmla="*/ 2147483646 w 607"/>
              <a:gd name="T45" fmla="*/ 2147483646 h 850"/>
              <a:gd name="T46" fmla="*/ 2147483646 w 607"/>
              <a:gd name="T47" fmla="*/ 2147483646 h 850"/>
              <a:gd name="T48" fmla="*/ 2147483646 w 607"/>
              <a:gd name="T49" fmla="*/ 2147483646 h 850"/>
              <a:gd name="T50" fmla="*/ 2147483646 w 607"/>
              <a:gd name="T51" fmla="*/ 2147483646 h 850"/>
              <a:gd name="T52" fmla="*/ 2147483646 w 607"/>
              <a:gd name="T53" fmla="*/ 2147483646 h 850"/>
              <a:gd name="T54" fmla="*/ 2147483646 w 607"/>
              <a:gd name="T55" fmla="*/ 2147483646 h 850"/>
              <a:gd name="T56" fmla="*/ 2147483646 w 607"/>
              <a:gd name="T57" fmla="*/ 2147483646 h 850"/>
              <a:gd name="T58" fmla="*/ 2147483646 w 607"/>
              <a:gd name="T59" fmla="*/ 2147483646 h 850"/>
              <a:gd name="T60" fmla="*/ 2147483646 w 607"/>
              <a:gd name="T61" fmla="*/ 2147483646 h 850"/>
              <a:gd name="T62" fmla="*/ 2147483646 w 607"/>
              <a:gd name="T63" fmla="*/ 2147483646 h 850"/>
              <a:gd name="T64" fmla="*/ 2147483646 w 607"/>
              <a:gd name="T65" fmla="*/ 2147483646 h 850"/>
              <a:gd name="T66" fmla="*/ 2147483646 w 607"/>
              <a:gd name="T67" fmla="*/ 2147483646 h 850"/>
              <a:gd name="T68" fmla="*/ 2147483646 w 607"/>
              <a:gd name="T69" fmla="*/ 2147483646 h 850"/>
              <a:gd name="T70" fmla="*/ 2147483646 w 607"/>
              <a:gd name="T71" fmla="*/ 2147483646 h 850"/>
              <a:gd name="T72" fmla="*/ 2147483646 w 607"/>
              <a:gd name="T73" fmla="*/ 2147483646 h 850"/>
              <a:gd name="T74" fmla="*/ 2147483646 w 607"/>
              <a:gd name="T75" fmla="*/ 2147483646 h 850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07"/>
              <a:gd name="T115" fmla="*/ 0 h 850"/>
              <a:gd name="T116" fmla="*/ 607 w 607"/>
              <a:gd name="T117" fmla="*/ 850 h 850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07" h="850">
                <a:moveTo>
                  <a:pt x="607" y="850"/>
                </a:moveTo>
                <a:lnTo>
                  <a:pt x="392" y="773"/>
                </a:lnTo>
                <a:lnTo>
                  <a:pt x="73" y="581"/>
                </a:lnTo>
                <a:lnTo>
                  <a:pt x="73" y="541"/>
                </a:lnTo>
                <a:lnTo>
                  <a:pt x="73" y="502"/>
                </a:lnTo>
                <a:lnTo>
                  <a:pt x="73" y="464"/>
                </a:lnTo>
                <a:lnTo>
                  <a:pt x="108" y="425"/>
                </a:lnTo>
                <a:lnTo>
                  <a:pt x="143" y="425"/>
                </a:lnTo>
                <a:lnTo>
                  <a:pt x="178" y="387"/>
                </a:lnTo>
                <a:lnTo>
                  <a:pt x="178" y="348"/>
                </a:lnTo>
                <a:lnTo>
                  <a:pt x="178" y="309"/>
                </a:lnTo>
                <a:lnTo>
                  <a:pt x="178" y="271"/>
                </a:lnTo>
                <a:lnTo>
                  <a:pt x="143" y="271"/>
                </a:lnTo>
                <a:lnTo>
                  <a:pt x="108" y="231"/>
                </a:lnTo>
                <a:lnTo>
                  <a:pt x="73" y="231"/>
                </a:lnTo>
                <a:lnTo>
                  <a:pt x="37" y="231"/>
                </a:lnTo>
                <a:lnTo>
                  <a:pt x="37" y="192"/>
                </a:lnTo>
                <a:lnTo>
                  <a:pt x="37" y="154"/>
                </a:lnTo>
                <a:lnTo>
                  <a:pt x="0" y="154"/>
                </a:lnTo>
                <a:lnTo>
                  <a:pt x="37" y="115"/>
                </a:lnTo>
                <a:lnTo>
                  <a:pt x="37" y="78"/>
                </a:lnTo>
                <a:lnTo>
                  <a:pt x="73" y="78"/>
                </a:lnTo>
                <a:lnTo>
                  <a:pt x="73" y="39"/>
                </a:lnTo>
                <a:lnTo>
                  <a:pt x="73" y="0"/>
                </a:lnTo>
                <a:lnTo>
                  <a:pt x="108" y="0"/>
                </a:lnTo>
                <a:lnTo>
                  <a:pt x="143" y="0"/>
                </a:lnTo>
                <a:lnTo>
                  <a:pt x="178" y="0"/>
                </a:lnTo>
                <a:lnTo>
                  <a:pt x="215" y="0"/>
                </a:lnTo>
                <a:lnTo>
                  <a:pt x="251" y="39"/>
                </a:lnTo>
                <a:lnTo>
                  <a:pt x="251" y="78"/>
                </a:lnTo>
                <a:lnTo>
                  <a:pt x="286" y="78"/>
                </a:lnTo>
                <a:lnTo>
                  <a:pt x="286" y="39"/>
                </a:lnTo>
                <a:lnTo>
                  <a:pt x="286" y="78"/>
                </a:lnTo>
                <a:lnTo>
                  <a:pt x="321" y="78"/>
                </a:lnTo>
                <a:lnTo>
                  <a:pt x="321" y="115"/>
                </a:lnTo>
                <a:lnTo>
                  <a:pt x="357" y="115"/>
                </a:lnTo>
                <a:lnTo>
                  <a:pt x="357" y="154"/>
                </a:lnTo>
                <a:lnTo>
                  <a:pt x="392" y="154"/>
                </a:lnTo>
                <a:lnTo>
                  <a:pt x="392" y="192"/>
                </a:lnTo>
                <a:lnTo>
                  <a:pt x="429" y="192"/>
                </a:lnTo>
                <a:lnTo>
                  <a:pt x="429" y="231"/>
                </a:lnTo>
                <a:lnTo>
                  <a:pt x="392" y="231"/>
                </a:lnTo>
                <a:lnTo>
                  <a:pt x="357" y="271"/>
                </a:lnTo>
                <a:lnTo>
                  <a:pt x="392" y="271"/>
                </a:lnTo>
                <a:lnTo>
                  <a:pt x="392" y="309"/>
                </a:lnTo>
                <a:lnTo>
                  <a:pt x="357" y="309"/>
                </a:lnTo>
                <a:lnTo>
                  <a:pt x="357" y="348"/>
                </a:lnTo>
                <a:lnTo>
                  <a:pt x="321" y="348"/>
                </a:lnTo>
                <a:lnTo>
                  <a:pt x="286" y="348"/>
                </a:lnTo>
                <a:lnTo>
                  <a:pt x="286" y="387"/>
                </a:lnTo>
                <a:lnTo>
                  <a:pt x="321" y="387"/>
                </a:lnTo>
                <a:lnTo>
                  <a:pt x="321" y="348"/>
                </a:lnTo>
                <a:lnTo>
                  <a:pt x="357" y="348"/>
                </a:lnTo>
                <a:lnTo>
                  <a:pt x="392" y="348"/>
                </a:lnTo>
                <a:lnTo>
                  <a:pt x="392" y="309"/>
                </a:lnTo>
                <a:lnTo>
                  <a:pt x="392" y="271"/>
                </a:lnTo>
                <a:lnTo>
                  <a:pt x="392" y="231"/>
                </a:lnTo>
                <a:lnTo>
                  <a:pt x="429" y="231"/>
                </a:lnTo>
                <a:lnTo>
                  <a:pt x="429" y="271"/>
                </a:lnTo>
                <a:lnTo>
                  <a:pt x="429" y="309"/>
                </a:lnTo>
                <a:lnTo>
                  <a:pt x="464" y="309"/>
                </a:lnTo>
                <a:lnTo>
                  <a:pt x="464" y="348"/>
                </a:lnTo>
                <a:lnTo>
                  <a:pt x="499" y="387"/>
                </a:lnTo>
                <a:lnTo>
                  <a:pt x="499" y="425"/>
                </a:lnTo>
                <a:lnTo>
                  <a:pt x="499" y="502"/>
                </a:lnTo>
                <a:lnTo>
                  <a:pt x="499" y="541"/>
                </a:lnTo>
                <a:lnTo>
                  <a:pt x="499" y="581"/>
                </a:lnTo>
                <a:lnTo>
                  <a:pt x="499" y="619"/>
                </a:lnTo>
                <a:lnTo>
                  <a:pt x="499" y="658"/>
                </a:lnTo>
                <a:lnTo>
                  <a:pt x="499" y="697"/>
                </a:lnTo>
                <a:lnTo>
                  <a:pt x="535" y="697"/>
                </a:lnTo>
                <a:lnTo>
                  <a:pt x="535" y="734"/>
                </a:lnTo>
                <a:lnTo>
                  <a:pt x="570" y="734"/>
                </a:lnTo>
                <a:lnTo>
                  <a:pt x="607" y="734"/>
                </a:lnTo>
                <a:lnTo>
                  <a:pt x="607" y="773"/>
                </a:lnTo>
                <a:lnTo>
                  <a:pt x="607" y="811"/>
                </a:lnTo>
                <a:lnTo>
                  <a:pt x="607" y="850"/>
                </a:lnTo>
                <a:close/>
              </a:path>
            </a:pathLst>
          </a:custGeom>
          <a:solidFill>
            <a:srgbClr val="FF00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59" name="Freeform 28"/>
          <p:cNvSpPr>
            <a:spLocks noChangeAspect="1"/>
          </p:cNvSpPr>
          <p:nvPr/>
        </p:nvSpPr>
        <p:spPr bwMode="auto">
          <a:xfrm>
            <a:off x="6608763" y="3157538"/>
            <a:ext cx="533400" cy="393700"/>
          </a:xfrm>
          <a:custGeom>
            <a:avLst/>
            <a:gdLst>
              <a:gd name="T0" fmla="*/ 2147483646 w 1141"/>
              <a:gd name="T1" fmla="*/ 2147483646 h 968"/>
              <a:gd name="T2" fmla="*/ 2147483646 w 1141"/>
              <a:gd name="T3" fmla="*/ 2147483646 h 968"/>
              <a:gd name="T4" fmla="*/ 2147483646 w 1141"/>
              <a:gd name="T5" fmla="*/ 2147483646 h 968"/>
              <a:gd name="T6" fmla="*/ 2147483646 w 1141"/>
              <a:gd name="T7" fmla="*/ 2147483646 h 968"/>
              <a:gd name="T8" fmla="*/ 2147483646 w 1141"/>
              <a:gd name="T9" fmla="*/ 2147483646 h 968"/>
              <a:gd name="T10" fmla="*/ 2147483646 w 1141"/>
              <a:gd name="T11" fmla="*/ 2147483646 h 968"/>
              <a:gd name="T12" fmla="*/ 2147483646 w 1141"/>
              <a:gd name="T13" fmla="*/ 2147483646 h 968"/>
              <a:gd name="T14" fmla="*/ 2147483646 w 1141"/>
              <a:gd name="T15" fmla="*/ 2147483646 h 968"/>
              <a:gd name="T16" fmla="*/ 2147483646 w 1141"/>
              <a:gd name="T17" fmla="*/ 2147483646 h 968"/>
              <a:gd name="T18" fmla="*/ 2147483646 w 1141"/>
              <a:gd name="T19" fmla="*/ 2147483646 h 968"/>
              <a:gd name="T20" fmla="*/ 2147483646 w 1141"/>
              <a:gd name="T21" fmla="*/ 2147483646 h 968"/>
              <a:gd name="T22" fmla="*/ 0 w 1141"/>
              <a:gd name="T23" fmla="*/ 2147483646 h 968"/>
              <a:gd name="T24" fmla="*/ 2147483646 w 1141"/>
              <a:gd name="T25" fmla="*/ 2147483646 h 968"/>
              <a:gd name="T26" fmla="*/ 2147483646 w 1141"/>
              <a:gd name="T27" fmla="*/ 2147483646 h 968"/>
              <a:gd name="T28" fmla="*/ 2147483646 w 1141"/>
              <a:gd name="T29" fmla="*/ 2147483646 h 968"/>
              <a:gd name="T30" fmla="*/ 2147483646 w 1141"/>
              <a:gd name="T31" fmla="*/ 2147483646 h 968"/>
              <a:gd name="T32" fmla="*/ 2147483646 w 1141"/>
              <a:gd name="T33" fmla="*/ 2147483646 h 968"/>
              <a:gd name="T34" fmla="*/ 2147483646 w 1141"/>
              <a:gd name="T35" fmla="*/ 2147483646 h 968"/>
              <a:gd name="T36" fmla="*/ 2147483646 w 1141"/>
              <a:gd name="T37" fmla="*/ 2147483646 h 968"/>
              <a:gd name="T38" fmla="*/ 2147483646 w 1141"/>
              <a:gd name="T39" fmla="*/ 2147483646 h 968"/>
              <a:gd name="T40" fmla="*/ 2147483646 w 1141"/>
              <a:gd name="T41" fmla="*/ 2147483646 h 968"/>
              <a:gd name="T42" fmla="*/ 2147483646 w 1141"/>
              <a:gd name="T43" fmla="*/ 2147483646 h 968"/>
              <a:gd name="T44" fmla="*/ 2147483646 w 1141"/>
              <a:gd name="T45" fmla="*/ 2147483646 h 968"/>
              <a:gd name="T46" fmla="*/ 0 w 1141"/>
              <a:gd name="T47" fmla="*/ 2147483646 h 968"/>
              <a:gd name="T48" fmla="*/ 0 w 1141"/>
              <a:gd name="T49" fmla="*/ 2147483646 h 968"/>
              <a:gd name="T50" fmla="*/ 2147483646 w 1141"/>
              <a:gd name="T51" fmla="*/ 2147483646 h 968"/>
              <a:gd name="T52" fmla="*/ 2147483646 w 1141"/>
              <a:gd name="T53" fmla="*/ 2147483646 h 968"/>
              <a:gd name="T54" fmla="*/ 2147483646 w 1141"/>
              <a:gd name="T55" fmla="*/ 2147483646 h 968"/>
              <a:gd name="T56" fmla="*/ 2147483646 w 1141"/>
              <a:gd name="T57" fmla="*/ 2147483646 h 968"/>
              <a:gd name="T58" fmla="*/ 2147483646 w 1141"/>
              <a:gd name="T59" fmla="*/ 2147483646 h 968"/>
              <a:gd name="T60" fmla="*/ 2147483646 w 1141"/>
              <a:gd name="T61" fmla="*/ 2147483646 h 968"/>
              <a:gd name="T62" fmla="*/ 2147483646 w 1141"/>
              <a:gd name="T63" fmla="*/ 2147483646 h 968"/>
              <a:gd name="T64" fmla="*/ 2147483646 w 1141"/>
              <a:gd name="T65" fmla="*/ 2147483646 h 968"/>
              <a:gd name="T66" fmla="*/ 2147483646 w 1141"/>
              <a:gd name="T67" fmla="*/ 2147483646 h 968"/>
              <a:gd name="T68" fmla="*/ 2147483646 w 1141"/>
              <a:gd name="T69" fmla="*/ 2147483646 h 968"/>
              <a:gd name="T70" fmla="*/ 2147483646 w 1141"/>
              <a:gd name="T71" fmla="*/ 2147483646 h 968"/>
              <a:gd name="T72" fmla="*/ 2147483646 w 1141"/>
              <a:gd name="T73" fmla="*/ 0 h 968"/>
              <a:gd name="T74" fmla="*/ 2147483646 w 1141"/>
              <a:gd name="T75" fmla="*/ 0 h 968"/>
              <a:gd name="T76" fmla="*/ 2147483646 w 1141"/>
              <a:gd name="T77" fmla="*/ 2147483646 h 968"/>
              <a:gd name="T78" fmla="*/ 2147483646 w 1141"/>
              <a:gd name="T79" fmla="*/ 2147483646 h 968"/>
              <a:gd name="T80" fmla="*/ 2147483646 w 1141"/>
              <a:gd name="T81" fmla="*/ 2147483646 h 968"/>
              <a:gd name="T82" fmla="*/ 2147483646 w 1141"/>
              <a:gd name="T83" fmla="*/ 2147483646 h 968"/>
              <a:gd name="T84" fmla="*/ 2147483646 w 1141"/>
              <a:gd name="T85" fmla="*/ 2147483646 h 968"/>
              <a:gd name="T86" fmla="*/ 2147483646 w 1141"/>
              <a:gd name="T87" fmla="*/ 2147483646 h 968"/>
              <a:gd name="T88" fmla="*/ 2147483646 w 1141"/>
              <a:gd name="T89" fmla="*/ 2147483646 h 968"/>
              <a:gd name="T90" fmla="*/ 2147483646 w 1141"/>
              <a:gd name="T91" fmla="*/ 2147483646 h 968"/>
              <a:gd name="T92" fmla="*/ 2147483646 w 1141"/>
              <a:gd name="T93" fmla="*/ 2147483646 h 968"/>
              <a:gd name="T94" fmla="*/ 2147483646 w 1141"/>
              <a:gd name="T95" fmla="*/ 2147483646 h 968"/>
              <a:gd name="T96" fmla="*/ 2147483646 w 1141"/>
              <a:gd name="T97" fmla="*/ 2147483646 h 968"/>
              <a:gd name="T98" fmla="*/ 2147483646 w 1141"/>
              <a:gd name="T99" fmla="*/ 2147483646 h 968"/>
              <a:gd name="T100" fmla="*/ 2147483646 w 1141"/>
              <a:gd name="T101" fmla="*/ 2147483646 h 968"/>
              <a:gd name="T102" fmla="*/ 2147483646 w 1141"/>
              <a:gd name="T103" fmla="*/ 2147483646 h 968"/>
              <a:gd name="T104" fmla="*/ 2147483646 w 1141"/>
              <a:gd name="T105" fmla="*/ 2147483646 h 968"/>
              <a:gd name="T106" fmla="*/ 2147483646 w 1141"/>
              <a:gd name="T107" fmla="*/ 2147483646 h 968"/>
              <a:gd name="T108" fmla="*/ 2147483646 w 1141"/>
              <a:gd name="T109" fmla="*/ 2147483646 h 968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1141"/>
              <a:gd name="T166" fmla="*/ 0 h 968"/>
              <a:gd name="T167" fmla="*/ 1141 w 1141"/>
              <a:gd name="T168" fmla="*/ 968 h 968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1141" h="968">
                <a:moveTo>
                  <a:pt x="713" y="658"/>
                </a:moveTo>
                <a:lnTo>
                  <a:pt x="677" y="697"/>
                </a:lnTo>
                <a:lnTo>
                  <a:pt x="642" y="697"/>
                </a:lnTo>
                <a:lnTo>
                  <a:pt x="606" y="697"/>
                </a:lnTo>
                <a:lnTo>
                  <a:pt x="570" y="697"/>
                </a:lnTo>
                <a:lnTo>
                  <a:pt x="535" y="735"/>
                </a:lnTo>
                <a:lnTo>
                  <a:pt x="428" y="775"/>
                </a:lnTo>
                <a:lnTo>
                  <a:pt x="250" y="852"/>
                </a:lnTo>
                <a:lnTo>
                  <a:pt x="108" y="929"/>
                </a:lnTo>
                <a:lnTo>
                  <a:pt x="72" y="968"/>
                </a:lnTo>
                <a:lnTo>
                  <a:pt x="36" y="968"/>
                </a:lnTo>
                <a:lnTo>
                  <a:pt x="0" y="968"/>
                </a:lnTo>
                <a:lnTo>
                  <a:pt x="36" y="929"/>
                </a:lnTo>
                <a:lnTo>
                  <a:pt x="36" y="891"/>
                </a:lnTo>
                <a:lnTo>
                  <a:pt x="72" y="852"/>
                </a:lnTo>
                <a:lnTo>
                  <a:pt x="108" y="814"/>
                </a:lnTo>
                <a:lnTo>
                  <a:pt x="108" y="775"/>
                </a:lnTo>
                <a:lnTo>
                  <a:pt x="143" y="697"/>
                </a:lnTo>
                <a:lnTo>
                  <a:pt x="108" y="658"/>
                </a:lnTo>
                <a:lnTo>
                  <a:pt x="108" y="619"/>
                </a:lnTo>
                <a:lnTo>
                  <a:pt x="108" y="582"/>
                </a:lnTo>
                <a:lnTo>
                  <a:pt x="72" y="543"/>
                </a:lnTo>
                <a:lnTo>
                  <a:pt x="72" y="505"/>
                </a:lnTo>
                <a:lnTo>
                  <a:pt x="0" y="466"/>
                </a:lnTo>
                <a:lnTo>
                  <a:pt x="0" y="426"/>
                </a:lnTo>
                <a:lnTo>
                  <a:pt x="36" y="388"/>
                </a:lnTo>
                <a:lnTo>
                  <a:pt x="72" y="349"/>
                </a:lnTo>
                <a:lnTo>
                  <a:pt x="108" y="272"/>
                </a:lnTo>
                <a:lnTo>
                  <a:pt x="143" y="233"/>
                </a:lnTo>
                <a:lnTo>
                  <a:pt x="143" y="195"/>
                </a:lnTo>
                <a:lnTo>
                  <a:pt x="179" y="195"/>
                </a:lnTo>
                <a:lnTo>
                  <a:pt x="214" y="116"/>
                </a:lnTo>
                <a:lnTo>
                  <a:pt x="250" y="116"/>
                </a:lnTo>
                <a:lnTo>
                  <a:pt x="285" y="78"/>
                </a:lnTo>
                <a:lnTo>
                  <a:pt x="285" y="39"/>
                </a:lnTo>
                <a:lnTo>
                  <a:pt x="321" y="39"/>
                </a:lnTo>
                <a:lnTo>
                  <a:pt x="321" y="0"/>
                </a:lnTo>
                <a:lnTo>
                  <a:pt x="357" y="0"/>
                </a:lnTo>
                <a:lnTo>
                  <a:pt x="428" y="39"/>
                </a:lnTo>
                <a:lnTo>
                  <a:pt x="465" y="39"/>
                </a:lnTo>
                <a:lnTo>
                  <a:pt x="499" y="39"/>
                </a:lnTo>
                <a:lnTo>
                  <a:pt x="535" y="78"/>
                </a:lnTo>
                <a:lnTo>
                  <a:pt x="677" y="78"/>
                </a:lnTo>
                <a:lnTo>
                  <a:pt x="962" y="78"/>
                </a:lnTo>
                <a:lnTo>
                  <a:pt x="998" y="39"/>
                </a:lnTo>
                <a:lnTo>
                  <a:pt x="1034" y="39"/>
                </a:lnTo>
                <a:lnTo>
                  <a:pt x="1069" y="39"/>
                </a:lnTo>
                <a:lnTo>
                  <a:pt x="1105" y="39"/>
                </a:lnTo>
                <a:lnTo>
                  <a:pt x="1141" y="78"/>
                </a:lnTo>
                <a:lnTo>
                  <a:pt x="1069" y="272"/>
                </a:lnTo>
                <a:lnTo>
                  <a:pt x="1034" y="388"/>
                </a:lnTo>
                <a:lnTo>
                  <a:pt x="1034" y="582"/>
                </a:lnTo>
                <a:lnTo>
                  <a:pt x="855" y="658"/>
                </a:lnTo>
                <a:lnTo>
                  <a:pt x="749" y="658"/>
                </a:lnTo>
                <a:lnTo>
                  <a:pt x="713" y="65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0" name="Freeform 29"/>
          <p:cNvSpPr>
            <a:spLocks noChangeAspect="1"/>
          </p:cNvSpPr>
          <p:nvPr/>
        </p:nvSpPr>
        <p:spPr bwMode="auto">
          <a:xfrm>
            <a:off x="6410325" y="2549525"/>
            <a:ext cx="382588" cy="422275"/>
          </a:xfrm>
          <a:custGeom>
            <a:avLst/>
            <a:gdLst>
              <a:gd name="T0" fmla="*/ 2147483646 w 818"/>
              <a:gd name="T1" fmla="*/ 2147483646 h 1045"/>
              <a:gd name="T2" fmla="*/ 2147483646 w 818"/>
              <a:gd name="T3" fmla="*/ 2147483646 h 1045"/>
              <a:gd name="T4" fmla="*/ 2147483646 w 818"/>
              <a:gd name="T5" fmla="*/ 2147483646 h 1045"/>
              <a:gd name="T6" fmla="*/ 2147483646 w 818"/>
              <a:gd name="T7" fmla="*/ 2147483646 h 1045"/>
              <a:gd name="T8" fmla="*/ 2147483646 w 818"/>
              <a:gd name="T9" fmla="*/ 2147483646 h 1045"/>
              <a:gd name="T10" fmla="*/ 2147483646 w 818"/>
              <a:gd name="T11" fmla="*/ 2147483646 h 1045"/>
              <a:gd name="T12" fmla="*/ 2147483646 w 818"/>
              <a:gd name="T13" fmla="*/ 2147483646 h 1045"/>
              <a:gd name="T14" fmla="*/ 2147483646 w 818"/>
              <a:gd name="T15" fmla="*/ 2147483646 h 1045"/>
              <a:gd name="T16" fmla="*/ 2147483646 w 818"/>
              <a:gd name="T17" fmla="*/ 2147483646 h 1045"/>
              <a:gd name="T18" fmla="*/ 2147483646 w 818"/>
              <a:gd name="T19" fmla="*/ 2147483646 h 1045"/>
              <a:gd name="T20" fmla="*/ 2147483646 w 818"/>
              <a:gd name="T21" fmla="*/ 2147483646 h 1045"/>
              <a:gd name="T22" fmla="*/ 2147483646 w 818"/>
              <a:gd name="T23" fmla="*/ 2147483646 h 1045"/>
              <a:gd name="T24" fmla="*/ 2147483646 w 818"/>
              <a:gd name="T25" fmla="*/ 2147483646 h 1045"/>
              <a:gd name="T26" fmla="*/ 2147483646 w 818"/>
              <a:gd name="T27" fmla="*/ 2147483646 h 1045"/>
              <a:gd name="T28" fmla="*/ 2147483646 w 818"/>
              <a:gd name="T29" fmla="*/ 2147483646 h 1045"/>
              <a:gd name="T30" fmla="*/ 2147483646 w 818"/>
              <a:gd name="T31" fmla="*/ 2147483646 h 1045"/>
              <a:gd name="T32" fmla="*/ 2147483646 w 818"/>
              <a:gd name="T33" fmla="*/ 2147483646 h 1045"/>
              <a:gd name="T34" fmla="*/ 2147483646 w 818"/>
              <a:gd name="T35" fmla="*/ 2147483646 h 1045"/>
              <a:gd name="T36" fmla="*/ 2147483646 w 818"/>
              <a:gd name="T37" fmla="*/ 2147483646 h 1045"/>
              <a:gd name="T38" fmla="*/ 2147483646 w 818"/>
              <a:gd name="T39" fmla="*/ 2147483646 h 1045"/>
              <a:gd name="T40" fmla="*/ 2147483646 w 818"/>
              <a:gd name="T41" fmla="*/ 2147483646 h 1045"/>
              <a:gd name="T42" fmla="*/ 2147483646 w 818"/>
              <a:gd name="T43" fmla="*/ 2147483646 h 1045"/>
              <a:gd name="T44" fmla="*/ 2147483646 w 818"/>
              <a:gd name="T45" fmla="*/ 2147483646 h 1045"/>
              <a:gd name="T46" fmla="*/ 2147483646 w 818"/>
              <a:gd name="T47" fmla="*/ 2147483646 h 1045"/>
              <a:gd name="T48" fmla="*/ 2147483646 w 818"/>
              <a:gd name="T49" fmla="*/ 2147483646 h 1045"/>
              <a:gd name="T50" fmla="*/ 2147483646 w 818"/>
              <a:gd name="T51" fmla="*/ 2147483646 h 1045"/>
              <a:gd name="T52" fmla="*/ 2147483646 w 818"/>
              <a:gd name="T53" fmla="*/ 2147483646 h 1045"/>
              <a:gd name="T54" fmla="*/ 0 w 818"/>
              <a:gd name="T55" fmla="*/ 2147483646 h 1045"/>
              <a:gd name="T56" fmla="*/ 2147483646 w 818"/>
              <a:gd name="T57" fmla="*/ 0 h 1045"/>
              <a:gd name="T58" fmla="*/ 2147483646 w 818"/>
              <a:gd name="T59" fmla="*/ 0 h 1045"/>
              <a:gd name="T60" fmla="*/ 2147483646 w 818"/>
              <a:gd name="T61" fmla="*/ 2147483646 h 1045"/>
              <a:gd name="T62" fmla="*/ 2147483646 w 818"/>
              <a:gd name="T63" fmla="*/ 2147483646 h 1045"/>
              <a:gd name="T64" fmla="*/ 2147483646 w 818"/>
              <a:gd name="T65" fmla="*/ 2147483646 h 1045"/>
              <a:gd name="T66" fmla="*/ 2147483646 w 818"/>
              <a:gd name="T67" fmla="*/ 2147483646 h 1045"/>
              <a:gd name="T68" fmla="*/ 2147483646 w 818"/>
              <a:gd name="T69" fmla="*/ 2147483646 h 1045"/>
              <a:gd name="T70" fmla="*/ 2147483646 w 818"/>
              <a:gd name="T71" fmla="*/ 2147483646 h 1045"/>
              <a:gd name="T72" fmla="*/ 2147483646 w 818"/>
              <a:gd name="T73" fmla="*/ 2147483646 h 1045"/>
              <a:gd name="T74" fmla="*/ 2147483646 w 818"/>
              <a:gd name="T75" fmla="*/ 2147483646 h 104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818"/>
              <a:gd name="T115" fmla="*/ 0 h 1045"/>
              <a:gd name="T116" fmla="*/ 818 w 818"/>
              <a:gd name="T117" fmla="*/ 1045 h 104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818" h="1045">
                <a:moveTo>
                  <a:pt x="747" y="77"/>
                </a:moveTo>
                <a:lnTo>
                  <a:pt x="747" y="116"/>
                </a:lnTo>
                <a:lnTo>
                  <a:pt x="747" y="154"/>
                </a:lnTo>
                <a:lnTo>
                  <a:pt x="783" y="154"/>
                </a:lnTo>
                <a:lnTo>
                  <a:pt x="783" y="193"/>
                </a:lnTo>
                <a:lnTo>
                  <a:pt x="818" y="233"/>
                </a:lnTo>
                <a:lnTo>
                  <a:pt x="818" y="271"/>
                </a:lnTo>
                <a:lnTo>
                  <a:pt x="818" y="310"/>
                </a:lnTo>
                <a:lnTo>
                  <a:pt x="783" y="349"/>
                </a:lnTo>
                <a:lnTo>
                  <a:pt x="747" y="387"/>
                </a:lnTo>
                <a:lnTo>
                  <a:pt x="747" y="426"/>
                </a:lnTo>
                <a:lnTo>
                  <a:pt x="712" y="426"/>
                </a:lnTo>
                <a:lnTo>
                  <a:pt x="712" y="463"/>
                </a:lnTo>
                <a:lnTo>
                  <a:pt x="712" y="502"/>
                </a:lnTo>
                <a:lnTo>
                  <a:pt x="712" y="542"/>
                </a:lnTo>
                <a:lnTo>
                  <a:pt x="677" y="542"/>
                </a:lnTo>
                <a:lnTo>
                  <a:pt x="677" y="580"/>
                </a:lnTo>
                <a:lnTo>
                  <a:pt x="677" y="619"/>
                </a:lnTo>
                <a:lnTo>
                  <a:pt x="712" y="658"/>
                </a:lnTo>
                <a:lnTo>
                  <a:pt x="712" y="696"/>
                </a:lnTo>
                <a:lnTo>
                  <a:pt x="712" y="735"/>
                </a:lnTo>
                <a:lnTo>
                  <a:pt x="712" y="774"/>
                </a:lnTo>
                <a:lnTo>
                  <a:pt x="712" y="852"/>
                </a:lnTo>
                <a:lnTo>
                  <a:pt x="712" y="890"/>
                </a:lnTo>
                <a:lnTo>
                  <a:pt x="677" y="890"/>
                </a:lnTo>
                <a:lnTo>
                  <a:pt x="677" y="929"/>
                </a:lnTo>
                <a:lnTo>
                  <a:pt x="640" y="929"/>
                </a:lnTo>
                <a:lnTo>
                  <a:pt x="605" y="929"/>
                </a:lnTo>
                <a:lnTo>
                  <a:pt x="569" y="929"/>
                </a:lnTo>
                <a:lnTo>
                  <a:pt x="534" y="929"/>
                </a:lnTo>
                <a:lnTo>
                  <a:pt x="499" y="968"/>
                </a:lnTo>
                <a:lnTo>
                  <a:pt x="462" y="968"/>
                </a:lnTo>
                <a:lnTo>
                  <a:pt x="462" y="1006"/>
                </a:lnTo>
                <a:lnTo>
                  <a:pt x="426" y="1006"/>
                </a:lnTo>
                <a:lnTo>
                  <a:pt x="391" y="1006"/>
                </a:lnTo>
                <a:lnTo>
                  <a:pt x="356" y="1006"/>
                </a:lnTo>
                <a:lnTo>
                  <a:pt x="284" y="1045"/>
                </a:lnTo>
                <a:lnTo>
                  <a:pt x="248" y="1045"/>
                </a:lnTo>
                <a:lnTo>
                  <a:pt x="213" y="1006"/>
                </a:lnTo>
                <a:lnTo>
                  <a:pt x="178" y="1006"/>
                </a:lnTo>
                <a:lnTo>
                  <a:pt x="142" y="1006"/>
                </a:lnTo>
                <a:lnTo>
                  <a:pt x="142" y="968"/>
                </a:lnTo>
                <a:lnTo>
                  <a:pt x="142" y="929"/>
                </a:lnTo>
                <a:lnTo>
                  <a:pt x="142" y="890"/>
                </a:lnTo>
                <a:lnTo>
                  <a:pt x="142" y="852"/>
                </a:lnTo>
                <a:lnTo>
                  <a:pt x="142" y="812"/>
                </a:lnTo>
                <a:lnTo>
                  <a:pt x="178" y="774"/>
                </a:lnTo>
                <a:lnTo>
                  <a:pt x="178" y="735"/>
                </a:lnTo>
                <a:lnTo>
                  <a:pt x="178" y="696"/>
                </a:lnTo>
                <a:lnTo>
                  <a:pt x="142" y="619"/>
                </a:lnTo>
                <a:lnTo>
                  <a:pt x="142" y="580"/>
                </a:lnTo>
                <a:lnTo>
                  <a:pt x="107" y="502"/>
                </a:lnTo>
                <a:lnTo>
                  <a:pt x="70" y="349"/>
                </a:lnTo>
                <a:lnTo>
                  <a:pt x="70" y="310"/>
                </a:lnTo>
                <a:lnTo>
                  <a:pt x="0" y="77"/>
                </a:lnTo>
                <a:lnTo>
                  <a:pt x="0" y="39"/>
                </a:lnTo>
                <a:lnTo>
                  <a:pt x="35" y="39"/>
                </a:lnTo>
                <a:lnTo>
                  <a:pt x="35" y="0"/>
                </a:lnTo>
                <a:lnTo>
                  <a:pt x="70" y="0"/>
                </a:lnTo>
                <a:lnTo>
                  <a:pt x="107" y="0"/>
                </a:lnTo>
                <a:lnTo>
                  <a:pt x="142" y="39"/>
                </a:lnTo>
                <a:lnTo>
                  <a:pt x="178" y="39"/>
                </a:lnTo>
                <a:lnTo>
                  <a:pt x="213" y="39"/>
                </a:lnTo>
                <a:lnTo>
                  <a:pt x="248" y="77"/>
                </a:lnTo>
                <a:lnTo>
                  <a:pt x="321" y="116"/>
                </a:lnTo>
                <a:lnTo>
                  <a:pt x="356" y="116"/>
                </a:lnTo>
                <a:lnTo>
                  <a:pt x="391" y="116"/>
                </a:lnTo>
                <a:lnTo>
                  <a:pt x="426" y="116"/>
                </a:lnTo>
                <a:lnTo>
                  <a:pt x="462" y="116"/>
                </a:lnTo>
                <a:lnTo>
                  <a:pt x="499" y="116"/>
                </a:lnTo>
                <a:lnTo>
                  <a:pt x="534" y="116"/>
                </a:lnTo>
                <a:lnTo>
                  <a:pt x="534" y="154"/>
                </a:lnTo>
                <a:lnTo>
                  <a:pt x="569" y="154"/>
                </a:lnTo>
                <a:lnTo>
                  <a:pt x="605" y="154"/>
                </a:lnTo>
                <a:lnTo>
                  <a:pt x="640" y="154"/>
                </a:lnTo>
                <a:lnTo>
                  <a:pt x="747" y="7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1" name="Freeform 30"/>
          <p:cNvSpPr>
            <a:spLocks noChangeAspect="1"/>
          </p:cNvSpPr>
          <p:nvPr/>
        </p:nvSpPr>
        <p:spPr bwMode="auto">
          <a:xfrm>
            <a:off x="6275388" y="2533650"/>
            <a:ext cx="217487" cy="422275"/>
          </a:xfrm>
          <a:custGeom>
            <a:avLst/>
            <a:gdLst>
              <a:gd name="T0" fmla="*/ 2147483646 w 463"/>
              <a:gd name="T1" fmla="*/ 2147483646 h 1045"/>
              <a:gd name="T2" fmla="*/ 2147483646 w 463"/>
              <a:gd name="T3" fmla="*/ 2147483646 h 1045"/>
              <a:gd name="T4" fmla="*/ 2147483646 w 463"/>
              <a:gd name="T5" fmla="*/ 2147483646 h 1045"/>
              <a:gd name="T6" fmla="*/ 2147483646 w 463"/>
              <a:gd name="T7" fmla="*/ 2147483646 h 1045"/>
              <a:gd name="T8" fmla="*/ 2147483646 w 463"/>
              <a:gd name="T9" fmla="*/ 2147483646 h 1045"/>
              <a:gd name="T10" fmla="*/ 2147483646 w 463"/>
              <a:gd name="T11" fmla="*/ 2147483646 h 1045"/>
              <a:gd name="T12" fmla="*/ 2147483646 w 463"/>
              <a:gd name="T13" fmla="*/ 2147483646 h 1045"/>
              <a:gd name="T14" fmla="*/ 2147483646 w 463"/>
              <a:gd name="T15" fmla="*/ 2147483646 h 1045"/>
              <a:gd name="T16" fmla="*/ 2147483646 w 463"/>
              <a:gd name="T17" fmla="*/ 2147483646 h 1045"/>
              <a:gd name="T18" fmla="*/ 2147483646 w 463"/>
              <a:gd name="T19" fmla="*/ 2147483646 h 1045"/>
              <a:gd name="T20" fmla="*/ 2147483646 w 463"/>
              <a:gd name="T21" fmla="*/ 2147483646 h 1045"/>
              <a:gd name="T22" fmla="*/ 2147483646 w 463"/>
              <a:gd name="T23" fmla="*/ 2147483646 h 1045"/>
              <a:gd name="T24" fmla="*/ 2147483646 w 463"/>
              <a:gd name="T25" fmla="*/ 2147483646 h 1045"/>
              <a:gd name="T26" fmla="*/ 2147483646 w 463"/>
              <a:gd name="T27" fmla="*/ 2147483646 h 1045"/>
              <a:gd name="T28" fmla="*/ 2147483646 w 463"/>
              <a:gd name="T29" fmla="*/ 2147483646 h 1045"/>
              <a:gd name="T30" fmla="*/ 2147483646 w 463"/>
              <a:gd name="T31" fmla="*/ 2147483646 h 1045"/>
              <a:gd name="T32" fmla="*/ 2147483646 w 463"/>
              <a:gd name="T33" fmla="*/ 2147483646 h 1045"/>
              <a:gd name="T34" fmla="*/ 2147483646 w 463"/>
              <a:gd name="T35" fmla="*/ 2147483646 h 1045"/>
              <a:gd name="T36" fmla="*/ 2147483646 w 463"/>
              <a:gd name="T37" fmla="*/ 2147483646 h 1045"/>
              <a:gd name="T38" fmla="*/ 2147483646 w 463"/>
              <a:gd name="T39" fmla="*/ 2147483646 h 1045"/>
              <a:gd name="T40" fmla="*/ 2147483646 w 463"/>
              <a:gd name="T41" fmla="*/ 2147483646 h 1045"/>
              <a:gd name="T42" fmla="*/ 2147483646 w 463"/>
              <a:gd name="T43" fmla="*/ 2147483646 h 1045"/>
              <a:gd name="T44" fmla="*/ 2147483646 w 463"/>
              <a:gd name="T45" fmla="*/ 2147483646 h 1045"/>
              <a:gd name="T46" fmla="*/ 2147483646 w 463"/>
              <a:gd name="T47" fmla="*/ 2147483646 h 1045"/>
              <a:gd name="T48" fmla="*/ 2147483646 w 463"/>
              <a:gd name="T49" fmla="*/ 2147483646 h 1045"/>
              <a:gd name="T50" fmla="*/ 2147483646 w 463"/>
              <a:gd name="T51" fmla="*/ 2147483646 h 1045"/>
              <a:gd name="T52" fmla="*/ 2147483646 w 463"/>
              <a:gd name="T53" fmla="*/ 2147483646 h 1045"/>
              <a:gd name="T54" fmla="*/ 2147483646 w 463"/>
              <a:gd name="T55" fmla="*/ 2147483646 h 1045"/>
              <a:gd name="T56" fmla="*/ 2147483646 w 463"/>
              <a:gd name="T57" fmla="*/ 2147483646 h 1045"/>
              <a:gd name="T58" fmla="*/ 2147483646 w 463"/>
              <a:gd name="T59" fmla="*/ 2147483646 h 1045"/>
              <a:gd name="T60" fmla="*/ 2147483646 w 463"/>
              <a:gd name="T61" fmla="*/ 2147483646 h 1045"/>
              <a:gd name="T62" fmla="*/ 2147483646 w 463"/>
              <a:gd name="T63" fmla="*/ 2147483646 h 1045"/>
              <a:gd name="T64" fmla="*/ 2147483646 w 463"/>
              <a:gd name="T65" fmla="*/ 2147483646 h 1045"/>
              <a:gd name="T66" fmla="*/ 2147483646 w 463"/>
              <a:gd name="T67" fmla="*/ 2147483646 h 1045"/>
              <a:gd name="T68" fmla="*/ 2147483646 w 463"/>
              <a:gd name="T69" fmla="*/ 2147483646 h 1045"/>
              <a:gd name="T70" fmla="*/ 0 w 463"/>
              <a:gd name="T71" fmla="*/ 2147483646 h 1045"/>
              <a:gd name="T72" fmla="*/ 2147483646 w 463"/>
              <a:gd name="T73" fmla="*/ 2147483646 h 1045"/>
              <a:gd name="T74" fmla="*/ 2147483646 w 463"/>
              <a:gd name="T75" fmla="*/ 2147483646 h 1045"/>
              <a:gd name="T76" fmla="*/ 2147483646 w 463"/>
              <a:gd name="T77" fmla="*/ 2147483646 h 1045"/>
              <a:gd name="T78" fmla="*/ 2147483646 w 463"/>
              <a:gd name="T79" fmla="*/ 2147483646 h 1045"/>
              <a:gd name="T80" fmla="*/ 2147483646 w 463"/>
              <a:gd name="T81" fmla="*/ 2147483646 h 1045"/>
              <a:gd name="T82" fmla="*/ 2147483646 w 463"/>
              <a:gd name="T83" fmla="*/ 2147483646 h 1045"/>
              <a:gd name="T84" fmla="*/ 2147483646 w 463"/>
              <a:gd name="T85" fmla="*/ 2147483646 h 1045"/>
              <a:gd name="T86" fmla="*/ 2147483646 w 463"/>
              <a:gd name="T87" fmla="*/ 2147483646 h 1045"/>
              <a:gd name="T88" fmla="*/ 2147483646 w 463"/>
              <a:gd name="T89" fmla="*/ 2147483646 h 1045"/>
              <a:gd name="T90" fmla="*/ 2147483646 w 463"/>
              <a:gd name="T91" fmla="*/ 2147483646 h 1045"/>
              <a:gd name="T92" fmla="*/ 2147483646 w 463"/>
              <a:gd name="T93" fmla="*/ 2147483646 h 1045"/>
              <a:gd name="T94" fmla="*/ 2147483646 w 463"/>
              <a:gd name="T95" fmla="*/ 0 h 1045"/>
              <a:gd name="T96" fmla="*/ 2147483646 w 463"/>
              <a:gd name="T97" fmla="*/ 2147483646 h 1045"/>
              <a:gd name="T98" fmla="*/ 2147483646 w 463"/>
              <a:gd name="T99" fmla="*/ 2147483646 h 1045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463"/>
              <a:gd name="T151" fmla="*/ 0 h 1045"/>
              <a:gd name="T152" fmla="*/ 463 w 463"/>
              <a:gd name="T153" fmla="*/ 1045 h 1045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463" h="1045">
                <a:moveTo>
                  <a:pt x="321" y="39"/>
                </a:moveTo>
                <a:lnTo>
                  <a:pt x="321" y="78"/>
                </a:lnTo>
                <a:lnTo>
                  <a:pt x="285" y="78"/>
                </a:lnTo>
                <a:lnTo>
                  <a:pt x="285" y="116"/>
                </a:lnTo>
                <a:lnTo>
                  <a:pt x="356" y="349"/>
                </a:lnTo>
                <a:lnTo>
                  <a:pt x="356" y="388"/>
                </a:lnTo>
                <a:lnTo>
                  <a:pt x="392" y="542"/>
                </a:lnTo>
                <a:lnTo>
                  <a:pt x="427" y="619"/>
                </a:lnTo>
                <a:lnTo>
                  <a:pt x="427" y="658"/>
                </a:lnTo>
                <a:lnTo>
                  <a:pt x="463" y="735"/>
                </a:lnTo>
                <a:lnTo>
                  <a:pt x="463" y="774"/>
                </a:lnTo>
                <a:lnTo>
                  <a:pt x="463" y="814"/>
                </a:lnTo>
                <a:lnTo>
                  <a:pt x="427" y="852"/>
                </a:lnTo>
                <a:lnTo>
                  <a:pt x="427" y="891"/>
                </a:lnTo>
                <a:lnTo>
                  <a:pt x="427" y="929"/>
                </a:lnTo>
                <a:lnTo>
                  <a:pt x="427" y="968"/>
                </a:lnTo>
                <a:lnTo>
                  <a:pt x="427" y="1007"/>
                </a:lnTo>
                <a:lnTo>
                  <a:pt x="427" y="1045"/>
                </a:lnTo>
                <a:lnTo>
                  <a:pt x="392" y="968"/>
                </a:lnTo>
                <a:lnTo>
                  <a:pt x="356" y="929"/>
                </a:lnTo>
                <a:lnTo>
                  <a:pt x="356" y="891"/>
                </a:lnTo>
                <a:lnTo>
                  <a:pt x="356" y="852"/>
                </a:lnTo>
                <a:lnTo>
                  <a:pt x="356" y="814"/>
                </a:lnTo>
                <a:lnTo>
                  <a:pt x="321" y="774"/>
                </a:lnTo>
                <a:lnTo>
                  <a:pt x="285" y="774"/>
                </a:lnTo>
                <a:lnTo>
                  <a:pt x="249" y="774"/>
                </a:lnTo>
                <a:lnTo>
                  <a:pt x="214" y="735"/>
                </a:lnTo>
                <a:lnTo>
                  <a:pt x="178" y="735"/>
                </a:lnTo>
                <a:lnTo>
                  <a:pt x="142" y="735"/>
                </a:lnTo>
                <a:lnTo>
                  <a:pt x="107" y="774"/>
                </a:lnTo>
                <a:lnTo>
                  <a:pt x="107" y="735"/>
                </a:lnTo>
                <a:lnTo>
                  <a:pt x="107" y="697"/>
                </a:lnTo>
                <a:lnTo>
                  <a:pt x="71" y="697"/>
                </a:lnTo>
                <a:lnTo>
                  <a:pt x="36" y="735"/>
                </a:lnTo>
                <a:lnTo>
                  <a:pt x="36" y="697"/>
                </a:lnTo>
                <a:lnTo>
                  <a:pt x="0" y="697"/>
                </a:lnTo>
                <a:lnTo>
                  <a:pt x="36" y="581"/>
                </a:lnTo>
                <a:lnTo>
                  <a:pt x="36" y="542"/>
                </a:lnTo>
                <a:lnTo>
                  <a:pt x="36" y="465"/>
                </a:lnTo>
                <a:lnTo>
                  <a:pt x="71" y="426"/>
                </a:lnTo>
                <a:lnTo>
                  <a:pt x="142" y="310"/>
                </a:lnTo>
                <a:lnTo>
                  <a:pt x="142" y="233"/>
                </a:lnTo>
                <a:lnTo>
                  <a:pt x="178" y="193"/>
                </a:lnTo>
                <a:lnTo>
                  <a:pt x="178" y="155"/>
                </a:lnTo>
                <a:lnTo>
                  <a:pt x="214" y="116"/>
                </a:lnTo>
                <a:lnTo>
                  <a:pt x="214" y="78"/>
                </a:lnTo>
                <a:lnTo>
                  <a:pt x="249" y="39"/>
                </a:lnTo>
                <a:lnTo>
                  <a:pt x="249" y="0"/>
                </a:lnTo>
                <a:lnTo>
                  <a:pt x="285" y="39"/>
                </a:lnTo>
                <a:lnTo>
                  <a:pt x="321" y="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2" name="Freeform 31"/>
          <p:cNvSpPr>
            <a:spLocks noChangeAspect="1"/>
          </p:cNvSpPr>
          <p:nvPr/>
        </p:nvSpPr>
        <p:spPr bwMode="auto">
          <a:xfrm>
            <a:off x="6992938" y="2782888"/>
            <a:ext cx="333375" cy="250825"/>
          </a:xfrm>
          <a:custGeom>
            <a:avLst/>
            <a:gdLst>
              <a:gd name="T0" fmla="*/ 2147483646 w 712"/>
              <a:gd name="T1" fmla="*/ 2147483646 h 619"/>
              <a:gd name="T2" fmla="*/ 2147483646 w 712"/>
              <a:gd name="T3" fmla="*/ 2147483646 h 619"/>
              <a:gd name="T4" fmla="*/ 2147483646 w 712"/>
              <a:gd name="T5" fmla="*/ 2147483646 h 619"/>
              <a:gd name="T6" fmla="*/ 2147483646 w 712"/>
              <a:gd name="T7" fmla="*/ 2147483646 h 619"/>
              <a:gd name="T8" fmla="*/ 2147483646 w 712"/>
              <a:gd name="T9" fmla="*/ 2147483646 h 619"/>
              <a:gd name="T10" fmla="*/ 2147483646 w 712"/>
              <a:gd name="T11" fmla="*/ 2147483646 h 619"/>
              <a:gd name="T12" fmla="*/ 2147483646 w 712"/>
              <a:gd name="T13" fmla="*/ 2147483646 h 619"/>
              <a:gd name="T14" fmla="*/ 2147483646 w 712"/>
              <a:gd name="T15" fmla="*/ 2147483646 h 619"/>
              <a:gd name="T16" fmla="*/ 2147483646 w 712"/>
              <a:gd name="T17" fmla="*/ 2147483646 h 619"/>
              <a:gd name="T18" fmla="*/ 2147483646 w 712"/>
              <a:gd name="T19" fmla="*/ 2147483646 h 619"/>
              <a:gd name="T20" fmla="*/ 2147483646 w 712"/>
              <a:gd name="T21" fmla="*/ 2147483646 h 619"/>
              <a:gd name="T22" fmla="*/ 0 w 712"/>
              <a:gd name="T23" fmla="*/ 2147483646 h 619"/>
              <a:gd name="T24" fmla="*/ 2147483646 w 712"/>
              <a:gd name="T25" fmla="*/ 2147483646 h 619"/>
              <a:gd name="T26" fmla="*/ 2147483646 w 712"/>
              <a:gd name="T27" fmla="*/ 2147483646 h 619"/>
              <a:gd name="T28" fmla="*/ 2147483646 w 712"/>
              <a:gd name="T29" fmla="*/ 2147483646 h 619"/>
              <a:gd name="T30" fmla="*/ 2147483646 w 712"/>
              <a:gd name="T31" fmla="*/ 2147483646 h 619"/>
              <a:gd name="T32" fmla="*/ 2147483646 w 712"/>
              <a:gd name="T33" fmla="*/ 2147483646 h 619"/>
              <a:gd name="T34" fmla="*/ 2147483646 w 712"/>
              <a:gd name="T35" fmla="*/ 0 h 619"/>
              <a:gd name="T36" fmla="*/ 2147483646 w 712"/>
              <a:gd name="T37" fmla="*/ 2147483646 h 619"/>
              <a:gd name="T38" fmla="*/ 2147483646 w 712"/>
              <a:gd name="T39" fmla="*/ 2147483646 h 619"/>
              <a:gd name="T40" fmla="*/ 2147483646 w 712"/>
              <a:gd name="T41" fmla="*/ 2147483646 h 619"/>
              <a:gd name="T42" fmla="*/ 2147483646 w 712"/>
              <a:gd name="T43" fmla="*/ 2147483646 h 619"/>
              <a:gd name="T44" fmla="*/ 2147483646 w 712"/>
              <a:gd name="T45" fmla="*/ 2147483646 h 619"/>
              <a:gd name="T46" fmla="*/ 2147483646 w 712"/>
              <a:gd name="T47" fmla="*/ 2147483646 h 619"/>
              <a:gd name="T48" fmla="*/ 2147483646 w 712"/>
              <a:gd name="T49" fmla="*/ 2147483646 h 619"/>
              <a:gd name="T50" fmla="*/ 2147483646 w 712"/>
              <a:gd name="T51" fmla="*/ 2147483646 h 619"/>
              <a:gd name="T52" fmla="*/ 2147483646 w 712"/>
              <a:gd name="T53" fmla="*/ 2147483646 h 619"/>
              <a:gd name="T54" fmla="*/ 2147483646 w 712"/>
              <a:gd name="T55" fmla="*/ 2147483646 h 619"/>
              <a:gd name="T56" fmla="*/ 2147483646 w 712"/>
              <a:gd name="T57" fmla="*/ 2147483646 h 619"/>
              <a:gd name="T58" fmla="*/ 2147483646 w 712"/>
              <a:gd name="T59" fmla="*/ 2147483646 h 619"/>
              <a:gd name="T60" fmla="*/ 2147483646 w 712"/>
              <a:gd name="T61" fmla="*/ 2147483646 h 619"/>
              <a:gd name="T62" fmla="*/ 2147483646 w 712"/>
              <a:gd name="T63" fmla="*/ 2147483646 h 619"/>
              <a:gd name="T64" fmla="*/ 2147483646 w 712"/>
              <a:gd name="T65" fmla="*/ 2147483646 h 619"/>
              <a:gd name="T66" fmla="*/ 2147483646 w 712"/>
              <a:gd name="T67" fmla="*/ 2147483646 h 619"/>
              <a:gd name="T68" fmla="*/ 2147483646 w 712"/>
              <a:gd name="T69" fmla="*/ 2147483646 h 619"/>
              <a:gd name="T70" fmla="*/ 2147483646 w 712"/>
              <a:gd name="T71" fmla="*/ 2147483646 h 619"/>
              <a:gd name="T72" fmla="*/ 2147483646 w 712"/>
              <a:gd name="T73" fmla="*/ 2147483646 h 619"/>
              <a:gd name="T74" fmla="*/ 2147483646 w 712"/>
              <a:gd name="T75" fmla="*/ 2147483646 h 619"/>
              <a:gd name="T76" fmla="*/ 2147483646 w 712"/>
              <a:gd name="T77" fmla="*/ 2147483646 h 619"/>
              <a:gd name="T78" fmla="*/ 2147483646 w 712"/>
              <a:gd name="T79" fmla="*/ 2147483646 h 619"/>
              <a:gd name="T80" fmla="*/ 2147483646 w 712"/>
              <a:gd name="T81" fmla="*/ 2147483646 h 619"/>
              <a:gd name="T82" fmla="*/ 2147483646 w 712"/>
              <a:gd name="T83" fmla="*/ 2147483646 h 619"/>
              <a:gd name="T84" fmla="*/ 2147483646 w 712"/>
              <a:gd name="T85" fmla="*/ 2147483646 h 619"/>
              <a:gd name="T86" fmla="*/ 2147483646 w 712"/>
              <a:gd name="T87" fmla="*/ 2147483646 h 619"/>
              <a:gd name="T88" fmla="*/ 2147483646 w 712"/>
              <a:gd name="T89" fmla="*/ 2147483646 h 619"/>
              <a:gd name="T90" fmla="*/ 2147483646 w 712"/>
              <a:gd name="T91" fmla="*/ 2147483646 h 619"/>
              <a:gd name="T92" fmla="*/ 2147483646 w 712"/>
              <a:gd name="T93" fmla="*/ 2147483646 h 619"/>
              <a:gd name="T94" fmla="*/ 2147483646 w 712"/>
              <a:gd name="T95" fmla="*/ 2147483646 h 619"/>
              <a:gd name="T96" fmla="*/ 2147483646 w 712"/>
              <a:gd name="T97" fmla="*/ 2147483646 h 619"/>
              <a:gd name="T98" fmla="*/ 2147483646 w 712"/>
              <a:gd name="T99" fmla="*/ 2147483646 h 619"/>
              <a:gd name="T100" fmla="*/ 2147483646 w 712"/>
              <a:gd name="T101" fmla="*/ 2147483646 h 619"/>
              <a:gd name="T102" fmla="*/ 2147483646 w 712"/>
              <a:gd name="T103" fmla="*/ 2147483646 h 619"/>
              <a:gd name="T104" fmla="*/ 2147483646 w 712"/>
              <a:gd name="T105" fmla="*/ 2147483646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712"/>
              <a:gd name="T160" fmla="*/ 0 h 619"/>
              <a:gd name="T161" fmla="*/ 712 w 712"/>
              <a:gd name="T162" fmla="*/ 619 h 6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712" h="619">
                <a:moveTo>
                  <a:pt x="321" y="425"/>
                </a:moveTo>
                <a:lnTo>
                  <a:pt x="321" y="465"/>
                </a:lnTo>
                <a:lnTo>
                  <a:pt x="285" y="465"/>
                </a:lnTo>
                <a:lnTo>
                  <a:pt x="285" y="504"/>
                </a:lnTo>
                <a:lnTo>
                  <a:pt x="248" y="542"/>
                </a:lnTo>
                <a:lnTo>
                  <a:pt x="213" y="542"/>
                </a:lnTo>
                <a:lnTo>
                  <a:pt x="178" y="542"/>
                </a:lnTo>
                <a:lnTo>
                  <a:pt x="142" y="542"/>
                </a:lnTo>
                <a:lnTo>
                  <a:pt x="107" y="542"/>
                </a:lnTo>
                <a:lnTo>
                  <a:pt x="70" y="542"/>
                </a:lnTo>
                <a:lnTo>
                  <a:pt x="34" y="542"/>
                </a:lnTo>
                <a:lnTo>
                  <a:pt x="0" y="504"/>
                </a:lnTo>
                <a:lnTo>
                  <a:pt x="34" y="465"/>
                </a:lnTo>
                <a:lnTo>
                  <a:pt x="107" y="349"/>
                </a:lnTo>
                <a:lnTo>
                  <a:pt x="248" y="156"/>
                </a:lnTo>
                <a:lnTo>
                  <a:pt x="321" y="78"/>
                </a:lnTo>
                <a:lnTo>
                  <a:pt x="463" y="39"/>
                </a:lnTo>
                <a:lnTo>
                  <a:pt x="569" y="0"/>
                </a:lnTo>
                <a:lnTo>
                  <a:pt x="569" y="39"/>
                </a:lnTo>
                <a:lnTo>
                  <a:pt x="569" y="78"/>
                </a:lnTo>
                <a:lnTo>
                  <a:pt x="605" y="116"/>
                </a:lnTo>
                <a:lnTo>
                  <a:pt x="605" y="156"/>
                </a:lnTo>
                <a:lnTo>
                  <a:pt x="605" y="195"/>
                </a:lnTo>
                <a:lnTo>
                  <a:pt x="605" y="233"/>
                </a:lnTo>
                <a:lnTo>
                  <a:pt x="605" y="272"/>
                </a:lnTo>
                <a:lnTo>
                  <a:pt x="605" y="310"/>
                </a:lnTo>
                <a:lnTo>
                  <a:pt x="605" y="349"/>
                </a:lnTo>
                <a:lnTo>
                  <a:pt x="641" y="349"/>
                </a:lnTo>
                <a:lnTo>
                  <a:pt x="641" y="387"/>
                </a:lnTo>
                <a:lnTo>
                  <a:pt x="677" y="387"/>
                </a:lnTo>
                <a:lnTo>
                  <a:pt x="712" y="387"/>
                </a:lnTo>
                <a:lnTo>
                  <a:pt x="712" y="425"/>
                </a:lnTo>
                <a:lnTo>
                  <a:pt x="677" y="425"/>
                </a:lnTo>
                <a:lnTo>
                  <a:pt x="677" y="465"/>
                </a:lnTo>
                <a:lnTo>
                  <a:pt x="677" y="504"/>
                </a:lnTo>
                <a:lnTo>
                  <a:pt x="641" y="542"/>
                </a:lnTo>
                <a:lnTo>
                  <a:pt x="641" y="581"/>
                </a:lnTo>
                <a:lnTo>
                  <a:pt x="641" y="619"/>
                </a:lnTo>
                <a:lnTo>
                  <a:pt x="641" y="581"/>
                </a:lnTo>
                <a:lnTo>
                  <a:pt x="605" y="581"/>
                </a:lnTo>
                <a:lnTo>
                  <a:pt x="605" y="542"/>
                </a:lnTo>
                <a:lnTo>
                  <a:pt x="569" y="542"/>
                </a:lnTo>
                <a:lnTo>
                  <a:pt x="569" y="504"/>
                </a:lnTo>
                <a:lnTo>
                  <a:pt x="534" y="504"/>
                </a:lnTo>
                <a:lnTo>
                  <a:pt x="534" y="465"/>
                </a:lnTo>
                <a:lnTo>
                  <a:pt x="534" y="504"/>
                </a:lnTo>
                <a:lnTo>
                  <a:pt x="499" y="504"/>
                </a:lnTo>
                <a:lnTo>
                  <a:pt x="499" y="465"/>
                </a:lnTo>
                <a:lnTo>
                  <a:pt x="463" y="425"/>
                </a:lnTo>
                <a:lnTo>
                  <a:pt x="426" y="425"/>
                </a:lnTo>
                <a:lnTo>
                  <a:pt x="391" y="425"/>
                </a:lnTo>
                <a:lnTo>
                  <a:pt x="356" y="425"/>
                </a:lnTo>
                <a:lnTo>
                  <a:pt x="321" y="425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3" name="Freeform 32"/>
          <p:cNvSpPr>
            <a:spLocks noChangeAspect="1"/>
          </p:cNvSpPr>
          <p:nvPr/>
        </p:nvSpPr>
        <p:spPr bwMode="auto">
          <a:xfrm>
            <a:off x="6643688" y="2532063"/>
            <a:ext cx="617537" cy="471487"/>
          </a:xfrm>
          <a:custGeom>
            <a:avLst/>
            <a:gdLst>
              <a:gd name="T0" fmla="*/ 2147483646 w 1317"/>
              <a:gd name="T1" fmla="*/ 2147483646 h 1161"/>
              <a:gd name="T2" fmla="*/ 2147483646 w 1317"/>
              <a:gd name="T3" fmla="*/ 2147483646 h 1161"/>
              <a:gd name="T4" fmla="*/ 2147483646 w 1317"/>
              <a:gd name="T5" fmla="*/ 2147483646 h 1161"/>
              <a:gd name="T6" fmla="*/ 2147483646 w 1317"/>
              <a:gd name="T7" fmla="*/ 2147483646 h 1161"/>
              <a:gd name="T8" fmla="*/ 2147483646 w 1317"/>
              <a:gd name="T9" fmla="*/ 2147483646 h 1161"/>
              <a:gd name="T10" fmla="*/ 2147483646 w 1317"/>
              <a:gd name="T11" fmla="*/ 2147483646 h 1161"/>
              <a:gd name="T12" fmla="*/ 2147483646 w 1317"/>
              <a:gd name="T13" fmla="*/ 2147483646 h 1161"/>
              <a:gd name="T14" fmla="*/ 2147483646 w 1317"/>
              <a:gd name="T15" fmla="*/ 2147483646 h 1161"/>
              <a:gd name="T16" fmla="*/ 0 w 1317"/>
              <a:gd name="T17" fmla="*/ 2147483646 h 1161"/>
              <a:gd name="T18" fmla="*/ 2147483646 w 1317"/>
              <a:gd name="T19" fmla="*/ 2147483646 h 1161"/>
              <a:gd name="T20" fmla="*/ 2147483646 w 1317"/>
              <a:gd name="T21" fmla="*/ 2147483646 h 1161"/>
              <a:gd name="T22" fmla="*/ 2147483646 w 1317"/>
              <a:gd name="T23" fmla="*/ 2147483646 h 1161"/>
              <a:gd name="T24" fmla="*/ 2147483646 w 1317"/>
              <a:gd name="T25" fmla="*/ 2147483646 h 1161"/>
              <a:gd name="T26" fmla="*/ 2147483646 w 1317"/>
              <a:gd name="T27" fmla="*/ 2147483646 h 1161"/>
              <a:gd name="T28" fmla="*/ 2147483646 w 1317"/>
              <a:gd name="T29" fmla="*/ 2147483646 h 1161"/>
              <a:gd name="T30" fmla="*/ 2147483646 w 1317"/>
              <a:gd name="T31" fmla="*/ 2147483646 h 1161"/>
              <a:gd name="T32" fmla="*/ 2147483646 w 1317"/>
              <a:gd name="T33" fmla="*/ 2147483646 h 1161"/>
              <a:gd name="T34" fmla="*/ 2147483646 w 1317"/>
              <a:gd name="T35" fmla="*/ 2147483646 h 1161"/>
              <a:gd name="T36" fmla="*/ 2147483646 w 1317"/>
              <a:gd name="T37" fmla="*/ 2147483646 h 1161"/>
              <a:gd name="T38" fmla="*/ 2147483646 w 1317"/>
              <a:gd name="T39" fmla="*/ 2147483646 h 1161"/>
              <a:gd name="T40" fmla="*/ 2147483646 w 1317"/>
              <a:gd name="T41" fmla="*/ 2147483646 h 1161"/>
              <a:gd name="T42" fmla="*/ 2147483646 w 1317"/>
              <a:gd name="T43" fmla="*/ 2147483646 h 1161"/>
              <a:gd name="T44" fmla="*/ 2147483646 w 1317"/>
              <a:gd name="T45" fmla="*/ 2147483646 h 1161"/>
              <a:gd name="T46" fmla="*/ 2147483646 w 1317"/>
              <a:gd name="T47" fmla="*/ 2147483646 h 1161"/>
              <a:gd name="T48" fmla="*/ 2147483646 w 1317"/>
              <a:gd name="T49" fmla="*/ 2147483646 h 1161"/>
              <a:gd name="T50" fmla="*/ 2147483646 w 1317"/>
              <a:gd name="T51" fmla="*/ 2147483646 h 1161"/>
              <a:gd name="T52" fmla="*/ 2147483646 w 1317"/>
              <a:gd name="T53" fmla="*/ 2147483646 h 1161"/>
              <a:gd name="T54" fmla="*/ 2147483646 w 1317"/>
              <a:gd name="T55" fmla="*/ 2147483646 h 1161"/>
              <a:gd name="T56" fmla="*/ 2147483646 w 1317"/>
              <a:gd name="T57" fmla="*/ 0 h 1161"/>
              <a:gd name="T58" fmla="*/ 2147483646 w 1317"/>
              <a:gd name="T59" fmla="*/ 0 h 1161"/>
              <a:gd name="T60" fmla="*/ 2147483646 w 1317"/>
              <a:gd name="T61" fmla="*/ 2147483646 h 1161"/>
              <a:gd name="T62" fmla="*/ 2147483646 w 1317"/>
              <a:gd name="T63" fmla="*/ 2147483646 h 1161"/>
              <a:gd name="T64" fmla="*/ 2147483646 w 1317"/>
              <a:gd name="T65" fmla="*/ 2147483646 h 1161"/>
              <a:gd name="T66" fmla="*/ 2147483646 w 1317"/>
              <a:gd name="T67" fmla="*/ 2147483646 h 1161"/>
              <a:gd name="T68" fmla="*/ 2147483646 w 1317"/>
              <a:gd name="T69" fmla="*/ 2147483646 h 1161"/>
              <a:gd name="T70" fmla="*/ 2147483646 w 1317"/>
              <a:gd name="T71" fmla="*/ 2147483646 h 1161"/>
              <a:gd name="T72" fmla="*/ 2147483646 w 1317"/>
              <a:gd name="T73" fmla="*/ 2147483646 h 1161"/>
              <a:gd name="T74" fmla="*/ 2147483646 w 1317"/>
              <a:gd name="T75" fmla="*/ 2147483646 h 1161"/>
              <a:gd name="T76" fmla="*/ 2147483646 w 1317"/>
              <a:gd name="T77" fmla="*/ 2147483646 h 1161"/>
              <a:gd name="T78" fmla="*/ 2147483646 w 1317"/>
              <a:gd name="T79" fmla="*/ 2147483646 h 1161"/>
              <a:gd name="T80" fmla="*/ 2147483646 w 1317"/>
              <a:gd name="T81" fmla="*/ 2147483646 h 1161"/>
              <a:gd name="T82" fmla="*/ 2147483646 w 1317"/>
              <a:gd name="T83" fmla="*/ 2147483646 h 1161"/>
              <a:gd name="T84" fmla="*/ 2147483646 w 1317"/>
              <a:gd name="T85" fmla="*/ 2147483646 h 1161"/>
              <a:gd name="T86" fmla="*/ 2147483646 w 1317"/>
              <a:gd name="T87" fmla="*/ 2147483646 h 1161"/>
              <a:gd name="T88" fmla="*/ 2147483646 w 1317"/>
              <a:gd name="T89" fmla="*/ 2147483646 h 1161"/>
              <a:gd name="T90" fmla="*/ 2147483646 w 1317"/>
              <a:gd name="T91" fmla="*/ 2147483646 h 1161"/>
              <a:gd name="T92" fmla="*/ 2147483646 w 1317"/>
              <a:gd name="T93" fmla="*/ 2147483646 h 1161"/>
              <a:gd name="T94" fmla="*/ 2147483646 w 1317"/>
              <a:gd name="T95" fmla="*/ 2147483646 h 1161"/>
              <a:gd name="T96" fmla="*/ 2147483646 w 1317"/>
              <a:gd name="T97" fmla="*/ 2147483646 h 1161"/>
              <a:gd name="T98" fmla="*/ 2147483646 w 1317"/>
              <a:gd name="T99" fmla="*/ 2147483646 h 1161"/>
              <a:gd name="T100" fmla="*/ 2147483646 w 1317"/>
              <a:gd name="T101" fmla="*/ 2147483646 h 1161"/>
              <a:gd name="T102" fmla="*/ 2147483646 w 1317"/>
              <a:gd name="T103" fmla="*/ 2147483646 h 1161"/>
              <a:gd name="T104" fmla="*/ 2147483646 w 1317"/>
              <a:gd name="T105" fmla="*/ 2147483646 h 1161"/>
              <a:gd name="T106" fmla="*/ 2147483646 w 1317"/>
              <a:gd name="T107" fmla="*/ 2147483646 h 1161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1317"/>
              <a:gd name="T163" fmla="*/ 0 h 1161"/>
              <a:gd name="T164" fmla="*/ 1317 w 1317"/>
              <a:gd name="T165" fmla="*/ 1161 h 1161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1317" h="1161">
                <a:moveTo>
                  <a:pt x="462" y="1161"/>
                </a:moveTo>
                <a:lnTo>
                  <a:pt x="427" y="1161"/>
                </a:lnTo>
                <a:lnTo>
                  <a:pt x="427" y="1123"/>
                </a:lnTo>
                <a:lnTo>
                  <a:pt x="392" y="1123"/>
                </a:lnTo>
                <a:lnTo>
                  <a:pt x="392" y="1084"/>
                </a:lnTo>
                <a:lnTo>
                  <a:pt x="355" y="1084"/>
                </a:lnTo>
                <a:lnTo>
                  <a:pt x="319" y="1084"/>
                </a:lnTo>
                <a:lnTo>
                  <a:pt x="284" y="1084"/>
                </a:lnTo>
                <a:lnTo>
                  <a:pt x="249" y="1084"/>
                </a:lnTo>
                <a:lnTo>
                  <a:pt x="213" y="1084"/>
                </a:lnTo>
                <a:lnTo>
                  <a:pt x="177" y="1084"/>
                </a:lnTo>
                <a:lnTo>
                  <a:pt x="141" y="1084"/>
                </a:lnTo>
                <a:lnTo>
                  <a:pt x="106" y="1084"/>
                </a:lnTo>
                <a:lnTo>
                  <a:pt x="71" y="1084"/>
                </a:lnTo>
                <a:lnTo>
                  <a:pt x="35" y="1123"/>
                </a:lnTo>
                <a:lnTo>
                  <a:pt x="35" y="1084"/>
                </a:lnTo>
                <a:lnTo>
                  <a:pt x="35" y="1045"/>
                </a:lnTo>
                <a:lnTo>
                  <a:pt x="0" y="1045"/>
                </a:lnTo>
                <a:lnTo>
                  <a:pt x="0" y="1008"/>
                </a:lnTo>
                <a:lnTo>
                  <a:pt x="35" y="968"/>
                </a:lnTo>
                <a:lnTo>
                  <a:pt x="71" y="968"/>
                </a:lnTo>
                <a:lnTo>
                  <a:pt x="106" y="968"/>
                </a:lnTo>
                <a:lnTo>
                  <a:pt x="141" y="968"/>
                </a:lnTo>
                <a:lnTo>
                  <a:pt x="177" y="968"/>
                </a:lnTo>
                <a:lnTo>
                  <a:pt x="177" y="929"/>
                </a:lnTo>
                <a:lnTo>
                  <a:pt x="213" y="929"/>
                </a:lnTo>
                <a:lnTo>
                  <a:pt x="213" y="891"/>
                </a:lnTo>
                <a:lnTo>
                  <a:pt x="213" y="814"/>
                </a:lnTo>
                <a:lnTo>
                  <a:pt x="213" y="775"/>
                </a:lnTo>
                <a:lnTo>
                  <a:pt x="213" y="736"/>
                </a:lnTo>
                <a:lnTo>
                  <a:pt x="213" y="698"/>
                </a:lnTo>
                <a:lnTo>
                  <a:pt x="177" y="658"/>
                </a:lnTo>
                <a:lnTo>
                  <a:pt x="177" y="619"/>
                </a:lnTo>
                <a:lnTo>
                  <a:pt x="177" y="581"/>
                </a:lnTo>
                <a:lnTo>
                  <a:pt x="213" y="581"/>
                </a:lnTo>
                <a:lnTo>
                  <a:pt x="213" y="542"/>
                </a:lnTo>
                <a:lnTo>
                  <a:pt x="213" y="503"/>
                </a:lnTo>
                <a:lnTo>
                  <a:pt x="213" y="465"/>
                </a:lnTo>
                <a:lnTo>
                  <a:pt x="249" y="465"/>
                </a:lnTo>
                <a:lnTo>
                  <a:pt x="249" y="426"/>
                </a:lnTo>
                <a:lnTo>
                  <a:pt x="284" y="389"/>
                </a:lnTo>
                <a:lnTo>
                  <a:pt x="319" y="349"/>
                </a:lnTo>
                <a:lnTo>
                  <a:pt x="319" y="310"/>
                </a:lnTo>
                <a:lnTo>
                  <a:pt x="319" y="272"/>
                </a:lnTo>
                <a:lnTo>
                  <a:pt x="284" y="233"/>
                </a:lnTo>
                <a:lnTo>
                  <a:pt x="284" y="194"/>
                </a:lnTo>
                <a:lnTo>
                  <a:pt x="249" y="194"/>
                </a:lnTo>
                <a:lnTo>
                  <a:pt x="249" y="156"/>
                </a:lnTo>
                <a:lnTo>
                  <a:pt x="249" y="117"/>
                </a:lnTo>
                <a:lnTo>
                  <a:pt x="284" y="117"/>
                </a:lnTo>
                <a:lnTo>
                  <a:pt x="319" y="79"/>
                </a:lnTo>
                <a:lnTo>
                  <a:pt x="355" y="79"/>
                </a:lnTo>
                <a:lnTo>
                  <a:pt x="355" y="39"/>
                </a:lnTo>
                <a:lnTo>
                  <a:pt x="392" y="39"/>
                </a:lnTo>
                <a:lnTo>
                  <a:pt x="427" y="39"/>
                </a:lnTo>
                <a:lnTo>
                  <a:pt x="462" y="39"/>
                </a:lnTo>
                <a:lnTo>
                  <a:pt x="497" y="39"/>
                </a:lnTo>
                <a:lnTo>
                  <a:pt x="533" y="0"/>
                </a:lnTo>
                <a:lnTo>
                  <a:pt x="570" y="0"/>
                </a:lnTo>
                <a:lnTo>
                  <a:pt x="605" y="0"/>
                </a:lnTo>
                <a:lnTo>
                  <a:pt x="640" y="0"/>
                </a:lnTo>
                <a:lnTo>
                  <a:pt x="676" y="39"/>
                </a:lnTo>
                <a:lnTo>
                  <a:pt x="711" y="39"/>
                </a:lnTo>
                <a:lnTo>
                  <a:pt x="747" y="39"/>
                </a:lnTo>
                <a:lnTo>
                  <a:pt x="747" y="79"/>
                </a:lnTo>
                <a:lnTo>
                  <a:pt x="783" y="79"/>
                </a:lnTo>
                <a:lnTo>
                  <a:pt x="818" y="79"/>
                </a:lnTo>
                <a:lnTo>
                  <a:pt x="854" y="117"/>
                </a:lnTo>
                <a:lnTo>
                  <a:pt x="889" y="117"/>
                </a:lnTo>
                <a:lnTo>
                  <a:pt x="925" y="117"/>
                </a:lnTo>
                <a:lnTo>
                  <a:pt x="962" y="117"/>
                </a:lnTo>
                <a:lnTo>
                  <a:pt x="996" y="117"/>
                </a:lnTo>
                <a:lnTo>
                  <a:pt x="1032" y="117"/>
                </a:lnTo>
                <a:lnTo>
                  <a:pt x="1032" y="156"/>
                </a:lnTo>
                <a:lnTo>
                  <a:pt x="1068" y="156"/>
                </a:lnTo>
                <a:lnTo>
                  <a:pt x="1103" y="156"/>
                </a:lnTo>
                <a:lnTo>
                  <a:pt x="1140" y="156"/>
                </a:lnTo>
                <a:lnTo>
                  <a:pt x="1140" y="194"/>
                </a:lnTo>
                <a:lnTo>
                  <a:pt x="1140" y="233"/>
                </a:lnTo>
                <a:lnTo>
                  <a:pt x="1174" y="272"/>
                </a:lnTo>
                <a:lnTo>
                  <a:pt x="1174" y="310"/>
                </a:lnTo>
                <a:lnTo>
                  <a:pt x="1210" y="310"/>
                </a:lnTo>
                <a:lnTo>
                  <a:pt x="1210" y="272"/>
                </a:lnTo>
                <a:lnTo>
                  <a:pt x="1246" y="272"/>
                </a:lnTo>
                <a:lnTo>
                  <a:pt x="1246" y="310"/>
                </a:lnTo>
                <a:lnTo>
                  <a:pt x="1246" y="349"/>
                </a:lnTo>
                <a:lnTo>
                  <a:pt x="1246" y="389"/>
                </a:lnTo>
                <a:lnTo>
                  <a:pt x="1246" y="426"/>
                </a:lnTo>
                <a:lnTo>
                  <a:pt x="1246" y="465"/>
                </a:lnTo>
                <a:lnTo>
                  <a:pt x="1281" y="465"/>
                </a:lnTo>
                <a:lnTo>
                  <a:pt x="1317" y="503"/>
                </a:lnTo>
                <a:lnTo>
                  <a:pt x="1317" y="542"/>
                </a:lnTo>
                <a:lnTo>
                  <a:pt x="1317" y="581"/>
                </a:lnTo>
                <a:lnTo>
                  <a:pt x="1317" y="619"/>
                </a:lnTo>
                <a:lnTo>
                  <a:pt x="1210" y="658"/>
                </a:lnTo>
                <a:lnTo>
                  <a:pt x="1068" y="698"/>
                </a:lnTo>
                <a:lnTo>
                  <a:pt x="996" y="775"/>
                </a:lnTo>
                <a:lnTo>
                  <a:pt x="854" y="968"/>
                </a:lnTo>
                <a:lnTo>
                  <a:pt x="783" y="1084"/>
                </a:lnTo>
                <a:lnTo>
                  <a:pt x="747" y="1123"/>
                </a:lnTo>
                <a:lnTo>
                  <a:pt x="711" y="1123"/>
                </a:lnTo>
                <a:lnTo>
                  <a:pt x="676" y="1161"/>
                </a:lnTo>
                <a:lnTo>
                  <a:pt x="640" y="1161"/>
                </a:lnTo>
                <a:lnTo>
                  <a:pt x="605" y="1161"/>
                </a:lnTo>
                <a:lnTo>
                  <a:pt x="570" y="1161"/>
                </a:lnTo>
                <a:lnTo>
                  <a:pt x="533" y="1161"/>
                </a:lnTo>
                <a:lnTo>
                  <a:pt x="497" y="1161"/>
                </a:lnTo>
                <a:lnTo>
                  <a:pt x="462" y="1161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4" name="Freeform 33"/>
          <p:cNvSpPr>
            <a:spLocks noChangeAspect="1"/>
          </p:cNvSpPr>
          <p:nvPr/>
        </p:nvSpPr>
        <p:spPr bwMode="auto">
          <a:xfrm>
            <a:off x="6827838" y="3740150"/>
            <a:ext cx="198437" cy="188913"/>
          </a:xfrm>
          <a:custGeom>
            <a:avLst/>
            <a:gdLst>
              <a:gd name="T0" fmla="*/ 2147483646 w 426"/>
              <a:gd name="T1" fmla="*/ 2147483646 h 465"/>
              <a:gd name="T2" fmla="*/ 2147483646 w 426"/>
              <a:gd name="T3" fmla="*/ 2147483646 h 465"/>
              <a:gd name="T4" fmla="*/ 2147483646 w 426"/>
              <a:gd name="T5" fmla="*/ 2147483646 h 465"/>
              <a:gd name="T6" fmla="*/ 2147483646 w 426"/>
              <a:gd name="T7" fmla="*/ 2147483646 h 465"/>
              <a:gd name="T8" fmla="*/ 2147483646 w 426"/>
              <a:gd name="T9" fmla="*/ 2147483646 h 465"/>
              <a:gd name="T10" fmla="*/ 2147483646 w 426"/>
              <a:gd name="T11" fmla="*/ 2147483646 h 465"/>
              <a:gd name="T12" fmla="*/ 0 w 426"/>
              <a:gd name="T13" fmla="*/ 2147483646 h 465"/>
              <a:gd name="T14" fmla="*/ 2147483646 w 426"/>
              <a:gd name="T15" fmla="*/ 2147483646 h 465"/>
              <a:gd name="T16" fmla="*/ 2147483646 w 426"/>
              <a:gd name="T17" fmla="*/ 2147483646 h 465"/>
              <a:gd name="T18" fmla="*/ 2147483646 w 426"/>
              <a:gd name="T19" fmla="*/ 2147483646 h 465"/>
              <a:gd name="T20" fmla="*/ 2147483646 w 426"/>
              <a:gd name="T21" fmla="*/ 2147483646 h 465"/>
              <a:gd name="T22" fmla="*/ 2147483646 w 426"/>
              <a:gd name="T23" fmla="*/ 2147483646 h 465"/>
              <a:gd name="T24" fmla="*/ 2147483646 w 426"/>
              <a:gd name="T25" fmla="*/ 2147483646 h 465"/>
              <a:gd name="T26" fmla="*/ 2147483646 w 426"/>
              <a:gd name="T27" fmla="*/ 2147483646 h 465"/>
              <a:gd name="T28" fmla="*/ 2147483646 w 426"/>
              <a:gd name="T29" fmla="*/ 2147483646 h 465"/>
              <a:gd name="T30" fmla="*/ 2147483646 w 426"/>
              <a:gd name="T31" fmla="*/ 2147483646 h 465"/>
              <a:gd name="T32" fmla="*/ 2147483646 w 426"/>
              <a:gd name="T33" fmla="*/ 2147483646 h 465"/>
              <a:gd name="T34" fmla="*/ 2147483646 w 426"/>
              <a:gd name="T35" fmla="*/ 0 h 465"/>
              <a:gd name="T36" fmla="*/ 2147483646 w 426"/>
              <a:gd name="T37" fmla="*/ 2147483646 h 465"/>
              <a:gd name="T38" fmla="*/ 2147483646 w 426"/>
              <a:gd name="T39" fmla="*/ 2147483646 h 465"/>
              <a:gd name="T40" fmla="*/ 2147483646 w 426"/>
              <a:gd name="T41" fmla="*/ 2147483646 h 465"/>
              <a:gd name="T42" fmla="*/ 2147483646 w 426"/>
              <a:gd name="T43" fmla="*/ 2147483646 h 465"/>
              <a:gd name="T44" fmla="*/ 2147483646 w 426"/>
              <a:gd name="T45" fmla="*/ 2147483646 h 465"/>
              <a:gd name="T46" fmla="*/ 2147483646 w 426"/>
              <a:gd name="T47" fmla="*/ 2147483646 h 465"/>
              <a:gd name="T48" fmla="*/ 2147483646 w 426"/>
              <a:gd name="T49" fmla="*/ 2147483646 h 465"/>
              <a:gd name="T50" fmla="*/ 2147483646 w 426"/>
              <a:gd name="T51" fmla="*/ 2147483646 h 465"/>
              <a:gd name="T52" fmla="*/ 2147483646 w 426"/>
              <a:gd name="T53" fmla="*/ 2147483646 h 465"/>
              <a:gd name="T54" fmla="*/ 2147483646 w 426"/>
              <a:gd name="T55" fmla="*/ 2147483646 h 465"/>
              <a:gd name="T56" fmla="*/ 2147483646 w 426"/>
              <a:gd name="T57" fmla="*/ 2147483646 h 465"/>
              <a:gd name="T58" fmla="*/ 2147483646 w 426"/>
              <a:gd name="T59" fmla="*/ 2147483646 h 465"/>
              <a:gd name="T60" fmla="*/ 2147483646 w 426"/>
              <a:gd name="T61" fmla="*/ 2147483646 h 465"/>
              <a:gd name="T62" fmla="*/ 2147483646 w 426"/>
              <a:gd name="T63" fmla="*/ 2147483646 h 465"/>
              <a:gd name="T64" fmla="*/ 2147483646 w 426"/>
              <a:gd name="T65" fmla="*/ 2147483646 h 465"/>
              <a:gd name="T66" fmla="*/ 2147483646 w 426"/>
              <a:gd name="T67" fmla="*/ 2147483646 h 465"/>
              <a:gd name="T68" fmla="*/ 2147483646 w 426"/>
              <a:gd name="T69" fmla="*/ 2147483646 h 465"/>
              <a:gd name="T70" fmla="*/ 2147483646 w 426"/>
              <a:gd name="T71" fmla="*/ 2147483646 h 4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6"/>
              <a:gd name="T109" fmla="*/ 0 h 465"/>
              <a:gd name="T110" fmla="*/ 426 w 426"/>
              <a:gd name="T111" fmla="*/ 465 h 4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6" h="465">
                <a:moveTo>
                  <a:pt x="105" y="465"/>
                </a:moveTo>
                <a:lnTo>
                  <a:pt x="70" y="427"/>
                </a:lnTo>
                <a:lnTo>
                  <a:pt x="70" y="388"/>
                </a:lnTo>
                <a:lnTo>
                  <a:pt x="70" y="348"/>
                </a:lnTo>
                <a:lnTo>
                  <a:pt x="34" y="310"/>
                </a:lnTo>
                <a:lnTo>
                  <a:pt x="34" y="271"/>
                </a:lnTo>
                <a:lnTo>
                  <a:pt x="0" y="232"/>
                </a:lnTo>
                <a:lnTo>
                  <a:pt x="34" y="232"/>
                </a:lnTo>
                <a:lnTo>
                  <a:pt x="70" y="232"/>
                </a:lnTo>
                <a:lnTo>
                  <a:pt x="70" y="194"/>
                </a:lnTo>
                <a:lnTo>
                  <a:pt x="105" y="194"/>
                </a:lnTo>
                <a:lnTo>
                  <a:pt x="142" y="194"/>
                </a:lnTo>
                <a:lnTo>
                  <a:pt x="178" y="155"/>
                </a:lnTo>
                <a:lnTo>
                  <a:pt x="212" y="155"/>
                </a:lnTo>
                <a:lnTo>
                  <a:pt x="212" y="117"/>
                </a:lnTo>
                <a:lnTo>
                  <a:pt x="248" y="78"/>
                </a:lnTo>
                <a:lnTo>
                  <a:pt x="284" y="78"/>
                </a:lnTo>
                <a:lnTo>
                  <a:pt x="356" y="0"/>
                </a:lnTo>
                <a:lnTo>
                  <a:pt x="390" y="38"/>
                </a:lnTo>
                <a:lnTo>
                  <a:pt x="426" y="78"/>
                </a:lnTo>
                <a:lnTo>
                  <a:pt x="426" y="155"/>
                </a:lnTo>
                <a:lnTo>
                  <a:pt x="426" y="194"/>
                </a:lnTo>
                <a:lnTo>
                  <a:pt x="426" y="232"/>
                </a:lnTo>
                <a:lnTo>
                  <a:pt x="426" y="271"/>
                </a:lnTo>
                <a:lnTo>
                  <a:pt x="390" y="271"/>
                </a:lnTo>
                <a:lnTo>
                  <a:pt x="390" y="310"/>
                </a:lnTo>
                <a:lnTo>
                  <a:pt x="390" y="348"/>
                </a:lnTo>
                <a:lnTo>
                  <a:pt x="356" y="348"/>
                </a:lnTo>
                <a:lnTo>
                  <a:pt x="320" y="348"/>
                </a:lnTo>
                <a:lnTo>
                  <a:pt x="284" y="348"/>
                </a:lnTo>
                <a:lnTo>
                  <a:pt x="248" y="348"/>
                </a:lnTo>
                <a:lnTo>
                  <a:pt x="248" y="388"/>
                </a:lnTo>
                <a:lnTo>
                  <a:pt x="212" y="388"/>
                </a:lnTo>
                <a:lnTo>
                  <a:pt x="178" y="427"/>
                </a:lnTo>
                <a:lnTo>
                  <a:pt x="142" y="427"/>
                </a:lnTo>
                <a:lnTo>
                  <a:pt x="105" y="46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5" name="Freeform 34"/>
          <p:cNvSpPr>
            <a:spLocks noChangeAspect="1"/>
          </p:cNvSpPr>
          <p:nvPr/>
        </p:nvSpPr>
        <p:spPr bwMode="auto">
          <a:xfrm>
            <a:off x="6427788" y="4054475"/>
            <a:ext cx="215900" cy="220663"/>
          </a:xfrm>
          <a:custGeom>
            <a:avLst/>
            <a:gdLst>
              <a:gd name="T0" fmla="*/ 2147483646 w 462"/>
              <a:gd name="T1" fmla="*/ 2147483646 h 542"/>
              <a:gd name="T2" fmla="*/ 2147483646 w 462"/>
              <a:gd name="T3" fmla="*/ 2147483646 h 542"/>
              <a:gd name="T4" fmla="*/ 2147483646 w 462"/>
              <a:gd name="T5" fmla="*/ 2147483646 h 542"/>
              <a:gd name="T6" fmla="*/ 2147483646 w 462"/>
              <a:gd name="T7" fmla="*/ 2147483646 h 542"/>
              <a:gd name="T8" fmla="*/ 2147483646 w 462"/>
              <a:gd name="T9" fmla="*/ 2147483646 h 542"/>
              <a:gd name="T10" fmla="*/ 2147483646 w 462"/>
              <a:gd name="T11" fmla="*/ 2147483646 h 542"/>
              <a:gd name="T12" fmla="*/ 2147483646 w 462"/>
              <a:gd name="T13" fmla="*/ 2147483646 h 542"/>
              <a:gd name="T14" fmla="*/ 2147483646 w 462"/>
              <a:gd name="T15" fmla="*/ 2147483646 h 542"/>
              <a:gd name="T16" fmla="*/ 2147483646 w 462"/>
              <a:gd name="T17" fmla="*/ 2147483646 h 542"/>
              <a:gd name="T18" fmla="*/ 2147483646 w 462"/>
              <a:gd name="T19" fmla="*/ 2147483646 h 542"/>
              <a:gd name="T20" fmla="*/ 2147483646 w 462"/>
              <a:gd name="T21" fmla="*/ 2147483646 h 542"/>
              <a:gd name="T22" fmla="*/ 2147483646 w 462"/>
              <a:gd name="T23" fmla="*/ 2147483646 h 542"/>
              <a:gd name="T24" fmla="*/ 2147483646 w 462"/>
              <a:gd name="T25" fmla="*/ 2147483646 h 542"/>
              <a:gd name="T26" fmla="*/ 2147483646 w 462"/>
              <a:gd name="T27" fmla="*/ 2147483646 h 542"/>
              <a:gd name="T28" fmla="*/ 2147483646 w 462"/>
              <a:gd name="T29" fmla="*/ 2147483646 h 542"/>
              <a:gd name="T30" fmla="*/ 2147483646 w 462"/>
              <a:gd name="T31" fmla="*/ 2147483646 h 542"/>
              <a:gd name="T32" fmla="*/ 2147483646 w 462"/>
              <a:gd name="T33" fmla="*/ 2147483646 h 542"/>
              <a:gd name="T34" fmla="*/ 0 w 462"/>
              <a:gd name="T35" fmla="*/ 2147483646 h 542"/>
              <a:gd name="T36" fmla="*/ 2147483646 w 462"/>
              <a:gd name="T37" fmla="*/ 2147483646 h 542"/>
              <a:gd name="T38" fmla="*/ 2147483646 w 462"/>
              <a:gd name="T39" fmla="*/ 0 h 542"/>
              <a:gd name="T40" fmla="*/ 2147483646 w 462"/>
              <a:gd name="T41" fmla="*/ 2147483646 h 542"/>
              <a:gd name="T42" fmla="*/ 2147483646 w 462"/>
              <a:gd name="T43" fmla="*/ 2147483646 h 542"/>
              <a:gd name="T44" fmla="*/ 2147483646 w 462"/>
              <a:gd name="T45" fmla="*/ 2147483646 h 542"/>
              <a:gd name="T46" fmla="*/ 2147483646 w 462"/>
              <a:gd name="T47" fmla="*/ 2147483646 h 542"/>
              <a:gd name="T48" fmla="*/ 2147483646 w 462"/>
              <a:gd name="T49" fmla="*/ 2147483646 h 542"/>
              <a:gd name="T50" fmla="*/ 2147483646 w 462"/>
              <a:gd name="T51" fmla="*/ 2147483646 h 542"/>
              <a:gd name="T52" fmla="*/ 2147483646 w 462"/>
              <a:gd name="T53" fmla="*/ 2147483646 h 542"/>
              <a:gd name="T54" fmla="*/ 2147483646 w 462"/>
              <a:gd name="T55" fmla="*/ 2147483646 h 542"/>
              <a:gd name="T56" fmla="*/ 2147483646 w 462"/>
              <a:gd name="T57" fmla="*/ 2147483646 h 542"/>
              <a:gd name="T58" fmla="*/ 2147483646 w 462"/>
              <a:gd name="T59" fmla="*/ 2147483646 h 542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62"/>
              <a:gd name="T91" fmla="*/ 0 h 542"/>
              <a:gd name="T92" fmla="*/ 462 w 462"/>
              <a:gd name="T93" fmla="*/ 542 h 542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62" h="542">
                <a:moveTo>
                  <a:pt x="390" y="542"/>
                </a:moveTo>
                <a:lnTo>
                  <a:pt x="356" y="542"/>
                </a:lnTo>
                <a:lnTo>
                  <a:pt x="356" y="503"/>
                </a:lnTo>
                <a:lnTo>
                  <a:pt x="356" y="466"/>
                </a:lnTo>
                <a:lnTo>
                  <a:pt x="319" y="466"/>
                </a:lnTo>
                <a:lnTo>
                  <a:pt x="284" y="466"/>
                </a:lnTo>
                <a:lnTo>
                  <a:pt x="248" y="466"/>
                </a:lnTo>
                <a:lnTo>
                  <a:pt x="212" y="466"/>
                </a:lnTo>
                <a:lnTo>
                  <a:pt x="212" y="427"/>
                </a:lnTo>
                <a:lnTo>
                  <a:pt x="178" y="427"/>
                </a:lnTo>
                <a:lnTo>
                  <a:pt x="142" y="427"/>
                </a:lnTo>
                <a:lnTo>
                  <a:pt x="105" y="427"/>
                </a:lnTo>
                <a:lnTo>
                  <a:pt x="70" y="387"/>
                </a:lnTo>
                <a:lnTo>
                  <a:pt x="70" y="349"/>
                </a:lnTo>
                <a:lnTo>
                  <a:pt x="34" y="310"/>
                </a:lnTo>
                <a:lnTo>
                  <a:pt x="34" y="272"/>
                </a:lnTo>
                <a:lnTo>
                  <a:pt x="34" y="194"/>
                </a:lnTo>
                <a:lnTo>
                  <a:pt x="0" y="77"/>
                </a:lnTo>
                <a:lnTo>
                  <a:pt x="34" y="39"/>
                </a:lnTo>
                <a:lnTo>
                  <a:pt x="70" y="0"/>
                </a:lnTo>
                <a:lnTo>
                  <a:pt x="178" y="77"/>
                </a:lnTo>
                <a:lnTo>
                  <a:pt x="248" y="156"/>
                </a:lnTo>
                <a:lnTo>
                  <a:pt x="319" y="272"/>
                </a:lnTo>
                <a:lnTo>
                  <a:pt x="390" y="349"/>
                </a:lnTo>
                <a:lnTo>
                  <a:pt x="426" y="387"/>
                </a:lnTo>
                <a:lnTo>
                  <a:pt x="462" y="387"/>
                </a:lnTo>
                <a:lnTo>
                  <a:pt x="426" y="466"/>
                </a:lnTo>
                <a:lnTo>
                  <a:pt x="426" y="503"/>
                </a:lnTo>
                <a:lnTo>
                  <a:pt x="390" y="503"/>
                </a:lnTo>
                <a:lnTo>
                  <a:pt x="390" y="54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6" name="Freeform 35"/>
          <p:cNvSpPr>
            <a:spLocks noChangeAspect="1"/>
          </p:cNvSpPr>
          <p:nvPr/>
        </p:nvSpPr>
        <p:spPr bwMode="auto">
          <a:xfrm>
            <a:off x="6459538" y="3975100"/>
            <a:ext cx="233362" cy="234950"/>
          </a:xfrm>
          <a:custGeom>
            <a:avLst/>
            <a:gdLst>
              <a:gd name="T0" fmla="*/ 2147483646 w 498"/>
              <a:gd name="T1" fmla="*/ 2147483646 h 579"/>
              <a:gd name="T2" fmla="*/ 2147483646 w 498"/>
              <a:gd name="T3" fmla="*/ 2147483646 h 579"/>
              <a:gd name="T4" fmla="*/ 2147483646 w 498"/>
              <a:gd name="T5" fmla="*/ 2147483646 h 579"/>
              <a:gd name="T6" fmla="*/ 2147483646 w 498"/>
              <a:gd name="T7" fmla="*/ 2147483646 h 579"/>
              <a:gd name="T8" fmla="*/ 2147483646 w 498"/>
              <a:gd name="T9" fmla="*/ 2147483646 h 579"/>
              <a:gd name="T10" fmla="*/ 2147483646 w 498"/>
              <a:gd name="T11" fmla="*/ 2147483646 h 579"/>
              <a:gd name="T12" fmla="*/ 0 w 498"/>
              <a:gd name="T13" fmla="*/ 2147483646 h 579"/>
              <a:gd name="T14" fmla="*/ 2147483646 w 498"/>
              <a:gd name="T15" fmla="*/ 2147483646 h 579"/>
              <a:gd name="T16" fmla="*/ 2147483646 w 498"/>
              <a:gd name="T17" fmla="*/ 2147483646 h 579"/>
              <a:gd name="T18" fmla="*/ 2147483646 w 498"/>
              <a:gd name="T19" fmla="*/ 2147483646 h 579"/>
              <a:gd name="T20" fmla="*/ 2147483646 w 498"/>
              <a:gd name="T21" fmla="*/ 2147483646 h 579"/>
              <a:gd name="T22" fmla="*/ 2147483646 w 498"/>
              <a:gd name="T23" fmla="*/ 2147483646 h 579"/>
              <a:gd name="T24" fmla="*/ 2147483646 w 498"/>
              <a:gd name="T25" fmla="*/ 2147483646 h 579"/>
              <a:gd name="T26" fmla="*/ 2147483646 w 498"/>
              <a:gd name="T27" fmla="*/ 2147483646 h 579"/>
              <a:gd name="T28" fmla="*/ 2147483646 w 498"/>
              <a:gd name="T29" fmla="*/ 0 h 579"/>
              <a:gd name="T30" fmla="*/ 2147483646 w 498"/>
              <a:gd name="T31" fmla="*/ 2147483646 h 579"/>
              <a:gd name="T32" fmla="*/ 2147483646 w 498"/>
              <a:gd name="T33" fmla="*/ 2147483646 h 579"/>
              <a:gd name="T34" fmla="*/ 2147483646 w 498"/>
              <a:gd name="T35" fmla="*/ 2147483646 h 579"/>
              <a:gd name="T36" fmla="*/ 2147483646 w 498"/>
              <a:gd name="T37" fmla="*/ 2147483646 h 579"/>
              <a:gd name="T38" fmla="*/ 2147483646 w 498"/>
              <a:gd name="T39" fmla="*/ 2147483646 h 579"/>
              <a:gd name="T40" fmla="*/ 2147483646 w 498"/>
              <a:gd name="T41" fmla="*/ 2147483646 h 579"/>
              <a:gd name="T42" fmla="*/ 2147483646 w 498"/>
              <a:gd name="T43" fmla="*/ 2147483646 h 579"/>
              <a:gd name="T44" fmla="*/ 2147483646 w 498"/>
              <a:gd name="T45" fmla="*/ 2147483646 h 579"/>
              <a:gd name="T46" fmla="*/ 2147483646 w 498"/>
              <a:gd name="T47" fmla="*/ 2147483646 h 579"/>
              <a:gd name="T48" fmla="*/ 2147483646 w 498"/>
              <a:gd name="T49" fmla="*/ 2147483646 h 579"/>
              <a:gd name="T50" fmla="*/ 2147483646 w 498"/>
              <a:gd name="T51" fmla="*/ 2147483646 h 579"/>
              <a:gd name="T52" fmla="*/ 2147483646 w 498"/>
              <a:gd name="T53" fmla="*/ 2147483646 h 579"/>
              <a:gd name="T54" fmla="*/ 2147483646 w 498"/>
              <a:gd name="T55" fmla="*/ 2147483646 h 579"/>
              <a:gd name="T56" fmla="*/ 2147483646 w 498"/>
              <a:gd name="T57" fmla="*/ 2147483646 h 579"/>
              <a:gd name="T58" fmla="*/ 2147483646 w 498"/>
              <a:gd name="T59" fmla="*/ 2147483646 h 579"/>
              <a:gd name="T60" fmla="*/ 2147483646 w 498"/>
              <a:gd name="T61" fmla="*/ 2147483646 h 579"/>
              <a:gd name="T62" fmla="*/ 2147483646 w 498"/>
              <a:gd name="T63" fmla="*/ 2147483646 h 579"/>
              <a:gd name="T64" fmla="*/ 2147483646 w 498"/>
              <a:gd name="T65" fmla="*/ 2147483646 h 579"/>
              <a:gd name="T66" fmla="*/ 2147483646 w 498"/>
              <a:gd name="T67" fmla="*/ 2147483646 h 579"/>
              <a:gd name="T68" fmla="*/ 2147483646 w 498"/>
              <a:gd name="T69" fmla="*/ 2147483646 h 57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498"/>
              <a:gd name="T106" fmla="*/ 0 h 579"/>
              <a:gd name="T107" fmla="*/ 498 w 498"/>
              <a:gd name="T108" fmla="*/ 579 h 57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498" h="579">
                <a:moveTo>
                  <a:pt x="392" y="579"/>
                </a:moveTo>
                <a:lnTo>
                  <a:pt x="356" y="579"/>
                </a:lnTo>
                <a:lnTo>
                  <a:pt x="319" y="542"/>
                </a:lnTo>
                <a:lnTo>
                  <a:pt x="248" y="465"/>
                </a:lnTo>
                <a:lnTo>
                  <a:pt x="178" y="349"/>
                </a:lnTo>
                <a:lnTo>
                  <a:pt x="106" y="270"/>
                </a:lnTo>
                <a:lnTo>
                  <a:pt x="0" y="193"/>
                </a:lnTo>
                <a:lnTo>
                  <a:pt x="35" y="193"/>
                </a:lnTo>
                <a:lnTo>
                  <a:pt x="35" y="155"/>
                </a:lnTo>
                <a:lnTo>
                  <a:pt x="35" y="116"/>
                </a:lnTo>
                <a:lnTo>
                  <a:pt x="70" y="77"/>
                </a:lnTo>
                <a:lnTo>
                  <a:pt x="70" y="39"/>
                </a:lnTo>
                <a:lnTo>
                  <a:pt x="106" y="39"/>
                </a:lnTo>
                <a:lnTo>
                  <a:pt x="141" y="39"/>
                </a:lnTo>
                <a:lnTo>
                  <a:pt x="141" y="0"/>
                </a:lnTo>
                <a:lnTo>
                  <a:pt x="141" y="39"/>
                </a:lnTo>
                <a:lnTo>
                  <a:pt x="178" y="39"/>
                </a:lnTo>
                <a:lnTo>
                  <a:pt x="214" y="77"/>
                </a:lnTo>
                <a:lnTo>
                  <a:pt x="214" y="116"/>
                </a:lnTo>
                <a:lnTo>
                  <a:pt x="248" y="116"/>
                </a:lnTo>
                <a:lnTo>
                  <a:pt x="248" y="155"/>
                </a:lnTo>
                <a:lnTo>
                  <a:pt x="248" y="193"/>
                </a:lnTo>
                <a:lnTo>
                  <a:pt x="248" y="232"/>
                </a:lnTo>
                <a:lnTo>
                  <a:pt x="248" y="270"/>
                </a:lnTo>
                <a:lnTo>
                  <a:pt x="284" y="310"/>
                </a:lnTo>
                <a:lnTo>
                  <a:pt x="284" y="349"/>
                </a:lnTo>
                <a:lnTo>
                  <a:pt x="319" y="349"/>
                </a:lnTo>
                <a:lnTo>
                  <a:pt x="319" y="387"/>
                </a:lnTo>
                <a:lnTo>
                  <a:pt x="356" y="387"/>
                </a:lnTo>
                <a:lnTo>
                  <a:pt x="426" y="387"/>
                </a:lnTo>
                <a:lnTo>
                  <a:pt x="462" y="387"/>
                </a:lnTo>
                <a:lnTo>
                  <a:pt x="498" y="387"/>
                </a:lnTo>
                <a:lnTo>
                  <a:pt x="426" y="465"/>
                </a:lnTo>
                <a:lnTo>
                  <a:pt x="426" y="542"/>
                </a:lnTo>
                <a:lnTo>
                  <a:pt x="392" y="57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7" name="Freeform 36"/>
          <p:cNvSpPr>
            <a:spLocks noChangeAspect="1"/>
          </p:cNvSpPr>
          <p:nvPr/>
        </p:nvSpPr>
        <p:spPr bwMode="auto">
          <a:xfrm>
            <a:off x="6526213" y="3835400"/>
            <a:ext cx="415925" cy="312738"/>
          </a:xfrm>
          <a:custGeom>
            <a:avLst/>
            <a:gdLst>
              <a:gd name="T0" fmla="*/ 2147483646 w 890"/>
              <a:gd name="T1" fmla="*/ 2147483646 h 774"/>
              <a:gd name="T2" fmla="*/ 2147483646 w 890"/>
              <a:gd name="T3" fmla="*/ 2147483646 h 774"/>
              <a:gd name="T4" fmla="*/ 2147483646 w 890"/>
              <a:gd name="T5" fmla="*/ 2147483646 h 774"/>
              <a:gd name="T6" fmla="*/ 2147483646 w 890"/>
              <a:gd name="T7" fmla="*/ 2147483646 h 774"/>
              <a:gd name="T8" fmla="*/ 2147483646 w 890"/>
              <a:gd name="T9" fmla="*/ 2147483646 h 774"/>
              <a:gd name="T10" fmla="*/ 2147483646 w 890"/>
              <a:gd name="T11" fmla="*/ 2147483646 h 774"/>
              <a:gd name="T12" fmla="*/ 2147483646 w 890"/>
              <a:gd name="T13" fmla="*/ 2147483646 h 774"/>
              <a:gd name="T14" fmla="*/ 2147483646 w 890"/>
              <a:gd name="T15" fmla="*/ 2147483646 h 774"/>
              <a:gd name="T16" fmla="*/ 2147483646 w 890"/>
              <a:gd name="T17" fmla="*/ 2147483646 h 774"/>
              <a:gd name="T18" fmla="*/ 2147483646 w 890"/>
              <a:gd name="T19" fmla="*/ 2147483646 h 774"/>
              <a:gd name="T20" fmla="*/ 2147483646 w 890"/>
              <a:gd name="T21" fmla="*/ 2147483646 h 774"/>
              <a:gd name="T22" fmla="*/ 2147483646 w 890"/>
              <a:gd name="T23" fmla="*/ 2147483646 h 774"/>
              <a:gd name="T24" fmla="*/ 2147483646 w 890"/>
              <a:gd name="T25" fmla="*/ 2147483646 h 774"/>
              <a:gd name="T26" fmla="*/ 2147483646 w 890"/>
              <a:gd name="T27" fmla="*/ 2147483646 h 774"/>
              <a:gd name="T28" fmla="*/ 2147483646 w 890"/>
              <a:gd name="T29" fmla="*/ 2147483646 h 774"/>
              <a:gd name="T30" fmla="*/ 0 w 890"/>
              <a:gd name="T31" fmla="*/ 2147483646 h 774"/>
              <a:gd name="T32" fmla="*/ 2147483646 w 890"/>
              <a:gd name="T33" fmla="*/ 2147483646 h 774"/>
              <a:gd name="T34" fmla="*/ 2147483646 w 890"/>
              <a:gd name="T35" fmla="*/ 2147483646 h 774"/>
              <a:gd name="T36" fmla="*/ 2147483646 w 890"/>
              <a:gd name="T37" fmla="*/ 2147483646 h 774"/>
              <a:gd name="T38" fmla="*/ 2147483646 w 890"/>
              <a:gd name="T39" fmla="*/ 2147483646 h 774"/>
              <a:gd name="T40" fmla="*/ 2147483646 w 890"/>
              <a:gd name="T41" fmla="*/ 2147483646 h 774"/>
              <a:gd name="T42" fmla="*/ 2147483646 w 890"/>
              <a:gd name="T43" fmla="*/ 2147483646 h 774"/>
              <a:gd name="T44" fmla="*/ 2147483646 w 890"/>
              <a:gd name="T45" fmla="*/ 2147483646 h 774"/>
              <a:gd name="T46" fmla="*/ 2147483646 w 890"/>
              <a:gd name="T47" fmla="*/ 2147483646 h 774"/>
              <a:gd name="T48" fmla="*/ 2147483646 w 890"/>
              <a:gd name="T49" fmla="*/ 2147483646 h 774"/>
              <a:gd name="T50" fmla="*/ 2147483646 w 890"/>
              <a:gd name="T51" fmla="*/ 2147483646 h 774"/>
              <a:gd name="T52" fmla="*/ 2147483646 w 890"/>
              <a:gd name="T53" fmla="*/ 0 h 774"/>
              <a:gd name="T54" fmla="*/ 2147483646 w 890"/>
              <a:gd name="T55" fmla="*/ 2147483646 h 774"/>
              <a:gd name="T56" fmla="*/ 2147483646 w 890"/>
              <a:gd name="T57" fmla="*/ 2147483646 h 774"/>
              <a:gd name="T58" fmla="*/ 2147483646 w 890"/>
              <a:gd name="T59" fmla="*/ 2147483646 h 774"/>
              <a:gd name="T60" fmla="*/ 2147483646 w 890"/>
              <a:gd name="T61" fmla="*/ 2147483646 h 774"/>
              <a:gd name="T62" fmla="*/ 2147483646 w 890"/>
              <a:gd name="T63" fmla="*/ 2147483646 h 774"/>
              <a:gd name="T64" fmla="*/ 2147483646 w 890"/>
              <a:gd name="T65" fmla="*/ 2147483646 h 774"/>
              <a:gd name="T66" fmla="*/ 2147483646 w 890"/>
              <a:gd name="T67" fmla="*/ 2147483646 h 774"/>
              <a:gd name="T68" fmla="*/ 2147483646 w 890"/>
              <a:gd name="T69" fmla="*/ 2147483646 h 774"/>
              <a:gd name="T70" fmla="*/ 2147483646 w 890"/>
              <a:gd name="T71" fmla="*/ 2147483646 h 774"/>
              <a:gd name="T72" fmla="*/ 2147483646 w 890"/>
              <a:gd name="T73" fmla="*/ 2147483646 h 774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90"/>
              <a:gd name="T112" fmla="*/ 0 h 774"/>
              <a:gd name="T113" fmla="*/ 890 w 890"/>
              <a:gd name="T114" fmla="*/ 774 h 774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90" h="774">
                <a:moveTo>
                  <a:pt x="820" y="697"/>
                </a:moveTo>
                <a:lnTo>
                  <a:pt x="784" y="735"/>
                </a:lnTo>
                <a:lnTo>
                  <a:pt x="748" y="735"/>
                </a:lnTo>
                <a:lnTo>
                  <a:pt x="748" y="774"/>
                </a:lnTo>
                <a:lnTo>
                  <a:pt x="713" y="774"/>
                </a:lnTo>
                <a:lnTo>
                  <a:pt x="676" y="774"/>
                </a:lnTo>
                <a:lnTo>
                  <a:pt x="642" y="774"/>
                </a:lnTo>
                <a:lnTo>
                  <a:pt x="606" y="774"/>
                </a:lnTo>
                <a:lnTo>
                  <a:pt x="570" y="774"/>
                </a:lnTo>
                <a:lnTo>
                  <a:pt x="535" y="774"/>
                </a:lnTo>
                <a:lnTo>
                  <a:pt x="498" y="774"/>
                </a:lnTo>
                <a:lnTo>
                  <a:pt x="463" y="774"/>
                </a:lnTo>
                <a:lnTo>
                  <a:pt x="428" y="735"/>
                </a:lnTo>
                <a:lnTo>
                  <a:pt x="392" y="735"/>
                </a:lnTo>
                <a:lnTo>
                  <a:pt x="357" y="735"/>
                </a:lnTo>
                <a:lnTo>
                  <a:pt x="320" y="735"/>
                </a:lnTo>
                <a:lnTo>
                  <a:pt x="285" y="735"/>
                </a:lnTo>
                <a:lnTo>
                  <a:pt x="214" y="735"/>
                </a:lnTo>
                <a:lnTo>
                  <a:pt x="178" y="735"/>
                </a:lnTo>
                <a:lnTo>
                  <a:pt x="178" y="697"/>
                </a:lnTo>
                <a:lnTo>
                  <a:pt x="143" y="697"/>
                </a:lnTo>
                <a:lnTo>
                  <a:pt x="143" y="658"/>
                </a:lnTo>
                <a:lnTo>
                  <a:pt x="107" y="619"/>
                </a:lnTo>
                <a:lnTo>
                  <a:pt x="107" y="581"/>
                </a:lnTo>
                <a:lnTo>
                  <a:pt x="107" y="542"/>
                </a:lnTo>
                <a:lnTo>
                  <a:pt x="107" y="504"/>
                </a:lnTo>
                <a:lnTo>
                  <a:pt x="107" y="464"/>
                </a:lnTo>
                <a:lnTo>
                  <a:pt x="72" y="464"/>
                </a:lnTo>
                <a:lnTo>
                  <a:pt x="72" y="425"/>
                </a:lnTo>
                <a:lnTo>
                  <a:pt x="36" y="387"/>
                </a:lnTo>
                <a:lnTo>
                  <a:pt x="0" y="387"/>
                </a:lnTo>
                <a:lnTo>
                  <a:pt x="0" y="348"/>
                </a:lnTo>
                <a:lnTo>
                  <a:pt x="36" y="348"/>
                </a:lnTo>
                <a:lnTo>
                  <a:pt x="72" y="387"/>
                </a:lnTo>
                <a:lnTo>
                  <a:pt x="107" y="387"/>
                </a:lnTo>
                <a:lnTo>
                  <a:pt x="107" y="348"/>
                </a:lnTo>
                <a:lnTo>
                  <a:pt x="143" y="348"/>
                </a:lnTo>
                <a:lnTo>
                  <a:pt x="178" y="348"/>
                </a:lnTo>
                <a:lnTo>
                  <a:pt x="214" y="348"/>
                </a:lnTo>
                <a:lnTo>
                  <a:pt x="214" y="309"/>
                </a:lnTo>
                <a:lnTo>
                  <a:pt x="250" y="309"/>
                </a:lnTo>
                <a:lnTo>
                  <a:pt x="285" y="309"/>
                </a:lnTo>
                <a:lnTo>
                  <a:pt x="285" y="272"/>
                </a:lnTo>
                <a:lnTo>
                  <a:pt x="357" y="272"/>
                </a:lnTo>
                <a:lnTo>
                  <a:pt x="392" y="272"/>
                </a:lnTo>
                <a:lnTo>
                  <a:pt x="428" y="272"/>
                </a:lnTo>
                <a:lnTo>
                  <a:pt x="463" y="272"/>
                </a:lnTo>
                <a:lnTo>
                  <a:pt x="498" y="309"/>
                </a:lnTo>
                <a:lnTo>
                  <a:pt x="535" y="272"/>
                </a:lnTo>
                <a:lnTo>
                  <a:pt x="570" y="233"/>
                </a:lnTo>
                <a:lnTo>
                  <a:pt x="570" y="155"/>
                </a:lnTo>
                <a:lnTo>
                  <a:pt x="606" y="116"/>
                </a:lnTo>
                <a:lnTo>
                  <a:pt x="606" y="78"/>
                </a:lnTo>
                <a:lnTo>
                  <a:pt x="642" y="0"/>
                </a:lnTo>
                <a:lnTo>
                  <a:pt x="676" y="39"/>
                </a:lnTo>
                <a:lnTo>
                  <a:pt x="676" y="78"/>
                </a:lnTo>
                <a:lnTo>
                  <a:pt x="713" y="116"/>
                </a:lnTo>
                <a:lnTo>
                  <a:pt x="713" y="155"/>
                </a:lnTo>
                <a:lnTo>
                  <a:pt x="713" y="195"/>
                </a:lnTo>
                <a:lnTo>
                  <a:pt x="748" y="233"/>
                </a:lnTo>
                <a:lnTo>
                  <a:pt x="748" y="309"/>
                </a:lnTo>
                <a:lnTo>
                  <a:pt x="784" y="309"/>
                </a:lnTo>
                <a:lnTo>
                  <a:pt x="784" y="348"/>
                </a:lnTo>
                <a:lnTo>
                  <a:pt x="820" y="348"/>
                </a:lnTo>
                <a:lnTo>
                  <a:pt x="820" y="387"/>
                </a:lnTo>
                <a:lnTo>
                  <a:pt x="854" y="387"/>
                </a:lnTo>
                <a:lnTo>
                  <a:pt x="854" y="425"/>
                </a:lnTo>
                <a:lnTo>
                  <a:pt x="890" y="425"/>
                </a:lnTo>
                <a:lnTo>
                  <a:pt x="890" y="464"/>
                </a:lnTo>
                <a:lnTo>
                  <a:pt x="854" y="504"/>
                </a:lnTo>
                <a:lnTo>
                  <a:pt x="854" y="542"/>
                </a:lnTo>
                <a:lnTo>
                  <a:pt x="854" y="581"/>
                </a:lnTo>
                <a:lnTo>
                  <a:pt x="820" y="658"/>
                </a:lnTo>
                <a:lnTo>
                  <a:pt x="820" y="69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8" name="Freeform 37"/>
          <p:cNvSpPr>
            <a:spLocks noChangeAspect="1"/>
          </p:cNvSpPr>
          <p:nvPr/>
        </p:nvSpPr>
        <p:spPr bwMode="auto">
          <a:xfrm>
            <a:off x="6875463" y="3883025"/>
            <a:ext cx="133350" cy="125413"/>
          </a:xfrm>
          <a:custGeom>
            <a:avLst/>
            <a:gdLst>
              <a:gd name="T0" fmla="*/ 2147483646 w 285"/>
              <a:gd name="T1" fmla="*/ 2147483646 h 310"/>
              <a:gd name="T2" fmla="*/ 2147483646 w 285"/>
              <a:gd name="T3" fmla="*/ 2147483646 h 310"/>
              <a:gd name="T4" fmla="*/ 2147483646 w 285"/>
              <a:gd name="T5" fmla="*/ 2147483646 h 310"/>
              <a:gd name="T6" fmla="*/ 2147483646 w 285"/>
              <a:gd name="T7" fmla="*/ 2147483646 h 310"/>
              <a:gd name="T8" fmla="*/ 2147483646 w 285"/>
              <a:gd name="T9" fmla="*/ 2147483646 h 310"/>
              <a:gd name="T10" fmla="*/ 2147483646 w 285"/>
              <a:gd name="T11" fmla="*/ 2147483646 h 310"/>
              <a:gd name="T12" fmla="*/ 2147483646 w 285"/>
              <a:gd name="T13" fmla="*/ 2147483646 h 310"/>
              <a:gd name="T14" fmla="*/ 0 w 285"/>
              <a:gd name="T15" fmla="*/ 2147483646 h 310"/>
              <a:gd name="T16" fmla="*/ 0 w 285"/>
              <a:gd name="T17" fmla="*/ 2147483646 h 310"/>
              <a:gd name="T18" fmla="*/ 2147483646 w 285"/>
              <a:gd name="T19" fmla="*/ 2147483646 h 310"/>
              <a:gd name="T20" fmla="*/ 2147483646 w 285"/>
              <a:gd name="T21" fmla="*/ 2147483646 h 310"/>
              <a:gd name="T22" fmla="*/ 2147483646 w 285"/>
              <a:gd name="T23" fmla="*/ 2147483646 h 310"/>
              <a:gd name="T24" fmla="*/ 2147483646 w 285"/>
              <a:gd name="T25" fmla="*/ 2147483646 h 310"/>
              <a:gd name="T26" fmla="*/ 2147483646 w 285"/>
              <a:gd name="T27" fmla="*/ 0 h 310"/>
              <a:gd name="T28" fmla="*/ 2147483646 w 285"/>
              <a:gd name="T29" fmla="*/ 0 h 310"/>
              <a:gd name="T30" fmla="*/ 2147483646 w 285"/>
              <a:gd name="T31" fmla="*/ 0 h 310"/>
              <a:gd name="T32" fmla="*/ 2147483646 w 285"/>
              <a:gd name="T33" fmla="*/ 0 h 310"/>
              <a:gd name="T34" fmla="*/ 2147483646 w 285"/>
              <a:gd name="T35" fmla="*/ 0 h 310"/>
              <a:gd name="T36" fmla="*/ 2147483646 w 285"/>
              <a:gd name="T37" fmla="*/ 2147483646 h 310"/>
              <a:gd name="T38" fmla="*/ 2147483646 w 285"/>
              <a:gd name="T39" fmla="*/ 2147483646 h 310"/>
              <a:gd name="T40" fmla="*/ 2147483646 w 285"/>
              <a:gd name="T41" fmla="*/ 2147483646 h 310"/>
              <a:gd name="T42" fmla="*/ 2147483646 w 285"/>
              <a:gd name="T43" fmla="*/ 2147483646 h 310"/>
              <a:gd name="T44" fmla="*/ 2147483646 w 285"/>
              <a:gd name="T45" fmla="*/ 2147483646 h 310"/>
              <a:gd name="T46" fmla="*/ 2147483646 w 285"/>
              <a:gd name="T47" fmla="*/ 2147483646 h 310"/>
              <a:gd name="T48" fmla="*/ 2147483646 w 285"/>
              <a:gd name="T49" fmla="*/ 2147483646 h 310"/>
              <a:gd name="T50" fmla="*/ 2147483646 w 285"/>
              <a:gd name="T51" fmla="*/ 2147483646 h 310"/>
              <a:gd name="T52" fmla="*/ 2147483646 w 285"/>
              <a:gd name="T53" fmla="*/ 2147483646 h 310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285"/>
              <a:gd name="T82" fmla="*/ 0 h 310"/>
              <a:gd name="T83" fmla="*/ 285 w 285"/>
              <a:gd name="T84" fmla="*/ 310 h 310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285" h="310">
                <a:moveTo>
                  <a:pt x="143" y="310"/>
                </a:moveTo>
                <a:lnTo>
                  <a:pt x="107" y="310"/>
                </a:lnTo>
                <a:lnTo>
                  <a:pt x="107" y="272"/>
                </a:lnTo>
                <a:lnTo>
                  <a:pt x="73" y="272"/>
                </a:lnTo>
                <a:lnTo>
                  <a:pt x="73" y="232"/>
                </a:lnTo>
                <a:lnTo>
                  <a:pt x="37" y="232"/>
                </a:lnTo>
                <a:lnTo>
                  <a:pt x="37" y="193"/>
                </a:lnTo>
                <a:lnTo>
                  <a:pt x="0" y="193"/>
                </a:lnTo>
                <a:lnTo>
                  <a:pt x="0" y="116"/>
                </a:lnTo>
                <a:lnTo>
                  <a:pt x="37" y="78"/>
                </a:lnTo>
                <a:lnTo>
                  <a:pt x="73" y="78"/>
                </a:lnTo>
                <a:lnTo>
                  <a:pt x="107" y="39"/>
                </a:lnTo>
                <a:lnTo>
                  <a:pt x="143" y="39"/>
                </a:lnTo>
                <a:lnTo>
                  <a:pt x="143" y="0"/>
                </a:lnTo>
                <a:lnTo>
                  <a:pt x="179" y="0"/>
                </a:lnTo>
                <a:lnTo>
                  <a:pt x="214" y="0"/>
                </a:lnTo>
                <a:lnTo>
                  <a:pt x="251" y="0"/>
                </a:lnTo>
                <a:lnTo>
                  <a:pt x="285" y="0"/>
                </a:lnTo>
                <a:lnTo>
                  <a:pt x="285" y="39"/>
                </a:lnTo>
                <a:lnTo>
                  <a:pt x="285" y="78"/>
                </a:lnTo>
                <a:lnTo>
                  <a:pt x="285" y="116"/>
                </a:lnTo>
                <a:lnTo>
                  <a:pt x="251" y="116"/>
                </a:lnTo>
                <a:lnTo>
                  <a:pt x="251" y="155"/>
                </a:lnTo>
                <a:lnTo>
                  <a:pt x="251" y="193"/>
                </a:lnTo>
                <a:lnTo>
                  <a:pt x="214" y="232"/>
                </a:lnTo>
                <a:lnTo>
                  <a:pt x="179" y="272"/>
                </a:lnTo>
                <a:lnTo>
                  <a:pt x="143" y="31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69" name="Freeform 38"/>
          <p:cNvSpPr>
            <a:spLocks noChangeAspect="1"/>
          </p:cNvSpPr>
          <p:nvPr/>
        </p:nvSpPr>
        <p:spPr bwMode="auto">
          <a:xfrm>
            <a:off x="6911975" y="3773488"/>
            <a:ext cx="198438" cy="358775"/>
          </a:xfrm>
          <a:custGeom>
            <a:avLst/>
            <a:gdLst>
              <a:gd name="T0" fmla="*/ 2147483646 w 426"/>
              <a:gd name="T1" fmla="*/ 2147483646 h 890"/>
              <a:gd name="T2" fmla="*/ 2147483646 w 426"/>
              <a:gd name="T3" fmla="*/ 2147483646 h 890"/>
              <a:gd name="T4" fmla="*/ 2147483646 w 426"/>
              <a:gd name="T5" fmla="*/ 2147483646 h 890"/>
              <a:gd name="T6" fmla="*/ 2147483646 w 426"/>
              <a:gd name="T7" fmla="*/ 2147483646 h 890"/>
              <a:gd name="T8" fmla="*/ 2147483646 w 426"/>
              <a:gd name="T9" fmla="*/ 2147483646 h 890"/>
              <a:gd name="T10" fmla="*/ 2147483646 w 426"/>
              <a:gd name="T11" fmla="*/ 2147483646 h 890"/>
              <a:gd name="T12" fmla="*/ 2147483646 w 426"/>
              <a:gd name="T13" fmla="*/ 2147483646 h 890"/>
              <a:gd name="T14" fmla="*/ 2147483646 w 426"/>
              <a:gd name="T15" fmla="*/ 2147483646 h 890"/>
              <a:gd name="T16" fmla="*/ 2147483646 w 426"/>
              <a:gd name="T17" fmla="*/ 2147483646 h 890"/>
              <a:gd name="T18" fmla="*/ 2147483646 w 426"/>
              <a:gd name="T19" fmla="*/ 2147483646 h 890"/>
              <a:gd name="T20" fmla="*/ 2147483646 w 426"/>
              <a:gd name="T21" fmla="*/ 2147483646 h 890"/>
              <a:gd name="T22" fmla="*/ 2147483646 w 426"/>
              <a:gd name="T23" fmla="*/ 2147483646 h 890"/>
              <a:gd name="T24" fmla="*/ 2147483646 w 426"/>
              <a:gd name="T25" fmla="*/ 2147483646 h 890"/>
              <a:gd name="T26" fmla="*/ 2147483646 w 426"/>
              <a:gd name="T27" fmla="*/ 2147483646 h 890"/>
              <a:gd name="T28" fmla="*/ 2147483646 w 426"/>
              <a:gd name="T29" fmla="*/ 2147483646 h 890"/>
              <a:gd name="T30" fmla="*/ 2147483646 w 426"/>
              <a:gd name="T31" fmla="*/ 2147483646 h 890"/>
              <a:gd name="T32" fmla="*/ 2147483646 w 426"/>
              <a:gd name="T33" fmla="*/ 0 h 890"/>
              <a:gd name="T34" fmla="*/ 2147483646 w 426"/>
              <a:gd name="T35" fmla="*/ 0 h 890"/>
              <a:gd name="T36" fmla="*/ 2147483646 w 426"/>
              <a:gd name="T37" fmla="*/ 2147483646 h 890"/>
              <a:gd name="T38" fmla="*/ 2147483646 w 426"/>
              <a:gd name="T39" fmla="*/ 2147483646 h 890"/>
              <a:gd name="T40" fmla="*/ 2147483646 w 426"/>
              <a:gd name="T41" fmla="*/ 0 h 890"/>
              <a:gd name="T42" fmla="*/ 2147483646 w 426"/>
              <a:gd name="T43" fmla="*/ 2147483646 h 890"/>
              <a:gd name="T44" fmla="*/ 2147483646 w 426"/>
              <a:gd name="T45" fmla="*/ 2147483646 h 890"/>
              <a:gd name="T46" fmla="*/ 2147483646 w 426"/>
              <a:gd name="T47" fmla="*/ 2147483646 h 890"/>
              <a:gd name="T48" fmla="*/ 2147483646 w 426"/>
              <a:gd name="T49" fmla="*/ 2147483646 h 890"/>
              <a:gd name="T50" fmla="*/ 2147483646 w 426"/>
              <a:gd name="T51" fmla="*/ 2147483646 h 890"/>
              <a:gd name="T52" fmla="*/ 2147483646 w 426"/>
              <a:gd name="T53" fmla="*/ 2147483646 h 890"/>
              <a:gd name="T54" fmla="*/ 2147483646 w 426"/>
              <a:gd name="T55" fmla="*/ 2147483646 h 890"/>
              <a:gd name="T56" fmla="*/ 2147483646 w 426"/>
              <a:gd name="T57" fmla="*/ 2147483646 h 890"/>
              <a:gd name="T58" fmla="*/ 2147483646 w 426"/>
              <a:gd name="T59" fmla="*/ 2147483646 h 890"/>
              <a:gd name="T60" fmla="*/ 2147483646 w 426"/>
              <a:gd name="T61" fmla="*/ 2147483646 h 890"/>
              <a:gd name="T62" fmla="*/ 2147483646 w 426"/>
              <a:gd name="T63" fmla="*/ 2147483646 h 890"/>
              <a:gd name="T64" fmla="*/ 2147483646 w 426"/>
              <a:gd name="T65" fmla="*/ 2147483646 h 890"/>
              <a:gd name="T66" fmla="*/ 2147483646 w 426"/>
              <a:gd name="T67" fmla="*/ 2147483646 h 890"/>
              <a:gd name="T68" fmla="*/ 2147483646 w 426"/>
              <a:gd name="T69" fmla="*/ 2147483646 h 890"/>
              <a:gd name="T70" fmla="*/ 2147483646 w 426"/>
              <a:gd name="T71" fmla="*/ 2147483646 h 890"/>
              <a:gd name="T72" fmla="*/ 2147483646 w 426"/>
              <a:gd name="T73" fmla="*/ 2147483646 h 890"/>
              <a:gd name="T74" fmla="*/ 2147483646 w 426"/>
              <a:gd name="T75" fmla="*/ 2147483646 h 890"/>
              <a:gd name="T76" fmla="*/ 2147483646 w 426"/>
              <a:gd name="T77" fmla="*/ 2147483646 h 890"/>
              <a:gd name="T78" fmla="*/ 2147483646 w 426"/>
              <a:gd name="T79" fmla="*/ 2147483646 h 890"/>
              <a:gd name="T80" fmla="*/ 2147483646 w 426"/>
              <a:gd name="T81" fmla="*/ 2147483646 h 890"/>
              <a:gd name="T82" fmla="*/ 2147483646 w 426"/>
              <a:gd name="T83" fmla="*/ 2147483646 h 890"/>
              <a:gd name="T84" fmla="*/ 2147483646 w 426"/>
              <a:gd name="T85" fmla="*/ 2147483646 h 890"/>
              <a:gd name="T86" fmla="*/ 2147483646 w 426"/>
              <a:gd name="T87" fmla="*/ 2147483646 h 890"/>
              <a:gd name="T88" fmla="*/ 2147483646 w 426"/>
              <a:gd name="T89" fmla="*/ 2147483646 h 890"/>
              <a:gd name="T90" fmla="*/ 2147483646 w 426"/>
              <a:gd name="T91" fmla="*/ 2147483646 h 890"/>
              <a:gd name="T92" fmla="*/ 2147483646 w 426"/>
              <a:gd name="T93" fmla="*/ 2147483646 h 890"/>
              <a:gd name="T94" fmla="*/ 2147483646 w 426"/>
              <a:gd name="T95" fmla="*/ 2147483646 h 890"/>
              <a:gd name="T96" fmla="*/ 2147483646 w 426"/>
              <a:gd name="T97" fmla="*/ 2147483646 h 890"/>
              <a:gd name="T98" fmla="*/ 2147483646 w 426"/>
              <a:gd name="T99" fmla="*/ 2147483646 h 890"/>
              <a:gd name="T100" fmla="*/ 2147483646 w 426"/>
              <a:gd name="T101" fmla="*/ 2147483646 h 890"/>
              <a:gd name="T102" fmla="*/ 2147483646 w 426"/>
              <a:gd name="T103" fmla="*/ 2147483646 h 890"/>
              <a:gd name="T104" fmla="*/ 2147483646 w 426"/>
              <a:gd name="T105" fmla="*/ 2147483646 h 890"/>
              <a:gd name="T106" fmla="*/ 2147483646 w 426"/>
              <a:gd name="T107" fmla="*/ 2147483646 h 890"/>
              <a:gd name="T108" fmla="*/ 2147483646 w 426"/>
              <a:gd name="T109" fmla="*/ 2147483646 h 890"/>
              <a:gd name="T110" fmla="*/ 0 w 426"/>
              <a:gd name="T111" fmla="*/ 2147483646 h 890"/>
              <a:gd name="T112" fmla="*/ 0 w 426"/>
              <a:gd name="T113" fmla="*/ 2147483646 h 890"/>
              <a:gd name="T114" fmla="*/ 2147483646 w 426"/>
              <a:gd name="T115" fmla="*/ 2147483646 h 890"/>
              <a:gd name="T116" fmla="*/ 2147483646 w 426"/>
              <a:gd name="T117" fmla="*/ 2147483646 h 890"/>
              <a:gd name="T118" fmla="*/ 2147483646 w 426"/>
              <a:gd name="T119" fmla="*/ 2147483646 h 890"/>
              <a:gd name="T120" fmla="*/ 2147483646 w 426"/>
              <a:gd name="T121" fmla="*/ 2147483646 h 890"/>
              <a:gd name="T122" fmla="*/ 2147483646 w 426"/>
              <a:gd name="T123" fmla="*/ 2147483646 h 89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26"/>
              <a:gd name="T187" fmla="*/ 0 h 890"/>
              <a:gd name="T188" fmla="*/ 426 w 426"/>
              <a:gd name="T189" fmla="*/ 890 h 89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26" h="890">
                <a:moveTo>
                  <a:pt x="70" y="581"/>
                </a:moveTo>
                <a:lnTo>
                  <a:pt x="107" y="543"/>
                </a:lnTo>
                <a:lnTo>
                  <a:pt x="142" y="504"/>
                </a:lnTo>
                <a:lnTo>
                  <a:pt x="178" y="465"/>
                </a:lnTo>
                <a:lnTo>
                  <a:pt x="178" y="427"/>
                </a:lnTo>
                <a:lnTo>
                  <a:pt x="178" y="387"/>
                </a:lnTo>
                <a:lnTo>
                  <a:pt x="212" y="387"/>
                </a:lnTo>
                <a:lnTo>
                  <a:pt x="212" y="349"/>
                </a:lnTo>
                <a:lnTo>
                  <a:pt x="212" y="310"/>
                </a:lnTo>
                <a:lnTo>
                  <a:pt x="212" y="271"/>
                </a:lnTo>
                <a:lnTo>
                  <a:pt x="212" y="233"/>
                </a:lnTo>
                <a:lnTo>
                  <a:pt x="212" y="194"/>
                </a:lnTo>
                <a:lnTo>
                  <a:pt x="248" y="194"/>
                </a:lnTo>
                <a:lnTo>
                  <a:pt x="248" y="155"/>
                </a:lnTo>
                <a:lnTo>
                  <a:pt x="248" y="117"/>
                </a:lnTo>
                <a:lnTo>
                  <a:pt x="248" y="77"/>
                </a:lnTo>
                <a:lnTo>
                  <a:pt x="248" y="0"/>
                </a:lnTo>
                <a:lnTo>
                  <a:pt x="284" y="0"/>
                </a:lnTo>
                <a:lnTo>
                  <a:pt x="284" y="39"/>
                </a:lnTo>
                <a:lnTo>
                  <a:pt x="320" y="39"/>
                </a:lnTo>
                <a:lnTo>
                  <a:pt x="320" y="0"/>
                </a:lnTo>
                <a:lnTo>
                  <a:pt x="356" y="39"/>
                </a:lnTo>
                <a:lnTo>
                  <a:pt x="392" y="39"/>
                </a:lnTo>
                <a:lnTo>
                  <a:pt x="426" y="77"/>
                </a:lnTo>
                <a:lnTo>
                  <a:pt x="356" y="77"/>
                </a:lnTo>
                <a:lnTo>
                  <a:pt x="320" y="117"/>
                </a:lnTo>
                <a:lnTo>
                  <a:pt x="320" y="155"/>
                </a:lnTo>
                <a:lnTo>
                  <a:pt x="320" y="194"/>
                </a:lnTo>
                <a:lnTo>
                  <a:pt x="320" y="233"/>
                </a:lnTo>
                <a:lnTo>
                  <a:pt x="320" y="271"/>
                </a:lnTo>
                <a:lnTo>
                  <a:pt x="320" y="310"/>
                </a:lnTo>
                <a:lnTo>
                  <a:pt x="320" y="387"/>
                </a:lnTo>
                <a:lnTo>
                  <a:pt x="320" y="427"/>
                </a:lnTo>
                <a:lnTo>
                  <a:pt x="284" y="465"/>
                </a:lnTo>
                <a:lnTo>
                  <a:pt x="284" y="504"/>
                </a:lnTo>
                <a:lnTo>
                  <a:pt x="248" y="581"/>
                </a:lnTo>
                <a:lnTo>
                  <a:pt x="248" y="658"/>
                </a:lnTo>
                <a:lnTo>
                  <a:pt x="248" y="696"/>
                </a:lnTo>
                <a:lnTo>
                  <a:pt x="248" y="736"/>
                </a:lnTo>
                <a:lnTo>
                  <a:pt x="284" y="774"/>
                </a:lnTo>
                <a:lnTo>
                  <a:pt x="320" y="774"/>
                </a:lnTo>
                <a:lnTo>
                  <a:pt x="320" y="813"/>
                </a:lnTo>
                <a:lnTo>
                  <a:pt x="356" y="813"/>
                </a:lnTo>
                <a:lnTo>
                  <a:pt x="392" y="813"/>
                </a:lnTo>
                <a:lnTo>
                  <a:pt x="356" y="852"/>
                </a:lnTo>
                <a:lnTo>
                  <a:pt x="320" y="852"/>
                </a:lnTo>
                <a:lnTo>
                  <a:pt x="284" y="852"/>
                </a:lnTo>
                <a:lnTo>
                  <a:pt x="248" y="890"/>
                </a:lnTo>
                <a:lnTo>
                  <a:pt x="212" y="890"/>
                </a:lnTo>
                <a:lnTo>
                  <a:pt x="178" y="890"/>
                </a:lnTo>
                <a:lnTo>
                  <a:pt x="142" y="890"/>
                </a:lnTo>
                <a:lnTo>
                  <a:pt x="142" y="852"/>
                </a:lnTo>
                <a:lnTo>
                  <a:pt x="107" y="813"/>
                </a:lnTo>
                <a:lnTo>
                  <a:pt x="70" y="813"/>
                </a:lnTo>
                <a:lnTo>
                  <a:pt x="34" y="813"/>
                </a:lnTo>
                <a:lnTo>
                  <a:pt x="0" y="852"/>
                </a:lnTo>
                <a:lnTo>
                  <a:pt x="0" y="813"/>
                </a:lnTo>
                <a:lnTo>
                  <a:pt x="34" y="736"/>
                </a:lnTo>
                <a:lnTo>
                  <a:pt x="34" y="696"/>
                </a:lnTo>
                <a:lnTo>
                  <a:pt x="34" y="658"/>
                </a:lnTo>
                <a:lnTo>
                  <a:pt x="70" y="619"/>
                </a:lnTo>
                <a:lnTo>
                  <a:pt x="70" y="58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0" name="Freeform 39"/>
          <p:cNvSpPr>
            <a:spLocks noChangeAspect="1"/>
          </p:cNvSpPr>
          <p:nvPr/>
        </p:nvSpPr>
        <p:spPr bwMode="auto">
          <a:xfrm>
            <a:off x="6459538" y="3806825"/>
            <a:ext cx="365125" cy="188913"/>
          </a:xfrm>
          <a:custGeom>
            <a:avLst/>
            <a:gdLst>
              <a:gd name="T0" fmla="*/ 2147483646 w 783"/>
              <a:gd name="T1" fmla="*/ 2147483646 h 465"/>
              <a:gd name="T2" fmla="*/ 2147483646 w 783"/>
              <a:gd name="T3" fmla="*/ 2147483646 h 465"/>
              <a:gd name="T4" fmla="*/ 2147483646 w 783"/>
              <a:gd name="T5" fmla="*/ 2147483646 h 465"/>
              <a:gd name="T6" fmla="*/ 2147483646 w 783"/>
              <a:gd name="T7" fmla="*/ 2147483646 h 465"/>
              <a:gd name="T8" fmla="*/ 2147483646 w 783"/>
              <a:gd name="T9" fmla="*/ 2147483646 h 465"/>
              <a:gd name="T10" fmla="*/ 2147483646 w 783"/>
              <a:gd name="T11" fmla="*/ 2147483646 h 465"/>
              <a:gd name="T12" fmla="*/ 2147483646 w 783"/>
              <a:gd name="T13" fmla="*/ 2147483646 h 465"/>
              <a:gd name="T14" fmla="*/ 2147483646 w 783"/>
              <a:gd name="T15" fmla="*/ 2147483646 h 465"/>
              <a:gd name="T16" fmla="*/ 2147483646 w 783"/>
              <a:gd name="T17" fmla="*/ 2147483646 h 465"/>
              <a:gd name="T18" fmla="*/ 2147483646 w 783"/>
              <a:gd name="T19" fmla="*/ 2147483646 h 465"/>
              <a:gd name="T20" fmla="*/ 2147483646 w 783"/>
              <a:gd name="T21" fmla="*/ 2147483646 h 465"/>
              <a:gd name="T22" fmla="*/ 2147483646 w 783"/>
              <a:gd name="T23" fmla="*/ 2147483646 h 465"/>
              <a:gd name="T24" fmla="*/ 2147483646 w 783"/>
              <a:gd name="T25" fmla="*/ 2147483646 h 465"/>
              <a:gd name="T26" fmla="*/ 2147483646 w 783"/>
              <a:gd name="T27" fmla="*/ 2147483646 h 465"/>
              <a:gd name="T28" fmla="*/ 2147483646 w 783"/>
              <a:gd name="T29" fmla="*/ 2147483646 h 465"/>
              <a:gd name="T30" fmla="*/ 2147483646 w 783"/>
              <a:gd name="T31" fmla="*/ 2147483646 h 465"/>
              <a:gd name="T32" fmla="*/ 2147483646 w 783"/>
              <a:gd name="T33" fmla="*/ 2147483646 h 465"/>
              <a:gd name="T34" fmla="*/ 2147483646 w 783"/>
              <a:gd name="T35" fmla="*/ 2147483646 h 465"/>
              <a:gd name="T36" fmla="*/ 2147483646 w 783"/>
              <a:gd name="T37" fmla="*/ 2147483646 h 465"/>
              <a:gd name="T38" fmla="*/ 2147483646 w 783"/>
              <a:gd name="T39" fmla="*/ 2147483646 h 465"/>
              <a:gd name="T40" fmla="*/ 2147483646 w 783"/>
              <a:gd name="T41" fmla="*/ 2147483646 h 465"/>
              <a:gd name="T42" fmla="*/ 2147483646 w 783"/>
              <a:gd name="T43" fmla="*/ 2147483646 h 465"/>
              <a:gd name="T44" fmla="*/ 2147483646 w 783"/>
              <a:gd name="T45" fmla="*/ 2147483646 h 465"/>
              <a:gd name="T46" fmla="*/ 2147483646 w 783"/>
              <a:gd name="T47" fmla="*/ 2147483646 h 465"/>
              <a:gd name="T48" fmla="*/ 2147483646 w 783"/>
              <a:gd name="T49" fmla="*/ 2147483646 h 465"/>
              <a:gd name="T50" fmla="*/ 2147483646 w 783"/>
              <a:gd name="T51" fmla="*/ 2147483646 h 465"/>
              <a:gd name="T52" fmla="*/ 2147483646 w 783"/>
              <a:gd name="T53" fmla="*/ 2147483646 h 465"/>
              <a:gd name="T54" fmla="*/ 2147483646 w 783"/>
              <a:gd name="T55" fmla="*/ 2147483646 h 465"/>
              <a:gd name="T56" fmla="*/ 2147483646 w 783"/>
              <a:gd name="T57" fmla="*/ 2147483646 h 465"/>
              <a:gd name="T58" fmla="*/ 2147483646 w 783"/>
              <a:gd name="T59" fmla="*/ 2147483646 h 465"/>
              <a:gd name="T60" fmla="*/ 2147483646 w 783"/>
              <a:gd name="T61" fmla="*/ 2147483646 h 465"/>
              <a:gd name="T62" fmla="*/ 2147483646 w 783"/>
              <a:gd name="T63" fmla="*/ 2147483646 h 465"/>
              <a:gd name="T64" fmla="*/ 2147483646 w 783"/>
              <a:gd name="T65" fmla="*/ 2147483646 h 465"/>
              <a:gd name="T66" fmla="*/ 2147483646 w 783"/>
              <a:gd name="T67" fmla="*/ 2147483646 h 465"/>
              <a:gd name="T68" fmla="*/ 2147483646 w 783"/>
              <a:gd name="T69" fmla="*/ 2147483646 h 465"/>
              <a:gd name="T70" fmla="*/ 2147483646 w 783"/>
              <a:gd name="T71" fmla="*/ 2147483646 h 465"/>
              <a:gd name="T72" fmla="*/ 0 w 783"/>
              <a:gd name="T73" fmla="*/ 0 h 465"/>
              <a:gd name="T74" fmla="*/ 2147483646 w 783"/>
              <a:gd name="T75" fmla="*/ 0 h 465"/>
              <a:gd name="T76" fmla="*/ 2147483646 w 783"/>
              <a:gd name="T77" fmla="*/ 0 h 465"/>
              <a:gd name="T78" fmla="*/ 2147483646 w 783"/>
              <a:gd name="T79" fmla="*/ 2147483646 h 465"/>
              <a:gd name="T80" fmla="*/ 2147483646 w 783"/>
              <a:gd name="T81" fmla="*/ 2147483646 h 465"/>
              <a:gd name="T82" fmla="*/ 2147483646 w 783"/>
              <a:gd name="T83" fmla="*/ 0 h 465"/>
              <a:gd name="T84" fmla="*/ 2147483646 w 783"/>
              <a:gd name="T85" fmla="*/ 0 h 465"/>
              <a:gd name="T86" fmla="*/ 2147483646 w 783"/>
              <a:gd name="T87" fmla="*/ 0 h 465"/>
              <a:gd name="T88" fmla="*/ 2147483646 w 783"/>
              <a:gd name="T89" fmla="*/ 2147483646 h 465"/>
              <a:gd name="T90" fmla="*/ 2147483646 w 783"/>
              <a:gd name="T91" fmla="*/ 2147483646 h 465"/>
              <a:gd name="T92" fmla="*/ 2147483646 w 783"/>
              <a:gd name="T93" fmla="*/ 2147483646 h 465"/>
              <a:gd name="T94" fmla="*/ 2147483646 w 783"/>
              <a:gd name="T95" fmla="*/ 2147483646 h 465"/>
              <a:gd name="T96" fmla="*/ 2147483646 w 783"/>
              <a:gd name="T97" fmla="*/ 2147483646 h 465"/>
              <a:gd name="T98" fmla="*/ 2147483646 w 783"/>
              <a:gd name="T99" fmla="*/ 2147483646 h 465"/>
              <a:gd name="T100" fmla="*/ 2147483646 w 783"/>
              <a:gd name="T101" fmla="*/ 2147483646 h 465"/>
              <a:gd name="T102" fmla="*/ 2147483646 w 783"/>
              <a:gd name="T103" fmla="*/ 2147483646 h 465"/>
              <a:gd name="T104" fmla="*/ 2147483646 w 783"/>
              <a:gd name="T105" fmla="*/ 2147483646 h 465"/>
              <a:gd name="T106" fmla="*/ 2147483646 w 783"/>
              <a:gd name="T107" fmla="*/ 2147483646 h 465"/>
              <a:gd name="T108" fmla="*/ 2147483646 w 783"/>
              <a:gd name="T109" fmla="*/ 2147483646 h 465"/>
              <a:gd name="T110" fmla="*/ 2147483646 w 783"/>
              <a:gd name="T111" fmla="*/ 2147483646 h 4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83"/>
              <a:gd name="T169" fmla="*/ 0 h 465"/>
              <a:gd name="T170" fmla="*/ 783 w 783"/>
              <a:gd name="T171" fmla="*/ 465 h 4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83" h="465">
                <a:moveTo>
                  <a:pt x="783" y="77"/>
                </a:moveTo>
                <a:lnTo>
                  <a:pt x="748" y="156"/>
                </a:lnTo>
                <a:lnTo>
                  <a:pt x="748" y="194"/>
                </a:lnTo>
                <a:lnTo>
                  <a:pt x="712" y="233"/>
                </a:lnTo>
                <a:lnTo>
                  <a:pt x="712" y="309"/>
                </a:lnTo>
                <a:lnTo>
                  <a:pt x="677" y="348"/>
                </a:lnTo>
                <a:lnTo>
                  <a:pt x="640" y="386"/>
                </a:lnTo>
                <a:lnTo>
                  <a:pt x="604" y="348"/>
                </a:lnTo>
                <a:lnTo>
                  <a:pt x="570" y="348"/>
                </a:lnTo>
                <a:lnTo>
                  <a:pt x="534" y="348"/>
                </a:lnTo>
                <a:lnTo>
                  <a:pt x="499" y="348"/>
                </a:lnTo>
                <a:lnTo>
                  <a:pt x="426" y="348"/>
                </a:lnTo>
                <a:lnTo>
                  <a:pt x="426" y="386"/>
                </a:lnTo>
                <a:lnTo>
                  <a:pt x="392" y="386"/>
                </a:lnTo>
                <a:lnTo>
                  <a:pt x="356" y="386"/>
                </a:lnTo>
                <a:lnTo>
                  <a:pt x="356" y="426"/>
                </a:lnTo>
                <a:lnTo>
                  <a:pt x="320" y="426"/>
                </a:lnTo>
                <a:lnTo>
                  <a:pt x="284" y="426"/>
                </a:lnTo>
                <a:lnTo>
                  <a:pt x="248" y="426"/>
                </a:lnTo>
                <a:lnTo>
                  <a:pt x="248" y="465"/>
                </a:lnTo>
                <a:lnTo>
                  <a:pt x="214" y="465"/>
                </a:lnTo>
                <a:lnTo>
                  <a:pt x="178" y="426"/>
                </a:lnTo>
                <a:lnTo>
                  <a:pt x="142" y="426"/>
                </a:lnTo>
                <a:lnTo>
                  <a:pt x="142" y="465"/>
                </a:lnTo>
                <a:lnTo>
                  <a:pt x="106" y="465"/>
                </a:lnTo>
                <a:lnTo>
                  <a:pt x="70" y="465"/>
                </a:lnTo>
                <a:lnTo>
                  <a:pt x="70" y="426"/>
                </a:lnTo>
                <a:lnTo>
                  <a:pt x="70" y="348"/>
                </a:lnTo>
                <a:lnTo>
                  <a:pt x="70" y="309"/>
                </a:lnTo>
                <a:lnTo>
                  <a:pt x="106" y="309"/>
                </a:lnTo>
                <a:lnTo>
                  <a:pt x="106" y="272"/>
                </a:lnTo>
                <a:lnTo>
                  <a:pt x="70" y="233"/>
                </a:lnTo>
                <a:lnTo>
                  <a:pt x="70" y="194"/>
                </a:lnTo>
                <a:lnTo>
                  <a:pt x="70" y="156"/>
                </a:lnTo>
                <a:lnTo>
                  <a:pt x="35" y="117"/>
                </a:lnTo>
                <a:lnTo>
                  <a:pt x="35" y="77"/>
                </a:lnTo>
                <a:lnTo>
                  <a:pt x="0" y="0"/>
                </a:lnTo>
                <a:lnTo>
                  <a:pt x="35" y="0"/>
                </a:lnTo>
                <a:lnTo>
                  <a:pt x="70" y="0"/>
                </a:lnTo>
                <a:lnTo>
                  <a:pt x="106" y="39"/>
                </a:lnTo>
                <a:lnTo>
                  <a:pt x="142" y="39"/>
                </a:lnTo>
                <a:lnTo>
                  <a:pt x="214" y="0"/>
                </a:lnTo>
                <a:lnTo>
                  <a:pt x="248" y="0"/>
                </a:lnTo>
                <a:lnTo>
                  <a:pt x="284" y="0"/>
                </a:lnTo>
                <a:lnTo>
                  <a:pt x="284" y="39"/>
                </a:lnTo>
                <a:lnTo>
                  <a:pt x="320" y="39"/>
                </a:lnTo>
                <a:lnTo>
                  <a:pt x="356" y="39"/>
                </a:lnTo>
                <a:lnTo>
                  <a:pt x="392" y="39"/>
                </a:lnTo>
                <a:lnTo>
                  <a:pt x="426" y="39"/>
                </a:lnTo>
                <a:lnTo>
                  <a:pt x="462" y="39"/>
                </a:lnTo>
                <a:lnTo>
                  <a:pt x="499" y="39"/>
                </a:lnTo>
                <a:lnTo>
                  <a:pt x="534" y="39"/>
                </a:lnTo>
                <a:lnTo>
                  <a:pt x="640" y="39"/>
                </a:lnTo>
                <a:lnTo>
                  <a:pt x="677" y="39"/>
                </a:lnTo>
                <a:lnTo>
                  <a:pt x="748" y="77"/>
                </a:lnTo>
                <a:lnTo>
                  <a:pt x="783" y="7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1" name="Freeform 40"/>
          <p:cNvSpPr>
            <a:spLocks noChangeAspect="1"/>
          </p:cNvSpPr>
          <p:nvPr/>
        </p:nvSpPr>
        <p:spPr bwMode="auto">
          <a:xfrm>
            <a:off x="6608763" y="4102100"/>
            <a:ext cx="485775" cy="234950"/>
          </a:xfrm>
          <a:custGeom>
            <a:avLst/>
            <a:gdLst>
              <a:gd name="T0" fmla="*/ 2147483646 w 1034"/>
              <a:gd name="T1" fmla="*/ 2147483646 h 579"/>
              <a:gd name="T2" fmla="*/ 2147483646 w 1034"/>
              <a:gd name="T3" fmla="*/ 2147483646 h 579"/>
              <a:gd name="T4" fmla="*/ 2147483646 w 1034"/>
              <a:gd name="T5" fmla="*/ 2147483646 h 579"/>
              <a:gd name="T6" fmla="*/ 2147483646 w 1034"/>
              <a:gd name="T7" fmla="*/ 2147483646 h 579"/>
              <a:gd name="T8" fmla="*/ 2147483646 w 1034"/>
              <a:gd name="T9" fmla="*/ 2147483646 h 579"/>
              <a:gd name="T10" fmla="*/ 2147483646 w 1034"/>
              <a:gd name="T11" fmla="*/ 2147483646 h 579"/>
              <a:gd name="T12" fmla="*/ 2147483646 w 1034"/>
              <a:gd name="T13" fmla="*/ 2147483646 h 579"/>
              <a:gd name="T14" fmla="*/ 2147483646 w 1034"/>
              <a:gd name="T15" fmla="*/ 2147483646 h 579"/>
              <a:gd name="T16" fmla="*/ 2147483646 w 1034"/>
              <a:gd name="T17" fmla="*/ 2147483646 h 579"/>
              <a:gd name="T18" fmla="*/ 2147483646 w 1034"/>
              <a:gd name="T19" fmla="*/ 2147483646 h 579"/>
              <a:gd name="T20" fmla="*/ 2147483646 w 1034"/>
              <a:gd name="T21" fmla="*/ 2147483646 h 579"/>
              <a:gd name="T22" fmla="*/ 2147483646 w 1034"/>
              <a:gd name="T23" fmla="*/ 2147483646 h 579"/>
              <a:gd name="T24" fmla="*/ 2147483646 w 1034"/>
              <a:gd name="T25" fmla="*/ 2147483646 h 579"/>
              <a:gd name="T26" fmla="*/ 2147483646 w 1034"/>
              <a:gd name="T27" fmla="*/ 2147483646 h 579"/>
              <a:gd name="T28" fmla="*/ 0 w 1034"/>
              <a:gd name="T29" fmla="*/ 2147483646 h 579"/>
              <a:gd name="T30" fmla="*/ 0 w 1034"/>
              <a:gd name="T31" fmla="*/ 2147483646 h 579"/>
              <a:gd name="T32" fmla="*/ 2147483646 w 1034"/>
              <a:gd name="T33" fmla="*/ 2147483646 h 579"/>
              <a:gd name="T34" fmla="*/ 2147483646 w 1034"/>
              <a:gd name="T35" fmla="*/ 2147483646 h 579"/>
              <a:gd name="T36" fmla="*/ 2147483646 w 1034"/>
              <a:gd name="T37" fmla="*/ 2147483646 h 579"/>
              <a:gd name="T38" fmla="*/ 2147483646 w 1034"/>
              <a:gd name="T39" fmla="*/ 2147483646 h 579"/>
              <a:gd name="T40" fmla="*/ 2147483646 w 1034"/>
              <a:gd name="T41" fmla="*/ 2147483646 h 579"/>
              <a:gd name="T42" fmla="*/ 2147483646 w 1034"/>
              <a:gd name="T43" fmla="*/ 2147483646 h 579"/>
              <a:gd name="T44" fmla="*/ 2147483646 w 1034"/>
              <a:gd name="T45" fmla="*/ 2147483646 h 579"/>
              <a:gd name="T46" fmla="*/ 2147483646 w 1034"/>
              <a:gd name="T47" fmla="*/ 2147483646 h 579"/>
              <a:gd name="T48" fmla="*/ 2147483646 w 1034"/>
              <a:gd name="T49" fmla="*/ 2147483646 h 579"/>
              <a:gd name="T50" fmla="*/ 2147483646 w 1034"/>
              <a:gd name="T51" fmla="*/ 2147483646 h 579"/>
              <a:gd name="T52" fmla="*/ 2147483646 w 1034"/>
              <a:gd name="T53" fmla="*/ 0 h 579"/>
              <a:gd name="T54" fmla="*/ 2147483646 w 1034"/>
              <a:gd name="T55" fmla="*/ 2147483646 h 579"/>
              <a:gd name="T56" fmla="*/ 2147483646 w 1034"/>
              <a:gd name="T57" fmla="*/ 2147483646 h 579"/>
              <a:gd name="T58" fmla="*/ 2147483646 w 1034"/>
              <a:gd name="T59" fmla="*/ 2147483646 h 579"/>
              <a:gd name="T60" fmla="*/ 2147483646 w 1034"/>
              <a:gd name="T61" fmla="*/ 2147483646 h 579"/>
              <a:gd name="T62" fmla="*/ 2147483646 w 1034"/>
              <a:gd name="T63" fmla="*/ 0 h 579"/>
              <a:gd name="T64" fmla="*/ 2147483646 w 1034"/>
              <a:gd name="T65" fmla="*/ 2147483646 h 579"/>
              <a:gd name="T66" fmla="*/ 2147483646 w 1034"/>
              <a:gd name="T67" fmla="*/ 2147483646 h 579"/>
              <a:gd name="T68" fmla="*/ 2147483646 w 1034"/>
              <a:gd name="T69" fmla="*/ 2147483646 h 579"/>
              <a:gd name="T70" fmla="*/ 2147483646 w 1034"/>
              <a:gd name="T71" fmla="*/ 2147483646 h 579"/>
              <a:gd name="T72" fmla="*/ 2147483646 w 1034"/>
              <a:gd name="T73" fmla="*/ 2147483646 h 579"/>
              <a:gd name="T74" fmla="*/ 2147483646 w 1034"/>
              <a:gd name="T75" fmla="*/ 2147483646 h 579"/>
              <a:gd name="T76" fmla="*/ 2147483646 w 1034"/>
              <a:gd name="T77" fmla="*/ 2147483646 h 579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34"/>
              <a:gd name="T118" fmla="*/ 0 h 579"/>
              <a:gd name="T119" fmla="*/ 1034 w 1034"/>
              <a:gd name="T120" fmla="*/ 579 h 579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34" h="579">
                <a:moveTo>
                  <a:pt x="821" y="579"/>
                </a:moveTo>
                <a:lnTo>
                  <a:pt x="784" y="541"/>
                </a:lnTo>
                <a:lnTo>
                  <a:pt x="784" y="502"/>
                </a:lnTo>
                <a:lnTo>
                  <a:pt x="749" y="502"/>
                </a:lnTo>
                <a:lnTo>
                  <a:pt x="713" y="464"/>
                </a:lnTo>
                <a:lnTo>
                  <a:pt x="677" y="464"/>
                </a:lnTo>
                <a:lnTo>
                  <a:pt x="643" y="464"/>
                </a:lnTo>
                <a:lnTo>
                  <a:pt x="606" y="464"/>
                </a:lnTo>
                <a:lnTo>
                  <a:pt x="570" y="464"/>
                </a:lnTo>
                <a:lnTo>
                  <a:pt x="570" y="425"/>
                </a:lnTo>
                <a:lnTo>
                  <a:pt x="535" y="425"/>
                </a:lnTo>
                <a:lnTo>
                  <a:pt x="535" y="464"/>
                </a:lnTo>
                <a:lnTo>
                  <a:pt x="499" y="464"/>
                </a:lnTo>
                <a:lnTo>
                  <a:pt x="499" y="425"/>
                </a:lnTo>
                <a:lnTo>
                  <a:pt x="465" y="425"/>
                </a:lnTo>
                <a:lnTo>
                  <a:pt x="429" y="464"/>
                </a:lnTo>
                <a:lnTo>
                  <a:pt x="392" y="464"/>
                </a:lnTo>
                <a:lnTo>
                  <a:pt x="357" y="464"/>
                </a:lnTo>
                <a:lnTo>
                  <a:pt x="321" y="425"/>
                </a:lnTo>
                <a:lnTo>
                  <a:pt x="286" y="425"/>
                </a:lnTo>
                <a:lnTo>
                  <a:pt x="251" y="425"/>
                </a:lnTo>
                <a:lnTo>
                  <a:pt x="214" y="425"/>
                </a:lnTo>
                <a:lnTo>
                  <a:pt x="214" y="464"/>
                </a:lnTo>
                <a:lnTo>
                  <a:pt x="143" y="464"/>
                </a:lnTo>
                <a:lnTo>
                  <a:pt x="108" y="464"/>
                </a:lnTo>
                <a:lnTo>
                  <a:pt x="108" y="502"/>
                </a:lnTo>
                <a:lnTo>
                  <a:pt x="73" y="502"/>
                </a:lnTo>
                <a:lnTo>
                  <a:pt x="73" y="464"/>
                </a:lnTo>
                <a:lnTo>
                  <a:pt x="36" y="464"/>
                </a:lnTo>
                <a:lnTo>
                  <a:pt x="0" y="464"/>
                </a:lnTo>
                <a:lnTo>
                  <a:pt x="0" y="425"/>
                </a:lnTo>
                <a:lnTo>
                  <a:pt x="0" y="386"/>
                </a:lnTo>
                <a:lnTo>
                  <a:pt x="36" y="386"/>
                </a:lnTo>
                <a:lnTo>
                  <a:pt x="36" y="349"/>
                </a:lnTo>
                <a:lnTo>
                  <a:pt x="73" y="270"/>
                </a:lnTo>
                <a:lnTo>
                  <a:pt x="108" y="232"/>
                </a:lnTo>
                <a:lnTo>
                  <a:pt x="108" y="155"/>
                </a:lnTo>
                <a:lnTo>
                  <a:pt x="179" y="77"/>
                </a:lnTo>
                <a:lnTo>
                  <a:pt x="214" y="77"/>
                </a:lnTo>
                <a:lnTo>
                  <a:pt x="251" y="77"/>
                </a:lnTo>
                <a:lnTo>
                  <a:pt x="286" y="116"/>
                </a:lnTo>
                <a:lnTo>
                  <a:pt x="321" y="116"/>
                </a:lnTo>
                <a:lnTo>
                  <a:pt x="357" y="116"/>
                </a:lnTo>
                <a:lnTo>
                  <a:pt x="392" y="116"/>
                </a:lnTo>
                <a:lnTo>
                  <a:pt x="429" y="116"/>
                </a:lnTo>
                <a:lnTo>
                  <a:pt x="465" y="116"/>
                </a:lnTo>
                <a:lnTo>
                  <a:pt x="499" y="116"/>
                </a:lnTo>
                <a:lnTo>
                  <a:pt x="535" y="116"/>
                </a:lnTo>
                <a:lnTo>
                  <a:pt x="570" y="116"/>
                </a:lnTo>
                <a:lnTo>
                  <a:pt x="570" y="77"/>
                </a:lnTo>
                <a:lnTo>
                  <a:pt x="606" y="77"/>
                </a:lnTo>
                <a:lnTo>
                  <a:pt x="643" y="39"/>
                </a:lnTo>
                <a:lnTo>
                  <a:pt x="677" y="0"/>
                </a:lnTo>
                <a:lnTo>
                  <a:pt x="713" y="0"/>
                </a:lnTo>
                <a:lnTo>
                  <a:pt x="749" y="0"/>
                </a:lnTo>
                <a:lnTo>
                  <a:pt x="784" y="39"/>
                </a:lnTo>
                <a:lnTo>
                  <a:pt x="784" y="77"/>
                </a:lnTo>
                <a:lnTo>
                  <a:pt x="821" y="77"/>
                </a:lnTo>
                <a:lnTo>
                  <a:pt x="855" y="77"/>
                </a:lnTo>
                <a:lnTo>
                  <a:pt x="891" y="77"/>
                </a:lnTo>
                <a:lnTo>
                  <a:pt x="927" y="39"/>
                </a:lnTo>
                <a:lnTo>
                  <a:pt x="962" y="39"/>
                </a:lnTo>
                <a:lnTo>
                  <a:pt x="999" y="39"/>
                </a:lnTo>
                <a:lnTo>
                  <a:pt x="1034" y="0"/>
                </a:lnTo>
                <a:lnTo>
                  <a:pt x="1034" y="39"/>
                </a:lnTo>
                <a:lnTo>
                  <a:pt x="1034" y="77"/>
                </a:lnTo>
                <a:lnTo>
                  <a:pt x="999" y="116"/>
                </a:lnTo>
                <a:lnTo>
                  <a:pt x="999" y="193"/>
                </a:lnTo>
                <a:lnTo>
                  <a:pt x="999" y="232"/>
                </a:lnTo>
                <a:lnTo>
                  <a:pt x="962" y="270"/>
                </a:lnTo>
                <a:lnTo>
                  <a:pt x="962" y="349"/>
                </a:lnTo>
                <a:lnTo>
                  <a:pt x="962" y="425"/>
                </a:lnTo>
                <a:lnTo>
                  <a:pt x="962" y="464"/>
                </a:lnTo>
                <a:lnTo>
                  <a:pt x="927" y="502"/>
                </a:lnTo>
                <a:lnTo>
                  <a:pt x="891" y="502"/>
                </a:lnTo>
                <a:lnTo>
                  <a:pt x="891" y="541"/>
                </a:lnTo>
                <a:lnTo>
                  <a:pt x="855" y="541"/>
                </a:lnTo>
                <a:lnTo>
                  <a:pt x="855" y="579"/>
                </a:lnTo>
                <a:lnTo>
                  <a:pt x="821" y="57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2" name="Freeform 41"/>
          <p:cNvSpPr>
            <a:spLocks noChangeAspect="1"/>
          </p:cNvSpPr>
          <p:nvPr/>
        </p:nvSpPr>
        <p:spPr bwMode="auto">
          <a:xfrm>
            <a:off x="5942013" y="1858963"/>
            <a:ext cx="315912" cy="312737"/>
          </a:xfrm>
          <a:custGeom>
            <a:avLst/>
            <a:gdLst>
              <a:gd name="T0" fmla="*/ 2147483646 w 677"/>
              <a:gd name="T1" fmla="*/ 2147483646 h 773"/>
              <a:gd name="T2" fmla="*/ 2147483646 w 677"/>
              <a:gd name="T3" fmla="*/ 2147483646 h 773"/>
              <a:gd name="T4" fmla="*/ 2147483646 w 677"/>
              <a:gd name="T5" fmla="*/ 2147483646 h 773"/>
              <a:gd name="T6" fmla="*/ 2147483646 w 677"/>
              <a:gd name="T7" fmla="*/ 2147483646 h 773"/>
              <a:gd name="T8" fmla="*/ 2147483646 w 677"/>
              <a:gd name="T9" fmla="*/ 2147483646 h 773"/>
              <a:gd name="T10" fmla="*/ 0 w 677"/>
              <a:gd name="T11" fmla="*/ 2147483646 h 773"/>
              <a:gd name="T12" fmla="*/ 2147483646 w 677"/>
              <a:gd name="T13" fmla="*/ 2147483646 h 773"/>
              <a:gd name="T14" fmla="*/ 2147483646 w 677"/>
              <a:gd name="T15" fmla="*/ 0 h 773"/>
              <a:gd name="T16" fmla="*/ 2147483646 w 677"/>
              <a:gd name="T17" fmla="*/ 0 h 773"/>
              <a:gd name="T18" fmla="*/ 2147483646 w 677"/>
              <a:gd name="T19" fmla="*/ 0 h 773"/>
              <a:gd name="T20" fmla="*/ 2147483646 w 677"/>
              <a:gd name="T21" fmla="*/ 2147483646 h 773"/>
              <a:gd name="T22" fmla="*/ 2147483646 w 677"/>
              <a:gd name="T23" fmla="*/ 2147483646 h 773"/>
              <a:gd name="T24" fmla="*/ 2147483646 w 677"/>
              <a:gd name="T25" fmla="*/ 2147483646 h 773"/>
              <a:gd name="T26" fmla="*/ 2147483646 w 677"/>
              <a:gd name="T27" fmla="*/ 2147483646 h 773"/>
              <a:gd name="T28" fmla="*/ 2147483646 w 677"/>
              <a:gd name="T29" fmla="*/ 0 h 773"/>
              <a:gd name="T30" fmla="*/ 2147483646 w 677"/>
              <a:gd name="T31" fmla="*/ 0 h 773"/>
              <a:gd name="T32" fmla="*/ 2147483646 w 677"/>
              <a:gd name="T33" fmla="*/ 2147483646 h 773"/>
              <a:gd name="T34" fmla="*/ 2147483646 w 677"/>
              <a:gd name="T35" fmla="*/ 2147483646 h 773"/>
              <a:gd name="T36" fmla="*/ 2147483646 w 677"/>
              <a:gd name="T37" fmla="*/ 2147483646 h 773"/>
              <a:gd name="T38" fmla="*/ 2147483646 w 677"/>
              <a:gd name="T39" fmla="*/ 2147483646 h 773"/>
              <a:gd name="T40" fmla="*/ 2147483646 w 677"/>
              <a:gd name="T41" fmla="*/ 2147483646 h 773"/>
              <a:gd name="T42" fmla="*/ 2147483646 w 677"/>
              <a:gd name="T43" fmla="*/ 2147483646 h 773"/>
              <a:gd name="T44" fmla="*/ 2147483646 w 677"/>
              <a:gd name="T45" fmla="*/ 2147483646 h 773"/>
              <a:gd name="T46" fmla="*/ 2147483646 w 677"/>
              <a:gd name="T47" fmla="*/ 2147483646 h 773"/>
              <a:gd name="T48" fmla="*/ 2147483646 w 677"/>
              <a:gd name="T49" fmla="*/ 2147483646 h 773"/>
              <a:gd name="T50" fmla="*/ 2147483646 w 677"/>
              <a:gd name="T51" fmla="*/ 2147483646 h 773"/>
              <a:gd name="T52" fmla="*/ 2147483646 w 677"/>
              <a:gd name="T53" fmla="*/ 2147483646 h 773"/>
              <a:gd name="T54" fmla="*/ 2147483646 w 677"/>
              <a:gd name="T55" fmla="*/ 2147483646 h 773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7"/>
              <a:gd name="T85" fmla="*/ 0 h 773"/>
              <a:gd name="T86" fmla="*/ 677 w 677"/>
              <a:gd name="T87" fmla="*/ 773 h 773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7" h="773">
                <a:moveTo>
                  <a:pt x="535" y="619"/>
                </a:moveTo>
                <a:lnTo>
                  <a:pt x="499" y="619"/>
                </a:lnTo>
                <a:lnTo>
                  <a:pt x="429" y="658"/>
                </a:lnTo>
                <a:lnTo>
                  <a:pt x="251" y="697"/>
                </a:lnTo>
                <a:lnTo>
                  <a:pt x="107" y="735"/>
                </a:lnTo>
                <a:lnTo>
                  <a:pt x="0" y="773"/>
                </a:lnTo>
                <a:lnTo>
                  <a:pt x="73" y="464"/>
                </a:lnTo>
                <a:lnTo>
                  <a:pt x="178" y="0"/>
                </a:lnTo>
                <a:lnTo>
                  <a:pt x="214" y="0"/>
                </a:lnTo>
                <a:lnTo>
                  <a:pt x="251" y="0"/>
                </a:lnTo>
                <a:lnTo>
                  <a:pt x="251" y="39"/>
                </a:lnTo>
                <a:lnTo>
                  <a:pt x="285" y="39"/>
                </a:lnTo>
                <a:lnTo>
                  <a:pt x="321" y="39"/>
                </a:lnTo>
                <a:lnTo>
                  <a:pt x="357" y="39"/>
                </a:lnTo>
                <a:lnTo>
                  <a:pt x="357" y="0"/>
                </a:lnTo>
                <a:lnTo>
                  <a:pt x="392" y="0"/>
                </a:lnTo>
                <a:lnTo>
                  <a:pt x="429" y="39"/>
                </a:lnTo>
                <a:lnTo>
                  <a:pt x="463" y="39"/>
                </a:lnTo>
                <a:lnTo>
                  <a:pt x="499" y="39"/>
                </a:lnTo>
                <a:lnTo>
                  <a:pt x="535" y="39"/>
                </a:lnTo>
                <a:lnTo>
                  <a:pt x="570" y="39"/>
                </a:lnTo>
                <a:lnTo>
                  <a:pt x="607" y="78"/>
                </a:lnTo>
                <a:lnTo>
                  <a:pt x="643" y="78"/>
                </a:lnTo>
                <a:lnTo>
                  <a:pt x="677" y="78"/>
                </a:lnTo>
                <a:lnTo>
                  <a:pt x="643" y="192"/>
                </a:lnTo>
                <a:lnTo>
                  <a:pt x="643" y="232"/>
                </a:lnTo>
                <a:lnTo>
                  <a:pt x="643" y="271"/>
                </a:lnTo>
                <a:lnTo>
                  <a:pt x="535" y="619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3" name="Freeform 42"/>
          <p:cNvSpPr>
            <a:spLocks noChangeAspect="1"/>
          </p:cNvSpPr>
          <p:nvPr/>
        </p:nvSpPr>
        <p:spPr bwMode="auto">
          <a:xfrm>
            <a:off x="5842000" y="3300413"/>
            <a:ext cx="284163" cy="222250"/>
          </a:xfrm>
          <a:custGeom>
            <a:avLst/>
            <a:gdLst>
              <a:gd name="T0" fmla="*/ 2147483646 w 605"/>
              <a:gd name="T1" fmla="*/ 2147483646 h 542"/>
              <a:gd name="T2" fmla="*/ 2147483646 w 605"/>
              <a:gd name="T3" fmla="*/ 2147483646 h 542"/>
              <a:gd name="T4" fmla="*/ 2147483646 w 605"/>
              <a:gd name="T5" fmla="*/ 2147483646 h 542"/>
              <a:gd name="T6" fmla="*/ 2147483646 w 605"/>
              <a:gd name="T7" fmla="*/ 2147483646 h 542"/>
              <a:gd name="T8" fmla="*/ 2147483646 w 605"/>
              <a:gd name="T9" fmla="*/ 2147483646 h 542"/>
              <a:gd name="T10" fmla="*/ 2147483646 w 605"/>
              <a:gd name="T11" fmla="*/ 2147483646 h 542"/>
              <a:gd name="T12" fmla="*/ 2147483646 w 605"/>
              <a:gd name="T13" fmla="*/ 2147483646 h 542"/>
              <a:gd name="T14" fmla="*/ 2147483646 w 605"/>
              <a:gd name="T15" fmla="*/ 2147483646 h 542"/>
              <a:gd name="T16" fmla="*/ 0 w 605"/>
              <a:gd name="T17" fmla="*/ 2147483646 h 542"/>
              <a:gd name="T18" fmla="*/ 2147483646 w 605"/>
              <a:gd name="T19" fmla="*/ 2147483646 h 542"/>
              <a:gd name="T20" fmla="*/ 2147483646 w 605"/>
              <a:gd name="T21" fmla="*/ 2147483646 h 542"/>
              <a:gd name="T22" fmla="*/ 2147483646 w 605"/>
              <a:gd name="T23" fmla="*/ 2147483646 h 542"/>
              <a:gd name="T24" fmla="*/ 2147483646 w 605"/>
              <a:gd name="T25" fmla="*/ 2147483646 h 542"/>
              <a:gd name="T26" fmla="*/ 2147483646 w 605"/>
              <a:gd name="T27" fmla="*/ 2147483646 h 542"/>
              <a:gd name="T28" fmla="*/ 2147483646 w 605"/>
              <a:gd name="T29" fmla="*/ 2147483646 h 542"/>
              <a:gd name="T30" fmla="*/ 2147483646 w 605"/>
              <a:gd name="T31" fmla="*/ 2147483646 h 542"/>
              <a:gd name="T32" fmla="*/ 2147483646 w 605"/>
              <a:gd name="T33" fmla="*/ 2147483646 h 542"/>
              <a:gd name="T34" fmla="*/ 2147483646 w 605"/>
              <a:gd name="T35" fmla="*/ 2147483646 h 542"/>
              <a:gd name="T36" fmla="*/ 2147483646 w 605"/>
              <a:gd name="T37" fmla="*/ 2147483646 h 542"/>
              <a:gd name="T38" fmla="*/ 2147483646 w 605"/>
              <a:gd name="T39" fmla="*/ 2147483646 h 542"/>
              <a:gd name="T40" fmla="*/ 2147483646 w 605"/>
              <a:gd name="T41" fmla="*/ 2147483646 h 542"/>
              <a:gd name="T42" fmla="*/ 2147483646 w 605"/>
              <a:gd name="T43" fmla="*/ 2147483646 h 542"/>
              <a:gd name="T44" fmla="*/ 2147483646 w 605"/>
              <a:gd name="T45" fmla="*/ 2147483646 h 542"/>
              <a:gd name="T46" fmla="*/ 2147483646 w 605"/>
              <a:gd name="T47" fmla="*/ 2147483646 h 542"/>
              <a:gd name="T48" fmla="*/ 2147483646 w 605"/>
              <a:gd name="T49" fmla="*/ 0 h 542"/>
              <a:gd name="T50" fmla="*/ 2147483646 w 605"/>
              <a:gd name="T51" fmla="*/ 0 h 542"/>
              <a:gd name="T52" fmla="*/ 2147483646 w 605"/>
              <a:gd name="T53" fmla="*/ 0 h 542"/>
              <a:gd name="T54" fmla="*/ 2147483646 w 605"/>
              <a:gd name="T55" fmla="*/ 2147483646 h 542"/>
              <a:gd name="T56" fmla="*/ 2147483646 w 605"/>
              <a:gd name="T57" fmla="*/ 2147483646 h 542"/>
              <a:gd name="T58" fmla="*/ 2147483646 w 605"/>
              <a:gd name="T59" fmla="*/ 2147483646 h 542"/>
              <a:gd name="T60" fmla="*/ 2147483646 w 605"/>
              <a:gd name="T61" fmla="*/ 2147483646 h 542"/>
              <a:gd name="T62" fmla="*/ 2147483646 w 605"/>
              <a:gd name="T63" fmla="*/ 2147483646 h 542"/>
              <a:gd name="T64" fmla="*/ 2147483646 w 605"/>
              <a:gd name="T65" fmla="*/ 2147483646 h 542"/>
              <a:gd name="T66" fmla="*/ 2147483646 w 605"/>
              <a:gd name="T67" fmla="*/ 2147483646 h 542"/>
              <a:gd name="T68" fmla="*/ 2147483646 w 605"/>
              <a:gd name="T69" fmla="*/ 2147483646 h 542"/>
              <a:gd name="T70" fmla="*/ 2147483646 w 605"/>
              <a:gd name="T71" fmla="*/ 2147483646 h 542"/>
              <a:gd name="T72" fmla="*/ 2147483646 w 605"/>
              <a:gd name="T73" fmla="*/ 2147483646 h 542"/>
              <a:gd name="T74" fmla="*/ 2147483646 w 605"/>
              <a:gd name="T75" fmla="*/ 2147483646 h 542"/>
              <a:gd name="T76" fmla="*/ 2147483646 w 605"/>
              <a:gd name="T77" fmla="*/ 2147483646 h 542"/>
              <a:gd name="T78" fmla="*/ 2147483646 w 605"/>
              <a:gd name="T79" fmla="*/ 2147483646 h 542"/>
              <a:gd name="T80" fmla="*/ 2147483646 w 605"/>
              <a:gd name="T81" fmla="*/ 2147483646 h 542"/>
              <a:gd name="T82" fmla="*/ 2147483646 w 605"/>
              <a:gd name="T83" fmla="*/ 2147483646 h 542"/>
              <a:gd name="T84" fmla="*/ 2147483646 w 605"/>
              <a:gd name="T85" fmla="*/ 2147483646 h 54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05"/>
              <a:gd name="T130" fmla="*/ 0 h 542"/>
              <a:gd name="T131" fmla="*/ 605 w 605"/>
              <a:gd name="T132" fmla="*/ 542 h 54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05" h="542">
                <a:moveTo>
                  <a:pt x="249" y="503"/>
                </a:moveTo>
                <a:lnTo>
                  <a:pt x="213" y="503"/>
                </a:lnTo>
                <a:lnTo>
                  <a:pt x="177" y="503"/>
                </a:lnTo>
                <a:lnTo>
                  <a:pt x="142" y="503"/>
                </a:lnTo>
                <a:lnTo>
                  <a:pt x="142" y="542"/>
                </a:lnTo>
                <a:lnTo>
                  <a:pt x="106" y="542"/>
                </a:lnTo>
                <a:lnTo>
                  <a:pt x="71" y="542"/>
                </a:lnTo>
                <a:lnTo>
                  <a:pt x="35" y="542"/>
                </a:lnTo>
                <a:lnTo>
                  <a:pt x="0" y="542"/>
                </a:lnTo>
                <a:lnTo>
                  <a:pt x="35" y="503"/>
                </a:lnTo>
                <a:lnTo>
                  <a:pt x="35" y="466"/>
                </a:lnTo>
                <a:lnTo>
                  <a:pt x="71" y="427"/>
                </a:lnTo>
                <a:lnTo>
                  <a:pt x="106" y="386"/>
                </a:lnTo>
                <a:lnTo>
                  <a:pt x="106" y="349"/>
                </a:lnTo>
                <a:lnTo>
                  <a:pt x="142" y="310"/>
                </a:lnTo>
                <a:lnTo>
                  <a:pt x="142" y="271"/>
                </a:lnTo>
                <a:lnTo>
                  <a:pt x="142" y="233"/>
                </a:lnTo>
                <a:lnTo>
                  <a:pt x="213" y="194"/>
                </a:lnTo>
                <a:lnTo>
                  <a:pt x="249" y="156"/>
                </a:lnTo>
                <a:lnTo>
                  <a:pt x="285" y="117"/>
                </a:lnTo>
                <a:lnTo>
                  <a:pt x="320" y="77"/>
                </a:lnTo>
                <a:lnTo>
                  <a:pt x="355" y="39"/>
                </a:lnTo>
                <a:lnTo>
                  <a:pt x="390" y="39"/>
                </a:lnTo>
                <a:lnTo>
                  <a:pt x="427" y="39"/>
                </a:lnTo>
                <a:lnTo>
                  <a:pt x="463" y="0"/>
                </a:lnTo>
                <a:lnTo>
                  <a:pt x="498" y="0"/>
                </a:lnTo>
                <a:lnTo>
                  <a:pt x="533" y="0"/>
                </a:lnTo>
                <a:lnTo>
                  <a:pt x="570" y="39"/>
                </a:lnTo>
                <a:lnTo>
                  <a:pt x="605" y="117"/>
                </a:lnTo>
                <a:lnTo>
                  <a:pt x="605" y="156"/>
                </a:lnTo>
                <a:lnTo>
                  <a:pt x="605" y="194"/>
                </a:lnTo>
                <a:lnTo>
                  <a:pt x="605" y="233"/>
                </a:lnTo>
                <a:lnTo>
                  <a:pt x="570" y="233"/>
                </a:lnTo>
                <a:lnTo>
                  <a:pt x="533" y="271"/>
                </a:lnTo>
                <a:lnTo>
                  <a:pt x="498" y="310"/>
                </a:lnTo>
                <a:lnTo>
                  <a:pt x="463" y="310"/>
                </a:lnTo>
                <a:lnTo>
                  <a:pt x="427" y="349"/>
                </a:lnTo>
                <a:lnTo>
                  <a:pt x="390" y="386"/>
                </a:lnTo>
                <a:lnTo>
                  <a:pt x="355" y="427"/>
                </a:lnTo>
                <a:lnTo>
                  <a:pt x="320" y="427"/>
                </a:lnTo>
                <a:lnTo>
                  <a:pt x="320" y="466"/>
                </a:lnTo>
                <a:lnTo>
                  <a:pt x="285" y="466"/>
                </a:lnTo>
                <a:lnTo>
                  <a:pt x="249" y="50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4" name="Freeform 43"/>
          <p:cNvSpPr>
            <a:spLocks noChangeAspect="1"/>
          </p:cNvSpPr>
          <p:nvPr/>
        </p:nvSpPr>
        <p:spPr bwMode="auto">
          <a:xfrm>
            <a:off x="6310313" y="3536950"/>
            <a:ext cx="384175" cy="282575"/>
          </a:xfrm>
          <a:custGeom>
            <a:avLst/>
            <a:gdLst>
              <a:gd name="T0" fmla="*/ 2147483646 w 819"/>
              <a:gd name="T1" fmla="*/ 2147483646 h 697"/>
              <a:gd name="T2" fmla="*/ 2147483646 w 819"/>
              <a:gd name="T3" fmla="*/ 2147483646 h 697"/>
              <a:gd name="T4" fmla="*/ 2147483646 w 819"/>
              <a:gd name="T5" fmla="*/ 2147483646 h 697"/>
              <a:gd name="T6" fmla="*/ 2147483646 w 819"/>
              <a:gd name="T7" fmla="*/ 2147483646 h 697"/>
              <a:gd name="T8" fmla="*/ 2147483646 w 819"/>
              <a:gd name="T9" fmla="*/ 2147483646 h 697"/>
              <a:gd name="T10" fmla="*/ 2147483646 w 819"/>
              <a:gd name="T11" fmla="*/ 2147483646 h 697"/>
              <a:gd name="T12" fmla="*/ 2147483646 w 819"/>
              <a:gd name="T13" fmla="*/ 2147483646 h 697"/>
              <a:gd name="T14" fmla="*/ 2147483646 w 819"/>
              <a:gd name="T15" fmla="*/ 2147483646 h 697"/>
              <a:gd name="T16" fmla="*/ 2147483646 w 819"/>
              <a:gd name="T17" fmla="*/ 2147483646 h 697"/>
              <a:gd name="T18" fmla="*/ 2147483646 w 819"/>
              <a:gd name="T19" fmla="*/ 2147483646 h 697"/>
              <a:gd name="T20" fmla="*/ 2147483646 w 819"/>
              <a:gd name="T21" fmla="*/ 2147483646 h 697"/>
              <a:gd name="T22" fmla="*/ 2147483646 w 819"/>
              <a:gd name="T23" fmla="*/ 2147483646 h 697"/>
              <a:gd name="T24" fmla="*/ 2147483646 w 819"/>
              <a:gd name="T25" fmla="*/ 2147483646 h 697"/>
              <a:gd name="T26" fmla="*/ 2147483646 w 819"/>
              <a:gd name="T27" fmla="*/ 2147483646 h 697"/>
              <a:gd name="T28" fmla="*/ 2147483646 w 819"/>
              <a:gd name="T29" fmla="*/ 2147483646 h 697"/>
              <a:gd name="T30" fmla="*/ 2147483646 w 819"/>
              <a:gd name="T31" fmla="*/ 2147483646 h 697"/>
              <a:gd name="T32" fmla="*/ 2147483646 w 819"/>
              <a:gd name="T33" fmla="*/ 2147483646 h 697"/>
              <a:gd name="T34" fmla="*/ 2147483646 w 819"/>
              <a:gd name="T35" fmla="*/ 2147483646 h 697"/>
              <a:gd name="T36" fmla="*/ 0 w 819"/>
              <a:gd name="T37" fmla="*/ 2147483646 h 697"/>
              <a:gd name="T38" fmla="*/ 2147483646 w 819"/>
              <a:gd name="T39" fmla="*/ 2147483646 h 697"/>
              <a:gd name="T40" fmla="*/ 2147483646 w 819"/>
              <a:gd name="T41" fmla="*/ 2147483646 h 697"/>
              <a:gd name="T42" fmla="*/ 2147483646 w 819"/>
              <a:gd name="T43" fmla="*/ 2147483646 h 697"/>
              <a:gd name="T44" fmla="*/ 2147483646 w 819"/>
              <a:gd name="T45" fmla="*/ 2147483646 h 697"/>
              <a:gd name="T46" fmla="*/ 2147483646 w 819"/>
              <a:gd name="T47" fmla="*/ 2147483646 h 697"/>
              <a:gd name="T48" fmla="*/ 2147483646 w 819"/>
              <a:gd name="T49" fmla="*/ 2147483646 h 697"/>
              <a:gd name="T50" fmla="*/ 2147483646 w 819"/>
              <a:gd name="T51" fmla="*/ 2147483646 h 697"/>
              <a:gd name="T52" fmla="*/ 2147483646 w 819"/>
              <a:gd name="T53" fmla="*/ 2147483646 h 697"/>
              <a:gd name="T54" fmla="*/ 2147483646 w 819"/>
              <a:gd name="T55" fmla="*/ 2147483646 h 697"/>
              <a:gd name="T56" fmla="*/ 2147483646 w 819"/>
              <a:gd name="T57" fmla="*/ 2147483646 h 697"/>
              <a:gd name="T58" fmla="*/ 2147483646 w 819"/>
              <a:gd name="T59" fmla="*/ 2147483646 h 697"/>
              <a:gd name="T60" fmla="*/ 2147483646 w 819"/>
              <a:gd name="T61" fmla="*/ 2147483646 h 697"/>
              <a:gd name="T62" fmla="*/ 2147483646 w 819"/>
              <a:gd name="T63" fmla="*/ 2147483646 h 697"/>
              <a:gd name="T64" fmla="*/ 2147483646 w 819"/>
              <a:gd name="T65" fmla="*/ 2147483646 h 697"/>
              <a:gd name="T66" fmla="*/ 2147483646 w 819"/>
              <a:gd name="T67" fmla="*/ 2147483646 h 697"/>
              <a:gd name="T68" fmla="*/ 2147483646 w 819"/>
              <a:gd name="T69" fmla="*/ 2147483646 h 697"/>
              <a:gd name="T70" fmla="*/ 2147483646 w 819"/>
              <a:gd name="T71" fmla="*/ 2147483646 h 697"/>
              <a:gd name="T72" fmla="*/ 2147483646 w 819"/>
              <a:gd name="T73" fmla="*/ 2147483646 h 697"/>
              <a:gd name="T74" fmla="*/ 2147483646 w 819"/>
              <a:gd name="T75" fmla="*/ 2147483646 h 697"/>
              <a:gd name="T76" fmla="*/ 2147483646 w 819"/>
              <a:gd name="T77" fmla="*/ 0 h 697"/>
              <a:gd name="T78" fmla="*/ 2147483646 w 819"/>
              <a:gd name="T79" fmla="*/ 2147483646 h 697"/>
              <a:gd name="T80" fmla="*/ 2147483646 w 819"/>
              <a:gd name="T81" fmla="*/ 2147483646 h 697"/>
              <a:gd name="T82" fmla="*/ 2147483646 w 819"/>
              <a:gd name="T83" fmla="*/ 2147483646 h 697"/>
              <a:gd name="T84" fmla="*/ 2147483646 w 819"/>
              <a:gd name="T85" fmla="*/ 2147483646 h 697"/>
              <a:gd name="T86" fmla="*/ 2147483646 w 819"/>
              <a:gd name="T87" fmla="*/ 2147483646 h 697"/>
              <a:gd name="T88" fmla="*/ 2147483646 w 819"/>
              <a:gd name="T89" fmla="*/ 2147483646 h 697"/>
              <a:gd name="T90" fmla="*/ 2147483646 w 819"/>
              <a:gd name="T91" fmla="*/ 2147483646 h 697"/>
              <a:gd name="T92" fmla="*/ 2147483646 w 819"/>
              <a:gd name="T93" fmla="*/ 2147483646 h 697"/>
              <a:gd name="T94" fmla="*/ 2147483646 w 819"/>
              <a:gd name="T95" fmla="*/ 2147483646 h 697"/>
              <a:gd name="T96" fmla="*/ 2147483646 w 819"/>
              <a:gd name="T97" fmla="*/ 2147483646 h 697"/>
              <a:gd name="T98" fmla="*/ 2147483646 w 819"/>
              <a:gd name="T99" fmla="*/ 2147483646 h 697"/>
              <a:gd name="T100" fmla="*/ 2147483646 w 819"/>
              <a:gd name="T101" fmla="*/ 2147483646 h 697"/>
              <a:gd name="T102" fmla="*/ 2147483646 w 819"/>
              <a:gd name="T103" fmla="*/ 2147483646 h 697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819"/>
              <a:gd name="T157" fmla="*/ 0 h 697"/>
              <a:gd name="T158" fmla="*/ 819 w 819"/>
              <a:gd name="T159" fmla="*/ 697 h 697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819" h="697">
                <a:moveTo>
                  <a:pt x="676" y="697"/>
                </a:moveTo>
                <a:lnTo>
                  <a:pt x="640" y="697"/>
                </a:lnTo>
                <a:lnTo>
                  <a:pt x="605" y="697"/>
                </a:lnTo>
                <a:lnTo>
                  <a:pt x="605" y="658"/>
                </a:lnTo>
                <a:lnTo>
                  <a:pt x="570" y="658"/>
                </a:lnTo>
                <a:lnTo>
                  <a:pt x="535" y="658"/>
                </a:lnTo>
                <a:lnTo>
                  <a:pt x="462" y="697"/>
                </a:lnTo>
                <a:lnTo>
                  <a:pt x="427" y="697"/>
                </a:lnTo>
                <a:lnTo>
                  <a:pt x="392" y="658"/>
                </a:lnTo>
                <a:lnTo>
                  <a:pt x="356" y="658"/>
                </a:lnTo>
                <a:lnTo>
                  <a:pt x="321" y="658"/>
                </a:lnTo>
                <a:lnTo>
                  <a:pt x="284" y="658"/>
                </a:lnTo>
                <a:lnTo>
                  <a:pt x="249" y="658"/>
                </a:lnTo>
                <a:lnTo>
                  <a:pt x="214" y="658"/>
                </a:lnTo>
                <a:lnTo>
                  <a:pt x="178" y="620"/>
                </a:lnTo>
                <a:lnTo>
                  <a:pt x="143" y="620"/>
                </a:lnTo>
                <a:lnTo>
                  <a:pt x="106" y="620"/>
                </a:lnTo>
                <a:lnTo>
                  <a:pt x="70" y="620"/>
                </a:lnTo>
                <a:lnTo>
                  <a:pt x="0" y="581"/>
                </a:lnTo>
                <a:lnTo>
                  <a:pt x="36" y="581"/>
                </a:lnTo>
                <a:lnTo>
                  <a:pt x="36" y="542"/>
                </a:lnTo>
                <a:lnTo>
                  <a:pt x="70" y="505"/>
                </a:lnTo>
                <a:lnTo>
                  <a:pt x="106" y="505"/>
                </a:lnTo>
                <a:lnTo>
                  <a:pt x="143" y="465"/>
                </a:lnTo>
                <a:lnTo>
                  <a:pt x="178" y="426"/>
                </a:lnTo>
                <a:lnTo>
                  <a:pt x="214" y="388"/>
                </a:lnTo>
                <a:lnTo>
                  <a:pt x="284" y="311"/>
                </a:lnTo>
                <a:lnTo>
                  <a:pt x="321" y="272"/>
                </a:lnTo>
                <a:lnTo>
                  <a:pt x="356" y="272"/>
                </a:lnTo>
                <a:lnTo>
                  <a:pt x="356" y="233"/>
                </a:lnTo>
                <a:lnTo>
                  <a:pt x="392" y="233"/>
                </a:lnTo>
                <a:lnTo>
                  <a:pt x="427" y="195"/>
                </a:lnTo>
                <a:lnTo>
                  <a:pt x="462" y="195"/>
                </a:lnTo>
                <a:lnTo>
                  <a:pt x="498" y="155"/>
                </a:lnTo>
                <a:lnTo>
                  <a:pt x="535" y="116"/>
                </a:lnTo>
                <a:lnTo>
                  <a:pt x="640" y="39"/>
                </a:lnTo>
                <a:lnTo>
                  <a:pt x="676" y="39"/>
                </a:lnTo>
                <a:lnTo>
                  <a:pt x="713" y="39"/>
                </a:lnTo>
                <a:lnTo>
                  <a:pt x="748" y="0"/>
                </a:lnTo>
                <a:lnTo>
                  <a:pt x="783" y="39"/>
                </a:lnTo>
                <a:lnTo>
                  <a:pt x="783" y="78"/>
                </a:lnTo>
                <a:lnTo>
                  <a:pt x="819" y="78"/>
                </a:lnTo>
                <a:lnTo>
                  <a:pt x="819" y="116"/>
                </a:lnTo>
                <a:lnTo>
                  <a:pt x="819" y="155"/>
                </a:lnTo>
                <a:lnTo>
                  <a:pt x="713" y="311"/>
                </a:lnTo>
                <a:lnTo>
                  <a:pt x="676" y="388"/>
                </a:lnTo>
                <a:lnTo>
                  <a:pt x="640" y="426"/>
                </a:lnTo>
                <a:lnTo>
                  <a:pt x="640" y="465"/>
                </a:lnTo>
                <a:lnTo>
                  <a:pt x="640" y="505"/>
                </a:lnTo>
                <a:lnTo>
                  <a:pt x="640" y="581"/>
                </a:lnTo>
                <a:lnTo>
                  <a:pt x="676" y="658"/>
                </a:lnTo>
                <a:lnTo>
                  <a:pt x="676" y="69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5" name="Freeform 44"/>
          <p:cNvSpPr>
            <a:spLocks noChangeAspect="1"/>
          </p:cNvSpPr>
          <p:nvPr/>
        </p:nvSpPr>
        <p:spPr bwMode="auto">
          <a:xfrm>
            <a:off x="6208713" y="3536950"/>
            <a:ext cx="266700" cy="234950"/>
          </a:xfrm>
          <a:custGeom>
            <a:avLst/>
            <a:gdLst>
              <a:gd name="T0" fmla="*/ 2147483646 w 571"/>
              <a:gd name="T1" fmla="*/ 2147483646 h 581"/>
              <a:gd name="T2" fmla="*/ 2147483646 w 571"/>
              <a:gd name="T3" fmla="*/ 2147483646 h 581"/>
              <a:gd name="T4" fmla="*/ 2147483646 w 571"/>
              <a:gd name="T5" fmla="*/ 2147483646 h 581"/>
              <a:gd name="T6" fmla="*/ 2147483646 w 571"/>
              <a:gd name="T7" fmla="*/ 2147483646 h 581"/>
              <a:gd name="T8" fmla="*/ 2147483646 w 571"/>
              <a:gd name="T9" fmla="*/ 2147483646 h 581"/>
              <a:gd name="T10" fmla="*/ 2147483646 w 571"/>
              <a:gd name="T11" fmla="*/ 2147483646 h 581"/>
              <a:gd name="T12" fmla="*/ 2147483646 w 571"/>
              <a:gd name="T13" fmla="*/ 2147483646 h 581"/>
              <a:gd name="T14" fmla="*/ 2147483646 w 571"/>
              <a:gd name="T15" fmla="*/ 2147483646 h 581"/>
              <a:gd name="T16" fmla="*/ 2147483646 w 571"/>
              <a:gd name="T17" fmla="*/ 2147483646 h 581"/>
              <a:gd name="T18" fmla="*/ 2147483646 w 571"/>
              <a:gd name="T19" fmla="*/ 2147483646 h 581"/>
              <a:gd name="T20" fmla="*/ 2147483646 w 571"/>
              <a:gd name="T21" fmla="*/ 2147483646 h 581"/>
              <a:gd name="T22" fmla="*/ 2147483646 w 571"/>
              <a:gd name="T23" fmla="*/ 2147483646 h 581"/>
              <a:gd name="T24" fmla="*/ 2147483646 w 571"/>
              <a:gd name="T25" fmla="*/ 2147483646 h 581"/>
              <a:gd name="T26" fmla="*/ 2147483646 w 571"/>
              <a:gd name="T27" fmla="*/ 2147483646 h 581"/>
              <a:gd name="T28" fmla="*/ 2147483646 w 571"/>
              <a:gd name="T29" fmla="*/ 2147483646 h 581"/>
              <a:gd name="T30" fmla="*/ 2147483646 w 571"/>
              <a:gd name="T31" fmla="*/ 2147483646 h 581"/>
              <a:gd name="T32" fmla="*/ 2147483646 w 571"/>
              <a:gd name="T33" fmla="*/ 2147483646 h 581"/>
              <a:gd name="T34" fmla="*/ 2147483646 w 571"/>
              <a:gd name="T35" fmla="*/ 2147483646 h 581"/>
              <a:gd name="T36" fmla="*/ 2147483646 w 571"/>
              <a:gd name="T37" fmla="*/ 2147483646 h 581"/>
              <a:gd name="T38" fmla="*/ 2147483646 w 571"/>
              <a:gd name="T39" fmla="*/ 2147483646 h 581"/>
              <a:gd name="T40" fmla="*/ 2147483646 w 571"/>
              <a:gd name="T41" fmla="*/ 2147483646 h 581"/>
              <a:gd name="T42" fmla="*/ 2147483646 w 571"/>
              <a:gd name="T43" fmla="*/ 2147483646 h 581"/>
              <a:gd name="T44" fmla="*/ 0 w 571"/>
              <a:gd name="T45" fmla="*/ 0 h 581"/>
              <a:gd name="T46" fmla="*/ 2147483646 w 571"/>
              <a:gd name="T47" fmla="*/ 2147483646 h 581"/>
              <a:gd name="T48" fmla="*/ 2147483646 w 571"/>
              <a:gd name="T49" fmla="*/ 2147483646 h 581"/>
              <a:gd name="T50" fmla="*/ 2147483646 w 571"/>
              <a:gd name="T51" fmla="*/ 2147483646 h 581"/>
              <a:gd name="T52" fmla="*/ 2147483646 w 571"/>
              <a:gd name="T53" fmla="*/ 2147483646 h 581"/>
              <a:gd name="T54" fmla="*/ 2147483646 w 571"/>
              <a:gd name="T55" fmla="*/ 2147483646 h 581"/>
              <a:gd name="T56" fmla="*/ 2147483646 w 571"/>
              <a:gd name="T57" fmla="*/ 2147483646 h 581"/>
              <a:gd name="T58" fmla="*/ 2147483646 w 571"/>
              <a:gd name="T59" fmla="*/ 2147483646 h 581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571"/>
              <a:gd name="T91" fmla="*/ 0 h 581"/>
              <a:gd name="T92" fmla="*/ 571 w 571"/>
              <a:gd name="T93" fmla="*/ 581 h 581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571" h="581">
                <a:moveTo>
                  <a:pt x="571" y="272"/>
                </a:moveTo>
                <a:lnTo>
                  <a:pt x="535" y="272"/>
                </a:lnTo>
                <a:lnTo>
                  <a:pt x="499" y="311"/>
                </a:lnTo>
                <a:lnTo>
                  <a:pt x="429" y="388"/>
                </a:lnTo>
                <a:lnTo>
                  <a:pt x="393" y="425"/>
                </a:lnTo>
                <a:lnTo>
                  <a:pt x="357" y="464"/>
                </a:lnTo>
                <a:lnTo>
                  <a:pt x="321" y="503"/>
                </a:lnTo>
                <a:lnTo>
                  <a:pt x="285" y="503"/>
                </a:lnTo>
                <a:lnTo>
                  <a:pt x="251" y="541"/>
                </a:lnTo>
                <a:lnTo>
                  <a:pt x="251" y="581"/>
                </a:lnTo>
                <a:lnTo>
                  <a:pt x="215" y="581"/>
                </a:lnTo>
                <a:lnTo>
                  <a:pt x="215" y="541"/>
                </a:lnTo>
                <a:lnTo>
                  <a:pt x="180" y="541"/>
                </a:lnTo>
                <a:lnTo>
                  <a:pt x="143" y="503"/>
                </a:lnTo>
                <a:lnTo>
                  <a:pt x="143" y="464"/>
                </a:lnTo>
                <a:lnTo>
                  <a:pt x="143" y="425"/>
                </a:lnTo>
                <a:lnTo>
                  <a:pt x="143" y="388"/>
                </a:lnTo>
                <a:lnTo>
                  <a:pt x="143" y="349"/>
                </a:lnTo>
                <a:lnTo>
                  <a:pt x="143" y="272"/>
                </a:lnTo>
                <a:lnTo>
                  <a:pt x="107" y="232"/>
                </a:lnTo>
                <a:lnTo>
                  <a:pt x="73" y="194"/>
                </a:lnTo>
                <a:lnTo>
                  <a:pt x="73" y="155"/>
                </a:lnTo>
                <a:lnTo>
                  <a:pt x="0" y="0"/>
                </a:lnTo>
                <a:lnTo>
                  <a:pt x="215" y="78"/>
                </a:lnTo>
                <a:lnTo>
                  <a:pt x="285" y="116"/>
                </a:lnTo>
                <a:lnTo>
                  <a:pt x="357" y="116"/>
                </a:lnTo>
                <a:lnTo>
                  <a:pt x="429" y="194"/>
                </a:lnTo>
                <a:lnTo>
                  <a:pt x="499" y="194"/>
                </a:lnTo>
                <a:lnTo>
                  <a:pt x="535" y="232"/>
                </a:lnTo>
                <a:lnTo>
                  <a:pt x="571" y="27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6" name="Freeform 45"/>
          <p:cNvSpPr>
            <a:spLocks noChangeAspect="1"/>
          </p:cNvSpPr>
          <p:nvPr/>
        </p:nvSpPr>
        <p:spPr bwMode="auto">
          <a:xfrm>
            <a:off x="6208713" y="3473450"/>
            <a:ext cx="315912" cy="173038"/>
          </a:xfrm>
          <a:custGeom>
            <a:avLst/>
            <a:gdLst>
              <a:gd name="T0" fmla="*/ 2147483646 w 677"/>
              <a:gd name="T1" fmla="*/ 2147483646 h 426"/>
              <a:gd name="T2" fmla="*/ 2147483646 w 677"/>
              <a:gd name="T3" fmla="*/ 2147483646 h 426"/>
              <a:gd name="T4" fmla="*/ 2147483646 w 677"/>
              <a:gd name="T5" fmla="*/ 2147483646 h 426"/>
              <a:gd name="T6" fmla="*/ 2147483646 w 677"/>
              <a:gd name="T7" fmla="*/ 2147483646 h 426"/>
              <a:gd name="T8" fmla="*/ 2147483646 w 677"/>
              <a:gd name="T9" fmla="*/ 2147483646 h 426"/>
              <a:gd name="T10" fmla="*/ 2147483646 w 677"/>
              <a:gd name="T11" fmla="*/ 2147483646 h 426"/>
              <a:gd name="T12" fmla="*/ 2147483646 w 677"/>
              <a:gd name="T13" fmla="*/ 2147483646 h 426"/>
              <a:gd name="T14" fmla="*/ 0 w 677"/>
              <a:gd name="T15" fmla="*/ 2147483646 h 426"/>
              <a:gd name="T16" fmla="*/ 2147483646 w 677"/>
              <a:gd name="T17" fmla="*/ 2147483646 h 426"/>
              <a:gd name="T18" fmla="*/ 2147483646 w 677"/>
              <a:gd name="T19" fmla="*/ 2147483646 h 426"/>
              <a:gd name="T20" fmla="*/ 2147483646 w 677"/>
              <a:gd name="T21" fmla="*/ 2147483646 h 426"/>
              <a:gd name="T22" fmla="*/ 2147483646 w 677"/>
              <a:gd name="T23" fmla="*/ 2147483646 h 426"/>
              <a:gd name="T24" fmla="*/ 2147483646 w 677"/>
              <a:gd name="T25" fmla="*/ 2147483646 h 426"/>
              <a:gd name="T26" fmla="*/ 2147483646 w 677"/>
              <a:gd name="T27" fmla="*/ 2147483646 h 426"/>
              <a:gd name="T28" fmla="*/ 2147483646 w 677"/>
              <a:gd name="T29" fmla="*/ 2147483646 h 426"/>
              <a:gd name="T30" fmla="*/ 2147483646 w 677"/>
              <a:gd name="T31" fmla="*/ 2147483646 h 426"/>
              <a:gd name="T32" fmla="*/ 2147483646 w 677"/>
              <a:gd name="T33" fmla="*/ 2147483646 h 426"/>
              <a:gd name="T34" fmla="*/ 2147483646 w 677"/>
              <a:gd name="T35" fmla="*/ 2147483646 h 426"/>
              <a:gd name="T36" fmla="*/ 2147483646 w 677"/>
              <a:gd name="T37" fmla="*/ 2147483646 h 426"/>
              <a:gd name="T38" fmla="*/ 2147483646 w 677"/>
              <a:gd name="T39" fmla="*/ 0 h 426"/>
              <a:gd name="T40" fmla="*/ 2147483646 w 677"/>
              <a:gd name="T41" fmla="*/ 0 h 426"/>
              <a:gd name="T42" fmla="*/ 2147483646 w 677"/>
              <a:gd name="T43" fmla="*/ 2147483646 h 426"/>
              <a:gd name="T44" fmla="*/ 2147483646 w 677"/>
              <a:gd name="T45" fmla="*/ 2147483646 h 426"/>
              <a:gd name="T46" fmla="*/ 2147483646 w 677"/>
              <a:gd name="T47" fmla="*/ 2147483646 h 426"/>
              <a:gd name="T48" fmla="*/ 2147483646 w 677"/>
              <a:gd name="T49" fmla="*/ 2147483646 h 426"/>
              <a:gd name="T50" fmla="*/ 2147483646 w 677"/>
              <a:gd name="T51" fmla="*/ 2147483646 h 426"/>
              <a:gd name="T52" fmla="*/ 2147483646 w 677"/>
              <a:gd name="T53" fmla="*/ 2147483646 h 426"/>
              <a:gd name="T54" fmla="*/ 2147483646 w 677"/>
              <a:gd name="T55" fmla="*/ 2147483646 h 42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7"/>
              <a:gd name="T85" fmla="*/ 0 h 426"/>
              <a:gd name="T86" fmla="*/ 677 w 677"/>
              <a:gd name="T87" fmla="*/ 426 h 426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7" h="426">
                <a:moveTo>
                  <a:pt x="570" y="426"/>
                </a:moveTo>
                <a:lnTo>
                  <a:pt x="535" y="387"/>
                </a:lnTo>
                <a:lnTo>
                  <a:pt x="499" y="349"/>
                </a:lnTo>
                <a:lnTo>
                  <a:pt x="429" y="349"/>
                </a:lnTo>
                <a:lnTo>
                  <a:pt x="357" y="271"/>
                </a:lnTo>
                <a:lnTo>
                  <a:pt x="285" y="271"/>
                </a:lnTo>
                <a:lnTo>
                  <a:pt x="214" y="233"/>
                </a:lnTo>
                <a:lnTo>
                  <a:pt x="0" y="154"/>
                </a:lnTo>
                <a:lnTo>
                  <a:pt x="107" y="154"/>
                </a:lnTo>
                <a:lnTo>
                  <a:pt x="179" y="116"/>
                </a:lnTo>
                <a:lnTo>
                  <a:pt x="214" y="116"/>
                </a:lnTo>
                <a:lnTo>
                  <a:pt x="251" y="77"/>
                </a:lnTo>
                <a:lnTo>
                  <a:pt x="321" y="77"/>
                </a:lnTo>
                <a:lnTo>
                  <a:pt x="357" y="77"/>
                </a:lnTo>
                <a:lnTo>
                  <a:pt x="392" y="39"/>
                </a:lnTo>
                <a:lnTo>
                  <a:pt x="429" y="39"/>
                </a:lnTo>
                <a:lnTo>
                  <a:pt x="464" y="39"/>
                </a:lnTo>
                <a:lnTo>
                  <a:pt x="499" y="39"/>
                </a:lnTo>
                <a:lnTo>
                  <a:pt x="535" y="39"/>
                </a:lnTo>
                <a:lnTo>
                  <a:pt x="570" y="0"/>
                </a:lnTo>
                <a:lnTo>
                  <a:pt x="607" y="0"/>
                </a:lnTo>
                <a:lnTo>
                  <a:pt x="607" y="39"/>
                </a:lnTo>
                <a:lnTo>
                  <a:pt x="607" y="77"/>
                </a:lnTo>
                <a:lnTo>
                  <a:pt x="677" y="349"/>
                </a:lnTo>
                <a:lnTo>
                  <a:pt x="642" y="349"/>
                </a:lnTo>
                <a:lnTo>
                  <a:pt x="607" y="387"/>
                </a:lnTo>
                <a:lnTo>
                  <a:pt x="570" y="387"/>
                </a:lnTo>
                <a:lnTo>
                  <a:pt x="570" y="42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7" name="Freeform 46"/>
          <p:cNvSpPr>
            <a:spLocks noChangeAspect="1"/>
          </p:cNvSpPr>
          <p:nvPr/>
        </p:nvSpPr>
        <p:spPr bwMode="auto">
          <a:xfrm>
            <a:off x="5961063" y="3379788"/>
            <a:ext cx="247650" cy="220662"/>
          </a:xfrm>
          <a:custGeom>
            <a:avLst/>
            <a:gdLst>
              <a:gd name="T0" fmla="*/ 2147483646 w 533"/>
              <a:gd name="T1" fmla="*/ 2147483646 h 542"/>
              <a:gd name="T2" fmla="*/ 2147483646 w 533"/>
              <a:gd name="T3" fmla="*/ 2147483646 h 542"/>
              <a:gd name="T4" fmla="*/ 2147483646 w 533"/>
              <a:gd name="T5" fmla="*/ 2147483646 h 542"/>
              <a:gd name="T6" fmla="*/ 2147483646 w 533"/>
              <a:gd name="T7" fmla="*/ 2147483646 h 542"/>
              <a:gd name="T8" fmla="*/ 0 w 533"/>
              <a:gd name="T9" fmla="*/ 2147483646 h 542"/>
              <a:gd name="T10" fmla="*/ 2147483646 w 533"/>
              <a:gd name="T11" fmla="*/ 2147483646 h 542"/>
              <a:gd name="T12" fmla="*/ 2147483646 w 533"/>
              <a:gd name="T13" fmla="*/ 2147483646 h 542"/>
              <a:gd name="T14" fmla="*/ 2147483646 w 533"/>
              <a:gd name="T15" fmla="*/ 2147483646 h 542"/>
              <a:gd name="T16" fmla="*/ 2147483646 w 533"/>
              <a:gd name="T17" fmla="*/ 2147483646 h 542"/>
              <a:gd name="T18" fmla="*/ 2147483646 w 533"/>
              <a:gd name="T19" fmla="*/ 2147483646 h 542"/>
              <a:gd name="T20" fmla="*/ 2147483646 w 533"/>
              <a:gd name="T21" fmla="*/ 2147483646 h 542"/>
              <a:gd name="T22" fmla="*/ 2147483646 w 533"/>
              <a:gd name="T23" fmla="*/ 2147483646 h 542"/>
              <a:gd name="T24" fmla="*/ 2147483646 w 533"/>
              <a:gd name="T25" fmla="*/ 2147483646 h 542"/>
              <a:gd name="T26" fmla="*/ 2147483646 w 533"/>
              <a:gd name="T27" fmla="*/ 2147483646 h 542"/>
              <a:gd name="T28" fmla="*/ 2147483646 w 533"/>
              <a:gd name="T29" fmla="*/ 2147483646 h 542"/>
              <a:gd name="T30" fmla="*/ 2147483646 w 533"/>
              <a:gd name="T31" fmla="*/ 2147483646 h 542"/>
              <a:gd name="T32" fmla="*/ 2147483646 w 533"/>
              <a:gd name="T33" fmla="*/ 0 h 542"/>
              <a:gd name="T34" fmla="*/ 2147483646 w 533"/>
              <a:gd name="T35" fmla="*/ 2147483646 h 542"/>
              <a:gd name="T36" fmla="*/ 2147483646 w 533"/>
              <a:gd name="T37" fmla="*/ 2147483646 h 542"/>
              <a:gd name="T38" fmla="*/ 2147483646 w 533"/>
              <a:gd name="T39" fmla="*/ 2147483646 h 542"/>
              <a:gd name="T40" fmla="*/ 2147483646 w 533"/>
              <a:gd name="T41" fmla="*/ 2147483646 h 542"/>
              <a:gd name="T42" fmla="*/ 2147483646 w 533"/>
              <a:gd name="T43" fmla="*/ 2147483646 h 542"/>
              <a:gd name="T44" fmla="*/ 2147483646 w 533"/>
              <a:gd name="T45" fmla="*/ 2147483646 h 542"/>
              <a:gd name="T46" fmla="*/ 2147483646 w 533"/>
              <a:gd name="T47" fmla="*/ 2147483646 h 542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w 533"/>
              <a:gd name="T73" fmla="*/ 0 h 542"/>
              <a:gd name="T74" fmla="*/ 533 w 533"/>
              <a:gd name="T75" fmla="*/ 542 h 542"/>
            </a:gdLst>
            <a:ahLst/>
            <a:cxnLst>
              <a:cxn ang="T48">
                <a:pos x="T0" y="T1"/>
              </a:cxn>
              <a:cxn ang="T49">
                <a:pos x="T2" y="T3"/>
              </a:cxn>
              <a:cxn ang="T50">
                <a:pos x="T4" y="T5"/>
              </a:cxn>
              <a:cxn ang="T51">
                <a:pos x="T6" y="T7"/>
              </a:cxn>
              <a:cxn ang="T52">
                <a:pos x="T8" y="T9"/>
              </a:cxn>
              <a:cxn ang="T53">
                <a:pos x="T10" y="T11"/>
              </a:cxn>
              <a:cxn ang="T54">
                <a:pos x="T12" y="T13"/>
              </a:cxn>
              <a:cxn ang="T55">
                <a:pos x="T14" y="T15"/>
              </a:cxn>
              <a:cxn ang="T56">
                <a:pos x="T16" y="T17"/>
              </a:cxn>
              <a:cxn ang="T57">
                <a:pos x="T18" y="T19"/>
              </a:cxn>
              <a:cxn ang="T58">
                <a:pos x="T20" y="T21"/>
              </a:cxn>
              <a:cxn ang="T59">
                <a:pos x="T22" y="T23"/>
              </a:cxn>
              <a:cxn ang="T60">
                <a:pos x="T24" y="T25"/>
              </a:cxn>
              <a:cxn ang="T61">
                <a:pos x="T26" y="T27"/>
              </a:cxn>
              <a:cxn ang="T62">
                <a:pos x="T28" y="T29"/>
              </a:cxn>
              <a:cxn ang="T63">
                <a:pos x="T30" y="T31"/>
              </a:cxn>
              <a:cxn ang="T64">
                <a:pos x="T32" y="T33"/>
              </a:cxn>
              <a:cxn ang="T65">
                <a:pos x="T34" y="T35"/>
              </a:cxn>
              <a:cxn ang="T66">
                <a:pos x="T36" y="T37"/>
              </a:cxn>
              <a:cxn ang="T67">
                <a:pos x="T38" y="T39"/>
              </a:cxn>
              <a:cxn ang="T68">
                <a:pos x="T40" y="T41"/>
              </a:cxn>
              <a:cxn ang="T69">
                <a:pos x="T42" y="T43"/>
              </a:cxn>
              <a:cxn ang="T70">
                <a:pos x="T44" y="T45"/>
              </a:cxn>
              <a:cxn ang="T71">
                <a:pos x="T46" y="T47"/>
              </a:cxn>
            </a:cxnLst>
            <a:rect l="T72" t="T73" r="T74" b="T75"/>
            <a:pathLst>
              <a:path w="533" h="542">
                <a:moveTo>
                  <a:pt x="427" y="542"/>
                </a:moveTo>
                <a:lnTo>
                  <a:pt x="392" y="503"/>
                </a:lnTo>
                <a:lnTo>
                  <a:pt x="355" y="503"/>
                </a:lnTo>
                <a:lnTo>
                  <a:pt x="284" y="465"/>
                </a:lnTo>
                <a:lnTo>
                  <a:pt x="0" y="309"/>
                </a:lnTo>
                <a:lnTo>
                  <a:pt x="36" y="272"/>
                </a:lnTo>
                <a:lnTo>
                  <a:pt x="71" y="272"/>
                </a:lnTo>
                <a:lnTo>
                  <a:pt x="71" y="233"/>
                </a:lnTo>
                <a:lnTo>
                  <a:pt x="106" y="233"/>
                </a:lnTo>
                <a:lnTo>
                  <a:pt x="141" y="194"/>
                </a:lnTo>
                <a:lnTo>
                  <a:pt x="178" y="156"/>
                </a:lnTo>
                <a:lnTo>
                  <a:pt x="214" y="117"/>
                </a:lnTo>
                <a:lnTo>
                  <a:pt x="249" y="117"/>
                </a:lnTo>
                <a:lnTo>
                  <a:pt x="284" y="77"/>
                </a:lnTo>
                <a:lnTo>
                  <a:pt x="320" y="39"/>
                </a:lnTo>
                <a:lnTo>
                  <a:pt x="355" y="39"/>
                </a:lnTo>
                <a:lnTo>
                  <a:pt x="355" y="0"/>
                </a:lnTo>
                <a:lnTo>
                  <a:pt x="462" y="194"/>
                </a:lnTo>
                <a:lnTo>
                  <a:pt x="533" y="386"/>
                </a:lnTo>
                <a:lnTo>
                  <a:pt x="533" y="426"/>
                </a:lnTo>
                <a:lnTo>
                  <a:pt x="498" y="465"/>
                </a:lnTo>
                <a:lnTo>
                  <a:pt x="462" y="503"/>
                </a:lnTo>
                <a:lnTo>
                  <a:pt x="427" y="503"/>
                </a:lnTo>
                <a:lnTo>
                  <a:pt x="427" y="54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8" name="Freeform 47"/>
          <p:cNvSpPr>
            <a:spLocks noChangeAspect="1"/>
          </p:cNvSpPr>
          <p:nvPr/>
        </p:nvSpPr>
        <p:spPr bwMode="auto">
          <a:xfrm>
            <a:off x="5776913" y="3505200"/>
            <a:ext cx="384175" cy="234950"/>
          </a:xfrm>
          <a:custGeom>
            <a:avLst/>
            <a:gdLst>
              <a:gd name="T0" fmla="*/ 2147483646 w 819"/>
              <a:gd name="T1" fmla="*/ 2147483646 h 581"/>
              <a:gd name="T2" fmla="*/ 2147483646 w 819"/>
              <a:gd name="T3" fmla="*/ 2147483646 h 581"/>
              <a:gd name="T4" fmla="*/ 2147483646 w 819"/>
              <a:gd name="T5" fmla="*/ 2147483646 h 581"/>
              <a:gd name="T6" fmla="*/ 2147483646 w 819"/>
              <a:gd name="T7" fmla="*/ 2147483646 h 581"/>
              <a:gd name="T8" fmla="*/ 2147483646 w 819"/>
              <a:gd name="T9" fmla="*/ 2147483646 h 581"/>
              <a:gd name="T10" fmla="*/ 2147483646 w 819"/>
              <a:gd name="T11" fmla="*/ 2147483646 h 581"/>
              <a:gd name="T12" fmla="*/ 2147483646 w 819"/>
              <a:gd name="T13" fmla="*/ 2147483646 h 581"/>
              <a:gd name="T14" fmla="*/ 2147483646 w 819"/>
              <a:gd name="T15" fmla="*/ 2147483646 h 581"/>
              <a:gd name="T16" fmla="*/ 2147483646 w 819"/>
              <a:gd name="T17" fmla="*/ 2147483646 h 581"/>
              <a:gd name="T18" fmla="*/ 2147483646 w 819"/>
              <a:gd name="T19" fmla="*/ 2147483646 h 581"/>
              <a:gd name="T20" fmla="*/ 2147483646 w 819"/>
              <a:gd name="T21" fmla="*/ 2147483646 h 581"/>
              <a:gd name="T22" fmla="*/ 2147483646 w 819"/>
              <a:gd name="T23" fmla="*/ 2147483646 h 581"/>
              <a:gd name="T24" fmla="*/ 2147483646 w 819"/>
              <a:gd name="T25" fmla="*/ 2147483646 h 581"/>
              <a:gd name="T26" fmla="*/ 2147483646 w 819"/>
              <a:gd name="T27" fmla="*/ 2147483646 h 581"/>
              <a:gd name="T28" fmla="*/ 2147483646 w 819"/>
              <a:gd name="T29" fmla="*/ 2147483646 h 581"/>
              <a:gd name="T30" fmla="*/ 2147483646 w 819"/>
              <a:gd name="T31" fmla="*/ 2147483646 h 581"/>
              <a:gd name="T32" fmla="*/ 2147483646 w 819"/>
              <a:gd name="T33" fmla="*/ 2147483646 h 581"/>
              <a:gd name="T34" fmla="*/ 2147483646 w 819"/>
              <a:gd name="T35" fmla="*/ 2147483646 h 581"/>
              <a:gd name="T36" fmla="*/ 2147483646 w 819"/>
              <a:gd name="T37" fmla="*/ 2147483646 h 581"/>
              <a:gd name="T38" fmla="*/ 2147483646 w 819"/>
              <a:gd name="T39" fmla="*/ 2147483646 h 581"/>
              <a:gd name="T40" fmla="*/ 0 w 819"/>
              <a:gd name="T41" fmla="*/ 2147483646 h 581"/>
              <a:gd name="T42" fmla="*/ 0 w 819"/>
              <a:gd name="T43" fmla="*/ 2147483646 h 581"/>
              <a:gd name="T44" fmla="*/ 2147483646 w 819"/>
              <a:gd name="T45" fmla="*/ 2147483646 h 581"/>
              <a:gd name="T46" fmla="*/ 2147483646 w 819"/>
              <a:gd name="T47" fmla="*/ 2147483646 h 581"/>
              <a:gd name="T48" fmla="*/ 2147483646 w 819"/>
              <a:gd name="T49" fmla="*/ 2147483646 h 581"/>
              <a:gd name="T50" fmla="*/ 2147483646 w 819"/>
              <a:gd name="T51" fmla="*/ 2147483646 h 581"/>
              <a:gd name="T52" fmla="*/ 2147483646 w 819"/>
              <a:gd name="T53" fmla="*/ 2147483646 h 581"/>
              <a:gd name="T54" fmla="*/ 2147483646 w 819"/>
              <a:gd name="T55" fmla="*/ 2147483646 h 581"/>
              <a:gd name="T56" fmla="*/ 2147483646 w 819"/>
              <a:gd name="T57" fmla="*/ 2147483646 h 581"/>
              <a:gd name="T58" fmla="*/ 2147483646 w 819"/>
              <a:gd name="T59" fmla="*/ 2147483646 h 581"/>
              <a:gd name="T60" fmla="*/ 2147483646 w 819"/>
              <a:gd name="T61" fmla="*/ 2147483646 h 581"/>
              <a:gd name="T62" fmla="*/ 2147483646 w 819"/>
              <a:gd name="T63" fmla="*/ 2147483646 h 581"/>
              <a:gd name="T64" fmla="*/ 2147483646 w 819"/>
              <a:gd name="T65" fmla="*/ 0 h 581"/>
              <a:gd name="T66" fmla="*/ 2147483646 w 819"/>
              <a:gd name="T67" fmla="*/ 0 h 581"/>
              <a:gd name="T68" fmla="*/ 2147483646 w 819"/>
              <a:gd name="T69" fmla="*/ 0 h 581"/>
              <a:gd name="T70" fmla="*/ 2147483646 w 819"/>
              <a:gd name="T71" fmla="*/ 0 h 581"/>
              <a:gd name="T72" fmla="*/ 2147483646 w 819"/>
              <a:gd name="T73" fmla="*/ 2147483646 h 581"/>
              <a:gd name="T74" fmla="*/ 2147483646 w 819"/>
              <a:gd name="T75" fmla="*/ 2147483646 h 581"/>
              <a:gd name="T76" fmla="*/ 2147483646 w 819"/>
              <a:gd name="T77" fmla="*/ 2147483646 h 581"/>
              <a:gd name="T78" fmla="*/ 2147483646 w 819"/>
              <a:gd name="T79" fmla="*/ 2147483646 h 581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819"/>
              <a:gd name="T121" fmla="*/ 0 h 581"/>
              <a:gd name="T122" fmla="*/ 819 w 819"/>
              <a:gd name="T123" fmla="*/ 581 h 581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819" h="581">
                <a:moveTo>
                  <a:pt x="819" y="232"/>
                </a:moveTo>
                <a:lnTo>
                  <a:pt x="784" y="272"/>
                </a:lnTo>
                <a:lnTo>
                  <a:pt x="748" y="310"/>
                </a:lnTo>
                <a:lnTo>
                  <a:pt x="713" y="349"/>
                </a:lnTo>
                <a:lnTo>
                  <a:pt x="677" y="388"/>
                </a:lnTo>
                <a:lnTo>
                  <a:pt x="641" y="426"/>
                </a:lnTo>
                <a:lnTo>
                  <a:pt x="570" y="502"/>
                </a:lnTo>
                <a:lnTo>
                  <a:pt x="499" y="502"/>
                </a:lnTo>
                <a:lnTo>
                  <a:pt x="356" y="502"/>
                </a:lnTo>
                <a:lnTo>
                  <a:pt x="321" y="541"/>
                </a:lnTo>
                <a:lnTo>
                  <a:pt x="285" y="581"/>
                </a:lnTo>
                <a:lnTo>
                  <a:pt x="249" y="541"/>
                </a:lnTo>
                <a:lnTo>
                  <a:pt x="178" y="426"/>
                </a:lnTo>
                <a:lnTo>
                  <a:pt x="178" y="349"/>
                </a:lnTo>
                <a:lnTo>
                  <a:pt x="143" y="310"/>
                </a:lnTo>
                <a:lnTo>
                  <a:pt x="143" y="272"/>
                </a:lnTo>
                <a:lnTo>
                  <a:pt x="143" y="232"/>
                </a:lnTo>
                <a:lnTo>
                  <a:pt x="108" y="193"/>
                </a:lnTo>
                <a:lnTo>
                  <a:pt x="71" y="193"/>
                </a:lnTo>
                <a:lnTo>
                  <a:pt x="36" y="193"/>
                </a:lnTo>
                <a:lnTo>
                  <a:pt x="0" y="193"/>
                </a:lnTo>
                <a:lnTo>
                  <a:pt x="0" y="155"/>
                </a:lnTo>
                <a:lnTo>
                  <a:pt x="36" y="155"/>
                </a:lnTo>
                <a:lnTo>
                  <a:pt x="71" y="116"/>
                </a:lnTo>
                <a:lnTo>
                  <a:pt x="71" y="77"/>
                </a:lnTo>
                <a:lnTo>
                  <a:pt x="108" y="77"/>
                </a:lnTo>
                <a:lnTo>
                  <a:pt x="108" y="39"/>
                </a:lnTo>
                <a:lnTo>
                  <a:pt x="143" y="39"/>
                </a:lnTo>
                <a:lnTo>
                  <a:pt x="178" y="39"/>
                </a:lnTo>
                <a:lnTo>
                  <a:pt x="214" y="39"/>
                </a:lnTo>
                <a:lnTo>
                  <a:pt x="249" y="39"/>
                </a:lnTo>
                <a:lnTo>
                  <a:pt x="285" y="39"/>
                </a:lnTo>
                <a:lnTo>
                  <a:pt x="285" y="0"/>
                </a:lnTo>
                <a:lnTo>
                  <a:pt x="321" y="0"/>
                </a:lnTo>
                <a:lnTo>
                  <a:pt x="356" y="0"/>
                </a:lnTo>
                <a:lnTo>
                  <a:pt x="392" y="0"/>
                </a:lnTo>
                <a:lnTo>
                  <a:pt x="677" y="155"/>
                </a:lnTo>
                <a:lnTo>
                  <a:pt x="748" y="193"/>
                </a:lnTo>
                <a:lnTo>
                  <a:pt x="784" y="193"/>
                </a:lnTo>
                <a:lnTo>
                  <a:pt x="819" y="23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79" name="Freeform 48"/>
          <p:cNvSpPr>
            <a:spLocks noChangeAspect="1"/>
          </p:cNvSpPr>
          <p:nvPr/>
        </p:nvSpPr>
        <p:spPr bwMode="auto">
          <a:xfrm>
            <a:off x="6275388" y="4084638"/>
            <a:ext cx="200025" cy="190500"/>
          </a:xfrm>
          <a:custGeom>
            <a:avLst/>
            <a:gdLst>
              <a:gd name="T0" fmla="*/ 2147483646 w 427"/>
              <a:gd name="T1" fmla="*/ 2147483646 h 465"/>
              <a:gd name="T2" fmla="*/ 2147483646 w 427"/>
              <a:gd name="T3" fmla="*/ 2147483646 h 465"/>
              <a:gd name="T4" fmla="*/ 2147483646 w 427"/>
              <a:gd name="T5" fmla="*/ 2147483646 h 465"/>
              <a:gd name="T6" fmla="*/ 2147483646 w 427"/>
              <a:gd name="T7" fmla="*/ 2147483646 h 465"/>
              <a:gd name="T8" fmla="*/ 2147483646 w 427"/>
              <a:gd name="T9" fmla="*/ 2147483646 h 465"/>
              <a:gd name="T10" fmla="*/ 2147483646 w 427"/>
              <a:gd name="T11" fmla="*/ 2147483646 h 465"/>
              <a:gd name="T12" fmla="*/ 2147483646 w 427"/>
              <a:gd name="T13" fmla="*/ 2147483646 h 465"/>
              <a:gd name="T14" fmla="*/ 2147483646 w 427"/>
              <a:gd name="T15" fmla="*/ 2147483646 h 465"/>
              <a:gd name="T16" fmla="*/ 2147483646 w 427"/>
              <a:gd name="T17" fmla="*/ 2147483646 h 465"/>
              <a:gd name="T18" fmla="*/ 2147483646 w 427"/>
              <a:gd name="T19" fmla="*/ 2147483646 h 465"/>
              <a:gd name="T20" fmla="*/ 2147483646 w 427"/>
              <a:gd name="T21" fmla="*/ 2147483646 h 465"/>
              <a:gd name="T22" fmla="*/ 2147483646 w 427"/>
              <a:gd name="T23" fmla="*/ 2147483646 h 465"/>
              <a:gd name="T24" fmla="*/ 2147483646 w 427"/>
              <a:gd name="T25" fmla="*/ 2147483646 h 465"/>
              <a:gd name="T26" fmla="*/ 2147483646 w 427"/>
              <a:gd name="T27" fmla="*/ 2147483646 h 465"/>
              <a:gd name="T28" fmla="*/ 2147483646 w 427"/>
              <a:gd name="T29" fmla="*/ 2147483646 h 465"/>
              <a:gd name="T30" fmla="*/ 2147483646 w 427"/>
              <a:gd name="T31" fmla="*/ 2147483646 h 465"/>
              <a:gd name="T32" fmla="*/ 0 w 427"/>
              <a:gd name="T33" fmla="*/ 2147483646 h 465"/>
              <a:gd name="T34" fmla="*/ 2147483646 w 427"/>
              <a:gd name="T35" fmla="*/ 2147483646 h 465"/>
              <a:gd name="T36" fmla="*/ 2147483646 w 427"/>
              <a:gd name="T37" fmla="*/ 2147483646 h 465"/>
              <a:gd name="T38" fmla="*/ 2147483646 w 427"/>
              <a:gd name="T39" fmla="*/ 2147483646 h 465"/>
              <a:gd name="T40" fmla="*/ 2147483646 w 427"/>
              <a:gd name="T41" fmla="*/ 2147483646 h 465"/>
              <a:gd name="T42" fmla="*/ 2147483646 w 427"/>
              <a:gd name="T43" fmla="*/ 2147483646 h 465"/>
              <a:gd name="T44" fmla="*/ 2147483646 w 427"/>
              <a:gd name="T45" fmla="*/ 2147483646 h 465"/>
              <a:gd name="T46" fmla="*/ 2147483646 w 427"/>
              <a:gd name="T47" fmla="*/ 2147483646 h 465"/>
              <a:gd name="T48" fmla="*/ 2147483646 w 427"/>
              <a:gd name="T49" fmla="*/ 2147483646 h 465"/>
              <a:gd name="T50" fmla="*/ 2147483646 w 427"/>
              <a:gd name="T51" fmla="*/ 2147483646 h 465"/>
              <a:gd name="T52" fmla="*/ 2147483646 w 427"/>
              <a:gd name="T53" fmla="*/ 2147483646 h 465"/>
              <a:gd name="T54" fmla="*/ 2147483646 w 427"/>
              <a:gd name="T55" fmla="*/ 0 h 465"/>
              <a:gd name="T56" fmla="*/ 2147483646 w 427"/>
              <a:gd name="T57" fmla="*/ 2147483646 h 465"/>
              <a:gd name="T58" fmla="*/ 2147483646 w 427"/>
              <a:gd name="T59" fmla="*/ 2147483646 h 465"/>
              <a:gd name="T60" fmla="*/ 2147483646 w 427"/>
              <a:gd name="T61" fmla="*/ 2147483646 h 465"/>
              <a:gd name="T62" fmla="*/ 2147483646 w 427"/>
              <a:gd name="T63" fmla="*/ 2147483646 h 465"/>
              <a:gd name="T64" fmla="*/ 2147483646 w 427"/>
              <a:gd name="T65" fmla="*/ 2147483646 h 465"/>
              <a:gd name="T66" fmla="*/ 2147483646 w 427"/>
              <a:gd name="T67" fmla="*/ 2147483646 h 465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27"/>
              <a:gd name="T103" fmla="*/ 0 h 465"/>
              <a:gd name="T104" fmla="*/ 427 w 427"/>
              <a:gd name="T105" fmla="*/ 465 h 465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27" h="465">
                <a:moveTo>
                  <a:pt x="427" y="348"/>
                </a:moveTo>
                <a:lnTo>
                  <a:pt x="392" y="348"/>
                </a:lnTo>
                <a:lnTo>
                  <a:pt x="356" y="348"/>
                </a:lnTo>
                <a:lnTo>
                  <a:pt x="321" y="348"/>
                </a:lnTo>
                <a:lnTo>
                  <a:pt x="285" y="389"/>
                </a:lnTo>
                <a:lnTo>
                  <a:pt x="249" y="426"/>
                </a:lnTo>
                <a:lnTo>
                  <a:pt x="214" y="426"/>
                </a:lnTo>
                <a:lnTo>
                  <a:pt x="178" y="465"/>
                </a:lnTo>
                <a:lnTo>
                  <a:pt x="142" y="465"/>
                </a:lnTo>
                <a:lnTo>
                  <a:pt x="108" y="465"/>
                </a:lnTo>
                <a:lnTo>
                  <a:pt x="108" y="426"/>
                </a:lnTo>
                <a:lnTo>
                  <a:pt x="71" y="426"/>
                </a:lnTo>
                <a:lnTo>
                  <a:pt x="71" y="389"/>
                </a:lnTo>
                <a:lnTo>
                  <a:pt x="36" y="389"/>
                </a:lnTo>
                <a:lnTo>
                  <a:pt x="36" y="348"/>
                </a:lnTo>
                <a:lnTo>
                  <a:pt x="36" y="272"/>
                </a:lnTo>
                <a:lnTo>
                  <a:pt x="0" y="233"/>
                </a:lnTo>
                <a:lnTo>
                  <a:pt x="36" y="233"/>
                </a:lnTo>
                <a:lnTo>
                  <a:pt x="36" y="195"/>
                </a:lnTo>
                <a:lnTo>
                  <a:pt x="71" y="195"/>
                </a:lnTo>
                <a:lnTo>
                  <a:pt x="108" y="195"/>
                </a:lnTo>
                <a:lnTo>
                  <a:pt x="142" y="156"/>
                </a:lnTo>
                <a:lnTo>
                  <a:pt x="178" y="117"/>
                </a:lnTo>
                <a:lnTo>
                  <a:pt x="142" y="117"/>
                </a:lnTo>
                <a:lnTo>
                  <a:pt x="178" y="117"/>
                </a:lnTo>
                <a:lnTo>
                  <a:pt x="214" y="79"/>
                </a:lnTo>
                <a:lnTo>
                  <a:pt x="249" y="39"/>
                </a:lnTo>
                <a:lnTo>
                  <a:pt x="321" y="0"/>
                </a:lnTo>
                <a:lnTo>
                  <a:pt x="356" y="117"/>
                </a:lnTo>
                <a:lnTo>
                  <a:pt x="356" y="195"/>
                </a:lnTo>
                <a:lnTo>
                  <a:pt x="356" y="233"/>
                </a:lnTo>
                <a:lnTo>
                  <a:pt x="392" y="272"/>
                </a:lnTo>
                <a:lnTo>
                  <a:pt x="392" y="310"/>
                </a:lnTo>
                <a:lnTo>
                  <a:pt x="427" y="34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0" name="Freeform 49"/>
          <p:cNvSpPr>
            <a:spLocks noChangeAspect="1"/>
          </p:cNvSpPr>
          <p:nvPr/>
        </p:nvSpPr>
        <p:spPr bwMode="auto">
          <a:xfrm>
            <a:off x="6092825" y="4103688"/>
            <a:ext cx="266700" cy="187325"/>
          </a:xfrm>
          <a:custGeom>
            <a:avLst/>
            <a:gdLst>
              <a:gd name="T0" fmla="*/ 2147483646 w 571"/>
              <a:gd name="T1" fmla="*/ 2147483646 h 466"/>
              <a:gd name="T2" fmla="*/ 2147483646 w 571"/>
              <a:gd name="T3" fmla="*/ 2147483646 h 466"/>
              <a:gd name="T4" fmla="*/ 2147483646 w 571"/>
              <a:gd name="T5" fmla="*/ 2147483646 h 466"/>
              <a:gd name="T6" fmla="*/ 2147483646 w 571"/>
              <a:gd name="T7" fmla="*/ 2147483646 h 466"/>
              <a:gd name="T8" fmla="*/ 2147483646 w 571"/>
              <a:gd name="T9" fmla="*/ 2147483646 h 466"/>
              <a:gd name="T10" fmla="*/ 2147483646 w 571"/>
              <a:gd name="T11" fmla="*/ 2147483646 h 466"/>
              <a:gd name="T12" fmla="*/ 2147483646 w 571"/>
              <a:gd name="T13" fmla="*/ 2147483646 h 466"/>
              <a:gd name="T14" fmla="*/ 2147483646 w 571"/>
              <a:gd name="T15" fmla="*/ 2147483646 h 466"/>
              <a:gd name="T16" fmla="*/ 2147483646 w 571"/>
              <a:gd name="T17" fmla="*/ 2147483646 h 466"/>
              <a:gd name="T18" fmla="*/ 2147483646 w 571"/>
              <a:gd name="T19" fmla="*/ 2147483646 h 466"/>
              <a:gd name="T20" fmla="*/ 2147483646 w 571"/>
              <a:gd name="T21" fmla="*/ 2147483646 h 466"/>
              <a:gd name="T22" fmla="*/ 2147483646 w 571"/>
              <a:gd name="T23" fmla="*/ 2147483646 h 466"/>
              <a:gd name="T24" fmla="*/ 2147483646 w 571"/>
              <a:gd name="T25" fmla="*/ 2147483646 h 466"/>
              <a:gd name="T26" fmla="*/ 2147483646 w 571"/>
              <a:gd name="T27" fmla="*/ 2147483646 h 466"/>
              <a:gd name="T28" fmla="*/ 2147483646 w 571"/>
              <a:gd name="T29" fmla="*/ 2147483646 h 466"/>
              <a:gd name="T30" fmla="*/ 0 w 571"/>
              <a:gd name="T31" fmla="*/ 2147483646 h 466"/>
              <a:gd name="T32" fmla="*/ 0 w 571"/>
              <a:gd name="T33" fmla="*/ 2147483646 h 466"/>
              <a:gd name="T34" fmla="*/ 0 w 571"/>
              <a:gd name="T35" fmla="*/ 2147483646 h 466"/>
              <a:gd name="T36" fmla="*/ 2147483646 w 571"/>
              <a:gd name="T37" fmla="*/ 2147483646 h 466"/>
              <a:gd name="T38" fmla="*/ 2147483646 w 571"/>
              <a:gd name="T39" fmla="*/ 2147483646 h 466"/>
              <a:gd name="T40" fmla="*/ 2147483646 w 571"/>
              <a:gd name="T41" fmla="*/ 2147483646 h 466"/>
              <a:gd name="T42" fmla="*/ 2147483646 w 571"/>
              <a:gd name="T43" fmla="*/ 2147483646 h 466"/>
              <a:gd name="T44" fmla="*/ 2147483646 w 571"/>
              <a:gd name="T45" fmla="*/ 2147483646 h 466"/>
              <a:gd name="T46" fmla="*/ 2147483646 w 571"/>
              <a:gd name="T47" fmla="*/ 2147483646 h 466"/>
              <a:gd name="T48" fmla="*/ 2147483646 w 571"/>
              <a:gd name="T49" fmla="*/ 2147483646 h 466"/>
              <a:gd name="T50" fmla="*/ 2147483646 w 571"/>
              <a:gd name="T51" fmla="*/ 2147483646 h 466"/>
              <a:gd name="T52" fmla="*/ 2147483646 w 571"/>
              <a:gd name="T53" fmla="*/ 0 h 466"/>
              <a:gd name="T54" fmla="*/ 2147483646 w 571"/>
              <a:gd name="T55" fmla="*/ 0 h 466"/>
              <a:gd name="T56" fmla="*/ 2147483646 w 571"/>
              <a:gd name="T57" fmla="*/ 2147483646 h 466"/>
              <a:gd name="T58" fmla="*/ 2147483646 w 571"/>
              <a:gd name="T59" fmla="*/ 2147483646 h 466"/>
              <a:gd name="T60" fmla="*/ 2147483646 w 571"/>
              <a:gd name="T61" fmla="*/ 2147483646 h 466"/>
              <a:gd name="T62" fmla="*/ 2147483646 w 571"/>
              <a:gd name="T63" fmla="*/ 2147483646 h 466"/>
              <a:gd name="T64" fmla="*/ 2147483646 w 571"/>
              <a:gd name="T65" fmla="*/ 2147483646 h 466"/>
              <a:gd name="T66" fmla="*/ 2147483646 w 571"/>
              <a:gd name="T67" fmla="*/ 2147483646 h 466"/>
              <a:gd name="T68" fmla="*/ 2147483646 w 571"/>
              <a:gd name="T69" fmla="*/ 2147483646 h 466"/>
              <a:gd name="T70" fmla="*/ 2147483646 w 571"/>
              <a:gd name="T71" fmla="*/ 2147483646 h 466"/>
              <a:gd name="T72" fmla="*/ 2147483646 w 571"/>
              <a:gd name="T73" fmla="*/ 2147483646 h 466"/>
              <a:gd name="T74" fmla="*/ 2147483646 w 571"/>
              <a:gd name="T75" fmla="*/ 2147483646 h 466"/>
              <a:gd name="T76" fmla="*/ 2147483646 w 571"/>
              <a:gd name="T77" fmla="*/ 2147483646 h 466"/>
              <a:gd name="T78" fmla="*/ 2147483646 w 571"/>
              <a:gd name="T79" fmla="*/ 2147483646 h 466"/>
              <a:gd name="T80" fmla="*/ 2147483646 w 571"/>
              <a:gd name="T81" fmla="*/ 2147483646 h 466"/>
              <a:gd name="T82" fmla="*/ 2147483646 w 571"/>
              <a:gd name="T83" fmla="*/ 2147483646 h 466"/>
              <a:gd name="T84" fmla="*/ 2147483646 w 571"/>
              <a:gd name="T85" fmla="*/ 2147483646 h 466"/>
              <a:gd name="T86" fmla="*/ 2147483646 w 571"/>
              <a:gd name="T87" fmla="*/ 2147483646 h 466"/>
              <a:gd name="T88" fmla="*/ 2147483646 w 571"/>
              <a:gd name="T89" fmla="*/ 2147483646 h 466"/>
              <a:gd name="T90" fmla="*/ 2147483646 w 571"/>
              <a:gd name="T91" fmla="*/ 2147483646 h 466"/>
              <a:gd name="T92" fmla="*/ 2147483646 w 571"/>
              <a:gd name="T93" fmla="*/ 2147483646 h 466"/>
              <a:gd name="T94" fmla="*/ 2147483646 w 571"/>
              <a:gd name="T95" fmla="*/ 2147483646 h 46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571"/>
              <a:gd name="T145" fmla="*/ 0 h 466"/>
              <a:gd name="T146" fmla="*/ 571 w 571"/>
              <a:gd name="T147" fmla="*/ 466 h 466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571" h="466">
                <a:moveTo>
                  <a:pt x="500" y="427"/>
                </a:moveTo>
                <a:lnTo>
                  <a:pt x="464" y="427"/>
                </a:lnTo>
                <a:lnTo>
                  <a:pt x="429" y="427"/>
                </a:lnTo>
                <a:lnTo>
                  <a:pt x="393" y="427"/>
                </a:lnTo>
                <a:lnTo>
                  <a:pt x="356" y="427"/>
                </a:lnTo>
                <a:lnTo>
                  <a:pt x="322" y="466"/>
                </a:lnTo>
                <a:lnTo>
                  <a:pt x="286" y="466"/>
                </a:lnTo>
                <a:lnTo>
                  <a:pt x="286" y="427"/>
                </a:lnTo>
                <a:lnTo>
                  <a:pt x="250" y="427"/>
                </a:lnTo>
                <a:lnTo>
                  <a:pt x="215" y="387"/>
                </a:lnTo>
                <a:lnTo>
                  <a:pt x="178" y="387"/>
                </a:lnTo>
                <a:lnTo>
                  <a:pt x="142" y="427"/>
                </a:lnTo>
                <a:lnTo>
                  <a:pt x="108" y="427"/>
                </a:lnTo>
                <a:lnTo>
                  <a:pt x="72" y="427"/>
                </a:lnTo>
                <a:lnTo>
                  <a:pt x="37" y="427"/>
                </a:lnTo>
                <a:lnTo>
                  <a:pt x="0" y="427"/>
                </a:lnTo>
                <a:lnTo>
                  <a:pt x="0" y="387"/>
                </a:lnTo>
                <a:lnTo>
                  <a:pt x="0" y="349"/>
                </a:lnTo>
                <a:lnTo>
                  <a:pt x="37" y="310"/>
                </a:lnTo>
                <a:lnTo>
                  <a:pt x="37" y="271"/>
                </a:lnTo>
                <a:lnTo>
                  <a:pt x="37" y="233"/>
                </a:lnTo>
                <a:lnTo>
                  <a:pt x="37" y="194"/>
                </a:lnTo>
                <a:lnTo>
                  <a:pt x="72" y="194"/>
                </a:lnTo>
                <a:lnTo>
                  <a:pt x="72" y="156"/>
                </a:lnTo>
                <a:lnTo>
                  <a:pt x="72" y="117"/>
                </a:lnTo>
                <a:lnTo>
                  <a:pt x="72" y="77"/>
                </a:lnTo>
                <a:lnTo>
                  <a:pt x="108" y="0"/>
                </a:lnTo>
                <a:lnTo>
                  <a:pt x="142" y="0"/>
                </a:lnTo>
                <a:lnTo>
                  <a:pt x="215" y="39"/>
                </a:lnTo>
                <a:lnTo>
                  <a:pt x="250" y="39"/>
                </a:lnTo>
                <a:lnTo>
                  <a:pt x="322" y="39"/>
                </a:lnTo>
                <a:lnTo>
                  <a:pt x="356" y="39"/>
                </a:lnTo>
                <a:lnTo>
                  <a:pt x="464" y="39"/>
                </a:lnTo>
                <a:lnTo>
                  <a:pt x="534" y="77"/>
                </a:lnTo>
                <a:lnTo>
                  <a:pt x="571" y="77"/>
                </a:lnTo>
                <a:lnTo>
                  <a:pt x="534" y="117"/>
                </a:lnTo>
                <a:lnTo>
                  <a:pt x="500" y="156"/>
                </a:lnTo>
                <a:lnTo>
                  <a:pt x="464" y="156"/>
                </a:lnTo>
                <a:lnTo>
                  <a:pt x="429" y="156"/>
                </a:lnTo>
                <a:lnTo>
                  <a:pt x="429" y="194"/>
                </a:lnTo>
                <a:lnTo>
                  <a:pt x="393" y="194"/>
                </a:lnTo>
                <a:lnTo>
                  <a:pt x="429" y="233"/>
                </a:lnTo>
                <a:lnTo>
                  <a:pt x="429" y="310"/>
                </a:lnTo>
                <a:lnTo>
                  <a:pt x="429" y="349"/>
                </a:lnTo>
                <a:lnTo>
                  <a:pt x="464" y="349"/>
                </a:lnTo>
                <a:lnTo>
                  <a:pt x="464" y="387"/>
                </a:lnTo>
                <a:lnTo>
                  <a:pt x="500" y="387"/>
                </a:lnTo>
                <a:lnTo>
                  <a:pt x="500" y="42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1" name="Freeform 50"/>
          <p:cNvSpPr>
            <a:spLocks noChangeAspect="1"/>
          </p:cNvSpPr>
          <p:nvPr/>
        </p:nvSpPr>
        <p:spPr bwMode="auto">
          <a:xfrm>
            <a:off x="5857875" y="4086225"/>
            <a:ext cx="284163" cy="203200"/>
          </a:xfrm>
          <a:custGeom>
            <a:avLst/>
            <a:gdLst>
              <a:gd name="T0" fmla="*/ 2147483646 w 607"/>
              <a:gd name="T1" fmla="*/ 2147483646 h 503"/>
              <a:gd name="T2" fmla="*/ 2147483646 w 607"/>
              <a:gd name="T3" fmla="*/ 2147483646 h 503"/>
              <a:gd name="T4" fmla="*/ 2147483646 w 607"/>
              <a:gd name="T5" fmla="*/ 2147483646 h 503"/>
              <a:gd name="T6" fmla="*/ 2147483646 w 607"/>
              <a:gd name="T7" fmla="*/ 2147483646 h 503"/>
              <a:gd name="T8" fmla="*/ 2147483646 w 607"/>
              <a:gd name="T9" fmla="*/ 2147483646 h 503"/>
              <a:gd name="T10" fmla="*/ 2147483646 w 607"/>
              <a:gd name="T11" fmla="*/ 2147483646 h 503"/>
              <a:gd name="T12" fmla="*/ 2147483646 w 607"/>
              <a:gd name="T13" fmla="*/ 2147483646 h 503"/>
              <a:gd name="T14" fmla="*/ 2147483646 w 607"/>
              <a:gd name="T15" fmla="*/ 2147483646 h 503"/>
              <a:gd name="T16" fmla="*/ 2147483646 w 607"/>
              <a:gd name="T17" fmla="*/ 2147483646 h 503"/>
              <a:gd name="T18" fmla="*/ 2147483646 w 607"/>
              <a:gd name="T19" fmla="*/ 2147483646 h 503"/>
              <a:gd name="T20" fmla="*/ 2147483646 w 607"/>
              <a:gd name="T21" fmla="*/ 2147483646 h 503"/>
              <a:gd name="T22" fmla="*/ 2147483646 w 607"/>
              <a:gd name="T23" fmla="*/ 2147483646 h 503"/>
              <a:gd name="T24" fmla="*/ 2147483646 w 607"/>
              <a:gd name="T25" fmla="*/ 2147483646 h 503"/>
              <a:gd name="T26" fmla="*/ 2147483646 w 607"/>
              <a:gd name="T27" fmla="*/ 2147483646 h 503"/>
              <a:gd name="T28" fmla="*/ 0 w 607"/>
              <a:gd name="T29" fmla="*/ 2147483646 h 503"/>
              <a:gd name="T30" fmla="*/ 0 w 607"/>
              <a:gd name="T31" fmla="*/ 2147483646 h 503"/>
              <a:gd name="T32" fmla="*/ 2147483646 w 607"/>
              <a:gd name="T33" fmla="*/ 2147483646 h 503"/>
              <a:gd name="T34" fmla="*/ 2147483646 w 607"/>
              <a:gd name="T35" fmla="*/ 2147483646 h 503"/>
              <a:gd name="T36" fmla="*/ 2147483646 w 607"/>
              <a:gd name="T37" fmla="*/ 2147483646 h 503"/>
              <a:gd name="T38" fmla="*/ 2147483646 w 607"/>
              <a:gd name="T39" fmla="*/ 2147483646 h 503"/>
              <a:gd name="T40" fmla="*/ 2147483646 w 607"/>
              <a:gd name="T41" fmla="*/ 2147483646 h 503"/>
              <a:gd name="T42" fmla="*/ 2147483646 w 607"/>
              <a:gd name="T43" fmla="*/ 2147483646 h 503"/>
              <a:gd name="T44" fmla="*/ 2147483646 w 607"/>
              <a:gd name="T45" fmla="*/ 0 h 503"/>
              <a:gd name="T46" fmla="*/ 2147483646 w 607"/>
              <a:gd name="T47" fmla="*/ 2147483646 h 503"/>
              <a:gd name="T48" fmla="*/ 2147483646 w 607"/>
              <a:gd name="T49" fmla="*/ 2147483646 h 503"/>
              <a:gd name="T50" fmla="*/ 2147483646 w 607"/>
              <a:gd name="T51" fmla="*/ 2147483646 h 503"/>
              <a:gd name="T52" fmla="*/ 2147483646 w 607"/>
              <a:gd name="T53" fmla="*/ 2147483646 h 503"/>
              <a:gd name="T54" fmla="*/ 2147483646 w 607"/>
              <a:gd name="T55" fmla="*/ 2147483646 h 503"/>
              <a:gd name="T56" fmla="*/ 2147483646 w 607"/>
              <a:gd name="T57" fmla="*/ 2147483646 h 503"/>
              <a:gd name="T58" fmla="*/ 2147483646 w 607"/>
              <a:gd name="T59" fmla="*/ 2147483646 h 503"/>
              <a:gd name="T60" fmla="*/ 2147483646 w 607"/>
              <a:gd name="T61" fmla="*/ 2147483646 h 503"/>
              <a:gd name="T62" fmla="*/ 2147483646 w 607"/>
              <a:gd name="T63" fmla="*/ 2147483646 h 503"/>
              <a:gd name="T64" fmla="*/ 2147483646 w 607"/>
              <a:gd name="T65" fmla="*/ 2147483646 h 503"/>
              <a:gd name="T66" fmla="*/ 2147483646 w 607"/>
              <a:gd name="T67" fmla="*/ 2147483646 h 503"/>
              <a:gd name="T68" fmla="*/ 2147483646 w 607"/>
              <a:gd name="T69" fmla="*/ 2147483646 h 503"/>
              <a:gd name="T70" fmla="*/ 2147483646 w 607"/>
              <a:gd name="T71" fmla="*/ 2147483646 h 503"/>
              <a:gd name="T72" fmla="*/ 2147483646 w 607"/>
              <a:gd name="T73" fmla="*/ 2147483646 h 50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607"/>
              <a:gd name="T112" fmla="*/ 0 h 503"/>
              <a:gd name="T113" fmla="*/ 607 w 607"/>
              <a:gd name="T114" fmla="*/ 503 h 50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607" h="503">
                <a:moveTo>
                  <a:pt x="499" y="464"/>
                </a:moveTo>
                <a:lnTo>
                  <a:pt x="463" y="464"/>
                </a:lnTo>
                <a:lnTo>
                  <a:pt x="429" y="464"/>
                </a:lnTo>
                <a:lnTo>
                  <a:pt x="392" y="464"/>
                </a:lnTo>
                <a:lnTo>
                  <a:pt x="356" y="503"/>
                </a:lnTo>
                <a:lnTo>
                  <a:pt x="321" y="503"/>
                </a:lnTo>
                <a:lnTo>
                  <a:pt x="285" y="503"/>
                </a:lnTo>
                <a:lnTo>
                  <a:pt x="215" y="503"/>
                </a:lnTo>
                <a:lnTo>
                  <a:pt x="178" y="503"/>
                </a:lnTo>
                <a:lnTo>
                  <a:pt x="143" y="503"/>
                </a:lnTo>
                <a:lnTo>
                  <a:pt x="107" y="503"/>
                </a:lnTo>
                <a:lnTo>
                  <a:pt x="72" y="503"/>
                </a:lnTo>
                <a:lnTo>
                  <a:pt x="37" y="464"/>
                </a:lnTo>
                <a:lnTo>
                  <a:pt x="37" y="426"/>
                </a:lnTo>
                <a:lnTo>
                  <a:pt x="0" y="426"/>
                </a:lnTo>
                <a:lnTo>
                  <a:pt x="0" y="388"/>
                </a:lnTo>
                <a:lnTo>
                  <a:pt x="37" y="388"/>
                </a:lnTo>
                <a:lnTo>
                  <a:pt x="37" y="349"/>
                </a:lnTo>
                <a:lnTo>
                  <a:pt x="72" y="310"/>
                </a:lnTo>
                <a:lnTo>
                  <a:pt x="178" y="194"/>
                </a:lnTo>
                <a:lnTo>
                  <a:pt x="356" y="78"/>
                </a:lnTo>
                <a:lnTo>
                  <a:pt x="392" y="39"/>
                </a:lnTo>
                <a:lnTo>
                  <a:pt x="499" y="0"/>
                </a:lnTo>
                <a:lnTo>
                  <a:pt x="535" y="39"/>
                </a:lnTo>
                <a:lnTo>
                  <a:pt x="570" y="39"/>
                </a:lnTo>
                <a:lnTo>
                  <a:pt x="607" y="39"/>
                </a:lnTo>
                <a:lnTo>
                  <a:pt x="570" y="116"/>
                </a:lnTo>
                <a:lnTo>
                  <a:pt x="570" y="155"/>
                </a:lnTo>
                <a:lnTo>
                  <a:pt x="570" y="194"/>
                </a:lnTo>
                <a:lnTo>
                  <a:pt x="570" y="232"/>
                </a:lnTo>
                <a:lnTo>
                  <a:pt x="535" y="232"/>
                </a:lnTo>
                <a:lnTo>
                  <a:pt x="535" y="272"/>
                </a:lnTo>
                <a:lnTo>
                  <a:pt x="535" y="310"/>
                </a:lnTo>
                <a:lnTo>
                  <a:pt x="535" y="349"/>
                </a:lnTo>
                <a:lnTo>
                  <a:pt x="499" y="388"/>
                </a:lnTo>
                <a:lnTo>
                  <a:pt x="499" y="426"/>
                </a:lnTo>
                <a:lnTo>
                  <a:pt x="499" y="46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2" name="Freeform 51"/>
          <p:cNvSpPr>
            <a:spLocks noChangeAspect="1"/>
          </p:cNvSpPr>
          <p:nvPr/>
        </p:nvSpPr>
        <p:spPr bwMode="auto">
          <a:xfrm>
            <a:off x="5608638" y="3960813"/>
            <a:ext cx="266700" cy="314325"/>
          </a:xfrm>
          <a:custGeom>
            <a:avLst/>
            <a:gdLst>
              <a:gd name="T0" fmla="*/ 2147483646 w 571"/>
              <a:gd name="T1" fmla="*/ 2147483646 h 773"/>
              <a:gd name="T2" fmla="*/ 2147483646 w 571"/>
              <a:gd name="T3" fmla="*/ 2147483646 h 773"/>
              <a:gd name="T4" fmla="*/ 2147483646 w 571"/>
              <a:gd name="T5" fmla="*/ 2147483646 h 773"/>
              <a:gd name="T6" fmla="*/ 2147483646 w 571"/>
              <a:gd name="T7" fmla="*/ 2147483646 h 773"/>
              <a:gd name="T8" fmla="*/ 2147483646 w 571"/>
              <a:gd name="T9" fmla="*/ 2147483646 h 773"/>
              <a:gd name="T10" fmla="*/ 2147483646 w 571"/>
              <a:gd name="T11" fmla="*/ 2147483646 h 773"/>
              <a:gd name="T12" fmla="*/ 2147483646 w 571"/>
              <a:gd name="T13" fmla="*/ 2147483646 h 773"/>
              <a:gd name="T14" fmla="*/ 2147483646 w 571"/>
              <a:gd name="T15" fmla="*/ 2147483646 h 773"/>
              <a:gd name="T16" fmla="*/ 2147483646 w 571"/>
              <a:gd name="T17" fmla="*/ 2147483646 h 773"/>
              <a:gd name="T18" fmla="*/ 2147483646 w 571"/>
              <a:gd name="T19" fmla="*/ 2147483646 h 773"/>
              <a:gd name="T20" fmla="*/ 2147483646 w 571"/>
              <a:gd name="T21" fmla="*/ 2147483646 h 773"/>
              <a:gd name="T22" fmla="*/ 2147483646 w 571"/>
              <a:gd name="T23" fmla="*/ 2147483646 h 773"/>
              <a:gd name="T24" fmla="*/ 2147483646 w 571"/>
              <a:gd name="T25" fmla="*/ 2147483646 h 773"/>
              <a:gd name="T26" fmla="*/ 2147483646 w 571"/>
              <a:gd name="T27" fmla="*/ 2147483646 h 773"/>
              <a:gd name="T28" fmla="*/ 2147483646 w 571"/>
              <a:gd name="T29" fmla="*/ 2147483646 h 773"/>
              <a:gd name="T30" fmla="*/ 2147483646 w 571"/>
              <a:gd name="T31" fmla="*/ 2147483646 h 773"/>
              <a:gd name="T32" fmla="*/ 2147483646 w 571"/>
              <a:gd name="T33" fmla="*/ 2147483646 h 773"/>
              <a:gd name="T34" fmla="*/ 2147483646 w 571"/>
              <a:gd name="T35" fmla="*/ 2147483646 h 773"/>
              <a:gd name="T36" fmla="*/ 0 w 571"/>
              <a:gd name="T37" fmla="*/ 2147483646 h 773"/>
              <a:gd name="T38" fmla="*/ 0 w 571"/>
              <a:gd name="T39" fmla="*/ 2147483646 h 773"/>
              <a:gd name="T40" fmla="*/ 2147483646 w 571"/>
              <a:gd name="T41" fmla="*/ 2147483646 h 773"/>
              <a:gd name="T42" fmla="*/ 2147483646 w 571"/>
              <a:gd name="T43" fmla="*/ 2147483646 h 773"/>
              <a:gd name="T44" fmla="*/ 2147483646 w 571"/>
              <a:gd name="T45" fmla="*/ 2147483646 h 773"/>
              <a:gd name="T46" fmla="*/ 2147483646 w 571"/>
              <a:gd name="T47" fmla="*/ 2147483646 h 773"/>
              <a:gd name="T48" fmla="*/ 2147483646 w 571"/>
              <a:gd name="T49" fmla="*/ 0 h 773"/>
              <a:gd name="T50" fmla="*/ 2147483646 w 571"/>
              <a:gd name="T51" fmla="*/ 0 h 773"/>
              <a:gd name="T52" fmla="*/ 2147483646 w 571"/>
              <a:gd name="T53" fmla="*/ 0 h 773"/>
              <a:gd name="T54" fmla="*/ 2147483646 w 571"/>
              <a:gd name="T55" fmla="*/ 0 h 773"/>
              <a:gd name="T56" fmla="*/ 2147483646 w 571"/>
              <a:gd name="T57" fmla="*/ 0 h 773"/>
              <a:gd name="T58" fmla="*/ 2147483646 w 571"/>
              <a:gd name="T59" fmla="*/ 0 h 773"/>
              <a:gd name="T60" fmla="*/ 2147483646 w 571"/>
              <a:gd name="T61" fmla="*/ 2147483646 h 773"/>
              <a:gd name="T62" fmla="*/ 2147483646 w 571"/>
              <a:gd name="T63" fmla="*/ 2147483646 h 773"/>
              <a:gd name="T64" fmla="*/ 2147483646 w 571"/>
              <a:gd name="T65" fmla="*/ 2147483646 h 773"/>
              <a:gd name="T66" fmla="*/ 2147483646 w 571"/>
              <a:gd name="T67" fmla="*/ 2147483646 h 773"/>
              <a:gd name="T68" fmla="*/ 2147483646 w 571"/>
              <a:gd name="T69" fmla="*/ 2147483646 h 773"/>
              <a:gd name="T70" fmla="*/ 2147483646 w 571"/>
              <a:gd name="T71" fmla="*/ 2147483646 h 773"/>
              <a:gd name="T72" fmla="*/ 2147483646 w 571"/>
              <a:gd name="T73" fmla="*/ 2147483646 h 773"/>
              <a:gd name="T74" fmla="*/ 2147483646 w 571"/>
              <a:gd name="T75" fmla="*/ 2147483646 h 773"/>
              <a:gd name="T76" fmla="*/ 2147483646 w 571"/>
              <a:gd name="T77" fmla="*/ 2147483646 h 773"/>
              <a:gd name="T78" fmla="*/ 2147483646 w 571"/>
              <a:gd name="T79" fmla="*/ 2147483646 h 773"/>
              <a:gd name="T80" fmla="*/ 2147483646 w 571"/>
              <a:gd name="T81" fmla="*/ 2147483646 h 773"/>
              <a:gd name="T82" fmla="*/ 2147483646 w 571"/>
              <a:gd name="T83" fmla="*/ 2147483646 h 773"/>
              <a:gd name="T84" fmla="*/ 2147483646 w 571"/>
              <a:gd name="T85" fmla="*/ 2147483646 h 773"/>
              <a:gd name="T86" fmla="*/ 2147483646 w 571"/>
              <a:gd name="T87" fmla="*/ 2147483646 h 773"/>
              <a:gd name="T88" fmla="*/ 2147483646 w 571"/>
              <a:gd name="T89" fmla="*/ 2147483646 h 773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571"/>
              <a:gd name="T136" fmla="*/ 0 h 773"/>
              <a:gd name="T137" fmla="*/ 571 w 571"/>
              <a:gd name="T138" fmla="*/ 773 h 773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571" h="773">
                <a:moveTo>
                  <a:pt x="571" y="773"/>
                </a:moveTo>
                <a:lnTo>
                  <a:pt x="534" y="773"/>
                </a:lnTo>
                <a:lnTo>
                  <a:pt x="499" y="773"/>
                </a:lnTo>
                <a:lnTo>
                  <a:pt x="464" y="773"/>
                </a:lnTo>
                <a:lnTo>
                  <a:pt x="428" y="734"/>
                </a:lnTo>
                <a:lnTo>
                  <a:pt x="393" y="697"/>
                </a:lnTo>
                <a:lnTo>
                  <a:pt x="356" y="697"/>
                </a:lnTo>
                <a:lnTo>
                  <a:pt x="320" y="658"/>
                </a:lnTo>
                <a:lnTo>
                  <a:pt x="286" y="658"/>
                </a:lnTo>
                <a:lnTo>
                  <a:pt x="250" y="619"/>
                </a:lnTo>
                <a:lnTo>
                  <a:pt x="215" y="581"/>
                </a:lnTo>
                <a:lnTo>
                  <a:pt x="215" y="542"/>
                </a:lnTo>
                <a:lnTo>
                  <a:pt x="178" y="542"/>
                </a:lnTo>
                <a:lnTo>
                  <a:pt x="178" y="504"/>
                </a:lnTo>
                <a:lnTo>
                  <a:pt x="178" y="425"/>
                </a:lnTo>
                <a:lnTo>
                  <a:pt x="178" y="387"/>
                </a:lnTo>
                <a:lnTo>
                  <a:pt x="108" y="309"/>
                </a:lnTo>
                <a:lnTo>
                  <a:pt x="72" y="232"/>
                </a:lnTo>
                <a:lnTo>
                  <a:pt x="0" y="115"/>
                </a:lnTo>
                <a:lnTo>
                  <a:pt x="0" y="154"/>
                </a:lnTo>
                <a:lnTo>
                  <a:pt x="36" y="115"/>
                </a:lnTo>
                <a:lnTo>
                  <a:pt x="72" y="115"/>
                </a:lnTo>
                <a:lnTo>
                  <a:pt x="72" y="78"/>
                </a:lnTo>
                <a:lnTo>
                  <a:pt x="108" y="39"/>
                </a:lnTo>
                <a:lnTo>
                  <a:pt x="178" y="0"/>
                </a:lnTo>
                <a:lnTo>
                  <a:pt x="215" y="0"/>
                </a:lnTo>
                <a:lnTo>
                  <a:pt x="250" y="0"/>
                </a:lnTo>
                <a:lnTo>
                  <a:pt x="286" y="0"/>
                </a:lnTo>
                <a:lnTo>
                  <a:pt x="320" y="0"/>
                </a:lnTo>
                <a:lnTo>
                  <a:pt x="356" y="0"/>
                </a:lnTo>
                <a:lnTo>
                  <a:pt x="393" y="39"/>
                </a:lnTo>
                <a:lnTo>
                  <a:pt x="393" y="78"/>
                </a:lnTo>
                <a:lnTo>
                  <a:pt x="393" y="115"/>
                </a:lnTo>
                <a:lnTo>
                  <a:pt x="428" y="194"/>
                </a:lnTo>
                <a:lnTo>
                  <a:pt x="428" y="232"/>
                </a:lnTo>
                <a:lnTo>
                  <a:pt x="464" y="271"/>
                </a:lnTo>
                <a:lnTo>
                  <a:pt x="464" y="348"/>
                </a:lnTo>
                <a:lnTo>
                  <a:pt x="499" y="425"/>
                </a:lnTo>
                <a:lnTo>
                  <a:pt x="499" y="504"/>
                </a:lnTo>
                <a:lnTo>
                  <a:pt x="571" y="658"/>
                </a:lnTo>
                <a:lnTo>
                  <a:pt x="571" y="697"/>
                </a:lnTo>
                <a:lnTo>
                  <a:pt x="534" y="697"/>
                </a:lnTo>
                <a:lnTo>
                  <a:pt x="534" y="734"/>
                </a:lnTo>
                <a:lnTo>
                  <a:pt x="571" y="734"/>
                </a:lnTo>
                <a:lnTo>
                  <a:pt x="571" y="77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3" name="Freeform 52"/>
          <p:cNvSpPr>
            <a:spLocks noChangeAspect="1"/>
          </p:cNvSpPr>
          <p:nvPr/>
        </p:nvSpPr>
        <p:spPr bwMode="auto">
          <a:xfrm>
            <a:off x="6092825" y="3773488"/>
            <a:ext cx="415925" cy="358775"/>
          </a:xfrm>
          <a:custGeom>
            <a:avLst/>
            <a:gdLst>
              <a:gd name="T0" fmla="*/ 2147483646 w 890"/>
              <a:gd name="T1" fmla="*/ 2147483646 h 890"/>
              <a:gd name="T2" fmla="*/ 2147483646 w 890"/>
              <a:gd name="T3" fmla="*/ 2147483646 h 890"/>
              <a:gd name="T4" fmla="*/ 2147483646 w 890"/>
              <a:gd name="T5" fmla="*/ 2147483646 h 890"/>
              <a:gd name="T6" fmla="*/ 2147483646 w 890"/>
              <a:gd name="T7" fmla="*/ 2147483646 h 890"/>
              <a:gd name="T8" fmla="*/ 2147483646 w 890"/>
              <a:gd name="T9" fmla="*/ 2147483646 h 890"/>
              <a:gd name="T10" fmla="*/ 2147483646 w 890"/>
              <a:gd name="T11" fmla="*/ 2147483646 h 890"/>
              <a:gd name="T12" fmla="*/ 2147483646 w 890"/>
              <a:gd name="T13" fmla="*/ 2147483646 h 890"/>
              <a:gd name="T14" fmla="*/ 2147483646 w 890"/>
              <a:gd name="T15" fmla="*/ 2147483646 h 890"/>
              <a:gd name="T16" fmla="*/ 2147483646 w 890"/>
              <a:gd name="T17" fmla="*/ 2147483646 h 890"/>
              <a:gd name="T18" fmla="*/ 2147483646 w 890"/>
              <a:gd name="T19" fmla="*/ 2147483646 h 890"/>
              <a:gd name="T20" fmla="*/ 2147483646 w 890"/>
              <a:gd name="T21" fmla="*/ 2147483646 h 890"/>
              <a:gd name="T22" fmla="*/ 2147483646 w 890"/>
              <a:gd name="T23" fmla="*/ 2147483646 h 890"/>
              <a:gd name="T24" fmla="*/ 2147483646 w 890"/>
              <a:gd name="T25" fmla="*/ 2147483646 h 890"/>
              <a:gd name="T26" fmla="*/ 2147483646 w 890"/>
              <a:gd name="T27" fmla="*/ 2147483646 h 890"/>
              <a:gd name="T28" fmla="*/ 2147483646 w 890"/>
              <a:gd name="T29" fmla="*/ 2147483646 h 890"/>
              <a:gd name="T30" fmla="*/ 2147483646 w 890"/>
              <a:gd name="T31" fmla="*/ 2147483646 h 890"/>
              <a:gd name="T32" fmla="*/ 2147483646 w 890"/>
              <a:gd name="T33" fmla="*/ 2147483646 h 890"/>
              <a:gd name="T34" fmla="*/ 2147483646 w 890"/>
              <a:gd name="T35" fmla="*/ 2147483646 h 890"/>
              <a:gd name="T36" fmla="*/ 2147483646 w 890"/>
              <a:gd name="T37" fmla="*/ 2147483646 h 890"/>
              <a:gd name="T38" fmla="*/ 2147483646 w 890"/>
              <a:gd name="T39" fmla="*/ 2147483646 h 890"/>
              <a:gd name="T40" fmla="*/ 2147483646 w 890"/>
              <a:gd name="T41" fmla="*/ 2147483646 h 890"/>
              <a:gd name="T42" fmla="*/ 2147483646 w 890"/>
              <a:gd name="T43" fmla="*/ 2147483646 h 890"/>
              <a:gd name="T44" fmla="*/ 2147483646 w 890"/>
              <a:gd name="T45" fmla="*/ 2147483646 h 890"/>
              <a:gd name="T46" fmla="*/ 2147483646 w 890"/>
              <a:gd name="T47" fmla="*/ 2147483646 h 890"/>
              <a:gd name="T48" fmla="*/ 2147483646 w 890"/>
              <a:gd name="T49" fmla="*/ 2147483646 h 890"/>
              <a:gd name="T50" fmla="*/ 2147483646 w 890"/>
              <a:gd name="T51" fmla="*/ 2147483646 h 890"/>
              <a:gd name="T52" fmla="*/ 2147483646 w 890"/>
              <a:gd name="T53" fmla="*/ 2147483646 h 890"/>
              <a:gd name="T54" fmla="*/ 2147483646 w 890"/>
              <a:gd name="T55" fmla="*/ 2147483646 h 890"/>
              <a:gd name="T56" fmla="*/ 2147483646 w 890"/>
              <a:gd name="T57" fmla="*/ 2147483646 h 890"/>
              <a:gd name="T58" fmla="*/ 2147483646 w 890"/>
              <a:gd name="T59" fmla="*/ 2147483646 h 890"/>
              <a:gd name="T60" fmla="*/ 2147483646 w 890"/>
              <a:gd name="T61" fmla="*/ 2147483646 h 890"/>
              <a:gd name="T62" fmla="*/ 2147483646 w 890"/>
              <a:gd name="T63" fmla="*/ 2147483646 h 89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890"/>
              <a:gd name="T97" fmla="*/ 0 h 890"/>
              <a:gd name="T98" fmla="*/ 890 w 890"/>
              <a:gd name="T99" fmla="*/ 890 h 89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890" h="890">
                <a:moveTo>
                  <a:pt x="0" y="774"/>
                </a:moveTo>
                <a:lnTo>
                  <a:pt x="71" y="696"/>
                </a:lnTo>
                <a:lnTo>
                  <a:pt x="178" y="581"/>
                </a:lnTo>
                <a:lnTo>
                  <a:pt x="214" y="581"/>
                </a:lnTo>
                <a:lnTo>
                  <a:pt x="214" y="543"/>
                </a:lnTo>
                <a:lnTo>
                  <a:pt x="214" y="504"/>
                </a:lnTo>
                <a:lnTo>
                  <a:pt x="249" y="465"/>
                </a:lnTo>
                <a:lnTo>
                  <a:pt x="249" y="427"/>
                </a:lnTo>
                <a:lnTo>
                  <a:pt x="285" y="427"/>
                </a:lnTo>
                <a:lnTo>
                  <a:pt x="285" y="387"/>
                </a:lnTo>
                <a:lnTo>
                  <a:pt x="285" y="349"/>
                </a:lnTo>
                <a:lnTo>
                  <a:pt x="285" y="310"/>
                </a:lnTo>
                <a:lnTo>
                  <a:pt x="321" y="271"/>
                </a:lnTo>
                <a:lnTo>
                  <a:pt x="321" y="233"/>
                </a:lnTo>
                <a:lnTo>
                  <a:pt x="321" y="194"/>
                </a:lnTo>
                <a:lnTo>
                  <a:pt x="321" y="155"/>
                </a:lnTo>
                <a:lnTo>
                  <a:pt x="356" y="155"/>
                </a:lnTo>
                <a:lnTo>
                  <a:pt x="392" y="155"/>
                </a:lnTo>
                <a:lnTo>
                  <a:pt x="392" y="117"/>
                </a:lnTo>
                <a:lnTo>
                  <a:pt x="392" y="77"/>
                </a:lnTo>
                <a:lnTo>
                  <a:pt x="428" y="39"/>
                </a:lnTo>
                <a:lnTo>
                  <a:pt x="428" y="77"/>
                </a:lnTo>
                <a:lnTo>
                  <a:pt x="428" y="39"/>
                </a:lnTo>
                <a:lnTo>
                  <a:pt x="463" y="39"/>
                </a:lnTo>
                <a:lnTo>
                  <a:pt x="463" y="0"/>
                </a:lnTo>
                <a:lnTo>
                  <a:pt x="533" y="39"/>
                </a:lnTo>
                <a:lnTo>
                  <a:pt x="570" y="39"/>
                </a:lnTo>
                <a:lnTo>
                  <a:pt x="606" y="39"/>
                </a:lnTo>
                <a:lnTo>
                  <a:pt x="641" y="39"/>
                </a:lnTo>
                <a:lnTo>
                  <a:pt x="677" y="77"/>
                </a:lnTo>
                <a:lnTo>
                  <a:pt x="713" y="77"/>
                </a:lnTo>
                <a:lnTo>
                  <a:pt x="748" y="77"/>
                </a:lnTo>
                <a:lnTo>
                  <a:pt x="784" y="77"/>
                </a:lnTo>
                <a:lnTo>
                  <a:pt x="819" y="155"/>
                </a:lnTo>
                <a:lnTo>
                  <a:pt x="819" y="194"/>
                </a:lnTo>
                <a:lnTo>
                  <a:pt x="855" y="233"/>
                </a:lnTo>
                <a:lnTo>
                  <a:pt x="855" y="271"/>
                </a:lnTo>
                <a:lnTo>
                  <a:pt x="855" y="310"/>
                </a:lnTo>
                <a:lnTo>
                  <a:pt x="890" y="349"/>
                </a:lnTo>
                <a:lnTo>
                  <a:pt x="890" y="387"/>
                </a:lnTo>
                <a:lnTo>
                  <a:pt x="855" y="387"/>
                </a:lnTo>
                <a:lnTo>
                  <a:pt x="855" y="427"/>
                </a:lnTo>
                <a:lnTo>
                  <a:pt x="855" y="504"/>
                </a:lnTo>
                <a:lnTo>
                  <a:pt x="855" y="543"/>
                </a:lnTo>
                <a:lnTo>
                  <a:pt x="855" y="581"/>
                </a:lnTo>
                <a:lnTo>
                  <a:pt x="819" y="619"/>
                </a:lnTo>
                <a:lnTo>
                  <a:pt x="819" y="658"/>
                </a:lnTo>
                <a:lnTo>
                  <a:pt x="819" y="696"/>
                </a:lnTo>
                <a:lnTo>
                  <a:pt x="784" y="696"/>
                </a:lnTo>
                <a:lnTo>
                  <a:pt x="748" y="736"/>
                </a:lnTo>
                <a:lnTo>
                  <a:pt x="713" y="774"/>
                </a:lnTo>
                <a:lnTo>
                  <a:pt x="641" y="813"/>
                </a:lnTo>
                <a:lnTo>
                  <a:pt x="606" y="852"/>
                </a:lnTo>
                <a:lnTo>
                  <a:pt x="570" y="890"/>
                </a:lnTo>
                <a:lnTo>
                  <a:pt x="533" y="890"/>
                </a:lnTo>
                <a:lnTo>
                  <a:pt x="463" y="852"/>
                </a:lnTo>
                <a:lnTo>
                  <a:pt x="356" y="852"/>
                </a:lnTo>
                <a:lnTo>
                  <a:pt x="321" y="852"/>
                </a:lnTo>
                <a:lnTo>
                  <a:pt x="249" y="852"/>
                </a:lnTo>
                <a:lnTo>
                  <a:pt x="214" y="852"/>
                </a:lnTo>
                <a:lnTo>
                  <a:pt x="142" y="813"/>
                </a:lnTo>
                <a:lnTo>
                  <a:pt x="107" y="813"/>
                </a:lnTo>
                <a:lnTo>
                  <a:pt x="71" y="813"/>
                </a:lnTo>
                <a:lnTo>
                  <a:pt x="36" y="813"/>
                </a:lnTo>
                <a:lnTo>
                  <a:pt x="0" y="77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4" name="Freeform 53"/>
          <p:cNvSpPr>
            <a:spLocks noChangeAspect="1"/>
          </p:cNvSpPr>
          <p:nvPr/>
        </p:nvSpPr>
        <p:spPr bwMode="auto">
          <a:xfrm>
            <a:off x="5561013" y="3567113"/>
            <a:ext cx="531812" cy="660400"/>
          </a:xfrm>
          <a:custGeom>
            <a:avLst/>
            <a:gdLst>
              <a:gd name="T0" fmla="*/ 2147483646 w 1139"/>
              <a:gd name="T1" fmla="*/ 2147483646 h 1625"/>
              <a:gd name="T2" fmla="*/ 2147483646 w 1139"/>
              <a:gd name="T3" fmla="*/ 2147483646 h 1625"/>
              <a:gd name="T4" fmla="*/ 2147483646 w 1139"/>
              <a:gd name="T5" fmla="*/ 2147483646 h 1625"/>
              <a:gd name="T6" fmla="*/ 2147483646 w 1139"/>
              <a:gd name="T7" fmla="*/ 2147483646 h 1625"/>
              <a:gd name="T8" fmla="*/ 2147483646 w 1139"/>
              <a:gd name="T9" fmla="*/ 2147483646 h 1625"/>
              <a:gd name="T10" fmla="*/ 2147483646 w 1139"/>
              <a:gd name="T11" fmla="*/ 2147483646 h 1625"/>
              <a:gd name="T12" fmla="*/ 2147483646 w 1139"/>
              <a:gd name="T13" fmla="*/ 2147483646 h 1625"/>
              <a:gd name="T14" fmla="*/ 2147483646 w 1139"/>
              <a:gd name="T15" fmla="*/ 2147483646 h 1625"/>
              <a:gd name="T16" fmla="*/ 2147483646 w 1139"/>
              <a:gd name="T17" fmla="*/ 2147483646 h 1625"/>
              <a:gd name="T18" fmla="*/ 2147483646 w 1139"/>
              <a:gd name="T19" fmla="*/ 2147483646 h 1625"/>
              <a:gd name="T20" fmla="*/ 2147483646 w 1139"/>
              <a:gd name="T21" fmla="*/ 2147483646 h 1625"/>
              <a:gd name="T22" fmla="*/ 2147483646 w 1139"/>
              <a:gd name="T23" fmla="*/ 2147483646 h 1625"/>
              <a:gd name="T24" fmla="*/ 0 w 1139"/>
              <a:gd name="T25" fmla="*/ 2147483646 h 1625"/>
              <a:gd name="T26" fmla="*/ 2147483646 w 1139"/>
              <a:gd name="T27" fmla="*/ 2147483646 h 1625"/>
              <a:gd name="T28" fmla="*/ 2147483646 w 1139"/>
              <a:gd name="T29" fmla="*/ 2147483646 h 1625"/>
              <a:gd name="T30" fmla="*/ 2147483646 w 1139"/>
              <a:gd name="T31" fmla="*/ 2147483646 h 1625"/>
              <a:gd name="T32" fmla="*/ 2147483646 w 1139"/>
              <a:gd name="T33" fmla="*/ 2147483646 h 1625"/>
              <a:gd name="T34" fmla="*/ 2147483646 w 1139"/>
              <a:gd name="T35" fmla="*/ 2147483646 h 1625"/>
              <a:gd name="T36" fmla="*/ 2147483646 w 1139"/>
              <a:gd name="T37" fmla="*/ 2147483646 h 1625"/>
              <a:gd name="T38" fmla="*/ 2147483646 w 1139"/>
              <a:gd name="T39" fmla="*/ 2147483646 h 1625"/>
              <a:gd name="T40" fmla="*/ 2147483646 w 1139"/>
              <a:gd name="T41" fmla="*/ 2147483646 h 1625"/>
              <a:gd name="T42" fmla="*/ 2147483646 w 1139"/>
              <a:gd name="T43" fmla="*/ 2147483646 h 1625"/>
              <a:gd name="T44" fmla="*/ 2147483646 w 1139"/>
              <a:gd name="T45" fmla="*/ 2147483646 h 1625"/>
              <a:gd name="T46" fmla="*/ 2147483646 w 1139"/>
              <a:gd name="T47" fmla="*/ 2147483646 h 1625"/>
              <a:gd name="T48" fmla="*/ 2147483646 w 1139"/>
              <a:gd name="T49" fmla="*/ 2147483646 h 1625"/>
              <a:gd name="T50" fmla="*/ 2147483646 w 1139"/>
              <a:gd name="T51" fmla="*/ 2147483646 h 1625"/>
              <a:gd name="T52" fmla="*/ 2147483646 w 1139"/>
              <a:gd name="T53" fmla="*/ 2147483646 h 1625"/>
              <a:gd name="T54" fmla="*/ 2147483646 w 1139"/>
              <a:gd name="T55" fmla="*/ 2147483646 h 1625"/>
              <a:gd name="T56" fmla="*/ 2147483646 w 1139"/>
              <a:gd name="T57" fmla="*/ 2147483646 h 1625"/>
              <a:gd name="T58" fmla="*/ 2147483646 w 1139"/>
              <a:gd name="T59" fmla="*/ 2147483646 h 1625"/>
              <a:gd name="T60" fmla="*/ 2147483646 w 1139"/>
              <a:gd name="T61" fmla="*/ 2147483646 h 1625"/>
              <a:gd name="T62" fmla="*/ 2147483646 w 1139"/>
              <a:gd name="T63" fmla="*/ 2147483646 h 1625"/>
              <a:gd name="T64" fmla="*/ 2147483646 w 1139"/>
              <a:gd name="T65" fmla="*/ 2147483646 h 1625"/>
              <a:gd name="T66" fmla="*/ 2147483646 w 1139"/>
              <a:gd name="T67" fmla="*/ 2147483646 h 1625"/>
              <a:gd name="T68" fmla="*/ 2147483646 w 1139"/>
              <a:gd name="T69" fmla="*/ 2147483646 h 1625"/>
              <a:gd name="T70" fmla="*/ 2147483646 w 1139"/>
              <a:gd name="T71" fmla="*/ 2147483646 h 1625"/>
              <a:gd name="T72" fmla="*/ 2147483646 w 1139"/>
              <a:gd name="T73" fmla="*/ 2147483646 h 1625"/>
              <a:gd name="T74" fmla="*/ 2147483646 w 1139"/>
              <a:gd name="T75" fmla="*/ 2147483646 h 1625"/>
              <a:gd name="T76" fmla="*/ 2147483646 w 1139"/>
              <a:gd name="T77" fmla="*/ 2147483646 h 162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139"/>
              <a:gd name="T118" fmla="*/ 0 h 1625"/>
              <a:gd name="T119" fmla="*/ 1139 w 1139"/>
              <a:gd name="T120" fmla="*/ 1625 h 162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139" h="1625">
                <a:moveTo>
                  <a:pt x="677" y="1625"/>
                </a:moveTo>
                <a:lnTo>
                  <a:pt x="605" y="1471"/>
                </a:lnTo>
                <a:lnTo>
                  <a:pt x="605" y="1393"/>
                </a:lnTo>
                <a:lnTo>
                  <a:pt x="570" y="1316"/>
                </a:lnTo>
                <a:lnTo>
                  <a:pt x="570" y="1238"/>
                </a:lnTo>
                <a:lnTo>
                  <a:pt x="534" y="1199"/>
                </a:lnTo>
                <a:lnTo>
                  <a:pt x="534" y="1161"/>
                </a:lnTo>
                <a:lnTo>
                  <a:pt x="499" y="1083"/>
                </a:lnTo>
                <a:lnTo>
                  <a:pt x="499" y="1045"/>
                </a:lnTo>
                <a:lnTo>
                  <a:pt x="499" y="1006"/>
                </a:lnTo>
                <a:lnTo>
                  <a:pt x="462" y="966"/>
                </a:lnTo>
                <a:lnTo>
                  <a:pt x="426" y="966"/>
                </a:lnTo>
                <a:lnTo>
                  <a:pt x="392" y="966"/>
                </a:lnTo>
                <a:lnTo>
                  <a:pt x="356" y="966"/>
                </a:lnTo>
                <a:lnTo>
                  <a:pt x="321" y="966"/>
                </a:lnTo>
                <a:lnTo>
                  <a:pt x="284" y="966"/>
                </a:lnTo>
                <a:lnTo>
                  <a:pt x="214" y="1006"/>
                </a:lnTo>
                <a:lnTo>
                  <a:pt x="178" y="1045"/>
                </a:lnTo>
                <a:lnTo>
                  <a:pt x="178" y="1083"/>
                </a:lnTo>
                <a:lnTo>
                  <a:pt x="142" y="1083"/>
                </a:lnTo>
                <a:lnTo>
                  <a:pt x="107" y="1122"/>
                </a:lnTo>
                <a:lnTo>
                  <a:pt x="70" y="1083"/>
                </a:lnTo>
                <a:lnTo>
                  <a:pt x="36" y="1006"/>
                </a:lnTo>
                <a:lnTo>
                  <a:pt x="36" y="966"/>
                </a:lnTo>
                <a:lnTo>
                  <a:pt x="0" y="928"/>
                </a:lnTo>
                <a:lnTo>
                  <a:pt x="0" y="889"/>
                </a:lnTo>
                <a:lnTo>
                  <a:pt x="0" y="852"/>
                </a:lnTo>
                <a:lnTo>
                  <a:pt x="36" y="813"/>
                </a:lnTo>
                <a:lnTo>
                  <a:pt x="70" y="813"/>
                </a:lnTo>
                <a:lnTo>
                  <a:pt x="107" y="774"/>
                </a:lnTo>
                <a:lnTo>
                  <a:pt x="107" y="736"/>
                </a:lnTo>
                <a:lnTo>
                  <a:pt x="107" y="697"/>
                </a:lnTo>
                <a:lnTo>
                  <a:pt x="107" y="657"/>
                </a:lnTo>
                <a:lnTo>
                  <a:pt x="142" y="619"/>
                </a:lnTo>
                <a:lnTo>
                  <a:pt x="142" y="580"/>
                </a:lnTo>
                <a:lnTo>
                  <a:pt x="178" y="580"/>
                </a:lnTo>
                <a:lnTo>
                  <a:pt x="214" y="580"/>
                </a:lnTo>
                <a:lnTo>
                  <a:pt x="248" y="580"/>
                </a:lnTo>
                <a:lnTo>
                  <a:pt x="284" y="580"/>
                </a:lnTo>
                <a:lnTo>
                  <a:pt x="321" y="542"/>
                </a:lnTo>
                <a:lnTo>
                  <a:pt x="321" y="464"/>
                </a:lnTo>
                <a:lnTo>
                  <a:pt x="321" y="426"/>
                </a:lnTo>
                <a:lnTo>
                  <a:pt x="321" y="347"/>
                </a:lnTo>
                <a:lnTo>
                  <a:pt x="356" y="347"/>
                </a:lnTo>
                <a:lnTo>
                  <a:pt x="356" y="309"/>
                </a:lnTo>
                <a:lnTo>
                  <a:pt x="356" y="270"/>
                </a:lnTo>
                <a:lnTo>
                  <a:pt x="392" y="233"/>
                </a:lnTo>
                <a:lnTo>
                  <a:pt x="392" y="194"/>
                </a:lnTo>
                <a:lnTo>
                  <a:pt x="392" y="155"/>
                </a:lnTo>
                <a:lnTo>
                  <a:pt x="392" y="117"/>
                </a:lnTo>
                <a:lnTo>
                  <a:pt x="392" y="78"/>
                </a:lnTo>
                <a:lnTo>
                  <a:pt x="426" y="78"/>
                </a:lnTo>
                <a:lnTo>
                  <a:pt x="426" y="38"/>
                </a:lnTo>
                <a:lnTo>
                  <a:pt x="462" y="38"/>
                </a:lnTo>
                <a:lnTo>
                  <a:pt x="462" y="0"/>
                </a:lnTo>
                <a:lnTo>
                  <a:pt x="462" y="38"/>
                </a:lnTo>
                <a:lnTo>
                  <a:pt x="499" y="38"/>
                </a:lnTo>
                <a:lnTo>
                  <a:pt x="534" y="38"/>
                </a:lnTo>
                <a:lnTo>
                  <a:pt x="570" y="38"/>
                </a:lnTo>
                <a:lnTo>
                  <a:pt x="605" y="78"/>
                </a:lnTo>
                <a:lnTo>
                  <a:pt x="605" y="117"/>
                </a:lnTo>
                <a:lnTo>
                  <a:pt x="605" y="155"/>
                </a:lnTo>
                <a:lnTo>
                  <a:pt x="640" y="194"/>
                </a:lnTo>
                <a:lnTo>
                  <a:pt x="640" y="270"/>
                </a:lnTo>
                <a:lnTo>
                  <a:pt x="712" y="387"/>
                </a:lnTo>
                <a:lnTo>
                  <a:pt x="748" y="426"/>
                </a:lnTo>
                <a:lnTo>
                  <a:pt x="783" y="387"/>
                </a:lnTo>
                <a:lnTo>
                  <a:pt x="818" y="347"/>
                </a:lnTo>
                <a:lnTo>
                  <a:pt x="926" y="503"/>
                </a:lnTo>
                <a:lnTo>
                  <a:pt x="996" y="619"/>
                </a:lnTo>
                <a:lnTo>
                  <a:pt x="1032" y="813"/>
                </a:lnTo>
                <a:lnTo>
                  <a:pt x="1069" y="1045"/>
                </a:lnTo>
                <a:lnTo>
                  <a:pt x="1139" y="1276"/>
                </a:lnTo>
                <a:lnTo>
                  <a:pt x="1032" y="1316"/>
                </a:lnTo>
                <a:lnTo>
                  <a:pt x="996" y="1355"/>
                </a:lnTo>
                <a:lnTo>
                  <a:pt x="818" y="1471"/>
                </a:lnTo>
                <a:lnTo>
                  <a:pt x="712" y="1585"/>
                </a:lnTo>
                <a:lnTo>
                  <a:pt x="677" y="162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5" name="Freeform 54"/>
          <p:cNvSpPr>
            <a:spLocks noChangeAspect="1"/>
          </p:cNvSpPr>
          <p:nvPr/>
        </p:nvSpPr>
        <p:spPr bwMode="auto">
          <a:xfrm>
            <a:off x="5942013" y="3535363"/>
            <a:ext cx="366712" cy="549275"/>
          </a:xfrm>
          <a:custGeom>
            <a:avLst/>
            <a:gdLst>
              <a:gd name="T0" fmla="*/ 2147483646 w 784"/>
              <a:gd name="T1" fmla="*/ 2147483646 h 1355"/>
              <a:gd name="T2" fmla="*/ 2147483646 w 784"/>
              <a:gd name="T3" fmla="*/ 2147483646 h 1355"/>
              <a:gd name="T4" fmla="*/ 2147483646 w 784"/>
              <a:gd name="T5" fmla="*/ 2147483646 h 1355"/>
              <a:gd name="T6" fmla="*/ 2147483646 w 784"/>
              <a:gd name="T7" fmla="*/ 2147483646 h 1355"/>
              <a:gd name="T8" fmla="*/ 2147483646 w 784"/>
              <a:gd name="T9" fmla="*/ 2147483646 h 1355"/>
              <a:gd name="T10" fmla="*/ 0 w 784"/>
              <a:gd name="T11" fmla="*/ 2147483646 h 1355"/>
              <a:gd name="T12" fmla="*/ 2147483646 w 784"/>
              <a:gd name="T13" fmla="*/ 2147483646 h 1355"/>
              <a:gd name="T14" fmla="*/ 2147483646 w 784"/>
              <a:gd name="T15" fmla="*/ 2147483646 h 1355"/>
              <a:gd name="T16" fmla="*/ 2147483646 w 784"/>
              <a:gd name="T17" fmla="*/ 2147483646 h 1355"/>
              <a:gd name="T18" fmla="*/ 2147483646 w 784"/>
              <a:gd name="T19" fmla="*/ 2147483646 h 1355"/>
              <a:gd name="T20" fmla="*/ 2147483646 w 784"/>
              <a:gd name="T21" fmla="*/ 2147483646 h 1355"/>
              <a:gd name="T22" fmla="*/ 2147483646 w 784"/>
              <a:gd name="T23" fmla="*/ 2147483646 h 1355"/>
              <a:gd name="T24" fmla="*/ 2147483646 w 784"/>
              <a:gd name="T25" fmla="*/ 2147483646 h 1355"/>
              <a:gd name="T26" fmla="*/ 2147483646 w 784"/>
              <a:gd name="T27" fmla="*/ 2147483646 h 1355"/>
              <a:gd name="T28" fmla="*/ 2147483646 w 784"/>
              <a:gd name="T29" fmla="*/ 2147483646 h 1355"/>
              <a:gd name="T30" fmla="*/ 2147483646 w 784"/>
              <a:gd name="T31" fmla="*/ 2147483646 h 1355"/>
              <a:gd name="T32" fmla="*/ 2147483646 w 784"/>
              <a:gd name="T33" fmla="*/ 2147483646 h 1355"/>
              <a:gd name="T34" fmla="*/ 2147483646 w 784"/>
              <a:gd name="T35" fmla="*/ 2147483646 h 1355"/>
              <a:gd name="T36" fmla="*/ 2147483646 w 784"/>
              <a:gd name="T37" fmla="*/ 0 h 1355"/>
              <a:gd name="T38" fmla="*/ 2147483646 w 784"/>
              <a:gd name="T39" fmla="*/ 2147483646 h 1355"/>
              <a:gd name="T40" fmla="*/ 2147483646 w 784"/>
              <a:gd name="T41" fmla="*/ 2147483646 h 1355"/>
              <a:gd name="T42" fmla="*/ 2147483646 w 784"/>
              <a:gd name="T43" fmla="*/ 2147483646 h 1355"/>
              <a:gd name="T44" fmla="*/ 2147483646 w 784"/>
              <a:gd name="T45" fmla="*/ 2147483646 h 1355"/>
              <a:gd name="T46" fmla="*/ 2147483646 w 784"/>
              <a:gd name="T47" fmla="*/ 2147483646 h 1355"/>
              <a:gd name="T48" fmla="*/ 2147483646 w 784"/>
              <a:gd name="T49" fmla="*/ 2147483646 h 1355"/>
              <a:gd name="T50" fmla="*/ 2147483646 w 784"/>
              <a:gd name="T51" fmla="*/ 2147483646 h 1355"/>
              <a:gd name="T52" fmla="*/ 2147483646 w 784"/>
              <a:gd name="T53" fmla="*/ 2147483646 h 1355"/>
              <a:gd name="T54" fmla="*/ 2147483646 w 784"/>
              <a:gd name="T55" fmla="*/ 2147483646 h 1355"/>
              <a:gd name="T56" fmla="*/ 2147483646 w 784"/>
              <a:gd name="T57" fmla="*/ 2147483646 h 1355"/>
              <a:gd name="T58" fmla="*/ 2147483646 w 784"/>
              <a:gd name="T59" fmla="*/ 2147483646 h 1355"/>
              <a:gd name="T60" fmla="*/ 2147483646 w 784"/>
              <a:gd name="T61" fmla="*/ 2147483646 h 1355"/>
              <a:gd name="T62" fmla="*/ 2147483646 w 784"/>
              <a:gd name="T63" fmla="*/ 2147483646 h 1355"/>
              <a:gd name="T64" fmla="*/ 2147483646 w 784"/>
              <a:gd name="T65" fmla="*/ 2147483646 h 1355"/>
              <a:gd name="T66" fmla="*/ 2147483646 w 784"/>
              <a:gd name="T67" fmla="*/ 2147483646 h 1355"/>
              <a:gd name="T68" fmla="*/ 2147483646 w 784"/>
              <a:gd name="T69" fmla="*/ 2147483646 h 1355"/>
              <a:gd name="T70" fmla="*/ 2147483646 w 784"/>
              <a:gd name="T71" fmla="*/ 2147483646 h 1355"/>
              <a:gd name="T72" fmla="*/ 2147483646 w 784"/>
              <a:gd name="T73" fmla="*/ 2147483646 h 1355"/>
              <a:gd name="T74" fmla="*/ 2147483646 w 784"/>
              <a:gd name="T75" fmla="*/ 2147483646 h 1355"/>
              <a:gd name="T76" fmla="*/ 2147483646 w 784"/>
              <a:gd name="T77" fmla="*/ 2147483646 h 1355"/>
              <a:gd name="T78" fmla="*/ 2147483646 w 784"/>
              <a:gd name="T79" fmla="*/ 2147483646 h 1355"/>
              <a:gd name="T80" fmla="*/ 2147483646 w 784"/>
              <a:gd name="T81" fmla="*/ 2147483646 h 1355"/>
              <a:gd name="T82" fmla="*/ 2147483646 w 784"/>
              <a:gd name="T83" fmla="*/ 2147483646 h 1355"/>
              <a:gd name="T84" fmla="*/ 2147483646 w 784"/>
              <a:gd name="T85" fmla="*/ 2147483646 h 1355"/>
              <a:gd name="T86" fmla="*/ 2147483646 w 784"/>
              <a:gd name="T87" fmla="*/ 2147483646 h 1355"/>
              <a:gd name="T88" fmla="*/ 2147483646 w 784"/>
              <a:gd name="T89" fmla="*/ 2147483646 h 1355"/>
              <a:gd name="T90" fmla="*/ 2147483646 w 784"/>
              <a:gd name="T91" fmla="*/ 2147483646 h 1355"/>
              <a:gd name="T92" fmla="*/ 2147483646 w 784"/>
              <a:gd name="T93" fmla="*/ 2147483646 h 1355"/>
              <a:gd name="T94" fmla="*/ 2147483646 w 784"/>
              <a:gd name="T95" fmla="*/ 2147483646 h 1355"/>
              <a:gd name="T96" fmla="*/ 2147483646 w 784"/>
              <a:gd name="T97" fmla="*/ 2147483646 h 1355"/>
              <a:gd name="T98" fmla="*/ 2147483646 w 784"/>
              <a:gd name="T99" fmla="*/ 2147483646 h 1355"/>
              <a:gd name="T100" fmla="*/ 2147483646 w 784"/>
              <a:gd name="T101" fmla="*/ 2147483646 h 1355"/>
              <a:gd name="T102" fmla="*/ 2147483646 w 784"/>
              <a:gd name="T103" fmla="*/ 2147483646 h 1355"/>
              <a:gd name="T104" fmla="*/ 2147483646 w 784"/>
              <a:gd name="T105" fmla="*/ 2147483646 h 1355"/>
              <a:gd name="T106" fmla="*/ 2147483646 w 784"/>
              <a:gd name="T107" fmla="*/ 2147483646 h 1355"/>
              <a:gd name="T108" fmla="*/ 2147483646 w 784"/>
              <a:gd name="T109" fmla="*/ 2147483646 h 135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784"/>
              <a:gd name="T166" fmla="*/ 0 h 1355"/>
              <a:gd name="T167" fmla="*/ 784 w 784"/>
              <a:gd name="T168" fmla="*/ 1355 h 135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784" h="1355">
                <a:moveTo>
                  <a:pt x="321" y="1355"/>
                </a:moveTo>
                <a:lnTo>
                  <a:pt x="250" y="1123"/>
                </a:lnTo>
                <a:lnTo>
                  <a:pt x="214" y="891"/>
                </a:lnTo>
                <a:lnTo>
                  <a:pt x="178" y="698"/>
                </a:lnTo>
                <a:lnTo>
                  <a:pt x="106" y="581"/>
                </a:lnTo>
                <a:lnTo>
                  <a:pt x="0" y="426"/>
                </a:lnTo>
                <a:lnTo>
                  <a:pt x="143" y="426"/>
                </a:lnTo>
                <a:lnTo>
                  <a:pt x="214" y="426"/>
                </a:lnTo>
                <a:lnTo>
                  <a:pt x="284" y="350"/>
                </a:lnTo>
                <a:lnTo>
                  <a:pt x="321" y="312"/>
                </a:lnTo>
                <a:lnTo>
                  <a:pt x="357" y="272"/>
                </a:lnTo>
                <a:lnTo>
                  <a:pt x="392" y="233"/>
                </a:lnTo>
                <a:lnTo>
                  <a:pt x="428" y="195"/>
                </a:lnTo>
                <a:lnTo>
                  <a:pt x="462" y="156"/>
                </a:lnTo>
                <a:lnTo>
                  <a:pt x="462" y="117"/>
                </a:lnTo>
                <a:lnTo>
                  <a:pt x="499" y="117"/>
                </a:lnTo>
                <a:lnTo>
                  <a:pt x="535" y="79"/>
                </a:lnTo>
                <a:lnTo>
                  <a:pt x="570" y="40"/>
                </a:lnTo>
                <a:lnTo>
                  <a:pt x="570" y="0"/>
                </a:lnTo>
                <a:lnTo>
                  <a:pt x="641" y="156"/>
                </a:lnTo>
                <a:lnTo>
                  <a:pt x="641" y="195"/>
                </a:lnTo>
                <a:lnTo>
                  <a:pt x="677" y="233"/>
                </a:lnTo>
                <a:lnTo>
                  <a:pt x="713" y="272"/>
                </a:lnTo>
                <a:lnTo>
                  <a:pt x="713" y="350"/>
                </a:lnTo>
                <a:lnTo>
                  <a:pt x="713" y="389"/>
                </a:lnTo>
                <a:lnTo>
                  <a:pt x="713" y="426"/>
                </a:lnTo>
                <a:lnTo>
                  <a:pt x="713" y="465"/>
                </a:lnTo>
                <a:lnTo>
                  <a:pt x="713" y="504"/>
                </a:lnTo>
                <a:lnTo>
                  <a:pt x="749" y="542"/>
                </a:lnTo>
                <a:lnTo>
                  <a:pt x="784" y="542"/>
                </a:lnTo>
                <a:lnTo>
                  <a:pt x="784" y="581"/>
                </a:lnTo>
                <a:lnTo>
                  <a:pt x="784" y="621"/>
                </a:lnTo>
                <a:lnTo>
                  <a:pt x="749" y="621"/>
                </a:lnTo>
                <a:lnTo>
                  <a:pt x="749" y="659"/>
                </a:lnTo>
                <a:lnTo>
                  <a:pt x="749" y="621"/>
                </a:lnTo>
                <a:lnTo>
                  <a:pt x="713" y="659"/>
                </a:lnTo>
                <a:lnTo>
                  <a:pt x="713" y="698"/>
                </a:lnTo>
                <a:lnTo>
                  <a:pt x="713" y="736"/>
                </a:lnTo>
                <a:lnTo>
                  <a:pt x="677" y="736"/>
                </a:lnTo>
                <a:lnTo>
                  <a:pt x="641" y="736"/>
                </a:lnTo>
                <a:lnTo>
                  <a:pt x="641" y="775"/>
                </a:lnTo>
                <a:lnTo>
                  <a:pt x="641" y="814"/>
                </a:lnTo>
                <a:lnTo>
                  <a:pt x="641" y="852"/>
                </a:lnTo>
                <a:lnTo>
                  <a:pt x="606" y="891"/>
                </a:lnTo>
                <a:lnTo>
                  <a:pt x="606" y="931"/>
                </a:lnTo>
                <a:lnTo>
                  <a:pt x="606" y="969"/>
                </a:lnTo>
                <a:lnTo>
                  <a:pt x="606" y="1008"/>
                </a:lnTo>
                <a:lnTo>
                  <a:pt x="570" y="1008"/>
                </a:lnTo>
                <a:lnTo>
                  <a:pt x="570" y="1045"/>
                </a:lnTo>
                <a:lnTo>
                  <a:pt x="535" y="1084"/>
                </a:lnTo>
                <a:lnTo>
                  <a:pt x="535" y="1123"/>
                </a:lnTo>
                <a:lnTo>
                  <a:pt x="535" y="1161"/>
                </a:lnTo>
                <a:lnTo>
                  <a:pt x="499" y="1161"/>
                </a:lnTo>
                <a:lnTo>
                  <a:pt x="392" y="1278"/>
                </a:lnTo>
                <a:lnTo>
                  <a:pt x="321" y="135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6" name="Freeform 55"/>
          <p:cNvSpPr>
            <a:spLocks noChangeAspect="1"/>
          </p:cNvSpPr>
          <p:nvPr/>
        </p:nvSpPr>
        <p:spPr bwMode="auto">
          <a:xfrm>
            <a:off x="5943600" y="2971800"/>
            <a:ext cx="350838" cy="346075"/>
          </a:xfrm>
          <a:custGeom>
            <a:avLst/>
            <a:gdLst>
              <a:gd name="T0" fmla="*/ 2147483646 w 749"/>
              <a:gd name="T1" fmla="*/ 0 h 850"/>
              <a:gd name="T2" fmla="*/ 2147483646 w 749"/>
              <a:gd name="T3" fmla="*/ 2147483646 h 850"/>
              <a:gd name="T4" fmla="*/ 2147483646 w 749"/>
              <a:gd name="T5" fmla="*/ 2147483646 h 850"/>
              <a:gd name="T6" fmla="*/ 2147483646 w 749"/>
              <a:gd name="T7" fmla="*/ 2147483646 h 850"/>
              <a:gd name="T8" fmla="*/ 2147483646 w 749"/>
              <a:gd name="T9" fmla="*/ 2147483646 h 850"/>
              <a:gd name="T10" fmla="*/ 2147483646 w 749"/>
              <a:gd name="T11" fmla="*/ 2147483646 h 850"/>
              <a:gd name="T12" fmla="*/ 2147483646 w 749"/>
              <a:gd name="T13" fmla="*/ 2147483646 h 850"/>
              <a:gd name="T14" fmla="*/ 2147483646 w 749"/>
              <a:gd name="T15" fmla="*/ 2147483646 h 850"/>
              <a:gd name="T16" fmla="*/ 2147483646 w 749"/>
              <a:gd name="T17" fmla="*/ 2147483646 h 850"/>
              <a:gd name="T18" fmla="*/ 2147483646 w 749"/>
              <a:gd name="T19" fmla="*/ 2147483646 h 850"/>
              <a:gd name="T20" fmla="*/ 2147483646 w 749"/>
              <a:gd name="T21" fmla="*/ 2147483646 h 850"/>
              <a:gd name="T22" fmla="*/ 2147483646 w 749"/>
              <a:gd name="T23" fmla="*/ 2147483646 h 850"/>
              <a:gd name="T24" fmla="*/ 2147483646 w 749"/>
              <a:gd name="T25" fmla="*/ 2147483646 h 850"/>
              <a:gd name="T26" fmla="*/ 2147483646 w 749"/>
              <a:gd name="T27" fmla="*/ 2147483646 h 850"/>
              <a:gd name="T28" fmla="*/ 2147483646 w 749"/>
              <a:gd name="T29" fmla="*/ 2147483646 h 850"/>
              <a:gd name="T30" fmla="*/ 2147483646 w 749"/>
              <a:gd name="T31" fmla="*/ 2147483646 h 850"/>
              <a:gd name="T32" fmla="*/ 2147483646 w 749"/>
              <a:gd name="T33" fmla="*/ 2147483646 h 850"/>
              <a:gd name="T34" fmla="*/ 2147483646 w 749"/>
              <a:gd name="T35" fmla="*/ 2147483646 h 850"/>
              <a:gd name="T36" fmla="*/ 2147483646 w 749"/>
              <a:gd name="T37" fmla="*/ 2147483646 h 850"/>
              <a:gd name="T38" fmla="*/ 2147483646 w 749"/>
              <a:gd name="T39" fmla="*/ 2147483646 h 850"/>
              <a:gd name="T40" fmla="*/ 2147483646 w 749"/>
              <a:gd name="T41" fmla="*/ 2147483646 h 850"/>
              <a:gd name="T42" fmla="*/ 2147483646 w 749"/>
              <a:gd name="T43" fmla="*/ 2147483646 h 850"/>
              <a:gd name="T44" fmla="*/ 2147483646 w 749"/>
              <a:gd name="T45" fmla="*/ 2147483646 h 850"/>
              <a:gd name="T46" fmla="*/ 2147483646 w 749"/>
              <a:gd name="T47" fmla="*/ 2147483646 h 850"/>
              <a:gd name="T48" fmla="*/ 2147483646 w 749"/>
              <a:gd name="T49" fmla="*/ 2147483646 h 850"/>
              <a:gd name="T50" fmla="*/ 2147483646 w 749"/>
              <a:gd name="T51" fmla="*/ 2147483646 h 850"/>
              <a:gd name="T52" fmla="*/ 0 w 749"/>
              <a:gd name="T53" fmla="*/ 2147483646 h 850"/>
              <a:gd name="T54" fmla="*/ 2147483646 w 749"/>
              <a:gd name="T55" fmla="*/ 2147483646 h 850"/>
              <a:gd name="T56" fmla="*/ 2147483646 w 749"/>
              <a:gd name="T57" fmla="*/ 2147483646 h 850"/>
              <a:gd name="T58" fmla="*/ 2147483646 w 749"/>
              <a:gd name="T59" fmla="*/ 2147483646 h 850"/>
              <a:gd name="T60" fmla="*/ 2147483646 w 749"/>
              <a:gd name="T61" fmla="*/ 2147483646 h 850"/>
              <a:gd name="T62" fmla="*/ 2147483646 w 749"/>
              <a:gd name="T63" fmla="*/ 2147483646 h 850"/>
              <a:gd name="T64" fmla="*/ 2147483646 w 749"/>
              <a:gd name="T65" fmla="*/ 2147483646 h 850"/>
              <a:gd name="T66" fmla="*/ 2147483646 w 749"/>
              <a:gd name="T67" fmla="*/ 2147483646 h 850"/>
              <a:gd name="T68" fmla="*/ 2147483646 w 749"/>
              <a:gd name="T69" fmla="*/ 2147483646 h 850"/>
              <a:gd name="T70" fmla="*/ 2147483646 w 749"/>
              <a:gd name="T71" fmla="*/ 0 h 850"/>
              <a:gd name="T72" fmla="*/ 2147483646 w 749"/>
              <a:gd name="T73" fmla="*/ 0 h 850"/>
              <a:gd name="T74" fmla="*/ 2147483646 w 749"/>
              <a:gd name="T75" fmla="*/ 0 h 850"/>
              <a:gd name="T76" fmla="*/ 2147483646 w 749"/>
              <a:gd name="T77" fmla="*/ 0 h 850"/>
              <a:gd name="T78" fmla="*/ 2147483646 w 749"/>
              <a:gd name="T79" fmla="*/ 0 h 850"/>
              <a:gd name="T80" fmla="*/ 2147483646 w 749"/>
              <a:gd name="T81" fmla="*/ 0 h 85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49"/>
              <a:gd name="T124" fmla="*/ 0 h 850"/>
              <a:gd name="T125" fmla="*/ 749 w 749"/>
              <a:gd name="T126" fmla="*/ 850 h 85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49" h="850">
                <a:moveTo>
                  <a:pt x="749" y="0"/>
                </a:moveTo>
                <a:lnTo>
                  <a:pt x="713" y="231"/>
                </a:lnTo>
                <a:lnTo>
                  <a:pt x="677" y="502"/>
                </a:lnTo>
                <a:lnTo>
                  <a:pt x="643" y="579"/>
                </a:lnTo>
                <a:lnTo>
                  <a:pt x="643" y="619"/>
                </a:lnTo>
                <a:lnTo>
                  <a:pt x="606" y="658"/>
                </a:lnTo>
                <a:lnTo>
                  <a:pt x="570" y="695"/>
                </a:lnTo>
                <a:lnTo>
                  <a:pt x="535" y="734"/>
                </a:lnTo>
                <a:lnTo>
                  <a:pt x="535" y="772"/>
                </a:lnTo>
                <a:lnTo>
                  <a:pt x="499" y="811"/>
                </a:lnTo>
                <a:lnTo>
                  <a:pt x="463" y="850"/>
                </a:lnTo>
                <a:lnTo>
                  <a:pt x="428" y="850"/>
                </a:lnTo>
                <a:lnTo>
                  <a:pt x="392" y="850"/>
                </a:lnTo>
                <a:lnTo>
                  <a:pt x="357" y="850"/>
                </a:lnTo>
                <a:lnTo>
                  <a:pt x="321" y="811"/>
                </a:lnTo>
                <a:lnTo>
                  <a:pt x="250" y="695"/>
                </a:lnTo>
                <a:lnTo>
                  <a:pt x="178" y="502"/>
                </a:lnTo>
                <a:lnTo>
                  <a:pt x="108" y="348"/>
                </a:lnTo>
                <a:lnTo>
                  <a:pt x="108" y="309"/>
                </a:lnTo>
                <a:lnTo>
                  <a:pt x="73" y="269"/>
                </a:lnTo>
                <a:lnTo>
                  <a:pt x="108" y="269"/>
                </a:lnTo>
                <a:lnTo>
                  <a:pt x="73" y="269"/>
                </a:lnTo>
                <a:lnTo>
                  <a:pt x="73" y="192"/>
                </a:lnTo>
                <a:lnTo>
                  <a:pt x="36" y="192"/>
                </a:lnTo>
                <a:lnTo>
                  <a:pt x="36" y="153"/>
                </a:lnTo>
                <a:lnTo>
                  <a:pt x="36" y="115"/>
                </a:lnTo>
                <a:lnTo>
                  <a:pt x="0" y="76"/>
                </a:lnTo>
                <a:lnTo>
                  <a:pt x="36" y="76"/>
                </a:lnTo>
                <a:lnTo>
                  <a:pt x="73" y="76"/>
                </a:lnTo>
                <a:lnTo>
                  <a:pt x="143" y="76"/>
                </a:lnTo>
                <a:lnTo>
                  <a:pt x="178" y="39"/>
                </a:lnTo>
                <a:lnTo>
                  <a:pt x="214" y="39"/>
                </a:lnTo>
                <a:lnTo>
                  <a:pt x="250" y="39"/>
                </a:lnTo>
                <a:lnTo>
                  <a:pt x="286" y="39"/>
                </a:lnTo>
                <a:lnTo>
                  <a:pt x="321" y="39"/>
                </a:lnTo>
                <a:lnTo>
                  <a:pt x="357" y="0"/>
                </a:lnTo>
                <a:lnTo>
                  <a:pt x="392" y="0"/>
                </a:lnTo>
                <a:lnTo>
                  <a:pt x="428" y="0"/>
                </a:lnTo>
                <a:lnTo>
                  <a:pt x="463" y="0"/>
                </a:lnTo>
                <a:lnTo>
                  <a:pt x="606" y="0"/>
                </a:lnTo>
                <a:lnTo>
                  <a:pt x="749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7" name="Freeform 56"/>
          <p:cNvSpPr>
            <a:spLocks noChangeAspect="1"/>
          </p:cNvSpPr>
          <p:nvPr/>
        </p:nvSpPr>
        <p:spPr bwMode="auto">
          <a:xfrm>
            <a:off x="5641975" y="2894013"/>
            <a:ext cx="349250" cy="296862"/>
          </a:xfrm>
          <a:custGeom>
            <a:avLst/>
            <a:gdLst>
              <a:gd name="T0" fmla="*/ 2147483646 w 747"/>
              <a:gd name="T1" fmla="*/ 2147483646 h 735"/>
              <a:gd name="T2" fmla="*/ 2147483646 w 747"/>
              <a:gd name="T3" fmla="*/ 2147483646 h 735"/>
              <a:gd name="T4" fmla="*/ 2147483646 w 747"/>
              <a:gd name="T5" fmla="*/ 2147483646 h 735"/>
              <a:gd name="T6" fmla="*/ 2147483646 w 747"/>
              <a:gd name="T7" fmla="*/ 2147483646 h 735"/>
              <a:gd name="T8" fmla="*/ 2147483646 w 747"/>
              <a:gd name="T9" fmla="*/ 2147483646 h 735"/>
              <a:gd name="T10" fmla="*/ 2147483646 w 747"/>
              <a:gd name="T11" fmla="*/ 2147483646 h 735"/>
              <a:gd name="T12" fmla="*/ 2147483646 w 747"/>
              <a:gd name="T13" fmla="*/ 2147483646 h 735"/>
              <a:gd name="T14" fmla="*/ 2147483646 w 747"/>
              <a:gd name="T15" fmla="*/ 2147483646 h 735"/>
              <a:gd name="T16" fmla="*/ 2147483646 w 747"/>
              <a:gd name="T17" fmla="*/ 2147483646 h 735"/>
              <a:gd name="T18" fmla="*/ 2147483646 w 747"/>
              <a:gd name="T19" fmla="*/ 2147483646 h 735"/>
              <a:gd name="T20" fmla="*/ 2147483646 w 747"/>
              <a:gd name="T21" fmla="*/ 2147483646 h 735"/>
              <a:gd name="T22" fmla="*/ 2147483646 w 747"/>
              <a:gd name="T23" fmla="*/ 2147483646 h 735"/>
              <a:gd name="T24" fmla="*/ 2147483646 w 747"/>
              <a:gd name="T25" fmla="*/ 2147483646 h 735"/>
              <a:gd name="T26" fmla="*/ 2147483646 w 747"/>
              <a:gd name="T27" fmla="*/ 2147483646 h 735"/>
              <a:gd name="T28" fmla="*/ 2147483646 w 747"/>
              <a:gd name="T29" fmla="*/ 2147483646 h 735"/>
              <a:gd name="T30" fmla="*/ 2147483646 w 747"/>
              <a:gd name="T31" fmla="*/ 2147483646 h 735"/>
              <a:gd name="T32" fmla="*/ 2147483646 w 747"/>
              <a:gd name="T33" fmla="*/ 2147483646 h 735"/>
              <a:gd name="T34" fmla="*/ 2147483646 w 747"/>
              <a:gd name="T35" fmla="*/ 2147483646 h 735"/>
              <a:gd name="T36" fmla="*/ 2147483646 w 747"/>
              <a:gd name="T37" fmla="*/ 2147483646 h 735"/>
              <a:gd name="T38" fmla="*/ 2147483646 w 747"/>
              <a:gd name="T39" fmla="*/ 2147483646 h 735"/>
              <a:gd name="T40" fmla="*/ 2147483646 w 747"/>
              <a:gd name="T41" fmla="*/ 2147483646 h 735"/>
              <a:gd name="T42" fmla="*/ 2147483646 w 747"/>
              <a:gd name="T43" fmla="*/ 2147483646 h 735"/>
              <a:gd name="T44" fmla="*/ 2147483646 w 747"/>
              <a:gd name="T45" fmla="*/ 2147483646 h 735"/>
              <a:gd name="T46" fmla="*/ 2147483646 w 747"/>
              <a:gd name="T47" fmla="*/ 2147483646 h 735"/>
              <a:gd name="T48" fmla="*/ 2147483646 w 747"/>
              <a:gd name="T49" fmla="*/ 2147483646 h 735"/>
              <a:gd name="T50" fmla="*/ 2147483646 w 747"/>
              <a:gd name="T51" fmla="*/ 2147483646 h 735"/>
              <a:gd name="T52" fmla="*/ 0 w 747"/>
              <a:gd name="T53" fmla="*/ 2147483646 h 735"/>
              <a:gd name="T54" fmla="*/ 0 w 747"/>
              <a:gd name="T55" fmla="*/ 2147483646 h 735"/>
              <a:gd name="T56" fmla="*/ 0 w 747"/>
              <a:gd name="T57" fmla="*/ 2147483646 h 735"/>
              <a:gd name="T58" fmla="*/ 0 w 747"/>
              <a:gd name="T59" fmla="*/ 2147483646 h 735"/>
              <a:gd name="T60" fmla="*/ 0 w 747"/>
              <a:gd name="T61" fmla="*/ 2147483646 h 735"/>
              <a:gd name="T62" fmla="*/ 0 w 747"/>
              <a:gd name="T63" fmla="*/ 2147483646 h 735"/>
              <a:gd name="T64" fmla="*/ 2147483646 w 747"/>
              <a:gd name="T65" fmla="*/ 2147483646 h 735"/>
              <a:gd name="T66" fmla="*/ 2147483646 w 747"/>
              <a:gd name="T67" fmla="*/ 2147483646 h 735"/>
              <a:gd name="T68" fmla="*/ 2147483646 w 747"/>
              <a:gd name="T69" fmla="*/ 2147483646 h 735"/>
              <a:gd name="T70" fmla="*/ 2147483646 w 747"/>
              <a:gd name="T71" fmla="*/ 0 h 735"/>
              <a:gd name="T72" fmla="*/ 2147483646 w 747"/>
              <a:gd name="T73" fmla="*/ 0 h 735"/>
              <a:gd name="T74" fmla="*/ 2147483646 w 747"/>
              <a:gd name="T75" fmla="*/ 2147483646 h 735"/>
              <a:gd name="T76" fmla="*/ 2147483646 w 747"/>
              <a:gd name="T77" fmla="*/ 2147483646 h 735"/>
              <a:gd name="T78" fmla="*/ 2147483646 w 747"/>
              <a:gd name="T79" fmla="*/ 2147483646 h 735"/>
              <a:gd name="T80" fmla="*/ 2147483646 w 747"/>
              <a:gd name="T81" fmla="*/ 2147483646 h 735"/>
              <a:gd name="T82" fmla="*/ 2147483646 w 747"/>
              <a:gd name="T83" fmla="*/ 2147483646 h 735"/>
              <a:gd name="T84" fmla="*/ 2147483646 w 747"/>
              <a:gd name="T85" fmla="*/ 2147483646 h 735"/>
              <a:gd name="T86" fmla="*/ 2147483646 w 747"/>
              <a:gd name="T87" fmla="*/ 2147483646 h 735"/>
              <a:gd name="T88" fmla="*/ 2147483646 w 747"/>
              <a:gd name="T89" fmla="*/ 2147483646 h 735"/>
              <a:gd name="T90" fmla="*/ 2147483646 w 747"/>
              <a:gd name="T91" fmla="*/ 2147483646 h 735"/>
              <a:gd name="T92" fmla="*/ 2147483646 w 747"/>
              <a:gd name="T93" fmla="*/ 2147483646 h 735"/>
              <a:gd name="T94" fmla="*/ 2147483646 w 747"/>
              <a:gd name="T95" fmla="*/ 2147483646 h 735"/>
              <a:gd name="T96" fmla="*/ 2147483646 w 747"/>
              <a:gd name="T97" fmla="*/ 2147483646 h 735"/>
              <a:gd name="T98" fmla="*/ 2147483646 w 747"/>
              <a:gd name="T99" fmla="*/ 2147483646 h 735"/>
              <a:gd name="T100" fmla="*/ 2147483646 w 747"/>
              <a:gd name="T101" fmla="*/ 2147483646 h 735"/>
              <a:gd name="T102" fmla="*/ 2147483646 w 747"/>
              <a:gd name="T103" fmla="*/ 2147483646 h 735"/>
              <a:gd name="T104" fmla="*/ 2147483646 w 747"/>
              <a:gd name="T105" fmla="*/ 2147483646 h 735"/>
              <a:gd name="T106" fmla="*/ 2147483646 w 747"/>
              <a:gd name="T107" fmla="*/ 2147483646 h 735"/>
              <a:gd name="T108" fmla="*/ 2147483646 w 747"/>
              <a:gd name="T109" fmla="*/ 2147483646 h 735"/>
              <a:gd name="T110" fmla="*/ 2147483646 w 747"/>
              <a:gd name="T111" fmla="*/ 2147483646 h 735"/>
              <a:gd name="T112" fmla="*/ 2147483646 w 747"/>
              <a:gd name="T113" fmla="*/ 2147483646 h 735"/>
              <a:gd name="T114" fmla="*/ 2147483646 w 747"/>
              <a:gd name="T115" fmla="*/ 2147483646 h 735"/>
              <a:gd name="T116" fmla="*/ 2147483646 w 747"/>
              <a:gd name="T117" fmla="*/ 2147483646 h 735"/>
              <a:gd name="T118" fmla="*/ 2147483646 w 747"/>
              <a:gd name="T119" fmla="*/ 2147483646 h 735"/>
              <a:gd name="T120" fmla="*/ 2147483646 w 747"/>
              <a:gd name="T121" fmla="*/ 2147483646 h 735"/>
              <a:gd name="T122" fmla="*/ 2147483646 w 747"/>
              <a:gd name="T123" fmla="*/ 2147483646 h 73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47"/>
              <a:gd name="T187" fmla="*/ 0 h 735"/>
              <a:gd name="T188" fmla="*/ 747 w 747"/>
              <a:gd name="T189" fmla="*/ 735 h 73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47" h="735">
                <a:moveTo>
                  <a:pt x="747" y="464"/>
                </a:moveTo>
                <a:lnTo>
                  <a:pt x="713" y="503"/>
                </a:lnTo>
                <a:lnTo>
                  <a:pt x="677" y="503"/>
                </a:lnTo>
                <a:lnTo>
                  <a:pt x="677" y="542"/>
                </a:lnTo>
                <a:lnTo>
                  <a:pt x="640" y="542"/>
                </a:lnTo>
                <a:lnTo>
                  <a:pt x="640" y="580"/>
                </a:lnTo>
                <a:lnTo>
                  <a:pt x="605" y="580"/>
                </a:lnTo>
                <a:lnTo>
                  <a:pt x="569" y="580"/>
                </a:lnTo>
                <a:lnTo>
                  <a:pt x="534" y="580"/>
                </a:lnTo>
                <a:lnTo>
                  <a:pt x="499" y="580"/>
                </a:lnTo>
                <a:lnTo>
                  <a:pt x="462" y="580"/>
                </a:lnTo>
                <a:lnTo>
                  <a:pt x="427" y="619"/>
                </a:lnTo>
                <a:lnTo>
                  <a:pt x="391" y="656"/>
                </a:lnTo>
                <a:lnTo>
                  <a:pt x="356" y="656"/>
                </a:lnTo>
                <a:lnTo>
                  <a:pt x="321" y="697"/>
                </a:lnTo>
                <a:lnTo>
                  <a:pt x="285" y="697"/>
                </a:lnTo>
                <a:lnTo>
                  <a:pt x="285" y="735"/>
                </a:lnTo>
                <a:lnTo>
                  <a:pt x="248" y="735"/>
                </a:lnTo>
                <a:lnTo>
                  <a:pt x="213" y="735"/>
                </a:lnTo>
                <a:lnTo>
                  <a:pt x="178" y="735"/>
                </a:lnTo>
                <a:lnTo>
                  <a:pt x="143" y="735"/>
                </a:lnTo>
                <a:lnTo>
                  <a:pt x="107" y="735"/>
                </a:lnTo>
                <a:lnTo>
                  <a:pt x="107" y="697"/>
                </a:lnTo>
                <a:lnTo>
                  <a:pt x="70" y="697"/>
                </a:lnTo>
                <a:lnTo>
                  <a:pt x="70" y="735"/>
                </a:lnTo>
                <a:lnTo>
                  <a:pt x="36" y="735"/>
                </a:lnTo>
                <a:lnTo>
                  <a:pt x="0" y="735"/>
                </a:lnTo>
                <a:lnTo>
                  <a:pt x="0" y="697"/>
                </a:lnTo>
                <a:lnTo>
                  <a:pt x="0" y="656"/>
                </a:lnTo>
                <a:lnTo>
                  <a:pt x="0" y="619"/>
                </a:lnTo>
                <a:lnTo>
                  <a:pt x="0" y="580"/>
                </a:lnTo>
                <a:lnTo>
                  <a:pt x="0" y="542"/>
                </a:lnTo>
                <a:lnTo>
                  <a:pt x="36" y="464"/>
                </a:lnTo>
                <a:lnTo>
                  <a:pt x="36" y="193"/>
                </a:lnTo>
                <a:lnTo>
                  <a:pt x="36" y="116"/>
                </a:lnTo>
                <a:lnTo>
                  <a:pt x="143" y="0"/>
                </a:lnTo>
                <a:lnTo>
                  <a:pt x="178" y="0"/>
                </a:lnTo>
                <a:lnTo>
                  <a:pt x="213" y="37"/>
                </a:lnTo>
                <a:lnTo>
                  <a:pt x="213" y="78"/>
                </a:lnTo>
                <a:lnTo>
                  <a:pt x="248" y="78"/>
                </a:lnTo>
                <a:lnTo>
                  <a:pt x="285" y="78"/>
                </a:lnTo>
                <a:lnTo>
                  <a:pt x="321" y="116"/>
                </a:lnTo>
                <a:lnTo>
                  <a:pt x="427" y="154"/>
                </a:lnTo>
                <a:lnTo>
                  <a:pt x="462" y="193"/>
                </a:lnTo>
                <a:lnTo>
                  <a:pt x="499" y="193"/>
                </a:lnTo>
                <a:lnTo>
                  <a:pt x="534" y="154"/>
                </a:lnTo>
                <a:lnTo>
                  <a:pt x="569" y="154"/>
                </a:lnTo>
                <a:lnTo>
                  <a:pt x="605" y="154"/>
                </a:lnTo>
                <a:lnTo>
                  <a:pt x="640" y="154"/>
                </a:lnTo>
                <a:lnTo>
                  <a:pt x="677" y="154"/>
                </a:lnTo>
                <a:lnTo>
                  <a:pt x="713" y="154"/>
                </a:lnTo>
                <a:lnTo>
                  <a:pt x="713" y="193"/>
                </a:lnTo>
                <a:lnTo>
                  <a:pt x="677" y="193"/>
                </a:lnTo>
                <a:lnTo>
                  <a:pt x="677" y="232"/>
                </a:lnTo>
                <a:lnTo>
                  <a:pt x="640" y="232"/>
                </a:lnTo>
                <a:lnTo>
                  <a:pt x="640" y="270"/>
                </a:lnTo>
                <a:lnTo>
                  <a:pt x="677" y="309"/>
                </a:lnTo>
                <a:lnTo>
                  <a:pt x="677" y="347"/>
                </a:lnTo>
                <a:lnTo>
                  <a:pt x="677" y="387"/>
                </a:lnTo>
                <a:lnTo>
                  <a:pt x="713" y="387"/>
                </a:lnTo>
                <a:lnTo>
                  <a:pt x="713" y="464"/>
                </a:lnTo>
                <a:lnTo>
                  <a:pt x="747" y="46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8" name="Freeform 57"/>
          <p:cNvSpPr>
            <a:spLocks noChangeAspect="1"/>
          </p:cNvSpPr>
          <p:nvPr/>
        </p:nvSpPr>
        <p:spPr bwMode="auto">
          <a:xfrm>
            <a:off x="5741988" y="3081338"/>
            <a:ext cx="350837" cy="314325"/>
          </a:xfrm>
          <a:custGeom>
            <a:avLst/>
            <a:gdLst>
              <a:gd name="T0" fmla="*/ 2147483646 w 748"/>
              <a:gd name="T1" fmla="*/ 2147483646 h 774"/>
              <a:gd name="T2" fmla="*/ 2147483646 w 748"/>
              <a:gd name="T3" fmla="*/ 2147483646 h 774"/>
              <a:gd name="T4" fmla="*/ 2147483646 w 748"/>
              <a:gd name="T5" fmla="*/ 2147483646 h 774"/>
              <a:gd name="T6" fmla="*/ 2147483646 w 748"/>
              <a:gd name="T7" fmla="*/ 2147483646 h 774"/>
              <a:gd name="T8" fmla="*/ 2147483646 w 748"/>
              <a:gd name="T9" fmla="*/ 2147483646 h 774"/>
              <a:gd name="T10" fmla="*/ 2147483646 w 748"/>
              <a:gd name="T11" fmla="*/ 2147483646 h 774"/>
              <a:gd name="T12" fmla="*/ 2147483646 w 748"/>
              <a:gd name="T13" fmla="*/ 2147483646 h 774"/>
              <a:gd name="T14" fmla="*/ 2147483646 w 748"/>
              <a:gd name="T15" fmla="*/ 2147483646 h 774"/>
              <a:gd name="T16" fmla="*/ 2147483646 w 748"/>
              <a:gd name="T17" fmla="*/ 2147483646 h 774"/>
              <a:gd name="T18" fmla="*/ 2147483646 w 748"/>
              <a:gd name="T19" fmla="*/ 2147483646 h 774"/>
              <a:gd name="T20" fmla="*/ 2147483646 w 748"/>
              <a:gd name="T21" fmla="*/ 2147483646 h 774"/>
              <a:gd name="T22" fmla="*/ 2147483646 w 748"/>
              <a:gd name="T23" fmla="*/ 2147483646 h 774"/>
              <a:gd name="T24" fmla="*/ 2147483646 w 748"/>
              <a:gd name="T25" fmla="*/ 2147483646 h 774"/>
              <a:gd name="T26" fmla="*/ 2147483646 w 748"/>
              <a:gd name="T27" fmla="*/ 2147483646 h 774"/>
              <a:gd name="T28" fmla="*/ 2147483646 w 748"/>
              <a:gd name="T29" fmla="*/ 2147483646 h 774"/>
              <a:gd name="T30" fmla="*/ 2147483646 w 748"/>
              <a:gd name="T31" fmla="*/ 2147483646 h 774"/>
              <a:gd name="T32" fmla="*/ 2147483646 w 748"/>
              <a:gd name="T33" fmla="*/ 2147483646 h 774"/>
              <a:gd name="T34" fmla="*/ 2147483646 w 748"/>
              <a:gd name="T35" fmla="*/ 2147483646 h 774"/>
              <a:gd name="T36" fmla="*/ 2147483646 w 748"/>
              <a:gd name="T37" fmla="*/ 2147483646 h 774"/>
              <a:gd name="T38" fmla="*/ 2147483646 w 748"/>
              <a:gd name="T39" fmla="*/ 2147483646 h 774"/>
              <a:gd name="T40" fmla="*/ 2147483646 w 748"/>
              <a:gd name="T41" fmla="*/ 2147483646 h 774"/>
              <a:gd name="T42" fmla="*/ 2147483646 w 748"/>
              <a:gd name="T43" fmla="*/ 2147483646 h 774"/>
              <a:gd name="T44" fmla="*/ 2147483646 w 748"/>
              <a:gd name="T45" fmla="*/ 2147483646 h 774"/>
              <a:gd name="T46" fmla="*/ 2147483646 w 748"/>
              <a:gd name="T47" fmla="*/ 2147483646 h 774"/>
              <a:gd name="T48" fmla="*/ 2147483646 w 748"/>
              <a:gd name="T49" fmla="*/ 2147483646 h 774"/>
              <a:gd name="T50" fmla="*/ 0 w 748"/>
              <a:gd name="T51" fmla="*/ 2147483646 h 774"/>
              <a:gd name="T52" fmla="*/ 2147483646 w 748"/>
              <a:gd name="T53" fmla="*/ 2147483646 h 774"/>
              <a:gd name="T54" fmla="*/ 2147483646 w 748"/>
              <a:gd name="T55" fmla="*/ 2147483646 h 774"/>
              <a:gd name="T56" fmla="*/ 2147483646 w 748"/>
              <a:gd name="T57" fmla="*/ 2147483646 h 774"/>
              <a:gd name="T58" fmla="*/ 2147483646 w 748"/>
              <a:gd name="T59" fmla="*/ 2147483646 h 774"/>
              <a:gd name="T60" fmla="*/ 2147483646 w 748"/>
              <a:gd name="T61" fmla="*/ 2147483646 h 774"/>
              <a:gd name="T62" fmla="*/ 2147483646 w 748"/>
              <a:gd name="T63" fmla="*/ 2147483646 h 774"/>
              <a:gd name="T64" fmla="*/ 2147483646 w 748"/>
              <a:gd name="T65" fmla="*/ 2147483646 h 774"/>
              <a:gd name="T66" fmla="*/ 2147483646 w 748"/>
              <a:gd name="T67" fmla="*/ 2147483646 h 774"/>
              <a:gd name="T68" fmla="*/ 2147483646 w 748"/>
              <a:gd name="T69" fmla="*/ 2147483646 h 774"/>
              <a:gd name="T70" fmla="*/ 2147483646 w 748"/>
              <a:gd name="T71" fmla="*/ 2147483646 h 774"/>
              <a:gd name="T72" fmla="*/ 2147483646 w 748"/>
              <a:gd name="T73" fmla="*/ 2147483646 h 774"/>
              <a:gd name="T74" fmla="*/ 2147483646 w 748"/>
              <a:gd name="T75" fmla="*/ 2147483646 h 774"/>
              <a:gd name="T76" fmla="*/ 2147483646 w 748"/>
              <a:gd name="T77" fmla="*/ 2147483646 h 774"/>
              <a:gd name="T78" fmla="*/ 2147483646 w 748"/>
              <a:gd name="T79" fmla="*/ 2147483646 h 774"/>
              <a:gd name="T80" fmla="*/ 2147483646 w 748"/>
              <a:gd name="T81" fmla="*/ 2147483646 h 774"/>
              <a:gd name="T82" fmla="*/ 2147483646 w 748"/>
              <a:gd name="T83" fmla="*/ 2147483646 h 774"/>
              <a:gd name="T84" fmla="*/ 2147483646 w 748"/>
              <a:gd name="T85" fmla="*/ 2147483646 h 774"/>
              <a:gd name="T86" fmla="*/ 2147483646 w 748"/>
              <a:gd name="T87" fmla="*/ 0 h 774"/>
              <a:gd name="T88" fmla="*/ 2147483646 w 748"/>
              <a:gd name="T89" fmla="*/ 0 h 774"/>
              <a:gd name="T90" fmla="*/ 2147483646 w 748"/>
              <a:gd name="T91" fmla="*/ 2147483646 h 774"/>
              <a:gd name="T92" fmla="*/ 2147483646 w 748"/>
              <a:gd name="T93" fmla="*/ 2147483646 h 774"/>
              <a:gd name="T94" fmla="*/ 2147483646 w 748"/>
              <a:gd name="T95" fmla="*/ 2147483646 h 774"/>
              <a:gd name="T96" fmla="*/ 2147483646 w 748"/>
              <a:gd name="T97" fmla="*/ 2147483646 h 774"/>
              <a:gd name="T98" fmla="*/ 2147483646 w 748"/>
              <a:gd name="T99" fmla="*/ 2147483646 h 774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48"/>
              <a:gd name="T151" fmla="*/ 0 h 774"/>
              <a:gd name="T152" fmla="*/ 748 w 748"/>
              <a:gd name="T153" fmla="*/ 774 h 774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48" h="774">
                <a:moveTo>
                  <a:pt x="748" y="542"/>
                </a:moveTo>
                <a:lnTo>
                  <a:pt x="712" y="542"/>
                </a:lnTo>
                <a:lnTo>
                  <a:pt x="678" y="542"/>
                </a:lnTo>
                <a:lnTo>
                  <a:pt x="641" y="581"/>
                </a:lnTo>
                <a:lnTo>
                  <a:pt x="605" y="581"/>
                </a:lnTo>
                <a:lnTo>
                  <a:pt x="570" y="581"/>
                </a:lnTo>
                <a:lnTo>
                  <a:pt x="534" y="619"/>
                </a:lnTo>
                <a:lnTo>
                  <a:pt x="500" y="658"/>
                </a:lnTo>
                <a:lnTo>
                  <a:pt x="463" y="697"/>
                </a:lnTo>
                <a:lnTo>
                  <a:pt x="427" y="735"/>
                </a:lnTo>
                <a:lnTo>
                  <a:pt x="356" y="774"/>
                </a:lnTo>
                <a:lnTo>
                  <a:pt x="356" y="735"/>
                </a:lnTo>
                <a:lnTo>
                  <a:pt x="321" y="697"/>
                </a:lnTo>
                <a:lnTo>
                  <a:pt x="321" y="658"/>
                </a:lnTo>
                <a:lnTo>
                  <a:pt x="321" y="619"/>
                </a:lnTo>
                <a:lnTo>
                  <a:pt x="286" y="619"/>
                </a:lnTo>
                <a:lnTo>
                  <a:pt x="286" y="581"/>
                </a:lnTo>
                <a:lnTo>
                  <a:pt x="249" y="581"/>
                </a:lnTo>
                <a:lnTo>
                  <a:pt x="249" y="542"/>
                </a:lnTo>
                <a:lnTo>
                  <a:pt x="214" y="502"/>
                </a:lnTo>
                <a:lnTo>
                  <a:pt x="178" y="464"/>
                </a:lnTo>
                <a:lnTo>
                  <a:pt x="143" y="464"/>
                </a:lnTo>
                <a:lnTo>
                  <a:pt x="143" y="425"/>
                </a:lnTo>
                <a:lnTo>
                  <a:pt x="71" y="349"/>
                </a:lnTo>
                <a:lnTo>
                  <a:pt x="35" y="272"/>
                </a:lnTo>
                <a:lnTo>
                  <a:pt x="0" y="272"/>
                </a:lnTo>
                <a:lnTo>
                  <a:pt x="35" y="272"/>
                </a:lnTo>
                <a:lnTo>
                  <a:pt x="71" y="272"/>
                </a:lnTo>
                <a:lnTo>
                  <a:pt x="71" y="233"/>
                </a:lnTo>
                <a:lnTo>
                  <a:pt x="108" y="233"/>
                </a:lnTo>
                <a:lnTo>
                  <a:pt x="143" y="193"/>
                </a:lnTo>
                <a:lnTo>
                  <a:pt x="178" y="193"/>
                </a:lnTo>
                <a:lnTo>
                  <a:pt x="214" y="155"/>
                </a:lnTo>
                <a:lnTo>
                  <a:pt x="249" y="116"/>
                </a:lnTo>
                <a:lnTo>
                  <a:pt x="286" y="116"/>
                </a:lnTo>
                <a:lnTo>
                  <a:pt x="321" y="116"/>
                </a:lnTo>
                <a:lnTo>
                  <a:pt x="356" y="116"/>
                </a:lnTo>
                <a:lnTo>
                  <a:pt x="392" y="116"/>
                </a:lnTo>
                <a:lnTo>
                  <a:pt x="427" y="116"/>
                </a:lnTo>
                <a:lnTo>
                  <a:pt x="427" y="78"/>
                </a:lnTo>
                <a:lnTo>
                  <a:pt x="463" y="78"/>
                </a:lnTo>
                <a:lnTo>
                  <a:pt x="463" y="39"/>
                </a:lnTo>
                <a:lnTo>
                  <a:pt x="500" y="39"/>
                </a:lnTo>
                <a:lnTo>
                  <a:pt x="534" y="0"/>
                </a:lnTo>
                <a:lnTo>
                  <a:pt x="500" y="0"/>
                </a:lnTo>
                <a:lnTo>
                  <a:pt x="534" y="39"/>
                </a:lnTo>
                <a:lnTo>
                  <a:pt x="534" y="78"/>
                </a:lnTo>
                <a:lnTo>
                  <a:pt x="605" y="233"/>
                </a:lnTo>
                <a:lnTo>
                  <a:pt x="678" y="425"/>
                </a:lnTo>
                <a:lnTo>
                  <a:pt x="748" y="54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89" name="Freeform 58"/>
          <p:cNvSpPr>
            <a:spLocks noChangeAspect="1"/>
          </p:cNvSpPr>
          <p:nvPr/>
        </p:nvSpPr>
        <p:spPr bwMode="auto">
          <a:xfrm>
            <a:off x="6108700" y="2971800"/>
            <a:ext cx="317500" cy="565150"/>
          </a:xfrm>
          <a:custGeom>
            <a:avLst/>
            <a:gdLst>
              <a:gd name="T0" fmla="*/ 2147483646 w 677"/>
              <a:gd name="T1" fmla="*/ 2147483646 h 1391"/>
              <a:gd name="T2" fmla="*/ 2147483646 w 677"/>
              <a:gd name="T3" fmla="*/ 2147483646 h 1391"/>
              <a:gd name="T4" fmla="*/ 2147483646 w 677"/>
              <a:gd name="T5" fmla="*/ 2147483646 h 1391"/>
              <a:gd name="T6" fmla="*/ 2147483646 w 677"/>
              <a:gd name="T7" fmla="*/ 2147483646 h 1391"/>
              <a:gd name="T8" fmla="*/ 2147483646 w 677"/>
              <a:gd name="T9" fmla="*/ 2147483646 h 1391"/>
              <a:gd name="T10" fmla="*/ 0 w 677"/>
              <a:gd name="T11" fmla="*/ 2147483646 h 1391"/>
              <a:gd name="T12" fmla="*/ 2147483646 w 677"/>
              <a:gd name="T13" fmla="*/ 2147483646 h 1391"/>
              <a:gd name="T14" fmla="*/ 2147483646 w 677"/>
              <a:gd name="T15" fmla="*/ 2147483646 h 1391"/>
              <a:gd name="T16" fmla="*/ 2147483646 w 677"/>
              <a:gd name="T17" fmla="*/ 2147483646 h 1391"/>
              <a:gd name="T18" fmla="*/ 2147483646 w 677"/>
              <a:gd name="T19" fmla="*/ 2147483646 h 1391"/>
              <a:gd name="T20" fmla="*/ 2147483646 w 677"/>
              <a:gd name="T21" fmla="*/ 2147483646 h 1391"/>
              <a:gd name="T22" fmla="*/ 2147483646 w 677"/>
              <a:gd name="T23" fmla="*/ 2147483646 h 1391"/>
              <a:gd name="T24" fmla="*/ 2147483646 w 677"/>
              <a:gd name="T25" fmla="*/ 2147483646 h 1391"/>
              <a:gd name="T26" fmla="*/ 2147483646 w 677"/>
              <a:gd name="T27" fmla="*/ 2147483646 h 1391"/>
              <a:gd name="T28" fmla="*/ 2147483646 w 677"/>
              <a:gd name="T29" fmla="*/ 2147483646 h 1391"/>
              <a:gd name="T30" fmla="*/ 2147483646 w 677"/>
              <a:gd name="T31" fmla="*/ 2147483646 h 1391"/>
              <a:gd name="T32" fmla="*/ 2147483646 w 677"/>
              <a:gd name="T33" fmla="*/ 2147483646 h 1391"/>
              <a:gd name="T34" fmla="*/ 2147483646 w 677"/>
              <a:gd name="T35" fmla="*/ 2147483646 h 1391"/>
              <a:gd name="T36" fmla="*/ 2147483646 w 677"/>
              <a:gd name="T37" fmla="*/ 0 h 1391"/>
              <a:gd name="T38" fmla="*/ 2147483646 w 677"/>
              <a:gd name="T39" fmla="*/ 0 h 1391"/>
              <a:gd name="T40" fmla="*/ 2147483646 w 677"/>
              <a:gd name="T41" fmla="*/ 0 h 1391"/>
              <a:gd name="T42" fmla="*/ 2147483646 w 677"/>
              <a:gd name="T43" fmla="*/ 2147483646 h 1391"/>
              <a:gd name="T44" fmla="*/ 2147483646 w 677"/>
              <a:gd name="T45" fmla="*/ 2147483646 h 1391"/>
              <a:gd name="T46" fmla="*/ 2147483646 w 677"/>
              <a:gd name="T47" fmla="*/ 2147483646 h 1391"/>
              <a:gd name="T48" fmla="*/ 2147483646 w 677"/>
              <a:gd name="T49" fmla="*/ 2147483646 h 1391"/>
              <a:gd name="T50" fmla="*/ 2147483646 w 677"/>
              <a:gd name="T51" fmla="*/ 2147483646 h 1391"/>
              <a:gd name="T52" fmla="*/ 2147483646 w 677"/>
              <a:gd name="T53" fmla="*/ 2147483646 h 1391"/>
              <a:gd name="T54" fmla="*/ 2147483646 w 677"/>
              <a:gd name="T55" fmla="*/ 2147483646 h 1391"/>
              <a:gd name="T56" fmla="*/ 2147483646 w 677"/>
              <a:gd name="T57" fmla="*/ 2147483646 h 1391"/>
              <a:gd name="T58" fmla="*/ 2147483646 w 677"/>
              <a:gd name="T59" fmla="*/ 2147483646 h 1391"/>
              <a:gd name="T60" fmla="*/ 2147483646 w 677"/>
              <a:gd name="T61" fmla="*/ 2147483646 h 1391"/>
              <a:gd name="T62" fmla="*/ 2147483646 w 677"/>
              <a:gd name="T63" fmla="*/ 2147483646 h 1391"/>
              <a:gd name="T64" fmla="*/ 2147483646 w 677"/>
              <a:gd name="T65" fmla="*/ 2147483646 h 1391"/>
              <a:gd name="T66" fmla="*/ 2147483646 w 677"/>
              <a:gd name="T67" fmla="*/ 2147483646 h 1391"/>
              <a:gd name="T68" fmla="*/ 2147483646 w 677"/>
              <a:gd name="T69" fmla="*/ 2147483646 h 1391"/>
              <a:gd name="T70" fmla="*/ 2147483646 w 677"/>
              <a:gd name="T71" fmla="*/ 2147483646 h 1391"/>
              <a:gd name="T72" fmla="*/ 2147483646 w 677"/>
              <a:gd name="T73" fmla="*/ 2147483646 h 1391"/>
              <a:gd name="T74" fmla="*/ 2147483646 w 677"/>
              <a:gd name="T75" fmla="*/ 2147483646 h 1391"/>
              <a:gd name="T76" fmla="*/ 2147483646 w 677"/>
              <a:gd name="T77" fmla="*/ 2147483646 h 1391"/>
              <a:gd name="T78" fmla="*/ 2147483646 w 677"/>
              <a:gd name="T79" fmla="*/ 2147483646 h 1391"/>
              <a:gd name="T80" fmla="*/ 2147483646 w 677"/>
              <a:gd name="T81" fmla="*/ 2147483646 h 1391"/>
              <a:gd name="T82" fmla="*/ 2147483646 w 677"/>
              <a:gd name="T83" fmla="*/ 2147483646 h 1391"/>
              <a:gd name="T84" fmla="*/ 2147483646 w 677"/>
              <a:gd name="T85" fmla="*/ 2147483646 h 1391"/>
              <a:gd name="T86" fmla="*/ 2147483646 w 677"/>
              <a:gd name="T87" fmla="*/ 2147483646 h 1391"/>
              <a:gd name="T88" fmla="*/ 2147483646 w 677"/>
              <a:gd name="T89" fmla="*/ 2147483646 h 1391"/>
              <a:gd name="T90" fmla="*/ 2147483646 w 677"/>
              <a:gd name="T91" fmla="*/ 2147483646 h 1391"/>
              <a:gd name="T92" fmla="*/ 2147483646 w 677"/>
              <a:gd name="T93" fmla="*/ 2147483646 h 1391"/>
              <a:gd name="T94" fmla="*/ 2147483646 w 677"/>
              <a:gd name="T95" fmla="*/ 2147483646 h 1391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677"/>
              <a:gd name="T145" fmla="*/ 0 h 1391"/>
              <a:gd name="T146" fmla="*/ 677 w 677"/>
              <a:gd name="T147" fmla="*/ 1391 h 1391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677" h="1391">
                <a:moveTo>
                  <a:pt x="213" y="1391"/>
                </a:moveTo>
                <a:lnTo>
                  <a:pt x="142" y="1199"/>
                </a:lnTo>
                <a:lnTo>
                  <a:pt x="35" y="1005"/>
                </a:lnTo>
                <a:lnTo>
                  <a:pt x="35" y="967"/>
                </a:lnTo>
                <a:lnTo>
                  <a:pt x="35" y="928"/>
                </a:lnTo>
                <a:lnTo>
                  <a:pt x="0" y="851"/>
                </a:lnTo>
                <a:lnTo>
                  <a:pt x="35" y="851"/>
                </a:lnTo>
                <a:lnTo>
                  <a:pt x="72" y="851"/>
                </a:lnTo>
                <a:lnTo>
                  <a:pt x="106" y="851"/>
                </a:lnTo>
                <a:lnTo>
                  <a:pt x="142" y="811"/>
                </a:lnTo>
                <a:lnTo>
                  <a:pt x="178" y="772"/>
                </a:lnTo>
                <a:lnTo>
                  <a:pt x="178" y="734"/>
                </a:lnTo>
                <a:lnTo>
                  <a:pt x="213" y="695"/>
                </a:lnTo>
                <a:lnTo>
                  <a:pt x="250" y="658"/>
                </a:lnTo>
                <a:lnTo>
                  <a:pt x="286" y="619"/>
                </a:lnTo>
                <a:lnTo>
                  <a:pt x="286" y="580"/>
                </a:lnTo>
                <a:lnTo>
                  <a:pt x="320" y="502"/>
                </a:lnTo>
                <a:lnTo>
                  <a:pt x="356" y="232"/>
                </a:lnTo>
                <a:lnTo>
                  <a:pt x="392" y="0"/>
                </a:lnTo>
                <a:lnTo>
                  <a:pt x="427" y="0"/>
                </a:lnTo>
                <a:lnTo>
                  <a:pt x="570" y="0"/>
                </a:lnTo>
                <a:lnTo>
                  <a:pt x="605" y="232"/>
                </a:lnTo>
                <a:lnTo>
                  <a:pt x="605" y="270"/>
                </a:lnTo>
                <a:lnTo>
                  <a:pt x="605" y="309"/>
                </a:lnTo>
                <a:lnTo>
                  <a:pt x="605" y="348"/>
                </a:lnTo>
                <a:lnTo>
                  <a:pt x="605" y="386"/>
                </a:lnTo>
                <a:lnTo>
                  <a:pt x="605" y="425"/>
                </a:lnTo>
                <a:lnTo>
                  <a:pt x="605" y="463"/>
                </a:lnTo>
                <a:lnTo>
                  <a:pt x="605" y="502"/>
                </a:lnTo>
                <a:lnTo>
                  <a:pt x="605" y="542"/>
                </a:lnTo>
                <a:lnTo>
                  <a:pt x="642" y="580"/>
                </a:lnTo>
                <a:lnTo>
                  <a:pt x="642" y="619"/>
                </a:lnTo>
                <a:lnTo>
                  <a:pt x="642" y="658"/>
                </a:lnTo>
                <a:lnTo>
                  <a:pt x="642" y="695"/>
                </a:lnTo>
                <a:lnTo>
                  <a:pt x="677" y="811"/>
                </a:lnTo>
                <a:lnTo>
                  <a:pt x="677" y="928"/>
                </a:lnTo>
                <a:lnTo>
                  <a:pt x="677" y="967"/>
                </a:lnTo>
                <a:lnTo>
                  <a:pt x="642" y="1082"/>
                </a:lnTo>
                <a:lnTo>
                  <a:pt x="642" y="1121"/>
                </a:lnTo>
                <a:lnTo>
                  <a:pt x="642" y="1199"/>
                </a:lnTo>
                <a:lnTo>
                  <a:pt x="605" y="1277"/>
                </a:lnTo>
                <a:lnTo>
                  <a:pt x="570" y="1314"/>
                </a:lnTo>
                <a:lnTo>
                  <a:pt x="534" y="1314"/>
                </a:lnTo>
                <a:lnTo>
                  <a:pt x="464" y="1314"/>
                </a:lnTo>
                <a:lnTo>
                  <a:pt x="427" y="1353"/>
                </a:lnTo>
                <a:lnTo>
                  <a:pt x="392" y="1353"/>
                </a:lnTo>
                <a:lnTo>
                  <a:pt x="320" y="1391"/>
                </a:lnTo>
                <a:lnTo>
                  <a:pt x="213" y="139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0" name="Freeform 59"/>
          <p:cNvSpPr>
            <a:spLocks noChangeAspect="1"/>
          </p:cNvSpPr>
          <p:nvPr/>
        </p:nvSpPr>
        <p:spPr bwMode="auto">
          <a:xfrm>
            <a:off x="5942013" y="2719388"/>
            <a:ext cx="542925" cy="301625"/>
          </a:xfrm>
          <a:custGeom>
            <a:avLst/>
            <a:gdLst>
              <a:gd name="T0" fmla="*/ 2147483646 w 1140"/>
              <a:gd name="T1" fmla="*/ 2147483646 h 542"/>
              <a:gd name="T2" fmla="*/ 2147483646 w 1140"/>
              <a:gd name="T3" fmla="*/ 2147483646 h 542"/>
              <a:gd name="T4" fmla="*/ 2147483646 w 1140"/>
              <a:gd name="T5" fmla="*/ 2147483646 h 542"/>
              <a:gd name="T6" fmla="*/ 2147483646 w 1140"/>
              <a:gd name="T7" fmla="*/ 2147483646 h 542"/>
              <a:gd name="T8" fmla="*/ 2147483646 w 1140"/>
              <a:gd name="T9" fmla="*/ 2147483646 h 542"/>
              <a:gd name="T10" fmla="*/ 2147483646 w 1140"/>
              <a:gd name="T11" fmla="*/ 2147483646 h 542"/>
              <a:gd name="T12" fmla="*/ 2147483646 w 1140"/>
              <a:gd name="T13" fmla="*/ 2147483646 h 542"/>
              <a:gd name="T14" fmla="*/ 2147483646 w 1140"/>
              <a:gd name="T15" fmla="*/ 2147483646 h 542"/>
              <a:gd name="T16" fmla="*/ 2147483646 w 1140"/>
              <a:gd name="T17" fmla="*/ 2147483646 h 542"/>
              <a:gd name="T18" fmla="*/ 2147483646 w 1140"/>
              <a:gd name="T19" fmla="*/ 2147483646 h 542"/>
              <a:gd name="T20" fmla="*/ 2147483646 w 1140"/>
              <a:gd name="T21" fmla="*/ 2147483646 h 542"/>
              <a:gd name="T22" fmla="*/ 2147483646 w 1140"/>
              <a:gd name="T23" fmla="*/ 2147483646 h 542"/>
              <a:gd name="T24" fmla="*/ 2147483646 w 1140"/>
              <a:gd name="T25" fmla="*/ 2147483646 h 542"/>
              <a:gd name="T26" fmla="*/ 2147483646 w 1140"/>
              <a:gd name="T27" fmla="*/ 2147483646 h 542"/>
              <a:gd name="T28" fmla="*/ 2147483646 w 1140"/>
              <a:gd name="T29" fmla="*/ 2147483646 h 542"/>
              <a:gd name="T30" fmla="*/ 2147483646 w 1140"/>
              <a:gd name="T31" fmla="*/ 2147483646 h 542"/>
              <a:gd name="T32" fmla="*/ 2147483646 w 1140"/>
              <a:gd name="T33" fmla="*/ 2147483646 h 542"/>
              <a:gd name="T34" fmla="*/ 2147483646 w 1140"/>
              <a:gd name="T35" fmla="*/ 2147483646 h 542"/>
              <a:gd name="T36" fmla="*/ 0 w 1140"/>
              <a:gd name="T37" fmla="*/ 2147483646 h 542"/>
              <a:gd name="T38" fmla="*/ 2147483646 w 1140"/>
              <a:gd name="T39" fmla="*/ 2147483646 h 542"/>
              <a:gd name="T40" fmla="*/ 2147483646 w 1140"/>
              <a:gd name="T41" fmla="*/ 2147483646 h 542"/>
              <a:gd name="T42" fmla="*/ 2147483646 w 1140"/>
              <a:gd name="T43" fmla="*/ 2147483646 h 542"/>
              <a:gd name="T44" fmla="*/ 2147483646 w 1140"/>
              <a:gd name="T45" fmla="*/ 2147483646 h 542"/>
              <a:gd name="T46" fmla="*/ 0 w 1140"/>
              <a:gd name="T47" fmla="*/ 2147483646 h 542"/>
              <a:gd name="T48" fmla="*/ 2147483646 w 1140"/>
              <a:gd name="T49" fmla="*/ 2147483646 h 542"/>
              <a:gd name="T50" fmla="*/ 2147483646 w 1140"/>
              <a:gd name="T51" fmla="*/ 2147483646 h 542"/>
              <a:gd name="T52" fmla="*/ 2147483646 w 1140"/>
              <a:gd name="T53" fmla="*/ 2147483646 h 542"/>
              <a:gd name="T54" fmla="*/ 2147483646 w 1140"/>
              <a:gd name="T55" fmla="*/ 2147483646 h 542"/>
              <a:gd name="T56" fmla="*/ 2147483646 w 1140"/>
              <a:gd name="T57" fmla="*/ 2147483646 h 542"/>
              <a:gd name="T58" fmla="*/ 2147483646 w 1140"/>
              <a:gd name="T59" fmla="*/ 2147483646 h 542"/>
              <a:gd name="T60" fmla="*/ 2147483646 w 1140"/>
              <a:gd name="T61" fmla="*/ 0 h 542"/>
              <a:gd name="T62" fmla="*/ 2147483646 w 1140"/>
              <a:gd name="T63" fmla="*/ 0 h 542"/>
              <a:gd name="T64" fmla="*/ 2147483646 w 1140"/>
              <a:gd name="T65" fmla="*/ 2147483646 h 542"/>
              <a:gd name="T66" fmla="*/ 2147483646 w 1140"/>
              <a:gd name="T67" fmla="*/ 2147483646 h 542"/>
              <a:gd name="T68" fmla="*/ 2147483646 w 1140"/>
              <a:gd name="T69" fmla="*/ 2147483646 h 542"/>
              <a:gd name="T70" fmla="*/ 2147483646 w 1140"/>
              <a:gd name="T71" fmla="*/ 2147483646 h 542"/>
              <a:gd name="T72" fmla="*/ 2147483646 w 1140"/>
              <a:gd name="T73" fmla="*/ 2147483646 h 54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40"/>
              <a:gd name="T112" fmla="*/ 0 h 542"/>
              <a:gd name="T113" fmla="*/ 1140 w 1140"/>
              <a:gd name="T114" fmla="*/ 542 h 54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40" h="542">
                <a:moveTo>
                  <a:pt x="713" y="79"/>
                </a:moveTo>
                <a:lnTo>
                  <a:pt x="749" y="79"/>
                </a:lnTo>
                <a:lnTo>
                  <a:pt x="749" y="117"/>
                </a:lnTo>
                <a:lnTo>
                  <a:pt x="784" y="79"/>
                </a:lnTo>
                <a:lnTo>
                  <a:pt x="819" y="79"/>
                </a:lnTo>
                <a:lnTo>
                  <a:pt x="819" y="117"/>
                </a:lnTo>
                <a:lnTo>
                  <a:pt x="819" y="156"/>
                </a:lnTo>
                <a:lnTo>
                  <a:pt x="855" y="117"/>
                </a:lnTo>
                <a:lnTo>
                  <a:pt x="891" y="117"/>
                </a:lnTo>
                <a:lnTo>
                  <a:pt x="927" y="117"/>
                </a:lnTo>
                <a:lnTo>
                  <a:pt x="962" y="156"/>
                </a:lnTo>
                <a:lnTo>
                  <a:pt x="997" y="156"/>
                </a:lnTo>
                <a:lnTo>
                  <a:pt x="1034" y="156"/>
                </a:lnTo>
                <a:lnTo>
                  <a:pt x="1069" y="195"/>
                </a:lnTo>
                <a:lnTo>
                  <a:pt x="1069" y="233"/>
                </a:lnTo>
                <a:lnTo>
                  <a:pt x="1069" y="272"/>
                </a:lnTo>
                <a:lnTo>
                  <a:pt x="1069" y="310"/>
                </a:lnTo>
                <a:lnTo>
                  <a:pt x="1105" y="349"/>
                </a:lnTo>
                <a:lnTo>
                  <a:pt x="1140" y="427"/>
                </a:lnTo>
                <a:lnTo>
                  <a:pt x="1105" y="466"/>
                </a:lnTo>
                <a:lnTo>
                  <a:pt x="1034" y="466"/>
                </a:lnTo>
                <a:lnTo>
                  <a:pt x="927" y="466"/>
                </a:lnTo>
                <a:lnTo>
                  <a:pt x="784" y="466"/>
                </a:lnTo>
                <a:lnTo>
                  <a:pt x="749" y="466"/>
                </a:lnTo>
                <a:lnTo>
                  <a:pt x="606" y="466"/>
                </a:lnTo>
                <a:lnTo>
                  <a:pt x="462" y="466"/>
                </a:lnTo>
                <a:lnTo>
                  <a:pt x="428" y="466"/>
                </a:lnTo>
                <a:lnTo>
                  <a:pt x="392" y="466"/>
                </a:lnTo>
                <a:lnTo>
                  <a:pt x="357" y="466"/>
                </a:lnTo>
                <a:lnTo>
                  <a:pt x="321" y="505"/>
                </a:lnTo>
                <a:lnTo>
                  <a:pt x="284" y="505"/>
                </a:lnTo>
                <a:lnTo>
                  <a:pt x="250" y="505"/>
                </a:lnTo>
                <a:lnTo>
                  <a:pt x="214" y="505"/>
                </a:lnTo>
                <a:lnTo>
                  <a:pt x="178" y="505"/>
                </a:lnTo>
                <a:lnTo>
                  <a:pt x="143" y="542"/>
                </a:lnTo>
                <a:lnTo>
                  <a:pt x="72" y="542"/>
                </a:lnTo>
                <a:lnTo>
                  <a:pt x="36" y="542"/>
                </a:lnTo>
                <a:lnTo>
                  <a:pt x="0" y="542"/>
                </a:lnTo>
                <a:lnTo>
                  <a:pt x="0" y="505"/>
                </a:lnTo>
                <a:lnTo>
                  <a:pt x="36" y="505"/>
                </a:lnTo>
                <a:lnTo>
                  <a:pt x="36" y="466"/>
                </a:lnTo>
                <a:lnTo>
                  <a:pt x="72" y="466"/>
                </a:lnTo>
                <a:lnTo>
                  <a:pt x="72" y="427"/>
                </a:lnTo>
                <a:lnTo>
                  <a:pt x="72" y="389"/>
                </a:lnTo>
                <a:lnTo>
                  <a:pt x="72" y="349"/>
                </a:lnTo>
                <a:lnTo>
                  <a:pt x="36" y="349"/>
                </a:lnTo>
                <a:lnTo>
                  <a:pt x="36" y="310"/>
                </a:lnTo>
                <a:lnTo>
                  <a:pt x="0" y="272"/>
                </a:lnTo>
                <a:lnTo>
                  <a:pt x="0" y="233"/>
                </a:lnTo>
                <a:lnTo>
                  <a:pt x="36" y="195"/>
                </a:lnTo>
                <a:lnTo>
                  <a:pt x="72" y="195"/>
                </a:lnTo>
                <a:lnTo>
                  <a:pt x="72" y="156"/>
                </a:lnTo>
                <a:lnTo>
                  <a:pt x="107" y="117"/>
                </a:lnTo>
                <a:lnTo>
                  <a:pt x="143" y="117"/>
                </a:lnTo>
                <a:lnTo>
                  <a:pt x="178" y="79"/>
                </a:lnTo>
                <a:lnTo>
                  <a:pt x="214" y="117"/>
                </a:lnTo>
                <a:lnTo>
                  <a:pt x="250" y="117"/>
                </a:lnTo>
                <a:lnTo>
                  <a:pt x="284" y="117"/>
                </a:lnTo>
                <a:lnTo>
                  <a:pt x="284" y="79"/>
                </a:lnTo>
                <a:lnTo>
                  <a:pt x="321" y="79"/>
                </a:lnTo>
                <a:lnTo>
                  <a:pt x="321" y="39"/>
                </a:lnTo>
                <a:lnTo>
                  <a:pt x="321" y="0"/>
                </a:lnTo>
                <a:lnTo>
                  <a:pt x="357" y="39"/>
                </a:lnTo>
                <a:lnTo>
                  <a:pt x="392" y="0"/>
                </a:lnTo>
                <a:lnTo>
                  <a:pt x="428" y="39"/>
                </a:lnTo>
                <a:lnTo>
                  <a:pt x="462" y="39"/>
                </a:lnTo>
                <a:lnTo>
                  <a:pt x="499" y="39"/>
                </a:lnTo>
                <a:lnTo>
                  <a:pt x="535" y="79"/>
                </a:lnTo>
                <a:lnTo>
                  <a:pt x="570" y="79"/>
                </a:lnTo>
                <a:lnTo>
                  <a:pt x="606" y="79"/>
                </a:lnTo>
                <a:lnTo>
                  <a:pt x="641" y="117"/>
                </a:lnTo>
                <a:lnTo>
                  <a:pt x="677" y="117"/>
                </a:lnTo>
                <a:lnTo>
                  <a:pt x="713" y="156"/>
                </a:lnTo>
                <a:lnTo>
                  <a:pt x="713" y="117"/>
                </a:lnTo>
                <a:lnTo>
                  <a:pt x="713" y="7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1" name="Freeform 60"/>
          <p:cNvSpPr>
            <a:spLocks noChangeAspect="1"/>
          </p:cNvSpPr>
          <p:nvPr/>
        </p:nvSpPr>
        <p:spPr bwMode="auto">
          <a:xfrm>
            <a:off x="5726113" y="2517775"/>
            <a:ext cx="249237" cy="454025"/>
          </a:xfrm>
          <a:custGeom>
            <a:avLst/>
            <a:gdLst>
              <a:gd name="T0" fmla="*/ 2147483646 w 535"/>
              <a:gd name="T1" fmla="*/ 2147483646 h 1122"/>
              <a:gd name="T2" fmla="*/ 2147483646 w 535"/>
              <a:gd name="T3" fmla="*/ 2147483646 h 1122"/>
              <a:gd name="T4" fmla="*/ 2147483646 w 535"/>
              <a:gd name="T5" fmla="*/ 2147483646 h 1122"/>
              <a:gd name="T6" fmla="*/ 2147483646 w 535"/>
              <a:gd name="T7" fmla="*/ 2147483646 h 1122"/>
              <a:gd name="T8" fmla="*/ 2147483646 w 535"/>
              <a:gd name="T9" fmla="*/ 2147483646 h 1122"/>
              <a:gd name="T10" fmla="*/ 2147483646 w 535"/>
              <a:gd name="T11" fmla="*/ 2147483646 h 1122"/>
              <a:gd name="T12" fmla="*/ 2147483646 w 535"/>
              <a:gd name="T13" fmla="*/ 2147483646 h 1122"/>
              <a:gd name="T14" fmla="*/ 2147483646 w 535"/>
              <a:gd name="T15" fmla="*/ 2147483646 h 1122"/>
              <a:gd name="T16" fmla="*/ 2147483646 w 535"/>
              <a:gd name="T17" fmla="*/ 2147483646 h 1122"/>
              <a:gd name="T18" fmla="*/ 2147483646 w 535"/>
              <a:gd name="T19" fmla="*/ 2147483646 h 1122"/>
              <a:gd name="T20" fmla="*/ 2147483646 w 535"/>
              <a:gd name="T21" fmla="*/ 2147483646 h 1122"/>
              <a:gd name="T22" fmla="*/ 2147483646 w 535"/>
              <a:gd name="T23" fmla="*/ 2147483646 h 1122"/>
              <a:gd name="T24" fmla="*/ 2147483646 w 535"/>
              <a:gd name="T25" fmla="*/ 2147483646 h 1122"/>
              <a:gd name="T26" fmla="*/ 2147483646 w 535"/>
              <a:gd name="T27" fmla="*/ 2147483646 h 1122"/>
              <a:gd name="T28" fmla="*/ 0 w 535"/>
              <a:gd name="T29" fmla="*/ 2147483646 h 1122"/>
              <a:gd name="T30" fmla="*/ 0 w 535"/>
              <a:gd name="T31" fmla="*/ 2147483646 h 1122"/>
              <a:gd name="T32" fmla="*/ 2147483646 w 535"/>
              <a:gd name="T33" fmla="*/ 2147483646 h 1122"/>
              <a:gd name="T34" fmla="*/ 2147483646 w 535"/>
              <a:gd name="T35" fmla="*/ 2147483646 h 1122"/>
              <a:gd name="T36" fmla="*/ 2147483646 w 535"/>
              <a:gd name="T37" fmla="*/ 2147483646 h 1122"/>
              <a:gd name="T38" fmla="*/ 2147483646 w 535"/>
              <a:gd name="T39" fmla="*/ 2147483646 h 1122"/>
              <a:gd name="T40" fmla="*/ 2147483646 w 535"/>
              <a:gd name="T41" fmla="*/ 2147483646 h 1122"/>
              <a:gd name="T42" fmla="*/ 2147483646 w 535"/>
              <a:gd name="T43" fmla="*/ 0 h 1122"/>
              <a:gd name="T44" fmla="*/ 2147483646 w 535"/>
              <a:gd name="T45" fmla="*/ 2147483646 h 1122"/>
              <a:gd name="T46" fmla="*/ 2147483646 w 535"/>
              <a:gd name="T47" fmla="*/ 2147483646 h 1122"/>
              <a:gd name="T48" fmla="*/ 2147483646 w 535"/>
              <a:gd name="T49" fmla="*/ 2147483646 h 1122"/>
              <a:gd name="T50" fmla="*/ 2147483646 w 535"/>
              <a:gd name="T51" fmla="*/ 2147483646 h 1122"/>
              <a:gd name="T52" fmla="*/ 2147483646 w 535"/>
              <a:gd name="T53" fmla="*/ 2147483646 h 1122"/>
              <a:gd name="T54" fmla="*/ 2147483646 w 535"/>
              <a:gd name="T55" fmla="*/ 2147483646 h 1122"/>
              <a:gd name="T56" fmla="*/ 2147483646 w 535"/>
              <a:gd name="T57" fmla="*/ 2147483646 h 1122"/>
              <a:gd name="T58" fmla="*/ 2147483646 w 535"/>
              <a:gd name="T59" fmla="*/ 2147483646 h 1122"/>
              <a:gd name="T60" fmla="*/ 2147483646 w 535"/>
              <a:gd name="T61" fmla="*/ 2147483646 h 1122"/>
              <a:gd name="T62" fmla="*/ 2147483646 w 535"/>
              <a:gd name="T63" fmla="*/ 2147483646 h 1122"/>
              <a:gd name="T64" fmla="*/ 2147483646 w 535"/>
              <a:gd name="T65" fmla="*/ 2147483646 h 1122"/>
              <a:gd name="T66" fmla="*/ 2147483646 w 535"/>
              <a:gd name="T67" fmla="*/ 2147483646 h 1122"/>
              <a:gd name="T68" fmla="*/ 2147483646 w 535"/>
              <a:gd name="T69" fmla="*/ 2147483646 h 1122"/>
              <a:gd name="T70" fmla="*/ 2147483646 w 535"/>
              <a:gd name="T71" fmla="*/ 2147483646 h 1122"/>
              <a:gd name="T72" fmla="*/ 2147483646 w 535"/>
              <a:gd name="T73" fmla="*/ 2147483646 h 112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535"/>
              <a:gd name="T112" fmla="*/ 0 h 1122"/>
              <a:gd name="T113" fmla="*/ 535 w 535"/>
              <a:gd name="T114" fmla="*/ 1122 h 112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535" h="1122">
                <a:moveTo>
                  <a:pt x="535" y="1083"/>
                </a:moveTo>
                <a:lnTo>
                  <a:pt x="498" y="1083"/>
                </a:lnTo>
                <a:lnTo>
                  <a:pt x="462" y="1083"/>
                </a:lnTo>
                <a:lnTo>
                  <a:pt x="427" y="1083"/>
                </a:lnTo>
                <a:lnTo>
                  <a:pt x="391" y="1083"/>
                </a:lnTo>
                <a:lnTo>
                  <a:pt x="355" y="1083"/>
                </a:lnTo>
                <a:lnTo>
                  <a:pt x="320" y="1122"/>
                </a:lnTo>
                <a:lnTo>
                  <a:pt x="284" y="1122"/>
                </a:lnTo>
                <a:lnTo>
                  <a:pt x="249" y="1083"/>
                </a:lnTo>
                <a:lnTo>
                  <a:pt x="142" y="1045"/>
                </a:lnTo>
                <a:lnTo>
                  <a:pt x="106" y="1006"/>
                </a:lnTo>
                <a:lnTo>
                  <a:pt x="70" y="1006"/>
                </a:lnTo>
                <a:lnTo>
                  <a:pt x="35" y="1006"/>
                </a:lnTo>
                <a:lnTo>
                  <a:pt x="35" y="967"/>
                </a:lnTo>
                <a:lnTo>
                  <a:pt x="0" y="929"/>
                </a:lnTo>
                <a:lnTo>
                  <a:pt x="0" y="852"/>
                </a:lnTo>
                <a:lnTo>
                  <a:pt x="70" y="735"/>
                </a:lnTo>
                <a:lnTo>
                  <a:pt x="142" y="503"/>
                </a:lnTo>
                <a:lnTo>
                  <a:pt x="213" y="310"/>
                </a:lnTo>
                <a:lnTo>
                  <a:pt x="213" y="271"/>
                </a:lnTo>
                <a:lnTo>
                  <a:pt x="249" y="193"/>
                </a:lnTo>
                <a:lnTo>
                  <a:pt x="249" y="0"/>
                </a:lnTo>
                <a:lnTo>
                  <a:pt x="320" y="154"/>
                </a:lnTo>
                <a:lnTo>
                  <a:pt x="355" y="271"/>
                </a:lnTo>
                <a:lnTo>
                  <a:pt x="355" y="310"/>
                </a:lnTo>
                <a:lnTo>
                  <a:pt x="391" y="348"/>
                </a:lnTo>
                <a:lnTo>
                  <a:pt x="462" y="540"/>
                </a:lnTo>
                <a:lnTo>
                  <a:pt x="535" y="812"/>
                </a:lnTo>
                <a:lnTo>
                  <a:pt x="535" y="852"/>
                </a:lnTo>
                <a:lnTo>
                  <a:pt x="498" y="852"/>
                </a:lnTo>
                <a:lnTo>
                  <a:pt x="462" y="890"/>
                </a:lnTo>
                <a:lnTo>
                  <a:pt x="462" y="929"/>
                </a:lnTo>
                <a:lnTo>
                  <a:pt x="498" y="967"/>
                </a:lnTo>
                <a:lnTo>
                  <a:pt x="498" y="1006"/>
                </a:lnTo>
                <a:lnTo>
                  <a:pt x="535" y="1006"/>
                </a:lnTo>
                <a:lnTo>
                  <a:pt x="535" y="1045"/>
                </a:lnTo>
                <a:lnTo>
                  <a:pt x="535" y="108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2" name="Freeform 61"/>
          <p:cNvSpPr>
            <a:spLocks noChangeAspect="1"/>
          </p:cNvSpPr>
          <p:nvPr/>
        </p:nvSpPr>
        <p:spPr bwMode="auto">
          <a:xfrm>
            <a:off x="5526088" y="2484438"/>
            <a:ext cx="315912" cy="409575"/>
          </a:xfrm>
          <a:custGeom>
            <a:avLst/>
            <a:gdLst>
              <a:gd name="T0" fmla="*/ 2147483646 w 677"/>
              <a:gd name="T1" fmla="*/ 2147483646 h 1008"/>
              <a:gd name="T2" fmla="*/ 2147483646 w 677"/>
              <a:gd name="T3" fmla="*/ 2147483646 h 1008"/>
              <a:gd name="T4" fmla="*/ 2147483646 w 677"/>
              <a:gd name="T5" fmla="*/ 2147483646 h 1008"/>
              <a:gd name="T6" fmla="*/ 2147483646 w 677"/>
              <a:gd name="T7" fmla="*/ 2147483646 h 1008"/>
              <a:gd name="T8" fmla="*/ 2147483646 w 677"/>
              <a:gd name="T9" fmla="*/ 2147483646 h 1008"/>
              <a:gd name="T10" fmla="*/ 2147483646 w 677"/>
              <a:gd name="T11" fmla="*/ 2147483646 h 1008"/>
              <a:gd name="T12" fmla="*/ 2147483646 w 677"/>
              <a:gd name="T13" fmla="*/ 2147483646 h 1008"/>
              <a:gd name="T14" fmla="*/ 2147483646 w 677"/>
              <a:gd name="T15" fmla="*/ 2147483646 h 1008"/>
              <a:gd name="T16" fmla="*/ 2147483646 w 677"/>
              <a:gd name="T17" fmla="*/ 2147483646 h 1008"/>
              <a:gd name="T18" fmla="*/ 2147483646 w 677"/>
              <a:gd name="T19" fmla="*/ 2147483646 h 1008"/>
              <a:gd name="T20" fmla="*/ 2147483646 w 677"/>
              <a:gd name="T21" fmla="*/ 2147483646 h 1008"/>
              <a:gd name="T22" fmla="*/ 2147483646 w 677"/>
              <a:gd name="T23" fmla="*/ 2147483646 h 1008"/>
              <a:gd name="T24" fmla="*/ 2147483646 w 677"/>
              <a:gd name="T25" fmla="*/ 2147483646 h 1008"/>
              <a:gd name="T26" fmla="*/ 2147483646 w 677"/>
              <a:gd name="T27" fmla="*/ 2147483646 h 1008"/>
              <a:gd name="T28" fmla="*/ 0 w 677"/>
              <a:gd name="T29" fmla="*/ 2147483646 h 1008"/>
              <a:gd name="T30" fmla="*/ 0 w 677"/>
              <a:gd name="T31" fmla="*/ 2147483646 h 1008"/>
              <a:gd name="T32" fmla="*/ 0 w 677"/>
              <a:gd name="T33" fmla="*/ 2147483646 h 1008"/>
              <a:gd name="T34" fmla="*/ 2147483646 w 677"/>
              <a:gd name="T35" fmla="*/ 2147483646 h 1008"/>
              <a:gd name="T36" fmla="*/ 2147483646 w 677"/>
              <a:gd name="T37" fmla="*/ 2147483646 h 1008"/>
              <a:gd name="T38" fmla="*/ 2147483646 w 677"/>
              <a:gd name="T39" fmla="*/ 2147483646 h 1008"/>
              <a:gd name="T40" fmla="*/ 2147483646 w 677"/>
              <a:gd name="T41" fmla="*/ 0 h 1008"/>
              <a:gd name="T42" fmla="*/ 2147483646 w 677"/>
              <a:gd name="T43" fmla="*/ 0 h 1008"/>
              <a:gd name="T44" fmla="*/ 2147483646 w 677"/>
              <a:gd name="T45" fmla="*/ 0 h 1008"/>
              <a:gd name="T46" fmla="*/ 2147483646 w 677"/>
              <a:gd name="T47" fmla="*/ 0 h 1008"/>
              <a:gd name="T48" fmla="*/ 2147483646 w 677"/>
              <a:gd name="T49" fmla="*/ 0 h 1008"/>
              <a:gd name="T50" fmla="*/ 2147483646 w 677"/>
              <a:gd name="T51" fmla="*/ 0 h 1008"/>
              <a:gd name="T52" fmla="*/ 2147483646 w 677"/>
              <a:gd name="T53" fmla="*/ 2147483646 h 1008"/>
              <a:gd name="T54" fmla="*/ 2147483646 w 677"/>
              <a:gd name="T55" fmla="*/ 2147483646 h 1008"/>
              <a:gd name="T56" fmla="*/ 2147483646 w 677"/>
              <a:gd name="T57" fmla="*/ 2147483646 h 1008"/>
              <a:gd name="T58" fmla="*/ 2147483646 w 677"/>
              <a:gd name="T59" fmla="*/ 2147483646 h 1008"/>
              <a:gd name="T60" fmla="*/ 2147483646 w 677"/>
              <a:gd name="T61" fmla="*/ 2147483646 h 1008"/>
              <a:gd name="T62" fmla="*/ 2147483646 w 677"/>
              <a:gd name="T63" fmla="*/ 2147483646 h 1008"/>
              <a:gd name="T64" fmla="*/ 2147483646 w 677"/>
              <a:gd name="T65" fmla="*/ 2147483646 h 1008"/>
              <a:gd name="T66" fmla="*/ 2147483646 w 677"/>
              <a:gd name="T67" fmla="*/ 2147483646 h 1008"/>
              <a:gd name="T68" fmla="*/ 2147483646 w 677"/>
              <a:gd name="T69" fmla="*/ 2147483646 h 1008"/>
              <a:gd name="T70" fmla="*/ 2147483646 w 677"/>
              <a:gd name="T71" fmla="*/ 2147483646 h 1008"/>
              <a:gd name="T72" fmla="*/ 2147483646 w 677"/>
              <a:gd name="T73" fmla="*/ 2147483646 h 1008"/>
              <a:gd name="T74" fmla="*/ 2147483646 w 677"/>
              <a:gd name="T75" fmla="*/ 2147483646 h 1008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677"/>
              <a:gd name="T115" fmla="*/ 0 h 1008"/>
              <a:gd name="T116" fmla="*/ 677 w 677"/>
              <a:gd name="T117" fmla="*/ 1008 h 1008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677" h="1008">
                <a:moveTo>
                  <a:pt x="427" y="1008"/>
                </a:moveTo>
                <a:lnTo>
                  <a:pt x="356" y="931"/>
                </a:lnTo>
                <a:lnTo>
                  <a:pt x="320" y="891"/>
                </a:lnTo>
                <a:lnTo>
                  <a:pt x="286" y="891"/>
                </a:lnTo>
                <a:lnTo>
                  <a:pt x="286" y="852"/>
                </a:lnTo>
                <a:lnTo>
                  <a:pt x="286" y="814"/>
                </a:lnTo>
                <a:lnTo>
                  <a:pt x="250" y="814"/>
                </a:lnTo>
                <a:lnTo>
                  <a:pt x="250" y="775"/>
                </a:lnTo>
                <a:lnTo>
                  <a:pt x="250" y="736"/>
                </a:lnTo>
                <a:lnTo>
                  <a:pt x="213" y="736"/>
                </a:lnTo>
                <a:lnTo>
                  <a:pt x="213" y="698"/>
                </a:lnTo>
                <a:lnTo>
                  <a:pt x="178" y="698"/>
                </a:lnTo>
                <a:lnTo>
                  <a:pt x="35" y="581"/>
                </a:lnTo>
                <a:lnTo>
                  <a:pt x="35" y="542"/>
                </a:lnTo>
                <a:lnTo>
                  <a:pt x="0" y="542"/>
                </a:lnTo>
                <a:lnTo>
                  <a:pt x="0" y="504"/>
                </a:lnTo>
                <a:lnTo>
                  <a:pt x="0" y="466"/>
                </a:lnTo>
                <a:lnTo>
                  <a:pt x="72" y="350"/>
                </a:lnTo>
                <a:lnTo>
                  <a:pt x="286" y="79"/>
                </a:lnTo>
                <a:lnTo>
                  <a:pt x="320" y="40"/>
                </a:lnTo>
                <a:lnTo>
                  <a:pt x="320" y="0"/>
                </a:lnTo>
                <a:lnTo>
                  <a:pt x="356" y="0"/>
                </a:lnTo>
                <a:lnTo>
                  <a:pt x="392" y="0"/>
                </a:lnTo>
                <a:lnTo>
                  <a:pt x="427" y="0"/>
                </a:lnTo>
                <a:lnTo>
                  <a:pt x="464" y="0"/>
                </a:lnTo>
                <a:lnTo>
                  <a:pt x="498" y="0"/>
                </a:lnTo>
                <a:lnTo>
                  <a:pt x="534" y="40"/>
                </a:lnTo>
                <a:lnTo>
                  <a:pt x="605" y="40"/>
                </a:lnTo>
                <a:lnTo>
                  <a:pt x="642" y="40"/>
                </a:lnTo>
                <a:lnTo>
                  <a:pt x="677" y="40"/>
                </a:lnTo>
                <a:lnTo>
                  <a:pt x="677" y="79"/>
                </a:lnTo>
                <a:lnTo>
                  <a:pt x="677" y="272"/>
                </a:lnTo>
                <a:lnTo>
                  <a:pt x="642" y="350"/>
                </a:lnTo>
                <a:lnTo>
                  <a:pt x="642" y="389"/>
                </a:lnTo>
                <a:lnTo>
                  <a:pt x="570" y="581"/>
                </a:lnTo>
                <a:lnTo>
                  <a:pt x="498" y="814"/>
                </a:lnTo>
                <a:lnTo>
                  <a:pt x="427" y="931"/>
                </a:lnTo>
                <a:lnTo>
                  <a:pt x="427" y="100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3" name="Freeform 62"/>
          <p:cNvSpPr>
            <a:spLocks noChangeAspect="1"/>
          </p:cNvSpPr>
          <p:nvPr/>
        </p:nvSpPr>
        <p:spPr bwMode="auto">
          <a:xfrm>
            <a:off x="5324475" y="2486025"/>
            <a:ext cx="400050" cy="784225"/>
          </a:xfrm>
          <a:custGeom>
            <a:avLst/>
            <a:gdLst>
              <a:gd name="T0" fmla="*/ 2147483646 w 855"/>
              <a:gd name="T1" fmla="*/ 2147483646 h 1935"/>
              <a:gd name="T2" fmla="*/ 2147483646 w 855"/>
              <a:gd name="T3" fmla="*/ 2147483646 h 1935"/>
              <a:gd name="T4" fmla="*/ 2147483646 w 855"/>
              <a:gd name="T5" fmla="*/ 2147483646 h 1935"/>
              <a:gd name="T6" fmla="*/ 2147483646 w 855"/>
              <a:gd name="T7" fmla="*/ 2147483646 h 1935"/>
              <a:gd name="T8" fmla="*/ 2147483646 w 855"/>
              <a:gd name="T9" fmla="*/ 2147483646 h 1935"/>
              <a:gd name="T10" fmla="*/ 2147483646 w 855"/>
              <a:gd name="T11" fmla="*/ 2147483646 h 1935"/>
              <a:gd name="T12" fmla="*/ 2147483646 w 855"/>
              <a:gd name="T13" fmla="*/ 2147483646 h 1935"/>
              <a:gd name="T14" fmla="*/ 2147483646 w 855"/>
              <a:gd name="T15" fmla="*/ 2147483646 h 1935"/>
              <a:gd name="T16" fmla="*/ 2147483646 w 855"/>
              <a:gd name="T17" fmla="*/ 2147483646 h 1935"/>
              <a:gd name="T18" fmla="*/ 2147483646 w 855"/>
              <a:gd name="T19" fmla="*/ 2147483646 h 1935"/>
              <a:gd name="T20" fmla="*/ 2147483646 w 855"/>
              <a:gd name="T21" fmla="*/ 2147483646 h 1935"/>
              <a:gd name="T22" fmla="*/ 2147483646 w 855"/>
              <a:gd name="T23" fmla="*/ 2147483646 h 1935"/>
              <a:gd name="T24" fmla="*/ 0 w 855"/>
              <a:gd name="T25" fmla="*/ 2147483646 h 1935"/>
              <a:gd name="T26" fmla="*/ 2147483646 w 855"/>
              <a:gd name="T27" fmla="*/ 2147483646 h 1935"/>
              <a:gd name="T28" fmla="*/ 2147483646 w 855"/>
              <a:gd name="T29" fmla="*/ 2147483646 h 1935"/>
              <a:gd name="T30" fmla="*/ 2147483646 w 855"/>
              <a:gd name="T31" fmla="*/ 2147483646 h 1935"/>
              <a:gd name="T32" fmla="*/ 2147483646 w 855"/>
              <a:gd name="T33" fmla="*/ 0 h 1935"/>
              <a:gd name="T34" fmla="*/ 2147483646 w 855"/>
              <a:gd name="T35" fmla="*/ 0 h 1935"/>
              <a:gd name="T36" fmla="*/ 2147483646 w 855"/>
              <a:gd name="T37" fmla="*/ 2147483646 h 1935"/>
              <a:gd name="T38" fmla="*/ 2147483646 w 855"/>
              <a:gd name="T39" fmla="*/ 2147483646 h 1935"/>
              <a:gd name="T40" fmla="*/ 2147483646 w 855"/>
              <a:gd name="T41" fmla="*/ 2147483646 h 1935"/>
              <a:gd name="T42" fmla="*/ 2147483646 w 855"/>
              <a:gd name="T43" fmla="*/ 0 h 1935"/>
              <a:gd name="T44" fmla="*/ 2147483646 w 855"/>
              <a:gd name="T45" fmla="*/ 2147483646 h 1935"/>
              <a:gd name="T46" fmla="*/ 2147483646 w 855"/>
              <a:gd name="T47" fmla="*/ 2147483646 h 1935"/>
              <a:gd name="T48" fmla="*/ 2147483646 w 855"/>
              <a:gd name="T49" fmla="*/ 2147483646 h 1935"/>
              <a:gd name="T50" fmla="*/ 2147483646 w 855"/>
              <a:gd name="T51" fmla="*/ 2147483646 h 1935"/>
              <a:gd name="T52" fmla="*/ 2147483646 w 855"/>
              <a:gd name="T53" fmla="*/ 2147483646 h 1935"/>
              <a:gd name="T54" fmla="*/ 2147483646 w 855"/>
              <a:gd name="T55" fmla="*/ 2147483646 h 1935"/>
              <a:gd name="T56" fmla="*/ 2147483646 w 855"/>
              <a:gd name="T57" fmla="*/ 2147483646 h 1935"/>
              <a:gd name="T58" fmla="*/ 2147483646 w 855"/>
              <a:gd name="T59" fmla="*/ 2147483646 h 1935"/>
              <a:gd name="T60" fmla="*/ 2147483646 w 855"/>
              <a:gd name="T61" fmla="*/ 2147483646 h 1935"/>
              <a:gd name="T62" fmla="*/ 2147483646 w 855"/>
              <a:gd name="T63" fmla="*/ 2147483646 h 1935"/>
              <a:gd name="T64" fmla="*/ 2147483646 w 855"/>
              <a:gd name="T65" fmla="*/ 2147483646 h 1935"/>
              <a:gd name="T66" fmla="*/ 2147483646 w 855"/>
              <a:gd name="T67" fmla="*/ 2147483646 h 1935"/>
              <a:gd name="T68" fmla="*/ 2147483646 w 855"/>
              <a:gd name="T69" fmla="*/ 2147483646 h 1935"/>
              <a:gd name="T70" fmla="*/ 2147483646 w 855"/>
              <a:gd name="T71" fmla="*/ 2147483646 h 1935"/>
              <a:gd name="T72" fmla="*/ 2147483646 w 855"/>
              <a:gd name="T73" fmla="*/ 2147483646 h 1935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855"/>
              <a:gd name="T112" fmla="*/ 0 h 1935"/>
              <a:gd name="T113" fmla="*/ 855 w 855"/>
              <a:gd name="T114" fmla="*/ 1935 h 1935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855" h="1935">
                <a:moveTo>
                  <a:pt x="677" y="1743"/>
                </a:moveTo>
                <a:lnTo>
                  <a:pt x="641" y="1781"/>
                </a:lnTo>
                <a:lnTo>
                  <a:pt x="606" y="1781"/>
                </a:lnTo>
                <a:lnTo>
                  <a:pt x="570" y="1781"/>
                </a:lnTo>
                <a:lnTo>
                  <a:pt x="536" y="1781"/>
                </a:lnTo>
                <a:lnTo>
                  <a:pt x="499" y="1781"/>
                </a:lnTo>
                <a:lnTo>
                  <a:pt x="463" y="1781"/>
                </a:lnTo>
                <a:lnTo>
                  <a:pt x="428" y="1820"/>
                </a:lnTo>
                <a:lnTo>
                  <a:pt x="428" y="1859"/>
                </a:lnTo>
                <a:lnTo>
                  <a:pt x="392" y="1896"/>
                </a:lnTo>
                <a:lnTo>
                  <a:pt x="356" y="1896"/>
                </a:lnTo>
                <a:lnTo>
                  <a:pt x="322" y="1896"/>
                </a:lnTo>
                <a:lnTo>
                  <a:pt x="285" y="1896"/>
                </a:lnTo>
                <a:lnTo>
                  <a:pt x="250" y="1935"/>
                </a:lnTo>
                <a:lnTo>
                  <a:pt x="214" y="1935"/>
                </a:lnTo>
                <a:lnTo>
                  <a:pt x="178" y="1935"/>
                </a:lnTo>
                <a:lnTo>
                  <a:pt x="144" y="1935"/>
                </a:lnTo>
                <a:lnTo>
                  <a:pt x="144" y="1896"/>
                </a:lnTo>
                <a:lnTo>
                  <a:pt x="144" y="1859"/>
                </a:lnTo>
                <a:lnTo>
                  <a:pt x="144" y="1820"/>
                </a:lnTo>
                <a:lnTo>
                  <a:pt x="107" y="1820"/>
                </a:lnTo>
                <a:lnTo>
                  <a:pt x="107" y="1781"/>
                </a:lnTo>
                <a:lnTo>
                  <a:pt x="71" y="1781"/>
                </a:lnTo>
                <a:lnTo>
                  <a:pt x="36" y="1743"/>
                </a:lnTo>
                <a:lnTo>
                  <a:pt x="36" y="1703"/>
                </a:lnTo>
                <a:lnTo>
                  <a:pt x="0" y="1587"/>
                </a:lnTo>
                <a:lnTo>
                  <a:pt x="36" y="1393"/>
                </a:lnTo>
                <a:lnTo>
                  <a:pt x="71" y="1201"/>
                </a:lnTo>
                <a:lnTo>
                  <a:pt x="107" y="1124"/>
                </a:lnTo>
                <a:lnTo>
                  <a:pt x="214" y="735"/>
                </a:lnTo>
                <a:lnTo>
                  <a:pt x="392" y="195"/>
                </a:lnTo>
                <a:lnTo>
                  <a:pt x="322" y="78"/>
                </a:lnTo>
                <a:lnTo>
                  <a:pt x="285" y="39"/>
                </a:lnTo>
                <a:lnTo>
                  <a:pt x="322" y="0"/>
                </a:lnTo>
                <a:lnTo>
                  <a:pt x="356" y="0"/>
                </a:lnTo>
                <a:lnTo>
                  <a:pt x="392" y="0"/>
                </a:lnTo>
                <a:lnTo>
                  <a:pt x="428" y="0"/>
                </a:lnTo>
                <a:lnTo>
                  <a:pt x="428" y="39"/>
                </a:lnTo>
                <a:lnTo>
                  <a:pt x="463" y="39"/>
                </a:lnTo>
                <a:lnTo>
                  <a:pt x="499" y="39"/>
                </a:lnTo>
                <a:lnTo>
                  <a:pt x="536" y="39"/>
                </a:lnTo>
                <a:lnTo>
                  <a:pt x="570" y="39"/>
                </a:lnTo>
                <a:lnTo>
                  <a:pt x="641" y="39"/>
                </a:lnTo>
                <a:lnTo>
                  <a:pt x="748" y="0"/>
                </a:lnTo>
                <a:lnTo>
                  <a:pt x="748" y="39"/>
                </a:lnTo>
                <a:lnTo>
                  <a:pt x="714" y="78"/>
                </a:lnTo>
                <a:lnTo>
                  <a:pt x="499" y="349"/>
                </a:lnTo>
                <a:lnTo>
                  <a:pt x="428" y="465"/>
                </a:lnTo>
                <a:lnTo>
                  <a:pt x="428" y="505"/>
                </a:lnTo>
                <a:lnTo>
                  <a:pt x="428" y="543"/>
                </a:lnTo>
                <a:lnTo>
                  <a:pt x="463" y="543"/>
                </a:lnTo>
                <a:lnTo>
                  <a:pt x="463" y="582"/>
                </a:lnTo>
                <a:lnTo>
                  <a:pt x="606" y="697"/>
                </a:lnTo>
                <a:lnTo>
                  <a:pt x="641" y="697"/>
                </a:lnTo>
                <a:lnTo>
                  <a:pt x="641" y="735"/>
                </a:lnTo>
                <a:lnTo>
                  <a:pt x="677" y="735"/>
                </a:lnTo>
                <a:lnTo>
                  <a:pt x="677" y="774"/>
                </a:lnTo>
                <a:lnTo>
                  <a:pt x="677" y="814"/>
                </a:lnTo>
                <a:lnTo>
                  <a:pt x="714" y="814"/>
                </a:lnTo>
                <a:lnTo>
                  <a:pt x="714" y="852"/>
                </a:lnTo>
                <a:lnTo>
                  <a:pt x="714" y="891"/>
                </a:lnTo>
                <a:lnTo>
                  <a:pt x="748" y="891"/>
                </a:lnTo>
                <a:lnTo>
                  <a:pt x="784" y="930"/>
                </a:lnTo>
                <a:lnTo>
                  <a:pt x="855" y="1007"/>
                </a:lnTo>
                <a:lnTo>
                  <a:pt x="820" y="1007"/>
                </a:lnTo>
                <a:lnTo>
                  <a:pt x="714" y="1124"/>
                </a:lnTo>
                <a:lnTo>
                  <a:pt x="714" y="1201"/>
                </a:lnTo>
                <a:lnTo>
                  <a:pt x="714" y="1471"/>
                </a:lnTo>
                <a:lnTo>
                  <a:pt x="677" y="1549"/>
                </a:lnTo>
                <a:lnTo>
                  <a:pt x="677" y="1587"/>
                </a:lnTo>
                <a:lnTo>
                  <a:pt x="677" y="1626"/>
                </a:lnTo>
                <a:lnTo>
                  <a:pt x="677" y="1664"/>
                </a:lnTo>
                <a:lnTo>
                  <a:pt x="677" y="1703"/>
                </a:lnTo>
                <a:lnTo>
                  <a:pt x="677" y="174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4" name="Freeform 63"/>
          <p:cNvSpPr>
            <a:spLocks noChangeAspect="1"/>
          </p:cNvSpPr>
          <p:nvPr/>
        </p:nvSpPr>
        <p:spPr bwMode="auto">
          <a:xfrm>
            <a:off x="4908550" y="2189163"/>
            <a:ext cx="598488" cy="752475"/>
          </a:xfrm>
          <a:custGeom>
            <a:avLst/>
            <a:gdLst>
              <a:gd name="T0" fmla="*/ 2147483646 w 1283"/>
              <a:gd name="T1" fmla="*/ 2147483646 h 1857"/>
              <a:gd name="T2" fmla="*/ 2147483646 w 1283"/>
              <a:gd name="T3" fmla="*/ 2147483646 h 1857"/>
              <a:gd name="T4" fmla="*/ 2147483646 w 1283"/>
              <a:gd name="T5" fmla="*/ 2147483646 h 1857"/>
              <a:gd name="T6" fmla="*/ 2147483646 w 1283"/>
              <a:gd name="T7" fmla="*/ 2147483646 h 1857"/>
              <a:gd name="T8" fmla="*/ 2147483646 w 1283"/>
              <a:gd name="T9" fmla="*/ 2147483646 h 1857"/>
              <a:gd name="T10" fmla="*/ 2147483646 w 1283"/>
              <a:gd name="T11" fmla="*/ 2147483646 h 1857"/>
              <a:gd name="T12" fmla="*/ 2147483646 w 1283"/>
              <a:gd name="T13" fmla="*/ 2147483646 h 1857"/>
              <a:gd name="T14" fmla="*/ 2147483646 w 1283"/>
              <a:gd name="T15" fmla="*/ 2147483646 h 1857"/>
              <a:gd name="T16" fmla="*/ 2147483646 w 1283"/>
              <a:gd name="T17" fmla="*/ 2147483646 h 1857"/>
              <a:gd name="T18" fmla="*/ 2147483646 w 1283"/>
              <a:gd name="T19" fmla="*/ 2147483646 h 1857"/>
              <a:gd name="T20" fmla="*/ 2147483646 w 1283"/>
              <a:gd name="T21" fmla="*/ 2147483646 h 1857"/>
              <a:gd name="T22" fmla="*/ 2147483646 w 1283"/>
              <a:gd name="T23" fmla="*/ 2147483646 h 1857"/>
              <a:gd name="T24" fmla="*/ 2147483646 w 1283"/>
              <a:gd name="T25" fmla="*/ 2147483646 h 1857"/>
              <a:gd name="T26" fmla="*/ 0 w 1283"/>
              <a:gd name="T27" fmla="*/ 2147483646 h 1857"/>
              <a:gd name="T28" fmla="*/ 2147483646 w 1283"/>
              <a:gd name="T29" fmla="*/ 2147483646 h 1857"/>
              <a:gd name="T30" fmla="*/ 2147483646 w 1283"/>
              <a:gd name="T31" fmla="*/ 2147483646 h 1857"/>
              <a:gd name="T32" fmla="*/ 2147483646 w 1283"/>
              <a:gd name="T33" fmla="*/ 2147483646 h 1857"/>
              <a:gd name="T34" fmla="*/ 2147483646 w 1283"/>
              <a:gd name="T35" fmla="*/ 2147483646 h 1857"/>
              <a:gd name="T36" fmla="*/ 2147483646 w 1283"/>
              <a:gd name="T37" fmla="*/ 2147483646 h 1857"/>
              <a:gd name="T38" fmla="*/ 2147483646 w 1283"/>
              <a:gd name="T39" fmla="*/ 2147483646 h 1857"/>
              <a:gd name="T40" fmla="*/ 2147483646 w 1283"/>
              <a:gd name="T41" fmla="*/ 2147483646 h 1857"/>
              <a:gd name="T42" fmla="*/ 2147483646 w 1283"/>
              <a:gd name="T43" fmla="*/ 2147483646 h 1857"/>
              <a:gd name="T44" fmla="*/ 2147483646 w 1283"/>
              <a:gd name="T45" fmla="*/ 2147483646 h 1857"/>
              <a:gd name="T46" fmla="*/ 2147483646 w 1283"/>
              <a:gd name="T47" fmla="*/ 2147483646 h 1857"/>
              <a:gd name="T48" fmla="*/ 2147483646 w 1283"/>
              <a:gd name="T49" fmla="*/ 2147483646 h 1857"/>
              <a:gd name="T50" fmla="*/ 2147483646 w 1283"/>
              <a:gd name="T51" fmla="*/ 0 h 1857"/>
              <a:gd name="T52" fmla="*/ 2147483646 w 1283"/>
              <a:gd name="T53" fmla="*/ 2147483646 h 1857"/>
              <a:gd name="T54" fmla="*/ 2147483646 w 1283"/>
              <a:gd name="T55" fmla="*/ 2147483646 h 1857"/>
              <a:gd name="T56" fmla="*/ 2147483646 w 1283"/>
              <a:gd name="T57" fmla="*/ 2147483646 h 1857"/>
              <a:gd name="T58" fmla="*/ 2147483646 w 1283"/>
              <a:gd name="T59" fmla="*/ 2147483646 h 1857"/>
              <a:gd name="T60" fmla="*/ 2147483646 w 1283"/>
              <a:gd name="T61" fmla="*/ 2147483646 h 1857"/>
              <a:gd name="T62" fmla="*/ 2147483646 w 1283"/>
              <a:gd name="T63" fmla="*/ 2147483646 h 1857"/>
              <a:gd name="T64" fmla="*/ 2147483646 w 1283"/>
              <a:gd name="T65" fmla="*/ 2147483646 h 1857"/>
              <a:gd name="T66" fmla="*/ 2147483646 w 1283"/>
              <a:gd name="T67" fmla="*/ 2147483646 h 1857"/>
              <a:gd name="T68" fmla="*/ 2147483646 w 1283"/>
              <a:gd name="T69" fmla="*/ 2147483646 h 1857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83"/>
              <a:gd name="T106" fmla="*/ 0 h 1857"/>
              <a:gd name="T107" fmla="*/ 1283 w 1283"/>
              <a:gd name="T108" fmla="*/ 1857 h 1857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83" h="1857">
                <a:moveTo>
                  <a:pt x="998" y="1857"/>
                </a:moveTo>
                <a:lnTo>
                  <a:pt x="962" y="1857"/>
                </a:lnTo>
                <a:lnTo>
                  <a:pt x="927" y="1818"/>
                </a:lnTo>
                <a:lnTo>
                  <a:pt x="890" y="1818"/>
                </a:lnTo>
                <a:lnTo>
                  <a:pt x="855" y="1818"/>
                </a:lnTo>
                <a:lnTo>
                  <a:pt x="712" y="1818"/>
                </a:lnTo>
                <a:lnTo>
                  <a:pt x="642" y="1701"/>
                </a:lnTo>
                <a:lnTo>
                  <a:pt x="749" y="1624"/>
                </a:lnTo>
                <a:lnTo>
                  <a:pt x="428" y="1469"/>
                </a:lnTo>
                <a:lnTo>
                  <a:pt x="143" y="1352"/>
                </a:lnTo>
                <a:lnTo>
                  <a:pt x="250" y="1005"/>
                </a:lnTo>
                <a:lnTo>
                  <a:pt x="321" y="812"/>
                </a:lnTo>
                <a:lnTo>
                  <a:pt x="180" y="656"/>
                </a:lnTo>
                <a:lnTo>
                  <a:pt x="0" y="503"/>
                </a:lnTo>
                <a:lnTo>
                  <a:pt x="214" y="424"/>
                </a:lnTo>
                <a:lnTo>
                  <a:pt x="428" y="386"/>
                </a:lnTo>
                <a:lnTo>
                  <a:pt x="464" y="386"/>
                </a:lnTo>
                <a:lnTo>
                  <a:pt x="536" y="347"/>
                </a:lnTo>
                <a:lnTo>
                  <a:pt x="570" y="347"/>
                </a:lnTo>
                <a:lnTo>
                  <a:pt x="606" y="347"/>
                </a:lnTo>
                <a:lnTo>
                  <a:pt x="642" y="309"/>
                </a:lnTo>
                <a:lnTo>
                  <a:pt x="642" y="270"/>
                </a:lnTo>
                <a:lnTo>
                  <a:pt x="642" y="231"/>
                </a:lnTo>
                <a:lnTo>
                  <a:pt x="606" y="153"/>
                </a:lnTo>
                <a:lnTo>
                  <a:pt x="606" y="76"/>
                </a:lnTo>
                <a:lnTo>
                  <a:pt x="606" y="0"/>
                </a:lnTo>
                <a:lnTo>
                  <a:pt x="749" y="37"/>
                </a:lnTo>
                <a:lnTo>
                  <a:pt x="962" y="153"/>
                </a:lnTo>
                <a:lnTo>
                  <a:pt x="998" y="309"/>
                </a:lnTo>
                <a:lnTo>
                  <a:pt x="1105" y="580"/>
                </a:lnTo>
                <a:lnTo>
                  <a:pt x="1176" y="772"/>
                </a:lnTo>
                <a:lnTo>
                  <a:pt x="1212" y="812"/>
                </a:lnTo>
                <a:lnTo>
                  <a:pt x="1283" y="928"/>
                </a:lnTo>
                <a:lnTo>
                  <a:pt x="1105" y="1469"/>
                </a:lnTo>
                <a:lnTo>
                  <a:pt x="998" y="185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5" name="Freeform 64"/>
          <p:cNvSpPr>
            <a:spLocks noChangeAspect="1"/>
          </p:cNvSpPr>
          <p:nvPr/>
        </p:nvSpPr>
        <p:spPr bwMode="auto">
          <a:xfrm>
            <a:off x="4124325" y="4319588"/>
            <a:ext cx="534988" cy="298450"/>
          </a:xfrm>
          <a:custGeom>
            <a:avLst/>
            <a:gdLst>
              <a:gd name="T0" fmla="*/ 2147483646 w 1139"/>
              <a:gd name="T1" fmla="*/ 2147483646 h 736"/>
              <a:gd name="T2" fmla="*/ 2147483646 w 1139"/>
              <a:gd name="T3" fmla="*/ 2147483646 h 736"/>
              <a:gd name="T4" fmla="*/ 2147483646 w 1139"/>
              <a:gd name="T5" fmla="*/ 2147483646 h 736"/>
              <a:gd name="T6" fmla="*/ 2147483646 w 1139"/>
              <a:gd name="T7" fmla="*/ 2147483646 h 736"/>
              <a:gd name="T8" fmla="*/ 2147483646 w 1139"/>
              <a:gd name="T9" fmla="*/ 2147483646 h 736"/>
              <a:gd name="T10" fmla="*/ 2147483646 w 1139"/>
              <a:gd name="T11" fmla="*/ 2147483646 h 736"/>
              <a:gd name="T12" fmla="*/ 2147483646 w 1139"/>
              <a:gd name="T13" fmla="*/ 0 h 736"/>
              <a:gd name="T14" fmla="*/ 2147483646 w 1139"/>
              <a:gd name="T15" fmla="*/ 2147483646 h 736"/>
              <a:gd name="T16" fmla="*/ 2147483646 w 1139"/>
              <a:gd name="T17" fmla="*/ 2147483646 h 736"/>
              <a:gd name="T18" fmla="*/ 2147483646 w 1139"/>
              <a:gd name="T19" fmla="*/ 2147483646 h 736"/>
              <a:gd name="T20" fmla="*/ 2147483646 w 1139"/>
              <a:gd name="T21" fmla="*/ 2147483646 h 736"/>
              <a:gd name="T22" fmla="*/ 2147483646 w 1139"/>
              <a:gd name="T23" fmla="*/ 2147483646 h 736"/>
              <a:gd name="T24" fmla="*/ 2147483646 w 1139"/>
              <a:gd name="T25" fmla="*/ 2147483646 h 736"/>
              <a:gd name="T26" fmla="*/ 2147483646 w 1139"/>
              <a:gd name="T27" fmla="*/ 2147483646 h 736"/>
              <a:gd name="T28" fmla="*/ 2147483646 w 1139"/>
              <a:gd name="T29" fmla="*/ 2147483646 h 736"/>
              <a:gd name="T30" fmla="*/ 2147483646 w 1139"/>
              <a:gd name="T31" fmla="*/ 2147483646 h 736"/>
              <a:gd name="T32" fmla="*/ 2147483646 w 1139"/>
              <a:gd name="T33" fmla="*/ 2147483646 h 736"/>
              <a:gd name="T34" fmla="*/ 0 w 1139"/>
              <a:gd name="T35" fmla="*/ 2147483646 h 736"/>
              <a:gd name="T36" fmla="*/ 2147483646 w 1139"/>
              <a:gd name="T37" fmla="*/ 2147483646 h 736"/>
              <a:gd name="T38" fmla="*/ 2147483646 w 1139"/>
              <a:gd name="T39" fmla="*/ 2147483646 h 736"/>
              <a:gd name="T40" fmla="*/ 2147483646 w 1139"/>
              <a:gd name="T41" fmla="*/ 2147483646 h 736"/>
              <a:gd name="T42" fmla="*/ 2147483646 w 1139"/>
              <a:gd name="T43" fmla="*/ 2147483646 h 736"/>
              <a:gd name="T44" fmla="*/ 2147483646 w 1139"/>
              <a:gd name="T45" fmla="*/ 2147483646 h 736"/>
              <a:gd name="T46" fmla="*/ 2147483646 w 1139"/>
              <a:gd name="T47" fmla="*/ 2147483646 h 736"/>
              <a:gd name="T48" fmla="*/ 2147483646 w 1139"/>
              <a:gd name="T49" fmla="*/ 2147483646 h 736"/>
              <a:gd name="T50" fmla="*/ 2147483646 w 1139"/>
              <a:gd name="T51" fmla="*/ 2147483646 h 736"/>
              <a:gd name="T52" fmla="*/ 2147483646 w 1139"/>
              <a:gd name="T53" fmla="*/ 2147483646 h 736"/>
              <a:gd name="T54" fmla="*/ 2147483646 w 1139"/>
              <a:gd name="T55" fmla="*/ 2147483646 h 736"/>
              <a:gd name="T56" fmla="*/ 2147483646 w 1139"/>
              <a:gd name="T57" fmla="*/ 2147483646 h 736"/>
              <a:gd name="T58" fmla="*/ 2147483646 w 1139"/>
              <a:gd name="T59" fmla="*/ 2147483646 h 736"/>
              <a:gd name="T60" fmla="*/ 2147483646 w 1139"/>
              <a:gd name="T61" fmla="*/ 2147483646 h 736"/>
              <a:gd name="T62" fmla="*/ 2147483646 w 1139"/>
              <a:gd name="T63" fmla="*/ 2147483646 h 736"/>
              <a:gd name="T64" fmla="*/ 2147483646 w 1139"/>
              <a:gd name="T65" fmla="*/ 2147483646 h 736"/>
              <a:gd name="T66" fmla="*/ 2147483646 w 1139"/>
              <a:gd name="T67" fmla="*/ 2147483646 h 736"/>
              <a:gd name="T68" fmla="*/ 2147483646 w 1139"/>
              <a:gd name="T69" fmla="*/ 2147483646 h 736"/>
              <a:gd name="T70" fmla="*/ 2147483646 w 1139"/>
              <a:gd name="T71" fmla="*/ 2147483646 h 736"/>
              <a:gd name="T72" fmla="*/ 2147483646 w 1139"/>
              <a:gd name="T73" fmla="*/ 2147483646 h 736"/>
              <a:gd name="T74" fmla="*/ 2147483646 w 1139"/>
              <a:gd name="T75" fmla="*/ 2147483646 h 736"/>
              <a:gd name="T76" fmla="*/ 2147483646 w 1139"/>
              <a:gd name="T77" fmla="*/ 2147483646 h 736"/>
              <a:gd name="T78" fmla="*/ 2147483646 w 1139"/>
              <a:gd name="T79" fmla="*/ 2147483646 h 736"/>
              <a:gd name="T80" fmla="*/ 2147483646 w 1139"/>
              <a:gd name="T81" fmla="*/ 2147483646 h 7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139"/>
              <a:gd name="T124" fmla="*/ 0 h 736"/>
              <a:gd name="T125" fmla="*/ 1139 w 1139"/>
              <a:gd name="T126" fmla="*/ 736 h 736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139" h="736">
                <a:moveTo>
                  <a:pt x="1139" y="194"/>
                </a:moveTo>
                <a:lnTo>
                  <a:pt x="1104" y="194"/>
                </a:lnTo>
                <a:lnTo>
                  <a:pt x="1104" y="155"/>
                </a:lnTo>
                <a:lnTo>
                  <a:pt x="1069" y="155"/>
                </a:lnTo>
                <a:lnTo>
                  <a:pt x="1032" y="117"/>
                </a:lnTo>
                <a:lnTo>
                  <a:pt x="996" y="117"/>
                </a:lnTo>
                <a:lnTo>
                  <a:pt x="961" y="117"/>
                </a:lnTo>
                <a:lnTo>
                  <a:pt x="961" y="78"/>
                </a:lnTo>
                <a:lnTo>
                  <a:pt x="926" y="78"/>
                </a:lnTo>
                <a:lnTo>
                  <a:pt x="891" y="78"/>
                </a:lnTo>
                <a:lnTo>
                  <a:pt x="891" y="38"/>
                </a:lnTo>
                <a:lnTo>
                  <a:pt x="855" y="38"/>
                </a:lnTo>
                <a:lnTo>
                  <a:pt x="818" y="0"/>
                </a:lnTo>
                <a:lnTo>
                  <a:pt x="783" y="0"/>
                </a:lnTo>
                <a:lnTo>
                  <a:pt x="748" y="0"/>
                </a:lnTo>
                <a:lnTo>
                  <a:pt x="677" y="78"/>
                </a:lnTo>
                <a:lnTo>
                  <a:pt x="640" y="78"/>
                </a:lnTo>
                <a:lnTo>
                  <a:pt x="605" y="78"/>
                </a:lnTo>
                <a:lnTo>
                  <a:pt x="605" y="117"/>
                </a:lnTo>
                <a:lnTo>
                  <a:pt x="570" y="155"/>
                </a:lnTo>
                <a:lnTo>
                  <a:pt x="499" y="155"/>
                </a:lnTo>
                <a:lnTo>
                  <a:pt x="462" y="117"/>
                </a:lnTo>
                <a:lnTo>
                  <a:pt x="426" y="117"/>
                </a:lnTo>
                <a:lnTo>
                  <a:pt x="356" y="117"/>
                </a:lnTo>
                <a:lnTo>
                  <a:pt x="321" y="117"/>
                </a:lnTo>
                <a:lnTo>
                  <a:pt x="284" y="78"/>
                </a:lnTo>
                <a:lnTo>
                  <a:pt x="248" y="78"/>
                </a:lnTo>
                <a:lnTo>
                  <a:pt x="214" y="38"/>
                </a:lnTo>
                <a:lnTo>
                  <a:pt x="142" y="78"/>
                </a:lnTo>
                <a:lnTo>
                  <a:pt x="107" y="78"/>
                </a:lnTo>
                <a:lnTo>
                  <a:pt x="107" y="38"/>
                </a:lnTo>
                <a:lnTo>
                  <a:pt x="70" y="38"/>
                </a:lnTo>
                <a:lnTo>
                  <a:pt x="36" y="38"/>
                </a:lnTo>
                <a:lnTo>
                  <a:pt x="36" y="78"/>
                </a:lnTo>
                <a:lnTo>
                  <a:pt x="0" y="78"/>
                </a:lnTo>
                <a:lnTo>
                  <a:pt x="0" y="117"/>
                </a:lnTo>
                <a:lnTo>
                  <a:pt x="36" y="155"/>
                </a:lnTo>
                <a:lnTo>
                  <a:pt x="36" y="194"/>
                </a:lnTo>
                <a:lnTo>
                  <a:pt x="36" y="233"/>
                </a:lnTo>
                <a:lnTo>
                  <a:pt x="36" y="271"/>
                </a:lnTo>
                <a:lnTo>
                  <a:pt x="70" y="271"/>
                </a:lnTo>
                <a:lnTo>
                  <a:pt x="107" y="310"/>
                </a:lnTo>
                <a:lnTo>
                  <a:pt x="107" y="350"/>
                </a:lnTo>
                <a:lnTo>
                  <a:pt x="142" y="350"/>
                </a:lnTo>
                <a:lnTo>
                  <a:pt x="142" y="387"/>
                </a:lnTo>
                <a:lnTo>
                  <a:pt x="178" y="426"/>
                </a:lnTo>
                <a:lnTo>
                  <a:pt x="214" y="426"/>
                </a:lnTo>
                <a:lnTo>
                  <a:pt x="248" y="464"/>
                </a:lnTo>
                <a:lnTo>
                  <a:pt x="284" y="503"/>
                </a:lnTo>
                <a:lnTo>
                  <a:pt x="321" y="503"/>
                </a:lnTo>
                <a:lnTo>
                  <a:pt x="321" y="580"/>
                </a:lnTo>
                <a:lnTo>
                  <a:pt x="356" y="580"/>
                </a:lnTo>
                <a:lnTo>
                  <a:pt x="356" y="619"/>
                </a:lnTo>
                <a:lnTo>
                  <a:pt x="392" y="619"/>
                </a:lnTo>
                <a:lnTo>
                  <a:pt x="426" y="619"/>
                </a:lnTo>
                <a:lnTo>
                  <a:pt x="426" y="659"/>
                </a:lnTo>
                <a:lnTo>
                  <a:pt x="462" y="659"/>
                </a:lnTo>
                <a:lnTo>
                  <a:pt x="462" y="697"/>
                </a:lnTo>
                <a:lnTo>
                  <a:pt x="499" y="697"/>
                </a:lnTo>
                <a:lnTo>
                  <a:pt x="499" y="736"/>
                </a:lnTo>
                <a:lnTo>
                  <a:pt x="534" y="736"/>
                </a:lnTo>
                <a:lnTo>
                  <a:pt x="570" y="736"/>
                </a:lnTo>
                <a:lnTo>
                  <a:pt x="605" y="697"/>
                </a:lnTo>
                <a:lnTo>
                  <a:pt x="640" y="697"/>
                </a:lnTo>
                <a:lnTo>
                  <a:pt x="712" y="697"/>
                </a:lnTo>
                <a:lnTo>
                  <a:pt x="748" y="659"/>
                </a:lnTo>
                <a:lnTo>
                  <a:pt x="783" y="659"/>
                </a:lnTo>
                <a:lnTo>
                  <a:pt x="818" y="619"/>
                </a:lnTo>
                <a:lnTo>
                  <a:pt x="855" y="619"/>
                </a:lnTo>
                <a:lnTo>
                  <a:pt x="891" y="580"/>
                </a:lnTo>
                <a:lnTo>
                  <a:pt x="926" y="580"/>
                </a:lnTo>
                <a:lnTo>
                  <a:pt x="961" y="542"/>
                </a:lnTo>
                <a:lnTo>
                  <a:pt x="996" y="542"/>
                </a:lnTo>
                <a:lnTo>
                  <a:pt x="1032" y="542"/>
                </a:lnTo>
                <a:lnTo>
                  <a:pt x="1032" y="503"/>
                </a:lnTo>
                <a:lnTo>
                  <a:pt x="1069" y="464"/>
                </a:lnTo>
                <a:lnTo>
                  <a:pt x="1104" y="426"/>
                </a:lnTo>
                <a:lnTo>
                  <a:pt x="1104" y="387"/>
                </a:lnTo>
                <a:lnTo>
                  <a:pt x="1104" y="350"/>
                </a:lnTo>
                <a:lnTo>
                  <a:pt x="1139" y="310"/>
                </a:lnTo>
                <a:lnTo>
                  <a:pt x="1139" y="271"/>
                </a:lnTo>
                <a:lnTo>
                  <a:pt x="1139" y="233"/>
                </a:lnTo>
                <a:lnTo>
                  <a:pt x="1139" y="19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6" name="Freeform 65"/>
          <p:cNvSpPr>
            <a:spLocks noChangeAspect="1"/>
          </p:cNvSpPr>
          <p:nvPr/>
        </p:nvSpPr>
        <p:spPr bwMode="auto">
          <a:xfrm>
            <a:off x="4240213" y="4540250"/>
            <a:ext cx="368300" cy="358775"/>
          </a:xfrm>
          <a:custGeom>
            <a:avLst/>
            <a:gdLst>
              <a:gd name="T0" fmla="*/ 2147483646 w 784"/>
              <a:gd name="T1" fmla="*/ 2147483646 h 890"/>
              <a:gd name="T2" fmla="*/ 2147483646 w 784"/>
              <a:gd name="T3" fmla="*/ 2147483646 h 890"/>
              <a:gd name="T4" fmla="*/ 2147483646 w 784"/>
              <a:gd name="T5" fmla="*/ 2147483646 h 890"/>
              <a:gd name="T6" fmla="*/ 2147483646 w 784"/>
              <a:gd name="T7" fmla="*/ 2147483646 h 890"/>
              <a:gd name="T8" fmla="*/ 2147483646 w 784"/>
              <a:gd name="T9" fmla="*/ 2147483646 h 890"/>
              <a:gd name="T10" fmla="*/ 2147483646 w 784"/>
              <a:gd name="T11" fmla="*/ 2147483646 h 890"/>
              <a:gd name="T12" fmla="*/ 2147483646 w 784"/>
              <a:gd name="T13" fmla="*/ 2147483646 h 890"/>
              <a:gd name="T14" fmla="*/ 2147483646 w 784"/>
              <a:gd name="T15" fmla="*/ 2147483646 h 890"/>
              <a:gd name="T16" fmla="*/ 2147483646 w 784"/>
              <a:gd name="T17" fmla="*/ 2147483646 h 890"/>
              <a:gd name="T18" fmla="*/ 2147483646 w 784"/>
              <a:gd name="T19" fmla="*/ 2147483646 h 890"/>
              <a:gd name="T20" fmla="*/ 2147483646 w 784"/>
              <a:gd name="T21" fmla="*/ 2147483646 h 890"/>
              <a:gd name="T22" fmla="*/ 2147483646 w 784"/>
              <a:gd name="T23" fmla="*/ 2147483646 h 890"/>
              <a:gd name="T24" fmla="*/ 2147483646 w 784"/>
              <a:gd name="T25" fmla="*/ 2147483646 h 890"/>
              <a:gd name="T26" fmla="*/ 2147483646 w 784"/>
              <a:gd name="T27" fmla="*/ 2147483646 h 890"/>
              <a:gd name="T28" fmla="*/ 2147483646 w 784"/>
              <a:gd name="T29" fmla="*/ 2147483646 h 890"/>
              <a:gd name="T30" fmla="*/ 2147483646 w 784"/>
              <a:gd name="T31" fmla="*/ 2147483646 h 890"/>
              <a:gd name="T32" fmla="*/ 2147483646 w 784"/>
              <a:gd name="T33" fmla="*/ 2147483646 h 890"/>
              <a:gd name="T34" fmla="*/ 0 w 784"/>
              <a:gd name="T35" fmla="*/ 2147483646 h 890"/>
              <a:gd name="T36" fmla="*/ 0 w 784"/>
              <a:gd name="T37" fmla="*/ 2147483646 h 890"/>
              <a:gd name="T38" fmla="*/ 0 w 784"/>
              <a:gd name="T39" fmla="*/ 2147483646 h 890"/>
              <a:gd name="T40" fmla="*/ 2147483646 w 784"/>
              <a:gd name="T41" fmla="*/ 2147483646 h 890"/>
              <a:gd name="T42" fmla="*/ 2147483646 w 784"/>
              <a:gd name="T43" fmla="*/ 2147483646 h 890"/>
              <a:gd name="T44" fmla="*/ 2147483646 w 784"/>
              <a:gd name="T45" fmla="*/ 2147483646 h 890"/>
              <a:gd name="T46" fmla="*/ 2147483646 w 784"/>
              <a:gd name="T47" fmla="*/ 2147483646 h 890"/>
              <a:gd name="T48" fmla="*/ 2147483646 w 784"/>
              <a:gd name="T49" fmla="*/ 2147483646 h 890"/>
              <a:gd name="T50" fmla="*/ 2147483646 w 784"/>
              <a:gd name="T51" fmla="*/ 2147483646 h 890"/>
              <a:gd name="T52" fmla="*/ 2147483646 w 784"/>
              <a:gd name="T53" fmla="*/ 2147483646 h 890"/>
              <a:gd name="T54" fmla="*/ 2147483646 w 784"/>
              <a:gd name="T55" fmla="*/ 2147483646 h 890"/>
              <a:gd name="T56" fmla="*/ 2147483646 w 784"/>
              <a:gd name="T57" fmla="*/ 2147483646 h 890"/>
              <a:gd name="T58" fmla="*/ 2147483646 w 784"/>
              <a:gd name="T59" fmla="*/ 2147483646 h 890"/>
              <a:gd name="T60" fmla="*/ 2147483646 w 784"/>
              <a:gd name="T61" fmla="*/ 2147483646 h 890"/>
              <a:gd name="T62" fmla="*/ 2147483646 w 784"/>
              <a:gd name="T63" fmla="*/ 2147483646 h 890"/>
              <a:gd name="T64" fmla="*/ 2147483646 w 784"/>
              <a:gd name="T65" fmla="*/ 2147483646 h 890"/>
              <a:gd name="T66" fmla="*/ 2147483646 w 784"/>
              <a:gd name="T67" fmla="*/ 2147483646 h 890"/>
              <a:gd name="T68" fmla="*/ 2147483646 w 784"/>
              <a:gd name="T69" fmla="*/ 2147483646 h 890"/>
              <a:gd name="T70" fmla="*/ 2147483646 w 784"/>
              <a:gd name="T71" fmla="*/ 2147483646 h 890"/>
              <a:gd name="T72" fmla="*/ 2147483646 w 784"/>
              <a:gd name="T73" fmla="*/ 2147483646 h 890"/>
              <a:gd name="T74" fmla="*/ 2147483646 w 784"/>
              <a:gd name="T75" fmla="*/ 2147483646 h 890"/>
              <a:gd name="T76" fmla="*/ 2147483646 w 784"/>
              <a:gd name="T77" fmla="*/ 2147483646 h 890"/>
              <a:gd name="T78" fmla="*/ 2147483646 w 784"/>
              <a:gd name="T79" fmla="*/ 2147483646 h 890"/>
              <a:gd name="T80" fmla="*/ 2147483646 w 784"/>
              <a:gd name="T81" fmla="*/ 2147483646 h 890"/>
              <a:gd name="T82" fmla="*/ 2147483646 w 784"/>
              <a:gd name="T83" fmla="*/ 0 h 890"/>
              <a:gd name="T84" fmla="*/ 2147483646 w 784"/>
              <a:gd name="T85" fmla="*/ 0 h 890"/>
              <a:gd name="T86" fmla="*/ 2147483646 w 784"/>
              <a:gd name="T87" fmla="*/ 0 h 890"/>
              <a:gd name="T88" fmla="*/ 2147483646 w 784"/>
              <a:gd name="T89" fmla="*/ 2147483646 h 890"/>
              <a:gd name="T90" fmla="*/ 2147483646 w 784"/>
              <a:gd name="T91" fmla="*/ 2147483646 h 890"/>
              <a:gd name="T92" fmla="*/ 2147483646 w 784"/>
              <a:gd name="T93" fmla="*/ 2147483646 h 890"/>
              <a:gd name="T94" fmla="*/ 2147483646 w 784"/>
              <a:gd name="T95" fmla="*/ 2147483646 h 890"/>
              <a:gd name="T96" fmla="*/ 2147483646 w 784"/>
              <a:gd name="T97" fmla="*/ 2147483646 h 890"/>
              <a:gd name="T98" fmla="*/ 2147483646 w 784"/>
              <a:gd name="T99" fmla="*/ 2147483646 h 890"/>
              <a:gd name="T100" fmla="*/ 2147483646 w 784"/>
              <a:gd name="T101" fmla="*/ 2147483646 h 890"/>
              <a:gd name="T102" fmla="*/ 2147483646 w 784"/>
              <a:gd name="T103" fmla="*/ 2147483646 h 890"/>
              <a:gd name="T104" fmla="*/ 2147483646 w 784"/>
              <a:gd name="T105" fmla="*/ 2147483646 h 890"/>
              <a:gd name="T106" fmla="*/ 2147483646 w 784"/>
              <a:gd name="T107" fmla="*/ 2147483646 h 890"/>
              <a:gd name="T108" fmla="*/ 2147483646 w 784"/>
              <a:gd name="T109" fmla="*/ 2147483646 h 890"/>
              <a:gd name="T110" fmla="*/ 2147483646 w 784"/>
              <a:gd name="T111" fmla="*/ 2147483646 h 890"/>
              <a:gd name="T112" fmla="*/ 2147483646 w 784"/>
              <a:gd name="T113" fmla="*/ 2147483646 h 890"/>
              <a:gd name="T114" fmla="*/ 2147483646 w 784"/>
              <a:gd name="T115" fmla="*/ 2147483646 h 890"/>
              <a:gd name="T116" fmla="*/ 2147483646 w 784"/>
              <a:gd name="T117" fmla="*/ 2147483646 h 890"/>
              <a:gd name="T118" fmla="*/ 2147483646 w 784"/>
              <a:gd name="T119" fmla="*/ 2147483646 h 890"/>
              <a:gd name="T120" fmla="*/ 2147483646 w 784"/>
              <a:gd name="T121" fmla="*/ 2147483646 h 890"/>
              <a:gd name="T122" fmla="*/ 2147483646 w 784"/>
              <a:gd name="T123" fmla="*/ 2147483646 h 890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784"/>
              <a:gd name="T187" fmla="*/ 0 h 890"/>
              <a:gd name="T188" fmla="*/ 784 w 784"/>
              <a:gd name="T189" fmla="*/ 890 h 890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784" h="890">
                <a:moveTo>
                  <a:pt x="570" y="890"/>
                </a:moveTo>
                <a:lnTo>
                  <a:pt x="536" y="851"/>
                </a:lnTo>
                <a:lnTo>
                  <a:pt x="500" y="851"/>
                </a:lnTo>
                <a:lnTo>
                  <a:pt x="428" y="851"/>
                </a:lnTo>
                <a:lnTo>
                  <a:pt x="392" y="851"/>
                </a:lnTo>
                <a:lnTo>
                  <a:pt x="392" y="813"/>
                </a:lnTo>
                <a:lnTo>
                  <a:pt x="392" y="774"/>
                </a:lnTo>
                <a:lnTo>
                  <a:pt x="392" y="736"/>
                </a:lnTo>
                <a:lnTo>
                  <a:pt x="392" y="619"/>
                </a:lnTo>
                <a:lnTo>
                  <a:pt x="358" y="580"/>
                </a:lnTo>
                <a:lnTo>
                  <a:pt x="358" y="503"/>
                </a:lnTo>
                <a:lnTo>
                  <a:pt x="285" y="464"/>
                </a:lnTo>
                <a:lnTo>
                  <a:pt x="285" y="427"/>
                </a:lnTo>
                <a:lnTo>
                  <a:pt x="250" y="386"/>
                </a:lnTo>
                <a:lnTo>
                  <a:pt x="214" y="386"/>
                </a:lnTo>
                <a:lnTo>
                  <a:pt x="144" y="386"/>
                </a:lnTo>
                <a:lnTo>
                  <a:pt x="72" y="427"/>
                </a:lnTo>
                <a:lnTo>
                  <a:pt x="0" y="427"/>
                </a:lnTo>
                <a:lnTo>
                  <a:pt x="0" y="386"/>
                </a:lnTo>
                <a:lnTo>
                  <a:pt x="0" y="347"/>
                </a:lnTo>
                <a:lnTo>
                  <a:pt x="36" y="310"/>
                </a:lnTo>
                <a:lnTo>
                  <a:pt x="72" y="310"/>
                </a:lnTo>
                <a:lnTo>
                  <a:pt x="107" y="271"/>
                </a:lnTo>
                <a:lnTo>
                  <a:pt x="144" y="232"/>
                </a:lnTo>
                <a:lnTo>
                  <a:pt x="178" y="232"/>
                </a:lnTo>
                <a:lnTo>
                  <a:pt x="214" y="232"/>
                </a:lnTo>
                <a:lnTo>
                  <a:pt x="214" y="194"/>
                </a:lnTo>
                <a:lnTo>
                  <a:pt x="250" y="194"/>
                </a:lnTo>
                <a:lnTo>
                  <a:pt x="250" y="155"/>
                </a:lnTo>
                <a:lnTo>
                  <a:pt x="250" y="194"/>
                </a:lnTo>
                <a:lnTo>
                  <a:pt x="285" y="194"/>
                </a:lnTo>
                <a:lnTo>
                  <a:pt x="322" y="194"/>
                </a:lnTo>
                <a:lnTo>
                  <a:pt x="358" y="155"/>
                </a:lnTo>
                <a:lnTo>
                  <a:pt x="392" y="155"/>
                </a:lnTo>
                <a:lnTo>
                  <a:pt x="463" y="155"/>
                </a:lnTo>
                <a:lnTo>
                  <a:pt x="500" y="117"/>
                </a:lnTo>
                <a:lnTo>
                  <a:pt x="536" y="117"/>
                </a:lnTo>
                <a:lnTo>
                  <a:pt x="570" y="77"/>
                </a:lnTo>
                <a:lnTo>
                  <a:pt x="606" y="77"/>
                </a:lnTo>
                <a:lnTo>
                  <a:pt x="642" y="38"/>
                </a:lnTo>
                <a:lnTo>
                  <a:pt x="678" y="38"/>
                </a:lnTo>
                <a:lnTo>
                  <a:pt x="714" y="0"/>
                </a:lnTo>
                <a:lnTo>
                  <a:pt x="748" y="0"/>
                </a:lnTo>
                <a:lnTo>
                  <a:pt x="784" y="0"/>
                </a:lnTo>
                <a:lnTo>
                  <a:pt x="714" y="77"/>
                </a:lnTo>
                <a:lnTo>
                  <a:pt x="678" y="117"/>
                </a:lnTo>
                <a:lnTo>
                  <a:pt x="678" y="155"/>
                </a:lnTo>
                <a:lnTo>
                  <a:pt x="678" y="194"/>
                </a:lnTo>
                <a:lnTo>
                  <a:pt x="714" y="232"/>
                </a:lnTo>
                <a:lnTo>
                  <a:pt x="714" y="271"/>
                </a:lnTo>
                <a:lnTo>
                  <a:pt x="714" y="310"/>
                </a:lnTo>
                <a:lnTo>
                  <a:pt x="714" y="347"/>
                </a:lnTo>
                <a:lnTo>
                  <a:pt x="714" y="464"/>
                </a:lnTo>
                <a:lnTo>
                  <a:pt x="678" y="503"/>
                </a:lnTo>
                <a:lnTo>
                  <a:pt x="678" y="541"/>
                </a:lnTo>
                <a:lnTo>
                  <a:pt x="678" y="619"/>
                </a:lnTo>
                <a:lnTo>
                  <a:pt x="642" y="696"/>
                </a:lnTo>
                <a:lnTo>
                  <a:pt x="642" y="736"/>
                </a:lnTo>
                <a:lnTo>
                  <a:pt x="642" y="774"/>
                </a:lnTo>
                <a:lnTo>
                  <a:pt x="606" y="774"/>
                </a:lnTo>
                <a:lnTo>
                  <a:pt x="606" y="851"/>
                </a:lnTo>
                <a:lnTo>
                  <a:pt x="570" y="89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7" name="Freeform 66"/>
          <p:cNvSpPr>
            <a:spLocks noChangeAspect="1"/>
          </p:cNvSpPr>
          <p:nvPr/>
        </p:nvSpPr>
        <p:spPr bwMode="auto">
          <a:xfrm>
            <a:off x="3571875" y="4697413"/>
            <a:ext cx="334963" cy="173037"/>
          </a:xfrm>
          <a:custGeom>
            <a:avLst/>
            <a:gdLst>
              <a:gd name="T0" fmla="*/ 0 w 713"/>
              <a:gd name="T1" fmla="*/ 2147483646 h 425"/>
              <a:gd name="T2" fmla="*/ 2147483646 w 713"/>
              <a:gd name="T3" fmla="*/ 2147483646 h 425"/>
              <a:gd name="T4" fmla="*/ 2147483646 w 713"/>
              <a:gd name="T5" fmla="*/ 2147483646 h 425"/>
              <a:gd name="T6" fmla="*/ 2147483646 w 713"/>
              <a:gd name="T7" fmla="*/ 2147483646 h 425"/>
              <a:gd name="T8" fmla="*/ 2147483646 w 713"/>
              <a:gd name="T9" fmla="*/ 2147483646 h 425"/>
              <a:gd name="T10" fmla="*/ 2147483646 w 713"/>
              <a:gd name="T11" fmla="*/ 2147483646 h 425"/>
              <a:gd name="T12" fmla="*/ 2147483646 w 713"/>
              <a:gd name="T13" fmla="*/ 2147483646 h 425"/>
              <a:gd name="T14" fmla="*/ 2147483646 w 713"/>
              <a:gd name="T15" fmla="*/ 2147483646 h 425"/>
              <a:gd name="T16" fmla="*/ 2147483646 w 713"/>
              <a:gd name="T17" fmla="*/ 2147483646 h 425"/>
              <a:gd name="T18" fmla="*/ 2147483646 w 713"/>
              <a:gd name="T19" fmla="*/ 2147483646 h 425"/>
              <a:gd name="T20" fmla="*/ 2147483646 w 713"/>
              <a:gd name="T21" fmla="*/ 2147483646 h 425"/>
              <a:gd name="T22" fmla="*/ 2147483646 w 713"/>
              <a:gd name="T23" fmla="*/ 2147483646 h 425"/>
              <a:gd name="T24" fmla="*/ 2147483646 w 713"/>
              <a:gd name="T25" fmla="*/ 2147483646 h 425"/>
              <a:gd name="T26" fmla="*/ 2147483646 w 713"/>
              <a:gd name="T27" fmla="*/ 2147483646 h 425"/>
              <a:gd name="T28" fmla="*/ 2147483646 w 713"/>
              <a:gd name="T29" fmla="*/ 2147483646 h 425"/>
              <a:gd name="T30" fmla="*/ 2147483646 w 713"/>
              <a:gd name="T31" fmla="*/ 2147483646 h 425"/>
              <a:gd name="T32" fmla="*/ 2147483646 w 713"/>
              <a:gd name="T33" fmla="*/ 2147483646 h 425"/>
              <a:gd name="T34" fmla="*/ 2147483646 w 713"/>
              <a:gd name="T35" fmla="*/ 2147483646 h 425"/>
              <a:gd name="T36" fmla="*/ 2147483646 w 713"/>
              <a:gd name="T37" fmla="*/ 2147483646 h 425"/>
              <a:gd name="T38" fmla="*/ 2147483646 w 713"/>
              <a:gd name="T39" fmla="*/ 2147483646 h 425"/>
              <a:gd name="T40" fmla="*/ 2147483646 w 713"/>
              <a:gd name="T41" fmla="*/ 2147483646 h 425"/>
              <a:gd name="T42" fmla="*/ 2147483646 w 713"/>
              <a:gd name="T43" fmla="*/ 2147483646 h 425"/>
              <a:gd name="T44" fmla="*/ 2147483646 w 713"/>
              <a:gd name="T45" fmla="*/ 2147483646 h 425"/>
              <a:gd name="T46" fmla="*/ 2147483646 w 713"/>
              <a:gd name="T47" fmla="*/ 2147483646 h 425"/>
              <a:gd name="T48" fmla="*/ 2147483646 w 713"/>
              <a:gd name="T49" fmla="*/ 2147483646 h 425"/>
              <a:gd name="T50" fmla="*/ 2147483646 w 713"/>
              <a:gd name="T51" fmla="*/ 2147483646 h 425"/>
              <a:gd name="T52" fmla="*/ 2147483646 w 713"/>
              <a:gd name="T53" fmla="*/ 2147483646 h 425"/>
              <a:gd name="T54" fmla="*/ 2147483646 w 713"/>
              <a:gd name="T55" fmla="*/ 2147483646 h 425"/>
              <a:gd name="T56" fmla="*/ 2147483646 w 713"/>
              <a:gd name="T57" fmla="*/ 2147483646 h 425"/>
              <a:gd name="T58" fmla="*/ 2147483646 w 713"/>
              <a:gd name="T59" fmla="*/ 2147483646 h 425"/>
              <a:gd name="T60" fmla="*/ 2147483646 w 713"/>
              <a:gd name="T61" fmla="*/ 0 h 425"/>
              <a:gd name="T62" fmla="*/ 2147483646 w 713"/>
              <a:gd name="T63" fmla="*/ 2147483646 h 425"/>
              <a:gd name="T64" fmla="*/ 2147483646 w 713"/>
              <a:gd name="T65" fmla="*/ 2147483646 h 425"/>
              <a:gd name="T66" fmla="*/ 2147483646 w 713"/>
              <a:gd name="T67" fmla="*/ 2147483646 h 425"/>
              <a:gd name="T68" fmla="*/ 2147483646 w 713"/>
              <a:gd name="T69" fmla="*/ 2147483646 h 425"/>
              <a:gd name="T70" fmla="*/ 2147483646 w 713"/>
              <a:gd name="T71" fmla="*/ 2147483646 h 425"/>
              <a:gd name="T72" fmla="*/ 2147483646 w 713"/>
              <a:gd name="T73" fmla="*/ 2147483646 h 425"/>
              <a:gd name="T74" fmla="*/ 2147483646 w 713"/>
              <a:gd name="T75" fmla="*/ 2147483646 h 425"/>
              <a:gd name="T76" fmla="*/ 2147483646 w 713"/>
              <a:gd name="T77" fmla="*/ 2147483646 h 425"/>
              <a:gd name="T78" fmla="*/ 2147483646 w 713"/>
              <a:gd name="T79" fmla="*/ 2147483646 h 425"/>
              <a:gd name="T80" fmla="*/ 2147483646 w 713"/>
              <a:gd name="T81" fmla="*/ 2147483646 h 425"/>
              <a:gd name="T82" fmla="*/ 0 w 713"/>
              <a:gd name="T83" fmla="*/ 2147483646 h 425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713"/>
              <a:gd name="T127" fmla="*/ 0 h 425"/>
              <a:gd name="T128" fmla="*/ 713 w 713"/>
              <a:gd name="T129" fmla="*/ 425 h 425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713" h="425">
                <a:moveTo>
                  <a:pt x="0" y="39"/>
                </a:moveTo>
                <a:lnTo>
                  <a:pt x="108" y="232"/>
                </a:lnTo>
                <a:lnTo>
                  <a:pt x="108" y="270"/>
                </a:lnTo>
                <a:lnTo>
                  <a:pt x="108" y="309"/>
                </a:lnTo>
                <a:lnTo>
                  <a:pt x="108" y="348"/>
                </a:lnTo>
                <a:lnTo>
                  <a:pt x="71" y="348"/>
                </a:lnTo>
                <a:lnTo>
                  <a:pt x="71" y="386"/>
                </a:lnTo>
                <a:lnTo>
                  <a:pt x="71" y="425"/>
                </a:lnTo>
                <a:lnTo>
                  <a:pt x="144" y="425"/>
                </a:lnTo>
                <a:lnTo>
                  <a:pt x="178" y="425"/>
                </a:lnTo>
                <a:lnTo>
                  <a:pt x="214" y="425"/>
                </a:lnTo>
                <a:lnTo>
                  <a:pt x="251" y="425"/>
                </a:lnTo>
                <a:lnTo>
                  <a:pt x="286" y="425"/>
                </a:lnTo>
                <a:lnTo>
                  <a:pt x="286" y="386"/>
                </a:lnTo>
                <a:lnTo>
                  <a:pt x="286" y="348"/>
                </a:lnTo>
                <a:lnTo>
                  <a:pt x="322" y="309"/>
                </a:lnTo>
                <a:lnTo>
                  <a:pt x="356" y="309"/>
                </a:lnTo>
                <a:lnTo>
                  <a:pt x="392" y="270"/>
                </a:lnTo>
                <a:lnTo>
                  <a:pt x="428" y="270"/>
                </a:lnTo>
                <a:lnTo>
                  <a:pt x="500" y="232"/>
                </a:lnTo>
                <a:lnTo>
                  <a:pt x="535" y="232"/>
                </a:lnTo>
                <a:lnTo>
                  <a:pt x="570" y="232"/>
                </a:lnTo>
                <a:lnTo>
                  <a:pt x="570" y="192"/>
                </a:lnTo>
                <a:lnTo>
                  <a:pt x="606" y="192"/>
                </a:lnTo>
                <a:lnTo>
                  <a:pt x="643" y="153"/>
                </a:lnTo>
                <a:lnTo>
                  <a:pt x="678" y="153"/>
                </a:lnTo>
                <a:lnTo>
                  <a:pt x="713" y="115"/>
                </a:lnTo>
                <a:lnTo>
                  <a:pt x="678" y="76"/>
                </a:lnTo>
                <a:lnTo>
                  <a:pt x="678" y="39"/>
                </a:lnTo>
                <a:lnTo>
                  <a:pt x="643" y="39"/>
                </a:lnTo>
                <a:lnTo>
                  <a:pt x="643" y="0"/>
                </a:lnTo>
                <a:lnTo>
                  <a:pt x="570" y="39"/>
                </a:lnTo>
                <a:lnTo>
                  <a:pt x="535" y="39"/>
                </a:lnTo>
                <a:lnTo>
                  <a:pt x="464" y="39"/>
                </a:lnTo>
                <a:lnTo>
                  <a:pt x="392" y="76"/>
                </a:lnTo>
                <a:lnTo>
                  <a:pt x="286" y="76"/>
                </a:lnTo>
                <a:lnTo>
                  <a:pt x="251" y="76"/>
                </a:lnTo>
                <a:lnTo>
                  <a:pt x="178" y="76"/>
                </a:lnTo>
                <a:lnTo>
                  <a:pt x="71" y="76"/>
                </a:lnTo>
                <a:lnTo>
                  <a:pt x="36" y="76"/>
                </a:lnTo>
                <a:lnTo>
                  <a:pt x="36" y="39"/>
                </a:lnTo>
                <a:lnTo>
                  <a:pt x="0" y="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8" name="Freeform 67"/>
          <p:cNvSpPr>
            <a:spLocks noChangeAspect="1"/>
          </p:cNvSpPr>
          <p:nvPr/>
        </p:nvSpPr>
        <p:spPr bwMode="auto">
          <a:xfrm>
            <a:off x="4508500" y="4462463"/>
            <a:ext cx="433388" cy="438150"/>
          </a:xfrm>
          <a:custGeom>
            <a:avLst/>
            <a:gdLst>
              <a:gd name="T0" fmla="*/ 2147483646 w 927"/>
              <a:gd name="T1" fmla="*/ 2147483646 h 1083"/>
              <a:gd name="T2" fmla="*/ 2147483646 w 927"/>
              <a:gd name="T3" fmla="*/ 2147483646 h 1083"/>
              <a:gd name="T4" fmla="*/ 2147483646 w 927"/>
              <a:gd name="T5" fmla="*/ 2147483646 h 1083"/>
              <a:gd name="T6" fmla="*/ 2147483646 w 927"/>
              <a:gd name="T7" fmla="*/ 2147483646 h 1083"/>
              <a:gd name="T8" fmla="*/ 2147483646 w 927"/>
              <a:gd name="T9" fmla="*/ 2147483646 h 1083"/>
              <a:gd name="T10" fmla="*/ 2147483646 w 927"/>
              <a:gd name="T11" fmla="*/ 2147483646 h 1083"/>
              <a:gd name="T12" fmla="*/ 2147483646 w 927"/>
              <a:gd name="T13" fmla="*/ 2147483646 h 1083"/>
              <a:gd name="T14" fmla="*/ 2147483646 w 927"/>
              <a:gd name="T15" fmla="*/ 2147483646 h 1083"/>
              <a:gd name="T16" fmla="*/ 2147483646 w 927"/>
              <a:gd name="T17" fmla="*/ 2147483646 h 1083"/>
              <a:gd name="T18" fmla="*/ 2147483646 w 927"/>
              <a:gd name="T19" fmla="*/ 2147483646 h 1083"/>
              <a:gd name="T20" fmla="*/ 2147483646 w 927"/>
              <a:gd name="T21" fmla="*/ 2147483646 h 1083"/>
              <a:gd name="T22" fmla="*/ 2147483646 w 927"/>
              <a:gd name="T23" fmla="*/ 2147483646 h 1083"/>
              <a:gd name="T24" fmla="*/ 2147483646 w 927"/>
              <a:gd name="T25" fmla="*/ 0 h 1083"/>
              <a:gd name="T26" fmla="*/ 2147483646 w 927"/>
              <a:gd name="T27" fmla="*/ 2147483646 h 1083"/>
              <a:gd name="T28" fmla="*/ 2147483646 w 927"/>
              <a:gd name="T29" fmla="*/ 0 h 1083"/>
              <a:gd name="T30" fmla="*/ 2147483646 w 927"/>
              <a:gd name="T31" fmla="*/ 0 h 1083"/>
              <a:gd name="T32" fmla="*/ 2147483646 w 927"/>
              <a:gd name="T33" fmla="*/ 2147483646 h 1083"/>
              <a:gd name="T34" fmla="*/ 2147483646 w 927"/>
              <a:gd name="T35" fmla="*/ 2147483646 h 1083"/>
              <a:gd name="T36" fmla="*/ 2147483646 w 927"/>
              <a:gd name="T37" fmla="*/ 0 h 1083"/>
              <a:gd name="T38" fmla="*/ 2147483646 w 927"/>
              <a:gd name="T39" fmla="*/ 2147483646 h 1083"/>
              <a:gd name="T40" fmla="*/ 2147483646 w 927"/>
              <a:gd name="T41" fmla="*/ 2147483646 h 1083"/>
              <a:gd name="T42" fmla="*/ 2147483646 w 927"/>
              <a:gd name="T43" fmla="*/ 2147483646 h 1083"/>
              <a:gd name="T44" fmla="*/ 2147483646 w 927"/>
              <a:gd name="T45" fmla="*/ 2147483646 h 1083"/>
              <a:gd name="T46" fmla="*/ 2147483646 w 927"/>
              <a:gd name="T47" fmla="*/ 2147483646 h 1083"/>
              <a:gd name="T48" fmla="*/ 2147483646 w 927"/>
              <a:gd name="T49" fmla="*/ 2147483646 h 1083"/>
              <a:gd name="T50" fmla="*/ 2147483646 w 927"/>
              <a:gd name="T51" fmla="*/ 2147483646 h 1083"/>
              <a:gd name="T52" fmla="*/ 2147483646 w 927"/>
              <a:gd name="T53" fmla="*/ 2147483646 h 1083"/>
              <a:gd name="T54" fmla="*/ 2147483646 w 927"/>
              <a:gd name="T55" fmla="*/ 2147483646 h 1083"/>
              <a:gd name="T56" fmla="*/ 2147483646 w 927"/>
              <a:gd name="T57" fmla="*/ 2147483646 h 1083"/>
              <a:gd name="T58" fmla="*/ 2147483646 w 927"/>
              <a:gd name="T59" fmla="*/ 2147483646 h 1083"/>
              <a:gd name="T60" fmla="*/ 2147483646 w 927"/>
              <a:gd name="T61" fmla="*/ 2147483646 h 1083"/>
              <a:gd name="T62" fmla="*/ 2147483646 w 927"/>
              <a:gd name="T63" fmla="*/ 2147483646 h 1083"/>
              <a:gd name="T64" fmla="*/ 2147483646 w 927"/>
              <a:gd name="T65" fmla="*/ 2147483646 h 1083"/>
              <a:gd name="T66" fmla="*/ 2147483646 w 927"/>
              <a:gd name="T67" fmla="*/ 2147483646 h 1083"/>
              <a:gd name="T68" fmla="*/ 2147483646 w 927"/>
              <a:gd name="T69" fmla="*/ 2147483646 h 1083"/>
              <a:gd name="T70" fmla="*/ 0 w 927"/>
              <a:gd name="T71" fmla="*/ 2147483646 h 108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927"/>
              <a:gd name="T109" fmla="*/ 0 h 1083"/>
              <a:gd name="T110" fmla="*/ 927 w 927"/>
              <a:gd name="T111" fmla="*/ 1083 h 108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927" h="1083">
                <a:moveTo>
                  <a:pt x="0" y="1083"/>
                </a:moveTo>
                <a:lnTo>
                  <a:pt x="36" y="1044"/>
                </a:lnTo>
                <a:lnTo>
                  <a:pt x="36" y="966"/>
                </a:lnTo>
                <a:lnTo>
                  <a:pt x="72" y="966"/>
                </a:lnTo>
                <a:lnTo>
                  <a:pt x="72" y="928"/>
                </a:lnTo>
                <a:lnTo>
                  <a:pt x="72" y="889"/>
                </a:lnTo>
                <a:lnTo>
                  <a:pt x="107" y="812"/>
                </a:lnTo>
                <a:lnTo>
                  <a:pt x="107" y="735"/>
                </a:lnTo>
                <a:lnTo>
                  <a:pt x="107" y="697"/>
                </a:lnTo>
                <a:lnTo>
                  <a:pt x="143" y="657"/>
                </a:lnTo>
                <a:lnTo>
                  <a:pt x="143" y="541"/>
                </a:lnTo>
                <a:lnTo>
                  <a:pt x="143" y="503"/>
                </a:lnTo>
                <a:lnTo>
                  <a:pt x="143" y="464"/>
                </a:lnTo>
                <a:lnTo>
                  <a:pt x="143" y="425"/>
                </a:lnTo>
                <a:lnTo>
                  <a:pt x="107" y="387"/>
                </a:lnTo>
                <a:lnTo>
                  <a:pt x="107" y="347"/>
                </a:lnTo>
                <a:lnTo>
                  <a:pt x="107" y="309"/>
                </a:lnTo>
                <a:lnTo>
                  <a:pt x="143" y="270"/>
                </a:lnTo>
                <a:lnTo>
                  <a:pt x="214" y="193"/>
                </a:lnTo>
                <a:lnTo>
                  <a:pt x="214" y="154"/>
                </a:lnTo>
                <a:lnTo>
                  <a:pt x="250" y="116"/>
                </a:lnTo>
                <a:lnTo>
                  <a:pt x="285" y="78"/>
                </a:lnTo>
                <a:lnTo>
                  <a:pt x="285" y="38"/>
                </a:lnTo>
                <a:lnTo>
                  <a:pt x="321" y="38"/>
                </a:lnTo>
                <a:lnTo>
                  <a:pt x="357" y="0"/>
                </a:lnTo>
                <a:lnTo>
                  <a:pt x="392" y="0"/>
                </a:lnTo>
                <a:lnTo>
                  <a:pt x="428" y="38"/>
                </a:lnTo>
                <a:lnTo>
                  <a:pt x="464" y="38"/>
                </a:lnTo>
                <a:lnTo>
                  <a:pt x="499" y="0"/>
                </a:lnTo>
                <a:lnTo>
                  <a:pt x="534" y="0"/>
                </a:lnTo>
                <a:lnTo>
                  <a:pt x="606" y="0"/>
                </a:lnTo>
                <a:lnTo>
                  <a:pt x="642" y="0"/>
                </a:lnTo>
                <a:lnTo>
                  <a:pt x="712" y="38"/>
                </a:lnTo>
                <a:lnTo>
                  <a:pt x="749" y="38"/>
                </a:lnTo>
                <a:lnTo>
                  <a:pt x="784" y="38"/>
                </a:lnTo>
                <a:lnTo>
                  <a:pt x="820" y="38"/>
                </a:lnTo>
                <a:lnTo>
                  <a:pt x="855" y="0"/>
                </a:lnTo>
                <a:lnTo>
                  <a:pt x="890" y="0"/>
                </a:lnTo>
                <a:lnTo>
                  <a:pt x="890" y="38"/>
                </a:lnTo>
                <a:lnTo>
                  <a:pt x="890" y="78"/>
                </a:lnTo>
                <a:lnTo>
                  <a:pt x="855" y="154"/>
                </a:lnTo>
                <a:lnTo>
                  <a:pt x="855" y="193"/>
                </a:lnTo>
                <a:lnTo>
                  <a:pt x="820" y="309"/>
                </a:lnTo>
                <a:lnTo>
                  <a:pt x="784" y="387"/>
                </a:lnTo>
                <a:lnTo>
                  <a:pt x="784" y="503"/>
                </a:lnTo>
                <a:lnTo>
                  <a:pt x="820" y="580"/>
                </a:lnTo>
                <a:lnTo>
                  <a:pt x="927" y="697"/>
                </a:lnTo>
                <a:lnTo>
                  <a:pt x="927" y="812"/>
                </a:lnTo>
                <a:lnTo>
                  <a:pt x="890" y="928"/>
                </a:lnTo>
                <a:lnTo>
                  <a:pt x="784" y="1006"/>
                </a:lnTo>
                <a:lnTo>
                  <a:pt x="749" y="1083"/>
                </a:lnTo>
                <a:lnTo>
                  <a:pt x="712" y="1083"/>
                </a:lnTo>
                <a:lnTo>
                  <a:pt x="677" y="1044"/>
                </a:lnTo>
                <a:lnTo>
                  <a:pt x="677" y="1006"/>
                </a:lnTo>
                <a:lnTo>
                  <a:pt x="677" y="966"/>
                </a:lnTo>
                <a:lnTo>
                  <a:pt x="642" y="928"/>
                </a:lnTo>
                <a:lnTo>
                  <a:pt x="606" y="928"/>
                </a:lnTo>
                <a:lnTo>
                  <a:pt x="534" y="889"/>
                </a:lnTo>
                <a:lnTo>
                  <a:pt x="499" y="889"/>
                </a:lnTo>
                <a:lnTo>
                  <a:pt x="464" y="928"/>
                </a:lnTo>
                <a:lnTo>
                  <a:pt x="428" y="928"/>
                </a:lnTo>
                <a:lnTo>
                  <a:pt x="428" y="966"/>
                </a:lnTo>
                <a:lnTo>
                  <a:pt x="392" y="966"/>
                </a:lnTo>
                <a:lnTo>
                  <a:pt x="357" y="966"/>
                </a:lnTo>
                <a:lnTo>
                  <a:pt x="321" y="966"/>
                </a:lnTo>
                <a:lnTo>
                  <a:pt x="285" y="966"/>
                </a:lnTo>
                <a:lnTo>
                  <a:pt x="250" y="1006"/>
                </a:lnTo>
                <a:lnTo>
                  <a:pt x="214" y="1006"/>
                </a:lnTo>
                <a:lnTo>
                  <a:pt x="143" y="1006"/>
                </a:lnTo>
                <a:lnTo>
                  <a:pt x="107" y="1044"/>
                </a:lnTo>
                <a:lnTo>
                  <a:pt x="72" y="1044"/>
                </a:lnTo>
                <a:lnTo>
                  <a:pt x="0" y="108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499" name="Freeform 68"/>
          <p:cNvSpPr>
            <a:spLocks noChangeAspect="1"/>
          </p:cNvSpPr>
          <p:nvPr/>
        </p:nvSpPr>
        <p:spPr bwMode="auto">
          <a:xfrm>
            <a:off x="4457700" y="4822825"/>
            <a:ext cx="417513" cy="298450"/>
          </a:xfrm>
          <a:custGeom>
            <a:avLst/>
            <a:gdLst>
              <a:gd name="T0" fmla="*/ 2147483646 w 890"/>
              <a:gd name="T1" fmla="*/ 2147483646 h 736"/>
              <a:gd name="T2" fmla="*/ 2147483646 w 890"/>
              <a:gd name="T3" fmla="*/ 2147483646 h 736"/>
              <a:gd name="T4" fmla="*/ 2147483646 w 890"/>
              <a:gd name="T5" fmla="*/ 2147483646 h 736"/>
              <a:gd name="T6" fmla="*/ 2147483646 w 890"/>
              <a:gd name="T7" fmla="*/ 2147483646 h 736"/>
              <a:gd name="T8" fmla="*/ 2147483646 w 890"/>
              <a:gd name="T9" fmla="*/ 2147483646 h 736"/>
              <a:gd name="T10" fmla="*/ 2147483646 w 890"/>
              <a:gd name="T11" fmla="*/ 2147483646 h 736"/>
              <a:gd name="T12" fmla="*/ 2147483646 w 890"/>
              <a:gd name="T13" fmla="*/ 2147483646 h 736"/>
              <a:gd name="T14" fmla="*/ 2147483646 w 890"/>
              <a:gd name="T15" fmla="*/ 2147483646 h 736"/>
              <a:gd name="T16" fmla="*/ 2147483646 w 890"/>
              <a:gd name="T17" fmla="*/ 2147483646 h 736"/>
              <a:gd name="T18" fmla="*/ 2147483646 w 890"/>
              <a:gd name="T19" fmla="*/ 2147483646 h 736"/>
              <a:gd name="T20" fmla="*/ 2147483646 w 890"/>
              <a:gd name="T21" fmla="*/ 2147483646 h 736"/>
              <a:gd name="T22" fmla="*/ 2147483646 w 890"/>
              <a:gd name="T23" fmla="*/ 2147483646 h 736"/>
              <a:gd name="T24" fmla="*/ 2147483646 w 890"/>
              <a:gd name="T25" fmla="*/ 2147483646 h 736"/>
              <a:gd name="T26" fmla="*/ 2147483646 w 890"/>
              <a:gd name="T27" fmla="*/ 2147483646 h 736"/>
              <a:gd name="T28" fmla="*/ 2147483646 w 890"/>
              <a:gd name="T29" fmla="*/ 2147483646 h 736"/>
              <a:gd name="T30" fmla="*/ 2147483646 w 890"/>
              <a:gd name="T31" fmla="*/ 2147483646 h 736"/>
              <a:gd name="T32" fmla="*/ 2147483646 w 890"/>
              <a:gd name="T33" fmla="*/ 2147483646 h 736"/>
              <a:gd name="T34" fmla="*/ 2147483646 w 890"/>
              <a:gd name="T35" fmla="*/ 2147483646 h 736"/>
              <a:gd name="T36" fmla="*/ 2147483646 w 890"/>
              <a:gd name="T37" fmla="*/ 2147483646 h 736"/>
              <a:gd name="T38" fmla="*/ 2147483646 w 890"/>
              <a:gd name="T39" fmla="*/ 2147483646 h 736"/>
              <a:gd name="T40" fmla="*/ 2147483646 w 890"/>
              <a:gd name="T41" fmla="*/ 2147483646 h 736"/>
              <a:gd name="T42" fmla="*/ 2147483646 w 890"/>
              <a:gd name="T43" fmla="*/ 2147483646 h 736"/>
              <a:gd name="T44" fmla="*/ 2147483646 w 890"/>
              <a:gd name="T45" fmla="*/ 2147483646 h 736"/>
              <a:gd name="T46" fmla="*/ 2147483646 w 890"/>
              <a:gd name="T47" fmla="*/ 2147483646 h 736"/>
              <a:gd name="T48" fmla="*/ 2147483646 w 890"/>
              <a:gd name="T49" fmla="*/ 2147483646 h 736"/>
              <a:gd name="T50" fmla="*/ 0 w 890"/>
              <a:gd name="T51" fmla="*/ 2147483646 h 736"/>
              <a:gd name="T52" fmla="*/ 0 w 890"/>
              <a:gd name="T53" fmla="*/ 2147483646 h 736"/>
              <a:gd name="T54" fmla="*/ 2147483646 w 890"/>
              <a:gd name="T55" fmla="*/ 2147483646 h 736"/>
              <a:gd name="T56" fmla="*/ 2147483646 w 890"/>
              <a:gd name="T57" fmla="*/ 2147483646 h 736"/>
              <a:gd name="T58" fmla="*/ 2147483646 w 890"/>
              <a:gd name="T59" fmla="*/ 2147483646 h 736"/>
              <a:gd name="T60" fmla="*/ 2147483646 w 890"/>
              <a:gd name="T61" fmla="*/ 2147483646 h 736"/>
              <a:gd name="T62" fmla="*/ 2147483646 w 890"/>
              <a:gd name="T63" fmla="*/ 2147483646 h 736"/>
              <a:gd name="T64" fmla="*/ 2147483646 w 890"/>
              <a:gd name="T65" fmla="*/ 2147483646 h 736"/>
              <a:gd name="T66" fmla="*/ 2147483646 w 890"/>
              <a:gd name="T67" fmla="*/ 2147483646 h 736"/>
              <a:gd name="T68" fmla="*/ 2147483646 w 890"/>
              <a:gd name="T69" fmla="*/ 2147483646 h 736"/>
              <a:gd name="T70" fmla="*/ 2147483646 w 890"/>
              <a:gd name="T71" fmla="*/ 2147483646 h 736"/>
              <a:gd name="T72" fmla="*/ 2147483646 w 890"/>
              <a:gd name="T73" fmla="*/ 2147483646 h 736"/>
              <a:gd name="T74" fmla="*/ 2147483646 w 890"/>
              <a:gd name="T75" fmla="*/ 2147483646 h 736"/>
              <a:gd name="T76" fmla="*/ 2147483646 w 890"/>
              <a:gd name="T77" fmla="*/ 2147483646 h 736"/>
              <a:gd name="T78" fmla="*/ 2147483646 w 890"/>
              <a:gd name="T79" fmla="*/ 2147483646 h 736"/>
              <a:gd name="T80" fmla="*/ 2147483646 w 890"/>
              <a:gd name="T81" fmla="*/ 2147483646 h 736"/>
              <a:gd name="T82" fmla="*/ 2147483646 w 890"/>
              <a:gd name="T83" fmla="*/ 2147483646 h 736"/>
              <a:gd name="T84" fmla="*/ 2147483646 w 890"/>
              <a:gd name="T85" fmla="*/ 2147483646 h 736"/>
              <a:gd name="T86" fmla="*/ 2147483646 w 890"/>
              <a:gd name="T87" fmla="*/ 0 h 736"/>
              <a:gd name="T88" fmla="*/ 2147483646 w 890"/>
              <a:gd name="T89" fmla="*/ 0 h 736"/>
              <a:gd name="T90" fmla="*/ 2147483646 w 890"/>
              <a:gd name="T91" fmla="*/ 2147483646 h 736"/>
              <a:gd name="T92" fmla="*/ 2147483646 w 890"/>
              <a:gd name="T93" fmla="*/ 2147483646 h 736"/>
              <a:gd name="T94" fmla="*/ 2147483646 w 890"/>
              <a:gd name="T95" fmla="*/ 2147483646 h 736"/>
              <a:gd name="T96" fmla="*/ 2147483646 w 890"/>
              <a:gd name="T97" fmla="*/ 2147483646 h 736"/>
              <a:gd name="T98" fmla="*/ 2147483646 w 890"/>
              <a:gd name="T99" fmla="*/ 2147483646 h 736"/>
              <a:gd name="T100" fmla="*/ 2147483646 w 890"/>
              <a:gd name="T101" fmla="*/ 2147483646 h 736"/>
              <a:gd name="T102" fmla="*/ 2147483646 w 890"/>
              <a:gd name="T103" fmla="*/ 2147483646 h 7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890"/>
              <a:gd name="T157" fmla="*/ 0 h 736"/>
              <a:gd name="T158" fmla="*/ 890 w 890"/>
              <a:gd name="T159" fmla="*/ 736 h 7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890" h="736">
                <a:moveTo>
                  <a:pt x="855" y="194"/>
                </a:moveTo>
                <a:lnTo>
                  <a:pt x="855" y="233"/>
                </a:lnTo>
                <a:lnTo>
                  <a:pt x="890" y="233"/>
                </a:lnTo>
                <a:lnTo>
                  <a:pt x="890" y="271"/>
                </a:lnTo>
                <a:lnTo>
                  <a:pt x="855" y="350"/>
                </a:lnTo>
                <a:lnTo>
                  <a:pt x="819" y="388"/>
                </a:lnTo>
                <a:lnTo>
                  <a:pt x="713" y="465"/>
                </a:lnTo>
                <a:lnTo>
                  <a:pt x="535" y="504"/>
                </a:lnTo>
                <a:lnTo>
                  <a:pt x="428" y="580"/>
                </a:lnTo>
                <a:lnTo>
                  <a:pt x="392" y="580"/>
                </a:lnTo>
                <a:lnTo>
                  <a:pt x="357" y="580"/>
                </a:lnTo>
                <a:lnTo>
                  <a:pt x="320" y="580"/>
                </a:lnTo>
                <a:lnTo>
                  <a:pt x="284" y="580"/>
                </a:lnTo>
                <a:lnTo>
                  <a:pt x="284" y="619"/>
                </a:lnTo>
                <a:lnTo>
                  <a:pt x="250" y="659"/>
                </a:lnTo>
                <a:lnTo>
                  <a:pt x="250" y="697"/>
                </a:lnTo>
                <a:lnTo>
                  <a:pt x="214" y="697"/>
                </a:lnTo>
                <a:lnTo>
                  <a:pt x="214" y="736"/>
                </a:lnTo>
                <a:lnTo>
                  <a:pt x="179" y="697"/>
                </a:lnTo>
                <a:lnTo>
                  <a:pt x="143" y="697"/>
                </a:lnTo>
                <a:lnTo>
                  <a:pt x="106" y="697"/>
                </a:lnTo>
                <a:lnTo>
                  <a:pt x="72" y="659"/>
                </a:lnTo>
                <a:lnTo>
                  <a:pt x="72" y="619"/>
                </a:lnTo>
                <a:lnTo>
                  <a:pt x="36" y="580"/>
                </a:lnTo>
                <a:lnTo>
                  <a:pt x="36" y="542"/>
                </a:lnTo>
                <a:lnTo>
                  <a:pt x="0" y="504"/>
                </a:lnTo>
                <a:lnTo>
                  <a:pt x="0" y="465"/>
                </a:lnTo>
                <a:lnTo>
                  <a:pt x="36" y="388"/>
                </a:lnTo>
                <a:lnTo>
                  <a:pt x="72" y="310"/>
                </a:lnTo>
                <a:lnTo>
                  <a:pt x="106" y="310"/>
                </a:lnTo>
                <a:lnTo>
                  <a:pt x="106" y="194"/>
                </a:lnTo>
                <a:lnTo>
                  <a:pt x="179" y="155"/>
                </a:lnTo>
                <a:lnTo>
                  <a:pt x="214" y="155"/>
                </a:lnTo>
                <a:lnTo>
                  <a:pt x="250" y="117"/>
                </a:lnTo>
                <a:lnTo>
                  <a:pt x="320" y="117"/>
                </a:lnTo>
                <a:lnTo>
                  <a:pt x="357" y="117"/>
                </a:lnTo>
                <a:lnTo>
                  <a:pt x="392" y="78"/>
                </a:lnTo>
                <a:lnTo>
                  <a:pt x="428" y="78"/>
                </a:lnTo>
                <a:lnTo>
                  <a:pt x="463" y="78"/>
                </a:lnTo>
                <a:lnTo>
                  <a:pt x="498" y="78"/>
                </a:lnTo>
                <a:lnTo>
                  <a:pt x="535" y="78"/>
                </a:lnTo>
                <a:lnTo>
                  <a:pt x="535" y="40"/>
                </a:lnTo>
                <a:lnTo>
                  <a:pt x="571" y="40"/>
                </a:lnTo>
                <a:lnTo>
                  <a:pt x="606" y="0"/>
                </a:lnTo>
                <a:lnTo>
                  <a:pt x="641" y="0"/>
                </a:lnTo>
                <a:lnTo>
                  <a:pt x="713" y="40"/>
                </a:lnTo>
                <a:lnTo>
                  <a:pt x="749" y="40"/>
                </a:lnTo>
                <a:lnTo>
                  <a:pt x="784" y="78"/>
                </a:lnTo>
                <a:lnTo>
                  <a:pt x="784" y="117"/>
                </a:lnTo>
                <a:lnTo>
                  <a:pt x="784" y="155"/>
                </a:lnTo>
                <a:lnTo>
                  <a:pt x="819" y="194"/>
                </a:lnTo>
                <a:lnTo>
                  <a:pt x="855" y="19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0" name="Freeform 69"/>
          <p:cNvSpPr>
            <a:spLocks noChangeAspect="1"/>
          </p:cNvSpPr>
          <p:nvPr/>
        </p:nvSpPr>
        <p:spPr bwMode="auto">
          <a:xfrm>
            <a:off x="4073525" y="4430713"/>
            <a:ext cx="284163" cy="358775"/>
          </a:xfrm>
          <a:custGeom>
            <a:avLst/>
            <a:gdLst>
              <a:gd name="T0" fmla="*/ 2147483646 w 607"/>
              <a:gd name="T1" fmla="*/ 2147483646 h 890"/>
              <a:gd name="T2" fmla="*/ 2147483646 w 607"/>
              <a:gd name="T3" fmla="*/ 2147483646 h 890"/>
              <a:gd name="T4" fmla="*/ 2147483646 w 607"/>
              <a:gd name="T5" fmla="*/ 2147483646 h 890"/>
              <a:gd name="T6" fmla="*/ 2147483646 w 607"/>
              <a:gd name="T7" fmla="*/ 2147483646 h 890"/>
              <a:gd name="T8" fmla="*/ 2147483646 w 607"/>
              <a:gd name="T9" fmla="*/ 2147483646 h 890"/>
              <a:gd name="T10" fmla="*/ 2147483646 w 607"/>
              <a:gd name="T11" fmla="*/ 2147483646 h 890"/>
              <a:gd name="T12" fmla="*/ 2147483646 w 607"/>
              <a:gd name="T13" fmla="*/ 2147483646 h 890"/>
              <a:gd name="T14" fmla="*/ 2147483646 w 607"/>
              <a:gd name="T15" fmla="*/ 2147483646 h 890"/>
              <a:gd name="T16" fmla="*/ 2147483646 w 607"/>
              <a:gd name="T17" fmla="*/ 2147483646 h 890"/>
              <a:gd name="T18" fmla="*/ 0 w 607"/>
              <a:gd name="T19" fmla="*/ 2147483646 h 890"/>
              <a:gd name="T20" fmla="*/ 2147483646 w 607"/>
              <a:gd name="T21" fmla="*/ 2147483646 h 890"/>
              <a:gd name="T22" fmla="*/ 2147483646 w 607"/>
              <a:gd name="T23" fmla="*/ 2147483646 h 890"/>
              <a:gd name="T24" fmla="*/ 2147483646 w 607"/>
              <a:gd name="T25" fmla="*/ 2147483646 h 890"/>
              <a:gd name="T26" fmla="*/ 2147483646 w 607"/>
              <a:gd name="T27" fmla="*/ 2147483646 h 890"/>
              <a:gd name="T28" fmla="*/ 0 w 607"/>
              <a:gd name="T29" fmla="*/ 2147483646 h 890"/>
              <a:gd name="T30" fmla="*/ 2147483646 w 607"/>
              <a:gd name="T31" fmla="*/ 2147483646 h 890"/>
              <a:gd name="T32" fmla="*/ 2147483646 w 607"/>
              <a:gd name="T33" fmla="*/ 2147483646 h 890"/>
              <a:gd name="T34" fmla="*/ 2147483646 w 607"/>
              <a:gd name="T35" fmla="*/ 0 h 890"/>
              <a:gd name="T36" fmla="*/ 2147483646 w 607"/>
              <a:gd name="T37" fmla="*/ 2147483646 h 890"/>
              <a:gd name="T38" fmla="*/ 2147483646 w 607"/>
              <a:gd name="T39" fmla="*/ 2147483646 h 890"/>
              <a:gd name="T40" fmla="*/ 2147483646 w 607"/>
              <a:gd name="T41" fmla="*/ 2147483646 h 890"/>
              <a:gd name="T42" fmla="*/ 2147483646 w 607"/>
              <a:gd name="T43" fmla="*/ 2147483646 h 890"/>
              <a:gd name="T44" fmla="*/ 2147483646 w 607"/>
              <a:gd name="T45" fmla="*/ 2147483646 h 890"/>
              <a:gd name="T46" fmla="*/ 2147483646 w 607"/>
              <a:gd name="T47" fmla="*/ 2147483646 h 890"/>
              <a:gd name="T48" fmla="*/ 2147483646 w 607"/>
              <a:gd name="T49" fmla="*/ 2147483646 h 890"/>
              <a:gd name="T50" fmla="*/ 2147483646 w 607"/>
              <a:gd name="T51" fmla="*/ 2147483646 h 890"/>
              <a:gd name="T52" fmla="*/ 2147483646 w 607"/>
              <a:gd name="T53" fmla="*/ 2147483646 h 890"/>
              <a:gd name="T54" fmla="*/ 2147483646 w 607"/>
              <a:gd name="T55" fmla="*/ 2147483646 h 890"/>
              <a:gd name="T56" fmla="*/ 2147483646 w 607"/>
              <a:gd name="T57" fmla="*/ 2147483646 h 890"/>
              <a:gd name="T58" fmla="*/ 2147483646 w 607"/>
              <a:gd name="T59" fmla="*/ 2147483646 h 890"/>
              <a:gd name="T60" fmla="*/ 2147483646 w 607"/>
              <a:gd name="T61" fmla="*/ 2147483646 h 890"/>
              <a:gd name="T62" fmla="*/ 2147483646 w 607"/>
              <a:gd name="T63" fmla="*/ 2147483646 h 890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607"/>
              <a:gd name="T97" fmla="*/ 0 h 890"/>
              <a:gd name="T98" fmla="*/ 607 w 607"/>
              <a:gd name="T99" fmla="*/ 890 h 890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607" h="890">
                <a:moveTo>
                  <a:pt x="356" y="658"/>
                </a:moveTo>
                <a:lnTo>
                  <a:pt x="322" y="658"/>
                </a:lnTo>
                <a:lnTo>
                  <a:pt x="286" y="697"/>
                </a:lnTo>
                <a:lnTo>
                  <a:pt x="250" y="697"/>
                </a:lnTo>
                <a:lnTo>
                  <a:pt x="215" y="774"/>
                </a:lnTo>
                <a:lnTo>
                  <a:pt x="178" y="812"/>
                </a:lnTo>
                <a:lnTo>
                  <a:pt x="144" y="812"/>
                </a:lnTo>
                <a:lnTo>
                  <a:pt x="144" y="851"/>
                </a:lnTo>
                <a:lnTo>
                  <a:pt x="108" y="851"/>
                </a:lnTo>
                <a:lnTo>
                  <a:pt x="108" y="890"/>
                </a:lnTo>
                <a:lnTo>
                  <a:pt x="72" y="890"/>
                </a:lnTo>
                <a:lnTo>
                  <a:pt x="72" y="851"/>
                </a:lnTo>
                <a:lnTo>
                  <a:pt x="72" y="812"/>
                </a:lnTo>
                <a:lnTo>
                  <a:pt x="37" y="774"/>
                </a:lnTo>
                <a:lnTo>
                  <a:pt x="37" y="734"/>
                </a:lnTo>
                <a:lnTo>
                  <a:pt x="37" y="697"/>
                </a:lnTo>
                <a:lnTo>
                  <a:pt x="37" y="658"/>
                </a:lnTo>
                <a:lnTo>
                  <a:pt x="37" y="619"/>
                </a:lnTo>
                <a:lnTo>
                  <a:pt x="0" y="581"/>
                </a:lnTo>
                <a:lnTo>
                  <a:pt x="0" y="542"/>
                </a:lnTo>
                <a:lnTo>
                  <a:pt x="0" y="503"/>
                </a:lnTo>
                <a:lnTo>
                  <a:pt x="37" y="503"/>
                </a:lnTo>
                <a:lnTo>
                  <a:pt x="37" y="465"/>
                </a:lnTo>
                <a:lnTo>
                  <a:pt x="72" y="425"/>
                </a:lnTo>
                <a:lnTo>
                  <a:pt x="72" y="387"/>
                </a:lnTo>
                <a:lnTo>
                  <a:pt x="37" y="348"/>
                </a:lnTo>
                <a:lnTo>
                  <a:pt x="37" y="309"/>
                </a:lnTo>
                <a:lnTo>
                  <a:pt x="37" y="271"/>
                </a:lnTo>
                <a:lnTo>
                  <a:pt x="37" y="193"/>
                </a:lnTo>
                <a:lnTo>
                  <a:pt x="0" y="155"/>
                </a:lnTo>
                <a:lnTo>
                  <a:pt x="37" y="115"/>
                </a:lnTo>
                <a:lnTo>
                  <a:pt x="72" y="78"/>
                </a:lnTo>
                <a:lnTo>
                  <a:pt x="108" y="39"/>
                </a:lnTo>
                <a:lnTo>
                  <a:pt x="144" y="39"/>
                </a:lnTo>
                <a:lnTo>
                  <a:pt x="144" y="0"/>
                </a:lnTo>
                <a:lnTo>
                  <a:pt x="178" y="0"/>
                </a:lnTo>
                <a:lnTo>
                  <a:pt x="215" y="39"/>
                </a:lnTo>
                <a:lnTo>
                  <a:pt x="215" y="78"/>
                </a:lnTo>
                <a:lnTo>
                  <a:pt x="250" y="78"/>
                </a:lnTo>
                <a:lnTo>
                  <a:pt x="250" y="115"/>
                </a:lnTo>
                <a:lnTo>
                  <a:pt x="286" y="155"/>
                </a:lnTo>
                <a:lnTo>
                  <a:pt x="322" y="155"/>
                </a:lnTo>
                <a:lnTo>
                  <a:pt x="356" y="193"/>
                </a:lnTo>
                <a:lnTo>
                  <a:pt x="392" y="232"/>
                </a:lnTo>
                <a:lnTo>
                  <a:pt x="429" y="232"/>
                </a:lnTo>
                <a:lnTo>
                  <a:pt x="429" y="309"/>
                </a:lnTo>
                <a:lnTo>
                  <a:pt x="464" y="309"/>
                </a:lnTo>
                <a:lnTo>
                  <a:pt x="464" y="348"/>
                </a:lnTo>
                <a:lnTo>
                  <a:pt x="500" y="348"/>
                </a:lnTo>
                <a:lnTo>
                  <a:pt x="534" y="348"/>
                </a:lnTo>
                <a:lnTo>
                  <a:pt x="534" y="387"/>
                </a:lnTo>
                <a:lnTo>
                  <a:pt x="570" y="387"/>
                </a:lnTo>
                <a:lnTo>
                  <a:pt x="570" y="425"/>
                </a:lnTo>
                <a:lnTo>
                  <a:pt x="607" y="425"/>
                </a:lnTo>
                <a:lnTo>
                  <a:pt x="607" y="465"/>
                </a:lnTo>
                <a:lnTo>
                  <a:pt x="570" y="465"/>
                </a:lnTo>
                <a:lnTo>
                  <a:pt x="570" y="503"/>
                </a:lnTo>
                <a:lnTo>
                  <a:pt x="534" y="503"/>
                </a:lnTo>
                <a:lnTo>
                  <a:pt x="500" y="503"/>
                </a:lnTo>
                <a:lnTo>
                  <a:pt x="464" y="542"/>
                </a:lnTo>
                <a:lnTo>
                  <a:pt x="429" y="581"/>
                </a:lnTo>
                <a:lnTo>
                  <a:pt x="392" y="581"/>
                </a:lnTo>
                <a:lnTo>
                  <a:pt x="356" y="619"/>
                </a:lnTo>
                <a:lnTo>
                  <a:pt x="356" y="65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1" name="Freeform 70"/>
          <p:cNvSpPr>
            <a:spLocks noChangeAspect="1"/>
          </p:cNvSpPr>
          <p:nvPr/>
        </p:nvSpPr>
        <p:spPr bwMode="auto">
          <a:xfrm>
            <a:off x="3489325" y="4508500"/>
            <a:ext cx="484188" cy="236538"/>
          </a:xfrm>
          <a:custGeom>
            <a:avLst/>
            <a:gdLst>
              <a:gd name="T0" fmla="*/ 2147483646 w 1034"/>
              <a:gd name="T1" fmla="*/ 2147483646 h 581"/>
              <a:gd name="T2" fmla="*/ 2147483646 w 1034"/>
              <a:gd name="T3" fmla="*/ 2147483646 h 581"/>
              <a:gd name="T4" fmla="*/ 2147483646 w 1034"/>
              <a:gd name="T5" fmla="*/ 2147483646 h 581"/>
              <a:gd name="T6" fmla="*/ 2147483646 w 1034"/>
              <a:gd name="T7" fmla="*/ 2147483646 h 581"/>
              <a:gd name="T8" fmla="*/ 2147483646 w 1034"/>
              <a:gd name="T9" fmla="*/ 2147483646 h 581"/>
              <a:gd name="T10" fmla="*/ 2147483646 w 1034"/>
              <a:gd name="T11" fmla="*/ 2147483646 h 581"/>
              <a:gd name="T12" fmla="*/ 2147483646 w 1034"/>
              <a:gd name="T13" fmla="*/ 2147483646 h 581"/>
              <a:gd name="T14" fmla="*/ 2147483646 w 1034"/>
              <a:gd name="T15" fmla="*/ 2147483646 h 581"/>
              <a:gd name="T16" fmla="*/ 2147483646 w 1034"/>
              <a:gd name="T17" fmla="*/ 2147483646 h 581"/>
              <a:gd name="T18" fmla="*/ 2147483646 w 1034"/>
              <a:gd name="T19" fmla="*/ 2147483646 h 581"/>
              <a:gd name="T20" fmla="*/ 2147483646 w 1034"/>
              <a:gd name="T21" fmla="*/ 2147483646 h 581"/>
              <a:gd name="T22" fmla="*/ 2147483646 w 1034"/>
              <a:gd name="T23" fmla="*/ 2147483646 h 581"/>
              <a:gd name="T24" fmla="*/ 2147483646 w 1034"/>
              <a:gd name="T25" fmla="*/ 2147483646 h 581"/>
              <a:gd name="T26" fmla="*/ 2147483646 w 1034"/>
              <a:gd name="T27" fmla="*/ 2147483646 h 581"/>
              <a:gd name="T28" fmla="*/ 2147483646 w 1034"/>
              <a:gd name="T29" fmla="*/ 2147483646 h 581"/>
              <a:gd name="T30" fmla="*/ 2147483646 w 1034"/>
              <a:gd name="T31" fmla="*/ 2147483646 h 581"/>
              <a:gd name="T32" fmla="*/ 2147483646 w 1034"/>
              <a:gd name="T33" fmla="*/ 2147483646 h 581"/>
              <a:gd name="T34" fmla="*/ 2147483646 w 1034"/>
              <a:gd name="T35" fmla="*/ 2147483646 h 581"/>
              <a:gd name="T36" fmla="*/ 2147483646 w 1034"/>
              <a:gd name="T37" fmla="*/ 2147483646 h 581"/>
              <a:gd name="T38" fmla="*/ 2147483646 w 1034"/>
              <a:gd name="T39" fmla="*/ 2147483646 h 581"/>
              <a:gd name="T40" fmla="*/ 2147483646 w 1034"/>
              <a:gd name="T41" fmla="*/ 2147483646 h 581"/>
              <a:gd name="T42" fmla="*/ 2147483646 w 1034"/>
              <a:gd name="T43" fmla="*/ 2147483646 h 581"/>
              <a:gd name="T44" fmla="*/ 2147483646 w 1034"/>
              <a:gd name="T45" fmla="*/ 2147483646 h 581"/>
              <a:gd name="T46" fmla="*/ 2147483646 w 1034"/>
              <a:gd name="T47" fmla="*/ 2147483646 h 581"/>
              <a:gd name="T48" fmla="*/ 2147483646 w 1034"/>
              <a:gd name="T49" fmla="*/ 2147483646 h 581"/>
              <a:gd name="T50" fmla="*/ 0 w 1034"/>
              <a:gd name="T51" fmla="*/ 2147483646 h 581"/>
              <a:gd name="T52" fmla="*/ 0 w 1034"/>
              <a:gd name="T53" fmla="*/ 2147483646 h 581"/>
              <a:gd name="T54" fmla="*/ 0 w 1034"/>
              <a:gd name="T55" fmla="*/ 2147483646 h 581"/>
              <a:gd name="T56" fmla="*/ 0 w 1034"/>
              <a:gd name="T57" fmla="*/ 2147483646 h 581"/>
              <a:gd name="T58" fmla="*/ 2147483646 w 1034"/>
              <a:gd name="T59" fmla="*/ 2147483646 h 581"/>
              <a:gd name="T60" fmla="*/ 2147483646 w 1034"/>
              <a:gd name="T61" fmla="*/ 2147483646 h 581"/>
              <a:gd name="T62" fmla="*/ 2147483646 w 1034"/>
              <a:gd name="T63" fmla="*/ 2147483646 h 581"/>
              <a:gd name="T64" fmla="*/ 2147483646 w 1034"/>
              <a:gd name="T65" fmla="*/ 2147483646 h 581"/>
              <a:gd name="T66" fmla="*/ 2147483646 w 1034"/>
              <a:gd name="T67" fmla="*/ 2147483646 h 581"/>
              <a:gd name="T68" fmla="*/ 2147483646 w 1034"/>
              <a:gd name="T69" fmla="*/ 0 h 581"/>
              <a:gd name="T70" fmla="*/ 2147483646 w 1034"/>
              <a:gd name="T71" fmla="*/ 0 h 581"/>
              <a:gd name="T72" fmla="*/ 2147483646 w 1034"/>
              <a:gd name="T73" fmla="*/ 0 h 581"/>
              <a:gd name="T74" fmla="*/ 2147483646 w 1034"/>
              <a:gd name="T75" fmla="*/ 0 h 581"/>
              <a:gd name="T76" fmla="*/ 2147483646 w 1034"/>
              <a:gd name="T77" fmla="*/ 0 h 581"/>
              <a:gd name="T78" fmla="*/ 2147483646 w 1034"/>
              <a:gd name="T79" fmla="*/ 0 h 581"/>
              <a:gd name="T80" fmla="*/ 2147483646 w 1034"/>
              <a:gd name="T81" fmla="*/ 0 h 581"/>
              <a:gd name="T82" fmla="*/ 2147483646 w 1034"/>
              <a:gd name="T83" fmla="*/ 0 h 581"/>
              <a:gd name="T84" fmla="*/ 2147483646 w 1034"/>
              <a:gd name="T85" fmla="*/ 2147483646 h 581"/>
              <a:gd name="T86" fmla="*/ 2147483646 w 1034"/>
              <a:gd name="T87" fmla="*/ 2147483646 h 581"/>
              <a:gd name="T88" fmla="*/ 2147483646 w 1034"/>
              <a:gd name="T89" fmla="*/ 2147483646 h 581"/>
              <a:gd name="T90" fmla="*/ 2147483646 w 1034"/>
              <a:gd name="T91" fmla="*/ 2147483646 h 581"/>
              <a:gd name="T92" fmla="*/ 2147483646 w 1034"/>
              <a:gd name="T93" fmla="*/ 2147483646 h 581"/>
              <a:gd name="T94" fmla="*/ 2147483646 w 1034"/>
              <a:gd name="T95" fmla="*/ 2147483646 h 581"/>
              <a:gd name="T96" fmla="*/ 2147483646 w 1034"/>
              <a:gd name="T97" fmla="*/ 2147483646 h 581"/>
              <a:gd name="T98" fmla="*/ 2147483646 w 1034"/>
              <a:gd name="T99" fmla="*/ 2147483646 h 581"/>
              <a:gd name="T100" fmla="*/ 2147483646 w 1034"/>
              <a:gd name="T101" fmla="*/ 2147483646 h 581"/>
              <a:gd name="T102" fmla="*/ 2147483646 w 1034"/>
              <a:gd name="T103" fmla="*/ 2147483646 h 581"/>
              <a:gd name="T104" fmla="*/ 2147483646 w 1034"/>
              <a:gd name="T105" fmla="*/ 2147483646 h 581"/>
              <a:gd name="T106" fmla="*/ 2147483646 w 1034"/>
              <a:gd name="T107" fmla="*/ 2147483646 h 581"/>
              <a:gd name="T108" fmla="*/ 2147483646 w 1034"/>
              <a:gd name="T109" fmla="*/ 2147483646 h 581"/>
              <a:gd name="T110" fmla="*/ 2147483646 w 1034"/>
              <a:gd name="T111" fmla="*/ 2147483646 h 581"/>
              <a:gd name="T112" fmla="*/ 2147483646 w 1034"/>
              <a:gd name="T113" fmla="*/ 2147483646 h 581"/>
              <a:gd name="T114" fmla="*/ 2147483646 w 1034"/>
              <a:gd name="T115" fmla="*/ 2147483646 h 581"/>
              <a:gd name="T116" fmla="*/ 2147483646 w 1034"/>
              <a:gd name="T117" fmla="*/ 2147483646 h 581"/>
              <a:gd name="T118" fmla="*/ 2147483646 w 1034"/>
              <a:gd name="T119" fmla="*/ 2147483646 h 581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034"/>
              <a:gd name="T181" fmla="*/ 0 h 581"/>
              <a:gd name="T182" fmla="*/ 1034 w 1034"/>
              <a:gd name="T183" fmla="*/ 581 h 581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034" h="581">
                <a:moveTo>
                  <a:pt x="1034" y="504"/>
                </a:moveTo>
                <a:lnTo>
                  <a:pt x="999" y="504"/>
                </a:lnTo>
                <a:lnTo>
                  <a:pt x="962" y="541"/>
                </a:lnTo>
                <a:lnTo>
                  <a:pt x="891" y="581"/>
                </a:lnTo>
                <a:lnTo>
                  <a:pt x="856" y="541"/>
                </a:lnTo>
                <a:lnTo>
                  <a:pt x="856" y="504"/>
                </a:lnTo>
                <a:lnTo>
                  <a:pt x="821" y="504"/>
                </a:lnTo>
                <a:lnTo>
                  <a:pt x="821" y="465"/>
                </a:lnTo>
                <a:lnTo>
                  <a:pt x="748" y="504"/>
                </a:lnTo>
                <a:lnTo>
                  <a:pt x="713" y="504"/>
                </a:lnTo>
                <a:lnTo>
                  <a:pt x="642" y="504"/>
                </a:lnTo>
                <a:lnTo>
                  <a:pt x="570" y="541"/>
                </a:lnTo>
                <a:lnTo>
                  <a:pt x="464" y="541"/>
                </a:lnTo>
                <a:lnTo>
                  <a:pt x="429" y="541"/>
                </a:lnTo>
                <a:lnTo>
                  <a:pt x="356" y="541"/>
                </a:lnTo>
                <a:lnTo>
                  <a:pt x="250" y="541"/>
                </a:lnTo>
                <a:lnTo>
                  <a:pt x="215" y="541"/>
                </a:lnTo>
                <a:lnTo>
                  <a:pt x="215" y="504"/>
                </a:lnTo>
                <a:lnTo>
                  <a:pt x="178" y="504"/>
                </a:lnTo>
                <a:lnTo>
                  <a:pt x="144" y="504"/>
                </a:lnTo>
                <a:lnTo>
                  <a:pt x="144" y="465"/>
                </a:lnTo>
                <a:lnTo>
                  <a:pt x="144" y="426"/>
                </a:lnTo>
                <a:lnTo>
                  <a:pt x="108" y="426"/>
                </a:lnTo>
                <a:lnTo>
                  <a:pt x="72" y="388"/>
                </a:lnTo>
                <a:lnTo>
                  <a:pt x="37" y="388"/>
                </a:lnTo>
                <a:lnTo>
                  <a:pt x="0" y="349"/>
                </a:lnTo>
                <a:lnTo>
                  <a:pt x="0" y="310"/>
                </a:lnTo>
                <a:lnTo>
                  <a:pt x="0" y="272"/>
                </a:lnTo>
                <a:lnTo>
                  <a:pt x="0" y="232"/>
                </a:lnTo>
                <a:lnTo>
                  <a:pt x="108" y="194"/>
                </a:lnTo>
                <a:lnTo>
                  <a:pt x="108" y="155"/>
                </a:lnTo>
                <a:lnTo>
                  <a:pt x="108" y="116"/>
                </a:lnTo>
                <a:lnTo>
                  <a:pt x="144" y="78"/>
                </a:lnTo>
                <a:lnTo>
                  <a:pt x="144" y="39"/>
                </a:lnTo>
                <a:lnTo>
                  <a:pt x="144" y="0"/>
                </a:lnTo>
                <a:lnTo>
                  <a:pt x="178" y="0"/>
                </a:lnTo>
                <a:lnTo>
                  <a:pt x="250" y="0"/>
                </a:lnTo>
                <a:lnTo>
                  <a:pt x="286" y="0"/>
                </a:lnTo>
                <a:lnTo>
                  <a:pt x="356" y="0"/>
                </a:lnTo>
                <a:lnTo>
                  <a:pt x="429" y="0"/>
                </a:lnTo>
                <a:lnTo>
                  <a:pt x="464" y="0"/>
                </a:lnTo>
                <a:lnTo>
                  <a:pt x="500" y="0"/>
                </a:lnTo>
                <a:lnTo>
                  <a:pt x="534" y="39"/>
                </a:lnTo>
                <a:lnTo>
                  <a:pt x="607" y="78"/>
                </a:lnTo>
                <a:lnTo>
                  <a:pt x="642" y="116"/>
                </a:lnTo>
                <a:lnTo>
                  <a:pt x="678" y="116"/>
                </a:lnTo>
                <a:lnTo>
                  <a:pt x="678" y="155"/>
                </a:lnTo>
                <a:lnTo>
                  <a:pt x="713" y="155"/>
                </a:lnTo>
                <a:lnTo>
                  <a:pt x="713" y="194"/>
                </a:lnTo>
                <a:lnTo>
                  <a:pt x="748" y="194"/>
                </a:lnTo>
                <a:lnTo>
                  <a:pt x="785" y="232"/>
                </a:lnTo>
                <a:lnTo>
                  <a:pt x="785" y="310"/>
                </a:lnTo>
                <a:lnTo>
                  <a:pt x="821" y="310"/>
                </a:lnTo>
                <a:lnTo>
                  <a:pt x="856" y="310"/>
                </a:lnTo>
                <a:lnTo>
                  <a:pt x="856" y="349"/>
                </a:lnTo>
                <a:lnTo>
                  <a:pt x="891" y="349"/>
                </a:lnTo>
                <a:lnTo>
                  <a:pt x="926" y="426"/>
                </a:lnTo>
                <a:lnTo>
                  <a:pt x="962" y="465"/>
                </a:lnTo>
                <a:lnTo>
                  <a:pt x="999" y="465"/>
                </a:lnTo>
                <a:lnTo>
                  <a:pt x="1034" y="50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2" name="Freeform 71"/>
          <p:cNvSpPr>
            <a:spLocks noChangeAspect="1"/>
          </p:cNvSpPr>
          <p:nvPr/>
        </p:nvSpPr>
        <p:spPr bwMode="auto">
          <a:xfrm>
            <a:off x="5808663" y="2233613"/>
            <a:ext cx="582612" cy="612775"/>
          </a:xfrm>
          <a:custGeom>
            <a:avLst/>
            <a:gdLst>
              <a:gd name="T0" fmla="*/ 2147483646 w 1246"/>
              <a:gd name="T1" fmla="*/ 2147483646 h 1510"/>
              <a:gd name="T2" fmla="*/ 2147483646 w 1246"/>
              <a:gd name="T3" fmla="*/ 2147483646 h 1510"/>
              <a:gd name="T4" fmla="*/ 2147483646 w 1246"/>
              <a:gd name="T5" fmla="*/ 2147483646 h 1510"/>
              <a:gd name="T6" fmla="*/ 2147483646 w 1246"/>
              <a:gd name="T7" fmla="*/ 2147483646 h 1510"/>
              <a:gd name="T8" fmla="*/ 2147483646 w 1246"/>
              <a:gd name="T9" fmla="*/ 2147483646 h 1510"/>
              <a:gd name="T10" fmla="*/ 2147483646 w 1246"/>
              <a:gd name="T11" fmla="*/ 2147483646 h 1510"/>
              <a:gd name="T12" fmla="*/ 2147483646 w 1246"/>
              <a:gd name="T13" fmla="*/ 2147483646 h 1510"/>
              <a:gd name="T14" fmla="*/ 2147483646 w 1246"/>
              <a:gd name="T15" fmla="*/ 2147483646 h 1510"/>
              <a:gd name="T16" fmla="*/ 2147483646 w 1246"/>
              <a:gd name="T17" fmla="*/ 2147483646 h 1510"/>
              <a:gd name="T18" fmla="*/ 2147483646 w 1246"/>
              <a:gd name="T19" fmla="*/ 2147483646 h 1510"/>
              <a:gd name="T20" fmla="*/ 2147483646 w 1246"/>
              <a:gd name="T21" fmla="*/ 2147483646 h 1510"/>
              <a:gd name="T22" fmla="*/ 2147483646 w 1246"/>
              <a:gd name="T23" fmla="*/ 2147483646 h 1510"/>
              <a:gd name="T24" fmla="*/ 2147483646 w 1246"/>
              <a:gd name="T25" fmla="*/ 2147483646 h 1510"/>
              <a:gd name="T26" fmla="*/ 2147483646 w 1246"/>
              <a:gd name="T27" fmla="*/ 2147483646 h 1510"/>
              <a:gd name="T28" fmla="*/ 2147483646 w 1246"/>
              <a:gd name="T29" fmla="*/ 2147483646 h 1510"/>
              <a:gd name="T30" fmla="*/ 2147483646 w 1246"/>
              <a:gd name="T31" fmla="*/ 2147483646 h 1510"/>
              <a:gd name="T32" fmla="*/ 2147483646 w 1246"/>
              <a:gd name="T33" fmla="*/ 2147483646 h 1510"/>
              <a:gd name="T34" fmla="*/ 2147483646 w 1246"/>
              <a:gd name="T35" fmla="*/ 2147483646 h 1510"/>
              <a:gd name="T36" fmla="*/ 2147483646 w 1246"/>
              <a:gd name="T37" fmla="*/ 2147483646 h 1510"/>
              <a:gd name="T38" fmla="*/ 2147483646 w 1246"/>
              <a:gd name="T39" fmla="*/ 2147483646 h 1510"/>
              <a:gd name="T40" fmla="*/ 2147483646 w 1246"/>
              <a:gd name="T41" fmla="*/ 2147483646 h 1510"/>
              <a:gd name="T42" fmla="*/ 2147483646 w 1246"/>
              <a:gd name="T43" fmla="*/ 2147483646 h 1510"/>
              <a:gd name="T44" fmla="*/ 2147483646 w 1246"/>
              <a:gd name="T45" fmla="*/ 2147483646 h 1510"/>
              <a:gd name="T46" fmla="*/ 2147483646 w 1246"/>
              <a:gd name="T47" fmla="*/ 2147483646 h 1510"/>
              <a:gd name="T48" fmla="*/ 2147483646 w 1246"/>
              <a:gd name="T49" fmla="*/ 2147483646 h 1510"/>
              <a:gd name="T50" fmla="*/ 2147483646 w 1246"/>
              <a:gd name="T51" fmla="*/ 2147483646 h 1510"/>
              <a:gd name="T52" fmla="*/ 2147483646 w 1246"/>
              <a:gd name="T53" fmla="*/ 2147483646 h 1510"/>
              <a:gd name="T54" fmla="*/ 2147483646 w 1246"/>
              <a:gd name="T55" fmla="*/ 2147483646 h 1510"/>
              <a:gd name="T56" fmla="*/ 2147483646 w 1246"/>
              <a:gd name="T57" fmla="*/ 2147483646 h 1510"/>
              <a:gd name="T58" fmla="*/ 2147483646 w 1246"/>
              <a:gd name="T59" fmla="*/ 2147483646 h 1510"/>
              <a:gd name="T60" fmla="*/ 2147483646 w 1246"/>
              <a:gd name="T61" fmla="*/ 2147483646 h 1510"/>
              <a:gd name="T62" fmla="*/ 2147483646 w 1246"/>
              <a:gd name="T63" fmla="*/ 2147483646 h 1510"/>
              <a:gd name="T64" fmla="*/ 2147483646 w 1246"/>
              <a:gd name="T65" fmla="*/ 2147483646 h 1510"/>
              <a:gd name="T66" fmla="*/ 2147483646 w 1246"/>
              <a:gd name="T67" fmla="*/ 2147483646 h 1510"/>
              <a:gd name="T68" fmla="*/ 2147483646 w 1246"/>
              <a:gd name="T69" fmla="*/ 2147483646 h 1510"/>
              <a:gd name="T70" fmla="*/ 2147483646 w 1246"/>
              <a:gd name="T71" fmla="*/ 2147483646 h 1510"/>
              <a:gd name="T72" fmla="*/ 2147483646 w 1246"/>
              <a:gd name="T73" fmla="*/ 2147483646 h 1510"/>
              <a:gd name="T74" fmla="*/ 2147483646 w 1246"/>
              <a:gd name="T75" fmla="*/ 2147483646 h 1510"/>
              <a:gd name="T76" fmla="*/ 2147483646 w 1246"/>
              <a:gd name="T77" fmla="*/ 2147483646 h 1510"/>
              <a:gd name="T78" fmla="*/ 2147483646 w 1246"/>
              <a:gd name="T79" fmla="*/ 2147483646 h 1510"/>
              <a:gd name="T80" fmla="*/ 2147483646 w 1246"/>
              <a:gd name="T81" fmla="*/ 2147483646 h 1510"/>
              <a:gd name="T82" fmla="*/ 2147483646 w 1246"/>
              <a:gd name="T83" fmla="*/ 2147483646 h 1510"/>
              <a:gd name="T84" fmla="*/ 2147483646 w 1246"/>
              <a:gd name="T85" fmla="*/ 2147483646 h 1510"/>
              <a:gd name="T86" fmla="*/ 0 w 1246"/>
              <a:gd name="T87" fmla="*/ 2147483646 h 1510"/>
              <a:gd name="T88" fmla="*/ 2147483646 w 1246"/>
              <a:gd name="T89" fmla="*/ 2147483646 h 1510"/>
              <a:gd name="T90" fmla="*/ 2147483646 w 1246"/>
              <a:gd name="T91" fmla="*/ 2147483646 h 1510"/>
              <a:gd name="T92" fmla="*/ 2147483646 w 1246"/>
              <a:gd name="T93" fmla="*/ 2147483646 h 1510"/>
              <a:gd name="T94" fmla="*/ 2147483646 w 1246"/>
              <a:gd name="T95" fmla="*/ 2147483646 h 1510"/>
              <a:gd name="T96" fmla="*/ 2147483646 w 1246"/>
              <a:gd name="T97" fmla="*/ 2147483646 h 1510"/>
              <a:gd name="T98" fmla="*/ 2147483646 w 1246"/>
              <a:gd name="T99" fmla="*/ 2147483646 h 1510"/>
              <a:gd name="T100" fmla="*/ 2147483646 w 1246"/>
              <a:gd name="T101" fmla="*/ 0 h 1510"/>
              <a:gd name="T102" fmla="*/ 2147483646 w 1246"/>
              <a:gd name="T103" fmla="*/ 2147483646 h 1510"/>
              <a:gd name="T104" fmla="*/ 2147483646 w 1246"/>
              <a:gd name="T105" fmla="*/ 2147483646 h 1510"/>
              <a:gd name="T106" fmla="*/ 2147483646 w 1246"/>
              <a:gd name="T107" fmla="*/ 2147483646 h 1510"/>
              <a:gd name="T108" fmla="*/ 2147483646 w 1246"/>
              <a:gd name="T109" fmla="*/ 2147483646 h 1510"/>
              <a:gd name="T110" fmla="*/ 2147483646 w 1246"/>
              <a:gd name="T111" fmla="*/ 2147483646 h 1510"/>
              <a:gd name="T112" fmla="*/ 2147483646 w 1246"/>
              <a:gd name="T113" fmla="*/ 2147483646 h 1510"/>
              <a:gd name="T114" fmla="*/ 2147483646 w 1246"/>
              <a:gd name="T115" fmla="*/ 2147483646 h 1510"/>
              <a:gd name="T116" fmla="*/ 2147483646 w 1246"/>
              <a:gd name="T117" fmla="*/ 2147483646 h 1510"/>
              <a:gd name="T118" fmla="*/ 2147483646 w 1246"/>
              <a:gd name="T119" fmla="*/ 2147483646 h 1510"/>
              <a:gd name="T120" fmla="*/ 2147483646 w 1246"/>
              <a:gd name="T121" fmla="*/ 2147483646 h 1510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1246"/>
              <a:gd name="T184" fmla="*/ 0 h 1510"/>
              <a:gd name="T185" fmla="*/ 1246 w 1246"/>
              <a:gd name="T186" fmla="*/ 1510 h 1510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1246" h="1510">
                <a:moveTo>
                  <a:pt x="1246" y="735"/>
                </a:moveTo>
                <a:lnTo>
                  <a:pt x="1246" y="775"/>
                </a:lnTo>
                <a:lnTo>
                  <a:pt x="1211" y="814"/>
                </a:lnTo>
                <a:lnTo>
                  <a:pt x="1211" y="852"/>
                </a:lnTo>
                <a:lnTo>
                  <a:pt x="1175" y="891"/>
                </a:lnTo>
                <a:lnTo>
                  <a:pt x="1175" y="929"/>
                </a:lnTo>
                <a:lnTo>
                  <a:pt x="1139" y="968"/>
                </a:lnTo>
                <a:lnTo>
                  <a:pt x="1139" y="1044"/>
                </a:lnTo>
                <a:lnTo>
                  <a:pt x="1068" y="1161"/>
                </a:lnTo>
                <a:lnTo>
                  <a:pt x="1033" y="1200"/>
                </a:lnTo>
                <a:lnTo>
                  <a:pt x="1033" y="1277"/>
                </a:lnTo>
                <a:lnTo>
                  <a:pt x="1033" y="1316"/>
                </a:lnTo>
                <a:lnTo>
                  <a:pt x="997" y="1433"/>
                </a:lnTo>
                <a:lnTo>
                  <a:pt x="997" y="1471"/>
                </a:lnTo>
                <a:lnTo>
                  <a:pt x="997" y="1510"/>
                </a:lnTo>
                <a:lnTo>
                  <a:pt x="961" y="1471"/>
                </a:lnTo>
                <a:lnTo>
                  <a:pt x="927" y="1471"/>
                </a:lnTo>
                <a:lnTo>
                  <a:pt x="891" y="1433"/>
                </a:lnTo>
                <a:lnTo>
                  <a:pt x="854" y="1433"/>
                </a:lnTo>
                <a:lnTo>
                  <a:pt x="819" y="1433"/>
                </a:lnTo>
                <a:lnTo>
                  <a:pt x="783" y="1394"/>
                </a:lnTo>
                <a:lnTo>
                  <a:pt x="747" y="1394"/>
                </a:lnTo>
                <a:lnTo>
                  <a:pt x="713" y="1394"/>
                </a:lnTo>
                <a:lnTo>
                  <a:pt x="676" y="1354"/>
                </a:lnTo>
                <a:lnTo>
                  <a:pt x="641" y="1394"/>
                </a:lnTo>
                <a:lnTo>
                  <a:pt x="605" y="1354"/>
                </a:lnTo>
                <a:lnTo>
                  <a:pt x="605" y="1394"/>
                </a:lnTo>
                <a:lnTo>
                  <a:pt x="605" y="1433"/>
                </a:lnTo>
                <a:lnTo>
                  <a:pt x="569" y="1433"/>
                </a:lnTo>
                <a:lnTo>
                  <a:pt x="569" y="1471"/>
                </a:lnTo>
                <a:lnTo>
                  <a:pt x="535" y="1471"/>
                </a:lnTo>
                <a:lnTo>
                  <a:pt x="498" y="1471"/>
                </a:lnTo>
                <a:lnTo>
                  <a:pt x="462" y="1433"/>
                </a:lnTo>
                <a:lnTo>
                  <a:pt x="427" y="1471"/>
                </a:lnTo>
                <a:lnTo>
                  <a:pt x="391" y="1471"/>
                </a:lnTo>
                <a:lnTo>
                  <a:pt x="357" y="1510"/>
                </a:lnTo>
                <a:lnTo>
                  <a:pt x="284" y="1238"/>
                </a:lnTo>
                <a:lnTo>
                  <a:pt x="213" y="1044"/>
                </a:lnTo>
                <a:lnTo>
                  <a:pt x="178" y="1006"/>
                </a:lnTo>
                <a:lnTo>
                  <a:pt x="178" y="968"/>
                </a:lnTo>
                <a:lnTo>
                  <a:pt x="143" y="852"/>
                </a:lnTo>
                <a:lnTo>
                  <a:pt x="71" y="697"/>
                </a:lnTo>
                <a:lnTo>
                  <a:pt x="71" y="658"/>
                </a:lnTo>
                <a:lnTo>
                  <a:pt x="0" y="504"/>
                </a:lnTo>
                <a:lnTo>
                  <a:pt x="35" y="465"/>
                </a:lnTo>
                <a:lnTo>
                  <a:pt x="35" y="425"/>
                </a:lnTo>
                <a:lnTo>
                  <a:pt x="106" y="387"/>
                </a:lnTo>
                <a:lnTo>
                  <a:pt x="143" y="310"/>
                </a:lnTo>
                <a:lnTo>
                  <a:pt x="178" y="233"/>
                </a:lnTo>
                <a:lnTo>
                  <a:pt x="569" y="78"/>
                </a:lnTo>
                <a:lnTo>
                  <a:pt x="819" y="0"/>
                </a:lnTo>
                <a:lnTo>
                  <a:pt x="891" y="233"/>
                </a:lnTo>
                <a:lnTo>
                  <a:pt x="961" y="581"/>
                </a:lnTo>
                <a:lnTo>
                  <a:pt x="961" y="697"/>
                </a:lnTo>
                <a:lnTo>
                  <a:pt x="1033" y="697"/>
                </a:lnTo>
                <a:lnTo>
                  <a:pt x="1033" y="735"/>
                </a:lnTo>
                <a:lnTo>
                  <a:pt x="1068" y="735"/>
                </a:lnTo>
                <a:lnTo>
                  <a:pt x="1105" y="735"/>
                </a:lnTo>
                <a:lnTo>
                  <a:pt x="1175" y="735"/>
                </a:lnTo>
                <a:lnTo>
                  <a:pt x="1211" y="735"/>
                </a:lnTo>
                <a:lnTo>
                  <a:pt x="1246" y="735"/>
                </a:lnTo>
                <a:close/>
              </a:path>
            </a:pathLst>
          </a:custGeom>
          <a:solidFill>
            <a:srgbClr val="3C24EE"/>
          </a:solidFill>
          <a:ln w="0" cap="rnd">
            <a:solidFill>
              <a:srgbClr val="000000"/>
            </a:solidFill>
            <a:prstDash val="sysDot"/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3" name="Freeform 72"/>
          <p:cNvSpPr>
            <a:spLocks noChangeAspect="1"/>
          </p:cNvSpPr>
          <p:nvPr/>
        </p:nvSpPr>
        <p:spPr bwMode="auto">
          <a:xfrm>
            <a:off x="5708650" y="2109788"/>
            <a:ext cx="484188" cy="330200"/>
          </a:xfrm>
          <a:custGeom>
            <a:avLst/>
            <a:gdLst>
              <a:gd name="T0" fmla="*/ 2147483646 w 1033"/>
              <a:gd name="T1" fmla="*/ 2147483646 h 814"/>
              <a:gd name="T2" fmla="*/ 2147483646 w 1033"/>
              <a:gd name="T3" fmla="*/ 2147483646 h 814"/>
              <a:gd name="T4" fmla="*/ 2147483646 w 1033"/>
              <a:gd name="T5" fmla="*/ 2147483646 h 814"/>
              <a:gd name="T6" fmla="*/ 2147483646 w 1033"/>
              <a:gd name="T7" fmla="*/ 2147483646 h 814"/>
              <a:gd name="T8" fmla="*/ 2147483646 w 1033"/>
              <a:gd name="T9" fmla="*/ 2147483646 h 814"/>
              <a:gd name="T10" fmla="*/ 2147483646 w 1033"/>
              <a:gd name="T11" fmla="*/ 2147483646 h 814"/>
              <a:gd name="T12" fmla="*/ 2147483646 w 1033"/>
              <a:gd name="T13" fmla="*/ 2147483646 h 814"/>
              <a:gd name="T14" fmla="*/ 2147483646 w 1033"/>
              <a:gd name="T15" fmla="*/ 2147483646 h 814"/>
              <a:gd name="T16" fmla="*/ 2147483646 w 1033"/>
              <a:gd name="T17" fmla="*/ 2147483646 h 814"/>
              <a:gd name="T18" fmla="*/ 2147483646 w 1033"/>
              <a:gd name="T19" fmla="*/ 2147483646 h 814"/>
              <a:gd name="T20" fmla="*/ 2147483646 w 1033"/>
              <a:gd name="T21" fmla="*/ 2147483646 h 814"/>
              <a:gd name="T22" fmla="*/ 2147483646 w 1033"/>
              <a:gd name="T23" fmla="*/ 2147483646 h 814"/>
              <a:gd name="T24" fmla="*/ 2147483646 w 1033"/>
              <a:gd name="T25" fmla="*/ 2147483646 h 814"/>
              <a:gd name="T26" fmla="*/ 2147483646 w 1033"/>
              <a:gd name="T27" fmla="*/ 2147483646 h 814"/>
              <a:gd name="T28" fmla="*/ 2147483646 w 1033"/>
              <a:gd name="T29" fmla="*/ 2147483646 h 814"/>
              <a:gd name="T30" fmla="*/ 2147483646 w 1033"/>
              <a:gd name="T31" fmla="*/ 2147483646 h 814"/>
              <a:gd name="T32" fmla="*/ 2147483646 w 1033"/>
              <a:gd name="T33" fmla="*/ 2147483646 h 814"/>
              <a:gd name="T34" fmla="*/ 2147483646 w 1033"/>
              <a:gd name="T35" fmla="*/ 2147483646 h 814"/>
              <a:gd name="T36" fmla="*/ 2147483646 w 1033"/>
              <a:gd name="T37" fmla="*/ 2147483646 h 814"/>
              <a:gd name="T38" fmla="*/ 2147483646 w 1033"/>
              <a:gd name="T39" fmla="*/ 2147483646 h 814"/>
              <a:gd name="T40" fmla="*/ 0 w 1033"/>
              <a:gd name="T41" fmla="*/ 2147483646 h 814"/>
              <a:gd name="T42" fmla="*/ 2147483646 w 1033"/>
              <a:gd name="T43" fmla="*/ 2147483646 h 814"/>
              <a:gd name="T44" fmla="*/ 2147483646 w 1033"/>
              <a:gd name="T45" fmla="*/ 2147483646 h 814"/>
              <a:gd name="T46" fmla="*/ 2147483646 w 1033"/>
              <a:gd name="T47" fmla="*/ 2147483646 h 814"/>
              <a:gd name="T48" fmla="*/ 2147483646 w 1033"/>
              <a:gd name="T49" fmla="*/ 2147483646 h 814"/>
              <a:gd name="T50" fmla="*/ 2147483646 w 1033"/>
              <a:gd name="T51" fmla="*/ 2147483646 h 814"/>
              <a:gd name="T52" fmla="*/ 2147483646 w 1033"/>
              <a:gd name="T53" fmla="*/ 2147483646 h 814"/>
              <a:gd name="T54" fmla="*/ 2147483646 w 1033"/>
              <a:gd name="T55" fmla="*/ 2147483646 h 814"/>
              <a:gd name="T56" fmla="*/ 2147483646 w 1033"/>
              <a:gd name="T57" fmla="*/ 2147483646 h 814"/>
              <a:gd name="T58" fmla="*/ 2147483646 w 1033"/>
              <a:gd name="T59" fmla="*/ 2147483646 h 814"/>
              <a:gd name="T60" fmla="*/ 2147483646 w 1033"/>
              <a:gd name="T61" fmla="*/ 2147483646 h 814"/>
              <a:gd name="T62" fmla="*/ 2147483646 w 1033"/>
              <a:gd name="T63" fmla="*/ 0 h 814"/>
              <a:gd name="T64" fmla="*/ 2147483646 w 1033"/>
              <a:gd name="T65" fmla="*/ 0 h 814"/>
              <a:gd name="T66" fmla="*/ 2147483646 w 1033"/>
              <a:gd name="T67" fmla="*/ 2147483646 h 814"/>
              <a:gd name="T68" fmla="*/ 2147483646 w 1033"/>
              <a:gd name="T69" fmla="*/ 2147483646 h 814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033"/>
              <a:gd name="T106" fmla="*/ 0 h 814"/>
              <a:gd name="T107" fmla="*/ 1033 w 1033"/>
              <a:gd name="T108" fmla="*/ 814 h 814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033" h="814">
                <a:moveTo>
                  <a:pt x="1033" y="309"/>
                </a:moveTo>
                <a:lnTo>
                  <a:pt x="783" y="388"/>
                </a:lnTo>
                <a:lnTo>
                  <a:pt x="391" y="542"/>
                </a:lnTo>
                <a:lnTo>
                  <a:pt x="356" y="619"/>
                </a:lnTo>
                <a:lnTo>
                  <a:pt x="320" y="698"/>
                </a:lnTo>
                <a:lnTo>
                  <a:pt x="250" y="736"/>
                </a:lnTo>
                <a:lnTo>
                  <a:pt x="250" y="775"/>
                </a:lnTo>
                <a:lnTo>
                  <a:pt x="213" y="814"/>
                </a:lnTo>
                <a:lnTo>
                  <a:pt x="213" y="775"/>
                </a:lnTo>
                <a:lnTo>
                  <a:pt x="178" y="736"/>
                </a:lnTo>
                <a:lnTo>
                  <a:pt x="178" y="698"/>
                </a:lnTo>
                <a:lnTo>
                  <a:pt x="178" y="658"/>
                </a:lnTo>
                <a:lnTo>
                  <a:pt x="142" y="619"/>
                </a:lnTo>
                <a:lnTo>
                  <a:pt x="142" y="581"/>
                </a:lnTo>
                <a:lnTo>
                  <a:pt x="142" y="542"/>
                </a:lnTo>
                <a:lnTo>
                  <a:pt x="106" y="504"/>
                </a:lnTo>
                <a:lnTo>
                  <a:pt x="72" y="465"/>
                </a:lnTo>
                <a:lnTo>
                  <a:pt x="72" y="426"/>
                </a:lnTo>
                <a:lnTo>
                  <a:pt x="35" y="426"/>
                </a:lnTo>
                <a:lnTo>
                  <a:pt x="35" y="388"/>
                </a:lnTo>
                <a:lnTo>
                  <a:pt x="0" y="348"/>
                </a:lnTo>
                <a:lnTo>
                  <a:pt x="35" y="309"/>
                </a:lnTo>
                <a:lnTo>
                  <a:pt x="72" y="309"/>
                </a:lnTo>
                <a:lnTo>
                  <a:pt x="142" y="272"/>
                </a:lnTo>
                <a:lnTo>
                  <a:pt x="285" y="195"/>
                </a:lnTo>
                <a:lnTo>
                  <a:pt x="391" y="156"/>
                </a:lnTo>
                <a:lnTo>
                  <a:pt x="463" y="156"/>
                </a:lnTo>
                <a:lnTo>
                  <a:pt x="498" y="156"/>
                </a:lnTo>
                <a:lnTo>
                  <a:pt x="605" y="117"/>
                </a:lnTo>
                <a:lnTo>
                  <a:pt x="748" y="79"/>
                </a:lnTo>
                <a:lnTo>
                  <a:pt x="926" y="39"/>
                </a:lnTo>
                <a:lnTo>
                  <a:pt x="997" y="0"/>
                </a:lnTo>
                <a:lnTo>
                  <a:pt x="1033" y="0"/>
                </a:lnTo>
                <a:lnTo>
                  <a:pt x="997" y="156"/>
                </a:lnTo>
                <a:lnTo>
                  <a:pt x="1033" y="30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4" name="Freeform 73"/>
          <p:cNvSpPr>
            <a:spLocks noChangeAspect="1"/>
          </p:cNvSpPr>
          <p:nvPr/>
        </p:nvSpPr>
        <p:spPr bwMode="auto">
          <a:xfrm>
            <a:off x="5357813" y="2173288"/>
            <a:ext cx="484187" cy="344487"/>
          </a:xfrm>
          <a:custGeom>
            <a:avLst/>
            <a:gdLst>
              <a:gd name="T0" fmla="*/ 2147483646 w 1034"/>
              <a:gd name="T1" fmla="*/ 2147483646 h 850"/>
              <a:gd name="T2" fmla="*/ 2147483646 w 1034"/>
              <a:gd name="T3" fmla="*/ 2147483646 h 850"/>
              <a:gd name="T4" fmla="*/ 2147483646 w 1034"/>
              <a:gd name="T5" fmla="*/ 2147483646 h 850"/>
              <a:gd name="T6" fmla="*/ 2147483646 w 1034"/>
              <a:gd name="T7" fmla="*/ 2147483646 h 850"/>
              <a:gd name="T8" fmla="*/ 2147483646 w 1034"/>
              <a:gd name="T9" fmla="*/ 2147483646 h 850"/>
              <a:gd name="T10" fmla="*/ 2147483646 w 1034"/>
              <a:gd name="T11" fmla="*/ 2147483646 h 850"/>
              <a:gd name="T12" fmla="*/ 2147483646 w 1034"/>
              <a:gd name="T13" fmla="*/ 2147483646 h 850"/>
              <a:gd name="T14" fmla="*/ 2147483646 w 1034"/>
              <a:gd name="T15" fmla="*/ 2147483646 h 850"/>
              <a:gd name="T16" fmla="*/ 2147483646 w 1034"/>
              <a:gd name="T17" fmla="*/ 2147483646 h 850"/>
              <a:gd name="T18" fmla="*/ 2147483646 w 1034"/>
              <a:gd name="T19" fmla="*/ 2147483646 h 850"/>
              <a:gd name="T20" fmla="*/ 2147483646 w 1034"/>
              <a:gd name="T21" fmla="*/ 2147483646 h 850"/>
              <a:gd name="T22" fmla="*/ 2147483646 w 1034"/>
              <a:gd name="T23" fmla="*/ 2147483646 h 850"/>
              <a:gd name="T24" fmla="*/ 2147483646 w 1034"/>
              <a:gd name="T25" fmla="*/ 2147483646 h 850"/>
              <a:gd name="T26" fmla="*/ 2147483646 w 1034"/>
              <a:gd name="T27" fmla="*/ 2147483646 h 850"/>
              <a:gd name="T28" fmla="*/ 0 w 1034"/>
              <a:gd name="T29" fmla="*/ 2147483646 h 850"/>
              <a:gd name="T30" fmla="*/ 2147483646 w 1034"/>
              <a:gd name="T31" fmla="*/ 2147483646 h 850"/>
              <a:gd name="T32" fmla="*/ 2147483646 w 1034"/>
              <a:gd name="T33" fmla="*/ 2147483646 h 850"/>
              <a:gd name="T34" fmla="*/ 2147483646 w 1034"/>
              <a:gd name="T35" fmla="*/ 0 h 850"/>
              <a:gd name="T36" fmla="*/ 2147483646 w 1034"/>
              <a:gd name="T37" fmla="*/ 2147483646 h 850"/>
              <a:gd name="T38" fmla="*/ 2147483646 w 1034"/>
              <a:gd name="T39" fmla="*/ 2147483646 h 850"/>
              <a:gd name="T40" fmla="*/ 2147483646 w 1034"/>
              <a:gd name="T41" fmla="*/ 2147483646 h 850"/>
              <a:gd name="T42" fmla="*/ 2147483646 w 1034"/>
              <a:gd name="T43" fmla="*/ 2147483646 h 850"/>
              <a:gd name="T44" fmla="*/ 2147483646 w 1034"/>
              <a:gd name="T45" fmla="*/ 2147483646 h 850"/>
              <a:gd name="T46" fmla="*/ 2147483646 w 1034"/>
              <a:gd name="T47" fmla="*/ 2147483646 h 850"/>
              <a:gd name="T48" fmla="*/ 2147483646 w 1034"/>
              <a:gd name="T49" fmla="*/ 2147483646 h 850"/>
              <a:gd name="T50" fmla="*/ 2147483646 w 1034"/>
              <a:gd name="T51" fmla="*/ 2147483646 h 850"/>
              <a:gd name="T52" fmla="*/ 2147483646 w 1034"/>
              <a:gd name="T53" fmla="*/ 2147483646 h 850"/>
              <a:gd name="T54" fmla="*/ 2147483646 w 1034"/>
              <a:gd name="T55" fmla="*/ 2147483646 h 850"/>
              <a:gd name="T56" fmla="*/ 2147483646 w 1034"/>
              <a:gd name="T57" fmla="*/ 2147483646 h 850"/>
              <a:gd name="T58" fmla="*/ 2147483646 w 1034"/>
              <a:gd name="T59" fmla="*/ 2147483646 h 850"/>
              <a:gd name="T60" fmla="*/ 2147483646 w 1034"/>
              <a:gd name="T61" fmla="*/ 2147483646 h 850"/>
              <a:gd name="T62" fmla="*/ 2147483646 w 1034"/>
              <a:gd name="T63" fmla="*/ 2147483646 h 850"/>
              <a:gd name="T64" fmla="*/ 2147483646 w 1034"/>
              <a:gd name="T65" fmla="*/ 2147483646 h 850"/>
              <a:gd name="T66" fmla="*/ 2147483646 w 1034"/>
              <a:gd name="T67" fmla="*/ 2147483646 h 850"/>
              <a:gd name="T68" fmla="*/ 2147483646 w 1034"/>
              <a:gd name="T69" fmla="*/ 2147483646 h 850"/>
              <a:gd name="T70" fmla="*/ 2147483646 w 1034"/>
              <a:gd name="T71" fmla="*/ 2147483646 h 850"/>
              <a:gd name="T72" fmla="*/ 2147483646 w 1034"/>
              <a:gd name="T73" fmla="*/ 2147483646 h 850"/>
              <a:gd name="T74" fmla="*/ 2147483646 w 1034"/>
              <a:gd name="T75" fmla="*/ 2147483646 h 850"/>
              <a:gd name="T76" fmla="*/ 2147483646 w 1034"/>
              <a:gd name="T77" fmla="*/ 2147483646 h 850"/>
              <a:gd name="T78" fmla="*/ 2147483646 w 1034"/>
              <a:gd name="T79" fmla="*/ 2147483646 h 850"/>
              <a:gd name="T80" fmla="*/ 2147483646 w 1034"/>
              <a:gd name="T81" fmla="*/ 2147483646 h 850"/>
              <a:gd name="T82" fmla="*/ 2147483646 w 1034"/>
              <a:gd name="T83" fmla="*/ 2147483646 h 850"/>
              <a:gd name="T84" fmla="*/ 2147483646 w 1034"/>
              <a:gd name="T85" fmla="*/ 2147483646 h 850"/>
              <a:gd name="T86" fmla="*/ 2147483646 w 1034"/>
              <a:gd name="T87" fmla="*/ 2147483646 h 850"/>
              <a:gd name="T88" fmla="*/ 2147483646 w 1034"/>
              <a:gd name="T89" fmla="*/ 2147483646 h 850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w 1034"/>
              <a:gd name="T136" fmla="*/ 0 h 850"/>
              <a:gd name="T137" fmla="*/ 1034 w 1034"/>
              <a:gd name="T138" fmla="*/ 850 h 850"/>
            </a:gdLst>
            <a:ahLst/>
            <a:cxnLst>
              <a:cxn ang="T90">
                <a:pos x="T0" y="T1"/>
              </a:cxn>
              <a:cxn ang="T91">
                <a:pos x="T2" y="T3"/>
              </a:cxn>
              <a:cxn ang="T92">
                <a:pos x="T4" y="T5"/>
              </a:cxn>
              <a:cxn ang="T93">
                <a:pos x="T6" y="T7"/>
              </a:cxn>
              <a:cxn ang="T94">
                <a:pos x="T8" y="T9"/>
              </a:cxn>
              <a:cxn ang="T95">
                <a:pos x="T10" y="T11"/>
              </a:cxn>
              <a:cxn ang="T96">
                <a:pos x="T12" y="T13"/>
              </a:cxn>
              <a:cxn ang="T97">
                <a:pos x="T14" y="T15"/>
              </a:cxn>
              <a:cxn ang="T98">
                <a:pos x="T16" y="T17"/>
              </a:cxn>
              <a:cxn ang="T99">
                <a:pos x="T18" y="T19"/>
              </a:cxn>
              <a:cxn ang="T100">
                <a:pos x="T20" y="T21"/>
              </a:cxn>
              <a:cxn ang="T101">
                <a:pos x="T22" y="T23"/>
              </a:cxn>
              <a:cxn ang="T102">
                <a:pos x="T24" y="T25"/>
              </a:cxn>
              <a:cxn ang="T103">
                <a:pos x="T26" y="T27"/>
              </a:cxn>
              <a:cxn ang="T104">
                <a:pos x="T28" y="T29"/>
              </a:cxn>
              <a:cxn ang="T105">
                <a:pos x="T30" y="T31"/>
              </a:cxn>
              <a:cxn ang="T106">
                <a:pos x="T32" y="T33"/>
              </a:cxn>
              <a:cxn ang="T107">
                <a:pos x="T34" y="T35"/>
              </a:cxn>
              <a:cxn ang="T108">
                <a:pos x="T36" y="T37"/>
              </a:cxn>
              <a:cxn ang="T109">
                <a:pos x="T38" y="T39"/>
              </a:cxn>
              <a:cxn ang="T110">
                <a:pos x="T40" y="T41"/>
              </a:cxn>
              <a:cxn ang="T111">
                <a:pos x="T42" y="T43"/>
              </a:cxn>
              <a:cxn ang="T112">
                <a:pos x="T44" y="T45"/>
              </a:cxn>
              <a:cxn ang="T113">
                <a:pos x="T46" y="T47"/>
              </a:cxn>
              <a:cxn ang="T114">
                <a:pos x="T48" y="T49"/>
              </a:cxn>
              <a:cxn ang="T115">
                <a:pos x="T50" y="T51"/>
              </a:cxn>
              <a:cxn ang="T116">
                <a:pos x="T52" y="T53"/>
              </a:cxn>
              <a:cxn ang="T117">
                <a:pos x="T54" y="T55"/>
              </a:cxn>
              <a:cxn ang="T118">
                <a:pos x="T56" y="T57"/>
              </a:cxn>
              <a:cxn ang="T119">
                <a:pos x="T58" y="T59"/>
              </a:cxn>
              <a:cxn ang="T120">
                <a:pos x="T60" y="T61"/>
              </a:cxn>
              <a:cxn ang="T121">
                <a:pos x="T62" y="T63"/>
              </a:cxn>
              <a:cxn ang="T122">
                <a:pos x="T64" y="T65"/>
              </a:cxn>
              <a:cxn ang="T123">
                <a:pos x="T66" y="T67"/>
              </a:cxn>
              <a:cxn ang="T124">
                <a:pos x="T68" y="T69"/>
              </a:cxn>
              <a:cxn ang="T125">
                <a:pos x="T70" y="T71"/>
              </a:cxn>
              <a:cxn ang="T126">
                <a:pos x="T72" y="T73"/>
              </a:cxn>
              <a:cxn ang="T127">
                <a:pos x="T74" y="T75"/>
              </a:cxn>
              <a:cxn ang="T128">
                <a:pos x="T76" y="T77"/>
              </a:cxn>
              <a:cxn ang="T129">
                <a:pos x="T78" y="T79"/>
              </a:cxn>
              <a:cxn ang="T130">
                <a:pos x="T80" y="T81"/>
              </a:cxn>
              <a:cxn ang="T131">
                <a:pos x="T82" y="T83"/>
              </a:cxn>
              <a:cxn ang="T132">
                <a:pos x="T84" y="T85"/>
              </a:cxn>
              <a:cxn ang="T133">
                <a:pos x="T86" y="T87"/>
              </a:cxn>
              <a:cxn ang="T134">
                <a:pos x="T88" y="T89"/>
              </a:cxn>
            </a:cxnLst>
            <a:rect l="T135" t="T136" r="T137" b="T138"/>
            <a:pathLst>
              <a:path w="1034" h="850">
                <a:moveTo>
                  <a:pt x="677" y="772"/>
                </a:moveTo>
                <a:lnTo>
                  <a:pt x="570" y="811"/>
                </a:lnTo>
                <a:lnTo>
                  <a:pt x="499" y="811"/>
                </a:lnTo>
                <a:lnTo>
                  <a:pt x="464" y="811"/>
                </a:lnTo>
                <a:lnTo>
                  <a:pt x="429" y="811"/>
                </a:lnTo>
                <a:lnTo>
                  <a:pt x="392" y="811"/>
                </a:lnTo>
                <a:lnTo>
                  <a:pt x="357" y="811"/>
                </a:lnTo>
                <a:lnTo>
                  <a:pt x="357" y="772"/>
                </a:lnTo>
                <a:lnTo>
                  <a:pt x="321" y="772"/>
                </a:lnTo>
                <a:lnTo>
                  <a:pt x="285" y="772"/>
                </a:lnTo>
                <a:lnTo>
                  <a:pt x="251" y="772"/>
                </a:lnTo>
                <a:lnTo>
                  <a:pt x="214" y="811"/>
                </a:lnTo>
                <a:lnTo>
                  <a:pt x="143" y="619"/>
                </a:lnTo>
                <a:lnTo>
                  <a:pt x="36" y="348"/>
                </a:lnTo>
                <a:lnTo>
                  <a:pt x="0" y="192"/>
                </a:lnTo>
                <a:lnTo>
                  <a:pt x="214" y="116"/>
                </a:lnTo>
                <a:lnTo>
                  <a:pt x="464" y="39"/>
                </a:lnTo>
                <a:lnTo>
                  <a:pt x="642" y="0"/>
                </a:lnTo>
                <a:lnTo>
                  <a:pt x="713" y="116"/>
                </a:lnTo>
                <a:lnTo>
                  <a:pt x="749" y="192"/>
                </a:lnTo>
                <a:lnTo>
                  <a:pt x="784" y="231"/>
                </a:lnTo>
                <a:lnTo>
                  <a:pt x="784" y="269"/>
                </a:lnTo>
                <a:lnTo>
                  <a:pt x="820" y="269"/>
                </a:lnTo>
                <a:lnTo>
                  <a:pt x="820" y="309"/>
                </a:lnTo>
                <a:lnTo>
                  <a:pt x="855" y="348"/>
                </a:lnTo>
                <a:lnTo>
                  <a:pt x="891" y="386"/>
                </a:lnTo>
                <a:lnTo>
                  <a:pt x="891" y="425"/>
                </a:lnTo>
                <a:lnTo>
                  <a:pt x="891" y="463"/>
                </a:lnTo>
                <a:lnTo>
                  <a:pt x="927" y="502"/>
                </a:lnTo>
                <a:lnTo>
                  <a:pt x="927" y="541"/>
                </a:lnTo>
                <a:lnTo>
                  <a:pt x="927" y="579"/>
                </a:lnTo>
                <a:lnTo>
                  <a:pt x="962" y="619"/>
                </a:lnTo>
                <a:lnTo>
                  <a:pt x="962" y="658"/>
                </a:lnTo>
                <a:lnTo>
                  <a:pt x="1034" y="811"/>
                </a:lnTo>
                <a:lnTo>
                  <a:pt x="1034" y="850"/>
                </a:lnTo>
                <a:lnTo>
                  <a:pt x="1034" y="811"/>
                </a:lnTo>
                <a:lnTo>
                  <a:pt x="998" y="811"/>
                </a:lnTo>
                <a:lnTo>
                  <a:pt x="962" y="811"/>
                </a:lnTo>
                <a:lnTo>
                  <a:pt x="891" y="811"/>
                </a:lnTo>
                <a:lnTo>
                  <a:pt x="855" y="772"/>
                </a:lnTo>
                <a:lnTo>
                  <a:pt x="820" y="772"/>
                </a:lnTo>
                <a:lnTo>
                  <a:pt x="784" y="772"/>
                </a:lnTo>
                <a:lnTo>
                  <a:pt x="749" y="772"/>
                </a:lnTo>
                <a:lnTo>
                  <a:pt x="713" y="772"/>
                </a:lnTo>
                <a:lnTo>
                  <a:pt x="677" y="77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5" name="Freeform 74"/>
          <p:cNvSpPr>
            <a:spLocks noChangeAspect="1"/>
          </p:cNvSpPr>
          <p:nvPr/>
        </p:nvSpPr>
        <p:spPr bwMode="auto">
          <a:xfrm>
            <a:off x="5576888" y="1827213"/>
            <a:ext cx="450850" cy="423862"/>
          </a:xfrm>
          <a:custGeom>
            <a:avLst/>
            <a:gdLst>
              <a:gd name="T0" fmla="*/ 2147483646 w 960"/>
              <a:gd name="T1" fmla="*/ 2147483646 h 1044"/>
              <a:gd name="T2" fmla="*/ 2147483646 w 960"/>
              <a:gd name="T3" fmla="*/ 2147483646 h 1044"/>
              <a:gd name="T4" fmla="*/ 2147483646 w 960"/>
              <a:gd name="T5" fmla="*/ 2147483646 h 1044"/>
              <a:gd name="T6" fmla="*/ 2147483646 w 960"/>
              <a:gd name="T7" fmla="*/ 2147483646 h 1044"/>
              <a:gd name="T8" fmla="*/ 2147483646 w 960"/>
              <a:gd name="T9" fmla="*/ 2147483646 h 1044"/>
              <a:gd name="T10" fmla="*/ 2147483646 w 960"/>
              <a:gd name="T11" fmla="*/ 2147483646 h 1044"/>
              <a:gd name="T12" fmla="*/ 2147483646 w 960"/>
              <a:gd name="T13" fmla="*/ 2147483646 h 1044"/>
              <a:gd name="T14" fmla="*/ 2147483646 w 960"/>
              <a:gd name="T15" fmla="*/ 2147483646 h 1044"/>
              <a:gd name="T16" fmla="*/ 2147483646 w 960"/>
              <a:gd name="T17" fmla="*/ 2147483646 h 1044"/>
              <a:gd name="T18" fmla="*/ 2147483646 w 960"/>
              <a:gd name="T19" fmla="*/ 2147483646 h 1044"/>
              <a:gd name="T20" fmla="*/ 2147483646 w 960"/>
              <a:gd name="T21" fmla="*/ 2147483646 h 1044"/>
              <a:gd name="T22" fmla="*/ 2147483646 w 960"/>
              <a:gd name="T23" fmla="*/ 2147483646 h 1044"/>
              <a:gd name="T24" fmla="*/ 0 w 960"/>
              <a:gd name="T25" fmla="*/ 2147483646 h 1044"/>
              <a:gd name="T26" fmla="*/ 2147483646 w 960"/>
              <a:gd name="T27" fmla="*/ 2147483646 h 1044"/>
              <a:gd name="T28" fmla="*/ 2147483646 w 960"/>
              <a:gd name="T29" fmla="*/ 2147483646 h 1044"/>
              <a:gd name="T30" fmla="*/ 2147483646 w 960"/>
              <a:gd name="T31" fmla="*/ 2147483646 h 1044"/>
              <a:gd name="T32" fmla="*/ 2147483646 w 960"/>
              <a:gd name="T33" fmla="*/ 2147483646 h 1044"/>
              <a:gd name="T34" fmla="*/ 2147483646 w 960"/>
              <a:gd name="T35" fmla="*/ 2147483646 h 1044"/>
              <a:gd name="T36" fmla="*/ 2147483646 w 960"/>
              <a:gd name="T37" fmla="*/ 2147483646 h 1044"/>
              <a:gd name="T38" fmla="*/ 2147483646 w 960"/>
              <a:gd name="T39" fmla="*/ 2147483646 h 1044"/>
              <a:gd name="T40" fmla="*/ 2147483646 w 960"/>
              <a:gd name="T41" fmla="*/ 2147483646 h 1044"/>
              <a:gd name="T42" fmla="*/ 2147483646 w 960"/>
              <a:gd name="T43" fmla="*/ 2147483646 h 1044"/>
              <a:gd name="T44" fmla="*/ 2147483646 w 960"/>
              <a:gd name="T45" fmla="*/ 2147483646 h 1044"/>
              <a:gd name="T46" fmla="*/ 2147483646 w 960"/>
              <a:gd name="T47" fmla="*/ 2147483646 h 1044"/>
              <a:gd name="T48" fmla="*/ 2147483646 w 960"/>
              <a:gd name="T49" fmla="*/ 0 h 1044"/>
              <a:gd name="T50" fmla="*/ 2147483646 w 960"/>
              <a:gd name="T51" fmla="*/ 0 h 1044"/>
              <a:gd name="T52" fmla="*/ 2147483646 w 960"/>
              <a:gd name="T53" fmla="*/ 0 h 1044"/>
              <a:gd name="T54" fmla="*/ 2147483646 w 960"/>
              <a:gd name="T55" fmla="*/ 0 h 1044"/>
              <a:gd name="T56" fmla="*/ 2147483646 w 960"/>
              <a:gd name="T57" fmla="*/ 0 h 1044"/>
              <a:gd name="T58" fmla="*/ 2147483646 w 960"/>
              <a:gd name="T59" fmla="*/ 0 h 1044"/>
              <a:gd name="T60" fmla="*/ 2147483646 w 960"/>
              <a:gd name="T61" fmla="*/ 0 h 1044"/>
              <a:gd name="T62" fmla="*/ 2147483646 w 960"/>
              <a:gd name="T63" fmla="*/ 0 h 1044"/>
              <a:gd name="T64" fmla="*/ 2147483646 w 960"/>
              <a:gd name="T65" fmla="*/ 2147483646 h 1044"/>
              <a:gd name="T66" fmla="*/ 2147483646 w 960"/>
              <a:gd name="T67" fmla="*/ 2147483646 h 1044"/>
              <a:gd name="T68" fmla="*/ 2147483646 w 960"/>
              <a:gd name="T69" fmla="*/ 2147483646 h 1044"/>
              <a:gd name="T70" fmla="*/ 2147483646 w 960"/>
              <a:gd name="T71" fmla="*/ 2147483646 h 104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960"/>
              <a:gd name="T109" fmla="*/ 0 h 1044"/>
              <a:gd name="T110" fmla="*/ 960 w 960"/>
              <a:gd name="T111" fmla="*/ 1044 h 104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960" h="1044">
                <a:moveTo>
                  <a:pt x="960" y="77"/>
                </a:moveTo>
                <a:lnTo>
                  <a:pt x="854" y="542"/>
                </a:lnTo>
                <a:lnTo>
                  <a:pt x="782" y="852"/>
                </a:lnTo>
                <a:lnTo>
                  <a:pt x="747" y="852"/>
                </a:lnTo>
                <a:lnTo>
                  <a:pt x="675" y="852"/>
                </a:lnTo>
                <a:lnTo>
                  <a:pt x="569" y="891"/>
                </a:lnTo>
                <a:lnTo>
                  <a:pt x="426" y="967"/>
                </a:lnTo>
                <a:lnTo>
                  <a:pt x="355" y="1005"/>
                </a:lnTo>
                <a:lnTo>
                  <a:pt x="319" y="1005"/>
                </a:lnTo>
                <a:lnTo>
                  <a:pt x="284" y="1044"/>
                </a:lnTo>
                <a:lnTo>
                  <a:pt x="248" y="967"/>
                </a:lnTo>
                <a:lnTo>
                  <a:pt x="178" y="852"/>
                </a:lnTo>
                <a:lnTo>
                  <a:pt x="0" y="891"/>
                </a:lnTo>
                <a:lnTo>
                  <a:pt x="70" y="542"/>
                </a:lnTo>
                <a:lnTo>
                  <a:pt x="212" y="155"/>
                </a:lnTo>
                <a:lnTo>
                  <a:pt x="248" y="116"/>
                </a:lnTo>
                <a:lnTo>
                  <a:pt x="284" y="116"/>
                </a:lnTo>
                <a:lnTo>
                  <a:pt x="355" y="77"/>
                </a:lnTo>
                <a:lnTo>
                  <a:pt x="390" y="77"/>
                </a:lnTo>
                <a:lnTo>
                  <a:pt x="426" y="77"/>
                </a:lnTo>
                <a:lnTo>
                  <a:pt x="426" y="39"/>
                </a:lnTo>
                <a:lnTo>
                  <a:pt x="462" y="39"/>
                </a:lnTo>
                <a:lnTo>
                  <a:pt x="497" y="39"/>
                </a:lnTo>
                <a:lnTo>
                  <a:pt x="533" y="39"/>
                </a:lnTo>
                <a:lnTo>
                  <a:pt x="569" y="0"/>
                </a:lnTo>
                <a:lnTo>
                  <a:pt x="604" y="0"/>
                </a:lnTo>
                <a:lnTo>
                  <a:pt x="640" y="0"/>
                </a:lnTo>
                <a:lnTo>
                  <a:pt x="675" y="0"/>
                </a:lnTo>
                <a:lnTo>
                  <a:pt x="711" y="0"/>
                </a:lnTo>
                <a:lnTo>
                  <a:pt x="747" y="0"/>
                </a:lnTo>
                <a:lnTo>
                  <a:pt x="782" y="0"/>
                </a:lnTo>
                <a:lnTo>
                  <a:pt x="818" y="0"/>
                </a:lnTo>
                <a:lnTo>
                  <a:pt x="854" y="39"/>
                </a:lnTo>
                <a:lnTo>
                  <a:pt x="889" y="39"/>
                </a:lnTo>
                <a:lnTo>
                  <a:pt x="924" y="77"/>
                </a:lnTo>
                <a:lnTo>
                  <a:pt x="960" y="77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6" name="Freeform 75"/>
          <p:cNvSpPr>
            <a:spLocks noChangeAspect="1"/>
          </p:cNvSpPr>
          <p:nvPr/>
        </p:nvSpPr>
        <p:spPr bwMode="auto">
          <a:xfrm>
            <a:off x="5292725" y="1890713"/>
            <a:ext cx="382588" cy="360362"/>
          </a:xfrm>
          <a:custGeom>
            <a:avLst/>
            <a:gdLst>
              <a:gd name="T0" fmla="*/ 2147483646 w 818"/>
              <a:gd name="T1" fmla="*/ 2147483646 h 889"/>
              <a:gd name="T2" fmla="*/ 2147483646 w 818"/>
              <a:gd name="T3" fmla="*/ 2147483646 h 889"/>
              <a:gd name="T4" fmla="*/ 2147483646 w 818"/>
              <a:gd name="T5" fmla="*/ 2147483646 h 889"/>
              <a:gd name="T6" fmla="*/ 2147483646 w 818"/>
              <a:gd name="T7" fmla="*/ 2147483646 h 889"/>
              <a:gd name="T8" fmla="*/ 2147483646 w 818"/>
              <a:gd name="T9" fmla="*/ 2147483646 h 889"/>
              <a:gd name="T10" fmla="*/ 2147483646 w 818"/>
              <a:gd name="T11" fmla="*/ 2147483646 h 889"/>
              <a:gd name="T12" fmla="*/ 2147483646 w 818"/>
              <a:gd name="T13" fmla="*/ 2147483646 h 889"/>
              <a:gd name="T14" fmla="*/ 2147483646 w 818"/>
              <a:gd name="T15" fmla="*/ 2147483646 h 889"/>
              <a:gd name="T16" fmla="*/ 2147483646 w 818"/>
              <a:gd name="T17" fmla="*/ 2147483646 h 889"/>
              <a:gd name="T18" fmla="*/ 2147483646 w 818"/>
              <a:gd name="T19" fmla="*/ 2147483646 h 889"/>
              <a:gd name="T20" fmla="*/ 2147483646 w 818"/>
              <a:gd name="T21" fmla="*/ 2147483646 h 889"/>
              <a:gd name="T22" fmla="*/ 0 w 818"/>
              <a:gd name="T23" fmla="*/ 2147483646 h 889"/>
              <a:gd name="T24" fmla="*/ 2147483646 w 818"/>
              <a:gd name="T25" fmla="*/ 2147483646 h 889"/>
              <a:gd name="T26" fmla="*/ 2147483646 w 818"/>
              <a:gd name="T27" fmla="*/ 2147483646 h 889"/>
              <a:gd name="T28" fmla="*/ 2147483646 w 818"/>
              <a:gd name="T29" fmla="*/ 2147483646 h 889"/>
              <a:gd name="T30" fmla="*/ 2147483646 w 818"/>
              <a:gd name="T31" fmla="*/ 2147483646 h 889"/>
              <a:gd name="T32" fmla="*/ 2147483646 w 818"/>
              <a:gd name="T33" fmla="*/ 2147483646 h 889"/>
              <a:gd name="T34" fmla="*/ 2147483646 w 818"/>
              <a:gd name="T35" fmla="*/ 2147483646 h 889"/>
              <a:gd name="T36" fmla="*/ 2147483646 w 818"/>
              <a:gd name="T37" fmla="*/ 2147483646 h 889"/>
              <a:gd name="T38" fmla="*/ 0 w 818"/>
              <a:gd name="T39" fmla="*/ 2147483646 h 889"/>
              <a:gd name="T40" fmla="*/ 2147483646 w 818"/>
              <a:gd name="T41" fmla="*/ 2147483646 h 889"/>
              <a:gd name="T42" fmla="*/ 2147483646 w 818"/>
              <a:gd name="T43" fmla="*/ 2147483646 h 889"/>
              <a:gd name="T44" fmla="*/ 2147483646 w 818"/>
              <a:gd name="T45" fmla="*/ 2147483646 h 889"/>
              <a:gd name="T46" fmla="*/ 2147483646 w 818"/>
              <a:gd name="T47" fmla="*/ 2147483646 h 889"/>
              <a:gd name="T48" fmla="*/ 2147483646 w 818"/>
              <a:gd name="T49" fmla="*/ 2147483646 h 889"/>
              <a:gd name="T50" fmla="*/ 2147483646 w 818"/>
              <a:gd name="T51" fmla="*/ 2147483646 h 889"/>
              <a:gd name="T52" fmla="*/ 2147483646 w 818"/>
              <a:gd name="T53" fmla="*/ 2147483646 h 889"/>
              <a:gd name="T54" fmla="*/ 2147483646 w 818"/>
              <a:gd name="T55" fmla="*/ 2147483646 h 889"/>
              <a:gd name="T56" fmla="*/ 2147483646 w 818"/>
              <a:gd name="T57" fmla="*/ 2147483646 h 889"/>
              <a:gd name="T58" fmla="*/ 2147483646 w 818"/>
              <a:gd name="T59" fmla="*/ 2147483646 h 889"/>
              <a:gd name="T60" fmla="*/ 2147483646 w 818"/>
              <a:gd name="T61" fmla="*/ 2147483646 h 889"/>
              <a:gd name="T62" fmla="*/ 2147483646 w 818"/>
              <a:gd name="T63" fmla="*/ 2147483646 h 889"/>
              <a:gd name="T64" fmla="*/ 2147483646 w 818"/>
              <a:gd name="T65" fmla="*/ 2147483646 h 889"/>
              <a:gd name="T66" fmla="*/ 2147483646 w 818"/>
              <a:gd name="T67" fmla="*/ 2147483646 h 889"/>
              <a:gd name="T68" fmla="*/ 2147483646 w 818"/>
              <a:gd name="T69" fmla="*/ 2147483646 h 889"/>
              <a:gd name="T70" fmla="*/ 2147483646 w 818"/>
              <a:gd name="T71" fmla="*/ 2147483646 h 889"/>
              <a:gd name="T72" fmla="*/ 2147483646 w 818"/>
              <a:gd name="T73" fmla="*/ 2147483646 h 889"/>
              <a:gd name="T74" fmla="*/ 2147483646 w 818"/>
              <a:gd name="T75" fmla="*/ 2147483646 h 889"/>
              <a:gd name="T76" fmla="*/ 2147483646 w 818"/>
              <a:gd name="T77" fmla="*/ 2147483646 h 889"/>
              <a:gd name="T78" fmla="*/ 2147483646 w 818"/>
              <a:gd name="T79" fmla="*/ 2147483646 h 889"/>
              <a:gd name="T80" fmla="*/ 2147483646 w 818"/>
              <a:gd name="T81" fmla="*/ 2147483646 h 889"/>
              <a:gd name="T82" fmla="*/ 2147483646 w 818"/>
              <a:gd name="T83" fmla="*/ 2147483646 h 889"/>
              <a:gd name="T84" fmla="*/ 2147483646 w 818"/>
              <a:gd name="T85" fmla="*/ 2147483646 h 889"/>
              <a:gd name="T86" fmla="*/ 2147483646 w 818"/>
              <a:gd name="T87" fmla="*/ 2147483646 h 889"/>
              <a:gd name="T88" fmla="*/ 2147483646 w 818"/>
              <a:gd name="T89" fmla="*/ 2147483646 h 889"/>
              <a:gd name="T90" fmla="*/ 2147483646 w 818"/>
              <a:gd name="T91" fmla="*/ 2147483646 h 889"/>
              <a:gd name="T92" fmla="*/ 2147483646 w 818"/>
              <a:gd name="T93" fmla="*/ 2147483646 h 889"/>
              <a:gd name="T94" fmla="*/ 2147483646 w 818"/>
              <a:gd name="T95" fmla="*/ 2147483646 h 889"/>
              <a:gd name="T96" fmla="*/ 2147483646 w 818"/>
              <a:gd name="T97" fmla="*/ 2147483646 h 889"/>
              <a:gd name="T98" fmla="*/ 2147483646 w 818"/>
              <a:gd name="T99" fmla="*/ 2147483646 h 889"/>
              <a:gd name="T100" fmla="*/ 2147483646 w 818"/>
              <a:gd name="T101" fmla="*/ 0 h 889"/>
              <a:gd name="T102" fmla="*/ 2147483646 w 818"/>
              <a:gd name="T103" fmla="*/ 0 h 889"/>
              <a:gd name="T104" fmla="*/ 2147483646 w 818"/>
              <a:gd name="T105" fmla="*/ 2147483646 h 889"/>
              <a:gd name="T106" fmla="*/ 2147483646 w 818"/>
              <a:gd name="T107" fmla="*/ 2147483646 h 88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818"/>
              <a:gd name="T163" fmla="*/ 0 h 889"/>
              <a:gd name="T164" fmla="*/ 818 w 818"/>
              <a:gd name="T165" fmla="*/ 889 h 88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818" h="889">
                <a:moveTo>
                  <a:pt x="606" y="736"/>
                </a:moveTo>
                <a:lnTo>
                  <a:pt x="356" y="812"/>
                </a:lnTo>
                <a:lnTo>
                  <a:pt x="142" y="889"/>
                </a:lnTo>
                <a:lnTo>
                  <a:pt x="142" y="773"/>
                </a:lnTo>
                <a:lnTo>
                  <a:pt x="142" y="541"/>
                </a:lnTo>
                <a:lnTo>
                  <a:pt x="107" y="347"/>
                </a:lnTo>
                <a:lnTo>
                  <a:pt x="107" y="309"/>
                </a:lnTo>
                <a:lnTo>
                  <a:pt x="70" y="309"/>
                </a:lnTo>
                <a:lnTo>
                  <a:pt x="70" y="270"/>
                </a:lnTo>
                <a:lnTo>
                  <a:pt x="35" y="270"/>
                </a:lnTo>
                <a:lnTo>
                  <a:pt x="35" y="231"/>
                </a:lnTo>
                <a:lnTo>
                  <a:pt x="0" y="231"/>
                </a:lnTo>
                <a:lnTo>
                  <a:pt x="35" y="231"/>
                </a:lnTo>
                <a:lnTo>
                  <a:pt x="35" y="193"/>
                </a:lnTo>
                <a:lnTo>
                  <a:pt x="70" y="193"/>
                </a:lnTo>
                <a:lnTo>
                  <a:pt x="107" y="193"/>
                </a:lnTo>
                <a:lnTo>
                  <a:pt x="70" y="154"/>
                </a:lnTo>
                <a:lnTo>
                  <a:pt x="70" y="114"/>
                </a:lnTo>
                <a:lnTo>
                  <a:pt x="35" y="114"/>
                </a:lnTo>
                <a:lnTo>
                  <a:pt x="0" y="114"/>
                </a:lnTo>
                <a:lnTo>
                  <a:pt x="35" y="114"/>
                </a:lnTo>
                <a:lnTo>
                  <a:pt x="70" y="114"/>
                </a:lnTo>
                <a:lnTo>
                  <a:pt x="107" y="114"/>
                </a:lnTo>
                <a:lnTo>
                  <a:pt x="107" y="76"/>
                </a:lnTo>
                <a:lnTo>
                  <a:pt x="142" y="76"/>
                </a:lnTo>
                <a:lnTo>
                  <a:pt x="178" y="114"/>
                </a:lnTo>
                <a:lnTo>
                  <a:pt x="214" y="114"/>
                </a:lnTo>
                <a:lnTo>
                  <a:pt x="248" y="154"/>
                </a:lnTo>
                <a:lnTo>
                  <a:pt x="248" y="114"/>
                </a:lnTo>
                <a:lnTo>
                  <a:pt x="284" y="114"/>
                </a:lnTo>
                <a:lnTo>
                  <a:pt x="321" y="114"/>
                </a:lnTo>
                <a:lnTo>
                  <a:pt x="356" y="114"/>
                </a:lnTo>
                <a:lnTo>
                  <a:pt x="356" y="76"/>
                </a:lnTo>
                <a:lnTo>
                  <a:pt x="321" y="76"/>
                </a:lnTo>
                <a:lnTo>
                  <a:pt x="284" y="76"/>
                </a:lnTo>
                <a:lnTo>
                  <a:pt x="248" y="76"/>
                </a:lnTo>
                <a:lnTo>
                  <a:pt x="214" y="76"/>
                </a:lnTo>
                <a:lnTo>
                  <a:pt x="178" y="76"/>
                </a:lnTo>
                <a:lnTo>
                  <a:pt x="142" y="76"/>
                </a:lnTo>
                <a:lnTo>
                  <a:pt x="107" y="76"/>
                </a:lnTo>
                <a:lnTo>
                  <a:pt x="70" y="38"/>
                </a:lnTo>
                <a:lnTo>
                  <a:pt x="107" y="38"/>
                </a:lnTo>
                <a:lnTo>
                  <a:pt x="142" y="38"/>
                </a:lnTo>
                <a:lnTo>
                  <a:pt x="178" y="38"/>
                </a:lnTo>
                <a:lnTo>
                  <a:pt x="248" y="38"/>
                </a:lnTo>
                <a:lnTo>
                  <a:pt x="392" y="76"/>
                </a:lnTo>
                <a:lnTo>
                  <a:pt x="606" y="76"/>
                </a:lnTo>
                <a:lnTo>
                  <a:pt x="640" y="38"/>
                </a:lnTo>
                <a:lnTo>
                  <a:pt x="677" y="38"/>
                </a:lnTo>
                <a:lnTo>
                  <a:pt x="712" y="38"/>
                </a:lnTo>
                <a:lnTo>
                  <a:pt x="784" y="0"/>
                </a:lnTo>
                <a:lnTo>
                  <a:pt x="818" y="0"/>
                </a:lnTo>
                <a:lnTo>
                  <a:pt x="677" y="386"/>
                </a:lnTo>
                <a:lnTo>
                  <a:pt x="606" y="736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7" name="Freeform 76"/>
          <p:cNvSpPr>
            <a:spLocks noChangeAspect="1"/>
          </p:cNvSpPr>
          <p:nvPr/>
        </p:nvSpPr>
        <p:spPr bwMode="auto">
          <a:xfrm>
            <a:off x="5041900" y="1874838"/>
            <a:ext cx="315913" cy="376237"/>
          </a:xfrm>
          <a:custGeom>
            <a:avLst/>
            <a:gdLst>
              <a:gd name="T0" fmla="*/ 2147483646 w 677"/>
              <a:gd name="T1" fmla="*/ 2147483646 h 928"/>
              <a:gd name="T2" fmla="*/ 2147483646 w 677"/>
              <a:gd name="T3" fmla="*/ 2147483646 h 928"/>
              <a:gd name="T4" fmla="*/ 2147483646 w 677"/>
              <a:gd name="T5" fmla="*/ 2147483646 h 928"/>
              <a:gd name="T6" fmla="*/ 2147483646 w 677"/>
              <a:gd name="T7" fmla="*/ 2147483646 h 928"/>
              <a:gd name="T8" fmla="*/ 2147483646 w 677"/>
              <a:gd name="T9" fmla="*/ 2147483646 h 928"/>
              <a:gd name="T10" fmla="*/ 2147483646 w 677"/>
              <a:gd name="T11" fmla="*/ 2147483646 h 928"/>
              <a:gd name="T12" fmla="*/ 2147483646 w 677"/>
              <a:gd name="T13" fmla="*/ 2147483646 h 928"/>
              <a:gd name="T14" fmla="*/ 2147483646 w 677"/>
              <a:gd name="T15" fmla="*/ 2147483646 h 928"/>
              <a:gd name="T16" fmla="*/ 2147483646 w 677"/>
              <a:gd name="T17" fmla="*/ 2147483646 h 928"/>
              <a:gd name="T18" fmla="*/ 2147483646 w 677"/>
              <a:gd name="T19" fmla="*/ 2147483646 h 928"/>
              <a:gd name="T20" fmla="*/ 2147483646 w 677"/>
              <a:gd name="T21" fmla="*/ 2147483646 h 928"/>
              <a:gd name="T22" fmla="*/ 2147483646 w 677"/>
              <a:gd name="T23" fmla="*/ 2147483646 h 928"/>
              <a:gd name="T24" fmla="*/ 2147483646 w 677"/>
              <a:gd name="T25" fmla="*/ 2147483646 h 928"/>
              <a:gd name="T26" fmla="*/ 2147483646 w 677"/>
              <a:gd name="T27" fmla="*/ 2147483646 h 928"/>
              <a:gd name="T28" fmla="*/ 2147483646 w 677"/>
              <a:gd name="T29" fmla="*/ 2147483646 h 928"/>
              <a:gd name="T30" fmla="*/ 2147483646 w 677"/>
              <a:gd name="T31" fmla="*/ 2147483646 h 928"/>
              <a:gd name="T32" fmla="*/ 2147483646 w 677"/>
              <a:gd name="T33" fmla="*/ 2147483646 h 928"/>
              <a:gd name="T34" fmla="*/ 2147483646 w 677"/>
              <a:gd name="T35" fmla="*/ 2147483646 h 928"/>
              <a:gd name="T36" fmla="*/ 2147483646 w 677"/>
              <a:gd name="T37" fmla="*/ 2147483646 h 928"/>
              <a:gd name="T38" fmla="*/ 2147483646 w 677"/>
              <a:gd name="T39" fmla="*/ 2147483646 h 928"/>
              <a:gd name="T40" fmla="*/ 2147483646 w 677"/>
              <a:gd name="T41" fmla="*/ 2147483646 h 928"/>
              <a:gd name="T42" fmla="*/ 2147483646 w 677"/>
              <a:gd name="T43" fmla="*/ 2147483646 h 928"/>
              <a:gd name="T44" fmla="*/ 2147483646 w 677"/>
              <a:gd name="T45" fmla="*/ 2147483646 h 928"/>
              <a:gd name="T46" fmla="*/ 0 w 677"/>
              <a:gd name="T47" fmla="*/ 2147483646 h 928"/>
              <a:gd name="T48" fmla="*/ 2147483646 w 677"/>
              <a:gd name="T49" fmla="*/ 2147483646 h 928"/>
              <a:gd name="T50" fmla="*/ 2147483646 w 677"/>
              <a:gd name="T51" fmla="*/ 2147483646 h 928"/>
              <a:gd name="T52" fmla="*/ 2147483646 w 677"/>
              <a:gd name="T53" fmla="*/ 2147483646 h 928"/>
              <a:gd name="T54" fmla="*/ 2147483646 w 677"/>
              <a:gd name="T55" fmla="*/ 0 h 928"/>
              <a:gd name="T56" fmla="*/ 2147483646 w 677"/>
              <a:gd name="T57" fmla="*/ 2147483646 h 928"/>
              <a:gd name="T58" fmla="*/ 2147483646 w 677"/>
              <a:gd name="T59" fmla="*/ 2147483646 h 928"/>
              <a:gd name="T60" fmla="*/ 2147483646 w 677"/>
              <a:gd name="T61" fmla="*/ 2147483646 h 928"/>
              <a:gd name="T62" fmla="*/ 2147483646 w 677"/>
              <a:gd name="T63" fmla="*/ 2147483646 h 928"/>
              <a:gd name="T64" fmla="*/ 2147483646 w 677"/>
              <a:gd name="T65" fmla="*/ 2147483646 h 928"/>
              <a:gd name="T66" fmla="*/ 2147483646 w 677"/>
              <a:gd name="T67" fmla="*/ 2147483646 h 928"/>
              <a:gd name="T68" fmla="*/ 2147483646 w 677"/>
              <a:gd name="T69" fmla="*/ 2147483646 h 928"/>
              <a:gd name="T70" fmla="*/ 2147483646 w 677"/>
              <a:gd name="T71" fmla="*/ 2147483646 h 928"/>
              <a:gd name="T72" fmla="*/ 2147483646 w 677"/>
              <a:gd name="T73" fmla="*/ 2147483646 h 928"/>
              <a:gd name="T74" fmla="*/ 2147483646 w 677"/>
              <a:gd name="T75" fmla="*/ 2147483646 h 928"/>
              <a:gd name="T76" fmla="*/ 2147483646 w 677"/>
              <a:gd name="T77" fmla="*/ 2147483646 h 928"/>
              <a:gd name="T78" fmla="*/ 2147483646 w 677"/>
              <a:gd name="T79" fmla="*/ 2147483646 h 928"/>
              <a:gd name="T80" fmla="*/ 2147483646 w 677"/>
              <a:gd name="T81" fmla="*/ 2147483646 h 928"/>
              <a:gd name="T82" fmla="*/ 2147483646 w 677"/>
              <a:gd name="T83" fmla="*/ 2147483646 h 928"/>
              <a:gd name="T84" fmla="*/ 2147483646 w 677"/>
              <a:gd name="T85" fmla="*/ 2147483646 h 928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677"/>
              <a:gd name="T130" fmla="*/ 0 h 928"/>
              <a:gd name="T131" fmla="*/ 677 w 677"/>
              <a:gd name="T132" fmla="*/ 928 h 928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677" h="928">
                <a:moveTo>
                  <a:pt x="570" y="154"/>
                </a:moveTo>
                <a:lnTo>
                  <a:pt x="535" y="154"/>
                </a:lnTo>
                <a:lnTo>
                  <a:pt x="570" y="154"/>
                </a:lnTo>
                <a:lnTo>
                  <a:pt x="606" y="154"/>
                </a:lnTo>
                <a:lnTo>
                  <a:pt x="606" y="193"/>
                </a:lnTo>
                <a:lnTo>
                  <a:pt x="642" y="231"/>
                </a:lnTo>
                <a:lnTo>
                  <a:pt x="606" y="231"/>
                </a:lnTo>
                <a:lnTo>
                  <a:pt x="570" y="231"/>
                </a:lnTo>
                <a:lnTo>
                  <a:pt x="570" y="269"/>
                </a:lnTo>
                <a:lnTo>
                  <a:pt x="535" y="269"/>
                </a:lnTo>
                <a:lnTo>
                  <a:pt x="570" y="269"/>
                </a:lnTo>
                <a:lnTo>
                  <a:pt x="570" y="309"/>
                </a:lnTo>
                <a:lnTo>
                  <a:pt x="606" y="309"/>
                </a:lnTo>
                <a:lnTo>
                  <a:pt x="606" y="348"/>
                </a:lnTo>
                <a:lnTo>
                  <a:pt x="642" y="348"/>
                </a:lnTo>
                <a:lnTo>
                  <a:pt x="642" y="386"/>
                </a:lnTo>
                <a:lnTo>
                  <a:pt x="677" y="579"/>
                </a:lnTo>
                <a:lnTo>
                  <a:pt x="677" y="812"/>
                </a:lnTo>
                <a:lnTo>
                  <a:pt x="677" y="928"/>
                </a:lnTo>
                <a:lnTo>
                  <a:pt x="464" y="812"/>
                </a:lnTo>
                <a:lnTo>
                  <a:pt x="321" y="774"/>
                </a:lnTo>
                <a:lnTo>
                  <a:pt x="285" y="658"/>
                </a:lnTo>
                <a:lnTo>
                  <a:pt x="143" y="464"/>
                </a:lnTo>
                <a:lnTo>
                  <a:pt x="0" y="231"/>
                </a:lnTo>
                <a:lnTo>
                  <a:pt x="37" y="154"/>
                </a:lnTo>
                <a:lnTo>
                  <a:pt x="72" y="77"/>
                </a:lnTo>
                <a:lnTo>
                  <a:pt x="72" y="39"/>
                </a:lnTo>
                <a:lnTo>
                  <a:pt x="72" y="0"/>
                </a:lnTo>
                <a:lnTo>
                  <a:pt x="179" y="39"/>
                </a:lnTo>
                <a:lnTo>
                  <a:pt x="214" y="39"/>
                </a:lnTo>
                <a:lnTo>
                  <a:pt x="250" y="77"/>
                </a:lnTo>
                <a:lnTo>
                  <a:pt x="285" y="77"/>
                </a:lnTo>
                <a:lnTo>
                  <a:pt x="321" y="77"/>
                </a:lnTo>
                <a:lnTo>
                  <a:pt x="357" y="77"/>
                </a:lnTo>
                <a:lnTo>
                  <a:pt x="392" y="77"/>
                </a:lnTo>
                <a:lnTo>
                  <a:pt x="428" y="39"/>
                </a:lnTo>
                <a:lnTo>
                  <a:pt x="464" y="77"/>
                </a:lnTo>
                <a:lnTo>
                  <a:pt x="499" y="77"/>
                </a:lnTo>
                <a:lnTo>
                  <a:pt x="535" y="116"/>
                </a:lnTo>
                <a:lnTo>
                  <a:pt x="535" y="154"/>
                </a:lnTo>
                <a:lnTo>
                  <a:pt x="535" y="193"/>
                </a:lnTo>
                <a:lnTo>
                  <a:pt x="535" y="154"/>
                </a:lnTo>
                <a:lnTo>
                  <a:pt x="570" y="154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8" name="Freeform 77"/>
          <p:cNvSpPr>
            <a:spLocks noChangeAspect="1"/>
          </p:cNvSpPr>
          <p:nvPr/>
        </p:nvSpPr>
        <p:spPr bwMode="auto">
          <a:xfrm>
            <a:off x="4506913" y="2030413"/>
            <a:ext cx="400050" cy="360362"/>
          </a:xfrm>
          <a:custGeom>
            <a:avLst/>
            <a:gdLst>
              <a:gd name="T0" fmla="*/ 2147483646 w 854"/>
              <a:gd name="T1" fmla="*/ 2147483646 h 891"/>
              <a:gd name="T2" fmla="*/ 2147483646 w 854"/>
              <a:gd name="T3" fmla="*/ 2147483646 h 891"/>
              <a:gd name="T4" fmla="*/ 2147483646 w 854"/>
              <a:gd name="T5" fmla="*/ 2147483646 h 891"/>
              <a:gd name="T6" fmla="*/ 2147483646 w 854"/>
              <a:gd name="T7" fmla="*/ 2147483646 h 891"/>
              <a:gd name="T8" fmla="*/ 2147483646 w 854"/>
              <a:gd name="T9" fmla="*/ 2147483646 h 891"/>
              <a:gd name="T10" fmla="*/ 2147483646 w 854"/>
              <a:gd name="T11" fmla="*/ 2147483646 h 891"/>
              <a:gd name="T12" fmla="*/ 2147483646 w 854"/>
              <a:gd name="T13" fmla="*/ 2147483646 h 891"/>
              <a:gd name="T14" fmla="*/ 2147483646 w 854"/>
              <a:gd name="T15" fmla="*/ 2147483646 h 891"/>
              <a:gd name="T16" fmla="*/ 2147483646 w 854"/>
              <a:gd name="T17" fmla="*/ 2147483646 h 891"/>
              <a:gd name="T18" fmla="*/ 2147483646 w 854"/>
              <a:gd name="T19" fmla="*/ 2147483646 h 891"/>
              <a:gd name="T20" fmla="*/ 0 w 854"/>
              <a:gd name="T21" fmla="*/ 2147483646 h 891"/>
              <a:gd name="T22" fmla="*/ 0 w 854"/>
              <a:gd name="T23" fmla="*/ 2147483646 h 891"/>
              <a:gd name="T24" fmla="*/ 0 w 854"/>
              <a:gd name="T25" fmla="*/ 2147483646 h 891"/>
              <a:gd name="T26" fmla="*/ 0 w 854"/>
              <a:gd name="T27" fmla="*/ 2147483646 h 891"/>
              <a:gd name="T28" fmla="*/ 0 w 854"/>
              <a:gd name="T29" fmla="*/ 2147483646 h 891"/>
              <a:gd name="T30" fmla="*/ 2147483646 w 854"/>
              <a:gd name="T31" fmla="*/ 2147483646 h 891"/>
              <a:gd name="T32" fmla="*/ 2147483646 w 854"/>
              <a:gd name="T33" fmla="*/ 2147483646 h 891"/>
              <a:gd name="T34" fmla="*/ 2147483646 w 854"/>
              <a:gd name="T35" fmla="*/ 2147483646 h 891"/>
              <a:gd name="T36" fmla="*/ 2147483646 w 854"/>
              <a:gd name="T37" fmla="*/ 2147483646 h 891"/>
              <a:gd name="T38" fmla="*/ 2147483646 w 854"/>
              <a:gd name="T39" fmla="*/ 2147483646 h 891"/>
              <a:gd name="T40" fmla="*/ 2147483646 w 854"/>
              <a:gd name="T41" fmla="*/ 2147483646 h 891"/>
              <a:gd name="T42" fmla="*/ 2147483646 w 854"/>
              <a:gd name="T43" fmla="*/ 2147483646 h 891"/>
              <a:gd name="T44" fmla="*/ 2147483646 w 854"/>
              <a:gd name="T45" fmla="*/ 2147483646 h 891"/>
              <a:gd name="T46" fmla="*/ 2147483646 w 854"/>
              <a:gd name="T47" fmla="*/ 2147483646 h 891"/>
              <a:gd name="T48" fmla="*/ 2147483646 w 854"/>
              <a:gd name="T49" fmla="*/ 2147483646 h 891"/>
              <a:gd name="T50" fmla="*/ 2147483646 w 854"/>
              <a:gd name="T51" fmla="*/ 2147483646 h 891"/>
              <a:gd name="T52" fmla="*/ 2147483646 w 854"/>
              <a:gd name="T53" fmla="*/ 2147483646 h 891"/>
              <a:gd name="T54" fmla="*/ 2147483646 w 854"/>
              <a:gd name="T55" fmla="*/ 2147483646 h 891"/>
              <a:gd name="T56" fmla="*/ 2147483646 w 854"/>
              <a:gd name="T57" fmla="*/ 2147483646 h 891"/>
              <a:gd name="T58" fmla="*/ 2147483646 w 854"/>
              <a:gd name="T59" fmla="*/ 0 h 891"/>
              <a:gd name="T60" fmla="*/ 2147483646 w 854"/>
              <a:gd name="T61" fmla="*/ 0 h 891"/>
              <a:gd name="T62" fmla="*/ 2147483646 w 854"/>
              <a:gd name="T63" fmla="*/ 2147483646 h 891"/>
              <a:gd name="T64" fmla="*/ 2147483646 w 854"/>
              <a:gd name="T65" fmla="*/ 2147483646 h 891"/>
              <a:gd name="T66" fmla="*/ 2147483646 w 854"/>
              <a:gd name="T67" fmla="*/ 2147483646 h 891"/>
              <a:gd name="T68" fmla="*/ 2147483646 w 854"/>
              <a:gd name="T69" fmla="*/ 2147483646 h 891"/>
              <a:gd name="T70" fmla="*/ 2147483646 w 854"/>
              <a:gd name="T71" fmla="*/ 2147483646 h 891"/>
              <a:gd name="T72" fmla="*/ 2147483646 w 854"/>
              <a:gd name="T73" fmla="*/ 2147483646 h 891"/>
              <a:gd name="T74" fmla="*/ 2147483646 w 854"/>
              <a:gd name="T75" fmla="*/ 2147483646 h 891"/>
              <a:gd name="T76" fmla="*/ 2147483646 w 854"/>
              <a:gd name="T77" fmla="*/ 2147483646 h 891"/>
              <a:gd name="T78" fmla="*/ 2147483646 w 854"/>
              <a:gd name="T79" fmla="*/ 2147483646 h 891"/>
              <a:gd name="T80" fmla="*/ 2147483646 w 854"/>
              <a:gd name="T81" fmla="*/ 2147483646 h 891"/>
              <a:gd name="T82" fmla="*/ 2147483646 w 854"/>
              <a:gd name="T83" fmla="*/ 2147483646 h 891"/>
              <a:gd name="T84" fmla="*/ 2147483646 w 854"/>
              <a:gd name="T85" fmla="*/ 2147483646 h 891"/>
              <a:gd name="T86" fmla="*/ 2147483646 w 854"/>
              <a:gd name="T87" fmla="*/ 2147483646 h 891"/>
              <a:gd name="T88" fmla="*/ 2147483646 w 854"/>
              <a:gd name="T89" fmla="*/ 2147483646 h 891"/>
              <a:gd name="T90" fmla="*/ 2147483646 w 854"/>
              <a:gd name="T91" fmla="*/ 2147483646 h 891"/>
              <a:gd name="T92" fmla="*/ 2147483646 w 854"/>
              <a:gd name="T93" fmla="*/ 2147483646 h 891"/>
              <a:gd name="T94" fmla="*/ 2147483646 w 854"/>
              <a:gd name="T95" fmla="*/ 2147483646 h 891"/>
              <a:gd name="T96" fmla="*/ 2147483646 w 854"/>
              <a:gd name="T97" fmla="*/ 2147483646 h 891"/>
              <a:gd name="T98" fmla="*/ 2147483646 w 854"/>
              <a:gd name="T99" fmla="*/ 2147483646 h 891"/>
              <a:gd name="T100" fmla="*/ 2147483646 w 854"/>
              <a:gd name="T101" fmla="*/ 2147483646 h 891"/>
              <a:gd name="T102" fmla="*/ 2147483646 w 854"/>
              <a:gd name="T103" fmla="*/ 2147483646 h 891"/>
              <a:gd name="T104" fmla="*/ 2147483646 w 854"/>
              <a:gd name="T105" fmla="*/ 2147483646 h 891"/>
              <a:gd name="T106" fmla="*/ 2147483646 w 854"/>
              <a:gd name="T107" fmla="*/ 2147483646 h 891"/>
              <a:gd name="T108" fmla="*/ 2147483646 w 854"/>
              <a:gd name="T109" fmla="*/ 2147483646 h 891"/>
              <a:gd name="T110" fmla="*/ 2147483646 w 854"/>
              <a:gd name="T111" fmla="*/ 2147483646 h 891"/>
              <a:gd name="T112" fmla="*/ 2147483646 w 854"/>
              <a:gd name="T113" fmla="*/ 2147483646 h 891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854"/>
              <a:gd name="T172" fmla="*/ 0 h 891"/>
              <a:gd name="T173" fmla="*/ 854 w 854"/>
              <a:gd name="T174" fmla="*/ 891 h 891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854" h="891">
                <a:moveTo>
                  <a:pt x="854" y="891"/>
                </a:moveTo>
                <a:lnTo>
                  <a:pt x="642" y="852"/>
                </a:lnTo>
                <a:lnTo>
                  <a:pt x="464" y="813"/>
                </a:lnTo>
                <a:lnTo>
                  <a:pt x="285" y="813"/>
                </a:lnTo>
                <a:lnTo>
                  <a:pt x="214" y="735"/>
                </a:lnTo>
                <a:lnTo>
                  <a:pt x="178" y="658"/>
                </a:lnTo>
                <a:lnTo>
                  <a:pt x="107" y="581"/>
                </a:lnTo>
                <a:lnTo>
                  <a:pt x="72" y="542"/>
                </a:lnTo>
                <a:lnTo>
                  <a:pt x="72" y="503"/>
                </a:lnTo>
                <a:lnTo>
                  <a:pt x="36" y="503"/>
                </a:lnTo>
                <a:lnTo>
                  <a:pt x="0" y="503"/>
                </a:lnTo>
                <a:lnTo>
                  <a:pt x="0" y="465"/>
                </a:lnTo>
                <a:lnTo>
                  <a:pt x="0" y="425"/>
                </a:lnTo>
                <a:lnTo>
                  <a:pt x="0" y="465"/>
                </a:lnTo>
                <a:lnTo>
                  <a:pt x="0" y="425"/>
                </a:lnTo>
                <a:lnTo>
                  <a:pt x="36" y="425"/>
                </a:lnTo>
                <a:lnTo>
                  <a:pt x="72" y="425"/>
                </a:lnTo>
                <a:lnTo>
                  <a:pt x="72" y="387"/>
                </a:lnTo>
                <a:lnTo>
                  <a:pt x="72" y="348"/>
                </a:lnTo>
                <a:lnTo>
                  <a:pt x="72" y="310"/>
                </a:lnTo>
                <a:lnTo>
                  <a:pt x="72" y="272"/>
                </a:lnTo>
                <a:lnTo>
                  <a:pt x="107" y="272"/>
                </a:lnTo>
                <a:lnTo>
                  <a:pt x="107" y="233"/>
                </a:lnTo>
                <a:lnTo>
                  <a:pt x="143" y="233"/>
                </a:lnTo>
                <a:lnTo>
                  <a:pt x="143" y="194"/>
                </a:lnTo>
                <a:lnTo>
                  <a:pt x="143" y="156"/>
                </a:lnTo>
                <a:lnTo>
                  <a:pt x="178" y="116"/>
                </a:lnTo>
                <a:lnTo>
                  <a:pt x="178" y="78"/>
                </a:lnTo>
                <a:lnTo>
                  <a:pt x="178" y="39"/>
                </a:lnTo>
                <a:lnTo>
                  <a:pt x="178" y="0"/>
                </a:lnTo>
                <a:lnTo>
                  <a:pt x="214" y="0"/>
                </a:lnTo>
                <a:lnTo>
                  <a:pt x="321" y="39"/>
                </a:lnTo>
                <a:lnTo>
                  <a:pt x="428" y="78"/>
                </a:lnTo>
                <a:lnTo>
                  <a:pt x="535" y="116"/>
                </a:lnTo>
                <a:lnTo>
                  <a:pt x="570" y="156"/>
                </a:lnTo>
                <a:lnTo>
                  <a:pt x="642" y="194"/>
                </a:lnTo>
                <a:lnTo>
                  <a:pt x="676" y="233"/>
                </a:lnTo>
                <a:lnTo>
                  <a:pt x="713" y="233"/>
                </a:lnTo>
                <a:lnTo>
                  <a:pt x="713" y="272"/>
                </a:lnTo>
                <a:lnTo>
                  <a:pt x="749" y="310"/>
                </a:lnTo>
                <a:lnTo>
                  <a:pt x="784" y="310"/>
                </a:lnTo>
                <a:lnTo>
                  <a:pt x="784" y="348"/>
                </a:lnTo>
                <a:lnTo>
                  <a:pt x="784" y="387"/>
                </a:lnTo>
                <a:lnTo>
                  <a:pt x="820" y="425"/>
                </a:lnTo>
                <a:lnTo>
                  <a:pt x="820" y="465"/>
                </a:lnTo>
                <a:lnTo>
                  <a:pt x="784" y="465"/>
                </a:lnTo>
                <a:lnTo>
                  <a:pt x="784" y="503"/>
                </a:lnTo>
                <a:lnTo>
                  <a:pt x="784" y="542"/>
                </a:lnTo>
                <a:lnTo>
                  <a:pt x="784" y="581"/>
                </a:lnTo>
                <a:lnTo>
                  <a:pt x="784" y="619"/>
                </a:lnTo>
                <a:lnTo>
                  <a:pt x="820" y="619"/>
                </a:lnTo>
                <a:lnTo>
                  <a:pt x="820" y="658"/>
                </a:lnTo>
                <a:lnTo>
                  <a:pt x="820" y="697"/>
                </a:lnTo>
                <a:lnTo>
                  <a:pt x="854" y="697"/>
                </a:lnTo>
                <a:lnTo>
                  <a:pt x="854" y="735"/>
                </a:lnTo>
                <a:lnTo>
                  <a:pt x="854" y="852"/>
                </a:lnTo>
                <a:lnTo>
                  <a:pt x="854" y="89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09" name="Freeform 78"/>
          <p:cNvSpPr>
            <a:spLocks noChangeAspect="1"/>
          </p:cNvSpPr>
          <p:nvPr/>
        </p:nvSpPr>
        <p:spPr bwMode="auto">
          <a:xfrm>
            <a:off x="5475288" y="3598863"/>
            <a:ext cx="266700" cy="204787"/>
          </a:xfrm>
          <a:custGeom>
            <a:avLst/>
            <a:gdLst>
              <a:gd name="T0" fmla="*/ 2147483646 w 571"/>
              <a:gd name="T1" fmla="*/ 2147483646 h 502"/>
              <a:gd name="T2" fmla="*/ 2147483646 w 571"/>
              <a:gd name="T3" fmla="*/ 2147483646 h 502"/>
              <a:gd name="T4" fmla="*/ 2147483646 w 571"/>
              <a:gd name="T5" fmla="*/ 2147483646 h 502"/>
              <a:gd name="T6" fmla="*/ 2147483646 w 571"/>
              <a:gd name="T7" fmla="*/ 2147483646 h 502"/>
              <a:gd name="T8" fmla="*/ 2147483646 w 571"/>
              <a:gd name="T9" fmla="*/ 2147483646 h 502"/>
              <a:gd name="T10" fmla="*/ 2147483646 w 571"/>
              <a:gd name="T11" fmla="*/ 2147483646 h 502"/>
              <a:gd name="T12" fmla="*/ 2147483646 w 571"/>
              <a:gd name="T13" fmla="*/ 2147483646 h 502"/>
              <a:gd name="T14" fmla="*/ 2147483646 w 571"/>
              <a:gd name="T15" fmla="*/ 2147483646 h 502"/>
              <a:gd name="T16" fmla="*/ 2147483646 w 571"/>
              <a:gd name="T17" fmla="*/ 2147483646 h 502"/>
              <a:gd name="T18" fmla="*/ 2147483646 w 571"/>
              <a:gd name="T19" fmla="*/ 2147483646 h 502"/>
              <a:gd name="T20" fmla="*/ 2147483646 w 571"/>
              <a:gd name="T21" fmla="*/ 2147483646 h 502"/>
              <a:gd name="T22" fmla="*/ 2147483646 w 571"/>
              <a:gd name="T23" fmla="*/ 2147483646 h 502"/>
              <a:gd name="T24" fmla="*/ 2147483646 w 571"/>
              <a:gd name="T25" fmla="*/ 2147483646 h 502"/>
              <a:gd name="T26" fmla="*/ 2147483646 w 571"/>
              <a:gd name="T27" fmla="*/ 2147483646 h 502"/>
              <a:gd name="T28" fmla="*/ 2147483646 w 571"/>
              <a:gd name="T29" fmla="*/ 2147483646 h 502"/>
              <a:gd name="T30" fmla="*/ 2147483646 w 571"/>
              <a:gd name="T31" fmla="*/ 2147483646 h 502"/>
              <a:gd name="T32" fmla="*/ 2147483646 w 571"/>
              <a:gd name="T33" fmla="*/ 2147483646 h 502"/>
              <a:gd name="T34" fmla="*/ 2147483646 w 571"/>
              <a:gd name="T35" fmla="*/ 2147483646 h 502"/>
              <a:gd name="T36" fmla="*/ 2147483646 w 571"/>
              <a:gd name="T37" fmla="*/ 2147483646 h 502"/>
              <a:gd name="T38" fmla="*/ 2147483646 w 571"/>
              <a:gd name="T39" fmla="*/ 2147483646 h 502"/>
              <a:gd name="T40" fmla="*/ 2147483646 w 571"/>
              <a:gd name="T41" fmla="*/ 2147483646 h 502"/>
              <a:gd name="T42" fmla="*/ 2147483646 w 571"/>
              <a:gd name="T43" fmla="*/ 2147483646 h 502"/>
              <a:gd name="T44" fmla="*/ 2147483646 w 571"/>
              <a:gd name="T45" fmla="*/ 2147483646 h 502"/>
              <a:gd name="T46" fmla="*/ 2147483646 w 571"/>
              <a:gd name="T47" fmla="*/ 2147483646 h 502"/>
              <a:gd name="T48" fmla="*/ 2147483646 w 571"/>
              <a:gd name="T49" fmla="*/ 2147483646 h 502"/>
              <a:gd name="T50" fmla="*/ 2147483646 w 571"/>
              <a:gd name="T51" fmla="*/ 2147483646 h 502"/>
              <a:gd name="T52" fmla="*/ 2147483646 w 571"/>
              <a:gd name="T53" fmla="*/ 2147483646 h 502"/>
              <a:gd name="T54" fmla="*/ 2147483646 w 571"/>
              <a:gd name="T55" fmla="*/ 2147483646 h 502"/>
              <a:gd name="T56" fmla="*/ 2147483646 w 571"/>
              <a:gd name="T57" fmla="*/ 2147483646 h 502"/>
              <a:gd name="T58" fmla="*/ 2147483646 w 571"/>
              <a:gd name="T59" fmla="*/ 2147483646 h 502"/>
              <a:gd name="T60" fmla="*/ 2147483646 w 571"/>
              <a:gd name="T61" fmla="*/ 2147483646 h 502"/>
              <a:gd name="T62" fmla="*/ 0 w 571"/>
              <a:gd name="T63" fmla="*/ 2147483646 h 502"/>
              <a:gd name="T64" fmla="*/ 0 w 571"/>
              <a:gd name="T65" fmla="*/ 2147483646 h 502"/>
              <a:gd name="T66" fmla="*/ 2147483646 w 571"/>
              <a:gd name="T67" fmla="*/ 2147483646 h 502"/>
              <a:gd name="T68" fmla="*/ 2147483646 w 571"/>
              <a:gd name="T69" fmla="*/ 2147483646 h 502"/>
              <a:gd name="T70" fmla="*/ 2147483646 w 571"/>
              <a:gd name="T71" fmla="*/ 2147483646 h 502"/>
              <a:gd name="T72" fmla="*/ 2147483646 w 571"/>
              <a:gd name="T73" fmla="*/ 2147483646 h 502"/>
              <a:gd name="T74" fmla="*/ 2147483646 w 571"/>
              <a:gd name="T75" fmla="*/ 2147483646 h 502"/>
              <a:gd name="T76" fmla="*/ 2147483646 w 571"/>
              <a:gd name="T77" fmla="*/ 2147483646 h 502"/>
              <a:gd name="T78" fmla="*/ 2147483646 w 571"/>
              <a:gd name="T79" fmla="*/ 2147483646 h 502"/>
              <a:gd name="T80" fmla="*/ 2147483646 w 571"/>
              <a:gd name="T81" fmla="*/ 2147483646 h 502"/>
              <a:gd name="T82" fmla="*/ 2147483646 w 571"/>
              <a:gd name="T83" fmla="*/ 2147483646 h 502"/>
              <a:gd name="T84" fmla="*/ 2147483646 w 571"/>
              <a:gd name="T85" fmla="*/ 0 h 502"/>
              <a:gd name="T86" fmla="*/ 2147483646 w 571"/>
              <a:gd name="T87" fmla="*/ 0 h 502"/>
              <a:gd name="T88" fmla="*/ 2147483646 w 571"/>
              <a:gd name="T89" fmla="*/ 2147483646 h 502"/>
              <a:gd name="T90" fmla="*/ 2147483646 w 571"/>
              <a:gd name="T91" fmla="*/ 2147483646 h 502"/>
              <a:gd name="T92" fmla="*/ 2147483646 w 571"/>
              <a:gd name="T93" fmla="*/ 2147483646 h 502"/>
              <a:gd name="T94" fmla="*/ 2147483646 w 571"/>
              <a:gd name="T95" fmla="*/ 2147483646 h 502"/>
              <a:gd name="T96" fmla="*/ 2147483646 w 571"/>
              <a:gd name="T97" fmla="*/ 2147483646 h 502"/>
              <a:gd name="T98" fmla="*/ 2147483646 w 571"/>
              <a:gd name="T99" fmla="*/ 0 h 502"/>
              <a:gd name="T100" fmla="*/ 2147483646 w 571"/>
              <a:gd name="T101" fmla="*/ 0 h 502"/>
              <a:gd name="T102" fmla="*/ 2147483646 w 571"/>
              <a:gd name="T103" fmla="*/ 0 h 502"/>
              <a:gd name="T104" fmla="*/ 2147483646 w 571"/>
              <a:gd name="T105" fmla="*/ 2147483646 h 502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71"/>
              <a:gd name="T160" fmla="*/ 0 h 502"/>
              <a:gd name="T161" fmla="*/ 571 w 571"/>
              <a:gd name="T162" fmla="*/ 502 h 502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71" h="502">
                <a:moveTo>
                  <a:pt x="571" y="39"/>
                </a:moveTo>
                <a:lnTo>
                  <a:pt x="571" y="77"/>
                </a:lnTo>
                <a:lnTo>
                  <a:pt x="571" y="116"/>
                </a:lnTo>
                <a:lnTo>
                  <a:pt x="571" y="155"/>
                </a:lnTo>
                <a:lnTo>
                  <a:pt x="534" y="193"/>
                </a:lnTo>
                <a:lnTo>
                  <a:pt x="534" y="233"/>
                </a:lnTo>
                <a:lnTo>
                  <a:pt x="534" y="270"/>
                </a:lnTo>
                <a:lnTo>
                  <a:pt x="499" y="270"/>
                </a:lnTo>
                <a:lnTo>
                  <a:pt x="499" y="348"/>
                </a:lnTo>
                <a:lnTo>
                  <a:pt x="499" y="386"/>
                </a:lnTo>
                <a:lnTo>
                  <a:pt x="499" y="464"/>
                </a:lnTo>
                <a:lnTo>
                  <a:pt x="463" y="502"/>
                </a:lnTo>
                <a:lnTo>
                  <a:pt x="427" y="502"/>
                </a:lnTo>
                <a:lnTo>
                  <a:pt x="393" y="502"/>
                </a:lnTo>
                <a:lnTo>
                  <a:pt x="356" y="502"/>
                </a:lnTo>
                <a:lnTo>
                  <a:pt x="320" y="502"/>
                </a:lnTo>
                <a:lnTo>
                  <a:pt x="320" y="464"/>
                </a:lnTo>
                <a:lnTo>
                  <a:pt x="320" y="425"/>
                </a:lnTo>
                <a:lnTo>
                  <a:pt x="356" y="425"/>
                </a:lnTo>
                <a:lnTo>
                  <a:pt x="356" y="386"/>
                </a:lnTo>
                <a:lnTo>
                  <a:pt x="356" y="348"/>
                </a:lnTo>
                <a:lnTo>
                  <a:pt x="320" y="348"/>
                </a:lnTo>
                <a:lnTo>
                  <a:pt x="285" y="348"/>
                </a:lnTo>
                <a:lnTo>
                  <a:pt x="249" y="348"/>
                </a:lnTo>
                <a:lnTo>
                  <a:pt x="215" y="348"/>
                </a:lnTo>
                <a:lnTo>
                  <a:pt x="178" y="348"/>
                </a:lnTo>
                <a:lnTo>
                  <a:pt x="142" y="348"/>
                </a:lnTo>
                <a:lnTo>
                  <a:pt x="107" y="309"/>
                </a:lnTo>
                <a:lnTo>
                  <a:pt x="71" y="309"/>
                </a:lnTo>
                <a:lnTo>
                  <a:pt x="36" y="309"/>
                </a:lnTo>
                <a:lnTo>
                  <a:pt x="36" y="270"/>
                </a:lnTo>
                <a:lnTo>
                  <a:pt x="0" y="270"/>
                </a:lnTo>
                <a:lnTo>
                  <a:pt x="0" y="233"/>
                </a:lnTo>
                <a:lnTo>
                  <a:pt x="36" y="233"/>
                </a:lnTo>
                <a:lnTo>
                  <a:pt x="36" y="193"/>
                </a:lnTo>
                <a:lnTo>
                  <a:pt x="71" y="193"/>
                </a:lnTo>
                <a:lnTo>
                  <a:pt x="107" y="155"/>
                </a:lnTo>
                <a:lnTo>
                  <a:pt x="142" y="155"/>
                </a:lnTo>
                <a:lnTo>
                  <a:pt x="178" y="116"/>
                </a:lnTo>
                <a:lnTo>
                  <a:pt x="215" y="77"/>
                </a:lnTo>
                <a:lnTo>
                  <a:pt x="215" y="39"/>
                </a:lnTo>
                <a:lnTo>
                  <a:pt x="249" y="39"/>
                </a:lnTo>
                <a:lnTo>
                  <a:pt x="285" y="0"/>
                </a:lnTo>
                <a:lnTo>
                  <a:pt x="320" y="0"/>
                </a:lnTo>
                <a:lnTo>
                  <a:pt x="356" y="39"/>
                </a:lnTo>
                <a:lnTo>
                  <a:pt x="393" y="39"/>
                </a:lnTo>
                <a:lnTo>
                  <a:pt x="427" y="39"/>
                </a:lnTo>
                <a:lnTo>
                  <a:pt x="463" y="39"/>
                </a:lnTo>
                <a:lnTo>
                  <a:pt x="499" y="39"/>
                </a:lnTo>
                <a:lnTo>
                  <a:pt x="499" y="0"/>
                </a:lnTo>
                <a:lnTo>
                  <a:pt x="534" y="0"/>
                </a:lnTo>
                <a:lnTo>
                  <a:pt x="571" y="0"/>
                </a:lnTo>
                <a:lnTo>
                  <a:pt x="571" y="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0" name="Freeform 79"/>
          <p:cNvSpPr>
            <a:spLocks noChangeAspect="1"/>
          </p:cNvSpPr>
          <p:nvPr/>
        </p:nvSpPr>
        <p:spPr bwMode="auto">
          <a:xfrm>
            <a:off x="5275263" y="3709988"/>
            <a:ext cx="366712" cy="284162"/>
          </a:xfrm>
          <a:custGeom>
            <a:avLst/>
            <a:gdLst>
              <a:gd name="T0" fmla="*/ 2147483646 w 784"/>
              <a:gd name="T1" fmla="*/ 2147483646 h 697"/>
              <a:gd name="T2" fmla="*/ 2147483646 w 784"/>
              <a:gd name="T3" fmla="*/ 2147483646 h 697"/>
              <a:gd name="T4" fmla="*/ 2147483646 w 784"/>
              <a:gd name="T5" fmla="*/ 2147483646 h 697"/>
              <a:gd name="T6" fmla="*/ 2147483646 w 784"/>
              <a:gd name="T7" fmla="*/ 2147483646 h 697"/>
              <a:gd name="T8" fmla="*/ 2147483646 w 784"/>
              <a:gd name="T9" fmla="*/ 2147483646 h 697"/>
              <a:gd name="T10" fmla="*/ 2147483646 w 784"/>
              <a:gd name="T11" fmla="*/ 2147483646 h 697"/>
              <a:gd name="T12" fmla="*/ 2147483646 w 784"/>
              <a:gd name="T13" fmla="*/ 2147483646 h 697"/>
              <a:gd name="T14" fmla="*/ 2147483646 w 784"/>
              <a:gd name="T15" fmla="*/ 2147483646 h 697"/>
              <a:gd name="T16" fmla="*/ 2147483646 w 784"/>
              <a:gd name="T17" fmla="*/ 2147483646 h 697"/>
              <a:gd name="T18" fmla="*/ 2147483646 w 784"/>
              <a:gd name="T19" fmla="*/ 2147483646 h 697"/>
              <a:gd name="T20" fmla="*/ 2147483646 w 784"/>
              <a:gd name="T21" fmla="*/ 2147483646 h 697"/>
              <a:gd name="T22" fmla="*/ 2147483646 w 784"/>
              <a:gd name="T23" fmla="*/ 2147483646 h 697"/>
              <a:gd name="T24" fmla="*/ 2147483646 w 784"/>
              <a:gd name="T25" fmla="*/ 2147483646 h 697"/>
              <a:gd name="T26" fmla="*/ 2147483646 w 784"/>
              <a:gd name="T27" fmla="*/ 2147483646 h 697"/>
              <a:gd name="T28" fmla="*/ 2147483646 w 784"/>
              <a:gd name="T29" fmla="*/ 0 h 697"/>
              <a:gd name="T30" fmla="*/ 2147483646 w 784"/>
              <a:gd name="T31" fmla="*/ 2147483646 h 697"/>
              <a:gd name="T32" fmla="*/ 2147483646 w 784"/>
              <a:gd name="T33" fmla="*/ 2147483646 h 697"/>
              <a:gd name="T34" fmla="*/ 2147483646 w 784"/>
              <a:gd name="T35" fmla="*/ 2147483646 h 697"/>
              <a:gd name="T36" fmla="*/ 2147483646 w 784"/>
              <a:gd name="T37" fmla="*/ 2147483646 h 697"/>
              <a:gd name="T38" fmla="*/ 2147483646 w 784"/>
              <a:gd name="T39" fmla="*/ 2147483646 h 697"/>
              <a:gd name="T40" fmla="*/ 2147483646 w 784"/>
              <a:gd name="T41" fmla="*/ 2147483646 h 697"/>
              <a:gd name="T42" fmla="*/ 2147483646 w 784"/>
              <a:gd name="T43" fmla="*/ 2147483646 h 697"/>
              <a:gd name="T44" fmla="*/ 2147483646 w 784"/>
              <a:gd name="T45" fmla="*/ 2147483646 h 697"/>
              <a:gd name="T46" fmla="*/ 2147483646 w 784"/>
              <a:gd name="T47" fmla="*/ 2147483646 h 697"/>
              <a:gd name="T48" fmla="*/ 2147483646 w 784"/>
              <a:gd name="T49" fmla="*/ 2147483646 h 697"/>
              <a:gd name="T50" fmla="*/ 2147483646 w 784"/>
              <a:gd name="T51" fmla="*/ 2147483646 h 697"/>
              <a:gd name="T52" fmla="*/ 2147483646 w 784"/>
              <a:gd name="T53" fmla="*/ 2147483646 h 697"/>
              <a:gd name="T54" fmla="*/ 2147483646 w 784"/>
              <a:gd name="T55" fmla="*/ 2147483646 h 697"/>
              <a:gd name="T56" fmla="*/ 2147483646 w 784"/>
              <a:gd name="T57" fmla="*/ 2147483646 h 697"/>
              <a:gd name="T58" fmla="*/ 2147483646 w 784"/>
              <a:gd name="T59" fmla="*/ 2147483646 h 697"/>
              <a:gd name="T60" fmla="*/ 2147483646 w 784"/>
              <a:gd name="T61" fmla="*/ 2147483646 h 697"/>
              <a:gd name="T62" fmla="*/ 2147483646 w 784"/>
              <a:gd name="T63" fmla="*/ 2147483646 h 697"/>
              <a:gd name="T64" fmla="*/ 2147483646 w 784"/>
              <a:gd name="T65" fmla="*/ 2147483646 h 697"/>
              <a:gd name="T66" fmla="*/ 2147483646 w 784"/>
              <a:gd name="T67" fmla="*/ 2147483646 h 697"/>
              <a:gd name="T68" fmla="*/ 2147483646 w 784"/>
              <a:gd name="T69" fmla="*/ 2147483646 h 697"/>
              <a:gd name="T70" fmla="*/ 2147483646 w 784"/>
              <a:gd name="T71" fmla="*/ 2147483646 h 697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784"/>
              <a:gd name="T109" fmla="*/ 0 h 697"/>
              <a:gd name="T110" fmla="*/ 784 w 784"/>
              <a:gd name="T111" fmla="*/ 697 h 697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784" h="697">
                <a:moveTo>
                  <a:pt x="143" y="658"/>
                </a:moveTo>
                <a:lnTo>
                  <a:pt x="106" y="619"/>
                </a:lnTo>
                <a:lnTo>
                  <a:pt x="71" y="619"/>
                </a:lnTo>
                <a:lnTo>
                  <a:pt x="36" y="619"/>
                </a:lnTo>
                <a:lnTo>
                  <a:pt x="0" y="658"/>
                </a:lnTo>
                <a:lnTo>
                  <a:pt x="36" y="619"/>
                </a:lnTo>
                <a:lnTo>
                  <a:pt x="36" y="581"/>
                </a:lnTo>
                <a:lnTo>
                  <a:pt x="36" y="542"/>
                </a:lnTo>
                <a:lnTo>
                  <a:pt x="36" y="504"/>
                </a:lnTo>
                <a:lnTo>
                  <a:pt x="36" y="464"/>
                </a:lnTo>
                <a:lnTo>
                  <a:pt x="71" y="464"/>
                </a:lnTo>
                <a:lnTo>
                  <a:pt x="71" y="425"/>
                </a:lnTo>
                <a:lnTo>
                  <a:pt x="71" y="387"/>
                </a:lnTo>
                <a:lnTo>
                  <a:pt x="106" y="387"/>
                </a:lnTo>
                <a:lnTo>
                  <a:pt x="106" y="348"/>
                </a:lnTo>
                <a:lnTo>
                  <a:pt x="143" y="309"/>
                </a:lnTo>
                <a:lnTo>
                  <a:pt x="143" y="271"/>
                </a:lnTo>
                <a:lnTo>
                  <a:pt x="178" y="271"/>
                </a:lnTo>
                <a:lnTo>
                  <a:pt x="214" y="271"/>
                </a:lnTo>
                <a:lnTo>
                  <a:pt x="214" y="232"/>
                </a:lnTo>
                <a:lnTo>
                  <a:pt x="250" y="195"/>
                </a:lnTo>
                <a:lnTo>
                  <a:pt x="284" y="154"/>
                </a:lnTo>
                <a:lnTo>
                  <a:pt x="284" y="195"/>
                </a:lnTo>
                <a:lnTo>
                  <a:pt x="284" y="154"/>
                </a:lnTo>
                <a:lnTo>
                  <a:pt x="321" y="115"/>
                </a:lnTo>
                <a:lnTo>
                  <a:pt x="357" y="115"/>
                </a:lnTo>
                <a:lnTo>
                  <a:pt x="392" y="115"/>
                </a:lnTo>
                <a:lnTo>
                  <a:pt x="392" y="78"/>
                </a:lnTo>
                <a:lnTo>
                  <a:pt x="428" y="78"/>
                </a:lnTo>
                <a:lnTo>
                  <a:pt x="428" y="0"/>
                </a:lnTo>
                <a:lnTo>
                  <a:pt x="462" y="0"/>
                </a:lnTo>
                <a:lnTo>
                  <a:pt x="462" y="39"/>
                </a:lnTo>
                <a:lnTo>
                  <a:pt x="499" y="39"/>
                </a:lnTo>
                <a:lnTo>
                  <a:pt x="535" y="39"/>
                </a:lnTo>
                <a:lnTo>
                  <a:pt x="570" y="78"/>
                </a:lnTo>
                <a:lnTo>
                  <a:pt x="606" y="78"/>
                </a:lnTo>
                <a:lnTo>
                  <a:pt x="642" y="78"/>
                </a:lnTo>
                <a:lnTo>
                  <a:pt x="677" y="78"/>
                </a:lnTo>
                <a:lnTo>
                  <a:pt x="713" y="78"/>
                </a:lnTo>
                <a:lnTo>
                  <a:pt x="748" y="78"/>
                </a:lnTo>
                <a:lnTo>
                  <a:pt x="784" y="78"/>
                </a:lnTo>
                <a:lnTo>
                  <a:pt x="784" y="115"/>
                </a:lnTo>
                <a:lnTo>
                  <a:pt x="784" y="154"/>
                </a:lnTo>
                <a:lnTo>
                  <a:pt x="748" y="154"/>
                </a:lnTo>
                <a:lnTo>
                  <a:pt x="748" y="195"/>
                </a:lnTo>
                <a:lnTo>
                  <a:pt x="748" y="232"/>
                </a:lnTo>
                <a:lnTo>
                  <a:pt x="748" y="271"/>
                </a:lnTo>
                <a:lnTo>
                  <a:pt x="713" y="309"/>
                </a:lnTo>
                <a:lnTo>
                  <a:pt x="713" y="348"/>
                </a:lnTo>
                <a:lnTo>
                  <a:pt x="713" y="387"/>
                </a:lnTo>
                <a:lnTo>
                  <a:pt x="713" y="425"/>
                </a:lnTo>
                <a:lnTo>
                  <a:pt x="677" y="464"/>
                </a:lnTo>
                <a:lnTo>
                  <a:pt x="642" y="464"/>
                </a:lnTo>
                <a:lnTo>
                  <a:pt x="606" y="504"/>
                </a:lnTo>
                <a:lnTo>
                  <a:pt x="606" y="542"/>
                </a:lnTo>
                <a:lnTo>
                  <a:pt x="606" y="581"/>
                </a:lnTo>
                <a:lnTo>
                  <a:pt x="642" y="619"/>
                </a:lnTo>
                <a:lnTo>
                  <a:pt x="606" y="658"/>
                </a:lnTo>
                <a:lnTo>
                  <a:pt x="570" y="658"/>
                </a:lnTo>
                <a:lnTo>
                  <a:pt x="570" y="697"/>
                </a:lnTo>
                <a:lnTo>
                  <a:pt x="535" y="697"/>
                </a:lnTo>
                <a:lnTo>
                  <a:pt x="499" y="697"/>
                </a:lnTo>
                <a:lnTo>
                  <a:pt x="462" y="697"/>
                </a:lnTo>
                <a:lnTo>
                  <a:pt x="428" y="697"/>
                </a:lnTo>
                <a:lnTo>
                  <a:pt x="392" y="658"/>
                </a:lnTo>
                <a:lnTo>
                  <a:pt x="357" y="658"/>
                </a:lnTo>
                <a:lnTo>
                  <a:pt x="321" y="658"/>
                </a:lnTo>
                <a:lnTo>
                  <a:pt x="284" y="658"/>
                </a:lnTo>
                <a:lnTo>
                  <a:pt x="250" y="658"/>
                </a:lnTo>
                <a:lnTo>
                  <a:pt x="214" y="658"/>
                </a:lnTo>
                <a:lnTo>
                  <a:pt x="178" y="658"/>
                </a:lnTo>
                <a:lnTo>
                  <a:pt x="143" y="65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1" name="Freeform 80"/>
          <p:cNvSpPr>
            <a:spLocks noChangeAspect="1"/>
          </p:cNvSpPr>
          <p:nvPr/>
        </p:nvSpPr>
        <p:spPr bwMode="auto">
          <a:xfrm>
            <a:off x="5326063" y="4102100"/>
            <a:ext cx="366712" cy="107950"/>
          </a:xfrm>
          <a:custGeom>
            <a:avLst/>
            <a:gdLst>
              <a:gd name="T0" fmla="*/ 2147483646 w 783"/>
              <a:gd name="T1" fmla="*/ 2147483646 h 271"/>
              <a:gd name="T2" fmla="*/ 2147483646 w 783"/>
              <a:gd name="T3" fmla="*/ 2147483646 h 271"/>
              <a:gd name="T4" fmla="*/ 2147483646 w 783"/>
              <a:gd name="T5" fmla="*/ 2147483646 h 271"/>
              <a:gd name="T6" fmla="*/ 2147483646 w 783"/>
              <a:gd name="T7" fmla="*/ 2147483646 h 271"/>
              <a:gd name="T8" fmla="*/ 2147483646 w 783"/>
              <a:gd name="T9" fmla="*/ 2147483646 h 271"/>
              <a:gd name="T10" fmla="*/ 2147483646 w 783"/>
              <a:gd name="T11" fmla="*/ 2147483646 h 271"/>
              <a:gd name="T12" fmla="*/ 2147483646 w 783"/>
              <a:gd name="T13" fmla="*/ 2147483646 h 271"/>
              <a:gd name="T14" fmla="*/ 2147483646 w 783"/>
              <a:gd name="T15" fmla="*/ 2147483646 h 271"/>
              <a:gd name="T16" fmla="*/ 2147483646 w 783"/>
              <a:gd name="T17" fmla="*/ 2147483646 h 271"/>
              <a:gd name="T18" fmla="*/ 2147483646 w 783"/>
              <a:gd name="T19" fmla="*/ 2147483646 h 271"/>
              <a:gd name="T20" fmla="*/ 2147483646 w 783"/>
              <a:gd name="T21" fmla="*/ 2147483646 h 271"/>
              <a:gd name="T22" fmla="*/ 2147483646 w 783"/>
              <a:gd name="T23" fmla="*/ 2147483646 h 271"/>
              <a:gd name="T24" fmla="*/ 2147483646 w 783"/>
              <a:gd name="T25" fmla="*/ 2147483646 h 271"/>
              <a:gd name="T26" fmla="*/ 2147483646 w 783"/>
              <a:gd name="T27" fmla="*/ 2147483646 h 271"/>
              <a:gd name="T28" fmla="*/ 2147483646 w 783"/>
              <a:gd name="T29" fmla="*/ 2147483646 h 271"/>
              <a:gd name="T30" fmla="*/ 2147483646 w 783"/>
              <a:gd name="T31" fmla="*/ 2147483646 h 271"/>
              <a:gd name="T32" fmla="*/ 2147483646 w 783"/>
              <a:gd name="T33" fmla="*/ 2147483646 h 271"/>
              <a:gd name="T34" fmla="*/ 2147483646 w 783"/>
              <a:gd name="T35" fmla="*/ 2147483646 h 271"/>
              <a:gd name="T36" fmla="*/ 2147483646 w 783"/>
              <a:gd name="T37" fmla="*/ 2147483646 h 271"/>
              <a:gd name="T38" fmla="*/ 2147483646 w 783"/>
              <a:gd name="T39" fmla="*/ 2147483646 h 271"/>
              <a:gd name="T40" fmla="*/ 2147483646 w 783"/>
              <a:gd name="T41" fmla="*/ 2147483646 h 271"/>
              <a:gd name="T42" fmla="*/ 2147483646 w 783"/>
              <a:gd name="T43" fmla="*/ 2147483646 h 271"/>
              <a:gd name="T44" fmla="*/ 2147483646 w 783"/>
              <a:gd name="T45" fmla="*/ 2147483646 h 271"/>
              <a:gd name="T46" fmla="*/ 2147483646 w 783"/>
              <a:gd name="T47" fmla="*/ 2147483646 h 271"/>
              <a:gd name="T48" fmla="*/ 2147483646 w 783"/>
              <a:gd name="T49" fmla="*/ 2147483646 h 271"/>
              <a:gd name="T50" fmla="*/ 2147483646 w 783"/>
              <a:gd name="T51" fmla="*/ 2147483646 h 271"/>
              <a:gd name="T52" fmla="*/ 2147483646 w 783"/>
              <a:gd name="T53" fmla="*/ 2147483646 h 271"/>
              <a:gd name="T54" fmla="*/ 0 w 783"/>
              <a:gd name="T55" fmla="*/ 2147483646 h 271"/>
              <a:gd name="T56" fmla="*/ 0 w 783"/>
              <a:gd name="T57" fmla="*/ 2147483646 h 271"/>
              <a:gd name="T58" fmla="*/ 0 w 783"/>
              <a:gd name="T59" fmla="*/ 0 h 271"/>
              <a:gd name="T60" fmla="*/ 2147483646 w 783"/>
              <a:gd name="T61" fmla="*/ 2147483646 h 271"/>
              <a:gd name="T62" fmla="*/ 2147483646 w 783"/>
              <a:gd name="T63" fmla="*/ 2147483646 h 271"/>
              <a:gd name="T64" fmla="*/ 2147483646 w 783"/>
              <a:gd name="T65" fmla="*/ 2147483646 h 271"/>
              <a:gd name="T66" fmla="*/ 2147483646 w 783"/>
              <a:gd name="T67" fmla="*/ 2147483646 h 27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783"/>
              <a:gd name="T103" fmla="*/ 0 h 271"/>
              <a:gd name="T104" fmla="*/ 783 w 783"/>
              <a:gd name="T105" fmla="*/ 271 h 27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783" h="271">
                <a:moveTo>
                  <a:pt x="783" y="194"/>
                </a:moveTo>
                <a:lnTo>
                  <a:pt x="747" y="233"/>
                </a:lnTo>
                <a:lnTo>
                  <a:pt x="747" y="271"/>
                </a:lnTo>
                <a:lnTo>
                  <a:pt x="713" y="271"/>
                </a:lnTo>
                <a:lnTo>
                  <a:pt x="677" y="271"/>
                </a:lnTo>
                <a:lnTo>
                  <a:pt x="640" y="271"/>
                </a:lnTo>
                <a:lnTo>
                  <a:pt x="640" y="233"/>
                </a:lnTo>
                <a:lnTo>
                  <a:pt x="605" y="233"/>
                </a:lnTo>
                <a:lnTo>
                  <a:pt x="569" y="233"/>
                </a:lnTo>
                <a:lnTo>
                  <a:pt x="535" y="233"/>
                </a:lnTo>
                <a:lnTo>
                  <a:pt x="499" y="233"/>
                </a:lnTo>
                <a:lnTo>
                  <a:pt x="462" y="233"/>
                </a:lnTo>
                <a:lnTo>
                  <a:pt x="427" y="233"/>
                </a:lnTo>
                <a:lnTo>
                  <a:pt x="391" y="233"/>
                </a:lnTo>
                <a:lnTo>
                  <a:pt x="356" y="233"/>
                </a:lnTo>
                <a:lnTo>
                  <a:pt x="321" y="233"/>
                </a:lnTo>
                <a:lnTo>
                  <a:pt x="284" y="233"/>
                </a:lnTo>
                <a:lnTo>
                  <a:pt x="249" y="271"/>
                </a:lnTo>
                <a:lnTo>
                  <a:pt x="213" y="271"/>
                </a:lnTo>
                <a:lnTo>
                  <a:pt x="213" y="233"/>
                </a:lnTo>
                <a:lnTo>
                  <a:pt x="178" y="233"/>
                </a:lnTo>
                <a:lnTo>
                  <a:pt x="178" y="194"/>
                </a:lnTo>
                <a:lnTo>
                  <a:pt x="143" y="194"/>
                </a:lnTo>
                <a:lnTo>
                  <a:pt x="143" y="156"/>
                </a:lnTo>
                <a:lnTo>
                  <a:pt x="106" y="117"/>
                </a:lnTo>
                <a:lnTo>
                  <a:pt x="70" y="117"/>
                </a:lnTo>
                <a:lnTo>
                  <a:pt x="35" y="117"/>
                </a:lnTo>
                <a:lnTo>
                  <a:pt x="0" y="77"/>
                </a:lnTo>
                <a:lnTo>
                  <a:pt x="0" y="39"/>
                </a:lnTo>
                <a:lnTo>
                  <a:pt x="0" y="0"/>
                </a:lnTo>
                <a:lnTo>
                  <a:pt x="284" y="77"/>
                </a:lnTo>
                <a:lnTo>
                  <a:pt x="462" y="117"/>
                </a:lnTo>
                <a:lnTo>
                  <a:pt x="783" y="156"/>
                </a:lnTo>
                <a:lnTo>
                  <a:pt x="783" y="19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2" name="Freeform 81"/>
          <p:cNvSpPr>
            <a:spLocks noChangeAspect="1"/>
          </p:cNvSpPr>
          <p:nvPr/>
        </p:nvSpPr>
        <p:spPr bwMode="auto">
          <a:xfrm>
            <a:off x="4679950" y="3429000"/>
            <a:ext cx="449263" cy="352425"/>
          </a:xfrm>
          <a:custGeom>
            <a:avLst/>
            <a:gdLst>
              <a:gd name="T0" fmla="*/ 2147483646 w 963"/>
              <a:gd name="T1" fmla="*/ 2147483646 h 736"/>
              <a:gd name="T2" fmla="*/ 2147483646 w 963"/>
              <a:gd name="T3" fmla="*/ 2147483646 h 736"/>
              <a:gd name="T4" fmla="*/ 2147483646 w 963"/>
              <a:gd name="T5" fmla="*/ 2147483646 h 736"/>
              <a:gd name="T6" fmla="*/ 2147483646 w 963"/>
              <a:gd name="T7" fmla="*/ 2147483646 h 736"/>
              <a:gd name="T8" fmla="*/ 2147483646 w 963"/>
              <a:gd name="T9" fmla="*/ 2147483646 h 736"/>
              <a:gd name="T10" fmla="*/ 2147483646 w 963"/>
              <a:gd name="T11" fmla="*/ 2147483646 h 736"/>
              <a:gd name="T12" fmla="*/ 2147483646 w 963"/>
              <a:gd name="T13" fmla="*/ 2147483646 h 736"/>
              <a:gd name="T14" fmla="*/ 2147483646 w 963"/>
              <a:gd name="T15" fmla="*/ 2147483646 h 736"/>
              <a:gd name="T16" fmla="*/ 2147483646 w 963"/>
              <a:gd name="T17" fmla="*/ 2147483646 h 736"/>
              <a:gd name="T18" fmla="*/ 2147483646 w 963"/>
              <a:gd name="T19" fmla="*/ 2147483646 h 736"/>
              <a:gd name="T20" fmla="*/ 2147483646 w 963"/>
              <a:gd name="T21" fmla="*/ 2147483646 h 736"/>
              <a:gd name="T22" fmla="*/ 2147483646 w 963"/>
              <a:gd name="T23" fmla="*/ 2147483646 h 736"/>
              <a:gd name="T24" fmla="*/ 2147483646 w 963"/>
              <a:gd name="T25" fmla="*/ 2147483646 h 736"/>
              <a:gd name="T26" fmla="*/ 2147483646 w 963"/>
              <a:gd name="T27" fmla="*/ 2147483646 h 736"/>
              <a:gd name="T28" fmla="*/ 2147483646 w 963"/>
              <a:gd name="T29" fmla="*/ 2147483646 h 736"/>
              <a:gd name="T30" fmla="*/ 2147483646 w 963"/>
              <a:gd name="T31" fmla="*/ 2147483646 h 736"/>
              <a:gd name="T32" fmla="*/ 2147483646 w 963"/>
              <a:gd name="T33" fmla="*/ 2147483646 h 736"/>
              <a:gd name="T34" fmla="*/ 2147483646 w 963"/>
              <a:gd name="T35" fmla="*/ 2147483646 h 736"/>
              <a:gd name="T36" fmla="*/ 2147483646 w 963"/>
              <a:gd name="T37" fmla="*/ 2147483646 h 736"/>
              <a:gd name="T38" fmla="*/ 2147483646 w 963"/>
              <a:gd name="T39" fmla="*/ 2147483646 h 736"/>
              <a:gd name="T40" fmla="*/ 2147483646 w 963"/>
              <a:gd name="T41" fmla="*/ 2147483646 h 736"/>
              <a:gd name="T42" fmla="*/ 2147483646 w 963"/>
              <a:gd name="T43" fmla="*/ 2147483646 h 736"/>
              <a:gd name="T44" fmla="*/ 2147483646 w 963"/>
              <a:gd name="T45" fmla="*/ 2147483646 h 736"/>
              <a:gd name="T46" fmla="*/ 2147483646 w 963"/>
              <a:gd name="T47" fmla="*/ 2147483646 h 736"/>
              <a:gd name="T48" fmla="*/ 2147483646 w 963"/>
              <a:gd name="T49" fmla="*/ 2147483646 h 736"/>
              <a:gd name="T50" fmla="*/ 2147483646 w 963"/>
              <a:gd name="T51" fmla="*/ 2147483646 h 736"/>
              <a:gd name="T52" fmla="*/ 2147483646 w 963"/>
              <a:gd name="T53" fmla="*/ 0 h 736"/>
              <a:gd name="T54" fmla="*/ 2147483646 w 963"/>
              <a:gd name="T55" fmla="*/ 2147483646 h 736"/>
              <a:gd name="T56" fmla="*/ 2147483646 w 963"/>
              <a:gd name="T57" fmla="*/ 2147483646 h 736"/>
              <a:gd name="T58" fmla="*/ 2147483646 w 963"/>
              <a:gd name="T59" fmla="*/ 2147483646 h 736"/>
              <a:gd name="T60" fmla="*/ 2147483646 w 963"/>
              <a:gd name="T61" fmla="*/ 2147483646 h 736"/>
              <a:gd name="T62" fmla="*/ 2147483646 w 963"/>
              <a:gd name="T63" fmla="*/ 2147483646 h 736"/>
              <a:gd name="T64" fmla="*/ 2147483646 w 963"/>
              <a:gd name="T65" fmla="*/ 2147483646 h 7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963"/>
              <a:gd name="T100" fmla="*/ 0 h 736"/>
              <a:gd name="T101" fmla="*/ 963 w 963"/>
              <a:gd name="T102" fmla="*/ 736 h 736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963" h="736">
                <a:moveTo>
                  <a:pt x="963" y="466"/>
                </a:moveTo>
                <a:lnTo>
                  <a:pt x="963" y="505"/>
                </a:lnTo>
                <a:lnTo>
                  <a:pt x="926" y="543"/>
                </a:lnTo>
                <a:lnTo>
                  <a:pt x="890" y="543"/>
                </a:lnTo>
                <a:lnTo>
                  <a:pt x="855" y="582"/>
                </a:lnTo>
                <a:lnTo>
                  <a:pt x="820" y="582"/>
                </a:lnTo>
                <a:lnTo>
                  <a:pt x="783" y="582"/>
                </a:lnTo>
                <a:lnTo>
                  <a:pt x="748" y="582"/>
                </a:lnTo>
                <a:lnTo>
                  <a:pt x="712" y="619"/>
                </a:lnTo>
                <a:lnTo>
                  <a:pt x="677" y="659"/>
                </a:lnTo>
                <a:lnTo>
                  <a:pt x="642" y="659"/>
                </a:lnTo>
                <a:lnTo>
                  <a:pt x="606" y="698"/>
                </a:lnTo>
                <a:lnTo>
                  <a:pt x="606" y="736"/>
                </a:lnTo>
                <a:lnTo>
                  <a:pt x="570" y="736"/>
                </a:lnTo>
                <a:lnTo>
                  <a:pt x="534" y="736"/>
                </a:lnTo>
                <a:lnTo>
                  <a:pt x="464" y="736"/>
                </a:lnTo>
                <a:lnTo>
                  <a:pt x="428" y="698"/>
                </a:lnTo>
                <a:lnTo>
                  <a:pt x="393" y="659"/>
                </a:lnTo>
                <a:lnTo>
                  <a:pt x="356" y="659"/>
                </a:lnTo>
                <a:lnTo>
                  <a:pt x="320" y="619"/>
                </a:lnTo>
                <a:lnTo>
                  <a:pt x="286" y="619"/>
                </a:lnTo>
                <a:lnTo>
                  <a:pt x="250" y="619"/>
                </a:lnTo>
                <a:lnTo>
                  <a:pt x="213" y="619"/>
                </a:lnTo>
                <a:lnTo>
                  <a:pt x="178" y="619"/>
                </a:lnTo>
                <a:lnTo>
                  <a:pt x="142" y="619"/>
                </a:lnTo>
                <a:lnTo>
                  <a:pt x="108" y="619"/>
                </a:lnTo>
                <a:lnTo>
                  <a:pt x="72" y="619"/>
                </a:lnTo>
                <a:lnTo>
                  <a:pt x="36" y="659"/>
                </a:lnTo>
                <a:lnTo>
                  <a:pt x="36" y="619"/>
                </a:lnTo>
                <a:lnTo>
                  <a:pt x="36" y="582"/>
                </a:lnTo>
                <a:lnTo>
                  <a:pt x="0" y="543"/>
                </a:lnTo>
                <a:lnTo>
                  <a:pt x="36" y="505"/>
                </a:lnTo>
                <a:lnTo>
                  <a:pt x="36" y="466"/>
                </a:lnTo>
                <a:lnTo>
                  <a:pt x="36" y="427"/>
                </a:lnTo>
                <a:lnTo>
                  <a:pt x="36" y="389"/>
                </a:lnTo>
                <a:lnTo>
                  <a:pt x="36" y="350"/>
                </a:lnTo>
                <a:lnTo>
                  <a:pt x="36" y="310"/>
                </a:lnTo>
                <a:lnTo>
                  <a:pt x="72" y="310"/>
                </a:lnTo>
                <a:lnTo>
                  <a:pt x="108" y="310"/>
                </a:lnTo>
                <a:lnTo>
                  <a:pt x="142" y="272"/>
                </a:lnTo>
                <a:lnTo>
                  <a:pt x="178" y="272"/>
                </a:lnTo>
                <a:lnTo>
                  <a:pt x="250" y="233"/>
                </a:lnTo>
                <a:lnTo>
                  <a:pt x="286" y="233"/>
                </a:lnTo>
                <a:lnTo>
                  <a:pt x="356" y="233"/>
                </a:lnTo>
                <a:lnTo>
                  <a:pt x="393" y="233"/>
                </a:lnTo>
                <a:lnTo>
                  <a:pt x="428" y="233"/>
                </a:lnTo>
                <a:lnTo>
                  <a:pt x="498" y="194"/>
                </a:lnTo>
                <a:lnTo>
                  <a:pt x="534" y="194"/>
                </a:lnTo>
                <a:lnTo>
                  <a:pt x="570" y="156"/>
                </a:lnTo>
                <a:lnTo>
                  <a:pt x="606" y="117"/>
                </a:lnTo>
                <a:lnTo>
                  <a:pt x="642" y="79"/>
                </a:lnTo>
                <a:lnTo>
                  <a:pt x="677" y="40"/>
                </a:lnTo>
                <a:lnTo>
                  <a:pt x="712" y="40"/>
                </a:lnTo>
                <a:lnTo>
                  <a:pt x="748" y="0"/>
                </a:lnTo>
                <a:lnTo>
                  <a:pt x="748" y="40"/>
                </a:lnTo>
                <a:lnTo>
                  <a:pt x="783" y="79"/>
                </a:lnTo>
                <a:lnTo>
                  <a:pt x="783" y="117"/>
                </a:lnTo>
                <a:lnTo>
                  <a:pt x="783" y="156"/>
                </a:lnTo>
                <a:lnTo>
                  <a:pt x="820" y="194"/>
                </a:lnTo>
                <a:lnTo>
                  <a:pt x="820" y="233"/>
                </a:lnTo>
                <a:lnTo>
                  <a:pt x="820" y="310"/>
                </a:lnTo>
                <a:lnTo>
                  <a:pt x="855" y="310"/>
                </a:lnTo>
                <a:lnTo>
                  <a:pt x="855" y="350"/>
                </a:lnTo>
                <a:lnTo>
                  <a:pt x="855" y="389"/>
                </a:lnTo>
                <a:lnTo>
                  <a:pt x="890" y="427"/>
                </a:lnTo>
                <a:lnTo>
                  <a:pt x="926" y="427"/>
                </a:lnTo>
                <a:lnTo>
                  <a:pt x="963" y="46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3" name="Freeform 82"/>
          <p:cNvSpPr>
            <a:spLocks noChangeAspect="1"/>
          </p:cNvSpPr>
          <p:nvPr/>
        </p:nvSpPr>
        <p:spPr bwMode="auto">
          <a:xfrm>
            <a:off x="5326063" y="3960813"/>
            <a:ext cx="366712" cy="204787"/>
          </a:xfrm>
          <a:custGeom>
            <a:avLst/>
            <a:gdLst>
              <a:gd name="T0" fmla="*/ 0 w 783"/>
              <a:gd name="T1" fmla="*/ 2147483646 h 503"/>
              <a:gd name="T2" fmla="*/ 0 w 783"/>
              <a:gd name="T3" fmla="*/ 2147483646 h 503"/>
              <a:gd name="T4" fmla="*/ 0 w 783"/>
              <a:gd name="T5" fmla="*/ 2147483646 h 503"/>
              <a:gd name="T6" fmla="*/ 2147483646 w 783"/>
              <a:gd name="T7" fmla="*/ 2147483646 h 503"/>
              <a:gd name="T8" fmla="*/ 2147483646 w 783"/>
              <a:gd name="T9" fmla="*/ 2147483646 h 503"/>
              <a:gd name="T10" fmla="*/ 2147483646 w 783"/>
              <a:gd name="T11" fmla="*/ 2147483646 h 503"/>
              <a:gd name="T12" fmla="*/ 2147483646 w 783"/>
              <a:gd name="T13" fmla="*/ 2147483646 h 503"/>
              <a:gd name="T14" fmla="*/ 2147483646 w 783"/>
              <a:gd name="T15" fmla="*/ 2147483646 h 503"/>
              <a:gd name="T16" fmla="*/ 2147483646 w 783"/>
              <a:gd name="T17" fmla="*/ 2147483646 h 503"/>
              <a:gd name="T18" fmla="*/ 2147483646 w 783"/>
              <a:gd name="T19" fmla="*/ 2147483646 h 503"/>
              <a:gd name="T20" fmla="*/ 2147483646 w 783"/>
              <a:gd name="T21" fmla="*/ 2147483646 h 503"/>
              <a:gd name="T22" fmla="*/ 2147483646 w 783"/>
              <a:gd name="T23" fmla="*/ 2147483646 h 503"/>
              <a:gd name="T24" fmla="*/ 2147483646 w 783"/>
              <a:gd name="T25" fmla="*/ 2147483646 h 503"/>
              <a:gd name="T26" fmla="*/ 2147483646 w 783"/>
              <a:gd name="T27" fmla="*/ 2147483646 h 503"/>
              <a:gd name="T28" fmla="*/ 2147483646 w 783"/>
              <a:gd name="T29" fmla="*/ 2147483646 h 503"/>
              <a:gd name="T30" fmla="*/ 2147483646 w 783"/>
              <a:gd name="T31" fmla="*/ 2147483646 h 503"/>
              <a:gd name="T32" fmla="*/ 2147483646 w 783"/>
              <a:gd name="T33" fmla="*/ 2147483646 h 503"/>
              <a:gd name="T34" fmla="*/ 2147483646 w 783"/>
              <a:gd name="T35" fmla="*/ 2147483646 h 503"/>
              <a:gd name="T36" fmla="*/ 2147483646 w 783"/>
              <a:gd name="T37" fmla="*/ 2147483646 h 503"/>
              <a:gd name="T38" fmla="*/ 2147483646 w 783"/>
              <a:gd name="T39" fmla="*/ 2147483646 h 503"/>
              <a:gd name="T40" fmla="*/ 2147483646 w 783"/>
              <a:gd name="T41" fmla="*/ 2147483646 h 503"/>
              <a:gd name="T42" fmla="*/ 2147483646 w 783"/>
              <a:gd name="T43" fmla="*/ 2147483646 h 503"/>
              <a:gd name="T44" fmla="*/ 2147483646 w 783"/>
              <a:gd name="T45" fmla="*/ 2147483646 h 503"/>
              <a:gd name="T46" fmla="*/ 2147483646 w 783"/>
              <a:gd name="T47" fmla="*/ 2147483646 h 503"/>
              <a:gd name="T48" fmla="*/ 2147483646 w 783"/>
              <a:gd name="T49" fmla="*/ 0 h 503"/>
              <a:gd name="T50" fmla="*/ 2147483646 w 783"/>
              <a:gd name="T51" fmla="*/ 2147483646 h 503"/>
              <a:gd name="T52" fmla="*/ 2147483646 w 783"/>
              <a:gd name="T53" fmla="*/ 2147483646 h 503"/>
              <a:gd name="T54" fmla="*/ 2147483646 w 783"/>
              <a:gd name="T55" fmla="*/ 2147483646 h 503"/>
              <a:gd name="T56" fmla="*/ 2147483646 w 783"/>
              <a:gd name="T57" fmla="*/ 2147483646 h 503"/>
              <a:gd name="T58" fmla="*/ 2147483646 w 783"/>
              <a:gd name="T59" fmla="*/ 2147483646 h 503"/>
              <a:gd name="T60" fmla="*/ 2147483646 w 783"/>
              <a:gd name="T61" fmla="*/ 2147483646 h 503"/>
              <a:gd name="T62" fmla="*/ 2147483646 w 783"/>
              <a:gd name="T63" fmla="*/ 2147483646 h 503"/>
              <a:gd name="T64" fmla="*/ 2147483646 w 783"/>
              <a:gd name="T65" fmla="*/ 2147483646 h 503"/>
              <a:gd name="T66" fmla="*/ 2147483646 w 783"/>
              <a:gd name="T67" fmla="*/ 2147483646 h 503"/>
              <a:gd name="T68" fmla="*/ 2147483646 w 783"/>
              <a:gd name="T69" fmla="*/ 2147483646 h 503"/>
              <a:gd name="T70" fmla="*/ 2147483646 w 783"/>
              <a:gd name="T71" fmla="*/ 2147483646 h 503"/>
              <a:gd name="T72" fmla="*/ 0 w 783"/>
              <a:gd name="T73" fmla="*/ 2147483646 h 503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83"/>
              <a:gd name="T112" fmla="*/ 0 h 503"/>
              <a:gd name="T113" fmla="*/ 783 w 783"/>
              <a:gd name="T114" fmla="*/ 503 h 503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83" h="503">
                <a:moveTo>
                  <a:pt x="0" y="348"/>
                </a:moveTo>
                <a:lnTo>
                  <a:pt x="0" y="309"/>
                </a:lnTo>
                <a:lnTo>
                  <a:pt x="0" y="271"/>
                </a:lnTo>
                <a:lnTo>
                  <a:pt x="35" y="271"/>
                </a:lnTo>
                <a:lnTo>
                  <a:pt x="35" y="231"/>
                </a:lnTo>
                <a:lnTo>
                  <a:pt x="35" y="193"/>
                </a:lnTo>
                <a:lnTo>
                  <a:pt x="35" y="154"/>
                </a:lnTo>
                <a:lnTo>
                  <a:pt x="35" y="115"/>
                </a:lnTo>
                <a:lnTo>
                  <a:pt x="35" y="78"/>
                </a:lnTo>
                <a:lnTo>
                  <a:pt x="35" y="39"/>
                </a:lnTo>
                <a:lnTo>
                  <a:pt x="70" y="39"/>
                </a:lnTo>
                <a:lnTo>
                  <a:pt x="106" y="39"/>
                </a:lnTo>
                <a:lnTo>
                  <a:pt x="143" y="39"/>
                </a:lnTo>
                <a:lnTo>
                  <a:pt x="178" y="39"/>
                </a:lnTo>
                <a:lnTo>
                  <a:pt x="213" y="39"/>
                </a:lnTo>
                <a:lnTo>
                  <a:pt x="249" y="39"/>
                </a:lnTo>
                <a:lnTo>
                  <a:pt x="284" y="39"/>
                </a:lnTo>
                <a:lnTo>
                  <a:pt x="321" y="78"/>
                </a:lnTo>
                <a:lnTo>
                  <a:pt x="356" y="78"/>
                </a:lnTo>
                <a:lnTo>
                  <a:pt x="391" y="78"/>
                </a:lnTo>
                <a:lnTo>
                  <a:pt x="427" y="78"/>
                </a:lnTo>
                <a:lnTo>
                  <a:pt x="462" y="78"/>
                </a:lnTo>
                <a:lnTo>
                  <a:pt x="462" y="39"/>
                </a:lnTo>
                <a:lnTo>
                  <a:pt x="499" y="39"/>
                </a:lnTo>
                <a:lnTo>
                  <a:pt x="535" y="0"/>
                </a:lnTo>
                <a:lnTo>
                  <a:pt x="535" y="39"/>
                </a:lnTo>
                <a:lnTo>
                  <a:pt x="569" y="115"/>
                </a:lnTo>
                <a:lnTo>
                  <a:pt x="605" y="154"/>
                </a:lnTo>
                <a:lnTo>
                  <a:pt x="605" y="115"/>
                </a:lnTo>
                <a:lnTo>
                  <a:pt x="677" y="231"/>
                </a:lnTo>
                <a:lnTo>
                  <a:pt x="713" y="309"/>
                </a:lnTo>
                <a:lnTo>
                  <a:pt x="783" y="387"/>
                </a:lnTo>
                <a:lnTo>
                  <a:pt x="783" y="425"/>
                </a:lnTo>
                <a:lnTo>
                  <a:pt x="783" y="503"/>
                </a:lnTo>
                <a:lnTo>
                  <a:pt x="462" y="464"/>
                </a:lnTo>
                <a:lnTo>
                  <a:pt x="284" y="425"/>
                </a:lnTo>
                <a:lnTo>
                  <a:pt x="0" y="34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4" name="Freeform 83"/>
          <p:cNvSpPr>
            <a:spLocks noChangeAspect="1"/>
          </p:cNvSpPr>
          <p:nvPr/>
        </p:nvSpPr>
        <p:spPr bwMode="auto">
          <a:xfrm>
            <a:off x="4706938" y="3616325"/>
            <a:ext cx="701675" cy="501650"/>
          </a:xfrm>
          <a:custGeom>
            <a:avLst/>
            <a:gdLst>
              <a:gd name="T0" fmla="*/ 2147483646 w 1495"/>
              <a:gd name="T1" fmla="*/ 2147483646 h 1238"/>
              <a:gd name="T2" fmla="*/ 2147483646 w 1495"/>
              <a:gd name="T3" fmla="*/ 2147483646 h 1238"/>
              <a:gd name="T4" fmla="*/ 2147483646 w 1495"/>
              <a:gd name="T5" fmla="*/ 2147483646 h 1238"/>
              <a:gd name="T6" fmla="*/ 2147483646 w 1495"/>
              <a:gd name="T7" fmla="*/ 2147483646 h 1238"/>
              <a:gd name="T8" fmla="*/ 2147483646 w 1495"/>
              <a:gd name="T9" fmla="*/ 2147483646 h 1238"/>
              <a:gd name="T10" fmla="*/ 2147483646 w 1495"/>
              <a:gd name="T11" fmla="*/ 2147483646 h 1238"/>
              <a:gd name="T12" fmla="*/ 2147483646 w 1495"/>
              <a:gd name="T13" fmla="*/ 2147483646 h 1238"/>
              <a:gd name="T14" fmla="*/ 2147483646 w 1495"/>
              <a:gd name="T15" fmla="*/ 2147483646 h 1238"/>
              <a:gd name="T16" fmla="*/ 2147483646 w 1495"/>
              <a:gd name="T17" fmla="*/ 2147483646 h 1238"/>
              <a:gd name="T18" fmla="*/ 2147483646 w 1495"/>
              <a:gd name="T19" fmla="*/ 2147483646 h 1238"/>
              <a:gd name="T20" fmla="*/ 2147483646 w 1495"/>
              <a:gd name="T21" fmla="*/ 2147483646 h 1238"/>
              <a:gd name="T22" fmla="*/ 2147483646 w 1495"/>
              <a:gd name="T23" fmla="*/ 2147483646 h 1238"/>
              <a:gd name="T24" fmla="*/ 2147483646 w 1495"/>
              <a:gd name="T25" fmla="*/ 2147483646 h 1238"/>
              <a:gd name="T26" fmla="*/ 2147483646 w 1495"/>
              <a:gd name="T27" fmla="*/ 2147483646 h 1238"/>
              <a:gd name="T28" fmla="*/ 2147483646 w 1495"/>
              <a:gd name="T29" fmla="*/ 2147483646 h 1238"/>
              <a:gd name="T30" fmla="*/ 2147483646 w 1495"/>
              <a:gd name="T31" fmla="*/ 2147483646 h 1238"/>
              <a:gd name="T32" fmla="*/ 2147483646 w 1495"/>
              <a:gd name="T33" fmla="*/ 2147483646 h 1238"/>
              <a:gd name="T34" fmla="*/ 2147483646 w 1495"/>
              <a:gd name="T35" fmla="*/ 2147483646 h 1238"/>
              <a:gd name="T36" fmla="*/ 2147483646 w 1495"/>
              <a:gd name="T37" fmla="*/ 2147483646 h 1238"/>
              <a:gd name="T38" fmla="*/ 2147483646 w 1495"/>
              <a:gd name="T39" fmla="*/ 2147483646 h 1238"/>
              <a:gd name="T40" fmla="*/ 2147483646 w 1495"/>
              <a:gd name="T41" fmla="*/ 2147483646 h 1238"/>
              <a:gd name="T42" fmla="*/ 2147483646 w 1495"/>
              <a:gd name="T43" fmla="*/ 2147483646 h 1238"/>
              <a:gd name="T44" fmla="*/ 2147483646 w 1495"/>
              <a:gd name="T45" fmla="*/ 2147483646 h 1238"/>
              <a:gd name="T46" fmla="*/ 2147483646 w 1495"/>
              <a:gd name="T47" fmla="*/ 2147483646 h 1238"/>
              <a:gd name="T48" fmla="*/ 2147483646 w 1495"/>
              <a:gd name="T49" fmla="*/ 2147483646 h 1238"/>
              <a:gd name="T50" fmla="*/ 2147483646 w 1495"/>
              <a:gd name="T51" fmla="*/ 2147483646 h 1238"/>
              <a:gd name="T52" fmla="*/ 0 w 1495"/>
              <a:gd name="T53" fmla="*/ 2147483646 h 1238"/>
              <a:gd name="T54" fmla="*/ 2147483646 w 1495"/>
              <a:gd name="T55" fmla="*/ 2147483646 h 1238"/>
              <a:gd name="T56" fmla="*/ 2147483646 w 1495"/>
              <a:gd name="T57" fmla="*/ 2147483646 h 1238"/>
              <a:gd name="T58" fmla="*/ 2147483646 w 1495"/>
              <a:gd name="T59" fmla="*/ 2147483646 h 1238"/>
              <a:gd name="T60" fmla="*/ 2147483646 w 1495"/>
              <a:gd name="T61" fmla="*/ 2147483646 h 1238"/>
              <a:gd name="T62" fmla="*/ 2147483646 w 1495"/>
              <a:gd name="T63" fmla="*/ 2147483646 h 1238"/>
              <a:gd name="T64" fmla="*/ 2147483646 w 1495"/>
              <a:gd name="T65" fmla="*/ 2147483646 h 1238"/>
              <a:gd name="T66" fmla="*/ 2147483646 w 1495"/>
              <a:gd name="T67" fmla="*/ 2147483646 h 1238"/>
              <a:gd name="T68" fmla="*/ 2147483646 w 1495"/>
              <a:gd name="T69" fmla="*/ 2147483646 h 1238"/>
              <a:gd name="T70" fmla="*/ 2147483646 w 1495"/>
              <a:gd name="T71" fmla="*/ 2147483646 h 1238"/>
              <a:gd name="T72" fmla="*/ 2147483646 w 1495"/>
              <a:gd name="T73" fmla="*/ 2147483646 h 1238"/>
              <a:gd name="T74" fmla="*/ 2147483646 w 1495"/>
              <a:gd name="T75" fmla="*/ 2147483646 h 1238"/>
              <a:gd name="T76" fmla="*/ 2147483646 w 1495"/>
              <a:gd name="T77" fmla="*/ 2147483646 h 1238"/>
              <a:gd name="T78" fmla="*/ 2147483646 w 1495"/>
              <a:gd name="T79" fmla="*/ 2147483646 h 1238"/>
              <a:gd name="T80" fmla="*/ 2147483646 w 1495"/>
              <a:gd name="T81" fmla="*/ 2147483646 h 1238"/>
              <a:gd name="T82" fmla="*/ 2147483646 w 1495"/>
              <a:gd name="T83" fmla="*/ 2147483646 h 1238"/>
              <a:gd name="T84" fmla="*/ 2147483646 w 1495"/>
              <a:gd name="T85" fmla="*/ 0 h 1238"/>
              <a:gd name="T86" fmla="*/ 2147483646 w 1495"/>
              <a:gd name="T87" fmla="*/ 0 h 1238"/>
              <a:gd name="T88" fmla="*/ 2147483646 w 1495"/>
              <a:gd name="T89" fmla="*/ 2147483646 h 1238"/>
              <a:gd name="T90" fmla="*/ 2147483646 w 1495"/>
              <a:gd name="T91" fmla="*/ 2147483646 h 1238"/>
              <a:gd name="T92" fmla="*/ 2147483646 w 1495"/>
              <a:gd name="T93" fmla="*/ 2147483646 h 1238"/>
              <a:gd name="T94" fmla="*/ 2147483646 w 1495"/>
              <a:gd name="T95" fmla="*/ 2147483646 h 1238"/>
              <a:gd name="T96" fmla="*/ 2147483646 w 1495"/>
              <a:gd name="T97" fmla="*/ 2147483646 h 1238"/>
              <a:gd name="T98" fmla="*/ 2147483646 w 1495"/>
              <a:gd name="T99" fmla="*/ 2147483646 h 1238"/>
              <a:gd name="T100" fmla="*/ 2147483646 w 1495"/>
              <a:gd name="T101" fmla="*/ 2147483646 h 1238"/>
              <a:gd name="T102" fmla="*/ 2147483646 w 1495"/>
              <a:gd name="T103" fmla="*/ 2147483646 h 1238"/>
              <a:gd name="T104" fmla="*/ 2147483646 w 1495"/>
              <a:gd name="T105" fmla="*/ 2147483646 h 1238"/>
              <a:gd name="T106" fmla="*/ 2147483646 w 1495"/>
              <a:gd name="T107" fmla="*/ 2147483646 h 1238"/>
              <a:gd name="T108" fmla="*/ 2147483646 w 1495"/>
              <a:gd name="T109" fmla="*/ 2147483646 h 1238"/>
              <a:gd name="T110" fmla="*/ 2147483646 w 1495"/>
              <a:gd name="T111" fmla="*/ 2147483646 h 1238"/>
              <a:gd name="T112" fmla="*/ 2147483646 w 1495"/>
              <a:gd name="T113" fmla="*/ 2147483646 h 1238"/>
              <a:gd name="T114" fmla="*/ 2147483646 w 1495"/>
              <a:gd name="T115" fmla="*/ 2147483646 h 1238"/>
              <a:gd name="T116" fmla="*/ 2147483646 w 1495"/>
              <a:gd name="T117" fmla="*/ 2147483646 h 1238"/>
              <a:gd name="T118" fmla="*/ 2147483646 w 1495"/>
              <a:gd name="T119" fmla="*/ 2147483646 h 1238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1495"/>
              <a:gd name="T181" fmla="*/ 0 h 1238"/>
              <a:gd name="T182" fmla="*/ 1495 w 1495"/>
              <a:gd name="T183" fmla="*/ 1238 h 1238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1495" h="1238">
                <a:moveTo>
                  <a:pt x="1210" y="890"/>
                </a:moveTo>
                <a:lnTo>
                  <a:pt x="1175" y="890"/>
                </a:lnTo>
                <a:lnTo>
                  <a:pt x="1139" y="929"/>
                </a:lnTo>
                <a:lnTo>
                  <a:pt x="1104" y="929"/>
                </a:lnTo>
                <a:lnTo>
                  <a:pt x="1069" y="929"/>
                </a:lnTo>
                <a:lnTo>
                  <a:pt x="1033" y="890"/>
                </a:lnTo>
                <a:lnTo>
                  <a:pt x="996" y="890"/>
                </a:lnTo>
                <a:lnTo>
                  <a:pt x="996" y="851"/>
                </a:lnTo>
                <a:lnTo>
                  <a:pt x="961" y="851"/>
                </a:lnTo>
                <a:lnTo>
                  <a:pt x="926" y="851"/>
                </a:lnTo>
                <a:lnTo>
                  <a:pt x="926" y="890"/>
                </a:lnTo>
                <a:lnTo>
                  <a:pt x="891" y="890"/>
                </a:lnTo>
                <a:lnTo>
                  <a:pt x="891" y="929"/>
                </a:lnTo>
                <a:lnTo>
                  <a:pt x="855" y="966"/>
                </a:lnTo>
                <a:lnTo>
                  <a:pt x="818" y="1044"/>
                </a:lnTo>
                <a:lnTo>
                  <a:pt x="783" y="1122"/>
                </a:lnTo>
                <a:lnTo>
                  <a:pt x="748" y="1160"/>
                </a:lnTo>
                <a:lnTo>
                  <a:pt x="712" y="1160"/>
                </a:lnTo>
                <a:lnTo>
                  <a:pt x="677" y="1160"/>
                </a:lnTo>
                <a:lnTo>
                  <a:pt x="640" y="1122"/>
                </a:lnTo>
                <a:lnTo>
                  <a:pt x="605" y="1122"/>
                </a:lnTo>
                <a:lnTo>
                  <a:pt x="570" y="1122"/>
                </a:lnTo>
                <a:lnTo>
                  <a:pt x="534" y="1122"/>
                </a:lnTo>
                <a:lnTo>
                  <a:pt x="534" y="1160"/>
                </a:lnTo>
                <a:lnTo>
                  <a:pt x="499" y="1199"/>
                </a:lnTo>
                <a:lnTo>
                  <a:pt x="462" y="1199"/>
                </a:lnTo>
                <a:lnTo>
                  <a:pt x="462" y="1238"/>
                </a:lnTo>
                <a:lnTo>
                  <a:pt x="426" y="1199"/>
                </a:lnTo>
                <a:lnTo>
                  <a:pt x="392" y="1199"/>
                </a:lnTo>
                <a:lnTo>
                  <a:pt x="356" y="1160"/>
                </a:lnTo>
                <a:lnTo>
                  <a:pt x="321" y="1160"/>
                </a:lnTo>
                <a:lnTo>
                  <a:pt x="321" y="1122"/>
                </a:lnTo>
                <a:lnTo>
                  <a:pt x="321" y="1082"/>
                </a:lnTo>
                <a:lnTo>
                  <a:pt x="321" y="1044"/>
                </a:lnTo>
                <a:lnTo>
                  <a:pt x="285" y="1005"/>
                </a:lnTo>
                <a:lnTo>
                  <a:pt x="248" y="966"/>
                </a:lnTo>
                <a:lnTo>
                  <a:pt x="248" y="929"/>
                </a:lnTo>
                <a:lnTo>
                  <a:pt x="214" y="890"/>
                </a:lnTo>
                <a:lnTo>
                  <a:pt x="178" y="890"/>
                </a:lnTo>
                <a:lnTo>
                  <a:pt x="142" y="851"/>
                </a:lnTo>
                <a:lnTo>
                  <a:pt x="107" y="813"/>
                </a:lnTo>
                <a:lnTo>
                  <a:pt x="70" y="773"/>
                </a:lnTo>
                <a:lnTo>
                  <a:pt x="107" y="735"/>
                </a:lnTo>
                <a:lnTo>
                  <a:pt x="107" y="696"/>
                </a:lnTo>
                <a:lnTo>
                  <a:pt x="107" y="657"/>
                </a:lnTo>
                <a:lnTo>
                  <a:pt x="107" y="619"/>
                </a:lnTo>
                <a:lnTo>
                  <a:pt x="107" y="580"/>
                </a:lnTo>
                <a:lnTo>
                  <a:pt x="70" y="541"/>
                </a:lnTo>
                <a:lnTo>
                  <a:pt x="70" y="503"/>
                </a:lnTo>
                <a:lnTo>
                  <a:pt x="36" y="463"/>
                </a:lnTo>
                <a:lnTo>
                  <a:pt x="36" y="425"/>
                </a:lnTo>
                <a:lnTo>
                  <a:pt x="36" y="347"/>
                </a:lnTo>
                <a:lnTo>
                  <a:pt x="0" y="310"/>
                </a:lnTo>
                <a:lnTo>
                  <a:pt x="0" y="232"/>
                </a:lnTo>
                <a:lnTo>
                  <a:pt x="36" y="232"/>
                </a:lnTo>
                <a:lnTo>
                  <a:pt x="70" y="232"/>
                </a:lnTo>
                <a:lnTo>
                  <a:pt x="107" y="232"/>
                </a:lnTo>
                <a:lnTo>
                  <a:pt x="142" y="232"/>
                </a:lnTo>
                <a:lnTo>
                  <a:pt x="178" y="232"/>
                </a:lnTo>
                <a:lnTo>
                  <a:pt x="214" y="232"/>
                </a:lnTo>
                <a:lnTo>
                  <a:pt x="248" y="232"/>
                </a:lnTo>
                <a:lnTo>
                  <a:pt x="285" y="271"/>
                </a:lnTo>
                <a:lnTo>
                  <a:pt x="321" y="271"/>
                </a:lnTo>
                <a:lnTo>
                  <a:pt x="356" y="310"/>
                </a:lnTo>
                <a:lnTo>
                  <a:pt x="392" y="347"/>
                </a:lnTo>
                <a:lnTo>
                  <a:pt x="462" y="347"/>
                </a:lnTo>
                <a:lnTo>
                  <a:pt x="499" y="347"/>
                </a:lnTo>
                <a:lnTo>
                  <a:pt x="534" y="347"/>
                </a:lnTo>
                <a:lnTo>
                  <a:pt x="534" y="310"/>
                </a:lnTo>
                <a:lnTo>
                  <a:pt x="570" y="271"/>
                </a:lnTo>
                <a:lnTo>
                  <a:pt x="605" y="271"/>
                </a:lnTo>
                <a:lnTo>
                  <a:pt x="640" y="232"/>
                </a:lnTo>
                <a:lnTo>
                  <a:pt x="677" y="194"/>
                </a:lnTo>
                <a:lnTo>
                  <a:pt x="712" y="194"/>
                </a:lnTo>
                <a:lnTo>
                  <a:pt x="748" y="194"/>
                </a:lnTo>
                <a:lnTo>
                  <a:pt x="783" y="194"/>
                </a:lnTo>
                <a:lnTo>
                  <a:pt x="818" y="154"/>
                </a:lnTo>
                <a:lnTo>
                  <a:pt x="855" y="154"/>
                </a:lnTo>
                <a:lnTo>
                  <a:pt x="891" y="116"/>
                </a:lnTo>
                <a:lnTo>
                  <a:pt x="891" y="77"/>
                </a:lnTo>
                <a:lnTo>
                  <a:pt x="926" y="77"/>
                </a:lnTo>
                <a:lnTo>
                  <a:pt x="961" y="38"/>
                </a:lnTo>
                <a:lnTo>
                  <a:pt x="996" y="38"/>
                </a:lnTo>
                <a:lnTo>
                  <a:pt x="1033" y="38"/>
                </a:lnTo>
                <a:lnTo>
                  <a:pt x="1033" y="0"/>
                </a:lnTo>
                <a:lnTo>
                  <a:pt x="1104" y="0"/>
                </a:lnTo>
                <a:lnTo>
                  <a:pt x="1139" y="0"/>
                </a:lnTo>
                <a:lnTo>
                  <a:pt x="1175" y="0"/>
                </a:lnTo>
                <a:lnTo>
                  <a:pt x="1210" y="38"/>
                </a:lnTo>
                <a:lnTo>
                  <a:pt x="1247" y="38"/>
                </a:lnTo>
                <a:lnTo>
                  <a:pt x="1282" y="77"/>
                </a:lnTo>
                <a:lnTo>
                  <a:pt x="1317" y="77"/>
                </a:lnTo>
                <a:lnTo>
                  <a:pt x="1317" y="116"/>
                </a:lnTo>
                <a:lnTo>
                  <a:pt x="1353" y="154"/>
                </a:lnTo>
                <a:lnTo>
                  <a:pt x="1353" y="194"/>
                </a:lnTo>
                <a:lnTo>
                  <a:pt x="1353" y="232"/>
                </a:lnTo>
                <a:lnTo>
                  <a:pt x="1388" y="232"/>
                </a:lnTo>
                <a:lnTo>
                  <a:pt x="1388" y="271"/>
                </a:lnTo>
                <a:lnTo>
                  <a:pt x="1425" y="310"/>
                </a:lnTo>
                <a:lnTo>
                  <a:pt x="1461" y="347"/>
                </a:lnTo>
                <a:lnTo>
                  <a:pt x="1461" y="386"/>
                </a:lnTo>
                <a:lnTo>
                  <a:pt x="1495" y="425"/>
                </a:lnTo>
                <a:lnTo>
                  <a:pt x="1495" y="386"/>
                </a:lnTo>
                <a:lnTo>
                  <a:pt x="1461" y="425"/>
                </a:lnTo>
                <a:lnTo>
                  <a:pt x="1425" y="463"/>
                </a:lnTo>
                <a:lnTo>
                  <a:pt x="1425" y="503"/>
                </a:lnTo>
                <a:lnTo>
                  <a:pt x="1388" y="503"/>
                </a:lnTo>
                <a:lnTo>
                  <a:pt x="1353" y="503"/>
                </a:lnTo>
                <a:lnTo>
                  <a:pt x="1353" y="541"/>
                </a:lnTo>
                <a:lnTo>
                  <a:pt x="1317" y="580"/>
                </a:lnTo>
                <a:lnTo>
                  <a:pt x="1317" y="619"/>
                </a:lnTo>
                <a:lnTo>
                  <a:pt x="1282" y="619"/>
                </a:lnTo>
                <a:lnTo>
                  <a:pt x="1282" y="657"/>
                </a:lnTo>
                <a:lnTo>
                  <a:pt x="1282" y="696"/>
                </a:lnTo>
                <a:lnTo>
                  <a:pt x="1247" y="696"/>
                </a:lnTo>
                <a:lnTo>
                  <a:pt x="1247" y="735"/>
                </a:lnTo>
                <a:lnTo>
                  <a:pt x="1247" y="773"/>
                </a:lnTo>
                <a:lnTo>
                  <a:pt x="1247" y="813"/>
                </a:lnTo>
                <a:lnTo>
                  <a:pt x="1247" y="851"/>
                </a:lnTo>
                <a:lnTo>
                  <a:pt x="1210" y="89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5" name="Freeform 84"/>
          <p:cNvSpPr>
            <a:spLocks noChangeAspect="1"/>
          </p:cNvSpPr>
          <p:nvPr/>
        </p:nvSpPr>
        <p:spPr bwMode="auto">
          <a:xfrm>
            <a:off x="4422775" y="3584575"/>
            <a:ext cx="336550" cy="390525"/>
          </a:xfrm>
          <a:custGeom>
            <a:avLst/>
            <a:gdLst>
              <a:gd name="T0" fmla="*/ 2147483646 w 713"/>
              <a:gd name="T1" fmla="*/ 2147483646 h 968"/>
              <a:gd name="T2" fmla="*/ 2147483646 w 713"/>
              <a:gd name="T3" fmla="*/ 2147483646 h 968"/>
              <a:gd name="T4" fmla="*/ 2147483646 w 713"/>
              <a:gd name="T5" fmla="*/ 2147483646 h 968"/>
              <a:gd name="T6" fmla="*/ 2147483646 w 713"/>
              <a:gd name="T7" fmla="*/ 2147483646 h 968"/>
              <a:gd name="T8" fmla="*/ 2147483646 w 713"/>
              <a:gd name="T9" fmla="*/ 2147483646 h 968"/>
              <a:gd name="T10" fmla="*/ 2147483646 w 713"/>
              <a:gd name="T11" fmla="*/ 2147483646 h 968"/>
              <a:gd name="T12" fmla="*/ 2147483646 w 713"/>
              <a:gd name="T13" fmla="*/ 2147483646 h 968"/>
              <a:gd name="T14" fmla="*/ 2147483646 w 713"/>
              <a:gd name="T15" fmla="*/ 2147483646 h 968"/>
              <a:gd name="T16" fmla="*/ 2147483646 w 713"/>
              <a:gd name="T17" fmla="*/ 2147483646 h 968"/>
              <a:gd name="T18" fmla="*/ 2147483646 w 713"/>
              <a:gd name="T19" fmla="*/ 2147483646 h 968"/>
              <a:gd name="T20" fmla="*/ 2147483646 w 713"/>
              <a:gd name="T21" fmla="*/ 2147483646 h 968"/>
              <a:gd name="T22" fmla="*/ 0 w 713"/>
              <a:gd name="T23" fmla="*/ 2147483646 h 968"/>
              <a:gd name="T24" fmla="*/ 2147483646 w 713"/>
              <a:gd name="T25" fmla="*/ 2147483646 h 968"/>
              <a:gd name="T26" fmla="*/ 2147483646 w 713"/>
              <a:gd name="T27" fmla="*/ 2147483646 h 968"/>
              <a:gd name="T28" fmla="*/ 2147483646 w 713"/>
              <a:gd name="T29" fmla="*/ 2147483646 h 968"/>
              <a:gd name="T30" fmla="*/ 2147483646 w 713"/>
              <a:gd name="T31" fmla="*/ 2147483646 h 968"/>
              <a:gd name="T32" fmla="*/ 2147483646 w 713"/>
              <a:gd name="T33" fmla="*/ 2147483646 h 968"/>
              <a:gd name="T34" fmla="*/ 2147483646 w 713"/>
              <a:gd name="T35" fmla="*/ 2147483646 h 968"/>
              <a:gd name="T36" fmla="*/ 2147483646 w 713"/>
              <a:gd name="T37" fmla="*/ 2147483646 h 968"/>
              <a:gd name="T38" fmla="*/ 2147483646 w 713"/>
              <a:gd name="T39" fmla="*/ 2147483646 h 968"/>
              <a:gd name="T40" fmla="*/ 2147483646 w 713"/>
              <a:gd name="T41" fmla="*/ 2147483646 h 968"/>
              <a:gd name="T42" fmla="*/ 2147483646 w 713"/>
              <a:gd name="T43" fmla="*/ 2147483646 h 968"/>
              <a:gd name="T44" fmla="*/ 2147483646 w 713"/>
              <a:gd name="T45" fmla="*/ 2147483646 h 968"/>
              <a:gd name="T46" fmla="*/ 2147483646 w 713"/>
              <a:gd name="T47" fmla="*/ 2147483646 h 968"/>
              <a:gd name="T48" fmla="*/ 2147483646 w 713"/>
              <a:gd name="T49" fmla="*/ 2147483646 h 968"/>
              <a:gd name="T50" fmla="*/ 2147483646 w 713"/>
              <a:gd name="T51" fmla="*/ 0 h 968"/>
              <a:gd name="T52" fmla="*/ 2147483646 w 713"/>
              <a:gd name="T53" fmla="*/ 2147483646 h 968"/>
              <a:gd name="T54" fmla="*/ 2147483646 w 713"/>
              <a:gd name="T55" fmla="*/ 2147483646 h 968"/>
              <a:gd name="T56" fmla="*/ 2147483646 w 713"/>
              <a:gd name="T57" fmla="*/ 2147483646 h 968"/>
              <a:gd name="T58" fmla="*/ 2147483646 w 713"/>
              <a:gd name="T59" fmla="*/ 2147483646 h 968"/>
              <a:gd name="T60" fmla="*/ 2147483646 w 713"/>
              <a:gd name="T61" fmla="*/ 2147483646 h 968"/>
              <a:gd name="T62" fmla="*/ 2147483646 w 713"/>
              <a:gd name="T63" fmla="*/ 2147483646 h 968"/>
              <a:gd name="T64" fmla="*/ 2147483646 w 713"/>
              <a:gd name="T65" fmla="*/ 2147483646 h 968"/>
              <a:gd name="T66" fmla="*/ 2147483646 w 713"/>
              <a:gd name="T67" fmla="*/ 2147483646 h 968"/>
              <a:gd name="T68" fmla="*/ 2147483646 w 713"/>
              <a:gd name="T69" fmla="*/ 2147483646 h 968"/>
              <a:gd name="T70" fmla="*/ 2147483646 w 713"/>
              <a:gd name="T71" fmla="*/ 2147483646 h 968"/>
              <a:gd name="T72" fmla="*/ 2147483646 w 713"/>
              <a:gd name="T73" fmla="*/ 2147483646 h 968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713"/>
              <a:gd name="T112" fmla="*/ 0 h 968"/>
              <a:gd name="T113" fmla="*/ 713 w 713"/>
              <a:gd name="T114" fmla="*/ 968 h 968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713" h="968">
                <a:moveTo>
                  <a:pt x="677" y="852"/>
                </a:moveTo>
                <a:lnTo>
                  <a:pt x="643" y="814"/>
                </a:lnTo>
                <a:lnTo>
                  <a:pt x="606" y="814"/>
                </a:lnTo>
                <a:lnTo>
                  <a:pt x="570" y="775"/>
                </a:lnTo>
                <a:lnTo>
                  <a:pt x="535" y="775"/>
                </a:lnTo>
                <a:lnTo>
                  <a:pt x="499" y="775"/>
                </a:lnTo>
                <a:lnTo>
                  <a:pt x="464" y="775"/>
                </a:lnTo>
                <a:lnTo>
                  <a:pt x="428" y="775"/>
                </a:lnTo>
                <a:lnTo>
                  <a:pt x="428" y="814"/>
                </a:lnTo>
                <a:lnTo>
                  <a:pt x="392" y="814"/>
                </a:lnTo>
                <a:lnTo>
                  <a:pt x="356" y="814"/>
                </a:lnTo>
                <a:lnTo>
                  <a:pt x="356" y="852"/>
                </a:lnTo>
                <a:lnTo>
                  <a:pt x="321" y="852"/>
                </a:lnTo>
                <a:lnTo>
                  <a:pt x="286" y="852"/>
                </a:lnTo>
                <a:lnTo>
                  <a:pt x="286" y="891"/>
                </a:lnTo>
                <a:lnTo>
                  <a:pt x="251" y="891"/>
                </a:lnTo>
                <a:lnTo>
                  <a:pt x="214" y="929"/>
                </a:lnTo>
                <a:lnTo>
                  <a:pt x="214" y="968"/>
                </a:lnTo>
                <a:lnTo>
                  <a:pt x="178" y="968"/>
                </a:lnTo>
                <a:lnTo>
                  <a:pt x="143" y="968"/>
                </a:lnTo>
                <a:lnTo>
                  <a:pt x="108" y="968"/>
                </a:lnTo>
                <a:lnTo>
                  <a:pt x="71" y="968"/>
                </a:lnTo>
                <a:lnTo>
                  <a:pt x="36" y="968"/>
                </a:lnTo>
                <a:lnTo>
                  <a:pt x="0" y="968"/>
                </a:lnTo>
                <a:lnTo>
                  <a:pt x="36" y="929"/>
                </a:lnTo>
                <a:lnTo>
                  <a:pt x="71" y="891"/>
                </a:lnTo>
                <a:lnTo>
                  <a:pt x="71" y="852"/>
                </a:lnTo>
                <a:lnTo>
                  <a:pt x="108" y="852"/>
                </a:lnTo>
                <a:lnTo>
                  <a:pt x="143" y="814"/>
                </a:lnTo>
                <a:lnTo>
                  <a:pt x="178" y="775"/>
                </a:lnTo>
                <a:lnTo>
                  <a:pt x="214" y="775"/>
                </a:lnTo>
                <a:lnTo>
                  <a:pt x="214" y="735"/>
                </a:lnTo>
                <a:lnTo>
                  <a:pt x="251" y="735"/>
                </a:lnTo>
                <a:lnTo>
                  <a:pt x="251" y="697"/>
                </a:lnTo>
                <a:lnTo>
                  <a:pt x="286" y="658"/>
                </a:lnTo>
                <a:lnTo>
                  <a:pt x="286" y="619"/>
                </a:lnTo>
                <a:lnTo>
                  <a:pt x="286" y="581"/>
                </a:lnTo>
                <a:lnTo>
                  <a:pt x="251" y="542"/>
                </a:lnTo>
                <a:lnTo>
                  <a:pt x="251" y="504"/>
                </a:lnTo>
                <a:lnTo>
                  <a:pt x="286" y="425"/>
                </a:lnTo>
                <a:lnTo>
                  <a:pt x="286" y="388"/>
                </a:lnTo>
                <a:lnTo>
                  <a:pt x="286" y="349"/>
                </a:lnTo>
                <a:lnTo>
                  <a:pt x="286" y="272"/>
                </a:lnTo>
                <a:lnTo>
                  <a:pt x="321" y="233"/>
                </a:lnTo>
                <a:lnTo>
                  <a:pt x="356" y="116"/>
                </a:lnTo>
                <a:lnTo>
                  <a:pt x="392" y="116"/>
                </a:lnTo>
                <a:lnTo>
                  <a:pt x="428" y="116"/>
                </a:lnTo>
                <a:lnTo>
                  <a:pt x="464" y="78"/>
                </a:lnTo>
                <a:lnTo>
                  <a:pt x="499" y="39"/>
                </a:lnTo>
                <a:lnTo>
                  <a:pt x="535" y="39"/>
                </a:lnTo>
                <a:lnTo>
                  <a:pt x="535" y="0"/>
                </a:lnTo>
                <a:lnTo>
                  <a:pt x="570" y="0"/>
                </a:lnTo>
                <a:lnTo>
                  <a:pt x="570" y="39"/>
                </a:lnTo>
                <a:lnTo>
                  <a:pt x="570" y="78"/>
                </a:lnTo>
                <a:lnTo>
                  <a:pt x="570" y="116"/>
                </a:lnTo>
                <a:lnTo>
                  <a:pt x="570" y="156"/>
                </a:lnTo>
                <a:lnTo>
                  <a:pt x="570" y="195"/>
                </a:lnTo>
                <a:lnTo>
                  <a:pt x="535" y="233"/>
                </a:lnTo>
                <a:lnTo>
                  <a:pt x="570" y="272"/>
                </a:lnTo>
                <a:lnTo>
                  <a:pt x="570" y="310"/>
                </a:lnTo>
                <a:lnTo>
                  <a:pt x="570" y="349"/>
                </a:lnTo>
                <a:lnTo>
                  <a:pt x="606" y="310"/>
                </a:lnTo>
                <a:lnTo>
                  <a:pt x="606" y="388"/>
                </a:lnTo>
                <a:lnTo>
                  <a:pt x="643" y="425"/>
                </a:lnTo>
                <a:lnTo>
                  <a:pt x="643" y="504"/>
                </a:lnTo>
                <a:lnTo>
                  <a:pt x="643" y="542"/>
                </a:lnTo>
                <a:lnTo>
                  <a:pt x="677" y="581"/>
                </a:lnTo>
                <a:lnTo>
                  <a:pt x="677" y="619"/>
                </a:lnTo>
                <a:lnTo>
                  <a:pt x="713" y="658"/>
                </a:lnTo>
                <a:lnTo>
                  <a:pt x="713" y="697"/>
                </a:lnTo>
                <a:lnTo>
                  <a:pt x="713" y="735"/>
                </a:lnTo>
                <a:lnTo>
                  <a:pt x="713" y="775"/>
                </a:lnTo>
                <a:lnTo>
                  <a:pt x="713" y="814"/>
                </a:lnTo>
                <a:lnTo>
                  <a:pt x="677" y="85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6" name="Freeform 85"/>
          <p:cNvSpPr>
            <a:spLocks noChangeAspect="1"/>
          </p:cNvSpPr>
          <p:nvPr/>
        </p:nvSpPr>
        <p:spPr bwMode="auto">
          <a:xfrm>
            <a:off x="5026025" y="3175000"/>
            <a:ext cx="415925" cy="519113"/>
          </a:xfrm>
          <a:custGeom>
            <a:avLst/>
            <a:gdLst>
              <a:gd name="T0" fmla="*/ 2147483646 w 890"/>
              <a:gd name="T1" fmla="*/ 2147483646 h 1278"/>
              <a:gd name="T2" fmla="*/ 2147483646 w 890"/>
              <a:gd name="T3" fmla="*/ 2147483646 h 1278"/>
              <a:gd name="T4" fmla="*/ 2147483646 w 890"/>
              <a:gd name="T5" fmla="*/ 2147483646 h 1278"/>
              <a:gd name="T6" fmla="*/ 2147483646 w 890"/>
              <a:gd name="T7" fmla="*/ 2147483646 h 1278"/>
              <a:gd name="T8" fmla="*/ 2147483646 w 890"/>
              <a:gd name="T9" fmla="*/ 2147483646 h 1278"/>
              <a:gd name="T10" fmla="*/ 2147483646 w 890"/>
              <a:gd name="T11" fmla="*/ 2147483646 h 1278"/>
              <a:gd name="T12" fmla="*/ 2147483646 w 890"/>
              <a:gd name="T13" fmla="*/ 2147483646 h 1278"/>
              <a:gd name="T14" fmla="*/ 2147483646 w 890"/>
              <a:gd name="T15" fmla="*/ 2147483646 h 1278"/>
              <a:gd name="T16" fmla="*/ 2147483646 w 890"/>
              <a:gd name="T17" fmla="*/ 2147483646 h 1278"/>
              <a:gd name="T18" fmla="*/ 2147483646 w 890"/>
              <a:gd name="T19" fmla="*/ 2147483646 h 1278"/>
              <a:gd name="T20" fmla="*/ 2147483646 w 890"/>
              <a:gd name="T21" fmla="*/ 2147483646 h 1278"/>
              <a:gd name="T22" fmla="*/ 2147483646 w 890"/>
              <a:gd name="T23" fmla="*/ 2147483646 h 1278"/>
              <a:gd name="T24" fmla="*/ 2147483646 w 890"/>
              <a:gd name="T25" fmla="*/ 2147483646 h 1278"/>
              <a:gd name="T26" fmla="*/ 0 w 890"/>
              <a:gd name="T27" fmla="*/ 2147483646 h 1278"/>
              <a:gd name="T28" fmla="*/ 2147483646 w 890"/>
              <a:gd name="T29" fmla="*/ 2147483646 h 1278"/>
              <a:gd name="T30" fmla="*/ 2147483646 w 890"/>
              <a:gd name="T31" fmla="*/ 2147483646 h 1278"/>
              <a:gd name="T32" fmla="*/ 2147483646 w 890"/>
              <a:gd name="T33" fmla="*/ 2147483646 h 1278"/>
              <a:gd name="T34" fmla="*/ 2147483646 w 890"/>
              <a:gd name="T35" fmla="*/ 2147483646 h 1278"/>
              <a:gd name="T36" fmla="*/ 2147483646 w 890"/>
              <a:gd name="T37" fmla="*/ 2147483646 h 1278"/>
              <a:gd name="T38" fmla="*/ 2147483646 w 890"/>
              <a:gd name="T39" fmla="*/ 2147483646 h 1278"/>
              <a:gd name="T40" fmla="*/ 2147483646 w 890"/>
              <a:gd name="T41" fmla="*/ 2147483646 h 1278"/>
              <a:gd name="T42" fmla="*/ 2147483646 w 890"/>
              <a:gd name="T43" fmla="*/ 2147483646 h 1278"/>
              <a:gd name="T44" fmla="*/ 2147483646 w 890"/>
              <a:gd name="T45" fmla="*/ 2147483646 h 1278"/>
              <a:gd name="T46" fmla="*/ 2147483646 w 890"/>
              <a:gd name="T47" fmla="*/ 2147483646 h 1278"/>
              <a:gd name="T48" fmla="*/ 2147483646 w 890"/>
              <a:gd name="T49" fmla="*/ 2147483646 h 1278"/>
              <a:gd name="T50" fmla="*/ 2147483646 w 890"/>
              <a:gd name="T51" fmla="*/ 2147483646 h 1278"/>
              <a:gd name="T52" fmla="*/ 2147483646 w 890"/>
              <a:gd name="T53" fmla="*/ 2147483646 h 1278"/>
              <a:gd name="T54" fmla="*/ 2147483646 w 890"/>
              <a:gd name="T55" fmla="*/ 0 h 1278"/>
              <a:gd name="T56" fmla="*/ 2147483646 w 890"/>
              <a:gd name="T57" fmla="*/ 2147483646 h 1278"/>
              <a:gd name="T58" fmla="*/ 2147483646 w 890"/>
              <a:gd name="T59" fmla="*/ 2147483646 h 1278"/>
              <a:gd name="T60" fmla="*/ 2147483646 w 890"/>
              <a:gd name="T61" fmla="*/ 2147483646 h 1278"/>
              <a:gd name="T62" fmla="*/ 2147483646 w 890"/>
              <a:gd name="T63" fmla="*/ 2147483646 h 1278"/>
              <a:gd name="T64" fmla="*/ 2147483646 w 890"/>
              <a:gd name="T65" fmla="*/ 2147483646 h 1278"/>
              <a:gd name="T66" fmla="*/ 2147483646 w 890"/>
              <a:gd name="T67" fmla="*/ 2147483646 h 1278"/>
              <a:gd name="T68" fmla="*/ 2147483646 w 890"/>
              <a:gd name="T69" fmla="*/ 2147483646 h 1278"/>
              <a:gd name="T70" fmla="*/ 2147483646 w 890"/>
              <a:gd name="T71" fmla="*/ 2147483646 h 1278"/>
              <a:gd name="T72" fmla="*/ 2147483646 w 890"/>
              <a:gd name="T73" fmla="*/ 2147483646 h 1278"/>
              <a:gd name="T74" fmla="*/ 2147483646 w 890"/>
              <a:gd name="T75" fmla="*/ 2147483646 h 1278"/>
              <a:gd name="T76" fmla="*/ 2147483646 w 890"/>
              <a:gd name="T77" fmla="*/ 2147483646 h 1278"/>
              <a:gd name="T78" fmla="*/ 2147483646 w 890"/>
              <a:gd name="T79" fmla="*/ 2147483646 h 1278"/>
              <a:gd name="T80" fmla="*/ 2147483646 w 890"/>
              <a:gd name="T81" fmla="*/ 2147483646 h 1278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890"/>
              <a:gd name="T124" fmla="*/ 0 h 1278"/>
              <a:gd name="T125" fmla="*/ 890 w 890"/>
              <a:gd name="T126" fmla="*/ 1278 h 1278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890" h="1278">
                <a:moveTo>
                  <a:pt x="676" y="1278"/>
                </a:moveTo>
                <a:lnTo>
                  <a:pt x="676" y="1238"/>
                </a:lnTo>
                <a:lnTo>
                  <a:pt x="641" y="1200"/>
                </a:lnTo>
                <a:lnTo>
                  <a:pt x="641" y="1161"/>
                </a:lnTo>
                <a:lnTo>
                  <a:pt x="605" y="1161"/>
                </a:lnTo>
                <a:lnTo>
                  <a:pt x="570" y="1122"/>
                </a:lnTo>
                <a:lnTo>
                  <a:pt x="533" y="1122"/>
                </a:lnTo>
                <a:lnTo>
                  <a:pt x="498" y="1084"/>
                </a:lnTo>
                <a:lnTo>
                  <a:pt x="463" y="1084"/>
                </a:lnTo>
                <a:lnTo>
                  <a:pt x="427" y="1084"/>
                </a:lnTo>
                <a:lnTo>
                  <a:pt x="356" y="1084"/>
                </a:lnTo>
                <a:lnTo>
                  <a:pt x="356" y="1122"/>
                </a:lnTo>
                <a:lnTo>
                  <a:pt x="319" y="1122"/>
                </a:lnTo>
                <a:lnTo>
                  <a:pt x="285" y="1122"/>
                </a:lnTo>
                <a:lnTo>
                  <a:pt x="249" y="1161"/>
                </a:lnTo>
                <a:lnTo>
                  <a:pt x="214" y="1161"/>
                </a:lnTo>
                <a:lnTo>
                  <a:pt x="178" y="1122"/>
                </a:lnTo>
                <a:lnTo>
                  <a:pt x="141" y="1122"/>
                </a:lnTo>
                <a:lnTo>
                  <a:pt x="107" y="1084"/>
                </a:lnTo>
                <a:lnTo>
                  <a:pt x="107" y="1045"/>
                </a:lnTo>
                <a:lnTo>
                  <a:pt x="107" y="1006"/>
                </a:lnTo>
                <a:lnTo>
                  <a:pt x="71" y="1006"/>
                </a:lnTo>
                <a:lnTo>
                  <a:pt x="71" y="928"/>
                </a:lnTo>
                <a:lnTo>
                  <a:pt x="71" y="889"/>
                </a:lnTo>
                <a:lnTo>
                  <a:pt x="35" y="851"/>
                </a:lnTo>
                <a:lnTo>
                  <a:pt x="35" y="812"/>
                </a:lnTo>
                <a:lnTo>
                  <a:pt x="35" y="775"/>
                </a:lnTo>
                <a:lnTo>
                  <a:pt x="0" y="736"/>
                </a:lnTo>
                <a:lnTo>
                  <a:pt x="0" y="697"/>
                </a:lnTo>
                <a:lnTo>
                  <a:pt x="35" y="659"/>
                </a:lnTo>
                <a:lnTo>
                  <a:pt x="71" y="659"/>
                </a:lnTo>
                <a:lnTo>
                  <a:pt x="107" y="659"/>
                </a:lnTo>
                <a:lnTo>
                  <a:pt x="141" y="659"/>
                </a:lnTo>
                <a:lnTo>
                  <a:pt x="178" y="619"/>
                </a:lnTo>
                <a:lnTo>
                  <a:pt x="214" y="619"/>
                </a:lnTo>
                <a:lnTo>
                  <a:pt x="249" y="619"/>
                </a:lnTo>
                <a:lnTo>
                  <a:pt x="285" y="580"/>
                </a:lnTo>
                <a:lnTo>
                  <a:pt x="319" y="580"/>
                </a:lnTo>
                <a:lnTo>
                  <a:pt x="319" y="503"/>
                </a:lnTo>
                <a:lnTo>
                  <a:pt x="319" y="465"/>
                </a:lnTo>
                <a:lnTo>
                  <a:pt x="319" y="426"/>
                </a:lnTo>
                <a:lnTo>
                  <a:pt x="285" y="387"/>
                </a:lnTo>
                <a:lnTo>
                  <a:pt x="249" y="309"/>
                </a:lnTo>
                <a:lnTo>
                  <a:pt x="249" y="270"/>
                </a:lnTo>
                <a:lnTo>
                  <a:pt x="285" y="232"/>
                </a:lnTo>
                <a:lnTo>
                  <a:pt x="319" y="232"/>
                </a:lnTo>
                <a:lnTo>
                  <a:pt x="356" y="193"/>
                </a:lnTo>
                <a:lnTo>
                  <a:pt x="392" y="193"/>
                </a:lnTo>
                <a:lnTo>
                  <a:pt x="427" y="156"/>
                </a:lnTo>
                <a:lnTo>
                  <a:pt x="463" y="117"/>
                </a:lnTo>
                <a:lnTo>
                  <a:pt x="498" y="117"/>
                </a:lnTo>
                <a:lnTo>
                  <a:pt x="498" y="78"/>
                </a:lnTo>
                <a:lnTo>
                  <a:pt x="533" y="78"/>
                </a:lnTo>
                <a:lnTo>
                  <a:pt x="605" y="78"/>
                </a:lnTo>
                <a:lnTo>
                  <a:pt x="641" y="40"/>
                </a:lnTo>
                <a:lnTo>
                  <a:pt x="676" y="0"/>
                </a:lnTo>
                <a:lnTo>
                  <a:pt x="676" y="40"/>
                </a:lnTo>
                <a:lnTo>
                  <a:pt x="711" y="78"/>
                </a:lnTo>
                <a:lnTo>
                  <a:pt x="748" y="78"/>
                </a:lnTo>
                <a:lnTo>
                  <a:pt x="748" y="117"/>
                </a:lnTo>
                <a:lnTo>
                  <a:pt x="784" y="117"/>
                </a:lnTo>
                <a:lnTo>
                  <a:pt x="784" y="156"/>
                </a:lnTo>
                <a:lnTo>
                  <a:pt x="784" y="193"/>
                </a:lnTo>
                <a:lnTo>
                  <a:pt x="784" y="232"/>
                </a:lnTo>
                <a:lnTo>
                  <a:pt x="819" y="232"/>
                </a:lnTo>
                <a:lnTo>
                  <a:pt x="854" y="232"/>
                </a:lnTo>
                <a:lnTo>
                  <a:pt x="890" y="232"/>
                </a:lnTo>
                <a:lnTo>
                  <a:pt x="890" y="270"/>
                </a:lnTo>
                <a:lnTo>
                  <a:pt x="854" y="309"/>
                </a:lnTo>
                <a:lnTo>
                  <a:pt x="819" y="387"/>
                </a:lnTo>
                <a:lnTo>
                  <a:pt x="819" y="426"/>
                </a:lnTo>
                <a:lnTo>
                  <a:pt x="784" y="465"/>
                </a:lnTo>
                <a:lnTo>
                  <a:pt x="748" y="542"/>
                </a:lnTo>
                <a:lnTo>
                  <a:pt x="748" y="659"/>
                </a:lnTo>
                <a:lnTo>
                  <a:pt x="748" y="697"/>
                </a:lnTo>
                <a:lnTo>
                  <a:pt x="711" y="812"/>
                </a:lnTo>
                <a:lnTo>
                  <a:pt x="711" y="889"/>
                </a:lnTo>
                <a:lnTo>
                  <a:pt x="711" y="968"/>
                </a:lnTo>
                <a:lnTo>
                  <a:pt x="711" y="1045"/>
                </a:lnTo>
                <a:lnTo>
                  <a:pt x="711" y="1122"/>
                </a:lnTo>
                <a:lnTo>
                  <a:pt x="676" y="1238"/>
                </a:lnTo>
                <a:lnTo>
                  <a:pt x="676" y="127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7" name="Freeform 86"/>
          <p:cNvSpPr>
            <a:spLocks noChangeAspect="1"/>
          </p:cNvSpPr>
          <p:nvPr/>
        </p:nvSpPr>
        <p:spPr bwMode="auto">
          <a:xfrm>
            <a:off x="4191000" y="2922588"/>
            <a:ext cx="1117600" cy="708025"/>
          </a:xfrm>
          <a:custGeom>
            <a:avLst/>
            <a:gdLst>
              <a:gd name="T0" fmla="*/ 2147483646 w 2386"/>
              <a:gd name="T1" fmla="*/ 2147483646 h 1741"/>
              <a:gd name="T2" fmla="*/ 2147483646 w 2386"/>
              <a:gd name="T3" fmla="*/ 2147483646 h 1741"/>
              <a:gd name="T4" fmla="*/ 2147483646 w 2386"/>
              <a:gd name="T5" fmla="*/ 2147483646 h 1741"/>
              <a:gd name="T6" fmla="*/ 2147483646 w 2386"/>
              <a:gd name="T7" fmla="*/ 2147483646 h 1741"/>
              <a:gd name="T8" fmla="*/ 2147483646 w 2386"/>
              <a:gd name="T9" fmla="*/ 2147483646 h 1741"/>
              <a:gd name="T10" fmla="*/ 2147483646 w 2386"/>
              <a:gd name="T11" fmla="*/ 2147483646 h 1741"/>
              <a:gd name="T12" fmla="*/ 2147483646 w 2386"/>
              <a:gd name="T13" fmla="*/ 2147483646 h 1741"/>
              <a:gd name="T14" fmla="*/ 2147483646 w 2386"/>
              <a:gd name="T15" fmla="*/ 2147483646 h 1741"/>
              <a:gd name="T16" fmla="*/ 2147483646 w 2386"/>
              <a:gd name="T17" fmla="*/ 2147483646 h 1741"/>
              <a:gd name="T18" fmla="*/ 2147483646 w 2386"/>
              <a:gd name="T19" fmla="*/ 2147483646 h 1741"/>
              <a:gd name="T20" fmla="*/ 2147483646 w 2386"/>
              <a:gd name="T21" fmla="*/ 2147483646 h 1741"/>
              <a:gd name="T22" fmla="*/ 2147483646 w 2386"/>
              <a:gd name="T23" fmla="*/ 2147483646 h 1741"/>
              <a:gd name="T24" fmla="*/ 2147483646 w 2386"/>
              <a:gd name="T25" fmla="*/ 2147483646 h 1741"/>
              <a:gd name="T26" fmla="*/ 2147483646 w 2386"/>
              <a:gd name="T27" fmla="*/ 2147483646 h 1741"/>
              <a:gd name="T28" fmla="*/ 2147483646 w 2386"/>
              <a:gd name="T29" fmla="*/ 2147483646 h 1741"/>
              <a:gd name="T30" fmla="*/ 2147483646 w 2386"/>
              <a:gd name="T31" fmla="*/ 2147483646 h 1741"/>
              <a:gd name="T32" fmla="*/ 2147483646 w 2386"/>
              <a:gd name="T33" fmla="*/ 2147483646 h 1741"/>
              <a:gd name="T34" fmla="*/ 0 w 2386"/>
              <a:gd name="T35" fmla="*/ 2147483646 h 1741"/>
              <a:gd name="T36" fmla="*/ 2147483646 w 2386"/>
              <a:gd name="T37" fmla="*/ 2147483646 h 1741"/>
              <a:gd name="T38" fmla="*/ 2147483646 w 2386"/>
              <a:gd name="T39" fmla="*/ 2147483646 h 1741"/>
              <a:gd name="T40" fmla="*/ 2147483646 w 2386"/>
              <a:gd name="T41" fmla="*/ 2147483646 h 1741"/>
              <a:gd name="T42" fmla="*/ 2147483646 w 2386"/>
              <a:gd name="T43" fmla="*/ 2147483646 h 1741"/>
              <a:gd name="T44" fmla="*/ 2147483646 w 2386"/>
              <a:gd name="T45" fmla="*/ 2147483646 h 1741"/>
              <a:gd name="T46" fmla="*/ 2147483646 w 2386"/>
              <a:gd name="T47" fmla="*/ 2147483646 h 1741"/>
              <a:gd name="T48" fmla="*/ 2147483646 w 2386"/>
              <a:gd name="T49" fmla="*/ 2147483646 h 1741"/>
              <a:gd name="T50" fmla="*/ 2147483646 w 2386"/>
              <a:gd name="T51" fmla="*/ 2147483646 h 1741"/>
              <a:gd name="T52" fmla="*/ 2147483646 w 2386"/>
              <a:gd name="T53" fmla="*/ 2147483646 h 1741"/>
              <a:gd name="T54" fmla="*/ 2147483646 w 2386"/>
              <a:gd name="T55" fmla="*/ 2147483646 h 1741"/>
              <a:gd name="T56" fmla="*/ 2147483646 w 2386"/>
              <a:gd name="T57" fmla="*/ 2147483646 h 1741"/>
              <a:gd name="T58" fmla="*/ 2147483646 w 2386"/>
              <a:gd name="T59" fmla="*/ 2147483646 h 1741"/>
              <a:gd name="T60" fmla="*/ 2147483646 w 2386"/>
              <a:gd name="T61" fmla="*/ 2147483646 h 1741"/>
              <a:gd name="T62" fmla="*/ 2147483646 w 2386"/>
              <a:gd name="T63" fmla="*/ 2147483646 h 1741"/>
              <a:gd name="T64" fmla="*/ 2147483646 w 2386"/>
              <a:gd name="T65" fmla="*/ 2147483646 h 1741"/>
              <a:gd name="T66" fmla="*/ 2147483646 w 2386"/>
              <a:gd name="T67" fmla="*/ 2147483646 h 1741"/>
              <a:gd name="T68" fmla="*/ 2147483646 w 2386"/>
              <a:gd name="T69" fmla="*/ 2147483646 h 1741"/>
              <a:gd name="T70" fmla="*/ 2147483646 w 2386"/>
              <a:gd name="T71" fmla="*/ 2147483646 h 1741"/>
              <a:gd name="T72" fmla="*/ 2147483646 w 2386"/>
              <a:gd name="T73" fmla="*/ 2147483646 h 1741"/>
              <a:gd name="T74" fmla="*/ 2147483646 w 2386"/>
              <a:gd name="T75" fmla="*/ 2147483646 h 1741"/>
              <a:gd name="T76" fmla="*/ 2147483646 w 2386"/>
              <a:gd name="T77" fmla="*/ 2147483646 h 1741"/>
              <a:gd name="T78" fmla="*/ 2147483646 w 2386"/>
              <a:gd name="T79" fmla="*/ 2147483646 h 1741"/>
              <a:gd name="T80" fmla="*/ 2147483646 w 2386"/>
              <a:gd name="T81" fmla="*/ 2147483646 h 1741"/>
              <a:gd name="T82" fmla="*/ 2147483646 w 2386"/>
              <a:gd name="T83" fmla="*/ 2147483646 h 1741"/>
              <a:gd name="T84" fmla="*/ 2147483646 w 2386"/>
              <a:gd name="T85" fmla="*/ 2147483646 h 1741"/>
              <a:gd name="T86" fmla="*/ 2147483646 w 2386"/>
              <a:gd name="T87" fmla="*/ 2147483646 h 1741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2386"/>
              <a:gd name="T133" fmla="*/ 0 h 1741"/>
              <a:gd name="T134" fmla="*/ 2386 w 2386"/>
              <a:gd name="T135" fmla="*/ 1741 h 1741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2386" h="1741">
                <a:moveTo>
                  <a:pt x="1781" y="1315"/>
                </a:moveTo>
                <a:lnTo>
                  <a:pt x="1745" y="1354"/>
                </a:lnTo>
                <a:lnTo>
                  <a:pt x="1711" y="1354"/>
                </a:lnTo>
                <a:lnTo>
                  <a:pt x="1675" y="1393"/>
                </a:lnTo>
                <a:lnTo>
                  <a:pt x="1638" y="1431"/>
                </a:lnTo>
                <a:lnTo>
                  <a:pt x="1603" y="1471"/>
                </a:lnTo>
                <a:lnTo>
                  <a:pt x="1567" y="1509"/>
                </a:lnTo>
                <a:lnTo>
                  <a:pt x="1532" y="1509"/>
                </a:lnTo>
                <a:lnTo>
                  <a:pt x="1461" y="1548"/>
                </a:lnTo>
                <a:lnTo>
                  <a:pt x="1425" y="1548"/>
                </a:lnTo>
                <a:lnTo>
                  <a:pt x="1389" y="1548"/>
                </a:lnTo>
                <a:lnTo>
                  <a:pt x="1319" y="1548"/>
                </a:lnTo>
                <a:lnTo>
                  <a:pt x="1283" y="1548"/>
                </a:lnTo>
                <a:lnTo>
                  <a:pt x="1211" y="1587"/>
                </a:lnTo>
                <a:lnTo>
                  <a:pt x="1176" y="1587"/>
                </a:lnTo>
                <a:lnTo>
                  <a:pt x="1141" y="1625"/>
                </a:lnTo>
                <a:lnTo>
                  <a:pt x="1105" y="1625"/>
                </a:lnTo>
                <a:lnTo>
                  <a:pt x="1068" y="1625"/>
                </a:lnTo>
                <a:lnTo>
                  <a:pt x="1033" y="1625"/>
                </a:lnTo>
                <a:lnTo>
                  <a:pt x="1033" y="1664"/>
                </a:lnTo>
                <a:lnTo>
                  <a:pt x="998" y="1664"/>
                </a:lnTo>
                <a:lnTo>
                  <a:pt x="962" y="1703"/>
                </a:lnTo>
                <a:lnTo>
                  <a:pt x="927" y="1741"/>
                </a:lnTo>
                <a:lnTo>
                  <a:pt x="891" y="1741"/>
                </a:lnTo>
                <a:lnTo>
                  <a:pt x="854" y="1741"/>
                </a:lnTo>
                <a:lnTo>
                  <a:pt x="820" y="1703"/>
                </a:lnTo>
                <a:lnTo>
                  <a:pt x="784" y="1664"/>
                </a:lnTo>
                <a:lnTo>
                  <a:pt x="784" y="1625"/>
                </a:lnTo>
                <a:lnTo>
                  <a:pt x="784" y="1587"/>
                </a:lnTo>
                <a:lnTo>
                  <a:pt x="749" y="1548"/>
                </a:lnTo>
                <a:lnTo>
                  <a:pt x="713" y="1587"/>
                </a:lnTo>
                <a:lnTo>
                  <a:pt x="606" y="1587"/>
                </a:lnTo>
                <a:lnTo>
                  <a:pt x="570" y="1548"/>
                </a:lnTo>
                <a:lnTo>
                  <a:pt x="535" y="1509"/>
                </a:lnTo>
                <a:lnTo>
                  <a:pt x="535" y="1471"/>
                </a:lnTo>
                <a:lnTo>
                  <a:pt x="498" y="1471"/>
                </a:lnTo>
                <a:lnTo>
                  <a:pt x="428" y="1471"/>
                </a:lnTo>
                <a:lnTo>
                  <a:pt x="392" y="1509"/>
                </a:lnTo>
                <a:lnTo>
                  <a:pt x="357" y="1509"/>
                </a:lnTo>
                <a:lnTo>
                  <a:pt x="320" y="1548"/>
                </a:lnTo>
                <a:lnTo>
                  <a:pt x="284" y="1548"/>
                </a:lnTo>
                <a:lnTo>
                  <a:pt x="250" y="1548"/>
                </a:lnTo>
                <a:lnTo>
                  <a:pt x="179" y="1548"/>
                </a:lnTo>
                <a:lnTo>
                  <a:pt x="143" y="1509"/>
                </a:lnTo>
                <a:lnTo>
                  <a:pt x="106" y="1509"/>
                </a:lnTo>
                <a:lnTo>
                  <a:pt x="143" y="1431"/>
                </a:lnTo>
                <a:lnTo>
                  <a:pt x="179" y="1393"/>
                </a:lnTo>
                <a:lnTo>
                  <a:pt x="179" y="1354"/>
                </a:lnTo>
                <a:lnTo>
                  <a:pt x="143" y="1315"/>
                </a:lnTo>
                <a:lnTo>
                  <a:pt x="143" y="1277"/>
                </a:lnTo>
                <a:lnTo>
                  <a:pt x="106" y="1238"/>
                </a:lnTo>
                <a:lnTo>
                  <a:pt x="72" y="1238"/>
                </a:lnTo>
                <a:lnTo>
                  <a:pt x="36" y="1199"/>
                </a:lnTo>
                <a:lnTo>
                  <a:pt x="0" y="1162"/>
                </a:lnTo>
                <a:lnTo>
                  <a:pt x="36" y="1162"/>
                </a:lnTo>
                <a:lnTo>
                  <a:pt x="143" y="1045"/>
                </a:lnTo>
                <a:lnTo>
                  <a:pt x="284" y="890"/>
                </a:lnTo>
                <a:lnTo>
                  <a:pt x="535" y="735"/>
                </a:lnTo>
                <a:lnTo>
                  <a:pt x="535" y="696"/>
                </a:lnTo>
                <a:lnTo>
                  <a:pt x="535" y="503"/>
                </a:lnTo>
                <a:lnTo>
                  <a:pt x="535" y="426"/>
                </a:lnTo>
                <a:lnTo>
                  <a:pt x="498" y="387"/>
                </a:lnTo>
                <a:lnTo>
                  <a:pt x="428" y="233"/>
                </a:lnTo>
                <a:lnTo>
                  <a:pt x="464" y="271"/>
                </a:lnTo>
                <a:lnTo>
                  <a:pt x="498" y="271"/>
                </a:lnTo>
                <a:lnTo>
                  <a:pt x="535" y="271"/>
                </a:lnTo>
                <a:lnTo>
                  <a:pt x="570" y="271"/>
                </a:lnTo>
                <a:lnTo>
                  <a:pt x="606" y="271"/>
                </a:lnTo>
                <a:lnTo>
                  <a:pt x="642" y="271"/>
                </a:lnTo>
                <a:lnTo>
                  <a:pt x="676" y="233"/>
                </a:lnTo>
                <a:lnTo>
                  <a:pt x="713" y="193"/>
                </a:lnTo>
                <a:lnTo>
                  <a:pt x="749" y="155"/>
                </a:lnTo>
                <a:lnTo>
                  <a:pt x="784" y="116"/>
                </a:lnTo>
                <a:lnTo>
                  <a:pt x="820" y="77"/>
                </a:lnTo>
                <a:lnTo>
                  <a:pt x="820" y="39"/>
                </a:lnTo>
                <a:lnTo>
                  <a:pt x="854" y="0"/>
                </a:lnTo>
                <a:lnTo>
                  <a:pt x="891" y="39"/>
                </a:lnTo>
                <a:lnTo>
                  <a:pt x="927" y="39"/>
                </a:lnTo>
                <a:lnTo>
                  <a:pt x="927" y="77"/>
                </a:lnTo>
                <a:lnTo>
                  <a:pt x="962" y="77"/>
                </a:lnTo>
                <a:lnTo>
                  <a:pt x="998" y="116"/>
                </a:lnTo>
                <a:lnTo>
                  <a:pt x="998" y="155"/>
                </a:lnTo>
                <a:lnTo>
                  <a:pt x="1033" y="155"/>
                </a:lnTo>
                <a:lnTo>
                  <a:pt x="1033" y="193"/>
                </a:lnTo>
                <a:lnTo>
                  <a:pt x="1068" y="233"/>
                </a:lnTo>
                <a:lnTo>
                  <a:pt x="1105" y="271"/>
                </a:lnTo>
                <a:lnTo>
                  <a:pt x="1176" y="271"/>
                </a:lnTo>
                <a:lnTo>
                  <a:pt x="1211" y="271"/>
                </a:lnTo>
                <a:lnTo>
                  <a:pt x="1246" y="271"/>
                </a:lnTo>
                <a:lnTo>
                  <a:pt x="1354" y="271"/>
                </a:lnTo>
                <a:lnTo>
                  <a:pt x="1389" y="233"/>
                </a:lnTo>
                <a:lnTo>
                  <a:pt x="1425" y="271"/>
                </a:lnTo>
                <a:lnTo>
                  <a:pt x="1461" y="310"/>
                </a:lnTo>
                <a:lnTo>
                  <a:pt x="1497" y="310"/>
                </a:lnTo>
                <a:lnTo>
                  <a:pt x="1532" y="310"/>
                </a:lnTo>
                <a:lnTo>
                  <a:pt x="1567" y="271"/>
                </a:lnTo>
                <a:lnTo>
                  <a:pt x="1603" y="271"/>
                </a:lnTo>
                <a:lnTo>
                  <a:pt x="1638" y="310"/>
                </a:lnTo>
                <a:lnTo>
                  <a:pt x="1781" y="349"/>
                </a:lnTo>
                <a:lnTo>
                  <a:pt x="2067" y="465"/>
                </a:lnTo>
                <a:lnTo>
                  <a:pt x="2101" y="503"/>
                </a:lnTo>
                <a:lnTo>
                  <a:pt x="2137" y="543"/>
                </a:lnTo>
                <a:lnTo>
                  <a:pt x="2137" y="580"/>
                </a:lnTo>
                <a:lnTo>
                  <a:pt x="2173" y="580"/>
                </a:lnTo>
                <a:lnTo>
                  <a:pt x="2173" y="619"/>
                </a:lnTo>
                <a:lnTo>
                  <a:pt x="2245" y="619"/>
                </a:lnTo>
                <a:lnTo>
                  <a:pt x="2280" y="658"/>
                </a:lnTo>
                <a:lnTo>
                  <a:pt x="2351" y="658"/>
                </a:lnTo>
                <a:lnTo>
                  <a:pt x="2386" y="696"/>
                </a:lnTo>
                <a:lnTo>
                  <a:pt x="2315" y="696"/>
                </a:lnTo>
                <a:lnTo>
                  <a:pt x="2280" y="696"/>
                </a:lnTo>
                <a:lnTo>
                  <a:pt x="2280" y="735"/>
                </a:lnTo>
                <a:lnTo>
                  <a:pt x="2245" y="735"/>
                </a:lnTo>
                <a:lnTo>
                  <a:pt x="2208" y="774"/>
                </a:lnTo>
                <a:lnTo>
                  <a:pt x="2173" y="812"/>
                </a:lnTo>
                <a:lnTo>
                  <a:pt x="2137" y="812"/>
                </a:lnTo>
                <a:lnTo>
                  <a:pt x="2101" y="852"/>
                </a:lnTo>
                <a:lnTo>
                  <a:pt x="2067" y="852"/>
                </a:lnTo>
                <a:lnTo>
                  <a:pt x="2031" y="890"/>
                </a:lnTo>
                <a:lnTo>
                  <a:pt x="2031" y="929"/>
                </a:lnTo>
                <a:lnTo>
                  <a:pt x="2067" y="1006"/>
                </a:lnTo>
                <a:lnTo>
                  <a:pt x="2101" y="1045"/>
                </a:lnTo>
                <a:lnTo>
                  <a:pt x="2101" y="1084"/>
                </a:lnTo>
                <a:lnTo>
                  <a:pt x="2101" y="1122"/>
                </a:lnTo>
                <a:lnTo>
                  <a:pt x="2101" y="1199"/>
                </a:lnTo>
                <a:lnTo>
                  <a:pt x="2067" y="1199"/>
                </a:lnTo>
                <a:lnTo>
                  <a:pt x="2031" y="1238"/>
                </a:lnTo>
                <a:lnTo>
                  <a:pt x="1995" y="1238"/>
                </a:lnTo>
                <a:lnTo>
                  <a:pt x="1959" y="1238"/>
                </a:lnTo>
                <a:lnTo>
                  <a:pt x="1923" y="1277"/>
                </a:lnTo>
                <a:lnTo>
                  <a:pt x="1889" y="1277"/>
                </a:lnTo>
                <a:lnTo>
                  <a:pt x="1853" y="1277"/>
                </a:lnTo>
                <a:lnTo>
                  <a:pt x="1816" y="1277"/>
                </a:lnTo>
                <a:lnTo>
                  <a:pt x="1781" y="131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8" name="Freeform 87"/>
          <p:cNvSpPr>
            <a:spLocks noChangeAspect="1"/>
          </p:cNvSpPr>
          <p:nvPr/>
        </p:nvSpPr>
        <p:spPr bwMode="auto">
          <a:xfrm>
            <a:off x="5341938" y="3175000"/>
            <a:ext cx="566737" cy="612775"/>
          </a:xfrm>
          <a:custGeom>
            <a:avLst/>
            <a:gdLst>
              <a:gd name="T0" fmla="*/ 2147483646 w 1210"/>
              <a:gd name="T1" fmla="*/ 2147483646 h 1509"/>
              <a:gd name="T2" fmla="*/ 2147483646 w 1210"/>
              <a:gd name="T3" fmla="*/ 2147483646 h 1509"/>
              <a:gd name="T4" fmla="*/ 2147483646 w 1210"/>
              <a:gd name="T5" fmla="*/ 2147483646 h 1509"/>
              <a:gd name="T6" fmla="*/ 2147483646 w 1210"/>
              <a:gd name="T7" fmla="*/ 2147483646 h 1509"/>
              <a:gd name="T8" fmla="*/ 2147483646 w 1210"/>
              <a:gd name="T9" fmla="*/ 2147483646 h 1509"/>
              <a:gd name="T10" fmla="*/ 2147483646 w 1210"/>
              <a:gd name="T11" fmla="*/ 2147483646 h 1509"/>
              <a:gd name="T12" fmla="*/ 2147483646 w 1210"/>
              <a:gd name="T13" fmla="*/ 2147483646 h 1509"/>
              <a:gd name="T14" fmla="*/ 2147483646 w 1210"/>
              <a:gd name="T15" fmla="*/ 2147483646 h 1509"/>
              <a:gd name="T16" fmla="*/ 2147483646 w 1210"/>
              <a:gd name="T17" fmla="*/ 2147483646 h 1509"/>
              <a:gd name="T18" fmla="*/ 2147483646 w 1210"/>
              <a:gd name="T19" fmla="*/ 2147483646 h 1509"/>
              <a:gd name="T20" fmla="*/ 2147483646 w 1210"/>
              <a:gd name="T21" fmla="*/ 2147483646 h 1509"/>
              <a:gd name="T22" fmla="*/ 2147483646 w 1210"/>
              <a:gd name="T23" fmla="*/ 2147483646 h 1509"/>
              <a:gd name="T24" fmla="*/ 2147483646 w 1210"/>
              <a:gd name="T25" fmla="*/ 2147483646 h 1509"/>
              <a:gd name="T26" fmla="*/ 2147483646 w 1210"/>
              <a:gd name="T27" fmla="*/ 2147483646 h 1509"/>
              <a:gd name="T28" fmla="*/ 2147483646 w 1210"/>
              <a:gd name="T29" fmla="*/ 2147483646 h 1509"/>
              <a:gd name="T30" fmla="*/ 2147483646 w 1210"/>
              <a:gd name="T31" fmla="*/ 2147483646 h 1509"/>
              <a:gd name="T32" fmla="*/ 2147483646 w 1210"/>
              <a:gd name="T33" fmla="*/ 2147483646 h 1509"/>
              <a:gd name="T34" fmla="*/ 0 w 1210"/>
              <a:gd name="T35" fmla="*/ 2147483646 h 1509"/>
              <a:gd name="T36" fmla="*/ 2147483646 w 1210"/>
              <a:gd name="T37" fmla="*/ 2147483646 h 1509"/>
              <a:gd name="T38" fmla="*/ 2147483646 w 1210"/>
              <a:gd name="T39" fmla="*/ 2147483646 h 1509"/>
              <a:gd name="T40" fmla="*/ 2147483646 w 1210"/>
              <a:gd name="T41" fmla="*/ 2147483646 h 1509"/>
              <a:gd name="T42" fmla="*/ 2147483646 w 1210"/>
              <a:gd name="T43" fmla="*/ 2147483646 h 1509"/>
              <a:gd name="T44" fmla="*/ 2147483646 w 1210"/>
              <a:gd name="T45" fmla="*/ 2147483646 h 1509"/>
              <a:gd name="T46" fmla="*/ 2147483646 w 1210"/>
              <a:gd name="T47" fmla="*/ 2147483646 h 1509"/>
              <a:gd name="T48" fmla="*/ 2147483646 w 1210"/>
              <a:gd name="T49" fmla="*/ 2147483646 h 1509"/>
              <a:gd name="T50" fmla="*/ 2147483646 w 1210"/>
              <a:gd name="T51" fmla="*/ 2147483646 h 1509"/>
              <a:gd name="T52" fmla="*/ 2147483646 w 1210"/>
              <a:gd name="T53" fmla="*/ 2147483646 h 1509"/>
              <a:gd name="T54" fmla="*/ 2147483646 w 1210"/>
              <a:gd name="T55" fmla="*/ 2147483646 h 1509"/>
              <a:gd name="T56" fmla="*/ 2147483646 w 1210"/>
              <a:gd name="T57" fmla="*/ 2147483646 h 1509"/>
              <a:gd name="T58" fmla="*/ 2147483646 w 1210"/>
              <a:gd name="T59" fmla="*/ 2147483646 h 1509"/>
              <a:gd name="T60" fmla="*/ 2147483646 w 1210"/>
              <a:gd name="T61" fmla="*/ 2147483646 h 1509"/>
              <a:gd name="T62" fmla="*/ 2147483646 w 1210"/>
              <a:gd name="T63" fmla="*/ 2147483646 h 1509"/>
              <a:gd name="T64" fmla="*/ 2147483646 w 1210"/>
              <a:gd name="T65" fmla="*/ 2147483646 h 1509"/>
              <a:gd name="T66" fmla="*/ 2147483646 w 1210"/>
              <a:gd name="T67" fmla="*/ 0 h 1509"/>
              <a:gd name="T68" fmla="*/ 2147483646 w 1210"/>
              <a:gd name="T69" fmla="*/ 2147483646 h 1509"/>
              <a:gd name="T70" fmla="*/ 2147483646 w 1210"/>
              <a:gd name="T71" fmla="*/ 2147483646 h 1509"/>
              <a:gd name="T72" fmla="*/ 2147483646 w 1210"/>
              <a:gd name="T73" fmla="*/ 2147483646 h 1509"/>
              <a:gd name="T74" fmla="*/ 2147483646 w 1210"/>
              <a:gd name="T75" fmla="*/ 2147483646 h 1509"/>
              <a:gd name="T76" fmla="*/ 2147483646 w 1210"/>
              <a:gd name="T77" fmla="*/ 2147483646 h 1509"/>
              <a:gd name="T78" fmla="*/ 2147483646 w 1210"/>
              <a:gd name="T79" fmla="*/ 2147483646 h 1509"/>
              <a:gd name="T80" fmla="*/ 2147483646 w 1210"/>
              <a:gd name="T81" fmla="*/ 2147483646 h 1509"/>
              <a:gd name="T82" fmla="*/ 2147483646 w 1210"/>
              <a:gd name="T83" fmla="*/ 2147483646 h 1509"/>
              <a:gd name="T84" fmla="*/ 2147483646 w 1210"/>
              <a:gd name="T85" fmla="*/ 2147483646 h 1509"/>
              <a:gd name="T86" fmla="*/ 2147483646 w 1210"/>
              <a:gd name="T87" fmla="*/ 2147483646 h 1509"/>
              <a:gd name="T88" fmla="*/ 2147483646 w 1210"/>
              <a:gd name="T89" fmla="*/ 2147483646 h 1509"/>
              <a:gd name="T90" fmla="*/ 2147483646 w 1210"/>
              <a:gd name="T91" fmla="*/ 2147483646 h 1509"/>
              <a:gd name="T92" fmla="*/ 2147483646 w 1210"/>
              <a:gd name="T93" fmla="*/ 2147483646 h 1509"/>
              <a:gd name="T94" fmla="*/ 2147483646 w 1210"/>
              <a:gd name="T95" fmla="*/ 2147483646 h 1509"/>
              <a:gd name="T96" fmla="*/ 2147483646 w 1210"/>
              <a:gd name="T97" fmla="*/ 2147483646 h 1509"/>
              <a:gd name="T98" fmla="*/ 2147483646 w 1210"/>
              <a:gd name="T99" fmla="*/ 2147483646 h 1509"/>
              <a:gd name="T100" fmla="*/ 2147483646 w 1210"/>
              <a:gd name="T101" fmla="*/ 2147483646 h 1509"/>
              <a:gd name="T102" fmla="*/ 2147483646 w 1210"/>
              <a:gd name="T103" fmla="*/ 2147483646 h 1509"/>
              <a:gd name="T104" fmla="*/ 2147483646 w 1210"/>
              <a:gd name="T105" fmla="*/ 2147483646 h 150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10"/>
              <a:gd name="T160" fmla="*/ 0 h 1509"/>
              <a:gd name="T161" fmla="*/ 1210 w 1210"/>
              <a:gd name="T162" fmla="*/ 1509 h 150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10" h="1509">
                <a:moveTo>
                  <a:pt x="854" y="1084"/>
                </a:moveTo>
                <a:lnTo>
                  <a:pt x="854" y="1044"/>
                </a:lnTo>
                <a:lnTo>
                  <a:pt x="819" y="1044"/>
                </a:lnTo>
                <a:lnTo>
                  <a:pt x="784" y="1044"/>
                </a:lnTo>
                <a:lnTo>
                  <a:pt x="784" y="1084"/>
                </a:lnTo>
                <a:lnTo>
                  <a:pt x="748" y="1084"/>
                </a:lnTo>
                <a:lnTo>
                  <a:pt x="712" y="1084"/>
                </a:lnTo>
                <a:lnTo>
                  <a:pt x="677" y="1084"/>
                </a:lnTo>
                <a:lnTo>
                  <a:pt x="641" y="1084"/>
                </a:lnTo>
                <a:lnTo>
                  <a:pt x="605" y="1044"/>
                </a:lnTo>
                <a:lnTo>
                  <a:pt x="570" y="1044"/>
                </a:lnTo>
                <a:lnTo>
                  <a:pt x="534" y="1084"/>
                </a:lnTo>
                <a:lnTo>
                  <a:pt x="500" y="1084"/>
                </a:lnTo>
                <a:lnTo>
                  <a:pt x="500" y="1122"/>
                </a:lnTo>
                <a:lnTo>
                  <a:pt x="463" y="1161"/>
                </a:lnTo>
                <a:lnTo>
                  <a:pt x="427" y="1200"/>
                </a:lnTo>
                <a:lnTo>
                  <a:pt x="392" y="1200"/>
                </a:lnTo>
                <a:lnTo>
                  <a:pt x="356" y="1238"/>
                </a:lnTo>
                <a:lnTo>
                  <a:pt x="319" y="1238"/>
                </a:lnTo>
                <a:lnTo>
                  <a:pt x="319" y="1277"/>
                </a:lnTo>
                <a:lnTo>
                  <a:pt x="285" y="1277"/>
                </a:lnTo>
                <a:lnTo>
                  <a:pt x="285" y="1314"/>
                </a:lnTo>
                <a:lnTo>
                  <a:pt x="285" y="1393"/>
                </a:lnTo>
                <a:lnTo>
                  <a:pt x="249" y="1393"/>
                </a:lnTo>
                <a:lnTo>
                  <a:pt x="249" y="1431"/>
                </a:lnTo>
                <a:lnTo>
                  <a:pt x="214" y="1431"/>
                </a:lnTo>
                <a:lnTo>
                  <a:pt x="178" y="1431"/>
                </a:lnTo>
                <a:lnTo>
                  <a:pt x="143" y="1470"/>
                </a:lnTo>
                <a:lnTo>
                  <a:pt x="143" y="1509"/>
                </a:lnTo>
                <a:lnTo>
                  <a:pt x="107" y="1470"/>
                </a:lnTo>
                <a:lnTo>
                  <a:pt x="107" y="1431"/>
                </a:lnTo>
                <a:lnTo>
                  <a:pt x="71" y="1393"/>
                </a:lnTo>
                <a:lnTo>
                  <a:pt x="35" y="1353"/>
                </a:lnTo>
                <a:lnTo>
                  <a:pt x="35" y="1314"/>
                </a:lnTo>
                <a:lnTo>
                  <a:pt x="0" y="1314"/>
                </a:lnTo>
                <a:lnTo>
                  <a:pt x="0" y="1277"/>
                </a:lnTo>
                <a:lnTo>
                  <a:pt x="0" y="1238"/>
                </a:lnTo>
                <a:lnTo>
                  <a:pt x="35" y="1122"/>
                </a:lnTo>
                <a:lnTo>
                  <a:pt x="35" y="1044"/>
                </a:lnTo>
                <a:lnTo>
                  <a:pt x="35" y="967"/>
                </a:lnTo>
                <a:lnTo>
                  <a:pt x="35" y="889"/>
                </a:lnTo>
                <a:lnTo>
                  <a:pt x="35" y="812"/>
                </a:lnTo>
                <a:lnTo>
                  <a:pt x="71" y="695"/>
                </a:lnTo>
                <a:lnTo>
                  <a:pt x="71" y="658"/>
                </a:lnTo>
                <a:lnTo>
                  <a:pt x="71" y="542"/>
                </a:lnTo>
                <a:lnTo>
                  <a:pt x="107" y="465"/>
                </a:lnTo>
                <a:lnTo>
                  <a:pt x="143" y="425"/>
                </a:lnTo>
                <a:lnTo>
                  <a:pt x="143" y="386"/>
                </a:lnTo>
                <a:lnTo>
                  <a:pt x="178" y="309"/>
                </a:lnTo>
                <a:lnTo>
                  <a:pt x="214" y="270"/>
                </a:lnTo>
                <a:lnTo>
                  <a:pt x="214" y="232"/>
                </a:lnTo>
                <a:lnTo>
                  <a:pt x="249" y="193"/>
                </a:lnTo>
                <a:lnTo>
                  <a:pt x="285" y="193"/>
                </a:lnTo>
                <a:lnTo>
                  <a:pt x="319" y="193"/>
                </a:lnTo>
                <a:lnTo>
                  <a:pt x="356" y="193"/>
                </a:lnTo>
                <a:lnTo>
                  <a:pt x="392" y="155"/>
                </a:lnTo>
                <a:lnTo>
                  <a:pt x="392" y="115"/>
                </a:lnTo>
                <a:lnTo>
                  <a:pt x="427" y="76"/>
                </a:lnTo>
                <a:lnTo>
                  <a:pt x="463" y="76"/>
                </a:lnTo>
                <a:lnTo>
                  <a:pt x="500" y="76"/>
                </a:lnTo>
                <a:lnTo>
                  <a:pt x="534" y="76"/>
                </a:lnTo>
                <a:lnTo>
                  <a:pt x="570" y="76"/>
                </a:lnTo>
                <a:lnTo>
                  <a:pt x="605" y="76"/>
                </a:lnTo>
                <a:lnTo>
                  <a:pt x="641" y="38"/>
                </a:lnTo>
                <a:lnTo>
                  <a:pt x="677" y="38"/>
                </a:lnTo>
                <a:lnTo>
                  <a:pt x="712" y="38"/>
                </a:lnTo>
                <a:lnTo>
                  <a:pt x="712" y="0"/>
                </a:lnTo>
                <a:lnTo>
                  <a:pt x="748" y="0"/>
                </a:lnTo>
                <a:lnTo>
                  <a:pt x="748" y="38"/>
                </a:lnTo>
                <a:lnTo>
                  <a:pt x="784" y="38"/>
                </a:lnTo>
                <a:lnTo>
                  <a:pt x="819" y="38"/>
                </a:lnTo>
                <a:lnTo>
                  <a:pt x="854" y="38"/>
                </a:lnTo>
                <a:lnTo>
                  <a:pt x="890" y="38"/>
                </a:lnTo>
                <a:lnTo>
                  <a:pt x="926" y="115"/>
                </a:lnTo>
                <a:lnTo>
                  <a:pt x="997" y="193"/>
                </a:lnTo>
                <a:lnTo>
                  <a:pt x="997" y="232"/>
                </a:lnTo>
                <a:lnTo>
                  <a:pt x="1032" y="232"/>
                </a:lnTo>
                <a:lnTo>
                  <a:pt x="1069" y="270"/>
                </a:lnTo>
                <a:lnTo>
                  <a:pt x="1104" y="309"/>
                </a:lnTo>
                <a:lnTo>
                  <a:pt x="1104" y="348"/>
                </a:lnTo>
                <a:lnTo>
                  <a:pt x="1140" y="348"/>
                </a:lnTo>
                <a:lnTo>
                  <a:pt x="1140" y="386"/>
                </a:lnTo>
                <a:lnTo>
                  <a:pt x="1175" y="386"/>
                </a:lnTo>
                <a:lnTo>
                  <a:pt x="1175" y="425"/>
                </a:lnTo>
                <a:lnTo>
                  <a:pt x="1175" y="465"/>
                </a:lnTo>
                <a:lnTo>
                  <a:pt x="1210" y="503"/>
                </a:lnTo>
                <a:lnTo>
                  <a:pt x="1210" y="542"/>
                </a:lnTo>
                <a:lnTo>
                  <a:pt x="1210" y="580"/>
                </a:lnTo>
                <a:lnTo>
                  <a:pt x="1210" y="619"/>
                </a:lnTo>
                <a:lnTo>
                  <a:pt x="1175" y="658"/>
                </a:lnTo>
                <a:lnTo>
                  <a:pt x="1175" y="695"/>
                </a:lnTo>
                <a:lnTo>
                  <a:pt x="1140" y="734"/>
                </a:lnTo>
                <a:lnTo>
                  <a:pt x="1104" y="774"/>
                </a:lnTo>
                <a:lnTo>
                  <a:pt x="1104" y="812"/>
                </a:lnTo>
                <a:lnTo>
                  <a:pt x="1069" y="851"/>
                </a:lnTo>
                <a:lnTo>
                  <a:pt x="1032" y="851"/>
                </a:lnTo>
                <a:lnTo>
                  <a:pt x="1032" y="889"/>
                </a:lnTo>
                <a:lnTo>
                  <a:pt x="997" y="889"/>
                </a:lnTo>
                <a:lnTo>
                  <a:pt x="997" y="928"/>
                </a:lnTo>
                <a:lnTo>
                  <a:pt x="962" y="967"/>
                </a:lnTo>
                <a:lnTo>
                  <a:pt x="926" y="967"/>
                </a:lnTo>
                <a:lnTo>
                  <a:pt x="926" y="1005"/>
                </a:lnTo>
                <a:lnTo>
                  <a:pt x="890" y="1005"/>
                </a:lnTo>
                <a:lnTo>
                  <a:pt x="890" y="1044"/>
                </a:lnTo>
                <a:lnTo>
                  <a:pt x="854" y="1044"/>
                </a:lnTo>
                <a:lnTo>
                  <a:pt x="854" y="108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19" name="Freeform 88"/>
          <p:cNvSpPr>
            <a:spLocks noChangeAspect="1"/>
          </p:cNvSpPr>
          <p:nvPr/>
        </p:nvSpPr>
        <p:spPr bwMode="auto">
          <a:xfrm>
            <a:off x="4222750" y="2484438"/>
            <a:ext cx="350838" cy="547687"/>
          </a:xfrm>
          <a:custGeom>
            <a:avLst/>
            <a:gdLst>
              <a:gd name="T0" fmla="*/ 2147483646 w 747"/>
              <a:gd name="T1" fmla="*/ 2147483646 h 1355"/>
              <a:gd name="T2" fmla="*/ 2147483646 w 747"/>
              <a:gd name="T3" fmla="*/ 2147483646 h 1355"/>
              <a:gd name="T4" fmla="*/ 2147483646 w 747"/>
              <a:gd name="T5" fmla="*/ 2147483646 h 1355"/>
              <a:gd name="T6" fmla="*/ 2147483646 w 747"/>
              <a:gd name="T7" fmla="*/ 2147483646 h 1355"/>
              <a:gd name="T8" fmla="*/ 2147483646 w 747"/>
              <a:gd name="T9" fmla="*/ 2147483646 h 1355"/>
              <a:gd name="T10" fmla="*/ 2147483646 w 747"/>
              <a:gd name="T11" fmla="*/ 2147483646 h 1355"/>
              <a:gd name="T12" fmla="*/ 2147483646 w 747"/>
              <a:gd name="T13" fmla="*/ 2147483646 h 1355"/>
              <a:gd name="T14" fmla="*/ 2147483646 w 747"/>
              <a:gd name="T15" fmla="*/ 2147483646 h 1355"/>
              <a:gd name="T16" fmla="*/ 2147483646 w 747"/>
              <a:gd name="T17" fmla="*/ 2147483646 h 1355"/>
              <a:gd name="T18" fmla="*/ 0 w 747"/>
              <a:gd name="T19" fmla="*/ 2147483646 h 1355"/>
              <a:gd name="T20" fmla="*/ 2147483646 w 747"/>
              <a:gd name="T21" fmla="*/ 2147483646 h 1355"/>
              <a:gd name="T22" fmla="*/ 2147483646 w 747"/>
              <a:gd name="T23" fmla="*/ 2147483646 h 1355"/>
              <a:gd name="T24" fmla="*/ 2147483646 w 747"/>
              <a:gd name="T25" fmla="*/ 2147483646 h 1355"/>
              <a:gd name="T26" fmla="*/ 2147483646 w 747"/>
              <a:gd name="T27" fmla="*/ 2147483646 h 1355"/>
              <a:gd name="T28" fmla="*/ 0 w 747"/>
              <a:gd name="T29" fmla="*/ 2147483646 h 1355"/>
              <a:gd name="T30" fmla="*/ 0 w 747"/>
              <a:gd name="T31" fmla="*/ 2147483646 h 1355"/>
              <a:gd name="T32" fmla="*/ 0 w 747"/>
              <a:gd name="T33" fmla="*/ 2147483646 h 1355"/>
              <a:gd name="T34" fmla="*/ 2147483646 w 747"/>
              <a:gd name="T35" fmla="*/ 2147483646 h 1355"/>
              <a:gd name="T36" fmla="*/ 2147483646 w 747"/>
              <a:gd name="T37" fmla="*/ 2147483646 h 1355"/>
              <a:gd name="T38" fmla="*/ 2147483646 w 747"/>
              <a:gd name="T39" fmla="*/ 2147483646 h 1355"/>
              <a:gd name="T40" fmla="*/ 2147483646 w 747"/>
              <a:gd name="T41" fmla="*/ 2147483646 h 1355"/>
              <a:gd name="T42" fmla="*/ 2147483646 w 747"/>
              <a:gd name="T43" fmla="*/ 2147483646 h 1355"/>
              <a:gd name="T44" fmla="*/ 2147483646 w 747"/>
              <a:gd name="T45" fmla="*/ 2147483646 h 1355"/>
              <a:gd name="T46" fmla="*/ 2147483646 w 747"/>
              <a:gd name="T47" fmla="*/ 2147483646 h 1355"/>
              <a:gd name="T48" fmla="*/ 2147483646 w 747"/>
              <a:gd name="T49" fmla="*/ 2147483646 h 1355"/>
              <a:gd name="T50" fmla="*/ 2147483646 w 747"/>
              <a:gd name="T51" fmla="*/ 2147483646 h 1355"/>
              <a:gd name="T52" fmla="*/ 2147483646 w 747"/>
              <a:gd name="T53" fmla="*/ 2147483646 h 1355"/>
              <a:gd name="T54" fmla="*/ 2147483646 w 747"/>
              <a:gd name="T55" fmla="*/ 2147483646 h 1355"/>
              <a:gd name="T56" fmla="*/ 2147483646 w 747"/>
              <a:gd name="T57" fmla="*/ 2147483646 h 1355"/>
              <a:gd name="T58" fmla="*/ 2147483646 w 747"/>
              <a:gd name="T59" fmla="*/ 2147483646 h 1355"/>
              <a:gd name="T60" fmla="*/ 2147483646 w 747"/>
              <a:gd name="T61" fmla="*/ 2147483646 h 1355"/>
              <a:gd name="T62" fmla="*/ 2147483646 w 747"/>
              <a:gd name="T63" fmla="*/ 2147483646 h 1355"/>
              <a:gd name="T64" fmla="*/ 2147483646 w 747"/>
              <a:gd name="T65" fmla="*/ 2147483646 h 1355"/>
              <a:gd name="T66" fmla="*/ 2147483646 w 747"/>
              <a:gd name="T67" fmla="*/ 2147483646 h 1355"/>
              <a:gd name="T68" fmla="*/ 2147483646 w 747"/>
              <a:gd name="T69" fmla="*/ 2147483646 h 1355"/>
              <a:gd name="T70" fmla="*/ 2147483646 w 747"/>
              <a:gd name="T71" fmla="*/ 2147483646 h 1355"/>
              <a:gd name="T72" fmla="*/ 2147483646 w 747"/>
              <a:gd name="T73" fmla="*/ 2147483646 h 1355"/>
              <a:gd name="T74" fmla="*/ 2147483646 w 747"/>
              <a:gd name="T75" fmla="*/ 2147483646 h 1355"/>
              <a:gd name="T76" fmla="*/ 2147483646 w 747"/>
              <a:gd name="T77" fmla="*/ 2147483646 h 1355"/>
              <a:gd name="T78" fmla="*/ 2147483646 w 747"/>
              <a:gd name="T79" fmla="*/ 2147483646 h 1355"/>
              <a:gd name="T80" fmla="*/ 2147483646 w 747"/>
              <a:gd name="T81" fmla="*/ 2147483646 h 1355"/>
              <a:gd name="T82" fmla="*/ 2147483646 w 747"/>
              <a:gd name="T83" fmla="*/ 2147483646 h 1355"/>
              <a:gd name="T84" fmla="*/ 2147483646 w 747"/>
              <a:gd name="T85" fmla="*/ 2147483646 h 1355"/>
              <a:gd name="T86" fmla="*/ 2147483646 w 747"/>
              <a:gd name="T87" fmla="*/ 2147483646 h 1355"/>
              <a:gd name="T88" fmla="*/ 2147483646 w 747"/>
              <a:gd name="T89" fmla="*/ 2147483646 h 1355"/>
              <a:gd name="T90" fmla="*/ 2147483646 w 747"/>
              <a:gd name="T91" fmla="*/ 2147483646 h 1355"/>
              <a:gd name="T92" fmla="*/ 2147483646 w 747"/>
              <a:gd name="T93" fmla="*/ 2147483646 h 1355"/>
              <a:gd name="T94" fmla="*/ 2147483646 w 747"/>
              <a:gd name="T95" fmla="*/ 2147483646 h 1355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747"/>
              <a:gd name="T145" fmla="*/ 0 h 1355"/>
              <a:gd name="T146" fmla="*/ 747 w 747"/>
              <a:gd name="T147" fmla="*/ 1355 h 1355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747" h="1355">
                <a:moveTo>
                  <a:pt x="356" y="1317"/>
                </a:moveTo>
                <a:lnTo>
                  <a:pt x="320" y="1317"/>
                </a:lnTo>
                <a:lnTo>
                  <a:pt x="285" y="1278"/>
                </a:lnTo>
                <a:lnTo>
                  <a:pt x="248" y="1278"/>
                </a:lnTo>
                <a:lnTo>
                  <a:pt x="212" y="1200"/>
                </a:lnTo>
                <a:lnTo>
                  <a:pt x="178" y="1200"/>
                </a:lnTo>
                <a:lnTo>
                  <a:pt x="178" y="1161"/>
                </a:lnTo>
                <a:lnTo>
                  <a:pt x="178" y="1123"/>
                </a:lnTo>
                <a:lnTo>
                  <a:pt x="142" y="1123"/>
                </a:lnTo>
                <a:lnTo>
                  <a:pt x="142" y="1084"/>
                </a:lnTo>
                <a:lnTo>
                  <a:pt x="107" y="1084"/>
                </a:lnTo>
                <a:lnTo>
                  <a:pt x="107" y="1045"/>
                </a:lnTo>
                <a:lnTo>
                  <a:pt x="107" y="1008"/>
                </a:lnTo>
                <a:lnTo>
                  <a:pt x="70" y="1008"/>
                </a:lnTo>
                <a:lnTo>
                  <a:pt x="70" y="931"/>
                </a:lnTo>
                <a:lnTo>
                  <a:pt x="70" y="891"/>
                </a:lnTo>
                <a:lnTo>
                  <a:pt x="34" y="852"/>
                </a:lnTo>
                <a:lnTo>
                  <a:pt x="34" y="814"/>
                </a:lnTo>
                <a:lnTo>
                  <a:pt x="34" y="775"/>
                </a:lnTo>
                <a:lnTo>
                  <a:pt x="0" y="775"/>
                </a:lnTo>
                <a:lnTo>
                  <a:pt x="0" y="736"/>
                </a:lnTo>
                <a:lnTo>
                  <a:pt x="34" y="736"/>
                </a:lnTo>
                <a:lnTo>
                  <a:pt x="34" y="698"/>
                </a:lnTo>
                <a:lnTo>
                  <a:pt x="34" y="659"/>
                </a:lnTo>
                <a:lnTo>
                  <a:pt x="70" y="659"/>
                </a:lnTo>
                <a:lnTo>
                  <a:pt x="70" y="619"/>
                </a:lnTo>
                <a:lnTo>
                  <a:pt x="70" y="581"/>
                </a:lnTo>
                <a:lnTo>
                  <a:pt x="34" y="581"/>
                </a:lnTo>
                <a:lnTo>
                  <a:pt x="34" y="542"/>
                </a:lnTo>
                <a:lnTo>
                  <a:pt x="0" y="542"/>
                </a:lnTo>
                <a:lnTo>
                  <a:pt x="0" y="504"/>
                </a:lnTo>
                <a:lnTo>
                  <a:pt x="0" y="465"/>
                </a:lnTo>
                <a:lnTo>
                  <a:pt x="0" y="426"/>
                </a:lnTo>
                <a:lnTo>
                  <a:pt x="0" y="389"/>
                </a:lnTo>
                <a:lnTo>
                  <a:pt x="0" y="350"/>
                </a:lnTo>
                <a:lnTo>
                  <a:pt x="34" y="350"/>
                </a:lnTo>
                <a:lnTo>
                  <a:pt x="34" y="310"/>
                </a:lnTo>
                <a:lnTo>
                  <a:pt x="70" y="310"/>
                </a:lnTo>
                <a:lnTo>
                  <a:pt x="70" y="272"/>
                </a:lnTo>
                <a:lnTo>
                  <a:pt x="107" y="272"/>
                </a:lnTo>
                <a:lnTo>
                  <a:pt x="107" y="233"/>
                </a:lnTo>
                <a:lnTo>
                  <a:pt x="107" y="195"/>
                </a:lnTo>
                <a:lnTo>
                  <a:pt x="107" y="156"/>
                </a:lnTo>
                <a:lnTo>
                  <a:pt x="107" y="117"/>
                </a:lnTo>
                <a:lnTo>
                  <a:pt x="142" y="79"/>
                </a:lnTo>
                <a:lnTo>
                  <a:pt x="142" y="40"/>
                </a:lnTo>
                <a:lnTo>
                  <a:pt x="178" y="0"/>
                </a:lnTo>
                <a:lnTo>
                  <a:pt x="320" y="40"/>
                </a:lnTo>
                <a:lnTo>
                  <a:pt x="356" y="40"/>
                </a:lnTo>
                <a:lnTo>
                  <a:pt x="391" y="79"/>
                </a:lnTo>
                <a:lnTo>
                  <a:pt x="426" y="117"/>
                </a:lnTo>
                <a:lnTo>
                  <a:pt x="498" y="156"/>
                </a:lnTo>
                <a:lnTo>
                  <a:pt x="569" y="195"/>
                </a:lnTo>
                <a:lnTo>
                  <a:pt x="712" y="350"/>
                </a:lnTo>
                <a:lnTo>
                  <a:pt x="747" y="350"/>
                </a:lnTo>
                <a:lnTo>
                  <a:pt x="712" y="350"/>
                </a:lnTo>
                <a:lnTo>
                  <a:pt x="712" y="389"/>
                </a:lnTo>
                <a:lnTo>
                  <a:pt x="712" y="426"/>
                </a:lnTo>
                <a:lnTo>
                  <a:pt x="677" y="465"/>
                </a:lnTo>
                <a:lnTo>
                  <a:pt x="677" y="504"/>
                </a:lnTo>
                <a:lnTo>
                  <a:pt x="640" y="504"/>
                </a:lnTo>
                <a:lnTo>
                  <a:pt x="640" y="542"/>
                </a:lnTo>
                <a:lnTo>
                  <a:pt x="640" y="581"/>
                </a:lnTo>
                <a:lnTo>
                  <a:pt x="604" y="619"/>
                </a:lnTo>
                <a:lnTo>
                  <a:pt x="569" y="659"/>
                </a:lnTo>
                <a:lnTo>
                  <a:pt x="534" y="698"/>
                </a:lnTo>
                <a:lnTo>
                  <a:pt x="498" y="698"/>
                </a:lnTo>
                <a:lnTo>
                  <a:pt x="498" y="736"/>
                </a:lnTo>
                <a:lnTo>
                  <a:pt x="462" y="736"/>
                </a:lnTo>
                <a:lnTo>
                  <a:pt x="462" y="775"/>
                </a:lnTo>
                <a:lnTo>
                  <a:pt x="498" y="814"/>
                </a:lnTo>
                <a:lnTo>
                  <a:pt x="534" y="814"/>
                </a:lnTo>
                <a:lnTo>
                  <a:pt x="534" y="852"/>
                </a:lnTo>
                <a:lnTo>
                  <a:pt x="569" y="852"/>
                </a:lnTo>
                <a:lnTo>
                  <a:pt x="569" y="891"/>
                </a:lnTo>
                <a:lnTo>
                  <a:pt x="569" y="931"/>
                </a:lnTo>
                <a:lnTo>
                  <a:pt x="604" y="969"/>
                </a:lnTo>
                <a:lnTo>
                  <a:pt x="604" y="1008"/>
                </a:lnTo>
                <a:lnTo>
                  <a:pt x="604" y="1045"/>
                </a:lnTo>
                <a:lnTo>
                  <a:pt x="640" y="1084"/>
                </a:lnTo>
                <a:lnTo>
                  <a:pt x="640" y="1123"/>
                </a:lnTo>
                <a:lnTo>
                  <a:pt x="677" y="1123"/>
                </a:lnTo>
                <a:lnTo>
                  <a:pt x="677" y="1161"/>
                </a:lnTo>
                <a:lnTo>
                  <a:pt x="712" y="1161"/>
                </a:lnTo>
                <a:lnTo>
                  <a:pt x="747" y="1161"/>
                </a:lnTo>
                <a:lnTo>
                  <a:pt x="712" y="1200"/>
                </a:lnTo>
                <a:lnTo>
                  <a:pt x="677" y="1240"/>
                </a:lnTo>
                <a:lnTo>
                  <a:pt x="640" y="1278"/>
                </a:lnTo>
                <a:lnTo>
                  <a:pt x="604" y="1317"/>
                </a:lnTo>
                <a:lnTo>
                  <a:pt x="569" y="1355"/>
                </a:lnTo>
                <a:lnTo>
                  <a:pt x="534" y="1355"/>
                </a:lnTo>
                <a:lnTo>
                  <a:pt x="498" y="1355"/>
                </a:lnTo>
                <a:lnTo>
                  <a:pt x="462" y="1355"/>
                </a:lnTo>
                <a:lnTo>
                  <a:pt x="426" y="1355"/>
                </a:lnTo>
                <a:lnTo>
                  <a:pt x="391" y="1355"/>
                </a:lnTo>
                <a:lnTo>
                  <a:pt x="356" y="131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0" name="Freeform 89"/>
          <p:cNvSpPr>
            <a:spLocks noChangeAspect="1"/>
          </p:cNvSpPr>
          <p:nvPr/>
        </p:nvSpPr>
        <p:spPr bwMode="auto">
          <a:xfrm>
            <a:off x="4441825" y="2627313"/>
            <a:ext cx="935038" cy="581025"/>
          </a:xfrm>
          <a:custGeom>
            <a:avLst/>
            <a:gdLst>
              <a:gd name="T0" fmla="*/ 2147483646 w 1994"/>
              <a:gd name="T1" fmla="*/ 2147483646 h 1432"/>
              <a:gd name="T2" fmla="*/ 2147483646 w 1994"/>
              <a:gd name="T3" fmla="*/ 2147483646 h 1432"/>
              <a:gd name="T4" fmla="*/ 2147483646 w 1994"/>
              <a:gd name="T5" fmla="*/ 2147483646 h 1432"/>
              <a:gd name="T6" fmla="*/ 2147483646 w 1994"/>
              <a:gd name="T7" fmla="*/ 2147483646 h 1432"/>
              <a:gd name="T8" fmla="*/ 2147483646 w 1994"/>
              <a:gd name="T9" fmla="*/ 2147483646 h 1432"/>
              <a:gd name="T10" fmla="*/ 2147483646 w 1994"/>
              <a:gd name="T11" fmla="*/ 2147483646 h 1432"/>
              <a:gd name="T12" fmla="*/ 2147483646 w 1994"/>
              <a:gd name="T13" fmla="*/ 2147483646 h 1432"/>
              <a:gd name="T14" fmla="*/ 2147483646 w 1994"/>
              <a:gd name="T15" fmla="*/ 2147483646 h 1432"/>
              <a:gd name="T16" fmla="*/ 2147483646 w 1994"/>
              <a:gd name="T17" fmla="*/ 2147483646 h 1432"/>
              <a:gd name="T18" fmla="*/ 2147483646 w 1994"/>
              <a:gd name="T19" fmla="*/ 2147483646 h 1432"/>
              <a:gd name="T20" fmla="*/ 2147483646 w 1994"/>
              <a:gd name="T21" fmla="*/ 2147483646 h 1432"/>
              <a:gd name="T22" fmla="*/ 2147483646 w 1994"/>
              <a:gd name="T23" fmla="*/ 2147483646 h 1432"/>
              <a:gd name="T24" fmla="*/ 2147483646 w 1994"/>
              <a:gd name="T25" fmla="*/ 2147483646 h 1432"/>
              <a:gd name="T26" fmla="*/ 2147483646 w 1994"/>
              <a:gd name="T27" fmla="*/ 2147483646 h 1432"/>
              <a:gd name="T28" fmla="*/ 2147483646 w 1994"/>
              <a:gd name="T29" fmla="*/ 2147483646 h 1432"/>
              <a:gd name="T30" fmla="*/ 2147483646 w 1994"/>
              <a:gd name="T31" fmla="*/ 2147483646 h 1432"/>
              <a:gd name="T32" fmla="*/ 2147483646 w 1994"/>
              <a:gd name="T33" fmla="*/ 2147483646 h 1432"/>
              <a:gd name="T34" fmla="*/ 2147483646 w 1994"/>
              <a:gd name="T35" fmla="*/ 2147483646 h 1432"/>
              <a:gd name="T36" fmla="*/ 2147483646 w 1994"/>
              <a:gd name="T37" fmla="*/ 2147483646 h 1432"/>
              <a:gd name="T38" fmla="*/ 2147483646 w 1994"/>
              <a:gd name="T39" fmla="*/ 2147483646 h 1432"/>
              <a:gd name="T40" fmla="*/ 2147483646 w 1994"/>
              <a:gd name="T41" fmla="*/ 2147483646 h 1432"/>
              <a:gd name="T42" fmla="*/ 2147483646 w 1994"/>
              <a:gd name="T43" fmla="*/ 2147483646 h 1432"/>
              <a:gd name="T44" fmla="*/ 2147483646 w 1994"/>
              <a:gd name="T45" fmla="*/ 2147483646 h 1432"/>
              <a:gd name="T46" fmla="*/ 2147483646 w 1994"/>
              <a:gd name="T47" fmla="*/ 2147483646 h 1432"/>
              <a:gd name="T48" fmla="*/ 2147483646 w 1994"/>
              <a:gd name="T49" fmla="*/ 2147483646 h 1432"/>
              <a:gd name="T50" fmla="*/ 0 w 1994"/>
              <a:gd name="T51" fmla="*/ 2147483646 h 1432"/>
              <a:gd name="T52" fmla="*/ 2147483646 w 1994"/>
              <a:gd name="T53" fmla="*/ 2147483646 h 1432"/>
              <a:gd name="T54" fmla="*/ 2147483646 w 1994"/>
              <a:gd name="T55" fmla="*/ 2147483646 h 1432"/>
              <a:gd name="T56" fmla="*/ 2147483646 w 1994"/>
              <a:gd name="T57" fmla="*/ 2147483646 h 1432"/>
              <a:gd name="T58" fmla="*/ 2147483646 w 1994"/>
              <a:gd name="T59" fmla="*/ 2147483646 h 1432"/>
              <a:gd name="T60" fmla="*/ 2147483646 w 1994"/>
              <a:gd name="T61" fmla="*/ 2147483646 h 1432"/>
              <a:gd name="T62" fmla="*/ 2147483646 w 1994"/>
              <a:gd name="T63" fmla="*/ 2147483646 h 1432"/>
              <a:gd name="T64" fmla="*/ 2147483646 w 1994"/>
              <a:gd name="T65" fmla="*/ 0 h 1432"/>
              <a:gd name="T66" fmla="*/ 2147483646 w 1994"/>
              <a:gd name="T67" fmla="*/ 2147483646 h 1432"/>
              <a:gd name="T68" fmla="*/ 2147483646 w 1994"/>
              <a:gd name="T69" fmla="*/ 2147483646 h 1432"/>
              <a:gd name="T70" fmla="*/ 2147483646 w 1994"/>
              <a:gd name="T71" fmla="*/ 2147483646 h 1432"/>
              <a:gd name="T72" fmla="*/ 2147483646 w 1994"/>
              <a:gd name="T73" fmla="*/ 2147483646 h 1432"/>
              <a:gd name="T74" fmla="*/ 2147483646 w 1994"/>
              <a:gd name="T75" fmla="*/ 2147483646 h 1432"/>
              <a:gd name="T76" fmla="*/ 2147483646 w 1994"/>
              <a:gd name="T77" fmla="*/ 2147483646 h 1432"/>
              <a:gd name="T78" fmla="*/ 2147483646 w 1994"/>
              <a:gd name="T79" fmla="*/ 2147483646 h 1432"/>
              <a:gd name="T80" fmla="*/ 2147483646 w 1994"/>
              <a:gd name="T81" fmla="*/ 2147483646 h 1432"/>
              <a:gd name="T82" fmla="*/ 2147483646 w 1994"/>
              <a:gd name="T83" fmla="*/ 2147483646 h 1432"/>
              <a:gd name="T84" fmla="*/ 2147483646 w 1994"/>
              <a:gd name="T85" fmla="*/ 2147483646 h 1432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994"/>
              <a:gd name="T130" fmla="*/ 0 h 1432"/>
              <a:gd name="T131" fmla="*/ 1994 w 1994"/>
              <a:gd name="T132" fmla="*/ 1432 h 1432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994" h="1432">
                <a:moveTo>
                  <a:pt x="1852" y="1432"/>
                </a:moveTo>
                <a:lnTo>
                  <a:pt x="1816" y="1394"/>
                </a:lnTo>
                <a:lnTo>
                  <a:pt x="1745" y="1394"/>
                </a:lnTo>
                <a:lnTo>
                  <a:pt x="1710" y="1355"/>
                </a:lnTo>
                <a:lnTo>
                  <a:pt x="1639" y="1355"/>
                </a:lnTo>
                <a:lnTo>
                  <a:pt x="1639" y="1315"/>
                </a:lnTo>
                <a:lnTo>
                  <a:pt x="1602" y="1315"/>
                </a:lnTo>
                <a:lnTo>
                  <a:pt x="1602" y="1277"/>
                </a:lnTo>
                <a:lnTo>
                  <a:pt x="1566" y="1238"/>
                </a:lnTo>
                <a:lnTo>
                  <a:pt x="1532" y="1200"/>
                </a:lnTo>
                <a:lnTo>
                  <a:pt x="1246" y="1084"/>
                </a:lnTo>
                <a:lnTo>
                  <a:pt x="1104" y="1045"/>
                </a:lnTo>
                <a:lnTo>
                  <a:pt x="1068" y="1005"/>
                </a:lnTo>
                <a:lnTo>
                  <a:pt x="1032" y="1005"/>
                </a:lnTo>
                <a:lnTo>
                  <a:pt x="997" y="1045"/>
                </a:lnTo>
                <a:lnTo>
                  <a:pt x="962" y="1045"/>
                </a:lnTo>
                <a:lnTo>
                  <a:pt x="926" y="1045"/>
                </a:lnTo>
                <a:lnTo>
                  <a:pt x="891" y="1005"/>
                </a:lnTo>
                <a:lnTo>
                  <a:pt x="854" y="967"/>
                </a:lnTo>
                <a:lnTo>
                  <a:pt x="819" y="1005"/>
                </a:lnTo>
                <a:lnTo>
                  <a:pt x="711" y="1005"/>
                </a:lnTo>
                <a:lnTo>
                  <a:pt x="676" y="1005"/>
                </a:lnTo>
                <a:lnTo>
                  <a:pt x="641" y="1005"/>
                </a:lnTo>
                <a:lnTo>
                  <a:pt x="570" y="1005"/>
                </a:lnTo>
                <a:lnTo>
                  <a:pt x="534" y="967"/>
                </a:lnTo>
                <a:lnTo>
                  <a:pt x="498" y="928"/>
                </a:lnTo>
                <a:lnTo>
                  <a:pt x="498" y="891"/>
                </a:lnTo>
                <a:lnTo>
                  <a:pt x="463" y="891"/>
                </a:lnTo>
                <a:lnTo>
                  <a:pt x="463" y="852"/>
                </a:lnTo>
                <a:lnTo>
                  <a:pt x="427" y="813"/>
                </a:lnTo>
                <a:lnTo>
                  <a:pt x="392" y="813"/>
                </a:lnTo>
                <a:lnTo>
                  <a:pt x="392" y="775"/>
                </a:lnTo>
                <a:lnTo>
                  <a:pt x="356" y="775"/>
                </a:lnTo>
                <a:lnTo>
                  <a:pt x="319" y="736"/>
                </a:lnTo>
                <a:lnTo>
                  <a:pt x="285" y="775"/>
                </a:lnTo>
                <a:lnTo>
                  <a:pt x="285" y="813"/>
                </a:lnTo>
                <a:lnTo>
                  <a:pt x="249" y="813"/>
                </a:lnTo>
                <a:lnTo>
                  <a:pt x="214" y="813"/>
                </a:lnTo>
                <a:lnTo>
                  <a:pt x="214" y="775"/>
                </a:lnTo>
                <a:lnTo>
                  <a:pt x="178" y="775"/>
                </a:lnTo>
                <a:lnTo>
                  <a:pt x="178" y="736"/>
                </a:lnTo>
                <a:lnTo>
                  <a:pt x="141" y="696"/>
                </a:lnTo>
                <a:lnTo>
                  <a:pt x="141" y="658"/>
                </a:lnTo>
                <a:lnTo>
                  <a:pt x="141" y="619"/>
                </a:lnTo>
                <a:lnTo>
                  <a:pt x="107" y="581"/>
                </a:lnTo>
                <a:lnTo>
                  <a:pt x="107" y="542"/>
                </a:lnTo>
                <a:lnTo>
                  <a:pt x="107" y="503"/>
                </a:lnTo>
                <a:lnTo>
                  <a:pt x="71" y="503"/>
                </a:lnTo>
                <a:lnTo>
                  <a:pt x="71" y="465"/>
                </a:lnTo>
                <a:lnTo>
                  <a:pt x="35" y="465"/>
                </a:lnTo>
                <a:lnTo>
                  <a:pt x="0" y="426"/>
                </a:lnTo>
                <a:lnTo>
                  <a:pt x="0" y="386"/>
                </a:lnTo>
                <a:lnTo>
                  <a:pt x="35" y="386"/>
                </a:lnTo>
                <a:lnTo>
                  <a:pt x="35" y="348"/>
                </a:lnTo>
                <a:lnTo>
                  <a:pt x="71" y="348"/>
                </a:lnTo>
                <a:lnTo>
                  <a:pt x="107" y="309"/>
                </a:lnTo>
                <a:lnTo>
                  <a:pt x="141" y="270"/>
                </a:lnTo>
                <a:lnTo>
                  <a:pt x="178" y="233"/>
                </a:lnTo>
                <a:lnTo>
                  <a:pt x="178" y="194"/>
                </a:lnTo>
                <a:lnTo>
                  <a:pt x="178" y="156"/>
                </a:lnTo>
                <a:lnTo>
                  <a:pt x="214" y="156"/>
                </a:lnTo>
                <a:lnTo>
                  <a:pt x="214" y="117"/>
                </a:lnTo>
                <a:lnTo>
                  <a:pt x="249" y="77"/>
                </a:lnTo>
                <a:lnTo>
                  <a:pt x="249" y="39"/>
                </a:lnTo>
                <a:lnTo>
                  <a:pt x="249" y="0"/>
                </a:lnTo>
                <a:lnTo>
                  <a:pt x="285" y="0"/>
                </a:lnTo>
                <a:lnTo>
                  <a:pt x="319" y="39"/>
                </a:lnTo>
                <a:lnTo>
                  <a:pt x="498" y="77"/>
                </a:lnTo>
                <a:lnTo>
                  <a:pt x="711" y="156"/>
                </a:lnTo>
                <a:lnTo>
                  <a:pt x="926" y="233"/>
                </a:lnTo>
                <a:lnTo>
                  <a:pt x="1140" y="270"/>
                </a:lnTo>
                <a:lnTo>
                  <a:pt x="1424" y="386"/>
                </a:lnTo>
                <a:lnTo>
                  <a:pt x="1745" y="542"/>
                </a:lnTo>
                <a:lnTo>
                  <a:pt x="1639" y="619"/>
                </a:lnTo>
                <a:lnTo>
                  <a:pt x="1710" y="736"/>
                </a:lnTo>
                <a:lnTo>
                  <a:pt x="1852" y="736"/>
                </a:lnTo>
                <a:lnTo>
                  <a:pt x="1888" y="736"/>
                </a:lnTo>
                <a:lnTo>
                  <a:pt x="1923" y="736"/>
                </a:lnTo>
                <a:lnTo>
                  <a:pt x="1958" y="775"/>
                </a:lnTo>
                <a:lnTo>
                  <a:pt x="1994" y="775"/>
                </a:lnTo>
                <a:lnTo>
                  <a:pt x="1958" y="852"/>
                </a:lnTo>
                <a:lnTo>
                  <a:pt x="1923" y="1045"/>
                </a:lnTo>
                <a:lnTo>
                  <a:pt x="1888" y="1238"/>
                </a:lnTo>
                <a:lnTo>
                  <a:pt x="1923" y="1355"/>
                </a:lnTo>
                <a:lnTo>
                  <a:pt x="1888" y="1394"/>
                </a:lnTo>
                <a:lnTo>
                  <a:pt x="1852" y="143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1" name="Freeform 90"/>
          <p:cNvSpPr>
            <a:spLocks noChangeAspect="1"/>
          </p:cNvSpPr>
          <p:nvPr/>
        </p:nvSpPr>
        <p:spPr bwMode="auto">
          <a:xfrm>
            <a:off x="4308475" y="2390775"/>
            <a:ext cx="750888" cy="344488"/>
          </a:xfrm>
          <a:custGeom>
            <a:avLst/>
            <a:gdLst>
              <a:gd name="T0" fmla="*/ 2147483646 w 1602"/>
              <a:gd name="T1" fmla="*/ 2147483646 h 849"/>
              <a:gd name="T2" fmla="*/ 2147483646 w 1602"/>
              <a:gd name="T3" fmla="*/ 2147483646 h 849"/>
              <a:gd name="T4" fmla="*/ 2147483646 w 1602"/>
              <a:gd name="T5" fmla="*/ 2147483646 h 849"/>
              <a:gd name="T6" fmla="*/ 2147483646 w 1602"/>
              <a:gd name="T7" fmla="*/ 2147483646 h 849"/>
              <a:gd name="T8" fmla="*/ 2147483646 w 1602"/>
              <a:gd name="T9" fmla="*/ 2147483646 h 849"/>
              <a:gd name="T10" fmla="*/ 2147483646 w 1602"/>
              <a:gd name="T11" fmla="*/ 2147483646 h 849"/>
              <a:gd name="T12" fmla="*/ 2147483646 w 1602"/>
              <a:gd name="T13" fmla="*/ 2147483646 h 849"/>
              <a:gd name="T14" fmla="*/ 2147483646 w 1602"/>
              <a:gd name="T15" fmla="*/ 2147483646 h 849"/>
              <a:gd name="T16" fmla="*/ 2147483646 w 1602"/>
              <a:gd name="T17" fmla="*/ 2147483646 h 849"/>
              <a:gd name="T18" fmla="*/ 2147483646 w 1602"/>
              <a:gd name="T19" fmla="*/ 2147483646 h 849"/>
              <a:gd name="T20" fmla="*/ 2147483646 w 1602"/>
              <a:gd name="T21" fmla="*/ 2147483646 h 849"/>
              <a:gd name="T22" fmla="*/ 2147483646 w 1602"/>
              <a:gd name="T23" fmla="*/ 2147483646 h 849"/>
              <a:gd name="T24" fmla="*/ 2147483646 w 1602"/>
              <a:gd name="T25" fmla="*/ 2147483646 h 849"/>
              <a:gd name="T26" fmla="*/ 0 w 1602"/>
              <a:gd name="T27" fmla="*/ 2147483646 h 849"/>
              <a:gd name="T28" fmla="*/ 2147483646 w 1602"/>
              <a:gd name="T29" fmla="*/ 2147483646 h 849"/>
              <a:gd name="T30" fmla="*/ 2147483646 w 1602"/>
              <a:gd name="T31" fmla="*/ 2147483646 h 849"/>
              <a:gd name="T32" fmla="*/ 2147483646 w 1602"/>
              <a:gd name="T33" fmla="*/ 2147483646 h 849"/>
              <a:gd name="T34" fmla="*/ 2147483646 w 1602"/>
              <a:gd name="T35" fmla="*/ 2147483646 h 849"/>
              <a:gd name="T36" fmla="*/ 2147483646 w 1602"/>
              <a:gd name="T37" fmla="*/ 2147483646 h 849"/>
              <a:gd name="T38" fmla="*/ 2147483646 w 1602"/>
              <a:gd name="T39" fmla="*/ 2147483646 h 849"/>
              <a:gd name="T40" fmla="*/ 2147483646 w 1602"/>
              <a:gd name="T41" fmla="*/ 0 h 849"/>
              <a:gd name="T42" fmla="*/ 2147483646 w 1602"/>
              <a:gd name="T43" fmla="*/ 2147483646 h 849"/>
              <a:gd name="T44" fmla="*/ 2147483646 w 1602"/>
              <a:gd name="T45" fmla="*/ 2147483646 h 849"/>
              <a:gd name="T46" fmla="*/ 2147483646 w 1602"/>
              <a:gd name="T47" fmla="*/ 2147483646 h 849"/>
              <a:gd name="T48" fmla="*/ 2147483646 w 1602"/>
              <a:gd name="T49" fmla="*/ 2147483646 h 8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602"/>
              <a:gd name="T76" fmla="*/ 0 h 849"/>
              <a:gd name="T77" fmla="*/ 1602 w 1602"/>
              <a:gd name="T78" fmla="*/ 849 h 8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602" h="849">
                <a:moveTo>
                  <a:pt x="1424" y="849"/>
                </a:moveTo>
                <a:lnTo>
                  <a:pt x="1210" y="811"/>
                </a:lnTo>
                <a:lnTo>
                  <a:pt x="996" y="734"/>
                </a:lnTo>
                <a:lnTo>
                  <a:pt x="783" y="656"/>
                </a:lnTo>
                <a:lnTo>
                  <a:pt x="604" y="619"/>
                </a:lnTo>
                <a:lnTo>
                  <a:pt x="569" y="580"/>
                </a:lnTo>
                <a:lnTo>
                  <a:pt x="534" y="580"/>
                </a:lnTo>
                <a:lnTo>
                  <a:pt x="391" y="425"/>
                </a:lnTo>
                <a:lnTo>
                  <a:pt x="319" y="386"/>
                </a:lnTo>
                <a:lnTo>
                  <a:pt x="248" y="347"/>
                </a:lnTo>
                <a:lnTo>
                  <a:pt x="213" y="309"/>
                </a:lnTo>
                <a:lnTo>
                  <a:pt x="178" y="270"/>
                </a:lnTo>
                <a:lnTo>
                  <a:pt x="142" y="270"/>
                </a:lnTo>
                <a:lnTo>
                  <a:pt x="0" y="230"/>
                </a:lnTo>
                <a:lnTo>
                  <a:pt x="34" y="192"/>
                </a:lnTo>
                <a:lnTo>
                  <a:pt x="34" y="153"/>
                </a:lnTo>
                <a:lnTo>
                  <a:pt x="70" y="115"/>
                </a:lnTo>
                <a:lnTo>
                  <a:pt x="70" y="76"/>
                </a:lnTo>
                <a:lnTo>
                  <a:pt x="70" y="37"/>
                </a:lnTo>
                <a:lnTo>
                  <a:pt x="640" y="37"/>
                </a:lnTo>
                <a:lnTo>
                  <a:pt x="1281" y="0"/>
                </a:lnTo>
                <a:lnTo>
                  <a:pt x="1461" y="153"/>
                </a:lnTo>
                <a:lnTo>
                  <a:pt x="1602" y="309"/>
                </a:lnTo>
                <a:lnTo>
                  <a:pt x="1531" y="502"/>
                </a:lnTo>
                <a:lnTo>
                  <a:pt x="1424" y="84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2" name="Freeform 91"/>
          <p:cNvSpPr>
            <a:spLocks noChangeAspect="1"/>
          </p:cNvSpPr>
          <p:nvPr/>
        </p:nvSpPr>
        <p:spPr bwMode="auto">
          <a:xfrm>
            <a:off x="4340225" y="2203450"/>
            <a:ext cx="568325" cy="203200"/>
          </a:xfrm>
          <a:custGeom>
            <a:avLst/>
            <a:gdLst>
              <a:gd name="T0" fmla="*/ 0 w 1210"/>
              <a:gd name="T1" fmla="*/ 2147483646 h 502"/>
              <a:gd name="T2" fmla="*/ 0 w 1210"/>
              <a:gd name="T3" fmla="*/ 2147483646 h 502"/>
              <a:gd name="T4" fmla="*/ 0 w 1210"/>
              <a:gd name="T5" fmla="*/ 2147483646 h 502"/>
              <a:gd name="T6" fmla="*/ 2147483646 w 1210"/>
              <a:gd name="T7" fmla="*/ 2147483646 h 502"/>
              <a:gd name="T8" fmla="*/ 2147483646 w 1210"/>
              <a:gd name="T9" fmla="*/ 2147483646 h 502"/>
              <a:gd name="T10" fmla="*/ 2147483646 w 1210"/>
              <a:gd name="T11" fmla="*/ 2147483646 h 502"/>
              <a:gd name="T12" fmla="*/ 2147483646 w 1210"/>
              <a:gd name="T13" fmla="*/ 2147483646 h 502"/>
              <a:gd name="T14" fmla="*/ 2147483646 w 1210"/>
              <a:gd name="T15" fmla="*/ 2147483646 h 502"/>
              <a:gd name="T16" fmla="*/ 2147483646 w 1210"/>
              <a:gd name="T17" fmla="*/ 2147483646 h 502"/>
              <a:gd name="T18" fmla="*/ 2147483646 w 1210"/>
              <a:gd name="T19" fmla="*/ 2147483646 h 502"/>
              <a:gd name="T20" fmla="*/ 2147483646 w 1210"/>
              <a:gd name="T21" fmla="*/ 2147483646 h 502"/>
              <a:gd name="T22" fmla="*/ 2147483646 w 1210"/>
              <a:gd name="T23" fmla="*/ 2147483646 h 502"/>
              <a:gd name="T24" fmla="*/ 2147483646 w 1210"/>
              <a:gd name="T25" fmla="*/ 2147483646 h 502"/>
              <a:gd name="T26" fmla="*/ 2147483646 w 1210"/>
              <a:gd name="T27" fmla="*/ 2147483646 h 502"/>
              <a:gd name="T28" fmla="*/ 2147483646 w 1210"/>
              <a:gd name="T29" fmla="*/ 2147483646 h 502"/>
              <a:gd name="T30" fmla="*/ 2147483646 w 1210"/>
              <a:gd name="T31" fmla="*/ 2147483646 h 502"/>
              <a:gd name="T32" fmla="*/ 2147483646 w 1210"/>
              <a:gd name="T33" fmla="*/ 2147483646 h 502"/>
              <a:gd name="T34" fmla="*/ 2147483646 w 1210"/>
              <a:gd name="T35" fmla="*/ 2147483646 h 502"/>
              <a:gd name="T36" fmla="*/ 2147483646 w 1210"/>
              <a:gd name="T37" fmla="*/ 2147483646 h 502"/>
              <a:gd name="T38" fmla="*/ 2147483646 w 1210"/>
              <a:gd name="T39" fmla="*/ 2147483646 h 502"/>
              <a:gd name="T40" fmla="*/ 2147483646 w 1210"/>
              <a:gd name="T41" fmla="*/ 0 h 502"/>
              <a:gd name="T42" fmla="*/ 2147483646 w 1210"/>
              <a:gd name="T43" fmla="*/ 2147483646 h 502"/>
              <a:gd name="T44" fmla="*/ 2147483646 w 1210"/>
              <a:gd name="T45" fmla="*/ 2147483646 h 502"/>
              <a:gd name="T46" fmla="*/ 2147483646 w 1210"/>
              <a:gd name="T47" fmla="*/ 2147483646 h 502"/>
              <a:gd name="T48" fmla="*/ 2147483646 w 1210"/>
              <a:gd name="T49" fmla="*/ 2147483646 h 502"/>
              <a:gd name="T50" fmla="*/ 2147483646 w 1210"/>
              <a:gd name="T51" fmla="*/ 2147483646 h 502"/>
              <a:gd name="T52" fmla="*/ 2147483646 w 1210"/>
              <a:gd name="T53" fmla="*/ 2147483646 h 502"/>
              <a:gd name="T54" fmla="*/ 2147483646 w 1210"/>
              <a:gd name="T55" fmla="*/ 2147483646 h 502"/>
              <a:gd name="T56" fmla="*/ 2147483646 w 1210"/>
              <a:gd name="T57" fmla="*/ 2147483646 h 502"/>
              <a:gd name="T58" fmla="*/ 2147483646 w 1210"/>
              <a:gd name="T59" fmla="*/ 2147483646 h 502"/>
              <a:gd name="T60" fmla="*/ 2147483646 w 1210"/>
              <a:gd name="T61" fmla="*/ 2147483646 h 502"/>
              <a:gd name="T62" fmla="*/ 2147483646 w 1210"/>
              <a:gd name="T63" fmla="*/ 2147483646 h 502"/>
              <a:gd name="T64" fmla="*/ 2147483646 w 1210"/>
              <a:gd name="T65" fmla="*/ 2147483646 h 502"/>
              <a:gd name="T66" fmla="*/ 2147483646 w 1210"/>
              <a:gd name="T67" fmla="*/ 2147483646 h 502"/>
              <a:gd name="T68" fmla="*/ 0 w 1210"/>
              <a:gd name="T69" fmla="*/ 2147483646 h 502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210"/>
              <a:gd name="T106" fmla="*/ 0 h 502"/>
              <a:gd name="T107" fmla="*/ 1210 w 1210"/>
              <a:gd name="T108" fmla="*/ 502 h 502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210" h="502">
                <a:moveTo>
                  <a:pt x="0" y="502"/>
                </a:moveTo>
                <a:lnTo>
                  <a:pt x="0" y="464"/>
                </a:lnTo>
                <a:lnTo>
                  <a:pt x="0" y="425"/>
                </a:lnTo>
                <a:lnTo>
                  <a:pt x="36" y="425"/>
                </a:lnTo>
                <a:lnTo>
                  <a:pt x="36" y="464"/>
                </a:lnTo>
                <a:lnTo>
                  <a:pt x="71" y="464"/>
                </a:lnTo>
                <a:lnTo>
                  <a:pt x="107" y="425"/>
                </a:lnTo>
                <a:lnTo>
                  <a:pt x="107" y="387"/>
                </a:lnTo>
                <a:lnTo>
                  <a:pt x="71" y="349"/>
                </a:lnTo>
                <a:lnTo>
                  <a:pt x="107" y="310"/>
                </a:lnTo>
                <a:lnTo>
                  <a:pt x="143" y="310"/>
                </a:lnTo>
                <a:lnTo>
                  <a:pt x="143" y="272"/>
                </a:lnTo>
                <a:lnTo>
                  <a:pt x="178" y="272"/>
                </a:lnTo>
                <a:lnTo>
                  <a:pt x="178" y="233"/>
                </a:lnTo>
                <a:lnTo>
                  <a:pt x="214" y="233"/>
                </a:lnTo>
                <a:lnTo>
                  <a:pt x="214" y="193"/>
                </a:lnTo>
                <a:lnTo>
                  <a:pt x="214" y="155"/>
                </a:lnTo>
                <a:lnTo>
                  <a:pt x="249" y="116"/>
                </a:lnTo>
                <a:lnTo>
                  <a:pt x="285" y="77"/>
                </a:lnTo>
                <a:lnTo>
                  <a:pt x="321" y="39"/>
                </a:lnTo>
                <a:lnTo>
                  <a:pt x="356" y="0"/>
                </a:lnTo>
                <a:lnTo>
                  <a:pt x="356" y="39"/>
                </a:lnTo>
                <a:lnTo>
                  <a:pt x="356" y="77"/>
                </a:lnTo>
                <a:lnTo>
                  <a:pt x="392" y="77"/>
                </a:lnTo>
                <a:lnTo>
                  <a:pt x="428" y="77"/>
                </a:lnTo>
                <a:lnTo>
                  <a:pt x="428" y="116"/>
                </a:lnTo>
                <a:lnTo>
                  <a:pt x="463" y="155"/>
                </a:lnTo>
                <a:lnTo>
                  <a:pt x="534" y="233"/>
                </a:lnTo>
                <a:lnTo>
                  <a:pt x="570" y="310"/>
                </a:lnTo>
                <a:lnTo>
                  <a:pt x="641" y="387"/>
                </a:lnTo>
                <a:lnTo>
                  <a:pt x="820" y="387"/>
                </a:lnTo>
                <a:lnTo>
                  <a:pt x="998" y="425"/>
                </a:lnTo>
                <a:lnTo>
                  <a:pt x="1210" y="464"/>
                </a:lnTo>
                <a:lnTo>
                  <a:pt x="570" y="502"/>
                </a:lnTo>
                <a:lnTo>
                  <a:pt x="0" y="50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3" name="Freeform 92"/>
          <p:cNvSpPr>
            <a:spLocks noChangeAspect="1"/>
          </p:cNvSpPr>
          <p:nvPr/>
        </p:nvSpPr>
        <p:spPr bwMode="auto">
          <a:xfrm>
            <a:off x="3724275" y="2235200"/>
            <a:ext cx="615950" cy="969963"/>
          </a:xfrm>
          <a:custGeom>
            <a:avLst/>
            <a:gdLst>
              <a:gd name="T0" fmla="*/ 2147483646 w 1316"/>
              <a:gd name="T1" fmla="*/ 2147483646 h 2399"/>
              <a:gd name="T2" fmla="*/ 2147483646 w 1316"/>
              <a:gd name="T3" fmla="*/ 2147483646 h 2399"/>
              <a:gd name="T4" fmla="*/ 2147483646 w 1316"/>
              <a:gd name="T5" fmla="*/ 2147483646 h 2399"/>
              <a:gd name="T6" fmla="*/ 2147483646 w 1316"/>
              <a:gd name="T7" fmla="*/ 2147483646 h 2399"/>
              <a:gd name="T8" fmla="*/ 2147483646 w 1316"/>
              <a:gd name="T9" fmla="*/ 2147483646 h 2399"/>
              <a:gd name="T10" fmla="*/ 2147483646 w 1316"/>
              <a:gd name="T11" fmla="*/ 2147483646 h 2399"/>
              <a:gd name="T12" fmla="*/ 2147483646 w 1316"/>
              <a:gd name="T13" fmla="*/ 2147483646 h 2399"/>
              <a:gd name="T14" fmla="*/ 2147483646 w 1316"/>
              <a:gd name="T15" fmla="*/ 2147483646 h 2399"/>
              <a:gd name="T16" fmla="*/ 2147483646 w 1316"/>
              <a:gd name="T17" fmla="*/ 2147483646 h 2399"/>
              <a:gd name="T18" fmla="*/ 2147483646 w 1316"/>
              <a:gd name="T19" fmla="*/ 2147483646 h 2399"/>
              <a:gd name="T20" fmla="*/ 2147483646 w 1316"/>
              <a:gd name="T21" fmla="*/ 2147483646 h 2399"/>
              <a:gd name="T22" fmla="*/ 2147483646 w 1316"/>
              <a:gd name="T23" fmla="*/ 2147483646 h 2399"/>
              <a:gd name="T24" fmla="*/ 2147483646 w 1316"/>
              <a:gd name="T25" fmla="*/ 2147483646 h 2399"/>
              <a:gd name="T26" fmla="*/ 2147483646 w 1316"/>
              <a:gd name="T27" fmla="*/ 2147483646 h 2399"/>
              <a:gd name="T28" fmla="*/ 2147483646 w 1316"/>
              <a:gd name="T29" fmla="*/ 2147483646 h 2399"/>
              <a:gd name="T30" fmla="*/ 2147483646 w 1316"/>
              <a:gd name="T31" fmla="*/ 2147483646 h 2399"/>
              <a:gd name="T32" fmla="*/ 2147483646 w 1316"/>
              <a:gd name="T33" fmla="*/ 2147483646 h 2399"/>
              <a:gd name="T34" fmla="*/ 2147483646 w 1316"/>
              <a:gd name="T35" fmla="*/ 2147483646 h 2399"/>
              <a:gd name="T36" fmla="*/ 2147483646 w 1316"/>
              <a:gd name="T37" fmla="*/ 0 h 2399"/>
              <a:gd name="T38" fmla="*/ 2147483646 w 1316"/>
              <a:gd name="T39" fmla="*/ 2147483646 h 2399"/>
              <a:gd name="T40" fmla="*/ 2147483646 w 1316"/>
              <a:gd name="T41" fmla="*/ 2147483646 h 2399"/>
              <a:gd name="T42" fmla="*/ 2147483646 w 1316"/>
              <a:gd name="T43" fmla="*/ 2147483646 h 2399"/>
              <a:gd name="T44" fmla="*/ 2147483646 w 1316"/>
              <a:gd name="T45" fmla="*/ 2147483646 h 2399"/>
              <a:gd name="T46" fmla="*/ 2147483646 w 1316"/>
              <a:gd name="T47" fmla="*/ 2147483646 h 2399"/>
              <a:gd name="T48" fmla="*/ 2147483646 w 1316"/>
              <a:gd name="T49" fmla="*/ 2147483646 h 2399"/>
              <a:gd name="T50" fmla="*/ 2147483646 w 1316"/>
              <a:gd name="T51" fmla="*/ 2147483646 h 2399"/>
              <a:gd name="T52" fmla="*/ 2147483646 w 1316"/>
              <a:gd name="T53" fmla="*/ 2147483646 h 2399"/>
              <a:gd name="T54" fmla="*/ 2147483646 w 1316"/>
              <a:gd name="T55" fmla="*/ 2147483646 h 2399"/>
              <a:gd name="T56" fmla="*/ 2147483646 w 1316"/>
              <a:gd name="T57" fmla="*/ 2147483646 h 2399"/>
              <a:gd name="T58" fmla="*/ 2147483646 w 1316"/>
              <a:gd name="T59" fmla="*/ 2147483646 h 2399"/>
              <a:gd name="T60" fmla="*/ 2147483646 w 1316"/>
              <a:gd name="T61" fmla="*/ 2147483646 h 2399"/>
              <a:gd name="T62" fmla="*/ 2147483646 w 1316"/>
              <a:gd name="T63" fmla="*/ 2147483646 h 2399"/>
              <a:gd name="T64" fmla="*/ 2147483646 w 1316"/>
              <a:gd name="T65" fmla="*/ 2147483646 h 2399"/>
              <a:gd name="T66" fmla="*/ 2147483646 w 1316"/>
              <a:gd name="T67" fmla="*/ 2147483646 h 2399"/>
              <a:gd name="T68" fmla="*/ 2147483646 w 1316"/>
              <a:gd name="T69" fmla="*/ 2147483646 h 2399"/>
              <a:gd name="T70" fmla="*/ 2147483646 w 1316"/>
              <a:gd name="T71" fmla="*/ 2147483646 h 2399"/>
              <a:gd name="T72" fmla="*/ 2147483646 w 1316"/>
              <a:gd name="T73" fmla="*/ 2147483646 h 2399"/>
              <a:gd name="T74" fmla="*/ 2147483646 w 1316"/>
              <a:gd name="T75" fmla="*/ 2147483646 h 2399"/>
              <a:gd name="T76" fmla="*/ 2147483646 w 1316"/>
              <a:gd name="T77" fmla="*/ 2147483646 h 2399"/>
              <a:gd name="T78" fmla="*/ 2147483646 w 1316"/>
              <a:gd name="T79" fmla="*/ 2147483646 h 2399"/>
              <a:gd name="T80" fmla="*/ 2147483646 w 1316"/>
              <a:gd name="T81" fmla="*/ 2147483646 h 2399"/>
              <a:gd name="T82" fmla="*/ 2147483646 w 1316"/>
              <a:gd name="T83" fmla="*/ 2147483646 h 2399"/>
              <a:gd name="T84" fmla="*/ 2147483646 w 1316"/>
              <a:gd name="T85" fmla="*/ 2147483646 h 23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6"/>
              <a:gd name="T130" fmla="*/ 0 h 2399"/>
              <a:gd name="T131" fmla="*/ 1316 w 1316"/>
              <a:gd name="T132" fmla="*/ 2399 h 239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6" h="2399">
                <a:moveTo>
                  <a:pt x="1139" y="1627"/>
                </a:moveTo>
                <a:lnTo>
                  <a:pt x="1032" y="1704"/>
                </a:lnTo>
                <a:lnTo>
                  <a:pt x="961" y="1780"/>
                </a:lnTo>
                <a:lnTo>
                  <a:pt x="961" y="1819"/>
                </a:lnTo>
                <a:lnTo>
                  <a:pt x="924" y="1858"/>
                </a:lnTo>
                <a:lnTo>
                  <a:pt x="890" y="1896"/>
                </a:lnTo>
                <a:lnTo>
                  <a:pt x="818" y="1974"/>
                </a:lnTo>
                <a:lnTo>
                  <a:pt x="783" y="2129"/>
                </a:lnTo>
                <a:lnTo>
                  <a:pt x="746" y="2206"/>
                </a:lnTo>
                <a:lnTo>
                  <a:pt x="711" y="2361"/>
                </a:lnTo>
                <a:lnTo>
                  <a:pt x="676" y="2399"/>
                </a:lnTo>
                <a:lnTo>
                  <a:pt x="640" y="2399"/>
                </a:lnTo>
                <a:lnTo>
                  <a:pt x="605" y="2399"/>
                </a:lnTo>
                <a:lnTo>
                  <a:pt x="569" y="2399"/>
                </a:lnTo>
                <a:lnTo>
                  <a:pt x="533" y="2399"/>
                </a:lnTo>
                <a:lnTo>
                  <a:pt x="640" y="2168"/>
                </a:lnTo>
                <a:lnTo>
                  <a:pt x="676" y="2013"/>
                </a:lnTo>
                <a:lnTo>
                  <a:pt x="711" y="1936"/>
                </a:lnTo>
                <a:lnTo>
                  <a:pt x="676" y="1896"/>
                </a:lnTo>
                <a:lnTo>
                  <a:pt x="640" y="1858"/>
                </a:lnTo>
                <a:lnTo>
                  <a:pt x="605" y="1858"/>
                </a:lnTo>
                <a:lnTo>
                  <a:pt x="605" y="1819"/>
                </a:lnTo>
                <a:lnTo>
                  <a:pt x="569" y="1819"/>
                </a:lnTo>
                <a:lnTo>
                  <a:pt x="533" y="1819"/>
                </a:lnTo>
                <a:lnTo>
                  <a:pt x="498" y="1780"/>
                </a:lnTo>
                <a:lnTo>
                  <a:pt x="462" y="1780"/>
                </a:lnTo>
                <a:lnTo>
                  <a:pt x="426" y="1742"/>
                </a:lnTo>
                <a:lnTo>
                  <a:pt x="391" y="1742"/>
                </a:lnTo>
                <a:lnTo>
                  <a:pt x="355" y="1665"/>
                </a:lnTo>
                <a:lnTo>
                  <a:pt x="355" y="1627"/>
                </a:lnTo>
                <a:lnTo>
                  <a:pt x="141" y="1200"/>
                </a:lnTo>
                <a:lnTo>
                  <a:pt x="70" y="968"/>
                </a:lnTo>
                <a:lnTo>
                  <a:pt x="0" y="891"/>
                </a:lnTo>
                <a:lnTo>
                  <a:pt x="34" y="775"/>
                </a:lnTo>
                <a:lnTo>
                  <a:pt x="70" y="542"/>
                </a:lnTo>
                <a:lnTo>
                  <a:pt x="70" y="195"/>
                </a:lnTo>
                <a:lnTo>
                  <a:pt x="106" y="0"/>
                </a:lnTo>
                <a:lnTo>
                  <a:pt x="391" y="0"/>
                </a:lnTo>
                <a:lnTo>
                  <a:pt x="462" y="0"/>
                </a:lnTo>
                <a:lnTo>
                  <a:pt x="498" y="79"/>
                </a:lnTo>
                <a:lnTo>
                  <a:pt x="498" y="117"/>
                </a:lnTo>
                <a:lnTo>
                  <a:pt x="533" y="117"/>
                </a:lnTo>
                <a:lnTo>
                  <a:pt x="533" y="156"/>
                </a:lnTo>
                <a:lnTo>
                  <a:pt x="569" y="156"/>
                </a:lnTo>
                <a:lnTo>
                  <a:pt x="746" y="195"/>
                </a:lnTo>
                <a:lnTo>
                  <a:pt x="1068" y="310"/>
                </a:lnTo>
                <a:lnTo>
                  <a:pt x="1316" y="349"/>
                </a:lnTo>
                <a:lnTo>
                  <a:pt x="1316" y="389"/>
                </a:lnTo>
                <a:lnTo>
                  <a:pt x="1316" y="427"/>
                </a:lnTo>
                <a:lnTo>
                  <a:pt x="1316" y="466"/>
                </a:lnTo>
                <a:lnTo>
                  <a:pt x="1316" y="504"/>
                </a:lnTo>
                <a:lnTo>
                  <a:pt x="1280" y="542"/>
                </a:lnTo>
                <a:lnTo>
                  <a:pt x="1280" y="581"/>
                </a:lnTo>
                <a:lnTo>
                  <a:pt x="1246" y="619"/>
                </a:lnTo>
                <a:lnTo>
                  <a:pt x="1210" y="658"/>
                </a:lnTo>
                <a:lnTo>
                  <a:pt x="1210" y="698"/>
                </a:lnTo>
                <a:lnTo>
                  <a:pt x="1175" y="736"/>
                </a:lnTo>
                <a:lnTo>
                  <a:pt x="1175" y="775"/>
                </a:lnTo>
                <a:lnTo>
                  <a:pt x="1175" y="814"/>
                </a:lnTo>
                <a:lnTo>
                  <a:pt x="1175" y="852"/>
                </a:lnTo>
                <a:lnTo>
                  <a:pt x="1175" y="891"/>
                </a:lnTo>
                <a:lnTo>
                  <a:pt x="1139" y="891"/>
                </a:lnTo>
                <a:lnTo>
                  <a:pt x="1139" y="929"/>
                </a:lnTo>
                <a:lnTo>
                  <a:pt x="1102" y="929"/>
                </a:lnTo>
                <a:lnTo>
                  <a:pt x="1102" y="968"/>
                </a:lnTo>
                <a:lnTo>
                  <a:pt x="1068" y="968"/>
                </a:lnTo>
                <a:lnTo>
                  <a:pt x="1068" y="1008"/>
                </a:lnTo>
                <a:lnTo>
                  <a:pt x="1068" y="1046"/>
                </a:lnTo>
                <a:lnTo>
                  <a:pt x="1068" y="1085"/>
                </a:lnTo>
                <a:lnTo>
                  <a:pt x="1068" y="1123"/>
                </a:lnTo>
                <a:lnTo>
                  <a:pt x="1068" y="1161"/>
                </a:lnTo>
                <a:lnTo>
                  <a:pt x="1102" y="1161"/>
                </a:lnTo>
                <a:lnTo>
                  <a:pt x="1102" y="1200"/>
                </a:lnTo>
                <a:lnTo>
                  <a:pt x="1139" y="1200"/>
                </a:lnTo>
                <a:lnTo>
                  <a:pt x="1139" y="1238"/>
                </a:lnTo>
                <a:lnTo>
                  <a:pt x="1139" y="1277"/>
                </a:lnTo>
                <a:lnTo>
                  <a:pt x="1102" y="1277"/>
                </a:lnTo>
                <a:lnTo>
                  <a:pt x="1102" y="1317"/>
                </a:lnTo>
                <a:lnTo>
                  <a:pt x="1102" y="1355"/>
                </a:lnTo>
                <a:lnTo>
                  <a:pt x="1068" y="1355"/>
                </a:lnTo>
                <a:lnTo>
                  <a:pt x="1068" y="1394"/>
                </a:lnTo>
                <a:lnTo>
                  <a:pt x="1102" y="1394"/>
                </a:lnTo>
                <a:lnTo>
                  <a:pt x="1102" y="1433"/>
                </a:lnTo>
                <a:lnTo>
                  <a:pt x="1102" y="1471"/>
                </a:lnTo>
                <a:lnTo>
                  <a:pt x="1139" y="1510"/>
                </a:lnTo>
                <a:lnTo>
                  <a:pt x="1139" y="1549"/>
                </a:lnTo>
                <a:lnTo>
                  <a:pt x="1139" y="162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4" name="Freeform 93"/>
          <p:cNvSpPr>
            <a:spLocks noChangeAspect="1"/>
          </p:cNvSpPr>
          <p:nvPr/>
        </p:nvSpPr>
        <p:spPr bwMode="auto">
          <a:xfrm>
            <a:off x="3724275" y="2235200"/>
            <a:ext cx="615950" cy="969963"/>
          </a:xfrm>
          <a:custGeom>
            <a:avLst/>
            <a:gdLst>
              <a:gd name="T0" fmla="*/ 2147483646 w 1316"/>
              <a:gd name="T1" fmla="*/ 2147483646 h 2399"/>
              <a:gd name="T2" fmla="*/ 2147483646 w 1316"/>
              <a:gd name="T3" fmla="*/ 2147483646 h 2399"/>
              <a:gd name="T4" fmla="*/ 2147483646 w 1316"/>
              <a:gd name="T5" fmla="*/ 2147483646 h 2399"/>
              <a:gd name="T6" fmla="*/ 2147483646 w 1316"/>
              <a:gd name="T7" fmla="*/ 2147483646 h 2399"/>
              <a:gd name="T8" fmla="*/ 2147483646 w 1316"/>
              <a:gd name="T9" fmla="*/ 2147483646 h 2399"/>
              <a:gd name="T10" fmla="*/ 2147483646 w 1316"/>
              <a:gd name="T11" fmla="*/ 2147483646 h 2399"/>
              <a:gd name="T12" fmla="*/ 2147483646 w 1316"/>
              <a:gd name="T13" fmla="*/ 2147483646 h 2399"/>
              <a:gd name="T14" fmla="*/ 2147483646 w 1316"/>
              <a:gd name="T15" fmla="*/ 2147483646 h 2399"/>
              <a:gd name="T16" fmla="*/ 2147483646 w 1316"/>
              <a:gd name="T17" fmla="*/ 2147483646 h 2399"/>
              <a:gd name="T18" fmla="*/ 2147483646 w 1316"/>
              <a:gd name="T19" fmla="*/ 2147483646 h 2399"/>
              <a:gd name="T20" fmla="*/ 2147483646 w 1316"/>
              <a:gd name="T21" fmla="*/ 2147483646 h 2399"/>
              <a:gd name="T22" fmla="*/ 2147483646 w 1316"/>
              <a:gd name="T23" fmla="*/ 2147483646 h 2399"/>
              <a:gd name="T24" fmla="*/ 2147483646 w 1316"/>
              <a:gd name="T25" fmla="*/ 2147483646 h 2399"/>
              <a:gd name="T26" fmla="*/ 2147483646 w 1316"/>
              <a:gd name="T27" fmla="*/ 2147483646 h 2399"/>
              <a:gd name="T28" fmla="*/ 2147483646 w 1316"/>
              <a:gd name="T29" fmla="*/ 2147483646 h 2399"/>
              <a:gd name="T30" fmla="*/ 2147483646 w 1316"/>
              <a:gd name="T31" fmla="*/ 2147483646 h 2399"/>
              <a:gd name="T32" fmla="*/ 2147483646 w 1316"/>
              <a:gd name="T33" fmla="*/ 2147483646 h 2399"/>
              <a:gd name="T34" fmla="*/ 2147483646 w 1316"/>
              <a:gd name="T35" fmla="*/ 2147483646 h 2399"/>
              <a:gd name="T36" fmla="*/ 2147483646 w 1316"/>
              <a:gd name="T37" fmla="*/ 0 h 2399"/>
              <a:gd name="T38" fmla="*/ 2147483646 w 1316"/>
              <a:gd name="T39" fmla="*/ 2147483646 h 2399"/>
              <a:gd name="T40" fmla="*/ 2147483646 w 1316"/>
              <a:gd name="T41" fmla="*/ 2147483646 h 2399"/>
              <a:gd name="T42" fmla="*/ 2147483646 w 1316"/>
              <a:gd name="T43" fmla="*/ 2147483646 h 2399"/>
              <a:gd name="T44" fmla="*/ 2147483646 w 1316"/>
              <a:gd name="T45" fmla="*/ 2147483646 h 2399"/>
              <a:gd name="T46" fmla="*/ 2147483646 w 1316"/>
              <a:gd name="T47" fmla="*/ 2147483646 h 2399"/>
              <a:gd name="T48" fmla="*/ 2147483646 w 1316"/>
              <a:gd name="T49" fmla="*/ 2147483646 h 2399"/>
              <a:gd name="T50" fmla="*/ 2147483646 w 1316"/>
              <a:gd name="T51" fmla="*/ 2147483646 h 2399"/>
              <a:gd name="T52" fmla="*/ 2147483646 w 1316"/>
              <a:gd name="T53" fmla="*/ 2147483646 h 2399"/>
              <a:gd name="T54" fmla="*/ 2147483646 w 1316"/>
              <a:gd name="T55" fmla="*/ 2147483646 h 2399"/>
              <a:gd name="T56" fmla="*/ 2147483646 w 1316"/>
              <a:gd name="T57" fmla="*/ 2147483646 h 2399"/>
              <a:gd name="T58" fmla="*/ 2147483646 w 1316"/>
              <a:gd name="T59" fmla="*/ 2147483646 h 2399"/>
              <a:gd name="T60" fmla="*/ 2147483646 w 1316"/>
              <a:gd name="T61" fmla="*/ 2147483646 h 2399"/>
              <a:gd name="T62" fmla="*/ 2147483646 w 1316"/>
              <a:gd name="T63" fmla="*/ 2147483646 h 2399"/>
              <a:gd name="T64" fmla="*/ 2147483646 w 1316"/>
              <a:gd name="T65" fmla="*/ 2147483646 h 2399"/>
              <a:gd name="T66" fmla="*/ 2147483646 w 1316"/>
              <a:gd name="T67" fmla="*/ 2147483646 h 2399"/>
              <a:gd name="T68" fmla="*/ 2147483646 w 1316"/>
              <a:gd name="T69" fmla="*/ 2147483646 h 2399"/>
              <a:gd name="T70" fmla="*/ 2147483646 w 1316"/>
              <a:gd name="T71" fmla="*/ 2147483646 h 2399"/>
              <a:gd name="T72" fmla="*/ 2147483646 w 1316"/>
              <a:gd name="T73" fmla="*/ 2147483646 h 2399"/>
              <a:gd name="T74" fmla="*/ 2147483646 w 1316"/>
              <a:gd name="T75" fmla="*/ 2147483646 h 2399"/>
              <a:gd name="T76" fmla="*/ 2147483646 w 1316"/>
              <a:gd name="T77" fmla="*/ 2147483646 h 2399"/>
              <a:gd name="T78" fmla="*/ 2147483646 w 1316"/>
              <a:gd name="T79" fmla="*/ 2147483646 h 2399"/>
              <a:gd name="T80" fmla="*/ 2147483646 w 1316"/>
              <a:gd name="T81" fmla="*/ 2147483646 h 2399"/>
              <a:gd name="T82" fmla="*/ 2147483646 w 1316"/>
              <a:gd name="T83" fmla="*/ 2147483646 h 2399"/>
              <a:gd name="T84" fmla="*/ 2147483646 w 1316"/>
              <a:gd name="T85" fmla="*/ 2147483646 h 2399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1316"/>
              <a:gd name="T130" fmla="*/ 0 h 2399"/>
              <a:gd name="T131" fmla="*/ 1316 w 1316"/>
              <a:gd name="T132" fmla="*/ 2399 h 2399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1316" h="2399">
                <a:moveTo>
                  <a:pt x="1139" y="1627"/>
                </a:moveTo>
                <a:lnTo>
                  <a:pt x="1032" y="1704"/>
                </a:lnTo>
                <a:lnTo>
                  <a:pt x="961" y="1780"/>
                </a:lnTo>
                <a:lnTo>
                  <a:pt x="961" y="1819"/>
                </a:lnTo>
                <a:lnTo>
                  <a:pt x="924" y="1858"/>
                </a:lnTo>
                <a:lnTo>
                  <a:pt x="890" y="1896"/>
                </a:lnTo>
                <a:lnTo>
                  <a:pt x="818" y="1974"/>
                </a:lnTo>
                <a:lnTo>
                  <a:pt x="783" y="2129"/>
                </a:lnTo>
                <a:lnTo>
                  <a:pt x="746" y="2206"/>
                </a:lnTo>
                <a:lnTo>
                  <a:pt x="711" y="2361"/>
                </a:lnTo>
                <a:lnTo>
                  <a:pt x="676" y="2399"/>
                </a:lnTo>
                <a:lnTo>
                  <a:pt x="640" y="2399"/>
                </a:lnTo>
                <a:lnTo>
                  <a:pt x="605" y="2399"/>
                </a:lnTo>
                <a:lnTo>
                  <a:pt x="569" y="2399"/>
                </a:lnTo>
                <a:lnTo>
                  <a:pt x="533" y="2399"/>
                </a:lnTo>
                <a:lnTo>
                  <a:pt x="640" y="2168"/>
                </a:lnTo>
                <a:lnTo>
                  <a:pt x="676" y="2013"/>
                </a:lnTo>
                <a:lnTo>
                  <a:pt x="711" y="1936"/>
                </a:lnTo>
                <a:lnTo>
                  <a:pt x="676" y="1896"/>
                </a:lnTo>
                <a:lnTo>
                  <a:pt x="640" y="1858"/>
                </a:lnTo>
                <a:lnTo>
                  <a:pt x="605" y="1858"/>
                </a:lnTo>
                <a:lnTo>
                  <a:pt x="605" y="1819"/>
                </a:lnTo>
                <a:lnTo>
                  <a:pt x="569" y="1819"/>
                </a:lnTo>
                <a:lnTo>
                  <a:pt x="533" y="1819"/>
                </a:lnTo>
                <a:lnTo>
                  <a:pt x="498" y="1780"/>
                </a:lnTo>
                <a:lnTo>
                  <a:pt x="462" y="1780"/>
                </a:lnTo>
                <a:lnTo>
                  <a:pt x="426" y="1742"/>
                </a:lnTo>
                <a:lnTo>
                  <a:pt x="391" y="1742"/>
                </a:lnTo>
                <a:lnTo>
                  <a:pt x="355" y="1665"/>
                </a:lnTo>
                <a:lnTo>
                  <a:pt x="355" y="1627"/>
                </a:lnTo>
                <a:lnTo>
                  <a:pt x="141" y="1200"/>
                </a:lnTo>
                <a:lnTo>
                  <a:pt x="70" y="968"/>
                </a:lnTo>
                <a:lnTo>
                  <a:pt x="0" y="891"/>
                </a:lnTo>
                <a:lnTo>
                  <a:pt x="34" y="775"/>
                </a:lnTo>
                <a:lnTo>
                  <a:pt x="70" y="542"/>
                </a:lnTo>
                <a:lnTo>
                  <a:pt x="70" y="195"/>
                </a:lnTo>
                <a:lnTo>
                  <a:pt x="106" y="0"/>
                </a:lnTo>
                <a:lnTo>
                  <a:pt x="391" y="0"/>
                </a:lnTo>
                <a:lnTo>
                  <a:pt x="462" y="0"/>
                </a:lnTo>
                <a:lnTo>
                  <a:pt x="498" y="79"/>
                </a:lnTo>
                <a:lnTo>
                  <a:pt x="498" y="117"/>
                </a:lnTo>
                <a:lnTo>
                  <a:pt x="533" y="117"/>
                </a:lnTo>
                <a:lnTo>
                  <a:pt x="533" y="156"/>
                </a:lnTo>
                <a:lnTo>
                  <a:pt x="569" y="156"/>
                </a:lnTo>
                <a:lnTo>
                  <a:pt x="746" y="195"/>
                </a:lnTo>
                <a:lnTo>
                  <a:pt x="1068" y="310"/>
                </a:lnTo>
                <a:lnTo>
                  <a:pt x="1316" y="349"/>
                </a:lnTo>
                <a:lnTo>
                  <a:pt x="1316" y="389"/>
                </a:lnTo>
                <a:lnTo>
                  <a:pt x="1316" y="427"/>
                </a:lnTo>
                <a:lnTo>
                  <a:pt x="1316" y="466"/>
                </a:lnTo>
                <a:lnTo>
                  <a:pt x="1316" y="504"/>
                </a:lnTo>
                <a:lnTo>
                  <a:pt x="1280" y="542"/>
                </a:lnTo>
                <a:lnTo>
                  <a:pt x="1280" y="581"/>
                </a:lnTo>
                <a:lnTo>
                  <a:pt x="1246" y="619"/>
                </a:lnTo>
                <a:lnTo>
                  <a:pt x="1210" y="658"/>
                </a:lnTo>
                <a:lnTo>
                  <a:pt x="1210" y="698"/>
                </a:lnTo>
                <a:lnTo>
                  <a:pt x="1175" y="736"/>
                </a:lnTo>
                <a:lnTo>
                  <a:pt x="1175" y="775"/>
                </a:lnTo>
                <a:lnTo>
                  <a:pt x="1175" y="814"/>
                </a:lnTo>
                <a:lnTo>
                  <a:pt x="1175" y="852"/>
                </a:lnTo>
                <a:lnTo>
                  <a:pt x="1175" y="891"/>
                </a:lnTo>
                <a:lnTo>
                  <a:pt x="1139" y="891"/>
                </a:lnTo>
                <a:lnTo>
                  <a:pt x="1139" y="929"/>
                </a:lnTo>
                <a:lnTo>
                  <a:pt x="1102" y="929"/>
                </a:lnTo>
                <a:lnTo>
                  <a:pt x="1102" y="968"/>
                </a:lnTo>
                <a:lnTo>
                  <a:pt x="1068" y="968"/>
                </a:lnTo>
                <a:lnTo>
                  <a:pt x="1068" y="1008"/>
                </a:lnTo>
                <a:lnTo>
                  <a:pt x="1068" y="1046"/>
                </a:lnTo>
                <a:lnTo>
                  <a:pt x="1068" y="1085"/>
                </a:lnTo>
                <a:lnTo>
                  <a:pt x="1068" y="1123"/>
                </a:lnTo>
                <a:lnTo>
                  <a:pt x="1068" y="1161"/>
                </a:lnTo>
                <a:lnTo>
                  <a:pt x="1102" y="1161"/>
                </a:lnTo>
                <a:lnTo>
                  <a:pt x="1102" y="1200"/>
                </a:lnTo>
                <a:lnTo>
                  <a:pt x="1139" y="1200"/>
                </a:lnTo>
                <a:lnTo>
                  <a:pt x="1139" y="1238"/>
                </a:lnTo>
                <a:lnTo>
                  <a:pt x="1139" y="1277"/>
                </a:lnTo>
                <a:lnTo>
                  <a:pt x="1102" y="1277"/>
                </a:lnTo>
                <a:lnTo>
                  <a:pt x="1102" y="1317"/>
                </a:lnTo>
                <a:lnTo>
                  <a:pt x="1102" y="1355"/>
                </a:lnTo>
                <a:lnTo>
                  <a:pt x="1068" y="1355"/>
                </a:lnTo>
                <a:lnTo>
                  <a:pt x="1068" y="1394"/>
                </a:lnTo>
                <a:lnTo>
                  <a:pt x="1102" y="1394"/>
                </a:lnTo>
                <a:lnTo>
                  <a:pt x="1102" y="1433"/>
                </a:lnTo>
                <a:lnTo>
                  <a:pt x="1102" y="1471"/>
                </a:lnTo>
                <a:lnTo>
                  <a:pt x="1139" y="1510"/>
                </a:lnTo>
                <a:lnTo>
                  <a:pt x="1139" y="1549"/>
                </a:lnTo>
                <a:lnTo>
                  <a:pt x="1139" y="1627"/>
                </a:lnTo>
                <a:close/>
              </a:path>
            </a:pathLst>
          </a:custGeom>
          <a:solidFill>
            <a:srgbClr val="FF00FF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5" name="Freeform 94"/>
          <p:cNvSpPr>
            <a:spLocks noChangeAspect="1"/>
          </p:cNvSpPr>
          <p:nvPr/>
        </p:nvSpPr>
        <p:spPr bwMode="auto">
          <a:xfrm>
            <a:off x="4308475" y="2390775"/>
            <a:ext cx="750888" cy="344488"/>
          </a:xfrm>
          <a:custGeom>
            <a:avLst/>
            <a:gdLst>
              <a:gd name="T0" fmla="*/ 2147483646 w 1602"/>
              <a:gd name="T1" fmla="*/ 2147483646 h 849"/>
              <a:gd name="T2" fmla="*/ 2147483646 w 1602"/>
              <a:gd name="T3" fmla="*/ 2147483646 h 849"/>
              <a:gd name="T4" fmla="*/ 2147483646 w 1602"/>
              <a:gd name="T5" fmla="*/ 2147483646 h 849"/>
              <a:gd name="T6" fmla="*/ 2147483646 w 1602"/>
              <a:gd name="T7" fmla="*/ 2147483646 h 849"/>
              <a:gd name="T8" fmla="*/ 2147483646 w 1602"/>
              <a:gd name="T9" fmla="*/ 2147483646 h 849"/>
              <a:gd name="T10" fmla="*/ 2147483646 w 1602"/>
              <a:gd name="T11" fmla="*/ 2147483646 h 849"/>
              <a:gd name="T12" fmla="*/ 2147483646 w 1602"/>
              <a:gd name="T13" fmla="*/ 2147483646 h 849"/>
              <a:gd name="T14" fmla="*/ 2147483646 w 1602"/>
              <a:gd name="T15" fmla="*/ 2147483646 h 849"/>
              <a:gd name="T16" fmla="*/ 2147483646 w 1602"/>
              <a:gd name="T17" fmla="*/ 2147483646 h 849"/>
              <a:gd name="T18" fmla="*/ 2147483646 w 1602"/>
              <a:gd name="T19" fmla="*/ 2147483646 h 849"/>
              <a:gd name="T20" fmla="*/ 2147483646 w 1602"/>
              <a:gd name="T21" fmla="*/ 2147483646 h 849"/>
              <a:gd name="T22" fmla="*/ 2147483646 w 1602"/>
              <a:gd name="T23" fmla="*/ 2147483646 h 849"/>
              <a:gd name="T24" fmla="*/ 2147483646 w 1602"/>
              <a:gd name="T25" fmla="*/ 2147483646 h 849"/>
              <a:gd name="T26" fmla="*/ 0 w 1602"/>
              <a:gd name="T27" fmla="*/ 2147483646 h 849"/>
              <a:gd name="T28" fmla="*/ 2147483646 w 1602"/>
              <a:gd name="T29" fmla="*/ 2147483646 h 849"/>
              <a:gd name="T30" fmla="*/ 2147483646 w 1602"/>
              <a:gd name="T31" fmla="*/ 2147483646 h 849"/>
              <a:gd name="T32" fmla="*/ 2147483646 w 1602"/>
              <a:gd name="T33" fmla="*/ 2147483646 h 849"/>
              <a:gd name="T34" fmla="*/ 2147483646 w 1602"/>
              <a:gd name="T35" fmla="*/ 2147483646 h 849"/>
              <a:gd name="T36" fmla="*/ 2147483646 w 1602"/>
              <a:gd name="T37" fmla="*/ 2147483646 h 849"/>
              <a:gd name="T38" fmla="*/ 2147483646 w 1602"/>
              <a:gd name="T39" fmla="*/ 2147483646 h 849"/>
              <a:gd name="T40" fmla="*/ 2147483646 w 1602"/>
              <a:gd name="T41" fmla="*/ 0 h 849"/>
              <a:gd name="T42" fmla="*/ 2147483646 w 1602"/>
              <a:gd name="T43" fmla="*/ 2147483646 h 849"/>
              <a:gd name="T44" fmla="*/ 2147483646 w 1602"/>
              <a:gd name="T45" fmla="*/ 2147483646 h 849"/>
              <a:gd name="T46" fmla="*/ 2147483646 w 1602"/>
              <a:gd name="T47" fmla="*/ 2147483646 h 849"/>
              <a:gd name="T48" fmla="*/ 2147483646 w 1602"/>
              <a:gd name="T49" fmla="*/ 2147483646 h 849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1602"/>
              <a:gd name="T76" fmla="*/ 0 h 849"/>
              <a:gd name="T77" fmla="*/ 1602 w 1602"/>
              <a:gd name="T78" fmla="*/ 849 h 849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1602" h="849">
                <a:moveTo>
                  <a:pt x="1424" y="849"/>
                </a:moveTo>
                <a:lnTo>
                  <a:pt x="1210" y="811"/>
                </a:lnTo>
                <a:lnTo>
                  <a:pt x="996" y="734"/>
                </a:lnTo>
                <a:lnTo>
                  <a:pt x="783" y="656"/>
                </a:lnTo>
                <a:lnTo>
                  <a:pt x="604" y="619"/>
                </a:lnTo>
                <a:lnTo>
                  <a:pt x="569" y="580"/>
                </a:lnTo>
                <a:lnTo>
                  <a:pt x="534" y="580"/>
                </a:lnTo>
                <a:lnTo>
                  <a:pt x="391" y="425"/>
                </a:lnTo>
                <a:lnTo>
                  <a:pt x="319" y="386"/>
                </a:lnTo>
                <a:lnTo>
                  <a:pt x="248" y="347"/>
                </a:lnTo>
                <a:lnTo>
                  <a:pt x="213" y="309"/>
                </a:lnTo>
                <a:lnTo>
                  <a:pt x="178" y="270"/>
                </a:lnTo>
                <a:lnTo>
                  <a:pt x="142" y="270"/>
                </a:lnTo>
                <a:lnTo>
                  <a:pt x="0" y="230"/>
                </a:lnTo>
                <a:lnTo>
                  <a:pt x="34" y="192"/>
                </a:lnTo>
                <a:lnTo>
                  <a:pt x="34" y="153"/>
                </a:lnTo>
                <a:lnTo>
                  <a:pt x="70" y="115"/>
                </a:lnTo>
                <a:lnTo>
                  <a:pt x="70" y="76"/>
                </a:lnTo>
                <a:lnTo>
                  <a:pt x="70" y="37"/>
                </a:lnTo>
                <a:lnTo>
                  <a:pt x="640" y="37"/>
                </a:lnTo>
                <a:lnTo>
                  <a:pt x="1281" y="0"/>
                </a:lnTo>
                <a:lnTo>
                  <a:pt x="1461" y="153"/>
                </a:lnTo>
                <a:lnTo>
                  <a:pt x="1602" y="309"/>
                </a:lnTo>
                <a:lnTo>
                  <a:pt x="1531" y="502"/>
                </a:lnTo>
                <a:lnTo>
                  <a:pt x="1424" y="84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6" name="Freeform 95"/>
          <p:cNvSpPr>
            <a:spLocks noChangeAspect="1"/>
          </p:cNvSpPr>
          <p:nvPr/>
        </p:nvSpPr>
        <p:spPr bwMode="auto">
          <a:xfrm>
            <a:off x="3440113" y="4148138"/>
            <a:ext cx="266700" cy="298450"/>
          </a:xfrm>
          <a:custGeom>
            <a:avLst/>
            <a:gdLst>
              <a:gd name="T0" fmla="*/ 2147483646 w 571"/>
              <a:gd name="T1" fmla="*/ 2147483646 h 736"/>
              <a:gd name="T2" fmla="*/ 2147483646 w 571"/>
              <a:gd name="T3" fmla="*/ 2147483646 h 736"/>
              <a:gd name="T4" fmla="*/ 2147483646 w 571"/>
              <a:gd name="T5" fmla="*/ 2147483646 h 736"/>
              <a:gd name="T6" fmla="*/ 2147483646 w 571"/>
              <a:gd name="T7" fmla="*/ 2147483646 h 736"/>
              <a:gd name="T8" fmla="*/ 2147483646 w 571"/>
              <a:gd name="T9" fmla="*/ 2147483646 h 736"/>
              <a:gd name="T10" fmla="*/ 2147483646 w 571"/>
              <a:gd name="T11" fmla="*/ 2147483646 h 736"/>
              <a:gd name="T12" fmla="*/ 2147483646 w 571"/>
              <a:gd name="T13" fmla="*/ 2147483646 h 736"/>
              <a:gd name="T14" fmla="*/ 2147483646 w 571"/>
              <a:gd name="T15" fmla="*/ 2147483646 h 736"/>
              <a:gd name="T16" fmla="*/ 2147483646 w 571"/>
              <a:gd name="T17" fmla="*/ 2147483646 h 736"/>
              <a:gd name="T18" fmla="*/ 2147483646 w 571"/>
              <a:gd name="T19" fmla="*/ 2147483646 h 736"/>
              <a:gd name="T20" fmla="*/ 2147483646 w 571"/>
              <a:gd name="T21" fmla="*/ 2147483646 h 736"/>
              <a:gd name="T22" fmla="*/ 2147483646 w 571"/>
              <a:gd name="T23" fmla="*/ 2147483646 h 736"/>
              <a:gd name="T24" fmla="*/ 2147483646 w 571"/>
              <a:gd name="T25" fmla="*/ 2147483646 h 736"/>
              <a:gd name="T26" fmla="*/ 2147483646 w 571"/>
              <a:gd name="T27" fmla="*/ 2147483646 h 736"/>
              <a:gd name="T28" fmla="*/ 2147483646 w 571"/>
              <a:gd name="T29" fmla="*/ 2147483646 h 736"/>
              <a:gd name="T30" fmla="*/ 0 w 571"/>
              <a:gd name="T31" fmla="*/ 2147483646 h 736"/>
              <a:gd name="T32" fmla="*/ 2147483646 w 571"/>
              <a:gd name="T33" fmla="*/ 2147483646 h 736"/>
              <a:gd name="T34" fmla="*/ 2147483646 w 571"/>
              <a:gd name="T35" fmla="*/ 2147483646 h 736"/>
              <a:gd name="T36" fmla="*/ 2147483646 w 571"/>
              <a:gd name="T37" fmla="*/ 2147483646 h 736"/>
              <a:gd name="T38" fmla="*/ 2147483646 w 571"/>
              <a:gd name="T39" fmla="*/ 2147483646 h 736"/>
              <a:gd name="T40" fmla="*/ 2147483646 w 571"/>
              <a:gd name="T41" fmla="*/ 2147483646 h 736"/>
              <a:gd name="T42" fmla="*/ 2147483646 w 571"/>
              <a:gd name="T43" fmla="*/ 0 h 736"/>
              <a:gd name="T44" fmla="*/ 2147483646 w 571"/>
              <a:gd name="T45" fmla="*/ 0 h 736"/>
              <a:gd name="T46" fmla="*/ 2147483646 w 571"/>
              <a:gd name="T47" fmla="*/ 0 h 736"/>
              <a:gd name="T48" fmla="*/ 2147483646 w 571"/>
              <a:gd name="T49" fmla="*/ 0 h 736"/>
              <a:gd name="T50" fmla="*/ 2147483646 w 571"/>
              <a:gd name="T51" fmla="*/ 2147483646 h 736"/>
              <a:gd name="T52" fmla="*/ 2147483646 w 571"/>
              <a:gd name="T53" fmla="*/ 2147483646 h 736"/>
              <a:gd name="T54" fmla="*/ 2147483646 w 571"/>
              <a:gd name="T55" fmla="*/ 2147483646 h 736"/>
              <a:gd name="T56" fmla="*/ 2147483646 w 571"/>
              <a:gd name="T57" fmla="*/ 2147483646 h 736"/>
              <a:gd name="T58" fmla="*/ 2147483646 w 571"/>
              <a:gd name="T59" fmla="*/ 2147483646 h 736"/>
              <a:gd name="T60" fmla="*/ 2147483646 w 571"/>
              <a:gd name="T61" fmla="*/ 2147483646 h 736"/>
              <a:gd name="T62" fmla="*/ 2147483646 w 571"/>
              <a:gd name="T63" fmla="*/ 2147483646 h 736"/>
              <a:gd name="T64" fmla="*/ 2147483646 w 571"/>
              <a:gd name="T65" fmla="*/ 2147483646 h 736"/>
              <a:gd name="T66" fmla="*/ 2147483646 w 571"/>
              <a:gd name="T67" fmla="*/ 2147483646 h 736"/>
              <a:gd name="T68" fmla="*/ 2147483646 w 571"/>
              <a:gd name="T69" fmla="*/ 2147483646 h 736"/>
              <a:gd name="T70" fmla="*/ 2147483646 w 571"/>
              <a:gd name="T71" fmla="*/ 2147483646 h 736"/>
              <a:gd name="T72" fmla="*/ 2147483646 w 571"/>
              <a:gd name="T73" fmla="*/ 2147483646 h 736"/>
              <a:gd name="T74" fmla="*/ 2147483646 w 571"/>
              <a:gd name="T75" fmla="*/ 2147483646 h 736"/>
              <a:gd name="T76" fmla="*/ 2147483646 w 571"/>
              <a:gd name="T77" fmla="*/ 2147483646 h 736"/>
              <a:gd name="T78" fmla="*/ 2147483646 w 571"/>
              <a:gd name="T79" fmla="*/ 2147483646 h 736"/>
              <a:gd name="T80" fmla="*/ 2147483646 w 571"/>
              <a:gd name="T81" fmla="*/ 2147483646 h 736"/>
              <a:gd name="T82" fmla="*/ 2147483646 w 571"/>
              <a:gd name="T83" fmla="*/ 2147483646 h 736"/>
              <a:gd name="T84" fmla="*/ 2147483646 w 571"/>
              <a:gd name="T85" fmla="*/ 2147483646 h 736"/>
              <a:gd name="T86" fmla="*/ 2147483646 w 571"/>
              <a:gd name="T87" fmla="*/ 2147483646 h 736"/>
              <a:gd name="T88" fmla="*/ 2147483646 w 571"/>
              <a:gd name="T89" fmla="*/ 2147483646 h 736"/>
              <a:gd name="T90" fmla="*/ 2147483646 w 571"/>
              <a:gd name="T91" fmla="*/ 2147483646 h 736"/>
              <a:gd name="T92" fmla="*/ 2147483646 w 571"/>
              <a:gd name="T93" fmla="*/ 2147483646 h 736"/>
              <a:gd name="T94" fmla="*/ 2147483646 w 571"/>
              <a:gd name="T95" fmla="*/ 2147483646 h 736"/>
              <a:gd name="T96" fmla="*/ 2147483646 w 571"/>
              <a:gd name="T97" fmla="*/ 2147483646 h 736"/>
              <a:gd name="T98" fmla="*/ 2147483646 w 571"/>
              <a:gd name="T99" fmla="*/ 2147483646 h 736"/>
              <a:gd name="T100" fmla="*/ 2147483646 w 571"/>
              <a:gd name="T101" fmla="*/ 2147483646 h 736"/>
              <a:gd name="T102" fmla="*/ 2147483646 w 571"/>
              <a:gd name="T103" fmla="*/ 2147483646 h 7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71"/>
              <a:gd name="T157" fmla="*/ 0 h 736"/>
              <a:gd name="T158" fmla="*/ 571 w 571"/>
              <a:gd name="T159" fmla="*/ 736 h 736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71" h="736">
                <a:moveTo>
                  <a:pt x="285" y="736"/>
                </a:moveTo>
                <a:lnTo>
                  <a:pt x="285" y="659"/>
                </a:lnTo>
                <a:lnTo>
                  <a:pt x="285" y="619"/>
                </a:lnTo>
                <a:lnTo>
                  <a:pt x="285" y="580"/>
                </a:lnTo>
                <a:lnTo>
                  <a:pt x="285" y="542"/>
                </a:lnTo>
                <a:lnTo>
                  <a:pt x="285" y="503"/>
                </a:lnTo>
                <a:lnTo>
                  <a:pt x="251" y="464"/>
                </a:lnTo>
                <a:lnTo>
                  <a:pt x="251" y="426"/>
                </a:lnTo>
                <a:lnTo>
                  <a:pt x="215" y="387"/>
                </a:lnTo>
                <a:lnTo>
                  <a:pt x="178" y="349"/>
                </a:lnTo>
                <a:lnTo>
                  <a:pt x="178" y="309"/>
                </a:lnTo>
                <a:lnTo>
                  <a:pt x="143" y="270"/>
                </a:lnTo>
                <a:lnTo>
                  <a:pt x="107" y="232"/>
                </a:lnTo>
                <a:lnTo>
                  <a:pt x="72" y="193"/>
                </a:lnTo>
                <a:lnTo>
                  <a:pt x="37" y="193"/>
                </a:lnTo>
                <a:lnTo>
                  <a:pt x="0" y="155"/>
                </a:lnTo>
                <a:lnTo>
                  <a:pt x="37" y="117"/>
                </a:lnTo>
                <a:lnTo>
                  <a:pt x="72" y="117"/>
                </a:lnTo>
                <a:lnTo>
                  <a:pt x="72" y="78"/>
                </a:lnTo>
                <a:lnTo>
                  <a:pt x="107" y="78"/>
                </a:lnTo>
                <a:lnTo>
                  <a:pt x="143" y="40"/>
                </a:lnTo>
                <a:lnTo>
                  <a:pt x="178" y="0"/>
                </a:lnTo>
                <a:lnTo>
                  <a:pt x="215" y="0"/>
                </a:lnTo>
                <a:lnTo>
                  <a:pt x="251" y="0"/>
                </a:lnTo>
                <a:lnTo>
                  <a:pt x="285" y="0"/>
                </a:lnTo>
                <a:lnTo>
                  <a:pt x="321" y="40"/>
                </a:lnTo>
                <a:lnTo>
                  <a:pt x="356" y="40"/>
                </a:lnTo>
                <a:lnTo>
                  <a:pt x="356" y="78"/>
                </a:lnTo>
                <a:lnTo>
                  <a:pt x="393" y="78"/>
                </a:lnTo>
                <a:lnTo>
                  <a:pt x="429" y="78"/>
                </a:lnTo>
                <a:lnTo>
                  <a:pt x="429" y="117"/>
                </a:lnTo>
                <a:lnTo>
                  <a:pt x="463" y="117"/>
                </a:lnTo>
                <a:lnTo>
                  <a:pt x="499" y="117"/>
                </a:lnTo>
                <a:lnTo>
                  <a:pt x="535" y="155"/>
                </a:lnTo>
                <a:lnTo>
                  <a:pt x="571" y="155"/>
                </a:lnTo>
                <a:lnTo>
                  <a:pt x="535" y="193"/>
                </a:lnTo>
                <a:lnTo>
                  <a:pt x="535" y="232"/>
                </a:lnTo>
                <a:lnTo>
                  <a:pt x="499" y="270"/>
                </a:lnTo>
                <a:lnTo>
                  <a:pt x="499" y="309"/>
                </a:lnTo>
                <a:lnTo>
                  <a:pt x="463" y="387"/>
                </a:lnTo>
                <a:lnTo>
                  <a:pt x="499" y="426"/>
                </a:lnTo>
                <a:lnTo>
                  <a:pt x="499" y="464"/>
                </a:lnTo>
                <a:lnTo>
                  <a:pt x="463" y="464"/>
                </a:lnTo>
                <a:lnTo>
                  <a:pt x="463" y="503"/>
                </a:lnTo>
                <a:lnTo>
                  <a:pt x="429" y="542"/>
                </a:lnTo>
                <a:lnTo>
                  <a:pt x="429" y="580"/>
                </a:lnTo>
                <a:lnTo>
                  <a:pt x="429" y="619"/>
                </a:lnTo>
                <a:lnTo>
                  <a:pt x="393" y="619"/>
                </a:lnTo>
                <a:lnTo>
                  <a:pt x="393" y="659"/>
                </a:lnTo>
                <a:lnTo>
                  <a:pt x="356" y="659"/>
                </a:lnTo>
                <a:lnTo>
                  <a:pt x="321" y="697"/>
                </a:lnTo>
                <a:lnTo>
                  <a:pt x="285" y="73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7" name="Freeform 96"/>
          <p:cNvSpPr>
            <a:spLocks noChangeAspect="1"/>
          </p:cNvSpPr>
          <p:nvPr/>
        </p:nvSpPr>
        <p:spPr bwMode="auto">
          <a:xfrm>
            <a:off x="3141663" y="4210050"/>
            <a:ext cx="484187" cy="439738"/>
          </a:xfrm>
          <a:custGeom>
            <a:avLst/>
            <a:gdLst>
              <a:gd name="T0" fmla="*/ 2147483646 w 1033"/>
              <a:gd name="T1" fmla="*/ 2147483646 h 1085"/>
              <a:gd name="T2" fmla="*/ 2147483646 w 1033"/>
              <a:gd name="T3" fmla="*/ 2147483646 h 1085"/>
              <a:gd name="T4" fmla="*/ 2147483646 w 1033"/>
              <a:gd name="T5" fmla="*/ 2147483646 h 1085"/>
              <a:gd name="T6" fmla="*/ 2147483646 w 1033"/>
              <a:gd name="T7" fmla="*/ 2147483646 h 1085"/>
              <a:gd name="T8" fmla="*/ 2147483646 w 1033"/>
              <a:gd name="T9" fmla="*/ 2147483646 h 1085"/>
              <a:gd name="T10" fmla="*/ 2147483646 w 1033"/>
              <a:gd name="T11" fmla="*/ 2147483646 h 1085"/>
              <a:gd name="T12" fmla="*/ 0 w 1033"/>
              <a:gd name="T13" fmla="*/ 2147483646 h 1085"/>
              <a:gd name="T14" fmla="*/ 0 w 1033"/>
              <a:gd name="T15" fmla="*/ 2147483646 h 1085"/>
              <a:gd name="T16" fmla="*/ 2147483646 w 1033"/>
              <a:gd name="T17" fmla="*/ 2147483646 h 1085"/>
              <a:gd name="T18" fmla="*/ 2147483646 w 1033"/>
              <a:gd name="T19" fmla="*/ 2147483646 h 1085"/>
              <a:gd name="T20" fmla="*/ 2147483646 w 1033"/>
              <a:gd name="T21" fmla="*/ 2147483646 h 1085"/>
              <a:gd name="T22" fmla="*/ 2147483646 w 1033"/>
              <a:gd name="T23" fmla="*/ 2147483646 h 1085"/>
              <a:gd name="T24" fmla="*/ 2147483646 w 1033"/>
              <a:gd name="T25" fmla="*/ 2147483646 h 1085"/>
              <a:gd name="T26" fmla="*/ 2147483646 w 1033"/>
              <a:gd name="T27" fmla="*/ 2147483646 h 1085"/>
              <a:gd name="T28" fmla="*/ 2147483646 w 1033"/>
              <a:gd name="T29" fmla="*/ 2147483646 h 1085"/>
              <a:gd name="T30" fmla="*/ 2147483646 w 1033"/>
              <a:gd name="T31" fmla="*/ 2147483646 h 1085"/>
              <a:gd name="T32" fmla="*/ 2147483646 w 1033"/>
              <a:gd name="T33" fmla="*/ 2147483646 h 1085"/>
              <a:gd name="T34" fmla="*/ 2147483646 w 1033"/>
              <a:gd name="T35" fmla="*/ 2147483646 h 1085"/>
              <a:gd name="T36" fmla="*/ 2147483646 w 1033"/>
              <a:gd name="T37" fmla="*/ 2147483646 h 1085"/>
              <a:gd name="T38" fmla="*/ 2147483646 w 1033"/>
              <a:gd name="T39" fmla="*/ 0 h 1085"/>
              <a:gd name="T40" fmla="*/ 2147483646 w 1033"/>
              <a:gd name="T41" fmla="*/ 0 h 1085"/>
              <a:gd name="T42" fmla="*/ 2147483646 w 1033"/>
              <a:gd name="T43" fmla="*/ 0 h 1085"/>
              <a:gd name="T44" fmla="*/ 2147483646 w 1033"/>
              <a:gd name="T45" fmla="*/ 2147483646 h 1085"/>
              <a:gd name="T46" fmla="*/ 2147483646 w 1033"/>
              <a:gd name="T47" fmla="*/ 2147483646 h 1085"/>
              <a:gd name="T48" fmla="*/ 2147483646 w 1033"/>
              <a:gd name="T49" fmla="*/ 2147483646 h 1085"/>
              <a:gd name="T50" fmla="*/ 2147483646 w 1033"/>
              <a:gd name="T51" fmla="*/ 2147483646 h 1085"/>
              <a:gd name="T52" fmla="*/ 2147483646 w 1033"/>
              <a:gd name="T53" fmla="*/ 2147483646 h 1085"/>
              <a:gd name="T54" fmla="*/ 2147483646 w 1033"/>
              <a:gd name="T55" fmla="*/ 2147483646 h 1085"/>
              <a:gd name="T56" fmla="*/ 2147483646 w 1033"/>
              <a:gd name="T57" fmla="*/ 2147483646 h 1085"/>
              <a:gd name="T58" fmla="*/ 2147483646 w 1033"/>
              <a:gd name="T59" fmla="*/ 2147483646 h 1085"/>
              <a:gd name="T60" fmla="*/ 2147483646 w 1033"/>
              <a:gd name="T61" fmla="*/ 2147483646 h 1085"/>
              <a:gd name="T62" fmla="*/ 2147483646 w 1033"/>
              <a:gd name="T63" fmla="*/ 2147483646 h 1085"/>
              <a:gd name="T64" fmla="*/ 2147483646 w 1033"/>
              <a:gd name="T65" fmla="*/ 2147483646 h 1085"/>
              <a:gd name="T66" fmla="*/ 2147483646 w 1033"/>
              <a:gd name="T67" fmla="*/ 2147483646 h 1085"/>
              <a:gd name="T68" fmla="*/ 2147483646 w 1033"/>
              <a:gd name="T69" fmla="*/ 2147483646 h 1085"/>
              <a:gd name="T70" fmla="*/ 2147483646 w 1033"/>
              <a:gd name="T71" fmla="*/ 2147483646 h 1085"/>
              <a:gd name="T72" fmla="*/ 2147483646 w 1033"/>
              <a:gd name="T73" fmla="*/ 2147483646 h 1085"/>
              <a:gd name="T74" fmla="*/ 2147483646 w 1033"/>
              <a:gd name="T75" fmla="*/ 2147483646 h 1085"/>
              <a:gd name="T76" fmla="*/ 2147483646 w 1033"/>
              <a:gd name="T77" fmla="*/ 2147483646 h 1085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1033"/>
              <a:gd name="T118" fmla="*/ 0 h 1085"/>
              <a:gd name="T119" fmla="*/ 1033 w 1033"/>
              <a:gd name="T120" fmla="*/ 1085 h 1085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1033" h="1085">
                <a:moveTo>
                  <a:pt x="748" y="1085"/>
                </a:moveTo>
                <a:lnTo>
                  <a:pt x="712" y="1085"/>
                </a:lnTo>
                <a:lnTo>
                  <a:pt x="570" y="1046"/>
                </a:lnTo>
                <a:lnTo>
                  <a:pt x="534" y="1046"/>
                </a:lnTo>
                <a:lnTo>
                  <a:pt x="499" y="1046"/>
                </a:lnTo>
                <a:lnTo>
                  <a:pt x="463" y="1008"/>
                </a:lnTo>
                <a:lnTo>
                  <a:pt x="392" y="1008"/>
                </a:lnTo>
                <a:lnTo>
                  <a:pt x="356" y="1008"/>
                </a:lnTo>
                <a:lnTo>
                  <a:pt x="249" y="1008"/>
                </a:lnTo>
                <a:lnTo>
                  <a:pt x="71" y="1008"/>
                </a:lnTo>
                <a:lnTo>
                  <a:pt x="37" y="1008"/>
                </a:lnTo>
                <a:lnTo>
                  <a:pt x="37" y="968"/>
                </a:lnTo>
                <a:lnTo>
                  <a:pt x="0" y="968"/>
                </a:lnTo>
                <a:lnTo>
                  <a:pt x="0" y="930"/>
                </a:lnTo>
                <a:lnTo>
                  <a:pt x="0" y="891"/>
                </a:lnTo>
                <a:lnTo>
                  <a:pt x="0" y="852"/>
                </a:lnTo>
                <a:lnTo>
                  <a:pt x="37" y="814"/>
                </a:lnTo>
                <a:lnTo>
                  <a:pt x="37" y="775"/>
                </a:lnTo>
                <a:lnTo>
                  <a:pt x="37" y="736"/>
                </a:lnTo>
                <a:lnTo>
                  <a:pt x="71" y="698"/>
                </a:lnTo>
                <a:lnTo>
                  <a:pt x="71" y="658"/>
                </a:lnTo>
                <a:lnTo>
                  <a:pt x="37" y="582"/>
                </a:lnTo>
                <a:lnTo>
                  <a:pt x="37" y="543"/>
                </a:lnTo>
                <a:lnTo>
                  <a:pt x="37" y="505"/>
                </a:lnTo>
                <a:lnTo>
                  <a:pt x="37" y="466"/>
                </a:lnTo>
                <a:lnTo>
                  <a:pt x="37" y="427"/>
                </a:lnTo>
                <a:lnTo>
                  <a:pt x="71" y="427"/>
                </a:lnTo>
                <a:lnTo>
                  <a:pt x="71" y="389"/>
                </a:lnTo>
                <a:lnTo>
                  <a:pt x="107" y="389"/>
                </a:lnTo>
                <a:lnTo>
                  <a:pt x="142" y="389"/>
                </a:lnTo>
                <a:lnTo>
                  <a:pt x="178" y="389"/>
                </a:lnTo>
                <a:lnTo>
                  <a:pt x="215" y="389"/>
                </a:lnTo>
                <a:lnTo>
                  <a:pt x="249" y="389"/>
                </a:lnTo>
                <a:lnTo>
                  <a:pt x="285" y="389"/>
                </a:lnTo>
                <a:lnTo>
                  <a:pt x="321" y="349"/>
                </a:lnTo>
                <a:lnTo>
                  <a:pt x="356" y="310"/>
                </a:lnTo>
                <a:lnTo>
                  <a:pt x="356" y="195"/>
                </a:lnTo>
                <a:lnTo>
                  <a:pt x="392" y="79"/>
                </a:lnTo>
                <a:lnTo>
                  <a:pt x="392" y="0"/>
                </a:lnTo>
                <a:lnTo>
                  <a:pt x="427" y="0"/>
                </a:lnTo>
                <a:lnTo>
                  <a:pt x="463" y="0"/>
                </a:lnTo>
                <a:lnTo>
                  <a:pt x="534" y="0"/>
                </a:lnTo>
                <a:lnTo>
                  <a:pt x="570" y="0"/>
                </a:lnTo>
                <a:lnTo>
                  <a:pt x="606" y="0"/>
                </a:lnTo>
                <a:lnTo>
                  <a:pt x="641" y="0"/>
                </a:lnTo>
                <a:lnTo>
                  <a:pt x="677" y="39"/>
                </a:lnTo>
                <a:lnTo>
                  <a:pt x="712" y="39"/>
                </a:lnTo>
                <a:lnTo>
                  <a:pt x="748" y="79"/>
                </a:lnTo>
                <a:lnTo>
                  <a:pt x="784" y="117"/>
                </a:lnTo>
                <a:lnTo>
                  <a:pt x="819" y="156"/>
                </a:lnTo>
                <a:lnTo>
                  <a:pt x="819" y="195"/>
                </a:lnTo>
                <a:lnTo>
                  <a:pt x="855" y="233"/>
                </a:lnTo>
                <a:lnTo>
                  <a:pt x="891" y="272"/>
                </a:lnTo>
                <a:lnTo>
                  <a:pt x="891" y="310"/>
                </a:lnTo>
                <a:lnTo>
                  <a:pt x="926" y="349"/>
                </a:lnTo>
                <a:lnTo>
                  <a:pt x="926" y="389"/>
                </a:lnTo>
                <a:lnTo>
                  <a:pt x="926" y="427"/>
                </a:lnTo>
                <a:lnTo>
                  <a:pt x="926" y="466"/>
                </a:lnTo>
                <a:lnTo>
                  <a:pt x="926" y="505"/>
                </a:lnTo>
                <a:lnTo>
                  <a:pt x="926" y="582"/>
                </a:lnTo>
                <a:lnTo>
                  <a:pt x="997" y="582"/>
                </a:lnTo>
                <a:lnTo>
                  <a:pt x="997" y="621"/>
                </a:lnTo>
                <a:lnTo>
                  <a:pt x="1033" y="658"/>
                </a:lnTo>
                <a:lnTo>
                  <a:pt x="997" y="658"/>
                </a:lnTo>
                <a:lnTo>
                  <a:pt x="1033" y="698"/>
                </a:lnTo>
                <a:lnTo>
                  <a:pt x="1033" y="736"/>
                </a:lnTo>
                <a:lnTo>
                  <a:pt x="997" y="736"/>
                </a:lnTo>
                <a:lnTo>
                  <a:pt x="926" y="736"/>
                </a:lnTo>
                <a:lnTo>
                  <a:pt x="891" y="736"/>
                </a:lnTo>
                <a:lnTo>
                  <a:pt x="891" y="775"/>
                </a:lnTo>
                <a:lnTo>
                  <a:pt x="891" y="814"/>
                </a:lnTo>
                <a:lnTo>
                  <a:pt x="855" y="852"/>
                </a:lnTo>
                <a:lnTo>
                  <a:pt x="855" y="891"/>
                </a:lnTo>
                <a:lnTo>
                  <a:pt x="855" y="930"/>
                </a:lnTo>
                <a:lnTo>
                  <a:pt x="748" y="968"/>
                </a:lnTo>
                <a:lnTo>
                  <a:pt x="748" y="1008"/>
                </a:lnTo>
                <a:lnTo>
                  <a:pt x="748" y="1046"/>
                </a:lnTo>
                <a:lnTo>
                  <a:pt x="748" y="108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8" name="Freeform 97"/>
          <p:cNvSpPr>
            <a:spLocks noChangeAspect="1"/>
          </p:cNvSpPr>
          <p:nvPr/>
        </p:nvSpPr>
        <p:spPr bwMode="auto">
          <a:xfrm>
            <a:off x="4106863" y="4179888"/>
            <a:ext cx="368300" cy="201612"/>
          </a:xfrm>
          <a:custGeom>
            <a:avLst/>
            <a:gdLst>
              <a:gd name="T0" fmla="*/ 2147483646 w 784"/>
              <a:gd name="T1" fmla="*/ 2147483646 h 503"/>
              <a:gd name="T2" fmla="*/ 2147483646 w 784"/>
              <a:gd name="T3" fmla="*/ 2147483646 h 503"/>
              <a:gd name="T4" fmla="*/ 2147483646 w 784"/>
              <a:gd name="T5" fmla="*/ 2147483646 h 503"/>
              <a:gd name="T6" fmla="*/ 2147483646 w 784"/>
              <a:gd name="T7" fmla="*/ 2147483646 h 503"/>
              <a:gd name="T8" fmla="*/ 2147483646 w 784"/>
              <a:gd name="T9" fmla="*/ 2147483646 h 503"/>
              <a:gd name="T10" fmla="*/ 2147483646 w 784"/>
              <a:gd name="T11" fmla="*/ 2147483646 h 503"/>
              <a:gd name="T12" fmla="*/ 2147483646 w 784"/>
              <a:gd name="T13" fmla="*/ 2147483646 h 503"/>
              <a:gd name="T14" fmla="*/ 2147483646 w 784"/>
              <a:gd name="T15" fmla="*/ 2147483646 h 503"/>
              <a:gd name="T16" fmla="*/ 2147483646 w 784"/>
              <a:gd name="T17" fmla="*/ 2147483646 h 503"/>
              <a:gd name="T18" fmla="*/ 2147483646 w 784"/>
              <a:gd name="T19" fmla="*/ 2147483646 h 503"/>
              <a:gd name="T20" fmla="*/ 2147483646 w 784"/>
              <a:gd name="T21" fmla="*/ 2147483646 h 503"/>
              <a:gd name="T22" fmla="*/ 2147483646 w 784"/>
              <a:gd name="T23" fmla="*/ 2147483646 h 503"/>
              <a:gd name="T24" fmla="*/ 2147483646 w 784"/>
              <a:gd name="T25" fmla="*/ 2147483646 h 503"/>
              <a:gd name="T26" fmla="*/ 2147483646 w 784"/>
              <a:gd name="T27" fmla="*/ 2147483646 h 503"/>
              <a:gd name="T28" fmla="*/ 2147483646 w 784"/>
              <a:gd name="T29" fmla="*/ 2147483646 h 503"/>
              <a:gd name="T30" fmla="*/ 2147483646 w 784"/>
              <a:gd name="T31" fmla="*/ 2147483646 h 503"/>
              <a:gd name="T32" fmla="*/ 2147483646 w 784"/>
              <a:gd name="T33" fmla="*/ 2147483646 h 503"/>
              <a:gd name="T34" fmla="*/ 2147483646 w 784"/>
              <a:gd name="T35" fmla="*/ 2147483646 h 503"/>
              <a:gd name="T36" fmla="*/ 2147483646 w 784"/>
              <a:gd name="T37" fmla="*/ 2147483646 h 503"/>
              <a:gd name="T38" fmla="*/ 2147483646 w 784"/>
              <a:gd name="T39" fmla="*/ 2147483646 h 503"/>
              <a:gd name="T40" fmla="*/ 2147483646 w 784"/>
              <a:gd name="T41" fmla="*/ 2147483646 h 503"/>
              <a:gd name="T42" fmla="*/ 0 w 784"/>
              <a:gd name="T43" fmla="*/ 2147483646 h 503"/>
              <a:gd name="T44" fmla="*/ 2147483646 w 784"/>
              <a:gd name="T45" fmla="*/ 2147483646 h 503"/>
              <a:gd name="T46" fmla="*/ 2147483646 w 784"/>
              <a:gd name="T47" fmla="*/ 2147483646 h 503"/>
              <a:gd name="T48" fmla="*/ 2147483646 w 784"/>
              <a:gd name="T49" fmla="*/ 2147483646 h 503"/>
              <a:gd name="T50" fmla="*/ 2147483646 w 784"/>
              <a:gd name="T51" fmla="*/ 2147483646 h 503"/>
              <a:gd name="T52" fmla="*/ 2147483646 w 784"/>
              <a:gd name="T53" fmla="*/ 2147483646 h 503"/>
              <a:gd name="T54" fmla="*/ 2147483646 w 784"/>
              <a:gd name="T55" fmla="*/ 0 h 503"/>
              <a:gd name="T56" fmla="*/ 2147483646 w 784"/>
              <a:gd name="T57" fmla="*/ 0 h 503"/>
              <a:gd name="T58" fmla="*/ 2147483646 w 784"/>
              <a:gd name="T59" fmla="*/ 2147483646 h 503"/>
              <a:gd name="T60" fmla="*/ 2147483646 w 784"/>
              <a:gd name="T61" fmla="*/ 2147483646 h 503"/>
              <a:gd name="T62" fmla="*/ 2147483646 w 784"/>
              <a:gd name="T63" fmla="*/ 2147483646 h 503"/>
              <a:gd name="T64" fmla="*/ 2147483646 w 784"/>
              <a:gd name="T65" fmla="*/ 2147483646 h 503"/>
              <a:gd name="T66" fmla="*/ 2147483646 w 784"/>
              <a:gd name="T67" fmla="*/ 2147483646 h 503"/>
              <a:gd name="T68" fmla="*/ 2147483646 w 784"/>
              <a:gd name="T69" fmla="*/ 2147483646 h 503"/>
              <a:gd name="T70" fmla="*/ 2147483646 w 784"/>
              <a:gd name="T71" fmla="*/ 2147483646 h 503"/>
              <a:gd name="T72" fmla="*/ 2147483646 w 784"/>
              <a:gd name="T73" fmla="*/ 2147483646 h 503"/>
              <a:gd name="T74" fmla="*/ 2147483646 w 784"/>
              <a:gd name="T75" fmla="*/ 2147483646 h 503"/>
              <a:gd name="T76" fmla="*/ 2147483646 w 784"/>
              <a:gd name="T77" fmla="*/ 2147483646 h 503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784"/>
              <a:gd name="T118" fmla="*/ 0 h 503"/>
              <a:gd name="T119" fmla="*/ 784 w 784"/>
              <a:gd name="T120" fmla="*/ 503 h 503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784" h="503">
                <a:moveTo>
                  <a:pt x="784" y="349"/>
                </a:moveTo>
                <a:lnTo>
                  <a:pt x="713" y="426"/>
                </a:lnTo>
                <a:lnTo>
                  <a:pt x="677" y="426"/>
                </a:lnTo>
                <a:lnTo>
                  <a:pt x="641" y="426"/>
                </a:lnTo>
                <a:lnTo>
                  <a:pt x="641" y="465"/>
                </a:lnTo>
                <a:lnTo>
                  <a:pt x="606" y="503"/>
                </a:lnTo>
                <a:lnTo>
                  <a:pt x="535" y="503"/>
                </a:lnTo>
                <a:lnTo>
                  <a:pt x="499" y="465"/>
                </a:lnTo>
                <a:lnTo>
                  <a:pt x="462" y="465"/>
                </a:lnTo>
                <a:lnTo>
                  <a:pt x="392" y="465"/>
                </a:lnTo>
                <a:lnTo>
                  <a:pt x="357" y="465"/>
                </a:lnTo>
                <a:lnTo>
                  <a:pt x="321" y="426"/>
                </a:lnTo>
                <a:lnTo>
                  <a:pt x="284" y="426"/>
                </a:lnTo>
                <a:lnTo>
                  <a:pt x="250" y="387"/>
                </a:lnTo>
                <a:lnTo>
                  <a:pt x="178" y="426"/>
                </a:lnTo>
                <a:lnTo>
                  <a:pt x="143" y="426"/>
                </a:lnTo>
                <a:lnTo>
                  <a:pt x="143" y="387"/>
                </a:lnTo>
                <a:lnTo>
                  <a:pt x="106" y="387"/>
                </a:lnTo>
                <a:lnTo>
                  <a:pt x="72" y="387"/>
                </a:lnTo>
                <a:lnTo>
                  <a:pt x="72" y="426"/>
                </a:lnTo>
                <a:lnTo>
                  <a:pt x="36" y="426"/>
                </a:lnTo>
                <a:lnTo>
                  <a:pt x="0" y="310"/>
                </a:lnTo>
                <a:lnTo>
                  <a:pt x="36" y="233"/>
                </a:lnTo>
                <a:lnTo>
                  <a:pt x="72" y="155"/>
                </a:lnTo>
                <a:lnTo>
                  <a:pt x="143" y="116"/>
                </a:lnTo>
                <a:lnTo>
                  <a:pt x="178" y="77"/>
                </a:lnTo>
                <a:lnTo>
                  <a:pt x="250" y="39"/>
                </a:lnTo>
                <a:lnTo>
                  <a:pt x="284" y="0"/>
                </a:lnTo>
                <a:lnTo>
                  <a:pt x="321" y="0"/>
                </a:lnTo>
                <a:lnTo>
                  <a:pt x="428" y="39"/>
                </a:lnTo>
                <a:lnTo>
                  <a:pt x="606" y="77"/>
                </a:lnTo>
                <a:lnTo>
                  <a:pt x="748" y="116"/>
                </a:lnTo>
                <a:lnTo>
                  <a:pt x="748" y="155"/>
                </a:lnTo>
                <a:lnTo>
                  <a:pt x="748" y="193"/>
                </a:lnTo>
                <a:lnTo>
                  <a:pt x="748" y="233"/>
                </a:lnTo>
                <a:lnTo>
                  <a:pt x="748" y="272"/>
                </a:lnTo>
                <a:lnTo>
                  <a:pt x="748" y="310"/>
                </a:lnTo>
                <a:lnTo>
                  <a:pt x="748" y="349"/>
                </a:lnTo>
                <a:lnTo>
                  <a:pt x="784" y="34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29" name="Freeform 98"/>
          <p:cNvSpPr>
            <a:spLocks noChangeAspect="1"/>
          </p:cNvSpPr>
          <p:nvPr/>
        </p:nvSpPr>
        <p:spPr bwMode="auto">
          <a:xfrm>
            <a:off x="4643438" y="4086225"/>
            <a:ext cx="433387" cy="439738"/>
          </a:xfrm>
          <a:custGeom>
            <a:avLst/>
            <a:gdLst>
              <a:gd name="T0" fmla="*/ 0 w 927"/>
              <a:gd name="T1" fmla="*/ 2147483646 h 1085"/>
              <a:gd name="T2" fmla="*/ 0 w 927"/>
              <a:gd name="T3" fmla="*/ 2147483646 h 1085"/>
              <a:gd name="T4" fmla="*/ 2147483646 w 927"/>
              <a:gd name="T5" fmla="*/ 2147483646 h 1085"/>
              <a:gd name="T6" fmla="*/ 2147483646 w 927"/>
              <a:gd name="T7" fmla="*/ 2147483646 h 1085"/>
              <a:gd name="T8" fmla="*/ 2147483646 w 927"/>
              <a:gd name="T9" fmla="*/ 2147483646 h 1085"/>
              <a:gd name="T10" fmla="*/ 2147483646 w 927"/>
              <a:gd name="T11" fmla="*/ 2147483646 h 1085"/>
              <a:gd name="T12" fmla="*/ 2147483646 w 927"/>
              <a:gd name="T13" fmla="*/ 2147483646 h 1085"/>
              <a:gd name="T14" fmla="*/ 2147483646 w 927"/>
              <a:gd name="T15" fmla="*/ 2147483646 h 1085"/>
              <a:gd name="T16" fmla="*/ 2147483646 w 927"/>
              <a:gd name="T17" fmla="*/ 2147483646 h 1085"/>
              <a:gd name="T18" fmla="*/ 2147483646 w 927"/>
              <a:gd name="T19" fmla="*/ 2147483646 h 1085"/>
              <a:gd name="T20" fmla="*/ 2147483646 w 927"/>
              <a:gd name="T21" fmla="*/ 2147483646 h 1085"/>
              <a:gd name="T22" fmla="*/ 2147483646 w 927"/>
              <a:gd name="T23" fmla="*/ 2147483646 h 1085"/>
              <a:gd name="T24" fmla="*/ 2147483646 w 927"/>
              <a:gd name="T25" fmla="*/ 2147483646 h 1085"/>
              <a:gd name="T26" fmla="*/ 2147483646 w 927"/>
              <a:gd name="T27" fmla="*/ 2147483646 h 1085"/>
              <a:gd name="T28" fmla="*/ 2147483646 w 927"/>
              <a:gd name="T29" fmla="*/ 0 h 1085"/>
              <a:gd name="T30" fmla="*/ 2147483646 w 927"/>
              <a:gd name="T31" fmla="*/ 2147483646 h 1085"/>
              <a:gd name="T32" fmla="*/ 2147483646 w 927"/>
              <a:gd name="T33" fmla="*/ 2147483646 h 1085"/>
              <a:gd name="T34" fmla="*/ 2147483646 w 927"/>
              <a:gd name="T35" fmla="*/ 2147483646 h 1085"/>
              <a:gd name="T36" fmla="*/ 2147483646 w 927"/>
              <a:gd name="T37" fmla="*/ 2147483646 h 1085"/>
              <a:gd name="T38" fmla="*/ 2147483646 w 927"/>
              <a:gd name="T39" fmla="*/ 2147483646 h 1085"/>
              <a:gd name="T40" fmla="*/ 2147483646 w 927"/>
              <a:gd name="T41" fmla="*/ 2147483646 h 1085"/>
              <a:gd name="T42" fmla="*/ 2147483646 w 927"/>
              <a:gd name="T43" fmla="*/ 2147483646 h 1085"/>
              <a:gd name="T44" fmla="*/ 2147483646 w 927"/>
              <a:gd name="T45" fmla="*/ 2147483646 h 1085"/>
              <a:gd name="T46" fmla="*/ 2147483646 w 927"/>
              <a:gd name="T47" fmla="*/ 2147483646 h 1085"/>
              <a:gd name="T48" fmla="*/ 2147483646 w 927"/>
              <a:gd name="T49" fmla="*/ 2147483646 h 1085"/>
              <a:gd name="T50" fmla="*/ 2147483646 w 927"/>
              <a:gd name="T51" fmla="*/ 2147483646 h 1085"/>
              <a:gd name="T52" fmla="*/ 2147483646 w 927"/>
              <a:gd name="T53" fmla="*/ 2147483646 h 1085"/>
              <a:gd name="T54" fmla="*/ 2147483646 w 927"/>
              <a:gd name="T55" fmla="*/ 2147483646 h 1085"/>
              <a:gd name="T56" fmla="*/ 2147483646 w 927"/>
              <a:gd name="T57" fmla="*/ 2147483646 h 1085"/>
              <a:gd name="T58" fmla="*/ 2147483646 w 927"/>
              <a:gd name="T59" fmla="*/ 2147483646 h 1085"/>
              <a:gd name="T60" fmla="*/ 2147483646 w 927"/>
              <a:gd name="T61" fmla="*/ 2147483646 h 1085"/>
              <a:gd name="T62" fmla="*/ 2147483646 w 927"/>
              <a:gd name="T63" fmla="*/ 2147483646 h 1085"/>
              <a:gd name="T64" fmla="*/ 2147483646 w 927"/>
              <a:gd name="T65" fmla="*/ 2147483646 h 1085"/>
              <a:gd name="T66" fmla="*/ 2147483646 w 927"/>
              <a:gd name="T67" fmla="*/ 2147483646 h 1085"/>
              <a:gd name="T68" fmla="*/ 2147483646 w 927"/>
              <a:gd name="T69" fmla="*/ 2147483646 h 1085"/>
              <a:gd name="T70" fmla="*/ 2147483646 w 927"/>
              <a:gd name="T71" fmla="*/ 2147483646 h 1085"/>
              <a:gd name="T72" fmla="*/ 2147483646 w 927"/>
              <a:gd name="T73" fmla="*/ 2147483646 h 1085"/>
              <a:gd name="T74" fmla="*/ 2147483646 w 927"/>
              <a:gd name="T75" fmla="*/ 2147483646 h 1085"/>
              <a:gd name="T76" fmla="*/ 2147483646 w 927"/>
              <a:gd name="T77" fmla="*/ 2147483646 h 1085"/>
              <a:gd name="T78" fmla="*/ 2147483646 w 927"/>
              <a:gd name="T79" fmla="*/ 2147483646 h 1085"/>
              <a:gd name="T80" fmla="*/ 2147483646 w 927"/>
              <a:gd name="T81" fmla="*/ 2147483646 h 1085"/>
              <a:gd name="T82" fmla="*/ 2147483646 w 927"/>
              <a:gd name="T83" fmla="*/ 2147483646 h 1085"/>
              <a:gd name="T84" fmla="*/ 2147483646 w 927"/>
              <a:gd name="T85" fmla="*/ 2147483646 h 1085"/>
              <a:gd name="T86" fmla="*/ 2147483646 w 927"/>
              <a:gd name="T87" fmla="*/ 2147483646 h 1085"/>
              <a:gd name="T88" fmla="*/ 2147483646 w 927"/>
              <a:gd name="T89" fmla="*/ 2147483646 h 1085"/>
              <a:gd name="T90" fmla="*/ 2147483646 w 927"/>
              <a:gd name="T91" fmla="*/ 2147483646 h 1085"/>
              <a:gd name="T92" fmla="*/ 2147483646 w 927"/>
              <a:gd name="T93" fmla="*/ 2147483646 h 1085"/>
              <a:gd name="T94" fmla="*/ 2147483646 w 927"/>
              <a:gd name="T95" fmla="*/ 2147483646 h 1085"/>
              <a:gd name="T96" fmla="*/ 2147483646 w 927"/>
              <a:gd name="T97" fmla="*/ 2147483646 h 1085"/>
              <a:gd name="T98" fmla="*/ 2147483646 w 927"/>
              <a:gd name="T99" fmla="*/ 2147483646 h 1085"/>
              <a:gd name="T100" fmla="*/ 2147483646 w 927"/>
              <a:gd name="T101" fmla="*/ 2147483646 h 1085"/>
              <a:gd name="T102" fmla="*/ 2147483646 w 927"/>
              <a:gd name="T103" fmla="*/ 2147483646 h 1085"/>
              <a:gd name="T104" fmla="*/ 2147483646 w 927"/>
              <a:gd name="T105" fmla="*/ 2147483646 h 1085"/>
              <a:gd name="T106" fmla="*/ 2147483646 w 927"/>
              <a:gd name="T107" fmla="*/ 2147483646 h 1085"/>
              <a:gd name="T108" fmla="*/ 0 w 927"/>
              <a:gd name="T109" fmla="*/ 2147483646 h 108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927"/>
              <a:gd name="T166" fmla="*/ 0 h 1085"/>
              <a:gd name="T167" fmla="*/ 927 w 927"/>
              <a:gd name="T168" fmla="*/ 1085 h 108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927" h="1085">
                <a:moveTo>
                  <a:pt x="0" y="968"/>
                </a:moveTo>
                <a:lnTo>
                  <a:pt x="0" y="930"/>
                </a:lnTo>
                <a:lnTo>
                  <a:pt x="36" y="891"/>
                </a:lnTo>
                <a:lnTo>
                  <a:pt x="36" y="852"/>
                </a:lnTo>
                <a:lnTo>
                  <a:pt x="36" y="814"/>
                </a:lnTo>
                <a:lnTo>
                  <a:pt x="36" y="775"/>
                </a:lnTo>
                <a:lnTo>
                  <a:pt x="71" y="775"/>
                </a:lnTo>
                <a:lnTo>
                  <a:pt x="71" y="736"/>
                </a:lnTo>
                <a:lnTo>
                  <a:pt x="106" y="698"/>
                </a:lnTo>
                <a:lnTo>
                  <a:pt x="106" y="619"/>
                </a:lnTo>
                <a:lnTo>
                  <a:pt x="142" y="581"/>
                </a:lnTo>
                <a:lnTo>
                  <a:pt x="179" y="542"/>
                </a:lnTo>
                <a:lnTo>
                  <a:pt x="320" y="310"/>
                </a:lnTo>
                <a:lnTo>
                  <a:pt x="427" y="156"/>
                </a:lnTo>
                <a:lnTo>
                  <a:pt x="498" y="0"/>
                </a:lnTo>
                <a:lnTo>
                  <a:pt x="534" y="39"/>
                </a:lnTo>
                <a:lnTo>
                  <a:pt x="570" y="39"/>
                </a:lnTo>
                <a:lnTo>
                  <a:pt x="605" y="79"/>
                </a:lnTo>
                <a:lnTo>
                  <a:pt x="605" y="117"/>
                </a:lnTo>
                <a:lnTo>
                  <a:pt x="570" y="156"/>
                </a:lnTo>
                <a:lnTo>
                  <a:pt x="534" y="233"/>
                </a:lnTo>
                <a:lnTo>
                  <a:pt x="498" y="349"/>
                </a:lnTo>
                <a:lnTo>
                  <a:pt x="534" y="466"/>
                </a:lnTo>
                <a:lnTo>
                  <a:pt x="605" y="542"/>
                </a:lnTo>
                <a:lnTo>
                  <a:pt x="641" y="619"/>
                </a:lnTo>
                <a:lnTo>
                  <a:pt x="749" y="698"/>
                </a:lnTo>
                <a:lnTo>
                  <a:pt x="819" y="698"/>
                </a:lnTo>
                <a:lnTo>
                  <a:pt x="890" y="736"/>
                </a:lnTo>
                <a:lnTo>
                  <a:pt x="927" y="775"/>
                </a:lnTo>
                <a:lnTo>
                  <a:pt x="927" y="814"/>
                </a:lnTo>
                <a:lnTo>
                  <a:pt x="927" y="891"/>
                </a:lnTo>
                <a:lnTo>
                  <a:pt x="927" y="968"/>
                </a:lnTo>
                <a:lnTo>
                  <a:pt x="890" y="1046"/>
                </a:lnTo>
                <a:lnTo>
                  <a:pt x="854" y="1085"/>
                </a:lnTo>
                <a:lnTo>
                  <a:pt x="819" y="1085"/>
                </a:lnTo>
                <a:lnTo>
                  <a:pt x="783" y="1046"/>
                </a:lnTo>
                <a:lnTo>
                  <a:pt x="712" y="1008"/>
                </a:lnTo>
                <a:lnTo>
                  <a:pt x="676" y="968"/>
                </a:lnTo>
                <a:lnTo>
                  <a:pt x="641" y="930"/>
                </a:lnTo>
                <a:lnTo>
                  <a:pt x="605" y="930"/>
                </a:lnTo>
                <a:lnTo>
                  <a:pt x="570" y="930"/>
                </a:lnTo>
                <a:lnTo>
                  <a:pt x="534" y="968"/>
                </a:lnTo>
                <a:lnTo>
                  <a:pt x="498" y="968"/>
                </a:lnTo>
                <a:lnTo>
                  <a:pt x="463" y="968"/>
                </a:lnTo>
                <a:lnTo>
                  <a:pt x="427" y="968"/>
                </a:lnTo>
                <a:lnTo>
                  <a:pt x="357" y="930"/>
                </a:lnTo>
                <a:lnTo>
                  <a:pt x="320" y="930"/>
                </a:lnTo>
                <a:lnTo>
                  <a:pt x="249" y="930"/>
                </a:lnTo>
                <a:lnTo>
                  <a:pt x="214" y="930"/>
                </a:lnTo>
                <a:lnTo>
                  <a:pt x="179" y="968"/>
                </a:lnTo>
                <a:lnTo>
                  <a:pt x="142" y="968"/>
                </a:lnTo>
                <a:lnTo>
                  <a:pt x="106" y="930"/>
                </a:lnTo>
                <a:lnTo>
                  <a:pt x="71" y="930"/>
                </a:lnTo>
                <a:lnTo>
                  <a:pt x="36" y="968"/>
                </a:lnTo>
                <a:lnTo>
                  <a:pt x="0" y="96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0" name="Freeform 99"/>
          <p:cNvSpPr>
            <a:spLocks noChangeAspect="1"/>
          </p:cNvSpPr>
          <p:nvPr/>
        </p:nvSpPr>
        <p:spPr bwMode="auto">
          <a:xfrm>
            <a:off x="3573463" y="3771900"/>
            <a:ext cx="684212" cy="941388"/>
          </a:xfrm>
          <a:custGeom>
            <a:avLst/>
            <a:gdLst>
              <a:gd name="T0" fmla="*/ 2147483646 w 1461"/>
              <a:gd name="T1" fmla="*/ 2147483646 h 2323"/>
              <a:gd name="T2" fmla="*/ 2147483646 w 1461"/>
              <a:gd name="T3" fmla="*/ 2147483646 h 2323"/>
              <a:gd name="T4" fmla="*/ 2147483646 w 1461"/>
              <a:gd name="T5" fmla="*/ 2147483646 h 2323"/>
              <a:gd name="T6" fmla="*/ 2147483646 w 1461"/>
              <a:gd name="T7" fmla="*/ 2147483646 h 2323"/>
              <a:gd name="T8" fmla="*/ 2147483646 w 1461"/>
              <a:gd name="T9" fmla="*/ 2147483646 h 2323"/>
              <a:gd name="T10" fmla="*/ 2147483646 w 1461"/>
              <a:gd name="T11" fmla="*/ 2147483646 h 2323"/>
              <a:gd name="T12" fmla="*/ 2147483646 w 1461"/>
              <a:gd name="T13" fmla="*/ 2147483646 h 2323"/>
              <a:gd name="T14" fmla="*/ 2147483646 w 1461"/>
              <a:gd name="T15" fmla="*/ 2147483646 h 2323"/>
              <a:gd name="T16" fmla="*/ 2147483646 w 1461"/>
              <a:gd name="T17" fmla="*/ 2147483646 h 2323"/>
              <a:gd name="T18" fmla="*/ 2147483646 w 1461"/>
              <a:gd name="T19" fmla="*/ 2147483646 h 2323"/>
              <a:gd name="T20" fmla="*/ 2147483646 w 1461"/>
              <a:gd name="T21" fmla="*/ 2147483646 h 2323"/>
              <a:gd name="T22" fmla="*/ 2147483646 w 1461"/>
              <a:gd name="T23" fmla="*/ 2147483646 h 2323"/>
              <a:gd name="T24" fmla="*/ 2147483646 w 1461"/>
              <a:gd name="T25" fmla="*/ 2147483646 h 2323"/>
              <a:gd name="T26" fmla="*/ 2147483646 w 1461"/>
              <a:gd name="T27" fmla="*/ 2147483646 h 2323"/>
              <a:gd name="T28" fmla="*/ 2147483646 w 1461"/>
              <a:gd name="T29" fmla="*/ 2147483646 h 2323"/>
              <a:gd name="T30" fmla="*/ 2147483646 w 1461"/>
              <a:gd name="T31" fmla="*/ 2147483646 h 2323"/>
              <a:gd name="T32" fmla="*/ 2147483646 w 1461"/>
              <a:gd name="T33" fmla="*/ 2147483646 h 2323"/>
              <a:gd name="T34" fmla="*/ 2147483646 w 1461"/>
              <a:gd name="T35" fmla="*/ 2147483646 h 2323"/>
              <a:gd name="T36" fmla="*/ 2147483646 w 1461"/>
              <a:gd name="T37" fmla="*/ 2147483646 h 2323"/>
              <a:gd name="T38" fmla="*/ 2147483646 w 1461"/>
              <a:gd name="T39" fmla="*/ 2147483646 h 2323"/>
              <a:gd name="T40" fmla="*/ 2147483646 w 1461"/>
              <a:gd name="T41" fmla="*/ 2147483646 h 2323"/>
              <a:gd name="T42" fmla="*/ 2147483646 w 1461"/>
              <a:gd name="T43" fmla="*/ 2147483646 h 2323"/>
              <a:gd name="T44" fmla="*/ 2147483646 w 1461"/>
              <a:gd name="T45" fmla="*/ 2147483646 h 2323"/>
              <a:gd name="T46" fmla="*/ 2147483646 w 1461"/>
              <a:gd name="T47" fmla="*/ 2147483646 h 2323"/>
              <a:gd name="T48" fmla="*/ 2147483646 w 1461"/>
              <a:gd name="T49" fmla="*/ 2147483646 h 2323"/>
              <a:gd name="T50" fmla="*/ 2147483646 w 1461"/>
              <a:gd name="T51" fmla="*/ 2147483646 h 2323"/>
              <a:gd name="T52" fmla="*/ 2147483646 w 1461"/>
              <a:gd name="T53" fmla="*/ 2147483646 h 2323"/>
              <a:gd name="T54" fmla="*/ 2147483646 w 1461"/>
              <a:gd name="T55" fmla="*/ 2147483646 h 2323"/>
              <a:gd name="T56" fmla="*/ 2147483646 w 1461"/>
              <a:gd name="T57" fmla="*/ 2147483646 h 2323"/>
              <a:gd name="T58" fmla="*/ 2147483646 w 1461"/>
              <a:gd name="T59" fmla="*/ 2147483646 h 2323"/>
              <a:gd name="T60" fmla="*/ 2147483646 w 1461"/>
              <a:gd name="T61" fmla="*/ 0 h 2323"/>
              <a:gd name="T62" fmla="*/ 2147483646 w 1461"/>
              <a:gd name="T63" fmla="*/ 2147483646 h 2323"/>
              <a:gd name="T64" fmla="*/ 2147483646 w 1461"/>
              <a:gd name="T65" fmla="*/ 2147483646 h 2323"/>
              <a:gd name="T66" fmla="*/ 2147483646 w 1461"/>
              <a:gd name="T67" fmla="*/ 2147483646 h 2323"/>
              <a:gd name="T68" fmla="*/ 2147483646 w 1461"/>
              <a:gd name="T69" fmla="*/ 2147483646 h 2323"/>
              <a:gd name="T70" fmla="*/ 2147483646 w 1461"/>
              <a:gd name="T71" fmla="*/ 2147483646 h 2323"/>
              <a:gd name="T72" fmla="*/ 2147483646 w 1461"/>
              <a:gd name="T73" fmla="*/ 2147483646 h 2323"/>
              <a:gd name="T74" fmla="*/ 2147483646 w 1461"/>
              <a:gd name="T75" fmla="*/ 2147483646 h 2323"/>
              <a:gd name="T76" fmla="*/ 2147483646 w 1461"/>
              <a:gd name="T77" fmla="*/ 2147483646 h 2323"/>
              <a:gd name="T78" fmla="*/ 2147483646 w 1461"/>
              <a:gd name="T79" fmla="*/ 2147483646 h 2323"/>
              <a:gd name="T80" fmla="*/ 2147483646 w 1461"/>
              <a:gd name="T81" fmla="*/ 2147483646 h 2323"/>
              <a:gd name="T82" fmla="*/ 2147483646 w 1461"/>
              <a:gd name="T83" fmla="*/ 2147483646 h 2323"/>
              <a:gd name="T84" fmla="*/ 2147483646 w 1461"/>
              <a:gd name="T85" fmla="*/ 2147483646 h 2323"/>
              <a:gd name="T86" fmla="*/ 2147483646 w 1461"/>
              <a:gd name="T87" fmla="*/ 2147483646 h 2323"/>
              <a:gd name="T88" fmla="*/ 2147483646 w 1461"/>
              <a:gd name="T89" fmla="*/ 2147483646 h 2323"/>
              <a:gd name="T90" fmla="*/ 2147483646 w 1461"/>
              <a:gd name="T91" fmla="*/ 2147483646 h 2323"/>
              <a:gd name="T92" fmla="*/ 2147483646 w 1461"/>
              <a:gd name="T93" fmla="*/ 2147483646 h 2323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461"/>
              <a:gd name="T142" fmla="*/ 0 h 2323"/>
              <a:gd name="T143" fmla="*/ 1461 w 1461"/>
              <a:gd name="T144" fmla="*/ 2323 h 2323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461" h="2323">
                <a:moveTo>
                  <a:pt x="1069" y="2167"/>
                </a:moveTo>
                <a:lnTo>
                  <a:pt x="1034" y="2167"/>
                </a:lnTo>
                <a:lnTo>
                  <a:pt x="999" y="2206"/>
                </a:lnTo>
                <a:lnTo>
                  <a:pt x="962" y="2206"/>
                </a:lnTo>
                <a:lnTo>
                  <a:pt x="962" y="2244"/>
                </a:lnTo>
                <a:lnTo>
                  <a:pt x="927" y="2244"/>
                </a:lnTo>
                <a:lnTo>
                  <a:pt x="927" y="2284"/>
                </a:lnTo>
                <a:lnTo>
                  <a:pt x="891" y="2284"/>
                </a:lnTo>
                <a:lnTo>
                  <a:pt x="856" y="2323"/>
                </a:lnTo>
                <a:lnTo>
                  <a:pt x="821" y="2284"/>
                </a:lnTo>
                <a:lnTo>
                  <a:pt x="784" y="2284"/>
                </a:lnTo>
                <a:lnTo>
                  <a:pt x="748" y="2244"/>
                </a:lnTo>
                <a:lnTo>
                  <a:pt x="713" y="2167"/>
                </a:lnTo>
                <a:lnTo>
                  <a:pt x="678" y="2167"/>
                </a:lnTo>
                <a:lnTo>
                  <a:pt x="678" y="2128"/>
                </a:lnTo>
                <a:lnTo>
                  <a:pt x="643" y="2128"/>
                </a:lnTo>
                <a:lnTo>
                  <a:pt x="606" y="2128"/>
                </a:lnTo>
                <a:lnTo>
                  <a:pt x="606" y="2051"/>
                </a:lnTo>
                <a:lnTo>
                  <a:pt x="570" y="2013"/>
                </a:lnTo>
                <a:lnTo>
                  <a:pt x="535" y="2013"/>
                </a:lnTo>
                <a:lnTo>
                  <a:pt x="535" y="1974"/>
                </a:lnTo>
                <a:lnTo>
                  <a:pt x="500" y="1974"/>
                </a:lnTo>
                <a:lnTo>
                  <a:pt x="500" y="1934"/>
                </a:lnTo>
                <a:lnTo>
                  <a:pt x="464" y="1934"/>
                </a:lnTo>
                <a:lnTo>
                  <a:pt x="429" y="1896"/>
                </a:lnTo>
                <a:lnTo>
                  <a:pt x="356" y="1857"/>
                </a:lnTo>
                <a:lnTo>
                  <a:pt x="322" y="1818"/>
                </a:lnTo>
                <a:lnTo>
                  <a:pt x="286" y="1818"/>
                </a:lnTo>
                <a:lnTo>
                  <a:pt x="251" y="1818"/>
                </a:lnTo>
                <a:lnTo>
                  <a:pt x="178" y="1818"/>
                </a:lnTo>
                <a:lnTo>
                  <a:pt x="108" y="1818"/>
                </a:lnTo>
                <a:lnTo>
                  <a:pt x="108" y="1781"/>
                </a:lnTo>
                <a:lnTo>
                  <a:pt x="72" y="1742"/>
                </a:lnTo>
                <a:lnTo>
                  <a:pt x="108" y="1742"/>
                </a:lnTo>
                <a:lnTo>
                  <a:pt x="72" y="1704"/>
                </a:lnTo>
                <a:lnTo>
                  <a:pt x="72" y="1665"/>
                </a:lnTo>
                <a:lnTo>
                  <a:pt x="0" y="1665"/>
                </a:lnTo>
                <a:lnTo>
                  <a:pt x="36" y="1625"/>
                </a:lnTo>
                <a:lnTo>
                  <a:pt x="72" y="1587"/>
                </a:lnTo>
                <a:lnTo>
                  <a:pt x="108" y="1587"/>
                </a:lnTo>
                <a:lnTo>
                  <a:pt x="108" y="1548"/>
                </a:lnTo>
                <a:lnTo>
                  <a:pt x="144" y="1548"/>
                </a:lnTo>
                <a:lnTo>
                  <a:pt x="144" y="1509"/>
                </a:lnTo>
                <a:lnTo>
                  <a:pt x="144" y="1471"/>
                </a:lnTo>
                <a:lnTo>
                  <a:pt x="178" y="1432"/>
                </a:lnTo>
                <a:lnTo>
                  <a:pt x="178" y="1393"/>
                </a:lnTo>
                <a:lnTo>
                  <a:pt x="214" y="1393"/>
                </a:lnTo>
                <a:lnTo>
                  <a:pt x="214" y="1355"/>
                </a:lnTo>
                <a:lnTo>
                  <a:pt x="178" y="1315"/>
                </a:lnTo>
                <a:lnTo>
                  <a:pt x="214" y="1238"/>
                </a:lnTo>
                <a:lnTo>
                  <a:pt x="214" y="1199"/>
                </a:lnTo>
                <a:lnTo>
                  <a:pt x="251" y="1162"/>
                </a:lnTo>
                <a:lnTo>
                  <a:pt x="251" y="1123"/>
                </a:lnTo>
                <a:lnTo>
                  <a:pt x="286" y="1084"/>
                </a:lnTo>
                <a:lnTo>
                  <a:pt x="322" y="1084"/>
                </a:lnTo>
                <a:lnTo>
                  <a:pt x="356" y="1084"/>
                </a:lnTo>
                <a:lnTo>
                  <a:pt x="392" y="1084"/>
                </a:lnTo>
                <a:lnTo>
                  <a:pt x="429" y="1123"/>
                </a:lnTo>
                <a:lnTo>
                  <a:pt x="464" y="1123"/>
                </a:lnTo>
                <a:lnTo>
                  <a:pt x="464" y="1084"/>
                </a:lnTo>
                <a:lnTo>
                  <a:pt x="464" y="1006"/>
                </a:lnTo>
                <a:lnTo>
                  <a:pt x="500" y="968"/>
                </a:lnTo>
                <a:lnTo>
                  <a:pt x="535" y="968"/>
                </a:lnTo>
                <a:lnTo>
                  <a:pt x="570" y="968"/>
                </a:lnTo>
                <a:lnTo>
                  <a:pt x="606" y="929"/>
                </a:lnTo>
                <a:lnTo>
                  <a:pt x="643" y="929"/>
                </a:lnTo>
                <a:lnTo>
                  <a:pt x="678" y="890"/>
                </a:lnTo>
                <a:lnTo>
                  <a:pt x="713" y="890"/>
                </a:lnTo>
                <a:lnTo>
                  <a:pt x="713" y="852"/>
                </a:lnTo>
                <a:lnTo>
                  <a:pt x="713" y="774"/>
                </a:lnTo>
                <a:lnTo>
                  <a:pt x="713" y="736"/>
                </a:lnTo>
                <a:lnTo>
                  <a:pt x="713" y="696"/>
                </a:lnTo>
                <a:lnTo>
                  <a:pt x="678" y="658"/>
                </a:lnTo>
                <a:lnTo>
                  <a:pt x="713" y="543"/>
                </a:lnTo>
                <a:lnTo>
                  <a:pt x="713" y="465"/>
                </a:lnTo>
                <a:lnTo>
                  <a:pt x="713" y="427"/>
                </a:lnTo>
                <a:lnTo>
                  <a:pt x="748" y="349"/>
                </a:lnTo>
                <a:lnTo>
                  <a:pt x="748" y="310"/>
                </a:lnTo>
                <a:lnTo>
                  <a:pt x="784" y="310"/>
                </a:lnTo>
                <a:lnTo>
                  <a:pt x="784" y="271"/>
                </a:lnTo>
                <a:lnTo>
                  <a:pt x="821" y="233"/>
                </a:lnTo>
                <a:lnTo>
                  <a:pt x="856" y="233"/>
                </a:lnTo>
                <a:lnTo>
                  <a:pt x="891" y="233"/>
                </a:lnTo>
                <a:lnTo>
                  <a:pt x="962" y="194"/>
                </a:lnTo>
                <a:lnTo>
                  <a:pt x="962" y="155"/>
                </a:lnTo>
                <a:lnTo>
                  <a:pt x="1034" y="155"/>
                </a:lnTo>
                <a:lnTo>
                  <a:pt x="1034" y="117"/>
                </a:lnTo>
                <a:lnTo>
                  <a:pt x="1069" y="117"/>
                </a:lnTo>
                <a:lnTo>
                  <a:pt x="1105" y="77"/>
                </a:lnTo>
                <a:lnTo>
                  <a:pt x="1140" y="39"/>
                </a:lnTo>
                <a:lnTo>
                  <a:pt x="1213" y="39"/>
                </a:lnTo>
                <a:lnTo>
                  <a:pt x="1247" y="39"/>
                </a:lnTo>
                <a:lnTo>
                  <a:pt x="1283" y="0"/>
                </a:lnTo>
                <a:lnTo>
                  <a:pt x="1318" y="0"/>
                </a:lnTo>
                <a:lnTo>
                  <a:pt x="1354" y="0"/>
                </a:lnTo>
                <a:lnTo>
                  <a:pt x="1318" y="39"/>
                </a:lnTo>
                <a:lnTo>
                  <a:pt x="1318" y="77"/>
                </a:lnTo>
                <a:lnTo>
                  <a:pt x="1318" y="117"/>
                </a:lnTo>
                <a:lnTo>
                  <a:pt x="1318" y="155"/>
                </a:lnTo>
                <a:lnTo>
                  <a:pt x="1318" y="194"/>
                </a:lnTo>
                <a:lnTo>
                  <a:pt x="1318" y="233"/>
                </a:lnTo>
                <a:lnTo>
                  <a:pt x="1318" y="271"/>
                </a:lnTo>
                <a:lnTo>
                  <a:pt x="1318" y="387"/>
                </a:lnTo>
                <a:lnTo>
                  <a:pt x="1354" y="427"/>
                </a:lnTo>
                <a:lnTo>
                  <a:pt x="1354" y="465"/>
                </a:lnTo>
                <a:lnTo>
                  <a:pt x="1391" y="504"/>
                </a:lnTo>
                <a:lnTo>
                  <a:pt x="1425" y="619"/>
                </a:lnTo>
                <a:lnTo>
                  <a:pt x="1425" y="696"/>
                </a:lnTo>
                <a:lnTo>
                  <a:pt x="1425" y="736"/>
                </a:lnTo>
                <a:lnTo>
                  <a:pt x="1425" y="813"/>
                </a:lnTo>
                <a:lnTo>
                  <a:pt x="1461" y="890"/>
                </a:lnTo>
                <a:lnTo>
                  <a:pt x="1425" y="1006"/>
                </a:lnTo>
                <a:lnTo>
                  <a:pt x="1391" y="1046"/>
                </a:lnTo>
                <a:lnTo>
                  <a:pt x="1318" y="1084"/>
                </a:lnTo>
                <a:lnTo>
                  <a:pt x="1283" y="1123"/>
                </a:lnTo>
                <a:lnTo>
                  <a:pt x="1213" y="1162"/>
                </a:lnTo>
                <a:lnTo>
                  <a:pt x="1176" y="1238"/>
                </a:lnTo>
                <a:lnTo>
                  <a:pt x="1140" y="1315"/>
                </a:lnTo>
                <a:lnTo>
                  <a:pt x="1176" y="1432"/>
                </a:lnTo>
                <a:lnTo>
                  <a:pt x="1176" y="1471"/>
                </a:lnTo>
                <a:lnTo>
                  <a:pt x="1213" y="1509"/>
                </a:lnTo>
                <a:lnTo>
                  <a:pt x="1213" y="1548"/>
                </a:lnTo>
                <a:lnTo>
                  <a:pt x="1213" y="1587"/>
                </a:lnTo>
                <a:lnTo>
                  <a:pt x="1213" y="1625"/>
                </a:lnTo>
                <a:lnTo>
                  <a:pt x="1247" y="1625"/>
                </a:lnTo>
                <a:lnTo>
                  <a:pt x="1213" y="1625"/>
                </a:lnTo>
                <a:lnTo>
                  <a:pt x="1213" y="1665"/>
                </a:lnTo>
                <a:lnTo>
                  <a:pt x="1176" y="1665"/>
                </a:lnTo>
                <a:lnTo>
                  <a:pt x="1140" y="1704"/>
                </a:lnTo>
                <a:lnTo>
                  <a:pt x="1105" y="1742"/>
                </a:lnTo>
                <a:lnTo>
                  <a:pt x="1069" y="1781"/>
                </a:lnTo>
                <a:lnTo>
                  <a:pt x="1105" y="1818"/>
                </a:lnTo>
                <a:lnTo>
                  <a:pt x="1105" y="1896"/>
                </a:lnTo>
                <a:lnTo>
                  <a:pt x="1105" y="1934"/>
                </a:lnTo>
                <a:lnTo>
                  <a:pt x="1105" y="1974"/>
                </a:lnTo>
                <a:lnTo>
                  <a:pt x="1140" y="2013"/>
                </a:lnTo>
                <a:lnTo>
                  <a:pt x="1140" y="2051"/>
                </a:lnTo>
                <a:lnTo>
                  <a:pt x="1105" y="2090"/>
                </a:lnTo>
                <a:lnTo>
                  <a:pt x="1105" y="2128"/>
                </a:lnTo>
                <a:lnTo>
                  <a:pt x="1069" y="2128"/>
                </a:lnTo>
                <a:lnTo>
                  <a:pt x="1069" y="216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1" name="Freeform 100"/>
          <p:cNvSpPr>
            <a:spLocks noChangeAspect="1"/>
          </p:cNvSpPr>
          <p:nvPr/>
        </p:nvSpPr>
        <p:spPr bwMode="auto">
          <a:xfrm>
            <a:off x="4457700" y="3898900"/>
            <a:ext cx="417513" cy="501650"/>
          </a:xfrm>
          <a:custGeom>
            <a:avLst/>
            <a:gdLst>
              <a:gd name="T0" fmla="*/ 0 w 890"/>
              <a:gd name="T1" fmla="*/ 2147483646 h 1238"/>
              <a:gd name="T2" fmla="*/ 0 w 890"/>
              <a:gd name="T3" fmla="*/ 2147483646 h 1238"/>
              <a:gd name="T4" fmla="*/ 0 w 890"/>
              <a:gd name="T5" fmla="*/ 2147483646 h 1238"/>
              <a:gd name="T6" fmla="*/ 0 w 890"/>
              <a:gd name="T7" fmla="*/ 2147483646 h 1238"/>
              <a:gd name="T8" fmla="*/ 0 w 890"/>
              <a:gd name="T9" fmla="*/ 2147483646 h 1238"/>
              <a:gd name="T10" fmla="*/ 2147483646 w 890"/>
              <a:gd name="T11" fmla="*/ 2147483646 h 1238"/>
              <a:gd name="T12" fmla="*/ 2147483646 w 890"/>
              <a:gd name="T13" fmla="*/ 2147483646 h 1238"/>
              <a:gd name="T14" fmla="*/ 2147483646 w 890"/>
              <a:gd name="T15" fmla="*/ 2147483646 h 1238"/>
              <a:gd name="T16" fmla="*/ 2147483646 w 890"/>
              <a:gd name="T17" fmla="*/ 2147483646 h 1238"/>
              <a:gd name="T18" fmla="*/ 2147483646 w 890"/>
              <a:gd name="T19" fmla="*/ 2147483646 h 1238"/>
              <a:gd name="T20" fmla="*/ 2147483646 w 890"/>
              <a:gd name="T21" fmla="*/ 2147483646 h 1238"/>
              <a:gd name="T22" fmla="*/ 2147483646 w 890"/>
              <a:gd name="T23" fmla="*/ 2147483646 h 1238"/>
              <a:gd name="T24" fmla="*/ 2147483646 w 890"/>
              <a:gd name="T25" fmla="*/ 0 h 1238"/>
              <a:gd name="T26" fmla="*/ 2147483646 w 890"/>
              <a:gd name="T27" fmla="*/ 0 h 1238"/>
              <a:gd name="T28" fmla="*/ 2147483646 w 890"/>
              <a:gd name="T29" fmla="*/ 0 h 1238"/>
              <a:gd name="T30" fmla="*/ 2147483646 w 890"/>
              <a:gd name="T31" fmla="*/ 2147483646 h 1238"/>
              <a:gd name="T32" fmla="*/ 2147483646 w 890"/>
              <a:gd name="T33" fmla="*/ 2147483646 h 1238"/>
              <a:gd name="T34" fmla="*/ 2147483646 w 890"/>
              <a:gd name="T35" fmla="*/ 2147483646 h 1238"/>
              <a:gd name="T36" fmla="*/ 2147483646 w 890"/>
              <a:gd name="T37" fmla="*/ 2147483646 h 1238"/>
              <a:gd name="T38" fmla="*/ 2147483646 w 890"/>
              <a:gd name="T39" fmla="*/ 2147483646 h 1238"/>
              <a:gd name="T40" fmla="*/ 2147483646 w 890"/>
              <a:gd name="T41" fmla="*/ 2147483646 h 1238"/>
              <a:gd name="T42" fmla="*/ 2147483646 w 890"/>
              <a:gd name="T43" fmla="*/ 2147483646 h 1238"/>
              <a:gd name="T44" fmla="*/ 2147483646 w 890"/>
              <a:gd name="T45" fmla="*/ 2147483646 h 1238"/>
              <a:gd name="T46" fmla="*/ 2147483646 w 890"/>
              <a:gd name="T47" fmla="*/ 2147483646 h 1238"/>
              <a:gd name="T48" fmla="*/ 2147483646 w 890"/>
              <a:gd name="T49" fmla="*/ 2147483646 h 1238"/>
              <a:gd name="T50" fmla="*/ 2147483646 w 890"/>
              <a:gd name="T51" fmla="*/ 2147483646 h 1238"/>
              <a:gd name="T52" fmla="*/ 2147483646 w 890"/>
              <a:gd name="T53" fmla="*/ 2147483646 h 1238"/>
              <a:gd name="T54" fmla="*/ 2147483646 w 890"/>
              <a:gd name="T55" fmla="*/ 2147483646 h 1238"/>
              <a:gd name="T56" fmla="*/ 2147483646 w 890"/>
              <a:gd name="T57" fmla="*/ 2147483646 h 1238"/>
              <a:gd name="T58" fmla="*/ 2147483646 w 890"/>
              <a:gd name="T59" fmla="*/ 2147483646 h 1238"/>
              <a:gd name="T60" fmla="*/ 2147483646 w 890"/>
              <a:gd name="T61" fmla="*/ 2147483646 h 1238"/>
              <a:gd name="T62" fmla="*/ 2147483646 w 890"/>
              <a:gd name="T63" fmla="*/ 2147483646 h 1238"/>
              <a:gd name="T64" fmla="*/ 2147483646 w 890"/>
              <a:gd name="T65" fmla="*/ 2147483646 h 1238"/>
              <a:gd name="T66" fmla="*/ 2147483646 w 890"/>
              <a:gd name="T67" fmla="*/ 2147483646 h 123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90"/>
              <a:gd name="T103" fmla="*/ 0 h 1238"/>
              <a:gd name="T104" fmla="*/ 890 w 890"/>
              <a:gd name="T105" fmla="*/ 1238 h 123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90" h="1238">
                <a:moveTo>
                  <a:pt x="36" y="1044"/>
                </a:moveTo>
                <a:lnTo>
                  <a:pt x="0" y="1044"/>
                </a:lnTo>
                <a:lnTo>
                  <a:pt x="0" y="1005"/>
                </a:lnTo>
                <a:lnTo>
                  <a:pt x="0" y="967"/>
                </a:lnTo>
                <a:lnTo>
                  <a:pt x="0" y="928"/>
                </a:lnTo>
                <a:lnTo>
                  <a:pt x="0" y="890"/>
                </a:lnTo>
                <a:lnTo>
                  <a:pt x="0" y="852"/>
                </a:lnTo>
                <a:lnTo>
                  <a:pt x="0" y="813"/>
                </a:lnTo>
                <a:lnTo>
                  <a:pt x="0" y="773"/>
                </a:lnTo>
                <a:lnTo>
                  <a:pt x="0" y="735"/>
                </a:lnTo>
                <a:lnTo>
                  <a:pt x="0" y="696"/>
                </a:lnTo>
                <a:lnTo>
                  <a:pt x="36" y="658"/>
                </a:lnTo>
                <a:lnTo>
                  <a:pt x="36" y="619"/>
                </a:lnTo>
                <a:lnTo>
                  <a:pt x="36" y="542"/>
                </a:lnTo>
                <a:lnTo>
                  <a:pt x="106" y="348"/>
                </a:lnTo>
                <a:lnTo>
                  <a:pt x="143" y="194"/>
                </a:lnTo>
                <a:lnTo>
                  <a:pt x="143" y="154"/>
                </a:lnTo>
                <a:lnTo>
                  <a:pt x="179" y="116"/>
                </a:lnTo>
                <a:lnTo>
                  <a:pt x="214" y="116"/>
                </a:lnTo>
                <a:lnTo>
                  <a:pt x="214" y="77"/>
                </a:lnTo>
                <a:lnTo>
                  <a:pt x="250" y="77"/>
                </a:lnTo>
                <a:lnTo>
                  <a:pt x="284" y="77"/>
                </a:lnTo>
                <a:lnTo>
                  <a:pt x="284" y="39"/>
                </a:lnTo>
                <a:lnTo>
                  <a:pt x="320" y="39"/>
                </a:lnTo>
                <a:lnTo>
                  <a:pt x="357" y="39"/>
                </a:lnTo>
                <a:lnTo>
                  <a:pt x="357" y="0"/>
                </a:lnTo>
                <a:lnTo>
                  <a:pt x="392" y="0"/>
                </a:lnTo>
                <a:lnTo>
                  <a:pt x="428" y="0"/>
                </a:lnTo>
                <a:lnTo>
                  <a:pt x="463" y="0"/>
                </a:lnTo>
                <a:lnTo>
                  <a:pt x="498" y="0"/>
                </a:lnTo>
                <a:lnTo>
                  <a:pt x="535" y="39"/>
                </a:lnTo>
                <a:lnTo>
                  <a:pt x="571" y="39"/>
                </a:lnTo>
                <a:lnTo>
                  <a:pt x="606" y="77"/>
                </a:lnTo>
                <a:lnTo>
                  <a:pt x="641" y="116"/>
                </a:lnTo>
                <a:lnTo>
                  <a:pt x="676" y="154"/>
                </a:lnTo>
                <a:lnTo>
                  <a:pt x="713" y="194"/>
                </a:lnTo>
                <a:lnTo>
                  <a:pt x="749" y="194"/>
                </a:lnTo>
                <a:lnTo>
                  <a:pt x="784" y="233"/>
                </a:lnTo>
                <a:lnTo>
                  <a:pt x="784" y="271"/>
                </a:lnTo>
                <a:lnTo>
                  <a:pt x="819" y="309"/>
                </a:lnTo>
                <a:lnTo>
                  <a:pt x="855" y="348"/>
                </a:lnTo>
                <a:lnTo>
                  <a:pt x="855" y="386"/>
                </a:lnTo>
                <a:lnTo>
                  <a:pt x="855" y="425"/>
                </a:lnTo>
                <a:lnTo>
                  <a:pt x="855" y="463"/>
                </a:lnTo>
                <a:lnTo>
                  <a:pt x="890" y="463"/>
                </a:lnTo>
                <a:lnTo>
                  <a:pt x="819" y="619"/>
                </a:lnTo>
                <a:lnTo>
                  <a:pt x="713" y="773"/>
                </a:lnTo>
                <a:lnTo>
                  <a:pt x="571" y="1005"/>
                </a:lnTo>
                <a:lnTo>
                  <a:pt x="535" y="1044"/>
                </a:lnTo>
                <a:lnTo>
                  <a:pt x="498" y="1082"/>
                </a:lnTo>
                <a:lnTo>
                  <a:pt x="498" y="1161"/>
                </a:lnTo>
                <a:lnTo>
                  <a:pt x="463" y="1199"/>
                </a:lnTo>
                <a:lnTo>
                  <a:pt x="463" y="1238"/>
                </a:lnTo>
                <a:lnTo>
                  <a:pt x="428" y="1238"/>
                </a:lnTo>
                <a:lnTo>
                  <a:pt x="392" y="1238"/>
                </a:lnTo>
                <a:lnTo>
                  <a:pt x="392" y="1199"/>
                </a:lnTo>
                <a:lnTo>
                  <a:pt x="357" y="1199"/>
                </a:lnTo>
                <a:lnTo>
                  <a:pt x="320" y="1161"/>
                </a:lnTo>
                <a:lnTo>
                  <a:pt x="284" y="1161"/>
                </a:lnTo>
                <a:lnTo>
                  <a:pt x="250" y="1161"/>
                </a:lnTo>
                <a:lnTo>
                  <a:pt x="250" y="1122"/>
                </a:lnTo>
                <a:lnTo>
                  <a:pt x="214" y="1122"/>
                </a:lnTo>
                <a:lnTo>
                  <a:pt x="179" y="1122"/>
                </a:lnTo>
                <a:lnTo>
                  <a:pt x="179" y="1082"/>
                </a:lnTo>
                <a:lnTo>
                  <a:pt x="143" y="1082"/>
                </a:lnTo>
                <a:lnTo>
                  <a:pt x="106" y="1044"/>
                </a:lnTo>
                <a:lnTo>
                  <a:pt x="72" y="1044"/>
                </a:lnTo>
                <a:lnTo>
                  <a:pt x="36" y="104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2" name="Freeform 101"/>
          <p:cNvSpPr>
            <a:spLocks noChangeAspect="1"/>
          </p:cNvSpPr>
          <p:nvPr/>
        </p:nvSpPr>
        <p:spPr bwMode="auto">
          <a:xfrm>
            <a:off x="4189413" y="3849688"/>
            <a:ext cx="334962" cy="377825"/>
          </a:xfrm>
          <a:custGeom>
            <a:avLst/>
            <a:gdLst>
              <a:gd name="T0" fmla="*/ 2147483646 w 713"/>
              <a:gd name="T1" fmla="*/ 2147483646 h 929"/>
              <a:gd name="T2" fmla="*/ 2147483646 w 713"/>
              <a:gd name="T3" fmla="*/ 2147483646 h 929"/>
              <a:gd name="T4" fmla="*/ 2147483646 w 713"/>
              <a:gd name="T5" fmla="*/ 2147483646 h 929"/>
              <a:gd name="T6" fmla="*/ 2147483646 w 713"/>
              <a:gd name="T7" fmla="*/ 2147483646 h 929"/>
              <a:gd name="T8" fmla="*/ 2147483646 w 713"/>
              <a:gd name="T9" fmla="*/ 2147483646 h 929"/>
              <a:gd name="T10" fmla="*/ 2147483646 w 713"/>
              <a:gd name="T11" fmla="*/ 2147483646 h 929"/>
              <a:gd name="T12" fmla="*/ 2147483646 w 713"/>
              <a:gd name="T13" fmla="*/ 2147483646 h 929"/>
              <a:gd name="T14" fmla="*/ 2147483646 w 713"/>
              <a:gd name="T15" fmla="*/ 2147483646 h 929"/>
              <a:gd name="T16" fmla="*/ 2147483646 w 713"/>
              <a:gd name="T17" fmla="*/ 2147483646 h 929"/>
              <a:gd name="T18" fmla="*/ 2147483646 w 713"/>
              <a:gd name="T19" fmla="*/ 2147483646 h 929"/>
              <a:gd name="T20" fmla="*/ 2147483646 w 713"/>
              <a:gd name="T21" fmla="*/ 2147483646 h 929"/>
              <a:gd name="T22" fmla="*/ 2147483646 w 713"/>
              <a:gd name="T23" fmla="*/ 2147483646 h 929"/>
              <a:gd name="T24" fmla="*/ 2147483646 w 713"/>
              <a:gd name="T25" fmla="*/ 2147483646 h 929"/>
              <a:gd name="T26" fmla="*/ 0 w 713"/>
              <a:gd name="T27" fmla="*/ 2147483646 h 929"/>
              <a:gd name="T28" fmla="*/ 0 w 713"/>
              <a:gd name="T29" fmla="*/ 2147483646 h 929"/>
              <a:gd name="T30" fmla="*/ 0 w 713"/>
              <a:gd name="T31" fmla="*/ 2147483646 h 929"/>
              <a:gd name="T32" fmla="*/ 0 w 713"/>
              <a:gd name="T33" fmla="*/ 0 h 929"/>
              <a:gd name="T34" fmla="*/ 0 w 713"/>
              <a:gd name="T35" fmla="*/ 2147483646 h 929"/>
              <a:gd name="T36" fmla="*/ 2147483646 w 713"/>
              <a:gd name="T37" fmla="*/ 2147483646 h 929"/>
              <a:gd name="T38" fmla="*/ 2147483646 w 713"/>
              <a:gd name="T39" fmla="*/ 2147483646 h 929"/>
              <a:gd name="T40" fmla="*/ 2147483646 w 713"/>
              <a:gd name="T41" fmla="*/ 2147483646 h 929"/>
              <a:gd name="T42" fmla="*/ 2147483646 w 713"/>
              <a:gd name="T43" fmla="*/ 2147483646 h 929"/>
              <a:gd name="T44" fmla="*/ 2147483646 w 713"/>
              <a:gd name="T45" fmla="*/ 2147483646 h 929"/>
              <a:gd name="T46" fmla="*/ 2147483646 w 713"/>
              <a:gd name="T47" fmla="*/ 2147483646 h 929"/>
              <a:gd name="T48" fmla="*/ 2147483646 w 713"/>
              <a:gd name="T49" fmla="*/ 2147483646 h 929"/>
              <a:gd name="T50" fmla="*/ 2147483646 w 713"/>
              <a:gd name="T51" fmla="*/ 2147483646 h 929"/>
              <a:gd name="T52" fmla="*/ 2147483646 w 713"/>
              <a:gd name="T53" fmla="*/ 2147483646 h 929"/>
              <a:gd name="T54" fmla="*/ 2147483646 w 713"/>
              <a:gd name="T55" fmla="*/ 2147483646 h 929"/>
              <a:gd name="T56" fmla="*/ 2147483646 w 713"/>
              <a:gd name="T57" fmla="*/ 2147483646 h 929"/>
              <a:gd name="T58" fmla="*/ 2147483646 w 713"/>
              <a:gd name="T59" fmla="*/ 2147483646 h 929"/>
              <a:gd name="T60" fmla="*/ 2147483646 w 713"/>
              <a:gd name="T61" fmla="*/ 2147483646 h 929"/>
              <a:gd name="T62" fmla="*/ 2147483646 w 713"/>
              <a:gd name="T63" fmla="*/ 2147483646 h 929"/>
              <a:gd name="T64" fmla="*/ 2147483646 w 713"/>
              <a:gd name="T65" fmla="*/ 2147483646 h 929"/>
              <a:gd name="T66" fmla="*/ 2147483646 w 713"/>
              <a:gd name="T67" fmla="*/ 2147483646 h 929"/>
              <a:gd name="T68" fmla="*/ 2147483646 w 713"/>
              <a:gd name="T69" fmla="*/ 2147483646 h 929"/>
              <a:gd name="T70" fmla="*/ 2147483646 w 713"/>
              <a:gd name="T71" fmla="*/ 2147483646 h 929"/>
              <a:gd name="T72" fmla="*/ 2147483646 w 713"/>
              <a:gd name="T73" fmla="*/ 2147483646 h 929"/>
              <a:gd name="T74" fmla="*/ 2147483646 w 713"/>
              <a:gd name="T75" fmla="*/ 2147483646 h 929"/>
              <a:gd name="T76" fmla="*/ 2147483646 w 713"/>
              <a:gd name="T77" fmla="*/ 2147483646 h 929"/>
              <a:gd name="T78" fmla="*/ 2147483646 w 713"/>
              <a:gd name="T79" fmla="*/ 2147483646 h 929"/>
              <a:gd name="T80" fmla="*/ 2147483646 w 713"/>
              <a:gd name="T81" fmla="*/ 2147483646 h 929"/>
              <a:gd name="T82" fmla="*/ 2147483646 w 713"/>
              <a:gd name="T83" fmla="*/ 2147483646 h 929"/>
              <a:gd name="T84" fmla="*/ 2147483646 w 713"/>
              <a:gd name="T85" fmla="*/ 2147483646 h 929"/>
              <a:gd name="T86" fmla="*/ 2147483646 w 713"/>
              <a:gd name="T87" fmla="*/ 2147483646 h 929"/>
              <a:gd name="T88" fmla="*/ 2147483646 w 713"/>
              <a:gd name="T89" fmla="*/ 2147483646 h 929"/>
              <a:gd name="T90" fmla="*/ 2147483646 w 713"/>
              <a:gd name="T91" fmla="*/ 2147483646 h 929"/>
              <a:gd name="T92" fmla="*/ 2147483646 w 713"/>
              <a:gd name="T93" fmla="*/ 2147483646 h 929"/>
              <a:gd name="T94" fmla="*/ 2147483646 w 713"/>
              <a:gd name="T95" fmla="*/ 2147483646 h 929"/>
              <a:gd name="T96" fmla="*/ 2147483646 w 713"/>
              <a:gd name="T97" fmla="*/ 2147483646 h 929"/>
              <a:gd name="T98" fmla="*/ 2147483646 w 713"/>
              <a:gd name="T99" fmla="*/ 2147483646 h 929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13"/>
              <a:gd name="T151" fmla="*/ 0 h 929"/>
              <a:gd name="T152" fmla="*/ 713 w 713"/>
              <a:gd name="T153" fmla="*/ 929 h 929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13" h="929">
                <a:moveTo>
                  <a:pt x="570" y="929"/>
                </a:moveTo>
                <a:lnTo>
                  <a:pt x="428" y="889"/>
                </a:lnTo>
                <a:lnTo>
                  <a:pt x="251" y="851"/>
                </a:lnTo>
                <a:lnTo>
                  <a:pt x="143" y="812"/>
                </a:lnTo>
                <a:lnTo>
                  <a:pt x="107" y="812"/>
                </a:lnTo>
                <a:lnTo>
                  <a:pt x="143" y="696"/>
                </a:lnTo>
                <a:lnTo>
                  <a:pt x="107" y="619"/>
                </a:lnTo>
                <a:lnTo>
                  <a:pt x="107" y="541"/>
                </a:lnTo>
                <a:lnTo>
                  <a:pt x="107" y="502"/>
                </a:lnTo>
                <a:lnTo>
                  <a:pt x="107" y="425"/>
                </a:lnTo>
                <a:lnTo>
                  <a:pt x="73" y="310"/>
                </a:lnTo>
                <a:lnTo>
                  <a:pt x="36" y="269"/>
                </a:lnTo>
                <a:lnTo>
                  <a:pt x="36" y="232"/>
                </a:lnTo>
                <a:lnTo>
                  <a:pt x="0" y="193"/>
                </a:lnTo>
                <a:lnTo>
                  <a:pt x="0" y="77"/>
                </a:lnTo>
                <a:lnTo>
                  <a:pt x="0" y="39"/>
                </a:lnTo>
                <a:lnTo>
                  <a:pt x="0" y="0"/>
                </a:lnTo>
                <a:lnTo>
                  <a:pt x="0" y="39"/>
                </a:lnTo>
                <a:lnTo>
                  <a:pt x="36" y="39"/>
                </a:lnTo>
                <a:lnTo>
                  <a:pt x="73" y="39"/>
                </a:lnTo>
                <a:lnTo>
                  <a:pt x="107" y="39"/>
                </a:lnTo>
                <a:lnTo>
                  <a:pt x="143" y="77"/>
                </a:lnTo>
                <a:lnTo>
                  <a:pt x="179" y="77"/>
                </a:lnTo>
                <a:lnTo>
                  <a:pt x="179" y="116"/>
                </a:lnTo>
                <a:lnTo>
                  <a:pt x="214" y="116"/>
                </a:lnTo>
                <a:lnTo>
                  <a:pt x="251" y="155"/>
                </a:lnTo>
                <a:lnTo>
                  <a:pt x="285" y="155"/>
                </a:lnTo>
                <a:lnTo>
                  <a:pt x="321" y="155"/>
                </a:lnTo>
                <a:lnTo>
                  <a:pt x="321" y="193"/>
                </a:lnTo>
                <a:lnTo>
                  <a:pt x="321" y="232"/>
                </a:lnTo>
                <a:lnTo>
                  <a:pt x="357" y="232"/>
                </a:lnTo>
                <a:lnTo>
                  <a:pt x="392" y="269"/>
                </a:lnTo>
                <a:lnTo>
                  <a:pt x="428" y="269"/>
                </a:lnTo>
                <a:lnTo>
                  <a:pt x="428" y="310"/>
                </a:lnTo>
                <a:lnTo>
                  <a:pt x="464" y="310"/>
                </a:lnTo>
                <a:lnTo>
                  <a:pt x="499" y="310"/>
                </a:lnTo>
                <a:lnTo>
                  <a:pt x="535" y="310"/>
                </a:lnTo>
                <a:lnTo>
                  <a:pt x="570" y="310"/>
                </a:lnTo>
                <a:lnTo>
                  <a:pt x="606" y="310"/>
                </a:lnTo>
                <a:lnTo>
                  <a:pt x="642" y="310"/>
                </a:lnTo>
                <a:lnTo>
                  <a:pt x="677" y="310"/>
                </a:lnTo>
                <a:lnTo>
                  <a:pt x="713" y="310"/>
                </a:lnTo>
                <a:lnTo>
                  <a:pt x="677" y="464"/>
                </a:lnTo>
                <a:lnTo>
                  <a:pt x="606" y="658"/>
                </a:lnTo>
                <a:lnTo>
                  <a:pt x="606" y="735"/>
                </a:lnTo>
                <a:lnTo>
                  <a:pt x="606" y="774"/>
                </a:lnTo>
                <a:lnTo>
                  <a:pt x="570" y="812"/>
                </a:lnTo>
                <a:lnTo>
                  <a:pt x="570" y="851"/>
                </a:lnTo>
                <a:lnTo>
                  <a:pt x="570" y="889"/>
                </a:lnTo>
                <a:lnTo>
                  <a:pt x="570" y="92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3" name="Freeform 102"/>
          <p:cNvSpPr>
            <a:spLocks noChangeAspect="1"/>
          </p:cNvSpPr>
          <p:nvPr/>
        </p:nvSpPr>
        <p:spPr bwMode="auto">
          <a:xfrm>
            <a:off x="3557588" y="3771900"/>
            <a:ext cx="382587" cy="455613"/>
          </a:xfrm>
          <a:custGeom>
            <a:avLst/>
            <a:gdLst>
              <a:gd name="T0" fmla="*/ 2147483646 w 818"/>
              <a:gd name="T1" fmla="*/ 2147483646 h 1121"/>
              <a:gd name="T2" fmla="*/ 2147483646 w 818"/>
              <a:gd name="T3" fmla="*/ 2147483646 h 1121"/>
              <a:gd name="T4" fmla="*/ 2147483646 w 818"/>
              <a:gd name="T5" fmla="*/ 2147483646 h 1121"/>
              <a:gd name="T6" fmla="*/ 2147483646 w 818"/>
              <a:gd name="T7" fmla="*/ 2147483646 h 1121"/>
              <a:gd name="T8" fmla="*/ 2147483646 w 818"/>
              <a:gd name="T9" fmla="*/ 2147483646 h 1121"/>
              <a:gd name="T10" fmla="*/ 0 w 818"/>
              <a:gd name="T11" fmla="*/ 2147483646 h 1121"/>
              <a:gd name="T12" fmla="*/ 2147483646 w 818"/>
              <a:gd name="T13" fmla="*/ 2147483646 h 1121"/>
              <a:gd name="T14" fmla="*/ 2147483646 w 818"/>
              <a:gd name="T15" fmla="*/ 2147483646 h 1121"/>
              <a:gd name="T16" fmla="*/ 2147483646 w 818"/>
              <a:gd name="T17" fmla="*/ 2147483646 h 1121"/>
              <a:gd name="T18" fmla="*/ 2147483646 w 818"/>
              <a:gd name="T19" fmla="*/ 2147483646 h 1121"/>
              <a:gd name="T20" fmla="*/ 2147483646 w 818"/>
              <a:gd name="T21" fmla="*/ 2147483646 h 1121"/>
              <a:gd name="T22" fmla="*/ 2147483646 w 818"/>
              <a:gd name="T23" fmla="*/ 2147483646 h 1121"/>
              <a:gd name="T24" fmla="*/ 2147483646 w 818"/>
              <a:gd name="T25" fmla="*/ 2147483646 h 1121"/>
              <a:gd name="T26" fmla="*/ 2147483646 w 818"/>
              <a:gd name="T27" fmla="*/ 2147483646 h 1121"/>
              <a:gd name="T28" fmla="*/ 2147483646 w 818"/>
              <a:gd name="T29" fmla="*/ 2147483646 h 1121"/>
              <a:gd name="T30" fmla="*/ 2147483646 w 818"/>
              <a:gd name="T31" fmla="*/ 0 h 1121"/>
              <a:gd name="T32" fmla="*/ 2147483646 w 818"/>
              <a:gd name="T33" fmla="*/ 2147483646 h 1121"/>
              <a:gd name="T34" fmla="*/ 2147483646 w 818"/>
              <a:gd name="T35" fmla="*/ 2147483646 h 1121"/>
              <a:gd name="T36" fmla="*/ 2147483646 w 818"/>
              <a:gd name="T37" fmla="*/ 2147483646 h 1121"/>
              <a:gd name="T38" fmla="*/ 2147483646 w 818"/>
              <a:gd name="T39" fmla="*/ 2147483646 h 1121"/>
              <a:gd name="T40" fmla="*/ 2147483646 w 818"/>
              <a:gd name="T41" fmla="*/ 2147483646 h 1121"/>
              <a:gd name="T42" fmla="*/ 2147483646 w 818"/>
              <a:gd name="T43" fmla="*/ 2147483646 h 1121"/>
              <a:gd name="T44" fmla="*/ 2147483646 w 818"/>
              <a:gd name="T45" fmla="*/ 2147483646 h 1121"/>
              <a:gd name="T46" fmla="*/ 2147483646 w 818"/>
              <a:gd name="T47" fmla="*/ 2147483646 h 1121"/>
              <a:gd name="T48" fmla="*/ 2147483646 w 818"/>
              <a:gd name="T49" fmla="*/ 2147483646 h 1121"/>
              <a:gd name="T50" fmla="*/ 2147483646 w 818"/>
              <a:gd name="T51" fmla="*/ 2147483646 h 1121"/>
              <a:gd name="T52" fmla="*/ 2147483646 w 818"/>
              <a:gd name="T53" fmla="*/ 2147483646 h 1121"/>
              <a:gd name="T54" fmla="*/ 2147483646 w 818"/>
              <a:gd name="T55" fmla="*/ 2147483646 h 1121"/>
              <a:gd name="T56" fmla="*/ 2147483646 w 818"/>
              <a:gd name="T57" fmla="*/ 2147483646 h 1121"/>
              <a:gd name="T58" fmla="*/ 2147483646 w 818"/>
              <a:gd name="T59" fmla="*/ 2147483646 h 1121"/>
              <a:gd name="T60" fmla="*/ 2147483646 w 818"/>
              <a:gd name="T61" fmla="*/ 2147483646 h 1121"/>
              <a:gd name="T62" fmla="*/ 2147483646 w 818"/>
              <a:gd name="T63" fmla="*/ 2147483646 h 1121"/>
              <a:gd name="T64" fmla="*/ 2147483646 w 818"/>
              <a:gd name="T65" fmla="*/ 2147483646 h 1121"/>
              <a:gd name="T66" fmla="*/ 2147483646 w 818"/>
              <a:gd name="T67" fmla="*/ 2147483646 h 1121"/>
              <a:gd name="T68" fmla="*/ 2147483646 w 818"/>
              <a:gd name="T69" fmla="*/ 2147483646 h 1121"/>
              <a:gd name="T70" fmla="*/ 2147483646 w 818"/>
              <a:gd name="T71" fmla="*/ 2147483646 h 1121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18"/>
              <a:gd name="T109" fmla="*/ 0 h 1121"/>
              <a:gd name="T110" fmla="*/ 818 w 818"/>
              <a:gd name="T111" fmla="*/ 1121 h 1121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18" h="1121">
                <a:moveTo>
                  <a:pt x="320" y="1083"/>
                </a:moveTo>
                <a:lnTo>
                  <a:pt x="284" y="1083"/>
                </a:lnTo>
                <a:lnTo>
                  <a:pt x="248" y="1045"/>
                </a:lnTo>
                <a:lnTo>
                  <a:pt x="212" y="1045"/>
                </a:lnTo>
                <a:lnTo>
                  <a:pt x="178" y="1045"/>
                </a:lnTo>
                <a:lnTo>
                  <a:pt x="178" y="1006"/>
                </a:lnTo>
                <a:lnTo>
                  <a:pt x="142" y="1006"/>
                </a:lnTo>
                <a:lnTo>
                  <a:pt x="105" y="1006"/>
                </a:lnTo>
                <a:lnTo>
                  <a:pt x="105" y="968"/>
                </a:lnTo>
                <a:lnTo>
                  <a:pt x="70" y="968"/>
                </a:lnTo>
                <a:lnTo>
                  <a:pt x="34" y="929"/>
                </a:lnTo>
                <a:lnTo>
                  <a:pt x="0" y="929"/>
                </a:lnTo>
                <a:lnTo>
                  <a:pt x="34" y="890"/>
                </a:lnTo>
                <a:lnTo>
                  <a:pt x="70" y="890"/>
                </a:lnTo>
                <a:lnTo>
                  <a:pt x="142" y="812"/>
                </a:lnTo>
                <a:lnTo>
                  <a:pt x="212" y="543"/>
                </a:lnTo>
                <a:lnTo>
                  <a:pt x="212" y="387"/>
                </a:lnTo>
                <a:lnTo>
                  <a:pt x="178" y="233"/>
                </a:lnTo>
                <a:lnTo>
                  <a:pt x="212" y="193"/>
                </a:lnTo>
                <a:lnTo>
                  <a:pt x="248" y="193"/>
                </a:lnTo>
                <a:lnTo>
                  <a:pt x="248" y="154"/>
                </a:lnTo>
                <a:lnTo>
                  <a:pt x="284" y="154"/>
                </a:lnTo>
                <a:lnTo>
                  <a:pt x="284" y="116"/>
                </a:lnTo>
                <a:lnTo>
                  <a:pt x="320" y="116"/>
                </a:lnTo>
                <a:lnTo>
                  <a:pt x="356" y="116"/>
                </a:lnTo>
                <a:lnTo>
                  <a:pt x="356" y="77"/>
                </a:lnTo>
                <a:lnTo>
                  <a:pt x="390" y="77"/>
                </a:lnTo>
                <a:lnTo>
                  <a:pt x="426" y="77"/>
                </a:lnTo>
                <a:lnTo>
                  <a:pt x="426" y="39"/>
                </a:lnTo>
                <a:lnTo>
                  <a:pt x="462" y="39"/>
                </a:lnTo>
                <a:lnTo>
                  <a:pt x="497" y="0"/>
                </a:lnTo>
                <a:lnTo>
                  <a:pt x="534" y="0"/>
                </a:lnTo>
                <a:lnTo>
                  <a:pt x="534" y="39"/>
                </a:lnTo>
                <a:lnTo>
                  <a:pt x="534" y="77"/>
                </a:lnTo>
                <a:lnTo>
                  <a:pt x="534" y="116"/>
                </a:lnTo>
                <a:lnTo>
                  <a:pt x="569" y="116"/>
                </a:lnTo>
                <a:lnTo>
                  <a:pt x="569" y="77"/>
                </a:lnTo>
                <a:lnTo>
                  <a:pt x="604" y="116"/>
                </a:lnTo>
                <a:lnTo>
                  <a:pt x="640" y="154"/>
                </a:lnTo>
                <a:lnTo>
                  <a:pt x="677" y="154"/>
                </a:lnTo>
                <a:lnTo>
                  <a:pt x="677" y="193"/>
                </a:lnTo>
                <a:lnTo>
                  <a:pt x="712" y="193"/>
                </a:lnTo>
                <a:lnTo>
                  <a:pt x="712" y="233"/>
                </a:lnTo>
                <a:lnTo>
                  <a:pt x="747" y="233"/>
                </a:lnTo>
                <a:lnTo>
                  <a:pt x="782" y="233"/>
                </a:lnTo>
                <a:lnTo>
                  <a:pt x="818" y="271"/>
                </a:lnTo>
                <a:lnTo>
                  <a:pt x="818" y="310"/>
                </a:lnTo>
                <a:lnTo>
                  <a:pt x="782" y="310"/>
                </a:lnTo>
                <a:lnTo>
                  <a:pt x="782" y="349"/>
                </a:lnTo>
                <a:lnTo>
                  <a:pt x="747" y="426"/>
                </a:lnTo>
                <a:lnTo>
                  <a:pt x="747" y="463"/>
                </a:lnTo>
                <a:lnTo>
                  <a:pt x="747" y="543"/>
                </a:lnTo>
                <a:lnTo>
                  <a:pt x="712" y="658"/>
                </a:lnTo>
                <a:lnTo>
                  <a:pt x="747" y="696"/>
                </a:lnTo>
                <a:lnTo>
                  <a:pt x="747" y="735"/>
                </a:lnTo>
                <a:lnTo>
                  <a:pt x="747" y="773"/>
                </a:lnTo>
                <a:lnTo>
                  <a:pt x="747" y="852"/>
                </a:lnTo>
                <a:lnTo>
                  <a:pt x="747" y="890"/>
                </a:lnTo>
                <a:lnTo>
                  <a:pt x="712" y="890"/>
                </a:lnTo>
                <a:lnTo>
                  <a:pt x="677" y="929"/>
                </a:lnTo>
                <a:lnTo>
                  <a:pt x="640" y="929"/>
                </a:lnTo>
                <a:lnTo>
                  <a:pt x="604" y="968"/>
                </a:lnTo>
                <a:lnTo>
                  <a:pt x="569" y="968"/>
                </a:lnTo>
                <a:lnTo>
                  <a:pt x="534" y="968"/>
                </a:lnTo>
                <a:lnTo>
                  <a:pt x="497" y="1006"/>
                </a:lnTo>
                <a:lnTo>
                  <a:pt x="497" y="1083"/>
                </a:lnTo>
                <a:lnTo>
                  <a:pt x="497" y="1121"/>
                </a:lnTo>
                <a:lnTo>
                  <a:pt x="462" y="1121"/>
                </a:lnTo>
                <a:lnTo>
                  <a:pt x="426" y="1083"/>
                </a:lnTo>
                <a:lnTo>
                  <a:pt x="390" y="1083"/>
                </a:lnTo>
                <a:lnTo>
                  <a:pt x="356" y="1083"/>
                </a:lnTo>
                <a:lnTo>
                  <a:pt x="320" y="108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4" name="Freeform 103"/>
          <p:cNvSpPr>
            <a:spLocks noChangeAspect="1"/>
          </p:cNvSpPr>
          <p:nvPr/>
        </p:nvSpPr>
        <p:spPr bwMode="auto">
          <a:xfrm>
            <a:off x="3324225" y="3708400"/>
            <a:ext cx="484188" cy="501650"/>
          </a:xfrm>
          <a:custGeom>
            <a:avLst/>
            <a:gdLst>
              <a:gd name="T0" fmla="*/ 2147483646 w 1034"/>
              <a:gd name="T1" fmla="*/ 2147483646 h 1239"/>
              <a:gd name="T2" fmla="*/ 2147483646 w 1034"/>
              <a:gd name="T3" fmla="*/ 2147483646 h 1239"/>
              <a:gd name="T4" fmla="*/ 2147483646 w 1034"/>
              <a:gd name="T5" fmla="*/ 2147483646 h 1239"/>
              <a:gd name="T6" fmla="*/ 2147483646 w 1034"/>
              <a:gd name="T7" fmla="*/ 2147483646 h 1239"/>
              <a:gd name="T8" fmla="*/ 2147483646 w 1034"/>
              <a:gd name="T9" fmla="*/ 2147483646 h 1239"/>
              <a:gd name="T10" fmla="*/ 2147483646 w 1034"/>
              <a:gd name="T11" fmla="*/ 2147483646 h 1239"/>
              <a:gd name="T12" fmla="*/ 2147483646 w 1034"/>
              <a:gd name="T13" fmla="*/ 2147483646 h 1239"/>
              <a:gd name="T14" fmla="*/ 2147483646 w 1034"/>
              <a:gd name="T15" fmla="*/ 2147483646 h 1239"/>
              <a:gd name="T16" fmla="*/ 2147483646 w 1034"/>
              <a:gd name="T17" fmla="*/ 2147483646 h 1239"/>
              <a:gd name="T18" fmla="*/ 2147483646 w 1034"/>
              <a:gd name="T19" fmla="*/ 2147483646 h 1239"/>
              <a:gd name="T20" fmla="*/ 2147483646 w 1034"/>
              <a:gd name="T21" fmla="*/ 2147483646 h 1239"/>
              <a:gd name="T22" fmla="*/ 2147483646 w 1034"/>
              <a:gd name="T23" fmla="*/ 2147483646 h 1239"/>
              <a:gd name="T24" fmla="*/ 2147483646 w 1034"/>
              <a:gd name="T25" fmla="*/ 2147483646 h 1239"/>
              <a:gd name="T26" fmla="*/ 2147483646 w 1034"/>
              <a:gd name="T27" fmla="*/ 2147483646 h 1239"/>
              <a:gd name="T28" fmla="*/ 2147483646 w 1034"/>
              <a:gd name="T29" fmla="*/ 0 h 1239"/>
              <a:gd name="T30" fmla="*/ 2147483646 w 1034"/>
              <a:gd name="T31" fmla="*/ 2147483646 h 1239"/>
              <a:gd name="T32" fmla="*/ 2147483646 w 1034"/>
              <a:gd name="T33" fmla="*/ 2147483646 h 1239"/>
              <a:gd name="T34" fmla="*/ 2147483646 w 1034"/>
              <a:gd name="T35" fmla="*/ 2147483646 h 1239"/>
              <a:gd name="T36" fmla="*/ 2147483646 w 1034"/>
              <a:gd name="T37" fmla="*/ 2147483646 h 1239"/>
              <a:gd name="T38" fmla="*/ 2147483646 w 1034"/>
              <a:gd name="T39" fmla="*/ 2147483646 h 1239"/>
              <a:gd name="T40" fmla="*/ 2147483646 w 1034"/>
              <a:gd name="T41" fmla="*/ 2147483646 h 1239"/>
              <a:gd name="T42" fmla="*/ 2147483646 w 1034"/>
              <a:gd name="T43" fmla="*/ 2147483646 h 1239"/>
              <a:gd name="T44" fmla="*/ 2147483646 w 1034"/>
              <a:gd name="T45" fmla="*/ 2147483646 h 1239"/>
              <a:gd name="T46" fmla="*/ 2147483646 w 1034"/>
              <a:gd name="T47" fmla="*/ 2147483646 h 1239"/>
              <a:gd name="T48" fmla="*/ 2147483646 w 1034"/>
              <a:gd name="T49" fmla="*/ 2147483646 h 1239"/>
              <a:gd name="T50" fmla="*/ 2147483646 w 1034"/>
              <a:gd name="T51" fmla="*/ 2147483646 h 1239"/>
              <a:gd name="T52" fmla="*/ 2147483646 w 1034"/>
              <a:gd name="T53" fmla="*/ 2147483646 h 1239"/>
              <a:gd name="T54" fmla="*/ 2147483646 w 1034"/>
              <a:gd name="T55" fmla="*/ 2147483646 h 1239"/>
              <a:gd name="T56" fmla="*/ 2147483646 w 1034"/>
              <a:gd name="T57" fmla="*/ 2147483646 h 1239"/>
              <a:gd name="T58" fmla="*/ 2147483646 w 1034"/>
              <a:gd name="T59" fmla="*/ 2147483646 h 1239"/>
              <a:gd name="T60" fmla="*/ 2147483646 w 1034"/>
              <a:gd name="T61" fmla="*/ 2147483646 h 1239"/>
              <a:gd name="T62" fmla="*/ 2147483646 w 1034"/>
              <a:gd name="T63" fmla="*/ 2147483646 h 1239"/>
              <a:gd name="T64" fmla="*/ 2147483646 w 1034"/>
              <a:gd name="T65" fmla="*/ 2147483646 h 123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034"/>
              <a:gd name="T100" fmla="*/ 0 h 1239"/>
              <a:gd name="T101" fmla="*/ 1034 w 1034"/>
              <a:gd name="T102" fmla="*/ 1239 h 123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034" h="1239">
                <a:moveTo>
                  <a:pt x="0" y="1239"/>
                </a:moveTo>
                <a:lnTo>
                  <a:pt x="35" y="1085"/>
                </a:lnTo>
                <a:lnTo>
                  <a:pt x="72" y="1045"/>
                </a:lnTo>
                <a:lnTo>
                  <a:pt x="72" y="1007"/>
                </a:lnTo>
                <a:lnTo>
                  <a:pt x="72" y="968"/>
                </a:lnTo>
                <a:lnTo>
                  <a:pt x="108" y="852"/>
                </a:lnTo>
                <a:lnTo>
                  <a:pt x="108" y="814"/>
                </a:lnTo>
                <a:lnTo>
                  <a:pt x="143" y="775"/>
                </a:lnTo>
                <a:lnTo>
                  <a:pt x="143" y="735"/>
                </a:lnTo>
                <a:lnTo>
                  <a:pt x="178" y="697"/>
                </a:lnTo>
                <a:lnTo>
                  <a:pt x="215" y="697"/>
                </a:lnTo>
                <a:lnTo>
                  <a:pt x="250" y="619"/>
                </a:lnTo>
                <a:lnTo>
                  <a:pt x="286" y="619"/>
                </a:lnTo>
                <a:lnTo>
                  <a:pt x="321" y="582"/>
                </a:lnTo>
                <a:lnTo>
                  <a:pt x="356" y="543"/>
                </a:lnTo>
                <a:lnTo>
                  <a:pt x="392" y="505"/>
                </a:lnTo>
                <a:lnTo>
                  <a:pt x="428" y="466"/>
                </a:lnTo>
                <a:lnTo>
                  <a:pt x="428" y="426"/>
                </a:lnTo>
                <a:lnTo>
                  <a:pt x="428" y="388"/>
                </a:lnTo>
                <a:lnTo>
                  <a:pt x="428" y="349"/>
                </a:lnTo>
                <a:lnTo>
                  <a:pt x="464" y="349"/>
                </a:lnTo>
                <a:lnTo>
                  <a:pt x="464" y="310"/>
                </a:lnTo>
                <a:lnTo>
                  <a:pt x="500" y="310"/>
                </a:lnTo>
                <a:lnTo>
                  <a:pt x="534" y="310"/>
                </a:lnTo>
                <a:lnTo>
                  <a:pt x="605" y="272"/>
                </a:lnTo>
                <a:lnTo>
                  <a:pt x="785" y="156"/>
                </a:lnTo>
                <a:lnTo>
                  <a:pt x="785" y="116"/>
                </a:lnTo>
                <a:lnTo>
                  <a:pt x="856" y="78"/>
                </a:lnTo>
                <a:lnTo>
                  <a:pt x="926" y="0"/>
                </a:lnTo>
                <a:lnTo>
                  <a:pt x="962" y="0"/>
                </a:lnTo>
                <a:lnTo>
                  <a:pt x="998" y="39"/>
                </a:lnTo>
                <a:lnTo>
                  <a:pt x="998" y="78"/>
                </a:lnTo>
                <a:lnTo>
                  <a:pt x="1034" y="116"/>
                </a:lnTo>
                <a:lnTo>
                  <a:pt x="998" y="156"/>
                </a:lnTo>
                <a:lnTo>
                  <a:pt x="962" y="195"/>
                </a:lnTo>
                <a:lnTo>
                  <a:pt x="926" y="195"/>
                </a:lnTo>
                <a:lnTo>
                  <a:pt x="926" y="233"/>
                </a:lnTo>
                <a:lnTo>
                  <a:pt x="890" y="233"/>
                </a:lnTo>
                <a:lnTo>
                  <a:pt x="856" y="233"/>
                </a:lnTo>
                <a:lnTo>
                  <a:pt x="856" y="272"/>
                </a:lnTo>
                <a:lnTo>
                  <a:pt x="820" y="272"/>
                </a:lnTo>
                <a:lnTo>
                  <a:pt x="785" y="272"/>
                </a:lnTo>
                <a:lnTo>
                  <a:pt x="785" y="310"/>
                </a:lnTo>
                <a:lnTo>
                  <a:pt x="748" y="310"/>
                </a:lnTo>
                <a:lnTo>
                  <a:pt x="748" y="349"/>
                </a:lnTo>
                <a:lnTo>
                  <a:pt x="712" y="349"/>
                </a:lnTo>
                <a:lnTo>
                  <a:pt x="678" y="388"/>
                </a:lnTo>
                <a:lnTo>
                  <a:pt x="712" y="543"/>
                </a:lnTo>
                <a:lnTo>
                  <a:pt x="712" y="697"/>
                </a:lnTo>
                <a:lnTo>
                  <a:pt x="642" y="968"/>
                </a:lnTo>
                <a:lnTo>
                  <a:pt x="570" y="1045"/>
                </a:lnTo>
                <a:lnTo>
                  <a:pt x="534" y="1045"/>
                </a:lnTo>
                <a:lnTo>
                  <a:pt x="500" y="1085"/>
                </a:lnTo>
                <a:lnTo>
                  <a:pt x="464" y="1085"/>
                </a:lnTo>
                <a:lnTo>
                  <a:pt x="428" y="1085"/>
                </a:lnTo>
                <a:lnTo>
                  <a:pt x="392" y="1124"/>
                </a:lnTo>
                <a:lnTo>
                  <a:pt x="356" y="1162"/>
                </a:lnTo>
                <a:lnTo>
                  <a:pt x="321" y="1162"/>
                </a:lnTo>
                <a:lnTo>
                  <a:pt x="321" y="1201"/>
                </a:lnTo>
                <a:lnTo>
                  <a:pt x="286" y="1201"/>
                </a:lnTo>
                <a:lnTo>
                  <a:pt x="250" y="1239"/>
                </a:lnTo>
                <a:lnTo>
                  <a:pt x="215" y="1239"/>
                </a:lnTo>
                <a:lnTo>
                  <a:pt x="178" y="1239"/>
                </a:lnTo>
                <a:lnTo>
                  <a:pt x="143" y="1239"/>
                </a:lnTo>
                <a:lnTo>
                  <a:pt x="72" y="1239"/>
                </a:lnTo>
                <a:lnTo>
                  <a:pt x="35" y="1239"/>
                </a:lnTo>
                <a:lnTo>
                  <a:pt x="0" y="12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5" name="Freeform 104"/>
          <p:cNvSpPr>
            <a:spLocks noChangeAspect="1"/>
          </p:cNvSpPr>
          <p:nvPr/>
        </p:nvSpPr>
        <p:spPr bwMode="auto">
          <a:xfrm>
            <a:off x="4108450" y="3521075"/>
            <a:ext cx="482600" cy="454025"/>
          </a:xfrm>
          <a:custGeom>
            <a:avLst/>
            <a:gdLst>
              <a:gd name="T0" fmla="*/ 2147483646 w 1033"/>
              <a:gd name="T1" fmla="*/ 2147483646 h 1121"/>
              <a:gd name="T2" fmla="*/ 2147483646 w 1033"/>
              <a:gd name="T3" fmla="*/ 2147483646 h 1121"/>
              <a:gd name="T4" fmla="*/ 2147483646 w 1033"/>
              <a:gd name="T5" fmla="*/ 2147483646 h 1121"/>
              <a:gd name="T6" fmla="*/ 2147483646 w 1033"/>
              <a:gd name="T7" fmla="*/ 2147483646 h 1121"/>
              <a:gd name="T8" fmla="*/ 2147483646 w 1033"/>
              <a:gd name="T9" fmla="*/ 2147483646 h 1121"/>
              <a:gd name="T10" fmla="*/ 2147483646 w 1033"/>
              <a:gd name="T11" fmla="*/ 2147483646 h 1121"/>
              <a:gd name="T12" fmla="*/ 2147483646 w 1033"/>
              <a:gd name="T13" fmla="*/ 2147483646 h 1121"/>
              <a:gd name="T14" fmla="*/ 2147483646 w 1033"/>
              <a:gd name="T15" fmla="*/ 2147483646 h 1121"/>
              <a:gd name="T16" fmla="*/ 2147483646 w 1033"/>
              <a:gd name="T17" fmla="*/ 2147483646 h 1121"/>
              <a:gd name="T18" fmla="*/ 2147483646 w 1033"/>
              <a:gd name="T19" fmla="*/ 2147483646 h 1121"/>
              <a:gd name="T20" fmla="*/ 2147483646 w 1033"/>
              <a:gd name="T21" fmla="*/ 2147483646 h 1121"/>
              <a:gd name="T22" fmla="*/ 2147483646 w 1033"/>
              <a:gd name="T23" fmla="*/ 2147483646 h 1121"/>
              <a:gd name="T24" fmla="*/ 2147483646 w 1033"/>
              <a:gd name="T25" fmla="*/ 2147483646 h 1121"/>
              <a:gd name="T26" fmla="*/ 2147483646 w 1033"/>
              <a:gd name="T27" fmla="*/ 2147483646 h 1121"/>
              <a:gd name="T28" fmla="*/ 2147483646 w 1033"/>
              <a:gd name="T29" fmla="*/ 2147483646 h 1121"/>
              <a:gd name="T30" fmla="*/ 2147483646 w 1033"/>
              <a:gd name="T31" fmla="*/ 2147483646 h 1121"/>
              <a:gd name="T32" fmla="*/ 2147483646 w 1033"/>
              <a:gd name="T33" fmla="*/ 2147483646 h 1121"/>
              <a:gd name="T34" fmla="*/ 2147483646 w 1033"/>
              <a:gd name="T35" fmla="*/ 2147483646 h 1121"/>
              <a:gd name="T36" fmla="*/ 2147483646 w 1033"/>
              <a:gd name="T37" fmla="*/ 2147483646 h 1121"/>
              <a:gd name="T38" fmla="*/ 2147483646 w 1033"/>
              <a:gd name="T39" fmla="*/ 2147483646 h 1121"/>
              <a:gd name="T40" fmla="*/ 2147483646 w 1033"/>
              <a:gd name="T41" fmla="*/ 2147483646 h 1121"/>
              <a:gd name="T42" fmla="*/ 2147483646 w 1033"/>
              <a:gd name="T43" fmla="*/ 2147483646 h 1121"/>
              <a:gd name="T44" fmla="*/ 2147483646 w 1033"/>
              <a:gd name="T45" fmla="*/ 2147483646 h 1121"/>
              <a:gd name="T46" fmla="*/ 2147483646 w 1033"/>
              <a:gd name="T47" fmla="*/ 2147483646 h 1121"/>
              <a:gd name="T48" fmla="*/ 0 w 1033"/>
              <a:gd name="T49" fmla="*/ 2147483646 h 1121"/>
              <a:gd name="T50" fmla="*/ 2147483646 w 1033"/>
              <a:gd name="T51" fmla="*/ 2147483646 h 1121"/>
              <a:gd name="T52" fmla="*/ 2147483646 w 1033"/>
              <a:gd name="T53" fmla="*/ 2147483646 h 1121"/>
              <a:gd name="T54" fmla="*/ 2147483646 w 1033"/>
              <a:gd name="T55" fmla="*/ 2147483646 h 1121"/>
              <a:gd name="T56" fmla="*/ 2147483646 w 1033"/>
              <a:gd name="T57" fmla="*/ 2147483646 h 1121"/>
              <a:gd name="T58" fmla="*/ 2147483646 w 1033"/>
              <a:gd name="T59" fmla="*/ 2147483646 h 1121"/>
              <a:gd name="T60" fmla="*/ 2147483646 w 1033"/>
              <a:gd name="T61" fmla="*/ 0 h 1121"/>
              <a:gd name="T62" fmla="*/ 2147483646 w 1033"/>
              <a:gd name="T63" fmla="*/ 0 h 1121"/>
              <a:gd name="T64" fmla="*/ 2147483646 w 1033"/>
              <a:gd name="T65" fmla="*/ 2147483646 h 1121"/>
              <a:gd name="T66" fmla="*/ 2147483646 w 1033"/>
              <a:gd name="T67" fmla="*/ 2147483646 h 1121"/>
              <a:gd name="T68" fmla="*/ 2147483646 w 1033"/>
              <a:gd name="T69" fmla="*/ 2147483646 h 1121"/>
              <a:gd name="T70" fmla="*/ 2147483646 w 1033"/>
              <a:gd name="T71" fmla="*/ 2147483646 h 1121"/>
              <a:gd name="T72" fmla="*/ 2147483646 w 1033"/>
              <a:gd name="T73" fmla="*/ 2147483646 h 1121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033"/>
              <a:gd name="T112" fmla="*/ 0 h 1121"/>
              <a:gd name="T113" fmla="*/ 1033 w 1033"/>
              <a:gd name="T114" fmla="*/ 1121 h 1121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033" h="1121">
                <a:moveTo>
                  <a:pt x="1033" y="271"/>
                </a:moveTo>
                <a:lnTo>
                  <a:pt x="998" y="386"/>
                </a:lnTo>
                <a:lnTo>
                  <a:pt x="962" y="425"/>
                </a:lnTo>
                <a:lnTo>
                  <a:pt x="962" y="502"/>
                </a:lnTo>
                <a:lnTo>
                  <a:pt x="962" y="542"/>
                </a:lnTo>
                <a:lnTo>
                  <a:pt x="962" y="580"/>
                </a:lnTo>
                <a:lnTo>
                  <a:pt x="927" y="658"/>
                </a:lnTo>
                <a:lnTo>
                  <a:pt x="927" y="696"/>
                </a:lnTo>
                <a:lnTo>
                  <a:pt x="962" y="735"/>
                </a:lnTo>
                <a:lnTo>
                  <a:pt x="962" y="773"/>
                </a:lnTo>
                <a:lnTo>
                  <a:pt x="962" y="812"/>
                </a:lnTo>
                <a:lnTo>
                  <a:pt x="927" y="852"/>
                </a:lnTo>
                <a:lnTo>
                  <a:pt x="927" y="890"/>
                </a:lnTo>
                <a:lnTo>
                  <a:pt x="891" y="890"/>
                </a:lnTo>
                <a:lnTo>
                  <a:pt x="891" y="929"/>
                </a:lnTo>
                <a:lnTo>
                  <a:pt x="855" y="929"/>
                </a:lnTo>
                <a:lnTo>
                  <a:pt x="820" y="967"/>
                </a:lnTo>
                <a:lnTo>
                  <a:pt x="785" y="1005"/>
                </a:lnTo>
                <a:lnTo>
                  <a:pt x="748" y="1005"/>
                </a:lnTo>
                <a:lnTo>
                  <a:pt x="748" y="1044"/>
                </a:lnTo>
                <a:lnTo>
                  <a:pt x="713" y="1082"/>
                </a:lnTo>
                <a:lnTo>
                  <a:pt x="677" y="1121"/>
                </a:lnTo>
                <a:lnTo>
                  <a:pt x="642" y="1121"/>
                </a:lnTo>
                <a:lnTo>
                  <a:pt x="607" y="1121"/>
                </a:lnTo>
                <a:lnTo>
                  <a:pt x="607" y="1082"/>
                </a:lnTo>
                <a:lnTo>
                  <a:pt x="570" y="1082"/>
                </a:lnTo>
                <a:lnTo>
                  <a:pt x="535" y="1044"/>
                </a:lnTo>
                <a:lnTo>
                  <a:pt x="499" y="1044"/>
                </a:lnTo>
                <a:lnTo>
                  <a:pt x="499" y="1005"/>
                </a:lnTo>
                <a:lnTo>
                  <a:pt x="499" y="967"/>
                </a:lnTo>
                <a:lnTo>
                  <a:pt x="463" y="967"/>
                </a:lnTo>
                <a:lnTo>
                  <a:pt x="429" y="967"/>
                </a:lnTo>
                <a:lnTo>
                  <a:pt x="392" y="929"/>
                </a:lnTo>
                <a:lnTo>
                  <a:pt x="357" y="929"/>
                </a:lnTo>
                <a:lnTo>
                  <a:pt x="357" y="890"/>
                </a:lnTo>
                <a:lnTo>
                  <a:pt x="321" y="890"/>
                </a:lnTo>
                <a:lnTo>
                  <a:pt x="285" y="852"/>
                </a:lnTo>
                <a:lnTo>
                  <a:pt x="251" y="852"/>
                </a:lnTo>
                <a:lnTo>
                  <a:pt x="215" y="852"/>
                </a:lnTo>
                <a:lnTo>
                  <a:pt x="178" y="852"/>
                </a:lnTo>
                <a:lnTo>
                  <a:pt x="178" y="812"/>
                </a:lnTo>
                <a:lnTo>
                  <a:pt x="178" y="773"/>
                </a:lnTo>
                <a:lnTo>
                  <a:pt x="178" y="735"/>
                </a:lnTo>
                <a:lnTo>
                  <a:pt x="178" y="696"/>
                </a:lnTo>
                <a:lnTo>
                  <a:pt x="178" y="658"/>
                </a:lnTo>
                <a:lnTo>
                  <a:pt x="215" y="619"/>
                </a:lnTo>
                <a:lnTo>
                  <a:pt x="215" y="580"/>
                </a:lnTo>
                <a:lnTo>
                  <a:pt x="215" y="542"/>
                </a:lnTo>
                <a:lnTo>
                  <a:pt x="215" y="463"/>
                </a:lnTo>
                <a:lnTo>
                  <a:pt x="0" y="233"/>
                </a:lnTo>
                <a:lnTo>
                  <a:pt x="73" y="154"/>
                </a:lnTo>
                <a:lnTo>
                  <a:pt x="178" y="233"/>
                </a:lnTo>
                <a:lnTo>
                  <a:pt x="321" y="38"/>
                </a:lnTo>
                <a:lnTo>
                  <a:pt x="285" y="38"/>
                </a:lnTo>
                <a:lnTo>
                  <a:pt x="321" y="38"/>
                </a:lnTo>
                <a:lnTo>
                  <a:pt x="357" y="77"/>
                </a:lnTo>
                <a:lnTo>
                  <a:pt x="429" y="77"/>
                </a:lnTo>
                <a:lnTo>
                  <a:pt x="463" y="77"/>
                </a:lnTo>
                <a:lnTo>
                  <a:pt x="499" y="77"/>
                </a:lnTo>
                <a:lnTo>
                  <a:pt x="535" y="38"/>
                </a:lnTo>
                <a:lnTo>
                  <a:pt x="570" y="38"/>
                </a:lnTo>
                <a:lnTo>
                  <a:pt x="607" y="0"/>
                </a:lnTo>
                <a:lnTo>
                  <a:pt x="677" y="0"/>
                </a:lnTo>
                <a:lnTo>
                  <a:pt x="713" y="0"/>
                </a:lnTo>
                <a:lnTo>
                  <a:pt x="713" y="38"/>
                </a:lnTo>
                <a:lnTo>
                  <a:pt x="748" y="77"/>
                </a:lnTo>
                <a:lnTo>
                  <a:pt x="785" y="116"/>
                </a:lnTo>
                <a:lnTo>
                  <a:pt x="891" y="116"/>
                </a:lnTo>
                <a:lnTo>
                  <a:pt x="927" y="77"/>
                </a:lnTo>
                <a:lnTo>
                  <a:pt x="962" y="116"/>
                </a:lnTo>
                <a:lnTo>
                  <a:pt x="962" y="154"/>
                </a:lnTo>
                <a:lnTo>
                  <a:pt x="962" y="193"/>
                </a:lnTo>
                <a:lnTo>
                  <a:pt x="998" y="233"/>
                </a:lnTo>
                <a:lnTo>
                  <a:pt x="1033" y="27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6" name="Freeform 105"/>
          <p:cNvSpPr>
            <a:spLocks noChangeAspect="1"/>
          </p:cNvSpPr>
          <p:nvPr/>
        </p:nvSpPr>
        <p:spPr bwMode="auto">
          <a:xfrm>
            <a:off x="3646488" y="3135313"/>
            <a:ext cx="728662" cy="850900"/>
          </a:xfrm>
          <a:custGeom>
            <a:avLst/>
            <a:gdLst>
              <a:gd name="T0" fmla="*/ 2147483646 w 1246"/>
              <a:gd name="T1" fmla="*/ 2147483646 h 1703"/>
              <a:gd name="T2" fmla="*/ 2147483646 w 1246"/>
              <a:gd name="T3" fmla="*/ 2147483646 h 1703"/>
              <a:gd name="T4" fmla="*/ 2147483646 w 1246"/>
              <a:gd name="T5" fmla="*/ 2147483646 h 1703"/>
              <a:gd name="T6" fmla="*/ 0 w 1246"/>
              <a:gd name="T7" fmla="*/ 2147483646 h 1703"/>
              <a:gd name="T8" fmla="*/ 2147483646 w 1246"/>
              <a:gd name="T9" fmla="*/ 2147483646 h 1703"/>
              <a:gd name="T10" fmla="*/ 2147483646 w 1246"/>
              <a:gd name="T11" fmla="*/ 2147483646 h 1703"/>
              <a:gd name="T12" fmla="*/ 2147483646 w 1246"/>
              <a:gd name="T13" fmla="*/ 2147483646 h 1703"/>
              <a:gd name="T14" fmla="*/ 2147483646 w 1246"/>
              <a:gd name="T15" fmla="*/ 2147483646 h 1703"/>
              <a:gd name="T16" fmla="*/ 2147483646 w 1246"/>
              <a:gd name="T17" fmla="*/ 2147483646 h 1703"/>
              <a:gd name="T18" fmla="*/ 2147483646 w 1246"/>
              <a:gd name="T19" fmla="*/ 2147483646 h 1703"/>
              <a:gd name="T20" fmla="*/ 2147483646 w 1246"/>
              <a:gd name="T21" fmla="*/ 2147483646 h 1703"/>
              <a:gd name="T22" fmla="*/ 2147483646 w 1246"/>
              <a:gd name="T23" fmla="*/ 2147483646 h 1703"/>
              <a:gd name="T24" fmla="*/ 2147483646 w 1246"/>
              <a:gd name="T25" fmla="*/ 2147483646 h 1703"/>
              <a:gd name="T26" fmla="*/ 2147483646 w 1246"/>
              <a:gd name="T27" fmla="*/ 2147483646 h 1703"/>
              <a:gd name="T28" fmla="*/ 2147483646 w 1246"/>
              <a:gd name="T29" fmla="*/ 2147483646 h 1703"/>
              <a:gd name="T30" fmla="*/ 2147483646 w 1246"/>
              <a:gd name="T31" fmla="*/ 2147483646 h 1703"/>
              <a:gd name="T32" fmla="*/ 2147483646 w 1246"/>
              <a:gd name="T33" fmla="*/ 2147483646 h 1703"/>
              <a:gd name="T34" fmla="*/ 2147483646 w 1246"/>
              <a:gd name="T35" fmla="*/ 0 h 1703"/>
              <a:gd name="T36" fmla="*/ 2147483646 w 1246"/>
              <a:gd name="T37" fmla="*/ 0 h 1703"/>
              <a:gd name="T38" fmla="*/ 2147483646 w 1246"/>
              <a:gd name="T39" fmla="*/ 2147483646 h 1703"/>
              <a:gd name="T40" fmla="*/ 2147483646 w 1246"/>
              <a:gd name="T41" fmla="*/ 2147483646 h 1703"/>
              <a:gd name="T42" fmla="*/ 2147483646 w 1246"/>
              <a:gd name="T43" fmla="*/ 2147483646 h 1703"/>
              <a:gd name="T44" fmla="*/ 2147483646 w 1246"/>
              <a:gd name="T45" fmla="*/ 2147483646 h 1703"/>
              <a:gd name="T46" fmla="*/ 2147483646 w 1246"/>
              <a:gd name="T47" fmla="*/ 2147483646 h 1703"/>
              <a:gd name="T48" fmla="*/ 2147483646 w 1246"/>
              <a:gd name="T49" fmla="*/ 2147483646 h 1703"/>
              <a:gd name="T50" fmla="*/ 2147483646 w 1246"/>
              <a:gd name="T51" fmla="*/ 2147483646 h 1703"/>
              <a:gd name="T52" fmla="*/ 2147483646 w 1246"/>
              <a:gd name="T53" fmla="*/ 2147483646 h 1703"/>
              <a:gd name="T54" fmla="*/ 2147483646 w 1246"/>
              <a:gd name="T55" fmla="*/ 2147483646 h 1703"/>
              <a:gd name="T56" fmla="*/ 2147483646 w 1246"/>
              <a:gd name="T57" fmla="*/ 2147483646 h 1703"/>
              <a:gd name="T58" fmla="*/ 2147483646 w 1246"/>
              <a:gd name="T59" fmla="*/ 2147483646 h 1703"/>
              <a:gd name="T60" fmla="*/ 2147483646 w 1246"/>
              <a:gd name="T61" fmla="*/ 2147483646 h 1703"/>
              <a:gd name="T62" fmla="*/ 2147483646 w 1246"/>
              <a:gd name="T63" fmla="*/ 2147483646 h 1703"/>
              <a:gd name="T64" fmla="*/ 2147483646 w 1246"/>
              <a:gd name="T65" fmla="*/ 2147483646 h 1703"/>
              <a:gd name="T66" fmla="*/ 2147483646 w 1246"/>
              <a:gd name="T67" fmla="*/ 2147483646 h 1703"/>
              <a:gd name="T68" fmla="*/ 2147483646 w 1246"/>
              <a:gd name="T69" fmla="*/ 2147483646 h 1703"/>
              <a:gd name="T70" fmla="*/ 2147483646 w 1246"/>
              <a:gd name="T71" fmla="*/ 2147483646 h 1703"/>
              <a:gd name="T72" fmla="*/ 2147483646 w 1246"/>
              <a:gd name="T73" fmla="*/ 2147483646 h 1703"/>
              <a:gd name="T74" fmla="*/ 2147483646 w 1246"/>
              <a:gd name="T75" fmla="*/ 2147483646 h 1703"/>
              <a:gd name="T76" fmla="*/ 2147483646 w 1246"/>
              <a:gd name="T77" fmla="*/ 2147483646 h 1703"/>
              <a:gd name="T78" fmla="*/ 2147483646 w 1246"/>
              <a:gd name="T79" fmla="*/ 2147483646 h 1703"/>
              <a:gd name="T80" fmla="*/ 2147483646 w 1246"/>
              <a:gd name="T81" fmla="*/ 2147483646 h 1703"/>
              <a:gd name="T82" fmla="*/ 2147483646 w 1246"/>
              <a:gd name="T83" fmla="*/ 2147483646 h 1703"/>
              <a:gd name="T84" fmla="*/ 2147483646 w 1246"/>
              <a:gd name="T85" fmla="*/ 2147483646 h 1703"/>
              <a:gd name="T86" fmla="*/ 2147483646 w 1246"/>
              <a:gd name="T87" fmla="*/ 2147483646 h 1703"/>
              <a:gd name="T88" fmla="*/ 2147483646 w 1246"/>
              <a:gd name="T89" fmla="*/ 2147483646 h 1703"/>
              <a:gd name="T90" fmla="*/ 2147483646 w 1246"/>
              <a:gd name="T91" fmla="*/ 2147483646 h 1703"/>
              <a:gd name="T92" fmla="*/ 2147483646 w 1246"/>
              <a:gd name="T93" fmla="*/ 2147483646 h 1703"/>
              <a:gd name="T94" fmla="*/ 2147483646 w 1246"/>
              <a:gd name="T95" fmla="*/ 2147483646 h 1703"/>
              <a:gd name="T96" fmla="*/ 2147483646 w 1246"/>
              <a:gd name="T97" fmla="*/ 2147483646 h 1703"/>
              <a:gd name="T98" fmla="*/ 2147483646 w 1246"/>
              <a:gd name="T99" fmla="*/ 2147483646 h 1703"/>
              <a:gd name="T100" fmla="*/ 2147483646 w 1246"/>
              <a:gd name="T101" fmla="*/ 2147483646 h 1703"/>
              <a:gd name="T102" fmla="*/ 2147483646 w 1246"/>
              <a:gd name="T103" fmla="*/ 2147483646 h 1703"/>
              <a:gd name="T104" fmla="*/ 2147483646 w 1246"/>
              <a:gd name="T105" fmla="*/ 2147483646 h 170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1246"/>
              <a:gd name="T160" fmla="*/ 0 h 1703"/>
              <a:gd name="T161" fmla="*/ 1246 w 1246"/>
              <a:gd name="T162" fmla="*/ 1703 h 170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1246" h="1703">
                <a:moveTo>
                  <a:pt x="178" y="1276"/>
                </a:moveTo>
                <a:lnTo>
                  <a:pt x="141" y="1276"/>
                </a:lnTo>
                <a:lnTo>
                  <a:pt x="105" y="1239"/>
                </a:lnTo>
                <a:lnTo>
                  <a:pt x="105" y="1200"/>
                </a:lnTo>
                <a:lnTo>
                  <a:pt x="71" y="1162"/>
                </a:lnTo>
                <a:lnTo>
                  <a:pt x="35" y="1084"/>
                </a:lnTo>
                <a:lnTo>
                  <a:pt x="0" y="1046"/>
                </a:lnTo>
                <a:lnTo>
                  <a:pt x="0" y="1007"/>
                </a:lnTo>
                <a:lnTo>
                  <a:pt x="0" y="967"/>
                </a:lnTo>
                <a:lnTo>
                  <a:pt x="35" y="929"/>
                </a:lnTo>
                <a:lnTo>
                  <a:pt x="71" y="890"/>
                </a:lnTo>
                <a:lnTo>
                  <a:pt x="71" y="851"/>
                </a:lnTo>
                <a:lnTo>
                  <a:pt x="105" y="813"/>
                </a:lnTo>
                <a:lnTo>
                  <a:pt x="141" y="774"/>
                </a:lnTo>
                <a:lnTo>
                  <a:pt x="141" y="736"/>
                </a:lnTo>
                <a:lnTo>
                  <a:pt x="178" y="697"/>
                </a:lnTo>
                <a:lnTo>
                  <a:pt x="213" y="657"/>
                </a:lnTo>
                <a:lnTo>
                  <a:pt x="213" y="620"/>
                </a:lnTo>
                <a:lnTo>
                  <a:pt x="249" y="620"/>
                </a:lnTo>
                <a:lnTo>
                  <a:pt x="249" y="581"/>
                </a:lnTo>
                <a:lnTo>
                  <a:pt x="284" y="581"/>
                </a:lnTo>
                <a:lnTo>
                  <a:pt x="284" y="542"/>
                </a:lnTo>
                <a:lnTo>
                  <a:pt x="284" y="504"/>
                </a:lnTo>
                <a:lnTo>
                  <a:pt x="284" y="465"/>
                </a:lnTo>
                <a:lnTo>
                  <a:pt x="497" y="581"/>
                </a:lnTo>
                <a:lnTo>
                  <a:pt x="534" y="310"/>
                </a:lnTo>
                <a:lnTo>
                  <a:pt x="570" y="232"/>
                </a:lnTo>
                <a:lnTo>
                  <a:pt x="570" y="194"/>
                </a:lnTo>
                <a:lnTo>
                  <a:pt x="570" y="155"/>
                </a:lnTo>
                <a:lnTo>
                  <a:pt x="605" y="117"/>
                </a:lnTo>
                <a:lnTo>
                  <a:pt x="605" y="38"/>
                </a:lnTo>
                <a:lnTo>
                  <a:pt x="640" y="38"/>
                </a:lnTo>
                <a:lnTo>
                  <a:pt x="676" y="38"/>
                </a:lnTo>
                <a:lnTo>
                  <a:pt x="711" y="38"/>
                </a:lnTo>
                <a:lnTo>
                  <a:pt x="748" y="38"/>
                </a:lnTo>
                <a:lnTo>
                  <a:pt x="783" y="0"/>
                </a:lnTo>
                <a:lnTo>
                  <a:pt x="818" y="0"/>
                </a:lnTo>
                <a:lnTo>
                  <a:pt x="854" y="0"/>
                </a:lnTo>
                <a:lnTo>
                  <a:pt x="889" y="0"/>
                </a:lnTo>
                <a:lnTo>
                  <a:pt x="926" y="38"/>
                </a:lnTo>
                <a:lnTo>
                  <a:pt x="962" y="38"/>
                </a:lnTo>
                <a:lnTo>
                  <a:pt x="926" y="78"/>
                </a:lnTo>
                <a:lnTo>
                  <a:pt x="926" y="117"/>
                </a:lnTo>
                <a:lnTo>
                  <a:pt x="926" y="155"/>
                </a:lnTo>
                <a:lnTo>
                  <a:pt x="962" y="155"/>
                </a:lnTo>
                <a:lnTo>
                  <a:pt x="962" y="194"/>
                </a:lnTo>
                <a:lnTo>
                  <a:pt x="962" y="232"/>
                </a:lnTo>
                <a:lnTo>
                  <a:pt x="962" y="271"/>
                </a:lnTo>
                <a:lnTo>
                  <a:pt x="962" y="348"/>
                </a:lnTo>
                <a:lnTo>
                  <a:pt x="962" y="388"/>
                </a:lnTo>
                <a:lnTo>
                  <a:pt x="962" y="427"/>
                </a:lnTo>
                <a:lnTo>
                  <a:pt x="996" y="427"/>
                </a:lnTo>
                <a:lnTo>
                  <a:pt x="996" y="465"/>
                </a:lnTo>
                <a:lnTo>
                  <a:pt x="996" y="504"/>
                </a:lnTo>
                <a:lnTo>
                  <a:pt x="1032" y="504"/>
                </a:lnTo>
                <a:lnTo>
                  <a:pt x="1067" y="504"/>
                </a:lnTo>
                <a:lnTo>
                  <a:pt x="1104" y="542"/>
                </a:lnTo>
                <a:lnTo>
                  <a:pt x="1140" y="581"/>
                </a:lnTo>
                <a:lnTo>
                  <a:pt x="1174" y="581"/>
                </a:lnTo>
                <a:lnTo>
                  <a:pt x="1210" y="620"/>
                </a:lnTo>
                <a:lnTo>
                  <a:pt x="1210" y="657"/>
                </a:lnTo>
                <a:lnTo>
                  <a:pt x="1246" y="697"/>
                </a:lnTo>
                <a:lnTo>
                  <a:pt x="1246" y="736"/>
                </a:lnTo>
                <a:lnTo>
                  <a:pt x="1210" y="774"/>
                </a:lnTo>
                <a:lnTo>
                  <a:pt x="1174" y="851"/>
                </a:lnTo>
                <a:lnTo>
                  <a:pt x="1210" y="851"/>
                </a:lnTo>
                <a:lnTo>
                  <a:pt x="1067" y="1046"/>
                </a:lnTo>
                <a:lnTo>
                  <a:pt x="962" y="967"/>
                </a:lnTo>
                <a:lnTo>
                  <a:pt x="889" y="1046"/>
                </a:lnTo>
                <a:lnTo>
                  <a:pt x="1104" y="1276"/>
                </a:lnTo>
                <a:lnTo>
                  <a:pt x="1104" y="1355"/>
                </a:lnTo>
                <a:lnTo>
                  <a:pt x="1104" y="1393"/>
                </a:lnTo>
                <a:lnTo>
                  <a:pt x="1104" y="1432"/>
                </a:lnTo>
                <a:lnTo>
                  <a:pt x="1067" y="1432"/>
                </a:lnTo>
                <a:lnTo>
                  <a:pt x="1032" y="1432"/>
                </a:lnTo>
                <a:lnTo>
                  <a:pt x="996" y="1471"/>
                </a:lnTo>
                <a:lnTo>
                  <a:pt x="962" y="1471"/>
                </a:lnTo>
                <a:lnTo>
                  <a:pt x="889" y="1471"/>
                </a:lnTo>
                <a:lnTo>
                  <a:pt x="854" y="1509"/>
                </a:lnTo>
                <a:lnTo>
                  <a:pt x="818" y="1548"/>
                </a:lnTo>
                <a:lnTo>
                  <a:pt x="783" y="1548"/>
                </a:lnTo>
                <a:lnTo>
                  <a:pt x="783" y="1586"/>
                </a:lnTo>
                <a:lnTo>
                  <a:pt x="711" y="1586"/>
                </a:lnTo>
                <a:lnTo>
                  <a:pt x="711" y="1626"/>
                </a:lnTo>
                <a:lnTo>
                  <a:pt x="640" y="1665"/>
                </a:lnTo>
                <a:lnTo>
                  <a:pt x="605" y="1665"/>
                </a:lnTo>
                <a:lnTo>
                  <a:pt x="570" y="1665"/>
                </a:lnTo>
                <a:lnTo>
                  <a:pt x="534" y="1703"/>
                </a:lnTo>
                <a:lnTo>
                  <a:pt x="497" y="1665"/>
                </a:lnTo>
                <a:lnTo>
                  <a:pt x="462" y="1665"/>
                </a:lnTo>
                <a:lnTo>
                  <a:pt x="427" y="1665"/>
                </a:lnTo>
                <a:lnTo>
                  <a:pt x="427" y="1626"/>
                </a:lnTo>
                <a:lnTo>
                  <a:pt x="392" y="1626"/>
                </a:lnTo>
                <a:lnTo>
                  <a:pt x="392" y="1586"/>
                </a:lnTo>
                <a:lnTo>
                  <a:pt x="356" y="1586"/>
                </a:lnTo>
                <a:lnTo>
                  <a:pt x="319" y="1548"/>
                </a:lnTo>
                <a:lnTo>
                  <a:pt x="284" y="1509"/>
                </a:lnTo>
                <a:lnTo>
                  <a:pt x="284" y="1548"/>
                </a:lnTo>
                <a:lnTo>
                  <a:pt x="249" y="1548"/>
                </a:lnTo>
                <a:lnTo>
                  <a:pt x="249" y="1509"/>
                </a:lnTo>
                <a:lnTo>
                  <a:pt x="249" y="1471"/>
                </a:lnTo>
                <a:lnTo>
                  <a:pt x="249" y="1432"/>
                </a:lnTo>
                <a:lnTo>
                  <a:pt x="213" y="1432"/>
                </a:lnTo>
                <a:lnTo>
                  <a:pt x="249" y="1393"/>
                </a:lnTo>
                <a:lnTo>
                  <a:pt x="213" y="1355"/>
                </a:lnTo>
                <a:lnTo>
                  <a:pt x="213" y="1316"/>
                </a:lnTo>
                <a:lnTo>
                  <a:pt x="178" y="127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7" name="Freeform 107"/>
          <p:cNvSpPr>
            <a:spLocks noChangeAspect="1"/>
          </p:cNvSpPr>
          <p:nvPr/>
        </p:nvSpPr>
        <p:spPr bwMode="auto">
          <a:xfrm>
            <a:off x="2973388" y="3459163"/>
            <a:ext cx="415925" cy="250825"/>
          </a:xfrm>
          <a:custGeom>
            <a:avLst/>
            <a:gdLst>
              <a:gd name="T0" fmla="*/ 2147483646 w 889"/>
              <a:gd name="T1" fmla="*/ 2147483646 h 619"/>
              <a:gd name="T2" fmla="*/ 2147483646 w 889"/>
              <a:gd name="T3" fmla="*/ 2147483646 h 619"/>
              <a:gd name="T4" fmla="*/ 2147483646 w 889"/>
              <a:gd name="T5" fmla="*/ 2147483646 h 619"/>
              <a:gd name="T6" fmla="*/ 2147483646 w 889"/>
              <a:gd name="T7" fmla="*/ 2147483646 h 619"/>
              <a:gd name="T8" fmla="*/ 2147483646 w 889"/>
              <a:gd name="T9" fmla="*/ 2147483646 h 619"/>
              <a:gd name="T10" fmla="*/ 2147483646 w 889"/>
              <a:gd name="T11" fmla="*/ 2147483646 h 619"/>
              <a:gd name="T12" fmla="*/ 2147483646 w 889"/>
              <a:gd name="T13" fmla="*/ 2147483646 h 619"/>
              <a:gd name="T14" fmla="*/ 2147483646 w 889"/>
              <a:gd name="T15" fmla="*/ 2147483646 h 619"/>
              <a:gd name="T16" fmla="*/ 2147483646 w 889"/>
              <a:gd name="T17" fmla="*/ 2147483646 h 619"/>
              <a:gd name="T18" fmla="*/ 2147483646 w 889"/>
              <a:gd name="T19" fmla="*/ 2147483646 h 619"/>
              <a:gd name="T20" fmla="*/ 2147483646 w 889"/>
              <a:gd name="T21" fmla="*/ 2147483646 h 619"/>
              <a:gd name="T22" fmla="*/ 2147483646 w 889"/>
              <a:gd name="T23" fmla="*/ 2147483646 h 619"/>
              <a:gd name="T24" fmla="*/ 2147483646 w 889"/>
              <a:gd name="T25" fmla="*/ 2147483646 h 619"/>
              <a:gd name="T26" fmla="*/ 2147483646 w 889"/>
              <a:gd name="T27" fmla="*/ 2147483646 h 619"/>
              <a:gd name="T28" fmla="*/ 2147483646 w 889"/>
              <a:gd name="T29" fmla="*/ 2147483646 h 619"/>
              <a:gd name="T30" fmla="*/ 2147483646 w 889"/>
              <a:gd name="T31" fmla="*/ 2147483646 h 619"/>
              <a:gd name="T32" fmla="*/ 2147483646 w 889"/>
              <a:gd name="T33" fmla="*/ 2147483646 h 619"/>
              <a:gd name="T34" fmla="*/ 2147483646 w 889"/>
              <a:gd name="T35" fmla="*/ 2147483646 h 619"/>
              <a:gd name="T36" fmla="*/ 2147483646 w 889"/>
              <a:gd name="T37" fmla="*/ 2147483646 h 619"/>
              <a:gd name="T38" fmla="*/ 2147483646 w 889"/>
              <a:gd name="T39" fmla="*/ 2147483646 h 619"/>
              <a:gd name="T40" fmla="*/ 2147483646 w 889"/>
              <a:gd name="T41" fmla="*/ 2147483646 h 619"/>
              <a:gd name="T42" fmla="*/ 2147483646 w 889"/>
              <a:gd name="T43" fmla="*/ 2147483646 h 619"/>
              <a:gd name="T44" fmla="*/ 2147483646 w 889"/>
              <a:gd name="T45" fmla="*/ 2147483646 h 619"/>
              <a:gd name="T46" fmla="*/ 2147483646 w 889"/>
              <a:gd name="T47" fmla="*/ 2147483646 h 619"/>
              <a:gd name="T48" fmla="*/ 2147483646 w 889"/>
              <a:gd name="T49" fmla="*/ 2147483646 h 619"/>
              <a:gd name="T50" fmla="*/ 2147483646 w 889"/>
              <a:gd name="T51" fmla="*/ 2147483646 h 619"/>
              <a:gd name="T52" fmla="*/ 2147483646 w 889"/>
              <a:gd name="T53" fmla="*/ 2147483646 h 619"/>
              <a:gd name="T54" fmla="*/ 2147483646 w 889"/>
              <a:gd name="T55" fmla="*/ 2147483646 h 619"/>
              <a:gd name="T56" fmla="*/ 0 w 889"/>
              <a:gd name="T57" fmla="*/ 0 h 619"/>
              <a:gd name="T58" fmla="*/ 2147483646 w 889"/>
              <a:gd name="T59" fmla="*/ 2147483646 h 619"/>
              <a:gd name="T60" fmla="*/ 2147483646 w 889"/>
              <a:gd name="T61" fmla="*/ 2147483646 h 619"/>
              <a:gd name="T62" fmla="*/ 2147483646 w 889"/>
              <a:gd name="T63" fmla="*/ 2147483646 h 619"/>
              <a:gd name="T64" fmla="*/ 2147483646 w 889"/>
              <a:gd name="T65" fmla="*/ 2147483646 h 619"/>
              <a:gd name="T66" fmla="*/ 2147483646 w 889"/>
              <a:gd name="T67" fmla="*/ 2147483646 h 619"/>
              <a:gd name="T68" fmla="*/ 2147483646 w 889"/>
              <a:gd name="T69" fmla="*/ 2147483646 h 619"/>
              <a:gd name="T70" fmla="*/ 2147483646 w 889"/>
              <a:gd name="T71" fmla="*/ 2147483646 h 619"/>
              <a:gd name="T72" fmla="*/ 2147483646 w 889"/>
              <a:gd name="T73" fmla="*/ 2147483646 h 619"/>
              <a:gd name="T74" fmla="*/ 2147483646 w 889"/>
              <a:gd name="T75" fmla="*/ 2147483646 h 619"/>
              <a:gd name="T76" fmla="*/ 2147483646 w 889"/>
              <a:gd name="T77" fmla="*/ 2147483646 h 619"/>
              <a:gd name="T78" fmla="*/ 2147483646 w 889"/>
              <a:gd name="T79" fmla="*/ 2147483646 h 619"/>
              <a:gd name="T80" fmla="*/ 2147483646 w 889"/>
              <a:gd name="T81" fmla="*/ 2147483646 h 619"/>
              <a:gd name="T82" fmla="*/ 2147483646 w 889"/>
              <a:gd name="T83" fmla="*/ 2147483646 h 619"/>
              <a:gd name="T84" fmla="*/ 2147483646 w 889"/>
              <a:gd name="T85" fmla="*/ 2147483646 h 619"/>
              <a:gd name="T86" fmla="*/ 2147483646 w 889"/>
              <a:gd name="T87" fmla="*/ 2147483646 h 619"/>
              <a:gd name="T88" fmla="*/ 2147483646 w 889"/>
              <a:gd name="T89" fmla="*/ 2147483646 h 619"/>
              <a:gd name="T90" fmla="*/ 2147483646 w 889"/>
              <a:gd name="T91" fmla="*/ 2147483646 h 619"/>
              <a:gd name="T92" fmla="*/ 2147483646 w 889"/>
              <a:gd name="T93" fmla="*/ 2147483646 h 619"/>
              <a:gd name="T94" fmla="*/ 2147483646 w 889"/>
              <a:gd name="T95" fmla="*/ 2147483646 h 619"/>
              <a:gd name="T96" fmla="*/ 2147483646 w 889"/>
              <a:gd name="T97" fmla="*/ 2147483646 h 619"/>
              <a:gd name="T98" fmla="*/ 2147483646 w 889"/>
              <a:gd name="T99" fmla="*/ 2147483646 h 619"/>
              <a:gd name="T100" fmla="*/ 2147483646 w 889"/>
              <a:gd name="T101" fmla="*/ 2147483646 h 619"/>
              <a:gd name="T102" fmla="*/ 2147483646 w 889"/>
              <a:gd name="T103" fmla="*/ 2147483646 h 619"/>
              <a:gd name="T104" fmla="*/ 2147483646 w 889"/>
              <a:gd name="T105" fmla="*/ 2147483646 h 619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889"/>
              <a:gd name="T160" fmla="*/ 0 h 619"/>
              <a:gd name="T161" fmla="*/ 889 w 889"/>
              <a:gd name="T162" fmla="*/ 619 h 619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889" h="619">
                <a:moveTo>
                  <a:pt x="889" y="271"/>
                </a:moveTo>
                <a:lnTo>
                  <a:pt x="854" y="271"/>
                </a:lnTo>
                <a:lnTo>
                  <a:pt x="818" y="271"/>
                </a:lnTo>
                <a:lnTo>
                  <a:pt x="818" y="309"/>
                </a:lnTo>
                <a:lnTo>
                  <a:pt x="818" y="348"/>
                </a:lnTo>
                <a:lnTo>
                  <a:pt x="782" y="348"/>
                </a:lnTo>
                <a:lnTo>
                  <a:pt x="747" y="387"/>
                </a:lnTo>
                <a:lnTo>
                  <a:pt x="676" y="425"/>
                </a:lnTo>
                <a:lnTo>
                  <a:pt x="676" y="465"/>
                </a:lnTo>
                <a:lnTo>
                  <a:pt x="640" y="465"/>
                </a:lnTo>
                <a:lnTo>
                  <a:pt x="640" y="504"/>
                </a:lnTo>
                <a:lnTo>
                  <a:pt x="569" y="542"/>
                </a:lnTo>
                <a:lnTo>
                  <a:pt x="533" y="542"/>
                </a:lnTo>
                <a:lnTo>
                  <a:pt x="497" y="542"/>
                </a:lnTo>
                <a:lnTo>
                  <a:pt x="462" y="542"/>
                </a:lnTo>
                <a:lnTo>
                  <a:pt x="426" y="542"/>
                </a:lnTo>
                <a:lnTo>
                  <a:pt x="391" y="542"/>
                </a:lnTo>
                <a:lnTo>
                  <a:pt x="319" y="542"/>
                </a:lnTo>
                <a:lnTo>
                  <a:pt x="284" y="581"/>
                </a:lnTo>
                <a:lnTo>
                  <a:pt x="248" y="581"/>
                </a:lnTo>
                <a:lnTo>
                  <a:pt x="212" y="619"/>
                </a:lnTo>
                <a:lnTo>
                  <a:pt x="178" y="619"/>
                </a:lnTo>
                <a:lnTo>
                  <a:pt x="141" y="619"/>
                </a:lnTo>
                <a:lnTo>
                  <a:pt x="141" y="581"/>
                </a:lnTo>
                <a:lnTo>
                  <a:pt x="106" y="542"/>
                </a:lnTo>
                <a:lnTo>
                  <a:pt x="106" y="504"/>
                </a:lnTo>
                <a:lnTo>
                  <a:pt x="106" y="425"/>
                </a:lnTo>
                <a:lnTo>
                  <a:pt x="34" y="193"/>
                </a:lnTo>
                <a:lnTo>
                  <a:pt x="0" y="0"/>
                </a:lnTo>
                <a:lnTo>
                  <a:pt x="34" y="39"/>
                </a:lnTo>
                <a:lnTo>
                  <a:pt x="70" y="78"/>
                </a:lnTo>
                <a:lnTo>
                  <a:pt x="106" y="155"/>
                </a:lnTo>
                <a:lnTo>
                  <a:pt x="141" y="193"/>
                </a:lnTo>
                <a:lnTo>
                  <a:pt x="212" y="271"/>
                </a:lnTo>
                <a:lnTo>
                  <a:pt x="319" y="271"/>
                </a:lnTo>
                <a:lnTo>
                  <a:pt x="391" y="348"/>
                </a:lnTo>
                <a:lnTo>
                  <a:pt x="462" y="348"/>
                </a:lnTo>
                <a:lnTo>
                  <a:pt x="497" y="387"/>
                </a:lnTo>
                <a:lnTo>
                  <a:pt x="533" y="387"/>
                </a:lnTo>
                <a:lnTo>
                  <a:pt x="569" y="387"/>
                </a:lnTo>
                <a:lnTo>
                  <a:pt x="640" y="387"/>
                </a:lnTo>
                <a:lnTo>
                  <a:pt x="640" y="348"/>
                </a:lnTo>
                <a:lnTo>
                  <a:pt x="676" y="348"/>
                </a:lnTo>
                <a:lnTo>
                  <a:pt x="676" y="309"/>
                </a:lnTo>
                <a:lnTo>
                  <a:pt x="711" y="309"/>
                </a:lnTo>
                <a:lnTo>
                  <a:pt x="747" y="271"/>
                </a:lnTo>
                <a:lnTo>
                  <a:pt x="782" y="271"/>
                </a:lnTo>
                <a:lnTo>
                  <a:pt x="782" y="232"/>
                </a:lnTo>
                <a:lnTo>
                  <a:pt x="818" y="193"/>
                </a:lnTo>
                <a:lnTo>
                  <a:pt x="854" y="193"/>
                </a:lnTo>
                <a:lnTo>
                  <a:pt x="854" y="232"/>
                </a:lnTo>
                <a:lnTo>
                  <a:pt x="889" y="232"/>
                </a:lnTo>
                <a:lnTo>
                  <a:pt x="889" y="27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8" name="Freeform 108"/>
          <p:cNvSpPr>
            <a:spLocks noChangeAspect="1"/>
          </p:cNvSpPr>
          <p:nvPr/>
        </p:nvSpPr>
        <p:spPr bwMode="auto">
          <a:xfrm>
            <a:off x="2724150" y="3394075"/>
            <a:ext cx="315913" cy="393700"/>
          </a:xfrm>
          <a:custGeom>
            <a:avLst/>
            <a:gdLst>
              <a:gd name="T0" fmla="*/ 2147483646 w 677"/>
              <a:gd name="T1" fmla="*/ 2147483646 h 967"/>
              <a:gd name="T2" fmla="*/ 2147483646 w 677"/>
              <a:gd name="T3" fmla="*/ 2147483646 h 967"/>
              <a:gd name="T4" fmla="*/ 2147483646 w 677"/>
              <a:gd name="T5" fmla="*/ 2147483646 h 967"/>
              <a:gd name="T6" fmla="*/ 2147483646 w 677"/>
              <a:gd name="T7" fmla="*/ 2147483646 h 967"/>
              <a:gd name="T8" fmla="*/ 2147483646 w 677"/>
              <a:gd name="T9" fmla="*/ 2147483646 h 967"/>
              <a:gd name="T10" fmla="*/ 2147483646 w 677"/>
              <a:gd name="T11" fmla="*/ 2147483646 h 967"/>
              <a:gd name="T12" fmla="*/ 2147483646 w 677"/>
              <a:gd name="T13" fmla="*/ 2147483646 h 967"/>
              <a:gd name="T14" fmla="*/ 2147483646 w 677"/>
              <a:gd name="T15" fmla="*/ 2147483646 h 967"/>
              <a:gd name="T16" fmla="*/ 2147483646 w 677"/>
              <a:gd name="T17" fmla="*/ 2147483646 h 967"/>
              <a:gd name="T18" fmla="*/ 2147483646 w 677"/>
              <a:gd name="T19" fmla="*/ 2147483646 h 967"/>
              <a:gd name="T20" fmla="*/ 2147483646 w 677"/>
              <a:gd name="T21" fmla="*/ 2147483646 h 967"/>
              <a:gd name="T22" fmla="*/ 2147483646 w 677"/>
              <a:gd name="T23" fmla="*/ 2147483646 h 967"/>
              <a:gd name="T24" fmla="*/ 2147483646 w 677"/>
              <a:gd name="T25" fmla="*/ 2147483646 h 967"/>
              <a:gd name="T26" fmla="*/ 2147483646 w 677"/>
              <a:gd name="T27" fmla="*/ 2147483646 h 967"/>
              <a:gd name="T28" fmla="*/ 2147483646 w 677"/>
              <a:gd name="T29" fmla="*/ 2147483646 h 967"/>
              <a:gd name="T30" fmla="*/ 2147483646 w 677"/>
              <a:gd name="T31" fmla="*/ 2147483646 h 967"/>
              <a:gd name="T32" fmla="*/ 2147483646 w 677"/>
              <a:gd name="T33" fmla="*/ 2147483646 h 967"/>
              <a:gd name="T34" fmla="*/ 2147483646 w 677"/>
              <a:gd name="T35" fmla="*/ 2147483646 h 967"/>
              <a:gd name="T36" fmla="*/ 2147483646 w 677"/>
              <a:gd name="T37" fmla="*/ 2147483646 h 967"/>
              <a:gd name="T38" fmla="*/ 2147483646 w 677"/>
              <a:gd name="T39" fmla="*/ 2147483646 h 967"/>
              <a:gd name="T40" fmla="*/ 2147483646 w 677"/>
              <a:gd name="T41" fmla="*/ 2147483646 h 967"/>
              <a:gd name="T42" fmla="*/ 2147483646 w 677"/>
              <a:gd name="T43" fmla="*/ 2147483646 h 967"/>
              <a:gd name="T44" fmla="*/ 2147483646 w 677"/>
              <a:gd name="T45" fmla="*/ 2147483646 h 967"/>
              <a:gd name="T46" fmla="*/ 0 w 677"/>
              <a:gd name="T47" fmla="*/ 2147483646 h 967"/>
              <a:gd name="T48" fmla="*/ 0 w 677"/>
              <a:gd name="T49" fmla="*/ 2147483646 h 967"/>
              <a:gd name="T50" fmla="*/ 2147483646 w 677"/>
              <a:gd name="T51" fmla="*/ 2147483646 h 967"/>
              <a:gd name="T52" fmla="*/ 2147483646 w 677"/>
              <a:gd name="T53" fmla="*/ 2147483646 h 967"/>
              <a:gd name="T54" fmla="*/ 2147483646 w 677"/>
              <a:gd name="T55" fmla="*/ 2147483646 h 967"/>
              <a:gd name="T56" fmla="*/ 2147483646 w 677"/>
              <a:gd name="T57" fmla="*/ 2147483646 h 967"/>
              <a:gd name="T58" fmla="*/ 2147483646 w 677"/>
              <a:gd name="T59" fmla="*/ 2147483646 h 967"/>
              <a:gd name="T60" fmla="*/ 2147483646 w 677"/>
              <a:gd name="T61" fmla="*/ 2147483646 h 967"/>
              <a:gd name="T62" fmla="*/ 2147483646 w 677"/>
              <a:gd name="T63" fmla="*/ 2147483646 h 967"/>
              <a:gd name="T64" fmla="*/ 2147483646 w 677"/>
              <a:gd name="T65" fmla="*/ 2147483646 h 967"/>
              <a:gd name="T66" fmla="*/ 2147483646 w 677"/>
              <a:gd name="T67" fmla="*/ 2147483646 h 967"/>
              <a:gd name="T68" fmla="*/ 2147483646 w 677"/>
              <a:gd name="T69" fmla="*/ 2147483646 h 967"/>
              <a:gd name="T70" fmla="*/ 2147483646 w 677"/>
              <a:gd name="T71" fmla="*/ 2147483646 h 967"/>
              <a:gd name="T72" fmla="*/ 2147483646 w 677"/>
              <a:gd name="T73" fmla="*/ 2147483646 h 967"/>
              <a:gd name="T74" fmla="*/ 2147483646 w 677"/>
              <a:gd name="T75" fmla="*/ 2147483646 h 967"/>
              <a:gd name="T76" fmla="*/ 2147483646 w 677"/>
              <a:gd name="T77" fmla="*/ 2147483646 h 967"/>
              <a:gd name="T78" fmla="*/ 2147483646 w 677"/>
              <a:gd name="T79" fmla="*/ 2147483646 h 967"/>
              <a:gd name="T80" fmla="*/ 2147483646 w 677"/>
              <a:gd name="T81" fmla="*/ 2147483646 h 967"/>
              <a:gd name="T82" fmla="*/ 2147483646 w 677"/>
              <a:gd name="T83" fmla="*/ 2147483646 h 967"/>
              <a:gd name="T84" fmla="*/ 2147483646 w 677"/>
              <a:gd name="T85" fmla="*/ 2147483646 h 967"/>
              <a:gd name="T86" fmla="*/ 2147483646 w 677"/>
              <a:gd name="T87" fmla="*/ 2147483646 h 967"/>
              <a:gd name="T88" fmla="*/ 2147483646 w 677"/>
              <a:gd name="T89" fmla="*/ 2147483646 h 967"/>
              <a:gd name="T90" fmla="*/ 2147483646 w 677"/>
              <a:gd name="T91" fmla="*/ 2147483646 h 967"/>
              <a:gd name="T92" fmla="*/ 2147483646 w 677"/>
              <a:gd name="T93" fmla="*/ 2147483646 h 967"/>
              <a:gd name="T94" fmla="*/ 2147483646 w 677"/>
              <a:gd name="T95" fmla="*/ 2147483646 h 967"/>
              <a:gd name="T96" fmla="*/ 2147483646 w 677"/>
              <a:gd name="T97" fmla="*/ 2147483646 h 967"/>
              <a:gd name="T98" fmla="*/ 2147483646 w 677"/>
              <a:gd name="T99" fmla="*/ 0 h 967"/>
              <a:gd name="T100" fmla="*/ 2147483646 w 677"/>
              <a:gd name="T101" fmla="*/ 0 h 967"/>
              <a:gd name="T102" fmla="*/ 2147483646 w 677"/>
              <a:gd name="T103" fmla="*/ 2147483646 h 967"/>
              <a:gd name="T104" fmla="*/ 2147483646 w 677"/>
              <a:gd name="T105" fmla="*/ 2147483646 h 967"/>
              <a:gd name="T106" fmla="*/ 2147483646 w 677"/>
              <a:gd name="T107" fmla="*/ 2147483646 h 967"/>
              <a:gd name="T108" fmla="*/ 2147483646 w 677"/>
              <a:gd name="T109" fmla="*/ 2147483646 h 967"/>
              <a:gd name="T110" fmla="*/ 2147483646 w 677"/>
              <a:gd name="T111" fmla="*/ 2147483646 h 967"/>
              <a:gd name="T112" fmla="*/ 2147483646 w 677"/>
              <a:gd name="T113" fmla="*/ 2147483646 h 967"/>
              <a:gd name="T114" fmla="*/ 2147483646 w 677"/>
              <a:gd name="T115" fmla="*/ 2147483646 h 967"/>
              <a:gd name="T116" fmla="*/ 2147483646 w 677"/>
              <a:gd name="T117" fmla="*/ 2147483646 h 967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677"/>
              <a:gd name="T178" fmla="*/ 0 h 967"/>
              <a:gd name="T179" fmla="*/ 677 w 677"/>
              <a:gd name="T180" fmla="*/ 967 h 967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677" h="967">
                <a:moveTo>
                  <a:pt x="535" y="153"/>
                </a:moveTo>
                <a:lnTo>
                  <a:pt x="569" y="347"/>
                </a:lnTo>
                <a:lnTo>
                  <a:pt x="642" y="580"/>
                </a:lnTo>
                <a:lnTo>
                  <a:pt x="642" y="658"/>
                </a:lnTo>
                <a:lnTo>
                  <a:pt x="642" y="695"/>
                </a:lnTo>
                <a:lnTo>
                  <a:pt x="677" y="734"/>
                </a:lnTo>
                <a:lnTo>
                  <a:pt x="677" y="772"/>
                </a:lnTo>
                <a:lnTo>
                  <a:pt x="642" y="772"/>
                </a:lnTo>
                <a:lnTo>
                  <a:pt x="606" y="772"/>
                </a:lnTo>
                <a:lnTo>
                  <a:pt x="606" y="812"/>
                </a:lnTo>
                <a:lnTo>
                  <a:pt x="569" y="812"/>
                </a:lnTo>
                <a:lnTo>
                  <a:pt x="535" y="812"/>
                </a:lnTo>
                <a:lnTo>
                  <a:pt x="463" y="812"/>
                </a:lnTo>
                <a:lnTo>
                  <a:pt x="428" y="851"/>
                </a:lnTo>
                <a:lnTo>
                  <a:pt x="391" y="889"/>
                </a:lnTo>
                <a:lnTo>
                  <a:pt x="356" y="889"/>
                </a:lnTo>
                <a:lnTo>
                  <a:pt x="285" y="967"/>
                </a:lnTo>
                <a:lnTo>
                  <a:pt x="250" y="967"/>
                </a:lnTo>
                <a:lnTo>
                  <a:pt x="213" y="967"/>
                </a:lnTo>
                <a:lnTo>
                  <a:pt x="178" y="967"/>
                </a:lnTo>
                <a:lnTo>
                  <a:pt x="143" y="967"/>
                </a:lnTo>
                <a:lnTo>
                  <a:pt x="107" y="967"/>
                </a:lnTo>
                <a:lnTo>
                  <a:pt x="71" y="967"/>
                </a:lnTo>
                <a:lnTo>
                  <a:pt x="0" y="967"/>
                </a:lnTo>
                <a:lnTo>
                  <a:pt x="0" y="928"/>
                </a:lnTo>
                <a:lnTo>
                  <a:pt x="36" y="928"/>
                </a:lnTo>
                <a:lnTo>
                  <a:pt x="36" y="889"/>
                </a:lnTo>
                <a:lnTo>
                  <a:pt x="36" y="851"/>
                </a:lnTo>
                <a:lnTo>
                  <a:pt x="36" y="812"/>
                </a:lnTo>
                <a:lnTo>
                  <a:pt x="71" y="772"/>
                </a:lnTo>
                <a:lnTo>
                  <a:pt x="71" y="734"/>
                </a:lnTo>
                <a:lnTo>
                  <a:pt x="71" y="695"/>
                </a:lnTo>
                <a:lnTo>
                  <a:pt x="71" y="658"/>
                </a:lnTo>
                <a:lnTo>
                  <a:pt x="71" y="619"/>
                </a:lnTo>
                <a:lnTo>
                  <a:pt x="107" y="580"/>
                </a:lnTo>
                <a:lnTo>
                  <a:pt x="107" y="542"/>
                </a:lnTo>
                <a:lnTo>
                  <a:pt x="143" y="503"/>
                </a:lnTo>
                <a:lnTo>
                  <a:pt x="143" y="463"/>
                </a:lnTo>
                <a:lnTo>
                  <a:pt x="143" y="425"/>
                </a:lnTo>
                <a:lnTo>
                  <a:pt x="178" y="386"/>
                </a:lnTo>
                <a:lnTo>
                  <a:pt x="178" y="347"/>
                </a:lnTo>
                <a:lnTo>
                  <a:pt x="213" y="347"/>
                </a:lnTo>
                <a:lnTo>
                  <a:pt x="213" y="309"/>
                </a:lnTo>
                <a:lnTo>
                  <a:pt x="213" y="232"/>
                </a:lnTo>
                <a:lnTo>
                  <a:pt x="213" y="193"/>
                </a:lnTo>
                <a:lnTo>
                  <a:pt x="250" y="153"/>
                </a:lnTo>
                <a:lnTo>
                  <a:pt x="250" y="115"/>
                </a:lnTo>
                <a:lnTo>
                  <a:pt x="250" y="76"/>
                </a:lnTo>
                <a:lnTo>
                  <a:pt x="285" y="76"/>
                </a:lnTo>
                <a:lnTo>
                  <a:pt x="285" y="0"/>
                </a:lnTo>
                <a:lnTo>
                  <a:pt x="321" y="0"/>
                </a:lnTo>
                <a:lnTo>
                  <a:pt x="321" y="37"/>
                </a:lnTo>
                <a:lnTo>
                  <a:pt x="356" y="37"/>
                </a:lnTo>
                <a:lnTo>
                  <a:pt x="391" y="37"/>
                </a:lnTo>
                <a:lnTo>
                  <a:pt x="428" y="76"/>
                </a:lnTo>
                <a:lnTo>
                  <a:pt x="463" y="76"/>
                </a:lnTo>
                <a:lnTo>
                  <a:pt x="499" y="115"/>
                </a:lnTo>
                <a:lnTo>
                  <a:pt x="535" y="115"/>
                </a:lnTo>
                <a:lnTo>
                  <a:pt x="535" y="15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39" name="Freeform 109"/>
          <p:cNvSpPr>
            <a:spLocks noChangeAspect="1"/>
          </p:cNvSpPr>
          <p:nvPr/>
        </p:nvSpPr>
        <p:spPr bwMode="auto">
          <a:xfrm>
            <a:off x="2641600" y="3317875"/>
            <a:ext cx="215900" cy="250825"/>
          </a:xfrm>
          <a:custGeom>
            <a:avLst/>
            <a:gdLst>
              <a:gd name="T0" fmla="*/ 2147483646 w 462"/>
              <a:gd name="T1" fmla="*/ 2147483646 h 619"/>
              <a:gd name="T2" fmla="*/ 2147483646 w 462"/>
              <a:gd name="T3" fmla="*/ 2147483646 h 619"/>
              <a:gd name="T4" fmla="*/ 2147483646 w 462"/>
              <a:gd name="T5" fmla="*/ 2147483646 h 619"/>
              <a:gd name="T6" fmla="*/ 2147483646 w 462"/>
              <a:gd name="T7" fmla="*/ 2147483646 h 619"/>
              <a:gd name="T8" fmla="*/ 2147483646 w 462"/>
              <a:gd name="T9" fmla="*/ 2147483646 h 619"/>
              <a:gd name="T10" fmla="*/ 2147483646 w 462"/>
              <a:gd name="T11" fmla="*/ 2147483646 h 619"/>
              <a:gd name="T12" fmla="*/ 2147483646 w 462"/>
              <a:gd name="T13" fmla="*/ 2147483646 h 619"/>
              <a:gd name="T14" fmla="*/ 2147483646 w 462"/>
              <a:gd name="T15" fmla="*/ 2147483646 h 619"/>
              <a:gd name="T16" fmla="*/ 2147483646 w 462"/>
              <a:gd name="T17" fmla="*/ 2147483646 h 619"/>
              <a:gd name="T18" fmla="*/ 2147483646 w 462"/>
              <a:gd name="T19" fmla="*/ 2147483646 h 619"/>
              <a:gd name="T20" fmla="*/ 2147483646 w 462"/>
              <a:gd name="T21" fmla="*/ 2147483646 h 619"/>
              <a:gd name="T22" fmla="*/ 2147483646 w 462"/>
              <a:gd name="T23" fmla="*/ 2147483646 h 619"/>
              <a:gd name="T24" fmla="*/ 2147483646 w 462"/>
              <a:gd name="T25" fmla="*/ 2147483646 h 619"/>
              <a:gd name="T26" fmla="*/ 2147483646 w 462"/>
              <a:gd name="T27" fmla="*/ 2147483646 h 619"/>
              <a:gd name="T28" fmla="*/ 2147483646 w 462"/>
              <a:gd name="T29" fmla="*/ 2147483646 h 619"/>
              <a:gd name="T30" fmla="*/ 2147483646 w 462"/>
              <a:gd name="T31" fmla="*/ 2147483646 h 619"/>
              <a:gd name="T32" fmla="*/ 2147483646 w 462"/>
              <a:gd name="T33" fmla="*/ 2147483646 h 619"/>
              <a:gd name="T34" fmla="*/ 2147483646 w 462"/>
              <a:gd name="T35" fmla="*/ 2147483646 h 619"/>
              <a:gd name="T36" fmla="*/ 2147483646 w 462"/>
              <a:gd name="T37" fmla="*/ 2147483646 h 619"/>
              <a:gd name="T38" fmla="*/ 2147483646 w 462"/>
              <a:gd name="T39" fmla="*/ 2147483646 h 619"/>
              <a:gd name="T40" fmla="*/ 2147483646 w 462"/>
              <a:gd name="T41" fmla="*/ 2147483646 h 619"/>
              <a:gd name="T42" fmla="*/ 0 w 462"/>
              <a:gd name="T43" fmla="*/ 2147483646 h 619"/>
              <a:gd name="T44" fmla="*/ 0 w 462"/>
              <a:gd name="T45" fmla="*/ 2147483646 h 619"/>
              <a:gd name="T46" fmla="*/ 2147483646 w 462"/>
              <a:gd name="T47" fmla="*/ 2147483646 h 619"/>
              <a:gd name="T48" fmla="*/ 2147483646 w 462"/>
              <a:gd name="T49" fmla="*/ 2147483646 h 619"/>
              <a:gd name="T50" fmla="*/ 2147483646 w 462"/>
              <a:gd name="T51" fmla="*/ 2147483646 h 619"/>
              <a:gd name="T52" fmla="*/ 0 w 462"/>
              <a:gd name="T53" fmla="*/ 2147483646 h 619"/>
              <a:gd name="T54" fmla="*/ 2147483646 w 462"/>
              <a:gd name="T55" fmla="*/ 2147483646 h 619"/>
              <a:gd name="T56" fmla="*/ 2147483646 w 462"/>
              <a:gd name="T57" fmla="*/ 2147483646 h 619"/>
              <a:gd name="T58" fmla="*/ 2147483646 w 462"/>
              <a:gd name="T59" fmla="*/ 2147483646 h 619"/>
              <a:gd name="T60" fmla="*/ 2147483646 w 462"/>
              <a:gd name="T61" fmla="*/ 2147483646 h 619"/>
              <a:gd name="T62" fmla="*/ 2147483646 w 462"/>
              <a:gd name="T63" fmla="*/ 2147483646 h 619"/>
              <a:gd name="T64" fmla="*/ 2147483646 w 462"/>
              <a:gd name="T65" fmla="*/ 2147483646 h 619"/>
              <a:gd name="T66" fmla="*/ 2147483646 w 462"/>
              <a:gd name="T67" fmla="*/ 2147483646 h 619"/>
              <a:gd name="T68" fmla="*/ 2147483646 w 462"/>
              <a:gd name="T69" fmla="*/ 0 h 619"/>
              <a:gd name="T70" fmla="*/ 2147483646 w 462"/>
              <a:gd name="T71" fmla="*/ 2147483646 h 619"/>
              <a:gd name="T72" fmla="*/ 2147483646 w 462"/>
              <a:gd name="T73" fmla="*/ 2147483646 h 619"/>
              <a:gd name="T74" fmla="*/ 2147483646 w 462"/>
              <a:gd name="T75" fmla="*/ 2147483646 h 619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462"/>
              <a:gd name="T115" fmla="*/ 0 h 619"/>
              <a:gd name="T116" fmla="*/ 462 w 462"/>
              <a:gd name="T117" fmla="*/ 619 h 619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462" h="619">
                <a:moveTo>
                  <a:pt x="462" y="194"/>
                </a:moveTo>
                <a:lnTo>
                  <a:pt x="462" y="271"/>
                </a:lnTo>
                <a:lnTo>
                  <a:pt x="427" y="271"/>
                </a:lnTo>
                <a:lnTo>
                  <a:pt x="427" y="310"/>
                </a:lnTo>
                <a:lnTo>
                  <a:pt x="427" y="348"/>
                </a:lnTo>
                <a:lnTo>
                  <a:pt x="391" y="387"/>
                </a:lnTo>
                <a:lnTo>
                  <a:pt x="391" y="426"/>
                </a:lnTo>
                <a:lnTo>
                  <a:pt x="391" y="504"/>
                </a:lnTo>
                <a:lnTo>
                  <a:pt x="391" y="541"/>
                </a:lnTo>
                <a:lnTo>
                  <a:pt x="356" y="541"/>
                </a:lnTo>
                <a:lnTo>
                  <a:pt x="356" y="580"/>
                </a:lnTo>
                <a:lnTo>
                  <a:pt x="321" y="619"/>
                </a:lnTo>
                <a:lnTo>
                  <a:pt x="356" y="619"/>
                </a:lnTo>
                <a:lnTo>
                  <a:pt x="284" y="580"/>
                </a:lnTo>
                <a:lnTo>
                  <a:pt x="248" y="541"/>
                </a:lnTo>
                <a:lnTo>
                  <a:pt x="213" y="541"/>
                </a:lnTo>
                <a:lnTo>
                  <a:pt x="178" y="504"/>
                </a:lnTo>
                <a:lnTo>
                  <a:pt x="143" y="463"/>
                </a:lnTo>
                <a:lnTo>
                  <a:pt x="106" y="463"/>
                </a:lnTo>
                <a:lnTo>
                  <a:pt x="70" y="426"/>
                </a:lnTo>
                <a:lnTo>
                  <a:pt x="35" y="426"/>
                </a:lnTo>
                <a:lnTo>
                  <a:pt x="0" y="387"/>
                </a:lnTo>
                <a:lnTo>
                  <a:pt x="0" y="348"/>
                </a:lnTo>
                <a:lnTo>
                  <a:pt x="35" y="348"/>
                </a:lnTo>
                <a:lnTo>
                  <a:pt x="35" y="310"/>
                </a:lnTo>
                <a:lnTo>
                  <a:pt x="35" y="271"/>
                </a:lnTo>
                <a:lnTo>
                  <a:pt x="0" y="232"/>
                </a:lnTo>
                <a:lnTo>
                  <a:pt x="35" y="194"/>
                </a:lnTo>
                <a:lnTo>
                  <a:pt x="35" y="154"/>
                </a:lnTo>
                <a:lnTo>
                  <a:pt x="70" y="116"/>
                </a:lnTo>
                <a:lnTo>
                  <a:pt x="106" y="116"/>
                </a:lnTo>
                <a:lnTo>
                  <a:pt x="106" y="77"/>
                </a:lnTo>
                <a:lnTo>
                  <a:pt x="143" y="77"/>
                </a:lnTo>
                <a:lnTo>
                  <a:pt x="143" y="38"/>
                </a:lnTo>
                <a:lnTo>
                  <a:pt x="143" y="0"/>
                </a:lnTo>
                <a:lnTo>
                  <a:pt x="356" y="116"/>
                </a:lnTo>
                <a:lnTo>
                  <a:pt x="427" y="194"/>
                </a:lnTo>
                <a:lnTo>
                  <a:pt x="462" y="19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0" name="Freeform 110"/>
          <p:cNvSpPr>
            <a:spLocks noChangeAspect="1"/>
          </p:cNvSpPr>
          <p:nvPr/>
        </p:nvSpPr>
        <p:spPr bwMode="auto">
          <a:xfrm>
            <a:off x="2706688" y="2674938"/>
            <a:ext cx="533400" cy="784225"/>
          </a:xfrm>
          <a:custGeom>
            <a:avLst/>
            <a:gdLst>
              <a:gd name="T0" fmla="*/ 0 w 1139"/>
              <a:gd name="T1" fmla="*/ 2147483646 h 1934"/>
              <a:gd name="T2" fmla="*/ 0 w 1139"/>
              <a:gd name="T3" fmla="*/ 2147483646 h 1934"/>
              <a:gd name="T4" fmla="*/ 2147483646 w 1139"/>
              <a:gd name="T5" fmla="*/ 2147483646 h 1934"/>
              <a:gd name="T6" fmla="*/ 2147483646 w 1139"/>
              <a:gd name="T7" fmla="*/ 2147483646 h 1934"/>
              <a:gd name="T8" fmla="*/ 2147483646 w 1139"/>
              <a:gd name="T9" fmla="*/ 2147483646 h 1934"/>
              <a:gd name="T10" fmla="*/ 2147483646 w 1139"/>
              <a:gd name="T11" fmla="*/ 2147483646 h 1934"/>
              <a:gd name="T12" fmla="*/ 2147483646 w 1139"/>
              <a:gd name="T13" fmla="*/ 2147483646 h 1934"/>
              <a:gd name="T14" fmla="*/ 2147483646 w 1139"/>
              <a:gd name="T15" fmla="*/ 2147483646 h 1934"/>
              <a:gd name="T16" fmla="*/ 2147483646 w 1139"/>
              <a:gd name="T17" fmla="*/ 2147483646 h 1934"/>
              <a:gd name="T18" fmla="*/ 2147483646 w 1139"/>
              <a:gd name="T19" fmla="*/ 2147483646 h 1934"/>
              <a:gd name="T20" fmla="*/ 2147483646 w 1139"/>
              <a:gd name="T21" fmla="*/ 2147483646 h 1934"/>
              <a:gd name="T22" fmla="*/ 2147483646 w 1139"/>
              <a:gd name="T23" fmla="*/ 2147483646 h 1934"/>
              <a:gd name="T24" fmla="*/ 2147483646 w 1139"/>
              <a:gd name="T25" fmla="*/ 2147483646 h 1934"/>
              <a:gd name="T26" fmla="*/ 2147483646 w 1139"/>
              <a:gd name="T27" fmla="*/ 0 h 1934"/>
              <a:gd name="T28" fmla="*/ 2147483646 w 1139"/>
              <a:gd name="T29" fmla="*/ 2147483646 h 1934"/>
              <a:gd name="T30" fmla="*/ 2147483646 w 1139"/>
              <a:gd name="T31" fmla="*/ 2147483646 h 1934"/>
              <a:gd name="T32" fmla="*/ 2147483646 w 1139"/>
              <a:gd name="T33" fmla="*/ 2147483646 h 1934"/>
              <a:gd name="T34" fmla="*/ 2147483646 w 1139"/>
              <a:gd name="T35" fmla="*/ 2147483646 h 1934"/>
              <a:gd name="T36" fmla="*/ 2147483646 w 1139"/>
              <a:gd name="T37" fmla="*/ 2147483646 h 1934"/>
              <a:gd name="T38" fmla="*/ 2147483646 w 1139"/>
              <a:gd name="T39" fmla="*/ 2147483646 h 1934"/>
              <a:gd name="T40" fmla="*/ 2147483646 w 1139"/>
              <a:gd name="T41" fmla="*/ 2147483646 h 1934"/>
              <a:gd name="T42" fmla="*/ 2147483646 w 1139"/>
              <a:gd name="T43" fmla="*/ 2147483646 h 1934"/>
              <a:gd name="T44" fmla="*/ 2147483646 w 1139"/>
              <a:gd name="T45" fmla="*/ 2147483646 h 1934"/>
              <a:gd name="T46" fmla="*/ 2147483646 w 1139"/>
              <a:gd name="T47" fmla="*/ 2147483646 h 1934"/>
              <a:gd name="T48" fmla="*/ 2147483646 w 1139"/>
              <a:gd name="T49" fmla="*/ 2147483646 h 1934"/>
              <a:gd name="T50" fmla="*/ 2147483646 w 1139"/>
              <a:gd name="T51" fmla="*/ 2147483646 h 1934"/>
              <a:gd name="T52" fmla="*/ 2147483646 w 1139"/>
              <a:gd name="T53" fmla="*/ 2147483646 h 1934"/>
              <a:gd name="T54" fmla="*/ 2147483646 w 1139"/>
              <a:gd name="T55" fmla="*/ 2147483646 h 1934"/>
              <a:gd name="T56" fmla="*/ 2147483646 w 1139"/>
              <a:gd name="T57" fmla="*/ 2147483646 h 1934"/>
              <a:gd name="T58" fmla="*/ 2147483646 w 1139"/>
              <a:gd name="T59" fmla="*/ 2147483646 h 1934"/>
              <a:gd name="T60" fmla="*/ 2147483646 w 1139"/>
              <a:gd name="T61" fmla="*/ 2147483646 h 1934"/>
              <a:gd name="T62" fmla="*/ 2147483646 w 1139"/>
              <a:gd name="T63" fmla="*/ 2147483646 h 1934"/>
              <a:gd name="T64" fmla="*/ 2147483646 w 1139"/>
              <a:gd name="T65" fmla="*/ 2147483646 h 1934"/>
              <a:gd name="T66" fmla="*/ 2147483646 w 1139"/>
              <a:gd name="T67" fmla="*/ 2147483646 h 1934"/>
              <a:gd name="T68" fmla="*/ 2147483646 w 1139"/>
              <a:gd name="T69" fmla="*/ 2147483646 h 1934"/>
              <a:gd name="T70" fmla="*/ 2147483646 w 1139"/>
              <a:gd name="T71" fmla="*/ 2147483646 h 1934"/>
              <a:gd name="T72" fmla="*/ 2147483646 w 1139"/>
              <a:gd name="T73" fmla="*/ 2147483646 h 1934"/>
              <a:gd name="T74" fmla="*/ 2147483646 w 1139"/>
              <a:gd name="T75" fmla="*/ 2147483646 h 1934"/>
              <a:gd name="T76" fmla="*/ 2147483646 w 1139"/>
              <a:gd name="T77" fmla="*/ 2147483646 h 1934"/>
              <a:gd name="T78" fmla="*/ 2147483646 w 1139"/>
              <a:gd name="T79" fmla="*/ 2147483646 h 1934"/>
              <a:gd name="T80" fmla="*/ 2147483646 w 1139"/>
              <a:gd name="T81" fmla="*/ 2147483646 h 1934"/>
              <a:gd name="T82" fmla="*/ 2147483646 w 1139"/>
              <a:gd name="T83" fmla="*/ 2147483646 h 1934"/>
              <a:gd name="T84" fmla="*/ 2147483646 w 1139"/>
              <a:gd name="T85" fmla="*/ 2147483646 h 1934"/>
              <a:gd name="T86" fmla="*/ 2147483646 w 1139"/>
              <a:gd name="T87" fmla="*/ 2147483646 h 1934"/>
              <a:gd name="T88" fmla="*/ 2147483646 w 1139"/>
              <a:gd name="T89" fmla="*/ 2147483646 h 1934"/>
              <a:gd name="T90" fmla="*/ 2147483646 w 1139"/>
              <a:gd name="T91" fmla="*/ 2147483646 h 1934"/>
              <a:gd name="T92" fmla="*/ 2147483646 w 1139"/>
              <a:gd name="T93" fmla="*/ 2147483646 h 1934"/>
              <a:gd name="T94" fmla="*/ 2147483646 w 1139"/>
              <a:gd name="T95" fmla="*/ 2147483646 h 1934"/>
              <a:gd name="T96" fmla="*/ 2147483646 w 1139"/>
              <a:gd name="T97" fmla="*/ 2147483646 h 1934"/>
              <a:gd name="T98" fmla="*/ 2147483646 w 1139"/>
              <a:gd name="T99" fmla="*/ 2147483646 h 1934"/>
              <a:gd name="T100" fmla="*/ 2147483646 w 1139"/>
              <a:gd name="T101" fmla="*/ 2147483646 h 1934"/>
              <a:gd name="T102" fmla="*/ 2147483646 w 1139"/>
              <a:gd name="T103" fmla="*/ 2147483646 h 1934"/>
              <a:gd name="T104" fmla="*/ 2147483646 w 1139"/>
              <a:gd name="T105" fmla="*/ 2147483646 h 1934"/>
              <a:gd name="T106" fmla="*/ 2147483646 w 1139"/>
              <a:gd name="T107" fmla="*/ 2147483646 h 1934"/>
              <a:gd name="T108" fmla="*/ 2147483646 w 1139"/>
              <a:gd name="T109" fmla="*/ 2147483646 h 1934"/>
              <a:gd name="T110" fmla="*/ 0 w 1139"/>
              <a:gd name="T111" fmla="*/ 2147483646 h 193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1139"/>
              <a:gd name="T169" fmla="*/ 0 h 1934"/>
              <a:gd name="T170" fmla="*/ 1139 w 1139"/>
              <a:gd name="T171" fmla="*/ 1934 h 193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1139" h="1934">
                <a:moveTo>
                  <a:pt x="0" y="1586"/>
                </a:moveTo>
                <a:lnTo>
                  <a:pt x="0" y="1508"/>
                </a:lnTo>
                <a:lnTo>
                  <a:pt x="35" y="1161"/>
                </a:lnTo>
                <a:lnTo>
                  <a:pt x="35" y="812"/>
                </a:lnTo>
                <a:lnTo>
                  <a:pt x="35" y="696"/>
                </a:lnTo>
                <a:lnTo>
                  <a:pt x="178" y="542"/>
                </a:lnTo>
                <a:lnTo>
                  <a:pt x="213" y="425"/>
                </a:lnTo>
                <a:lnTo>
                  <a:pt x="320" y="309"/>
                </a:lnTo>
                <a:lnTo>
                  <a:pt x="462" y="193"/>
                </a:lnTo>
                <a:lnTo>
                  <a:pt x="570" y="77"/>
                </a:lnTo>
                <a:lnTo>
                  <a:pt x="570" y="116"/>
                </a:lnTo>
                <a:lnTo>
                  <a:pt x="640" y="77"/>
                </a:lnTo>
                <a:lnTo>
                  <a:pt x="677" y="77"/>
                </a:lnTo>
                <a:lnTo>
                  <a:pt x="855" y="0"/>
                </a:lnTo>
                <a:lnTo>
                  <a:pt x="996" y="116"/>
                </a:lnTo>
                <a:lnTo>
                  <a:pt x="1139" y="232"/>
                </a:lnTo>
                <a:lnTo>
                  <a:pt x="1139" y="270"/>
                </a:lnTo>
                <a:lnTo>
                  <a:pt x="1104" y="309"/>
                </a:lnTo>
                <a:lnTo>
                  <a:pt x="1032" y="503"/>
                </a:lnTo>
                <a:lnTo>
                  <a:pt x="961" y="775"/>
                </a:lnTo>
                <a:lnTo>
                  <a:pt x="926" y="889"/>
                </a:lnTo>
                <a:lnTo>
                  <a:pt x="926" y="928"/>
                </a:lnTo>
                <a:lnTo>
                  <a:pt x="926" y="967"/>
                </a:lnTo>
                <a:lnTo>
                  <a:pt x="926" y="1005"/>
                </a:lnTo>
                <a:lnTo>
                  <a:pt x="961" y="1122"/>
                </a:lnTo>
                <a:lnTo>
                  <a:pt x="961" y="1315"/>
                </a:lnTo>
                <a:lnTo>
                  <a:pt x="1032" y="1508"/>
                </a:lnTo>
                <a:lnTo>
                  <a:pt x="961" y="1508"/>
                </a:lnTo>
                <a:lnTo>
                  <a:pt x="926" y="1508"/>
                </a:lnTo>
                <a:lnTo>
                  <a:pt x="890" y="1547"/>
                </a:lnTo>
                <a:lnTo>
                  <a:pt x="855" y="1586"/>
                </a:lnTo>
                <a:lnTo>
                  <a:pt x="818" y="1586"/>
                </a:lnTo>
                <a:lnTo>
                  <a:pt x="818" y="1624"/>
                </a:lnTo>
                <a:lnTo>
                  <a:pt x="782" y="1663"/>
                </a:lnTo>
                <a:lnTo>
                  <a:pt x="782" y="1703"/>
                </a:lnTo>
                <a:lnTo>
                  <a:pt x="782" y="1741"/>
                </a:lnTo>
                <a:lnTo>
                  <a:pt x="782" y="1780"/>
                </a:lnTo>
                <a:lnTo>
                  <a:pt x="748" y="1818"/>
                </a:lnTo>
                <a:lnTo>
                  <a:pt x="712" y="1818"/>
                </a:lnTo>
                <a:lnTo>
                  <a:pt x="677" y="1857"/>
                </a:lnTo>
                <a:lnTo>
                  <a:pt x="677" y="1896"/>
                </a:lnTo>
                <a:lnTo>
                  <a:pt x="640" y="1896"/>
                </a:lnTo>
                <a:lnTo>
                  <a:pt x="604" y="1896"/>
                </a:lnTo>
                <a:lnTo>
                  <a:pt x="570" y="1934"/>
                </a:lnTo>
                <a:lnTo>
                  <a:pt x="570" y="1896"/>
                </a:lnTo>
                <a:lnTo>
                  <a:pt x="534" y="1896"/>
                </a:lnTo>
                <a:lnTo>
                  <a:pt x="498" y="1857"/>
                </a:lnTo>
                <a:lnTo>
                  <a:pt x="462" y="1857"/>
                </a:lnTo>
                <a:lnTo>
                  <a:pt x="426" y="1818"/>
                </a:lnTo>
                <a:lnTo>
                  <a:pt x="391" y="1818"/>
                </a:lnTo>
                <a:lnTo>
                  <a:pt x="356" y="1818"/>
                </a:lnTo>
                <a:lnTo>
                  <a:pt x="356" y="1780"/>
                </a:lnTo>
                <a:lnTo>
                  <a:pt x="320" y="1780"/>
                </a:lnTo>
                <a:lnTo>
                  <a:pt x="284" y="1780"/>
                </a:lnTo>
                <a:lnTo>
                  <a:pt x="213" y="1703"/>
                </a:lnTo>
                <a:lnTo>
                  <a:pt x="0" y="158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1" name="Freeform 111"/>
          <p:cNvSpPr>
            <a:spLocks noChangeAspect="1"/>
          </p:cNvSpPr>
          <p:nvPr/>
        </p:nvSpPr>
        <p:spPr bwMode="auto">
          <a:xfrm>
            <a:off x="4057650" y="2894013"/>
            <a:ext cx="384175" cy="501650"/>
          </a:xfrm>
          <a:custGeom>
            <a:avLst/>
            <a:gdLst>
              <a:gd name="T0" fmla="*/ 2147483646 w 819"/>
              <a:gd name="T1" fmla="*/ 2147483646 h 1238"/>
              <a:gd name="T2" fmla="*/ 2147483646 w 819"/>
              <a:gd name="T3" fmla="*/ 2147483646 h 1238"/>
              <a:gd name="T4" fmla="*/ 2147483646 w 819"/>
              <a:gd name="T5" fmla="*/ 2147483646 h 1238"/>
              <a:gd name="T6" fmla="*/ 2147483646 w 819"/>
              <a:gd name="T7" fmla="*/ 2147483646 h 1238"/>
              <a:gd name="T8" fmla="*/ 2147483646 w 819"/>
              <a:gd name="T9" fmla="*/ 2147483646 h 1238"/>
              <a:gd name="T10" fmla="*/ 2147483646 w 819"/>
              <a:gd name="T11" fmla="*/ 2147483646 h 1238"/>
              <a:gd name="T12" fmla="*/ 2147483646 w 819"/>
              <a:gd name="T13" fmla="*/ 2147483646 h 1238"/>
              <a:gd name="T14" fmla="*/ 2147483646 w 819"/>
              <a:gd name="T15" fmla="*/ 2147483646 h 1238"/>
              <a:gd name="T16" fmla="*/ 2147483646 w 819"/>
              <a:gd name="T17" fmla="*/ 2147483646 h 1238"/>
              <a:gd name="T18" fmla="*/ 2147483646 w 819"/>
              <a:gd name="T19" fmla="*/ 2147483646 h 1238"/>
              <a:gd name="T20" fmla="*/ 2147483646 w 819"/>
              <a:gd name="T21" fmla="*/ 2147483646 h 1238"/>
              <a:gd name="T22" fmla="*/ 2147483646 w 819"/>
              <a:gd name="T23" fmla="*/ 2147483646 h 1238"/>
              <a:gd name="T24" fmla="*/ 2147483646 w 819"/>
              <a:gd name="T25" fmla="*/ 2147483646 h 1238"/>
              <a:gd name="T26" fmla="*/ 2147483646 w 819"/>
              <a:gd name="T27" fmla="*/ 2147483646 h 1238"/>
              <a:gd name="T28" fmla="*/ 2147483646 w 819"/>
              <a:gd name="T29" fmla="*/ 2147483646 h 1238"/>
              <a:gd name="T30" fmla="*/ 2147483646 w 819"/>
              <a:gd name="T31" fmla="*/ 2147483646 h 1238"/>
              <a:gd name="T32" fmla="*/ 2147483646 w 819"/>
              <a:gd name="T33" fmla="*/ 2147483646 h 1238"/>
              <a:gd name="T34" fmla="*/ 2147483646 w 819"/>
              <a:gd name="T35" fmla="*/ 2147483646 h 1238"/>
              <a:gd name="T36" fmla="*/ 2147483646 w 819"/>
              <a:gd name="T37" fmla="*/ 2147483646 h 1238"/>
              <a:gd name="T38" fmla="*/ 2147483646 w 819"/>
              <a:gd name="T39" fmla="*/ 2147483646 h 1238"/>
              <a:gd name="T40" fmla="*/ 2147483646 w 819"/>
              <a:gd name="T41" fmla="*/ 2147483646 h 1238"/>
              <a:gd name="T42" fmla="*/ 2147483646 w 819"/>
              <a:gd name="T43" fmla="*/ 2147483646 h 1238"/>
              <a:gd name="T44" fmla="*/ 2147483646 w 819"/>
              <a:gd name="T45" fmla="*/ 2147483646 h 1238"/>
              <a:gd name="T46" fmla="*/ 2147483646 w 819"/>
              <a:gd name="T47" fmla="*/ 2147483646 h 1238"/>
              <a:gd name="T48" fmla="*/ 2147483646 w 819"/>
              <a:gd name="T49" fmla="*/ 2147483646 h 1238"/>
              <a:gd name="T50" fmla="*/ 2147483646 w 819"/>
              <a:gd name="T51" fmla="*/ 2147483646 h 1238"/>
              <a:gd name="T52" fmla="*/ 2147483646 w 819"/>
              <a:gd name="T53" fmla="*/ 2147483646 h 1238"/>
              <a:gd name="T54" fmla="*/ 2147483646 w 819"/>
              <a:gd name="T55" fmla="*/ 2147483646 h 1238"/>
              <a:gd name="T56" fmla="*/ 2147483646 w 819"/>
              <a:gd name="T57" fmla="*/ 2147483646 h 1238"/>
              <a:gd name="T58" fmla="*/ 0 w 819"/>
              <a:gd name="T59" fmla="*/ 2147483646 h 1238"/>
              <a:gd name="T60" fmla="*/ 2147483646 w 819"/>
              <a:gd name="T61" fmla="*/ 2147483646 h 1238"/>
              <a:gd name="T62" fmla="*/ 2147483646 w 819"/>
              <a:gd name="T63" fmla="*/ 2147483646 h 1238"/>
              <a:gd name="T64" fmla="*/ 2147483646 w 819"/>
              <a:gd name="T65" fmla="*/ 2147483646 h 1238"/>
              <a:gd name="T66" fmla="*/ 2147483646 w 819"/>
              <a:gd name="T67" fmla="*/ 2147483646 h 1238"/>
              <a:gd name="T68" fmla="*/ 2147483646 w 819"/>
              <a:gd name="T69" fmla="*/ 2147483646 h 1238"/>
              <a:gd name="T70" fmla="*/ 2147483646 w 819"/>
              <a:gd name="T71" fmla="*/ 2147483646 h 1238"/>
              <a:gd name="T72" fmla="*/ 2147483646 w 819"/>
              <a:gd name="T73" fmla="*/ 2147483646 h 1238"/>
              <a:gd name="T74" fmla="*/ 2147483646 w 819"/>
              <a:gd name="T75" fmla="*/ 2147483646 h 1238"/>
              <a:gd name="T76" fmla="*/ 2147483646 w 819"/>
              <a:gd name="T77" fmla="*/ 0 h 1238"/>
              <a:gd name="T78" fmla="*/ 2147483646 w 819"/>
              <a:gd name="T79" fmla="*/ 0 h 1238"/>
              <a:gd name="T80" fmla="*/ 2147483646 w 819"/>
              <a:gd name="T81" fmla="*/ 2147483646 h 1238"/>
              <a:gd name="T82" fmla="*/ 2147483646 w 819"/>
              <a:gd name="T83" fmla="*/ 2147483646 h 1238"/>
              <a:gd name="T84" fmla="*/ 2147483646 w 819"/>
              <a:gd name="T85" fmla="*/ 2147483646 h 1238"/>
              <a:gd name="T86" fmla="*/ 2147483646 w 819"/>
              <a:gd name="T87" fmla="*/ 2147483646 h 1238"/>
              <a:gd name="T88" fmla="*/ 2147483646 w 819"/>
              <a:gd name="T89" fmla="*/ 2147483646 h 1238"/>
              <a:gd name="T90" fmla="*/ 2147483646 w 819"/>
              <a:gd name="T91" fmla="*/ 2147483646 h 1238"/>
              <a:gd name="T92" fmla="*/ 2147483646 w 819"/>
              <a:gd name="T93" fmla="*/ 2147483646 h 1238"/>
              <a:gd name="T94" fmla="*/ 2147483646 w 819"/>
              <a:gd name="T95" fmla="*/ 2147483646 h 1238"/>
              <a:gd name="T96" fmla="*/ 2147483646 w 819"/>
              <a:gd name="T97" fmla="*/ 2147483646 h 1238"/>
              <a:gd name="T98" fmla="*/ 2147483646 w 819"/>
              <a:gd name="T99" fmla="*/ 2147483646 h 1238"/>
              <a:gd name="T100" fmla="*/ 2147483646 w 819"/>
              <a:gd name="T101" fmla="*/ 2147483646 h 1238"/>
              <a:gd name="T102" fmla="*/ 2147483646 w 819"/>
              <a:gd name="T103" fmla="*/ 2147483646 h 123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819"/>
              <a:gd name="T157" fmla="*/ 0 h 1238"/>
              <a:gd name="T158" fmla="*/ 819 w 819"/>
              <a:gd name="T159" fmla="*/ 1238 h 123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819" h="1238">
                <a:moveTo>
                  <a:pt x="713" y="309"/>
                </a:moveTo>
                <a:lnTo>
                  <a:pt x="783" y="463"/>
                </a:lnTo>
                <a:lnTo>
                  <a:pt x="819" y="503"/>
                </a:lnTo>
                <a:lnTo>
                  <a:pt x="819" y="580"/>
                </a:lnTo>
                <a:lnTo>
                  <a:pt x="819" y="773"/>
                </a:lnTo>
                <a:lnTo>
                  <a:pt x="819" y="813"/>
                </a:lnTo>
                <a:lnTo>
                  <a:pt x="570" y="966"/>
                </a:lnTo>
                <a:lnTo>
                  <a:pt x="427" y="1122"/>
                </a:lnTo>
                <a:lnTo>
                  <a:pt x="321" y="1238"/>
                </a:lnTo>
                <a:lnTo>
                  <a:pt x="284" y="1238"/>
                </a:lnTo>
                <a:lnTo>
                  <a:pt x="249" y="1238"/>
                </a:lnTo>
                <a:lnTo>
                  <a:pt x="214" y="1238"/>
                </a:lnTo>
                <a:lnTo>
                  <a:pt x="214" y="1199"/>
                </a:lnTo>
                <a:lnTo>
                  <a:pt x="214" y="1161"/>
                </a:lnTo>
                <a:lnTo>
                  <a:pt x="179" y="1161"/>
                </a:lnTo>
                <a:lnTo>
                  <a:pt x="179" y="1122"/>
                </a:lnTo>
                <a:lnTo>
                  <a:pt x="179" y="1082"/>
                </a:lnTo>
                <a:lnTo>
                  <a:pt x="179" y="1005"/>
                </a:lnTo>
                <a:lnTo>
                  <a:pt x="179" y="966"/>
                </a:lnTo>
                <a:lnTo>
                  <a:pt x="179" y="928"/>
                </a:lnTo>
                <a:lnTo>
                  <a:pt x="179" y="889"/>
                </a:lnTo>
                <a:lnTo>
                  <a:pt x="143" y="889"/>
                </a:lnTo>
                <a:lnTo>
                  <a:pt x="143" y="852"/>
                </a:lnTo>
                <a:lnTo>
                  <a:pt x="143" y="813"/>
                </a:lnTo>
                <a:lnTo>
                  <a:pt x="179" y="773"/>
                </a:lnTo>
                <a:lnTo>
                  <a:pt x="143" y="773"/>
                </a:lnTo>
                <a:lnTo>
                  <a:pt x="106" y="735"/>
                </a:lnTo>
                <a:lnTo>
                  <a:pt x="71" y="735"/>
                </a:lnTo>
                <a:lnTo>
                  <a:pt x="36" y="735"/>
                </a:lnTo>
                <a:lnTo>
                  <a:pt x="0" y="735"/>
                </a:lnTo>
                <a:lnTo>
                  <a:pt x="36" y="580"/>
                </a:lnTo>
                <a:lnTo>
                  <a:pt x="71" y="503"/>
                </a:lnTo>
                <a:lnTo>
                  <a:pt x="106" y="347"/>
                </a:lnTo>
                <a:lnTo>
                  <a:pt x="179" y="270"/>
                </a:lnTo>
                <a:lnTo>
                  <a:pt x="214" y="233"/>
                </a:lnTo>
                <a:lnTo>
                  <a:pt x="249" y="194"/>
                </a:lnTo>
                <a:lnTo>
                  <a:pt x="249" y="154"/>
                </a:lnTo>
                <a:lnTo>
                  <a:pt x="321" y="77"/>
                </a:lnTo>
                <a:lnTo>
                  <a:pt x="427" y="0"/>
                </a:lnTo>
                <a:lnTo>
                  <a:pt x="463" y="0"/>
                </a:lnTo>
                <a:lnTo>
                  <a:pt x="463" y="38"/>
                </a:lnTo>
                <a:lnTo>
                  <a:pt x="463" y="77"/>
                </a:lnTo>
                <a:lnTo>
                  <a:pt x="498" y="77"/>
                </a:lnTo>
                <a:lnTo>
                  <a:pt x="498" y="116"/>
                </a:lnTo>
                <a:lnTo>
                  <a:pt x="535" y="116"/>
                </a:lnTo>
                <a:lnTo>
                  <a:pt x="535" y="154"/>
                </a:lnTo>
                <a:lnTo>
                  <a:pt x="535" y="194"/>
                </a:lnTo>
                <a:lnTo>
                  <a:pt x="570" y="194"/>
                </a:lnTo>
                <a:lnTo>
                  <a:pt x="605" y="270"/>
                </a:lnTo>
                <a:lnTo>
                  <a:pt x="641" y="270"/>
                </a:lnTo>
                <a:lnTo>
                  <a:pt x="676" y="309"/>
                </a:lnTo>
                <a:lnTo>
                  <a:pt x="713" y="30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2" name="Freeform 112"/>
          <p:cNvSpPr>
            <a:spLocks noChangeAspect="1"/>
          </p:cNvSpPr>
          <p:nvPr/>
        </p:nvSpPr>
        <p:spPr bwMode="auto">
          <a:xfrm>
            <a:off x="3624263" y="2878138"/>
            <a:ext cx="431800" cy="344487"/>
          </a:xfrm>
          <a:custGeom>
            <a:avLst/>
            <a:gdLst>
              <a:gd name="T0" fmla="*/ 2147483646 w 925"/>
              <a:gd name="T1" fmla="*/ 2147483646 h 850"/>
              <a:gd name="T2" fmla="*/ 2147483646 w 925"/>
              <a:gd name="T3" fmla="*/ 2147483646 h 850"/>
              <a:gd name="T4" fmla="*/ 2147483646 w 925"/>
              <a:gd name="T5" fmla="*/ 2147483646 h 850"/>
              <a:gd name="T6" fmla="*/ 2147483646 w 925"/>
              <a:gd name="T7" fmla="*/ 2147483646 h 850"/>
              <a:gd name="T8" fmla="*/ 2147483646 w 925"/>
              <a:gd name="T9" fmla="*/ 2147483646 h 850"/>
              <a:gd name="T10" fmla="*/ 2147483646 w 925"/>
              <a:gd name="T11" fmla="*/ 2147483646 h 850"/>
              <a:gd name="T12" fmla="*/ 2147483646 w 925"/>
              <a:gd name="T13" fmla="*/ 2147483646 h 850"/>
              <a:gd name="T14" fmla="*/ 2147483646 w 925"/>
              <a:gd name="T15" fmla="*/ 2147483646 h 850"/>
              <a:gd name="T16" fmla="*/ 2147483646 w 925"/>
              <a:gd name="T17" fmla="*/ 2147483646 h 850"/>
              <a:gd name="T18" fmla="*/ 2147483646 w 925"/>
              <a:gd name="T19" fmla="*/ 2147483646 h 850"/>
              <a:gd name="T20" fmla="*/ 2147483646 w 925"/>
              <a:gd name="T21" fmla="*/ 2147483646 h 850"/>
              <a:gd name="T22" fmla="*/ 2147483646 w 925"/>
              <a:gd name="T23" fmla="*/ 2147483646 h 850"/>
              <a:gd name="T24" fmla="*/ 2147483646 w 925"/>
              <a:gd name="T25" fmla="*/ 2147483646 h 850"/>
              <a:gd name="T26" fmla="*/ 2147483646 w 925"/>
              <a:gd name="T27" fmla="*/ 2147483646 h 850"/>
              <a:gd name="T28" fmla="*/ 0 w 925"/>
              <a:gd name="T29" fmla="*/ 2147483646 h 850"/>
              <a:gd name="T30" fmla="*/ 2147483646 w 925"/>
              <a:gd name="T31" fmla="*/ 2147483646 h 850"/>
              <a:gd name="T32" fmla="*/ 2147483646 w 925"/>
              <a:gd name="T33" fmla="*/ 0 h 850"/>
              <a:gd name="T34" fmla="*/ 2147483646 w 925"/>
              <a:gd name="T35" fmla="*/ 2147483646 h 850"/>
              <a:gd name="T36" fmla="*/ 2147483646 w 925"/>
              <a:gd name="T37" fmla="*/ 2147483646 h 850"/>
              <a:gd name="T38" fmla="*/ 2147483646 w 925"/>
              <a:gd name="T39" fmla="*/ 2147483646 h 850"/>
              <a:gd name="T40" fmla="*/ 2147483646 w 925"/>
              <a:gd name="T41" fmla="*/ 2147483646 h 850"/>
              <a:gd name="T42" fmla="*/ 2147483646 w 925"/>
              <a:gd name="T43" fmla="*/ 2147483646 h 850"/>
              <a:gd name="T44" fmla="*/ 2147483646 w 925"/>
              <a:gd name="T45" fmla="*/ 2147483646 h 850"/>
              <a:gd name="T46" fmla="*/ 2147483646 w 925"/>
              <a:gd name="T47" fmla="*/ 2147483646 h 850"/>
              <a:gd name="T48" fmla="*/ 2147483646 w 925"/>
              <a:gd name="T49" fmla="*/ 2147483646 h 850"/>
              <a:gd name="T50" fmla="*/ 2147483646 w 925"/>
              <a:gd name="T51" fmla="*/ 2147483646 h 850"/>
              <a:gd name="T52" fmla="*/ 2147483646 w 925"/>
              <a:gd name="T53" fmla="*/ 2147483646 h 850"/>
              <a:gd name="T54" fmla="*/ 2147483646 w 925"/>
              <a:gd name="T55" fmla="*/ 2147483646 h 850"/>
              <a:gd name="T56" fmla="*/ 2147483646 w 925"/>
              <a:gd name="T57" fmla="*/ 2147483646 h 850"/>
              <a:gd name="T58" fmla="*/ 2147483646 w 925"/>
              <a:gd name="T59" fmla="*/ 2147483646 h 850"/>
              <a:gd name="T60" fmla="*/ 2147483646 w 925"/>
              <a:gd name="T61" fmla="*/ 2147483646 h 850"/>
              <a:gd name="T62" fmla="*/ 2147483646 w 925"/>
              <a:gd name="T63" fmla="*/ 2147483646 h 850"/>
              <a:gd name="T64" fmla="*/ 2147483646 w 925"/>
              <a:gd name="T65" fmla="*/ 2147483646 h 850"/>
              <a:gd name="T66" fmla="*/ 2147483646 w 925"/>
              <a:gd name="T67" fmla="*/ 2147483646 h 850"/>
              <a:gd name="T68" fmla="*/ 2147483646 w 925"/>
              <a:gd name="T69" fmla="*/ 2147483646 h 850"/>
              <a:gd name="T70" fmla="*/ 2147483646 w 925"/>
              <a:gd name="T71" fmla="*/ 2147483646 h 850"/>
              <a:gd name="T72" fmla="*/ 2147483646 w 925"/>
              <a:gd name="T73" fmla="*/ 2147483646 h 850"/>
              <a:gd name="T74" fmla="*/ 2147483646 w 925"/>
              <a:gd name="T75" fmla="*/ 2147483646 h 850"/>
              <a:gd name="T76" fmla="*/ 2147483646 w 925"/>
              <a:gd name="T77" fmla="*/ 2147483646 h 850"/>
              <a:gd name="T78" fmla="*/ 2147483646 w 925"/>
              <a:gd name="T79" fmla="*/ 2147483646 h 850"/>
              <a:gd name="T80" fmla="*/ 2147483646 w 925"/>
              <a:gd name="T81" fmla="*/ 2147483646 h 850"/>
              <a:gd name="T82" fmla="*/ 2147483646 w 925"/>
              <a:gd name="T83" fmla="*/ 2147483646 h 850"/>
              <a:gd name="T84" fmla="*/ 2147483646 w 925"/>
              <a:gd name="T85" fmla="*/ 2147483646 h 850"/>
              <a:gd name="T86" fmla="*/ 2147483646 w 925"/>
              <a:gd name="T87" fmla="*/ 2147483646 h 850"/>
              <a:gd name="T88" fmla="*/ 2147483646 w 925"/>
              <a:gd name="T89" fmla="*/ 2147483646 h 850"/>
              <a:gd name="T90" fmla="*/ 2147483646 w 925"/>
              <a:gd name="T91" fmla="*/ 2147483646 h 850"/>
              <a:gd name="T92" fmla="*/ 2147483646 w 925"/>
              <a:gd name="T93" fmla="*/ 2147483646 h 850"/>
              <a:gd name="T94" fmla="*/ 2147483646 w 925"/>
              <a:gd name="T95" fmla="*/ 2147483646 h 850"/>
              <a:gd name="T96" fmla="*/ 2147483646 w 925"/>
              <a:gd name="T97" fmla="*/ 2147483646 h 850"/>
              <a:gd name="T98" fmla="*/ 2147483646 w 925"/>
              <a:gd name="T99" fmla="*/ 2147483646 h 850"/>
              <a:gd name="T100" fmla="*/ 2147483646 w 925"/>
              <a:gd name="T101" fmla="*/ 2147483646 h 850"/>
              <a:gd name="T102" fmla="*/ 2147483646 w 925"/>
              <a:gd name="T103" fmla="*/ 2147483646 h 850"/>
              <a:gd name="T104" fmla="*/ 2147483646 w 925"/>
              <a:gd name="T105" fmla="*/ 2147483646 h 850"/>
              <a:gd name="T106" fmla="*/ 2147483646 w 925"/>
              <a:gd name="T107" fmla="*/ 2147483646 h 850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925"/>
              <a:gd name="T163" fmla="*/ 0 h 850"/>
              <a:gd name="T164" fmla="*/ 925 w 925"/>
              <a:gd name="T165" fmla="*/ 850 h 850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925" h="850">
                <a:moveTo>
                  <a:pt x="748" y="811"/>
                </a:moveTo>
                <a:lnTo>
                  <a:pt x="712" y="811"/>
                </a:lnTo>
                <a:lnTo>
                  <a:pt x="676" y="811"/>
                </a:lnTo>
                <a:lnTo>
                  <a:pt x="605" y="850"/>
                </a:lnTo>
                <a:lnTo>
                  <a:pt x="570" y="850"/>
                </a:lnTo>
                <a:lnTo>
                  <a:pt x="534" y="850"/>
                </a:lnTo>
                <a:lnTo>
                  <a:pt x="498" y="850"/>
                </a:lnTo>
                <a:lnTo>
                  <a:pt x="427" y="850"/>
                </a:lnTo>
                <a:lnTo>
                  <a:pt x="392" y="850"/>
                </a:lnTo>
                <a:lnTo>
                  <a:pt x="320" y="850"/>
                </a:lnTo>
                <a:lnTo>
                  <a:pt x="284" y="811"/>
                </a:lnTo>
                <a:lnTo>
                  <a:pt x="214" y="735"/>
                </a:lnTo>
                <a:lnTo>
                  <a:pt x="106" y="658"/>
                </a:lnTo>
                <a:lnTo>
                  <a:pt x="36" y="581"/>
                </a:lnTo>
                <a:lnTo>
                  <a:pt x="0" y="425"/>
                </a:lnTo>
                <a:lnTo>
                  <a:pt x="36" y="192"/>
                </a:lnTo>
                <a:lnTo>
                  <a:pt x="36" y="0"/>
                </a:lnTo>
                <a:lnTo>
                  <a:pt x="70" y="39"/>
                </a:lnTo>
                <a:lnTo>
                  <a:pt x="106" y="39"/>
                </a:lnTo>
                <a:lnTo>
                  <a:pt x="106" y="77"/>
                </a:lnTo>
                <a:lnTo>
                  <a:pt x="142" y="77"/>
                </a:lnTo>
                <a:lnTo>
                  <a:pt x="142" y="116"/>
                </a:lnTo>
                <a:lnTo>
                  <a:pt x="177" y="116"/>
                </a:lnTo>
                <a:lnTo>
                  <a:pt x="214" y="116"/>
                </a:lnTo>
                <a:lnTo>
                  <a:pt x="248" y="116"/>
                </a:lnTo>
                <a:lnTo>
                  <a:pt x="284" y="77"/>
                </a:lnTo>
                <a:lnTo>
                  <a:pt x="320" y="39"/>
                </a:lnTo>
                <a:lnTo>
                  <a:pt x="355" y="39"/>
                </a:lnTo>
                <a:lnTo>
                  <a:pt x="355" y="77"/>
                </a:lnTo>
                <a:lnTo>
                  <a:pt x="355" y="116"/>
                </a:lnTo>
                <a:lnTo>
                  <a:pt x="355" y="155"/>
                </a:lnTo>
                <a:lnTo>
                  <a:pt x="392" y="155"/>
                </a:lnTo>
                <a:lnTo>
                  <a:pt x="427" y="192"/>
                </a:lnTo>
                <a:lnTo>
                  <a:pt x="462" y="155"/>
                </a:lnTo>
                <a:lnTo>
                  <a:pt x="462" y="116"/>
                </a:lnTo>
                <a:lnTo>
                  <a:pt x="462" y="77"/>
                </a:lnTo>
                <a:lnTo>
                  <a:pt x="498" y="77"/>
                </a:lnTo>
                <a:lnTo>
                  <a:pt x="534" y="39"/>
                </a:lnTo>
                <a:lnTo>
                  <a:pt x="570" y="39"/>
                </a:lnTo>
                <a:lnTo>
                  <a:pt x="570" y="77"/>
                </a:lnTo>
                <a:lnTo>
                  <a:pt x="605" y="155"/>
                </a:lnTo>
                <a:lnTo>
                  <a:pt x="640" y="155"/>
                </a:lnTo>
                <a:lnTo>
                  <a:pt x="676" y="192"/>
                </a:lnTo>
                <a:lnTo>
                  <a:pt x="712" y="192"/>
                </a:lnTo>
                <a:lnTo>
                  <a:pt x="748" y="231"/>
                </a:lnTo>
                <a:lnTo>
                  <a:pt x="783" y="231"/>
                </a:lnTo>
                <a:lnTo>
                  <a:pt x="819" y="231"/>
                </a:lnTo>
                <a:lnTo>
                  <a:pt x="819" y="272"/>
                </a:lnTo>
                <a:lnTo>
                  <a:pt x="854" y="272"/>
                </a:lnTo>
                <a:lnTo>
                  <a:pt x="890" y="309"/>
                </a:lnTo>
                <a:lnTo>
                  <a:pt x="925" y="348"/>
                </a:lnTo>
                <a:lnTo>
                  <a:pt x="890" y="425"/>
                </a:lnTo>
                <a:lnTo>
                  <a:pt x="854" y="581"/>
                </a:lnTo>
                <a:lnTo>
                  <a:pt x="748" y="81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3" name="Freeform 113"/>
          <p:cNvSpPr>
            <a:spLocks noChangeAspect="1"/>
          </p:cNvSpPr>
          <p:nvPr/>
        </p:nvSpPr>
        <p:spPr bwMode="auto">
          <a:xfrm>
            <a:off x="3141663" y="2563813"/>
            <a:ext cx="749300" cy="501650"/>
          </a:xfrm>
          <a:custGeom>
            <a:avLst/>
            <a:gdLst>
              <a:gd name="T0" fmla="*/ 2147483646 w 1602"/>
              <a:gd name="T1" fmla="*/ 2147483646 h 1238"/>
              <a:gd name="T2" fmla="*/ 2147483646 w 1602"/>
              <a:gd name="T3" fmla="*/ 2147483646 h 1238"/>
              <a:gd name="T4" fmla="*/ 2147483646 w 1602"/>
              <a:gd name="T5" fmla="*/ 2147483646 h 1238"/>
              <a:gd name="T6" fmla="*/ 2147483646 w 1602"/>
              <a:gd name="T7" fmla="*/ 2147483646 h 1238"/>
              <a:gd name="T8" fmla="*/ 2147483646 w 1602"/>
              <a:gd name="T9" fmla="*/ 2147483646 h 1238"/>
              <a:gd name="T10" fmla="*/ 2147483646 w 1602"/>
              <a:gd name="T11" fmla="*/ 2147483646 h 1238"/>
              <a:gd name="T12" fmla="*/ 2147483646 w 1602"/>
              <a:gd name="T13" fmla="*/ 2147483646 h 1238"/>
              <a:gd name="T14" fmla="*/ 2147483646 w 1602"/>
              <a:gd name="T15" fmla="*/ 2147483646 h 1238"/>
              <a:gd name="T16" fmla="*/ 2147483646 w 1602"/>
              <a:gd name="T17" fmla="*/ 2147483646 h 1238"/>
              <a:gd name="T18" fmla="*/ 2147483646 w 1602"/>
              <a:gd name="T19" fmla="*/ 2147483646 h 1238"/>
              <a:gd name="T20" fmla="*/ 2147483646 w 1602"/>
              <a:gd name="T21" fmla="*/ 2147483646 h 1238"/>
              <a:gd name="T22" fmla="*/ 2147483646 w 1602"/>
              <a:gd name="T23" fmla="*/ 2147483646 h 1238"/>
              <a:gd name="T24" fmla="*/ 2147483646 w 1602"/>
              <a:gd name="T25" fmla="*/ 2147483646 h 1238"/>
              <a:gd name="T26" fmla="*/ 2147483646 w 1602"/>
              <a:gd name="T27" fmla="*/ 2147483646 h 1238"/>
              <a:gd name="T28" fmla="*/ 0 w 1602"/>
              <a:gd name="T29" fmla="*/ 2147483646 h 1238"/>
              <a:gd name="T30" fmla="*/ 2147483646 w 1602"/>
              <a:gd name="T31" fmla="*/ 2147483646 h 1238"/>
              <a:gd name="T32" fmla="*/ 2147483646 w 1602"/>
              <a:gd name="T33" fmla="*/ 2147483646 h 1238"/>
              <a:gd name="T34" fmla="*/ 2147483646 w 1602"/>
              <a:gd name="T35" fmla="*/ 2147483646 h 1238"/>
              <a:gd name="T36" fmla="*/ 2147483646 w 1602"/>
              <a:gd name="T37" fmla="*/ 0 h 1238"/>
              <a:gd name="T38" fmla="*/ 2147483646 w 1602"/>
              <a:gd name="T39" fmla="*/ 0 h 1238"/>
              <a:gd name="T40" fmla="*/ 2147483646 w 1602"/>
              <a:gd name="T41" fmla="*/ 0 h 1238"/>
              <a:gd name="T42" fmla="*/ 2147483646 w 1602"/>
              <a:gd name="T43" fmla="*/ 0 h 1238"/>
              <a:gd name="T44" fmla="*/ 2147483646 w 1602"/>
              <a:gd name="T45" fmla="*/ 2147483646 h 1238"/>
              <a:gd name="T46" fmla="*/ 2147483646 w 1602"/>
              <a:gd name="T47" fmla="*/ 2147483646 h 1238"/>
              <a:gd name="T48" fmla="*/ 2147483646 w 1602"/>
              <a:gd name="T49" fmla="*/ 2147483646 h 1238"/>
              <a:gd name="T50" fmla="*/ 2147483646 w 1602"/>
              <a:gd name="T51" fmla="*/ 2147483646 h 1238"/>
              <a:gd name="T52" fmla="*/ 2147483646 w 1602"/>
              <a:gd name="T53" fmla="*/ 2147483646 h 1238"/>
              <a:gd name="T54" fmla="*/ 2147483646 w 1602"/>
              <a:gd name="T55" fmla="*/ 2147483646 h 1238"/>
              <a:gd name="T56" fmla="*/ 2147483646 w 1602"/>
              <a:gd name="T57" fmla="*/ 2147483646 h 1238"/>
              <a:gd name="T58" fmla="*/ 2147483646 w 1602"/>
              <a:gd name="T59" fmla="*/ 2147483646 h 1238"/>
              <a:gd name="T60" fmla="*/ 2147483646 w 1602"/>
              <a:gd name="T61" fmla="*/ 2147483646 h 1238"/>
              <a:gd name="T62" fmla="*/ 2147483646 w 1602"/>
              <a:gd name="T63" fmla="*/ 2147483646 h 1238"/>
              <a:gd name="T64" fmla="*/ 2147483646 w 1602"/>
              <a:gd name="T65" fmla="*/ 2147483646 h 1238"/>
              <a:gd name="T66" fmla="*/ 2147483646 w 1602"/>
              <a:gd name="T67" fmla="*/ 2147483646 h 1238"/>
              <a:gd name="T68" fmla="*/ 2147483646 w 1602"/>
              <a:gd name="T69" fmla="*/ 2147483646 h 1238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602"/>
              <a:gd name="T106" fmla="*/ 0 h 1238"/>
              <a:gd name="T107" fmla="*/ 1602 w 1602"/>
              <a:gd name="T108" fmla="*/ 1238 h 1238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602" h="1238">
                <a:moveTo>
                  <a:pt x="1069" y="773"/>
                </a:moveTo>
                <a:lnTo>
                  <a:pt x="1032" y="735"/>
                </a:lnTo>
                <a:lnTo>
                  <a:pt x="996" y="735"/>
                </a:lnTo>
                <a:lnTo>
                  <a:pt x="961" y="735"/>
                </a:lnTo>
                <a:lnTo>
                  <a:pt x="925" y="773"/>
                </a:lnTo>
                <a:lnTo>
                  <a:pt x="925" y="813"/>
                </a:lnTo>
                <a:lnTo>
                  <a:pt x="891" y="851"/>
                </a:lnTo>
                <a:lnTo>
                  <a:pt x="854" y="851"/>
                </a:lnTo>
                <a:lnTo>
                  <a:pt x="783" y="890"/>
                </a:lnTo>
                <a:lnTo>
                  <a:pt x="783" y="929"/>
                </a:lnTo>
                <a:lnTo>
                  <a:pt x="747" y="966"/>
                </a:lnTo>
                <a:lnTo>
                  <a:pt x="712" y="966"/>
                </a:lnTo>
                <a:lnTo>
                  <a:pt x="676" y="1005"/>
                </a:lnTo>
                <a:lnTo>
                  <a:pt x="640" y="1005"/>
                </a:lnTo>
                <a:lnTo>
                  <a:pt x="569" y="1005"/>
                </a:lnTo>
                <a:lnTo>
                  <a:pt x="534" y="1005"/>
                </a:lnTo>
                <a:lnTo>
                  <a:pt x="499" y="1005"/>
                </a:lnTo>
                <a:lnTo>
                  <a:pt x="462" y="1044"/>
                </a:lnTo>
                <a:lnTo>
                  <a:pt x="426" y="1082"/>
                </a:lnTo>
                <a:lnTo>
                  <a:pt x="356" y="1122"/>
                </a:lnTo>
                <a:lnTo>
                  <a:pt x="284" y="1199"/>
                </a:lnTo>
                <a:lnTo>
                  <a:pt x="284" y="1238"/>
                </a:lnTo>
                <a:lnTo>
                  <a:pt x="213" y="1238"/>
                </a:lnTo>
                <a:lnTo>
                  <a:pt x="178" y="1238"/>
                </a:lnTo>
                <a:lnTo>
                  <a:pt x="142" y="1238"/>
                </a:lnTo>
                <a:lnTo>
                  <a:pt x="142" y="1199"/>
                </a:lnTo>
                <a:lnTo>
                  <a:pt x="106" y="1199"/>
                </a:lnTo>
                <a:lnTo>
                  <a:pt x="35" y="1199"/>
                </a:lnTo>
                <a:lnTo>
                  <a:pt x="35" y="1160"/>
                </a:lnTo>
                <a:lnTo>
                  <a:pt x="0" y="1160"/>
                </a:lnTo>
                <a:lnTo>
                  <a:pt x="35" y="1044"/>
                </a:lnTo>
                <a:lnTo>
                  <a:pt x="106" y="773"/>
                </a:lnTo>
                <a:lnTo>
                  <a:pt x="178" y="580"/>
                </a:lnTo>
                <a:lnTo>
                  <a:pt x="213" y="541"/>
                </a:lnTo>
                <a:lnTo>
                  <a:pt x="213" y="503"/>
                </a:lnTo>
                <a:lnTo>
                  <a:pt x="248" y="386"/>
                </a:lnTo>
                <a:lnTo>
                  <a:pt x="356" y="115"/>
                </a:lnTo>
                <a:lnTo>
                  <a:pt x="391" y="0"/>
                </a:lnTo>
                <a:lnTo>
                  <a:pt x="534" y="38"/>
                </a:lnTo>
                <a:lnTo>
                  <a:pt x="712" y="0"/>
                </a:lnTo>
                <a:lnTo>
                  <a:pt x="747" y="0"/>
                </a:lnTo>
                <a:lnTo>
                  <a:pt x="783" y="0"/>
                </a:lnTo>
                <a:lnTo>
                  <a:pt x="818" y="0"/>
                </a:lnTo>
                <a:lnTo>
                  <a:pt x="891" y="0"/>
                </a:lnTo>
                <a:lnTo>
                  <a:pt x="996" y="0"/>
                </a:lnTo>
                <a:lnTo>
                  <a:pt x="1246" y="77"/>
                </a:lnTo>
                <a:lnTo>
                  <a:pt x="1317" y="154"/>
                </a:lnTo>
                <a:lnTo>
                  <a:pt x="1388" y="386"/>
                </a:lnTo>
                <a:lnTo>
                  <a:pt x="1602" y="813"/>
                </a:lnTo>
                <a:lnTo>
                  <a:pt x="1567" y="813"/>
                </a:lnTo>
                <a:lnTo>
                  <a:pt x="1531" y="851"/>
                </a:lnTo>
                <a:lnTo>
                  <a:pt x="1495" y="851"/>
                </a:lnTo>
                <a:lnTo>
                  <a:pt x="1495" y="890"/>
                </a:lnTo>
                <a:lnTo>
                  <a:pt x="1495" y="929"/>
                </a:lnTo>
                <a:lnTo>
                  <a:pt x="1461" y="966"/>
                </a:lnTo>
                <a:lnTo>
                  <a:pt x="1424" y="929"/>
                </a:lnTo>
                <a:lnTo>
                  <a:pt x="1388" y="929"/>
                </a:lnTo>
                <a:lnTo>
                  <a:pt x="1388" y="890"/>
                </a:lnTo>
                <a:lnTo>
                  <a:pt x="1388" y="851"/>
                </a:lnTo>
                <a:lnTo>
                  <a:pt x="1388" y="813"/>
                </a:lnTo>
                <a:lnTo>
                  <a:pt x="1353" y="813"/>
                </a:lnTo>
                <a:lnTo>
                  <a:pt x="1317" y="851"/>
                </a:lnTo>
                <a:lnTo>
                  <a:pt x="1281" y="890"/>
                </a:lnTo>
                <a:lnTo>
                  <a:pt x="1246" y="890"/>
                </a:lnTo>
                <a:lnTo>
                  <a:pt x="1210" y="890"/>
                </a:lnTo>
                <a:lnTo>
                  <a:pt x="1175" y="890"/>
                </a:lnTo>
                <a:lnTo>
                  <a:pt x="1175" y="851"/>
                </a:lnTo>
                <a:lnTo>
                  <a:pt x="1139" y="851"/>
                </a:lnTo>
                <a:lnTo>
                  <a:pt x="1139" y="813"/>
                </a:lnTo>
                <a:lnTo>
                  <a:pt x="1103" y="813"/>
                </a:lnTo>
                <a:lnTo>
                  <a:pt x="1069" y="77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4" name="Freeform 114"/>
          <p:cNvSpPr>
            <a:spLocks noChangeAspect="1"/>
          </p:cNvSpPr>
          <p:nvPr/>
        </p:nvSpPr>
        <p:spPr bwMode="auto">
          <a:xfrm>
            <a:off x="2973388" y="3286125"/>
            <a:ext cx="400050" cy="330200"/>
          </a:xfrm>
          <a:custGeom>
            <a:avLst/>
            <a:gdLst>
              <a:gd name="T0" fmla="*/ 2147483646 w 854"/>
              <a:gd name="T1" fmla="*/ 2147483646 h 814"/>
              <a:gd name="T2" fmla="*/ 2147483646 w 854"/>
              <a:gd name="T3" fmla="*/ 2147483646 h 814"/>
              <a:gd name="T4" fmla="*/ 2147483646 w 854"/>
              <a:gd name="T5" fmla="*/ 2147483646 h 814"/>
              <a:gd name="T6" fmla="*/ 2147483646 w 854"/>
              <a:gd name="T7" fmla="*/ 2147483646 h 814"/>
              <a:gd name="T8" fmla="*/ 2147483646 w 854"/>
              <a:gd name="T9" fmla="*/ 2147483646 h 814"/>
              <a:gd name="T10" fmla="*/ 2147483646 w 854"/>
              <a:gd name="T11" fmla="*/ 2147483646 h 814"/>
              <a:gd name="T12" fmla="*/ 2147483646 w 854"/>
              <a:gd name="T13" fmla="*/ 2147483646 h 814"/>
              <a:gd name="T14" fmla="*/ 2147483646 w 854"/>
              <a:gd name="T15" fmla="*/ 2147483646 h 814"/>
              <a:gd name="T16" fmla="*/ 2147483646 w 854"/>
              <a:gd name="T17" fmla="*/ 2147483646 h 814"/>
              <a:gd name="T18" fmla="*/ 2147483646 w 854"/>
              <a:gd name="T19" fmla="*/ 2147483646 h 814"/>
              <a:gd name="T20" fmla="*/ 2147483646 w 854"/>
              <a:gd name="T21" fmla="*/ 2147483646 h 814"/>
              <a:gd name="T22" fmla="*/ 2147483646 w 854"/>
              <a:gd name="T23" fmla="*/ 2147483646 h 814"/>
              <a:gd name="T24" fmla="*/ 2147483646 w 854"/>
              <a:gd name="T25" fmla="*/ 2147483646 h 814"/>
              <a:gd name="T26" fmla="*/ 2147483646 w 854"/>
              <a:gd name="T27" fmla="*/ 2147483646 h 814"/>
              <a:gd name="T28" fmla="*/ 2147483646 w 854"/>
              <a:gd name="T29" fmla="*/ 2147483646 h 814"/>
              <a:gd name="T30" fmla="*/ 2147483646 w 854"/>
              <a:gd name="T31" fmla="*/ 2147483646 h 814"/>
              <a:gd name="T32" fmla="*/ 2147483646 w 854"/>
              <a:gd name="T33" fmla="*/ 2147483646 h 814"/>
              <a:gd name="T34" fmla="*/ 2147483646 w 854"/>
              <a:gd name="T35" fmla="*/ 2147483646 h 814"/>
              <a:gd name="T36" fmla="*/ 2147483646 w 854"/>
              <a:gd name="T37" fmla="*/ 2147483646 h 814"/>
              <a:gd name="T38" fmla="*/ 2147483646 w 854"/>
              <a:gd name="T39" fmla="*/ 2147483646 h 814"/>
              <a:gd name="T40" fmla="*/ 2147483646 w 854"/>
              <a:gd name="T41" fmla="*/ 2147483646 h 814"/>
              <a:gd name="T42" fmla="*/ 0 w 854"/>
              <a:gd name="T43" fmla="*/ 2147483646 h 814"/>
              <a:gd name="T44" fmla="*/ 2147483646 w 854"/>
              <a:gd name="T45" fmla="*/ 2147483646 h 814"/>
              <a:gd name="T46" fmla="*/ 2147483646 w 854"/>
              <a:gd name="T47" fmla="*/ 2147483646 h 814"/>
              <a:gd name="T48" fmla="*/ 2147483646 w 854"/>
              <a:gd name="T49" fmla="*/ 2147483646 h 814"/>
              <a:gd name="T50" fmla="*/ 2147483646 w 854"/>
              <a:gd name="T51" fmla="*/ 2147483646 h 814"/>
              <a:gd name="T52" fmla="*/ 2147483646 w 854"/>
              <a:gd name="T53" fmla="*/ 2147483646 h 814"/>
              <a:gd name="T54" fmla="*/ 2147483646 w 854"/>
              <a:gd name="T55" fmla="*/ 2147483646 h 814"/>
              <a:gd name="T56" fmla="*/ 2147483646 w 854"/>
              <a:gd name="T57" fmla="*/ 2147483646 h 814"/>
              <a:gd name="T58" fmla="*/ 2147483646 w 854"/>
              <a:gd name="T59" fmla="*/ 2147483646 h 814"/>
              <a:gd name="T60" fmla="*/ 2147483646 w 854"/>
              <a:gd name="T61" fmla="*/ 2147483646 h 814"/>
              <a:gd name="T62" fmla="*/ 2147483646 w 854"/>
              <a:gd name="T63" fmla="*/ 2147483646 h 814"/>
              <a:gd name="T64" fmla="*/ 2147483646 w 854"/>
              <a:gd name="T65" fmla="*/ 2147483646 h 814"/>
              <a:gd name="T66" fmla="*/ 2147483646 w 854"/>
              <a:gd name="T67" fmla="*/ 2147483646 h 814"/>
              <a:gd name="T68" fmla="*/ 2147483646 w 854"/>
              <a:gd name="T69" fmla="*/ 2147483646 h 814"/>
              <a:gd name="T70" fmla="*/ 2147483646 w 854"/>
              <a:gd name="T71" fmla="*/ 2147483646 h 814"/>
              <a:gd name="T72" fmla="*/ 2147483646 w 854"/>
              <a:gd name="T73" fmla="*/ 0 h 814"/>
              <a:gd name="T74" fmla="*/ 2147483646 w 854"/>
              <a:gd name="T75" fmla="*/ 0 h 814"/>
              <a:gd name="T76" fmla="*/ 2147483646 w 854"/>
              <a:gd name="T77" fmla="*/ 0 h 814"/>
              <a:gd name="T78" fmla="*/ 2147483646 w 854"/>
              <a:gd name="T79" fmla="*/ 2147483646 h 814"/>
              <a:gd name="T80" fmla="*/ 2147483646 w 854"/>
              <a:gd name="T81" fmla="*/ 2147483646 h 814"/>
              <a:gd name="T82" fmla="*/ 2147483646 w 854"/>
              <a:gd name="T83" fmla="*/ 2147483646 h 814"/>
              <a:gd name="T84" fmla="*/ 2147483646 w 854"/>
              <a:gd name="T85" fmla="*/ 2147483646 h 81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854"/>
              <a:gd name="T130" fmla="*/ 0 h 814"/>
              <a:gd name="T131" fmla="*/ 854 w 854"/>
              <a:gd name="T132" fmla="*/ 814 h 81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854" h="814">
                <a:moveTo>
                  <a:pt x="854" y="619"/>
                </a:moveTo>
                <a:lnTo>
                  <a:pt x="818" y="619"/>
                </a:lnTo>
                <a:lnTo>
                  <a:pt x="782" y="658"/>
                </a:lnTo>
                <a:lnTo>
                  <a:pt x="782" y="698"/>
                </a:lnTo>
                <a:lnTo>
                  <a:pt x="747" y="698"/>
                </a:lnTo>
                <a:lnTo>
                  <a:pt x="712" y="736"/>
                </a:lnTo>
                <a:lnTo>
                  <a:pt x="676" y="736"/>
                </a:lnTo>
                <a:lnTo>
                  <a:pt x="676" y="775"/>
                </a:lnTo>
                <a:lnTo>
                  <a:pt x="640" y="775"/>
                </a:lnTo>
                <a:lnTo>
                  <a:pt x="640" y="814"/>
                </a:lnTo>
                <a:lnTo>
                  <a:pt x="569" y="814"/>
                </a:lnTo>
                <a:lnTo>
                  <a:pt x="534" y="814"/>
                </a:lnTo>
                <a:lnTo>
                  <a:pt x="497" y="814"/>
                </a:lnTo>
                <a:lnTo>
                  <a:pt x="462" y="775"/>
                </a:lnTo>
                <a:lnTo>
                  <a:pt x="391" y="775"/>
                </a:lnTo>
                <a:lnTo>
                  <a:pt x="319" y="698"/>
                </a:lnTo>
                <a:lnTo>
                  <a:pt x="212" y="698"/>
                </a:lnTo>
                <a:lnTo>
                  <a:pt x="141" y="619"/>
                </a:lnTo>
                <a:lnTo>
                  <a:pt x="106" y="581"/>
                </a:lnTo>
                <a:lnTo>
                  <a:pt x="70" y="505"/>
                </a:lnTo>
                <a:lnTo>
                  <a:pt x="34" y="466"/>
                </a:lnTo>
                <a:lnTo>
                  <a:pt x="0" y="427"/>
                </a:lnTo>
                <a:lnTo>
                  <a:pt x="34" y="389"/>
                </a:lnTo>
                <a:lnTo>
                  <a:pt x="70" y="389"/>
                </a:lnTo>
                <a:lnTo>
                  <a:pt x="106" y="389"/>
                </a:lnTo>
                <a:lnTo>
                  <a:pt x="106" y="349"/>
                </a:lnTo>
                <a:lnTo>
                  <a:pt x="141" y="310"/>
                </a:lnTo>
                <a:lnTo>
                  <a:pt x="178" y="310"/>
                </a:lnTo>
                <a:lnTo>
                  <a:pt x="212" y="272"/>
                </a:lnTo>
                <a:lnTo>
                  <a:pt x="212" y="233"/>
                </a:lnTo>
                <a:lnTo>
                  <a:pt x="212" y="195"/>
                </a:lnTo>
                <a:lnTo>
                  <a:pt x="212" y="156"/>
                </a:lnTo>
                <a:lnTo>
                  <a:pt x="248" y="117"/>
                </a:lnTo>
                <a:lnTo>
                  <a:pt x="248" y="79"/>
                </a:lnTo>
                <a:lnTo>
                  <a:pt x="284" y="79"/>
                </a:lnTo>
                <a:lnTo>
                  <a:pt x="319" y="39"/>
                </a:lnTo>
                <a:lnTo>
                  <a:pt x="356" y="0"/>
                </a:lnTo>
                <a:lnTo>
                  <a:pt x="391" y="0"/>
                </a:lnTo>
                <a:lnTo>
                  <a:pt x="462" y="0"/>
                </a:lnTo>
                <a:lnTo>
                  <a:pt x="497" y="310"/>
                </a:lnTo>
                <a:lnTo>
                  <a:pt x="640" y="195"/>
                </a:lnTo>
                <a:lnTo>
                  <a:pt x="818" y="272"/>
                </a:lnTo>
                <a:lnTo>
                  <a:pt x="854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5" name="Freeform 115"/>
          <p:cNvSpPr>
            <a:spLocks noChangeAspect="1"/>
          </p:cNvSpPr>
          <p:nvPr/>
        </p:nvSpPr>
        <p:spPr bwMode="auto">
          <a:xfrm>
            <a:off x="3773488" y="1703388"/>
            <a:ext cx="449262" cy="533400"/>
          </a:xfrm>
          <a:custGeom>
            <a:avLst/>
            <a:gdLst>
              <a:gd name="T0" fmla="*/ 2147483646 w 963"/>
              <a:gd name="T1" fmla="*/ 2147483646 h 1314"/>
              <a:gd name="T2" fmla="*/ 2147483646 w 963"/>
              <a:gd name="T3" fmla="*/ 2147483646 h 1314"/>
              <a:gd name="T4" fmla="*/ 2147483646 w 963"/>
              <a:gd name="T5" fmla="*/ 2147483646 h 1314"/>
              <a:gd name="T6" fmla="*/ 2147483646 w 963"/>
              <a:gd name="T7" fmla="*/ 2147483646 h 1314"/>
              <a:gd name="T8" fmla="*/ 2147483646 w 963"/>
              <a:gd name="T9" fmla="*/ 2147483646 h 1314"/>
              <a:gd name="T10" fmla="*/ 2147483646 w 963"/>
              <a:gd name="T11" fmla="*/ 2147483646 h 1314"/>
              <a:gd name="T12" fmla="*/ 2147483646 w 963"/>
              <a:gd name="T13" fmla="*/ 2147483646 h 1314"/>
              <a:gd name="T14" fmla="*/ 2147483646 w 963"/>
              <a:gd name="T15" fmla="*/ 2147483646 h 1314"/>
              <a:gd name="T16" fmla="*/ 2147483646 w 963"/>
              <a:gd name="T17" fmla="*/ 2147483646 h 1314"/>
              <a:gd name="T18" fmla="*/ 0 w 963"/>
              <a:gd name="T19" fmla="*/ 2147483646 h 1314"/>
              <a:gd name="T20" fmla="*/ 0 w 963"/>
              <a:gd name="T21" fmla="*/ 2147483646 h 1314"/>
              <a:gd name="T22" fmla="*/ 2147483646 w 963"/>
              <a:gd name="T23" fmla="*/ 2147483646 h 1314"/>
              <a:gd name="T24" fmla="*/ 2147483646 w 963"/>
              <a:gd name="T25" fmla="*/ 2147483646 h 1314"/>
              <a:gd name="T26" fmla="*/ 2147483646 w 963"/>
              <a:gd name="T27" fmla="*/ 2147483646 h 1314"/>
              <a:gd name="T28" fmla="*/ 2147483646 w 963"/>
              <a:gd name="T29" fmla="*/ 2147483646 h 1314"/>
              <a:gd name="T30" fmla="*/ 2147483646 w 963"/>
              <a:gd name="T31" fmla="*/ 2147483646 h 1314"/>
              <a:gd name="T32" fmla="*/ 2147483646 w 963"/>
              <a:gd name="T33" fmla="*/ 2147483646 h 1314"/>
              <a:gd name="T34" fmla="*/ 2147483646 w 963"/>
              <a:gd name="T35" fmla="*/ 2147483646 h 1314"/>
              <a:gd name="T36" fmla="*/ 2147483646 w 963"/>
              <a:gd name="T37" fmla="*/ 2147483646 h 1314"/>
              <a:gd name="T38" fmla="*/ 2147483646 w 963"/>
              <a:gd name="T39" fmla="*/ 2147483646 h 1314"/>
              <a:gd name="T40" fmla="*/ 2147483646 w 963"/>
              <a:gd name="T41" fmla="*/ 2147483646 h 1314"/>
              <a:gd name="T42" fmla="*/ 2147483646 w 963"/>
              <a:gd name="T43" fmla="*/ 2147483646 h 1314"/>
              <a:gd name="T44" fmla="*/ 2147483646 w 963"/>
              <a:gd name="T45" fmla="*/ 2147483646 h 1314"/>
              <a:gd name="T46" fmla="*/ 2147483646 w 963"/>
              <a:gd name="T47" fmla="*/ 0 h 1314"/>
              <a:gd name="T48" fmla="*/ 2147483646 w 963"/>
              <a:gd name="T49" fmla="*/ 0 h 1314"/>
              <a:gd name="T50" fmla="*/ 2147483646 w 963"/>
              <a:gd name="T51" fmla="*/ 2147483646 h 1314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963"/>
              <a:gd name="T79" fmla="*/ 0 h 1314"/>
              <a:gd name="T80" fmla="*/ 963 w 963"/>
              <a:gd name="T81" fmla="*/ 1314 h 1314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963" h="1314">
                <a:moveTo>
                  <a:pt x="963" y="386"/>
                </a:moveTo>
                <a:lnTo>
                  <a:pt x="855" y="386"/>
                </a:lnTo>
                <a:lnTo>
                  <a:pt x="785" y="465"/>
                </a:lnTo>
                <a:lnTo>
                  <a:pt x="712" y="658"/>
                </a:lnTo>
                <a:lnTo>
                  <a:pt x="855" y="619"/>
                </a:lnTo>
                <a:lnTo>
                  <a:pt x="855" y="1314"/>
                </a:lnTo>
                <a:lnTo>
                  <a:pt x="641" y="1314"/>
                </a:lnTo>
                <a:lnTo>
                  <a:pt x="356" y="1314"/>
                </a:lnTo>
                <a:lnTo>
                  <a:pt x="285" y="1314"/>
                </a:lnTo>
                <a:lnTo>
                  <a:pt x="0" y="1314"/>
                </a:lnTo>
                <a:lnTo>
                  <a:pt x="0" y="775"/>
                </a:lnTo>
                <a:lnTo>
                  <a:pt x="107" y="775"/>
                </a:lnTo>
                <a:lnTo>
                  <a:pt x="178" y="775"/>
                </a:lnTo>
                <a:lnTo>
                  <a:pt x="178" y="695"/>
                </a:lnTo>
                <a:lnTo>
                  <a:pt x="178" y="619"/>
                </a:lnTo>
                <a:lnTo>
                  <a:pt x="178" y="465"/>
                </a:lnTo>
                <a:lnTo>
                  <a:pt x="428" y="465"/>
                </a:lnTo>
                <a:lnTo>
                  <a:pt x="428" y="309"/>
                </a:lnTo>
                <a:lnTo>
                  <a:pt x="499" y="309"/>
                </a:lnTo>
                <a:lnTo>
                  <a:pt x="534" y="232"/>
                </a:lnTo>
                <a:lnTo>
                  <a:pt x="570" y="232"/>
                </a:lnTo>
                <a:lnTo>
                  <a:pt x="570" y="156"/>
                </a:lnTo>
                <a:lnTo>
                  <a:pt x="748" y="156"/>
                </a:lnTo>
                <a:lnTo>
                  <a:pt x="748" y="0"/>
                </a:lnTo>
                <a:lnTo>
                  <a:pt x="926" y="0"/>
                </a:lnTo>
                <a:lnTo>
                  <a:pt x="963" y="38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6" name="Freeform 116"/>
          <p:cNvSpPr>
            <a:spLocks noChangeAspect="1"/>
          </p:cNvSpPr>
          <p:nvPr/>
        </p:nvSpPr>
        <p:spPr bwMode="auto">
          <a:xfrm>
            <a:off x="2474913" y="2141538"/>
            <a:ext cx="1047750" cy="627062"/>
          </a:xfrm>
          <a:custGeom>
            <a:avLst/>
            <a:gdLst>
              <a:gd name="T0" fmla="*/ 2147483646 w 2243"/>
              <a:gd name="T1" fmla="*/ 2147483646 h 1547"/>
              <a:gd name="T2" fmla="*/ 2147483646 w 2243"/>
              <a:gd name="T3" fmla="*/ 2147483646 h 1547"/>
              <a:gd name="T4" fmla="*/ 2147483646 w 2243"/>
              <a:gd name="T5" fmla="*/ 2147483646 h 1547"/>
              <a:gd name="T6" fmla="*/ 2147483646 w 2243"/>
              <a:gd name="T7" fmla="*/ 2147483646 h 1547"/>
              <a:gd name="T8" fmla="*/ 2147483646 w 2243"/>
              <a:gd name="T9" fmla="*/ 2147483646 h 1547"/>
              <a:gd name="T10" fmla="*/ 2147483646 w 2243"/>
              <a:gd name="T11" fmla="*/ 2147483646 h 1547"/>
              <a:gd name="T12" fmla="*/ 2147483646 w 2243"/>
              <a:gd name="T13" fmla="*/ 2147483646 h 1547"/>
              <a:gd name="T14" fmla="*/ 2147483646 w 2243"/>
              <a:gd name="T15" fmla="*/ 2147483646 h 1547"/>
              <a:gd name="T16" fmla="*/ 2147483646 w 2243"/>
              <a:gd name="T17" fmla="*/ 2147483646 h 1547"/>
              <a:gd name="T18" fmla="*/ 2147483646 w 2243"/>
              <a:gd name="T19" fmla="*/ 2147483646 h 1547"/>
              <a:gd name="T20" fmla="*/ 0 w 2243"/>
              <a:gd name="T21" fmla="*/ 2147483646 h 1547"/>
              <a:gd name="T22" fmla="*/ 2147483646 w 2243"/>
              <a:gd name="T23" fmla="*/ 2147483646 h 1547"/>
              <a:gd name="T24" fmla="*/ 2147483646 w 2243"/>
              <a:gd name="T25" fmla="*/ 0 h 1547"/>
              <a:gd name="T26" fmla="*/ 2147483646 w 2243"/>
              <a:gd name="T27" fmla="*/ 2147483646 h 1547"/>
              <a:gd name="T28" fmla="*/ 2147483646 w 2243"/>
              <a:gd name="T29" fmla="*/ 2147483646 h 1547"/>
              <a:gd name="T30" fmla="*/ 2147483646 w 2243"/>
              <a:gd name="T31" fmla="*/ 2147483646 h 1547"/>
              <a:gd name="T32" fmla="*/ 2147483646 w 2243"/>
              <a:gd name="T33" fmla="*/ 2147483646 h 1547"/>
              <a:gd name="T34" fmla="*/ 2147483646 w 2243"/>
              <a:gd name="T35" fmla="*/ 2147483646 h 1547"/>
              <a:gd name="T36" fmla="*/ 2147483646 w 2243"/>
              <a:gd name="T37" fmla="*/ 2147483646 h 1547"/>
              <a:gd name="T38" fmla="*/ 2147483646 w 2243"/>
              <a:gd name="T39" fmla="*/ 2147483646 h 1547"/>
              <a:gd name="T40" fmla="*/ 2147483646 w 2243"/>
              <a:gd name="T41" fmla="*/ 2147483646 h 1547"/>
              <a:gd name="T42" fmla="*/ 2147483646 w 2243"/>
              <a:gd name="T43" fmla="*/ 2147483646 h 1547"/>
              <a:gd name="T44" fmla="*/ 2147483646 w 2243"/>
              <a:gd name="T45" fmla="*/ 2147483646 h 1547"/>
              <a:gd name="T46" fmla="*/ 2147483646 w 2243"/>
              <a:gd name="T47" fmla="*/ 2147483646 h 1547"/>
              <a:gd name="T48" fmla="*/ 2147483646 w 2243"/>
              <a:gd name="T49" fmla="*/ 2147483646 h 1547"/>
              <a:gd name="T50" fmla="*/ 2147483646 w 2243"/>
              <a:gd name="T51" fmla="*/ 2147483646 h 1547"/>
              <a:gd name="T52" fmla="*/ 2147483646 w 2243"/>
              <a:gd name="T53" fmla="*/ 2147483646 h 1547"/>
              <a:gd name="T54" fmla="*/ 2147483646 w 2243"/>
              <a:gd name="T55" fmla="*/ 2147483646 h 1547"/>
              <a:gd name="T56" fmla="*/ 2147483646 w 2243"/>
              <a:gd name="T57" fmla="*/ 2147483646 h 1547"/>
              <a:gd name="T58" fmla="*/ 2147483646 w 2243"/>
              <a:gd name="T59" fmla="*/ 2147483646 h 1547"/>
              <a:gd name="T60" fmla="*/ 2147483646 w 2243"/>
              <a:gd name="T61" fmla="*/ 2147483646 h 1547"/>
              <a:gd name="T62" fmla="*/ 2147483646 w 2243"/>
              <a:gd name="T63" fmla="*/ 2147483646 h 1547"/>
              <a:gd name="T64" fmla="*/ 2147483646 w 2243"/>
              <a:gd name="T65" fmla="*/ 2147483646 h 1547"/>
              <a:gd name="T66" fmla="*/ 2147483646 w 2243"/>
              <a:gd name="T67" fmla="*/ 2147483646 h 1547"/>
              <a:gd name="T68" fmla="*/ 2147483646 w 2243"/>
              <a:gd name="T69" fmla="*/ 2147483646 h 1547"/>
              <a:gd name="T70" fmla="*/ 2147483646 w 2243"/>
              <a:gd name="T71" fmla="*/ 2147483646 h 1547"/>
              <a:gd name="T72" fmla="*/ 2147483646 w 2243"/>
              <a:gd name="T73" fmla="*/ 2147483646 h 1547"/>
              <a:gd name="T74" fmla="*/ 2147483646 w 2243"/>
              <a:gd name="T75" fmla="*/ 2147483646 h 1547"/>
              <a:gd name="T76" fmla="*/ 2147483646 w 2243"/>
              <a:gd name="T77" fmla="*/ 2147483646 h 1547"/>
              <a:gd name="T78" fmla="*/ 2147483646 w 2243"/>
              <a:gd name="T79" fmla="*/ 2147483646 h 1547"/>
              <a:gd name="T80" fmla="*/ 2147483646 w 2243"/>
              <a:gd name="T81" fmla="*/ 2147483646 h 1547"/>
              <a:gd name="T82" fmla="*/ 2147483646 w 2243"/>
              <a:gd name="T83" fmla="*/ 2147483646 h 1547"/>
              <a:gd name="T84" fmla="*/ 2147483646 w 2243"/>
              <a:gd name="T85" fmla="*/ 2147483646 h 1547"/>
              <a:gd name="T86" fmla="*/ 2147483646 w 2243"/>
              <a:gd name="T87" fmla="*/ 2147483646 h 1547"/>
              <a:gd name="T88" fmla="*/ 2147483646 w 2243"/>
              <a:gd name="T89" fmla="*/ 2147483646 h 1547"/>
              <a:gd name="T90" fmla="*/ 2147483646 w 2243"/>
              <a:gd name="T91" fmla="*/ 2147483646 h 1547"/>
              <a:gd name="T92" fmla="*/ 2147483646 w 2243"/>
              <a:gd name="T93" fmla="*/ 2147483646 h 1547"/>
              <a:gd name="T94" fmla="*/ 2147483646 w 2243"/>
              <a:gd name="T95" fmla="*/ 2147483646 h 1547"/>
              <a:gd name="T96" fmla="*/ 2147483646 w 2243"/>
              <a:gd name="T97" fmla="*/ 2147483646 h 1547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2243"/>
              <a:gd name="T148" fmla="*/ 0 h 1547"/>
              <a:gd name="T149" fmla="*/ 2243 w 2243"/>
              <a:gd name="T150" fmla="*/ 1547 h 1547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2243" h="1547">
                <a:moveTo>
                  <a:pt x="1638" y="1547"/>
                </a:moveTo>
                <a:lnTo>
                  <a:pt x="1495" y="1431"/>
                </a:lnTo>
                <a:lnTo>
                  <a:pt x="1353" y="1315"/>
                </a:lnTo>
                <a:lnTo>
                  <a:pt x="1175" y="1392"/>
                </a:lnTo>
                <a:lnTo>
                  <a:pt x="1139" y="1392"/>
                </a:lnTo>
                <a:lnTo>
                  <a:pt x="1069" y="1431"/>
                </a:lnTo>
                <a:lnTo>
                  <a:pt x="1069" y="1392"/>
                </a:lnTo>
                <a:lnTo>
                  <a:pt x="1175" y="1121"/>
                </a:lnTo>
                <a:lnTo>
                  <a:pt x="996" y="928"/>
                </a:lnTo>
                <a:lnTo>
                  <a:pt x="890" y="773"/>
                </a:lnTo>
                <a:lnTo>
                  <a:pt x="0" y="773"/>
                </a:lnTo>
                <a:lnTo>
                  <a:pt x="213" y="347"/>
                </a:lnTo>
                <a:lnTo>
                  <a:pt x="356" y="0"/>
                </a:lnTo>
                <a:lnTo>
                  <a:pt x="925" y="193"/>
                </a:lnTo>
                <a:lnTo>
                  <a:pt x="925" y="230"/>
                </a:lnTo>
                <a:lnTo>
                  <a:pt x="996" y="269"/>
                </a:lnTo>
                <a:lnTo>
                  <a:pt x="1139" y="309"/>
                </a:lnTo>
                <a:lnTo>
                  <a:pt x="1388" y="425"/>
                </a:lnTo>
                <a:lnTo>
                  <a:pt x="1460" y="463"/>
                </a:lnTo>
                <a:lnTo>
                  <a:pt x="1531" y="463"/>
                </a:lnTo>
                <a:lnTo>
                  <a:pt x="1566" y="425"/>
                </a:lnTo>
                <a:lnTo>
                  <a:pt x="1638" y="425"/>
                </a:lnTo>
                <a:lnTo>
                  <a:pt x="1851" y="425"/>
                </a:lnTo>
                <a:lnTo>
                  <a:pt x="2065" y="386"/>
                </a:lnTo>
                <a:lnTo>
                  <a:pt x="2243" y="386"/>
                </a:lnTo>
                <a:lnTo>
                  <a:pt x="2243" y="463"/>
                </a:lnTo>
                <a:lnTo>
                  <a:pt x="2208" y="502"/>
                </a:lnTo>
                <a:lnTo>
                  <a:pt x="2208" y="540"/>
                </a:lnTo>
                <a:lnTo>
                  <a:pt x="2208" y="579"/>
                </a:lnTo>
                <a:lnTo>
                  <a:pt x="2172" y="619"/>
                </a:lnTo>
                <a:lnTo>
                  <a:pt x="2208" y="619"/>
                </a:lnTo>
                <a:lnTo>
                  <a:pt x="2208" y="657"/>
                </a:lnTo>
                <a:lnTo>
                  <a:pt x="2208" y="696"/>
                </a:lnTo>
                <a:lnTo>
                  <a:pt x="2208" y="735"/>
                </a:lnTo>
                <a:lnTo>
                  <a:pt x="2208" y="773"/>
                </a:lnTo>
                <a:lnTo>
                  <a:pt x="2208" y="812"/>
                </a:lnTo>
                <a:lnTo>
                  <a:pt x="2208" y="888"/>
                </a:lnTo>
                <a:lnTo>
                  <a:pt x="2208" y="928"/>
                </a:lnTo>
                <a:lnTo>
                  <a:pt x="2208" y="966"/>
                </a:lnTo>
                <a:lnTo>
                  <a:pt x="2208" y="1005"/>
                </a:lnTo>
                <a:lnTo>
                  <a:pt x="2243" y="1044"/>
                </a:lnTo>
                <a:lnTo>
                  <a:pt x="2208" y="1044"/>
                </a:lnTo>
                <a:lnTo>
                  <a:pt x="2172" y="1044"/>
                </a:lnTo>
                <a:lnTo>
                  <a:pt x="2136" y="1044"/>
                </a:lnTo>
                <a:lnTo>
                  <a:pt x="1958" y="1082"/>
                </a:lnTo>
                <a:lnTo>
                  <a:pt x="1816" y="1044"/>
                </a:lnTo>
                <a:lnTo>
                  <a:pt x="1780" y="1159"/>
                </a:lnTo>
                <a:lnTo>
                  <a:pt x="1673" y="1431"/>
                </a:lnTo>
                <a:lnTo>
                  <a:pt x="1638" y="154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7" name="Freeform 117"/>
          <p:cNvSpPr>
            <a:spLocks noChangeAspect="1"/>
          </p:cNvSpPr>
          <p:nvPr/>
        </p:nvSpPr>
        <p:spPr bwMode="auto">
          <a:xfrm>
            <a:off x="2906713" y="1530350"/>
            <a:ext cx="915987" cy="1065213"/>
          </a:xfrm>
          <a:custGeom>
            <a:avLst/>
            <a:gdLst>
              <a:gd name="T0" fmla="*/ 2147483646 w 1959"/>
              <a:gd name="T1" fmla="*/ 2147483646 h 2631"/>
              <a:gd name="T2" fmla="*/ 2147483646 w 1959"/>
              <a:gd name="T3" fmla="*/ 2147483646 h 2631"/>
              <a:gd name="T4" fmla="*/ 2147483646 w 1959"/>
              <a:gd name="T5" fmla="*/ 2147483646 h 2631"/>
              <a:gd name="T6" fmla="*/ 2147483646 w 1959"/>
              <a:gd name="T7" fmla="*/ 2147483646 h 2631"/>
              <a:gd name="T8" fmla="*/ 2147483646 w 1959"/>
              <a:gd name="T9" fmla="*/ 2147483646 h 2631"/>
              <a:gd name="T10" fmla="*/ 2147483646 w 1959"/>
              <a:gd name="T11" fmla="*/ 2147483646 h 2631"/>
              <a:gd name="T12" fmla="*/ 2147483646 w 1959"/>
              <a:gd name="T13" fmla="*/ 2147483646 h 2631"/>
              <a:gd name="T14" fmla="*/ 2147483646 w 1959"/>
              <a:gd name="T15" fmla="*/ 2147483646 h 2631"/>
              <a:gd name="T16" fmla="*/ 2147483646 w 1959"/>
              <a:gd name="T17" fmla="*/ 2147483646 h 2631"/>
              <a:gd name="T18" fmla="*/ 2147483646 w 1959"/>
              <a:gd name="T19" fmla="*/ 2147483646 h 2631"/>
              <a:gd name="T20" fmla="*/ 2147483646 w 1959"/>
              <a:gd name="T21" fmla="*/ 2147483646 h 2631"/>
              <a:gd name="T22" fmla="*/ 2147483646 w 1959"/>
              <a:gd name="T23" fmla="*/ 2147483646 h 2631"/>
              <a:gd name="T24" fmla="*/ 2147483646 w 1959"/>
              <a:gd name="T25" fmla="*/ 2147483646 h 2631"/>
              <a:gd name="T26" fmla="*/ 2147483646 w 1959"/>
              <a:gd name="T27" fmla="*/ 2147483646 h 2631"/>
              <a:gd name="T28" fmla="*/ 0 w 1959"/>
              <a:gd name="T29" fmla="*/ 2147483646 h 2631"/>
              <a:gd name="T30" fmla="*/ 2147483646 w 1959"/>
              <a:gd name="T31" fmla="*/ 2147483646 h 2631"/>
              <a:gd name="T32" fmla="*/ 2147483646 w 1959"/>
              <a:gd name="T33" fmla="*/ 2147483646 h 2631"/>
              <a:gd name="T34" fmla="*/ 2147483646 w 1959"/>
              <a:gd name="T35" fmla="*/ 2147483646 h 2631"/>
              <a:gd name="T36" fmla="*/ 2147483646 w 1959"/>
              <a:gd name="T37" fmla="*/ 2147483646 h 2631"/>
              <a:gd name="T38" fmla="*/ 2147483646 w 1959"/>
              <a:gd name="T39" fmla="*/ 2147483646 h 2631"/>
              <a:gd name="T40" fmla="*/ 2147483646 w 1959"/>
              <a:gd name="T41" fmla="*/ 2147483646 h 2631"/>
              <a:gd name="T42" fmla="*/ 2147483646 w 1959"/>
              <a:gd name="T43" fmla="*/ 2147483646 h 2631"/>
              <a:gd name="T44" fmla="*/ 2147483646 w 1959"/>
              <a:gd name="T45" fmla="*/ 2147483646 h 2631"/>
              <a:gd name="T46" fmla="*/ 2147483646 w 1959"/>
              <a:gd name="T47" fmla="*/ 2147483646 h 2631"/>
              <a:gd name="T48" fmla="*/ 2147483646 w 1959"/>
              <a:gd name="T49" fmla="*/ 2147483646 h 2631"/>
              <a:gd name="T50" fmla="*/ 2147483646 w 1959"/>
              <a:gd name="T51" fmla="*/ 2147483646 h 2631"/>
              <a:gd name="T52" fmla="*/ 2147483646 w 1959"/>
              <a:gd name="T53" fmla="*/ 2147483646 h 2631"/>
              <a:gd name="T54" fmla="*/ 2147483646 w 1959"/>
              <a:gd name="T55" fmla="*/ 2147483646 h 2631"/>
              <a:gd name="T56" fmla="*/ 2147483646 w 1959"/>
              <a:gd name="T57" fmla="*/ 2147483646 h 2631"/>
              <a:gd name="T58" fmla="*/ 2147483646 w 1959"/>
              <a:gd name="T59" fmla="*/ 0 h 2631"/>
              <a:gd name="T60" fmla="*/ 2147483646 w 1959"/>
              <a:gd name="T61" fmla="*/ 2147483646 h 2631"/>
              <a:gd name="T62" fmla="*/ 2147483646 w 1959"/>
              <a:gd name="T63" fmla="*/ 2147483646 h 2631"/>
              <a:gd name="T64" fmla="*/ 2147483646 w 1959"/>
              <a:gd name="T65" fmla="*/ 2147483646 h 2631"/>
              <a:gd name="T66" fmla="*/ 2147483646 w 1959"/>
              <a:gd name="T67" fmla="*/ 2147483646 h 2631"/>
              <a:gd name="T68" fmla="*/ 2147483646 w 1959"/>
              <a:gd name="T69" fmla="*/ 2147483646 h 2631"/>
              <a:gd name="T70" fmla="*/ 2147483646 w 1959"/>
              <a:gd name="T71" fmla="*/ 2147483646 h 2631"/>
              <a:gd name="T72" fmla="*/ 2147483646 w 1959"/>
              <a:gd name="T73" fmla="*/ 2147483646 h 2631"/>
              <a:gd name="T74" fmla="*/ 2147483646 w 1959"/>
              <a:gd name="T75" fmla="*/ 2147483646 h 2631"/>
              <a:gd name="T76" fmla="*/ 2147483646 w 1959"/>
              <a:gd name="T77" fmla="*/ 2147483646 h 2631"/>
              <a:gd name="T78" fmla="*/ 2147483646 w 1959"/>
              <a:gd name="T79" fmla="*/ 2147483646 h 2631"/>
              <a:gd name="T80" fmla="*/ 2147483646 w 1959"/>
              <a:gd name="T81" fmla="*/ 2147483646 h 2631"/>
              <a:gd name="T82" fmla="*/ 2147483646 w 1959"/>
              <a:gd name="T83" fmla="*/ 2147483646 h 2631"/>
              <a:gd name="T84" fmla="*/ 2147483646 w 1959"/>
              <a:gd name="T85" fmla="*/ 2147483646 h 2631"/>
              <a:gd name="T86" fmla="*/ 2147483646 w 1959"/>
              <a:gd name="T87" fmla="*/ 2147483646 h 2631"/>
              <a:gd name="T88" fmla="*/ 2147483646 w 1959"/>
              <a:gd name="T89" fmla="*/ 2147483646 h 2631"/>
              <a:gd name="T90" fmla="*/ 2147483646 w 1959"/>
              <a:gd name="T91" fmla="*/ 2147483646 h 2631"/>
              <a:gd name="T92" fmla="*/ 2147483646 w 1959"/>
              <a:gd name="T93" fmla="*/ 2147483646 h 2631"/>
              <a:gd name="T94" fmla="*/ 2147483646 w 1959"/>
              <a:gd name="T95" fmla="*/ 2147483646 h 2631"/>
              <a:gd name="T96" fmla="*/ 2147483646 w 1959"/>
              <a:gd name="T97" fmla="*/ 2147483646 h 2631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1959"/>
              <a:gd name="T148" fmla="*/ 0 h 2631"/>
              <a:gd name="T149" fmla="*/ 1959 w 1959"/>
              <a:gd name="T150" fmla="*/ 2631 h 2631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1959" h="2631">
                <a:moveTo>
                  <a:pt x="1746" y="2631"/>
                </a:moveTo>
                <a:lnTo>
                  <a:pt x="1496" y="2554"/>
                </a:lnTo>
                <a:lnTo>
                  <a:pt x="1390" y="2554"/>
                </a:lnTo>
                <a:lnTo>
                  <a:pt x="1318" y="2554"/>
                </a:lnTo>
                <a:lnTo>
                  <a:pt x="1283" y="2515"/>
                </a:lnTo>
                <a:lnTo>
                  <a:pt x="1283" y="2476"/>
                </a:lnTo>
                <a:lnTo>
                  <a:pt x="1283" y="2438"/>
                </a:lnTo>
                <a:lnTo>
                  <a:pt x="1283" y="2399"/>
                </a:lnTo>
                <a:lnTo>
                  <a:pt x="1283" y="2322"/>
                </a:lnTo>
                <a:lnTo>
                  <a:pt x="1283" y="2283"/>
                </a:lnTo>
                <a:lnTo>
                  <a:pt x="1283" y="2245"/>
                </a:lnTo>
                <a:lnTo>
                  <a:pt x="1283" y="2206"/>
                </a:lnTo>
                <a:lnTo>
                  <a:pt x="1283" y="2167"/>
                </a:lnTo>
                <a:lnTo>
                  <a:pt x="1283" y="2129"/>
                </a:lnTo>
                <a:lnTo>
                  <a:pt x="1246" y="2129"/>
                </a:lnTo>
                <a:lnTo>
                  <a:pt x="1283" y="2090"/>
                </a:lnTo>
                <a:lnTo>
                  <a:pt x="1283" y="2050"/>
                </a:lnTo>
                <a:lnTo>
                  <a:pt x="1283" y="2012"/>
                </a:lnTo>
                <a:lnTo>
                  <a:pt x="1318" y="1973"/>
                </a:lnTo>
                <a:lnTo>
                  <a:pt x="1318" y="1896"/>
                </a:lnTo>
                <a:lnTo>
                  <a:pt x="1140" y="1896"/>
                </a:lnTo>
                <a:lnTo>
                  <a:pt x="926" y="1935"/>
                </a:lnTo>
                <a:lnTo>
                  <a:pt x="713" y="1935"/>
                </a:lnTo>
                <a:lnTo>
                  <a:pt x="641" y="1935"/>
                </a:lnTo>
                <a:lnTo>
                  <a:pt x="606" y="1973"/>
                </a:lnTo>
                <a:lnTo>
                  <a:pt x="535" y="1973"/>
                </a:lnTo>
                <a:lnTo>
                  <a:pt x="463" y="1935"/>
                </a:lnTo>
                <a:lnTo>
                  <a:pt x="214" y="1819"/>
                </a:lnTo>
                <a:lnTo>
                  <a:pt x="71" y="1780"/>
                </a:lnTo>
                <a:lnTo>
                  <a:pt x="0" y="1740"/>
                </a:lnTo>
                <a:lnTo>
                  <a:pt x="0" y="1703"/>
                </a:lnTo>
                <a:lnTo>
                  <a:pt x="107" y="1587"/>
                </a:lnTo>
                <a:lnTo>
                  <a:pt x="144" y="1548"/>
                </a:lnTo>
                <a:lnTo>
                  <a:pt x="178" y="1510"/>
                </a:lnTo>
                <a:lnTo>
                  <a:pt x="214" y="1471"/>
                </a:lnTo>
                <a:lnTo>
                  <a:pt x="250" y="1393"/>
                </a:lnTo>
                <a:lnTo>
                  <a:pt x="285" y="1316"/>
                </a:lnTo>
                <a:lnTo>
                  <a:pt x="285" y="1277"/>
                </a:lnTo>
                <a:lnTo>
                  <a:pt x="322" y="1200"/>
                </a:lnTo>
                <a:lnTo>
                  <a:pt x="356" y="1121"/>
                </a:lnTo>
                <a:lnTo>
                  <a:pt x="392" y="1083"/>
                </a:lnTo>
                <a:lnTo>
                  <a:pt x="428" y="968"/>
                </a:lnTo>
                <a:lnTo>
                  <a:pt x="499" y="658"/>
                </a:lnTo>
                <a:lnTo>
                  <a:pt x="499" y="542"/>
                </a:lnTo>
                <a:lnTo>
                  <a:pt x="499" y="464"/>
                </a:lnTo>
                <a:lnTo>
                  <a:pt x="535" y="387"/>
                </a:lnTo>
                <a:lnTo>
                  <a:pt x="535" y="310"/>
                </a:lnTo>
                <a:lnTo>
                  <a:pt x="535" y="272"/>
                </a:lnTo>
                <a:lnTo>
                  <a:pt x="535" y="233"/>
                </a:lnTo>
                <a:lnTo>
                  <a:pt x="535" y="193"/>
                </a:lnTo>
                <a:lnTo>
                  <a:pt x="570" y="193"/>
                </a:lnTo>
                <a:lnTo>
                  <a:pt x="570" y="155"/>
                </a:lnTo>
                <a:lnTo>
                  <a:pt x="606" y="155"/>
                </a:lnTo>
                <a:lnTo>
                  <a:pt x="641" y="116"/>
                </a:lnTo>
                <a:lnTo>
                  <a:pt x="606" y="77"/>
                </a:lnTo>
                <a:lnTo>
                  <a:pt x="677" y="39"/>
                </a:lnTo>
                <a:lnTo>
                  <a:pt x="713" y="39"/>
                </a:lnTo>
                <a:lnTo>
                  <a:pt x="748" y="39"/>
                </a:lnTo>
                <a:lnTo>
                  <a:pt x="784" y="0"/>
                </a:lnTo>
                <a:lnTo>
                  <a:pt x="820" y="0"/>
                </a:lnTo>
                <a:lnTo>
                  <a:pt x="820" y="39"/>
                </a:lnTo>
                <a:lnTo>
                  <a:pt x="855" y="39"/>
                </a:lnTo>
                <a:lnTo>
                  <a:pt x="891" y="77"/>
                </a:lnTo>
                <a:lnTo>
                  <a:pt x="962" y="116"/>
                </a:lnTo>
                <a:lnTo>
                  <a:pt x="1033" y="155"/>
                </a:lnTo>
                <a:lnTo>
                  <a:pt x="1140" y="233"/>
                </a:lnTo>
                <a:lnTo>
                  <a:pt x="1211" y="310"/>
                </a:lnTo>
                <a:lnTo>
                  <a:pt x="1283" y="387"/>
                </a:lnTo>
                <a:lnTo>
                  <a:pt x="1390" y="426"/>
                </a:lnTo>
                <a:lnTo>
                  <a:pt x="1532" y="502"/>
                </a:lnTo>
                <a:lnTo>
                  <a:pt x="1602" y="542"/>
                </a:lnTo>
                <a:lnTo>
                  <a:pt x="1638" y="581"/>
                </a:lnTo>
                <a:lnTo>
                  <a:pt x="1675" y="619"/>
                </a:lnTo>
                <a:lnTo>
                  <a:pt x="1675" y="581"/>
                </a:lnTo>
                <a:lnTo>
                  <a:pt x="1710" y="542"/>
                </a:lnTo>
                <a:lnTo>
                  <a:pt x="1746" y="542"/>
                </a:lnTo>
                <a:lnTo>
                  <a:pt x="1780" y="581"/>
                </a:lnTo>
                <a:lnTo>
                  <a:pt x="1780" y="619"/>
                </a:lnTo>
                <a:lnTo>
                  <a:pt x="1816" y="658"/>
                </a:lnTo>
                <a:lnTo>
                  <a:pt x="1780" y="696"/>
                </a:lnTo>
                <a:lnTo>
                  <a:pt x="1746" y="735"/>
                </a:lnTo>
                <a:lnTo>
                  <a:pt x="1746" y="774"/>
                </a:lnTo>
                <a:lnTo>
                  <a:pt x="1746" y="812"/>
                </a:lnTo>
                <a:lnTo>
                  <a:pt x="1746" y="852"/>
                </a:lnTo>
                <a:lnTo>
                  <a:pt x="1780" y="852"/>
                </a:lnTo>
                <a:lnTo>
                  <a:pt x="1780" y="891"/>
                </a:lnTo>
                <a:lnTo>
                  <a:pt x="1816" y="1006"/>
                </a:lnTo>
                <a:lnTo>
                  <a:pt x="1853" y="1006"/>
                </a:lnTo>
                <a:lnTo>
                  <a:pt x="1853" y="1045"/>
                </a:lnTo>
                <a:lnTo>
                  <a:pt x="1888" y="1083"/>
                </a:lnTo>
                <a:lnTo>
                  <a:pt x="1888" y="1121"/>
                </a:lnTo>
                <a:lnTo>
                  <a:pt x="1959" y="1200"/>
                </a:lnTo>
                <a:lnTo>
                  <a:pt x="1853" y="1200"/>
                </a:lnTo>
                <a:lnTo>
                  <a:pt x="1853" y="1740"/>
                </a:lnTo>
                <a:lnTo>
                  <a:pt x="1816" y="1935"/>
                </a:lnTo>
                <a:lnTo>
                  <a:pt x="1816" y="2283"/>
                </a:lnTo>
                <a:lnTo>
                  <a:pt x="1780" y="2515"/>
                </a:lnTo>
                <a:lnTo>
                  <a:pt x="1746" y="263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chemeClr val="tx1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8" name="Freeform 118"/>
          <p:cNvSpPr>
            <a:spLocks noChangeAspect="1"/>
          </p:cNvSpPr>
          <p:nvPr/>
        </p:nvSpPr>
        <p:spPr bwMode="auto">
          <a:xfrm>
            <a:off x="2647950" y="1558925"/>
            <a:ext cx="566738" cy="658813"/>
          </a:xfrm>
          <a:custGeom>
            <a:avLst/>
            <a:gdLst>
              <a:gd name="T0" fmla="*/ 2147483646 w 1210"/>
              <a:gd name="T1" fmla="*/ 2147483646 h 1626"/>
              <a:gd name="T2" fmla="*/ 0 w 1210"/>
              <a:gd name="T3" fmla="*/ 2147483646 h 1626"/>
              <a:gd name="T4" fmla="*/ 0 w 1210"/>
              <a:gd name="T5" fmla="*/ 2147483646 h 1626"/>
              <a:gd name="T6" fmla="*/ 2147483646 w 1210"/>
              <a:gd name="T7" fmla="*/ 2147483646 h 1626"/>
              <a:gd name="T8" fmla="*/ 2147483646 w 1210"/>
              <a:gd name="T9" fmla="*/ 2147483646 h 1626"/>
              <a:gd name="T10" fmla="*/ 2147483646 w 1210"/>
              <a:gd name="T11" fmla="*/ 2147483646 h 1626"/>
              <a:gd name="T12" fmla="*/ 2147483646 w 1210"/>
              <a:gd name="T13" fmla="*/ 2147483646 h 1626"/>
              <a:gd name="T14" fmla="*/ 2147483646 w 1210"/>
              <a:gd name="T15" fmla="*/ 0 h 1626"/>
              <a:gd name="T16" fmla="*/ 2147483646 w 1210"/>
              <a:gd name="T17" fmla="*/ 2147483646 h 1626"/>
              <a:gd name="T18" fmla="*/ 2147483646 w 1210"/>
              <a:gd name="T19" fmla="*/ 2147483646 h 1626"/>
              <a:gd name="T20" fmla="*/ 2147483646 w 1210"/>
              <a:gd name="T21" fmla="*/ 2147483646 h 1626"/>
              <a:gd name="T22" fmla="*/ 2147483646 w 1210"/>
              <a:gd name="T23" fmla="*/ 2147483646 h 1626"/>
              <a:gd name="T24" fmla="*/ 2147483646 w 1210"/>
              <a:gd name="T25" fmla="*/ 2147483646 h 1626"/>
              <a:gd name="T26" fmla="*/ 2147483646 w 1210"/>
              <a:gd name="T27" fmla="*/ 2147483646 h 1626"/>
              <a:gd name="T28" fmla="*/ 2147483646 w 1210"/>
              <a:gd name="T29" fmla="*/ 2147483646 h 1626"/>
              <a:gd name="T30" fmla="*/ 2147483646 w 1210"/>
              <a:gd name="T31" fmla="*/ 2147483646 h 1626"/>
              <a:gd name="T32" fmla="*/ 2147483646 w 1210"/>
              <a:gd name="T33" fmla="*/ 2147483646 h 1626"/>
              <a:gd name="T34" fmla="*/ 2147483646 w 1210"/>
              <a:gd name="T35" fmla="*/ 2147483646 h 1626"/>
              <a:gd name="T36" fmla="*/ 2147483646 w 1210"/>
              <a:gd name="T37" fmla="*/ 2147483646 h 1626"/>
              <a:gd name="T38" fmla="*/ 2147483646 w 1210"/>
              <a:gd name="T39" fmla="*/ 2147483646 h 1626"/>
              <a:gd name="T40" fmla="*/ 2147483646 w 1210"/>
              <a:gd name="T41" fmla="*/ 2147483646 h 1626"/>
              <a:gd name="T42" fmla="*/ 2147483646 w 1210"/>
              <a:gd name="T43" fmla="*/ 2147483646 h 1626"/>
              <a:gd name="T44" fmla="*/ 2147483646 w 1210"/>
              <a:gd name="T45" fmla="*/ 2147483646 h 1626"/>
              <a:gd name="T46" fmla="*/ 2147483646 w 1210"/>
              <a:gd name="T47" fmla="*/ 2147483646 h 1626"/>
              <a:gd name="T48" fmla="*/ 2147483646 w 1210"/>
              <a:gd name="T49" fmla="*/ 2147483646 h 1626"/>
              <a:gd name="T50" fmla="*/ 2147483646 w 1210"/>
              <a:gd name="T51" fmla="*/ 2147483646 h 1626"/>
              <a:gd name="T52" fmla="*/ 2147483646 w 1210"/>
              <a:gd name="T53" fmla="*/ 2147483646 h 1626"/>
              <a:gd name="T54" fmla="*/ 2147483646 w 1210"/>
              <a:gd name="T55" fmla="*/ 2147483646 h 1626"/>
              <a:gd name="T56" fmla="*/ 2147483646 w 1210"/>
              <a:gd name="T57" fmla="*/ 2147483646 h 1626"/>
              <a:gd name="T58" fmla="*/ 2147483646 w 1210"/>
              <a:gd name="T59" fmla="*/ 2147483646 h 1626"/>
              <a:gd name="T60" fmla="*/ 2147483646 w 1210"/>
              <a:gd name="T61" fmla="*/ 2147483646 h 1626"/>
              <a:gd name="T62" fmla="*/ 2147483646 w 1210"/>
              <a:gd name="T63" fmla="*/ 2147483646 h 162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10"/>
              <a:gd name="T97" fmla="*/ 0 h 1626"/>
              <a:gd name="T98" fmla="*/ 1210 w 1210"/>
              <a:gd name="T99" fmla="*/ 1626 h 1626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10" h="1626">
                <a:moveTo>
                  <a:pt x="569" y="1626"/>
                </a:moveTo>
                <a:lnTo>
                  <a:pt x="0" y="1433"/>
                </a:lnTo>
                <a:lnTo>
                  <a:pt x="0" y="1355"/>
                </a:lnTo>
                <a:lnTo>
                  <a:pt x="143" y="1045"/>
                </a:lnTo>
                <a:lnTo>
                  <a:pt x="321" y="504"/>
                </a:lnTo>
                <a:lnTo>
                  <a:pt x="534" y="156"/>
                </a:lnTo>
                <a:lnTo>
                  <a:pt x="961" y="40"/>
                </a:lnTo>
                <a:lnTo>
                  <a:pt x="1175" y="0"/>
                </a:lnTo>
                <a:lnTo>
                  <a:pt x="1210" y="40"/>
                </a:lnTo>
                <a:lnTo>
                  <a:pt x="1175" y="79"/>
                </a:lnTo>
                <a:lnTo>
                  <a:pt x="1139" y="79"/>
                </a:lnTo>
                <a:lnTo>
                  <a:pt x="1139" y="117"/>
                </a:lnTo>
                <a:lnTo>
                  <a:pt x="1104" y="117"/>
                </a:lnTo>
                <a:lnTo>
                  <a:pt x="1104" y="156"/>
                </a:lnTo>
                <a:lnTo>
                  <a:pt x="1104" y="195"/>
                </a:lnTo>
                <a:lnTo>
                  <a:pt x="1104" y="232"/>
                </a:lnTo>
                <a:lnTo>
                  <a:pt x="1104" y="309"/>
                </a:lnTo>
                <a:lnTo>
                  <a:pt x="1069" y="388"/>
                </a:lnTo>
                <a:lnTo>
                  <a:pt x="1069" y="465"/>
                </a:lnTo>
                <a:lnTo>
                  <a:pt x="1069" y="581"/>
                </a:lnTo>
                <a:lnTo>
                  <a:pt x="997" y="890"/>
                </a:lnTo>
                <a:lnTo>
                  <a:pt x="961" y="1007"/>
                </a:lnTo>
                <a:lnTo>
                  <a:pt x="925" y="1045"/>
                </a:lnTo>
                <a:lnTo>
                  <a:pt x="891" y="1123"/>
                </a:lnTo>
                <a:lnTo>
                  <a:pt x="854" y="1200"/>
                </a:lnTo>
                <a:lnTo>
                  <a:pt x="854" y="1240"/>
                </a:lnTo>
                <a:lnTo>
                  <a:pt x="819" y="1317"/>
                </a:lnTo>
                <a:lnTo>
                  <a:pt x="783" y="1394"/>
                </a:lnTo>
                <a:lnTo>
                  <a:pt x="747" y="1433"/>
                </a:lnTo>
                <a:lnTo>
                  <a:pt x="713" y="1470"/>
                </a:lnTo>
                <a:lnTo>
                  <a:pt x="676" y="1509"/>
                </a:lnTo>
                <a:lnTo>
                  <a:pt x="569" y="162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49" name="Freeform 119"/>
          <p:cNvSpPr>
            <a:spLocks noChangeAspect="1"/>
          </p:cNvSpPr>
          <p:nvPr/>
        </p:nvSpPr>
        <p:spPr bwMode="auto">
          <a:xfrm>
            <a:off x="3290888" y="1470025"/>
            <a:ext cx="517525" cy="312738"/>
          </a:xfrm>
          <a:custGeom>
            <a:avLst/>
            <a:gdLst>
              <a:gd name="T0" fmla="*/ 2147483646 w 1104"/>
              <a:gd name="T1" fmla="*/ 2147483646 h 773"/>
              <a:gd name="T2" fmla="*/ 2147483646 w 1104"/>
              <a:gd name="T3" fmla="*/ 2147483646 h 773"/>
              <a:gd name="T4" fmla="*/ 2147483646 w 1104"/>
              <a:gd name="T5" fmla="*/ 2147483646 h 773"/>
              <a:gd name="T6" fmla="*/ 2147483646 w 1104"/>
              <a:gd name="T7" fmla="*/ 2147483646 h 773"/>
              <a:gd name="T8" fmla="*/ 2147483646 w 1104"/>
              <a:gd name="T9" fmla="*/ 2147483646 h 773"/>
              <a:gd name="T10" fmla="*/ 2147483646 w 1104"/>
              <a:gd name="T11" fmla="*/ 2147483646 h 773"/>
              <a:gd name="T12" fmla="*/ 2147483646 w 1104"/>
              <a:gd name="T13" fmla="*/ 2147483646 h 773"/>
              <a:gd name="T14" fmla="*/ 2147483646 w 1104"/>
              <a:gd name="T15" fmla="*/ 2147483646 h 773"/>
              <a:gd name="T16" fmla="*/ 2147483646 w 1104"/>
              <a:gd name="T17" fmla="*/ 2147483646 h 773"/>
              <a:gd name="T18" fmla="*/ 2147483646 w 1104"/>
              <a:gd name="T19" fmla="*/ 2147483646 h 773"/>
              <a:gd name="T20" fmla="*/ 2147483646 w 1104"/>
              <a:gd name="T21" fmla="*/ 2147483646 h 773"/>
              <a:gd name="T22" fmla="*/ 2147483646 w 1104"/>
              <a:gd name="T23" fmla="*/ 2147483646 h 773"/>
              <a:gd name="T24" fmla="*/ 2147483646 w 1104"/>
              <a:gd name="T25" fmla="*/ 2147483646 h 773"/>
              <a:gd name="T26" fmla="*/ 2147483646 w 1104"/>
              <a:gd name="T27" fmla="*/ 2147483646 h 773"/>
              <a:gd name="T28" fmla="*/ 2147483646 w 1104"/>
              <a:gd name="T29" fmla="*/ 2147483646 h 773"/>
              <a:gd name="T30" fmla="*/ 2147483646 w 1104"/>
              <a:gd name="T31" fmla="*/ 2147483646 h 773"/>
              <a:gd name="T32" fmla="*/ 2147483646 w 1104"/>
              <a:gd name="T33" fmla="*/ 2147483646 h 773"/>
              <a:gd name="T34" fmla="*/ 0 w 1104"/>
              <a:gd name="T35" fmla="*/ 2147483646 h 773"/>
              <a:gd name="T36" fmla="*/ 0 w 1104"/>
              <a:gd name="T37" fmla="*/ 2147483646 h 773"/>
              <a:gd name="T38" fmla="*/ 2147483646 w 1104"/>
              <a:gd name="T39" fmla="*/ 2147483646 h 773"/>
              <a:gd name="T40" fmla="*/ 2147483646 w 1104"/>
              <a:gd name="T41" fmla="*/ 2147483646 h 773"/>
              <a:gd name="T42" fmla="*/ 2147483646 w 1104"/>
              <a:gd name="T43" fmla="*/ 0 h 773"/>
              <a:gd name="T44" fmla="*/ 2147483646 w 1104"/>
              <a:gd name="T45" fmla="*/ 2147483646 h 773"/>
              <a:gd name="T46" fmla="*/ 2147483646 w 1104"/>
              <a:gd name="T47" fmla="*/ 2147483646 h 773"/>
              <a:gd name="T48" fmla="*/ 2147483646 w 1104"/>
              <a:gd name="T49" fmla="*/ 2147483646 h 773"/>
              <a:gd name="T50" fmla="*/ 2147483646 w 1104"/>
              <a:gd name="T51" fmla="*/ 2147483646 h 773"/>
              <a:gd name="T52" fmla="*/ 2147483646 w 1104"/>
              <a:gd name="T53" fmla="*/ 2147483646 h 773"/>
              <a:gd name="T54" fmla="*/ 2147483646 w 1104"/>
              <a:gd name="T55" fmla="*/ 2147483646 h 773"/>
              <a:gd name="T56" fmla="*/ 2147483646 w 1104"/>
              <a:gd name="T57" fmla="*/ 2147483646 h 773"/>
              <a:gd name="T58" fmla="*/ 2147483646 w 1104"/>
              <a:gd name="T59" fmla="*/ 2147483646 h 773"/>
              <a:gd name="T60" fmla="*/ 2147483646 w 1104"/>
              <a:gd name="T61" fmla="*/ 2147483646 h 773"/>
              <a:gd name="T62" fmla="*/ 2147483646 w 1104"/>
              <a:gd name="T63" fmla="*/ 2147483646 h 773"/>
              <a:gd name="T64" fmla="*/ 2147483646 w 1104"/>
              <a:gd name="T65" fmla="*/ 2147483646 h 773"/>
              <a:gd name="T66" fmla="*/ 2147483646 w 1104"/>
              <a:gd name="T67" fmla="*/ 2147483646 h 773"/>
              <a:gd name="T68" fmla="*/ 2147483646 w 1104"/>
              <a:gd name="T69" fmla="*/ 2147483646 h 773"/>
              <a:gd name="T70" fmla="*/ 2147483646 w 1104"/>
              <a:gd name="T71" fmla="*/ 2147483646 h 773"/>
              <a:gd name="T72" fmla="*/ 2147483646 w 1104"/>
              <a:gd name="T73" fmla="*/ 2147483646 h 773"/>
              <a:gd name="T74" fmla="*/ 2147483646 w 1104"/>
              <a:gd name="T75" fmla="*/ 2147483646 h 773"/>
              <a:gd name="T76" fmla="*/ 2147483646 w 1104"/>
              <a:gd name="T77" fmla="*/ 2147483646 h 773"/>
              <a:gd name="T78" fmla="*/ 2147483646 w 1104"/>
              <a:gd name="T79" fmla="*/ 2147483646 h 773"/>
              <a:gd name="T80" fmla="*/ 2147483646 w 1104"/>
              <a:gd name="T81" fmla="*/ 2147483646 h 773"/>
              <a:gd name="T82" fmla="*/ 2147483646 w 1104"/>
              <a:gd name="T83" fmla="*/ 2147483646 h 773"/>
              <a:gd name="T84" fmla="*/ 2147483646 w 1104"/>
              <a:gd name="T85" fmla="*/ 2147483646 h 773"/>
              <a:gd name="T86" fmla="*/ 2147483646 w 1104"/>
              <a:gd name="T87" fmla="*/ 2147483646 h 773"/>
              <a:gd name="T88" fmla="*/ 2147483646 w 1104"/>
              <a:gd name="T89" fmla="*/ 2147483646 h 773"/>
              <a:gd name="T90" fmla="*/ 2147483646 w 1104"/>
              <a:gd name="T91" fmla="*/ 2147483646 h 773"/>
              <a:gd name="T92" fmla="*/ 2147483646 w 1104"/>
              <a:gd name="T93" fmla="*/ 2147483646 h 773"/>
              <a:gd name="T94" fmla="*/ 2147483646 w 1104"/>
              <a:gd name="T95" fmla="*/ 2147483646 h 773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1104"/>
              <a:gd name="T145" fmla="*/ 0 h 773"/>
              <a:gd name="T146" fmla="*/ 1104 w 1104"/>
              <a:gd name="T147" fmla="*/ 773 h 773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1104" h="773">
                <a:moveTo>
                  <a:pt x="960" y="773"/>
                </a:moveTo>
                <a:lnTo>
                  <a:pt x="960" y="735"/>
                </a:lnTo>
                <a:lnTo>
                  <a:pt x="926" y="696"/>
                </a:lnTo>
                <a:lnTo>
                  <a:pt x="890" y="696"/>
                </a:lnTo>
                <a:lnTo>
                  <a:pt x="855" y="735"/>
                </a:lnTo>
                <a:lnTo>
                  <a:pt x="855" y="773"/>
                </a:lnTo>
                <a:lnTo>
                  <a:pt x="818" y="735"/>
                </a:lnTo>
                <a:lnTo>
                  <a:pt x="782" y="696"/>
                </a:lnTo>
                <a:lnTo>
                  <a:pt x="712" y="657"/>
                </a:lnTo>
                <a:lnTo>
                  <a:pt x="570" y="580"/>
                </a:lnTo>
                <a:lnTo>
                  <a:pt x="463" y="540"/>
                </a:lnTo>
                <a:lnTo>
                  <a:pt x="391" y="463"/>
                </a:lnTo>
                <a:lnTo>
                  <a:pt x="320" y="386"/>
                </a:lnTo>
                <a:lnTo>
                  <a:pt x="213" y="310"/>
                </a:lnTo>
                <a:lnTo>
                  <a:pt x="142" y="271"/>
                </a:lnTo>
                <a:lnTo>
                  <a:pt x="70" y="231"/>
                </a:lnTo>
                <a:lnTo>
                  <a:pt x="35" y="193"/>
                </a:lnTo>
                <a:lnTo>
                  <a:pt x="0" y="193"/>
                </a:lnTo>
                <a:lnTo>
                  <a:pt x="0" y="154"/>
                </a:lnTo>
                <a:lnTo>
                  <a:pt x="106" y="116"/>
                </a:lnTo>
                <a:lnTo>
                  <a:pt x="356" y="38"/>
                </a:lnTo>
                <a:lnTo>
                  <a:pt x="640" y="0"/>
                </a:lnTo>
                <a:lnTo>
                  <a:pt x="676" y="38"/>
                </a:lnTo>
                <a:lnTo>
                  <a:pt x="748" y="193"/>
                </a:lnTo>
                <a:lnTo>
                  <a:pt x="782" y="231"/>
                </a:lnTo>
                <a:lnTo>
                  <a:pt x="818" y="271"/>
                </a:lnTo>
                <a:lnTo>
                  <a:pt x="855" y="310"/>
                </a:lnTo>
                <a:lnTo>
                  <a:pt x="926" y="347"/>
                </a:lnTo>
                <a:lnTo>
                  <a:pt x="926" y="386"/>
                </a:lnTo>
                <a:lnTo>
                  <a:pt x="960" y="425"/>
                </a:lnTo>
                <a:lnTo>
                  <a:pt x="996" y="463"/>
                </a:lnTo>
                <a:lnTo>
                  <a:pt x="1033" y="463"/>
                </a:lnTo>
                <a:lnTo>
                  <a:pt x="1068" y="463"/>
                </a:lnTo>
                <a:lnTo>
                  <a:pt x="1068" y="502"/>
                </a:lnTo>
                <a:lnTo>
                  <a:pt x="1033" y="463"/>
                </a:lnTo>
                <a:lnTo>
                  <a:pt x="1068" y="463"/>
                </a:lnTo>
                <a:lnTo>
                  <a:pt x="1068" y="502"/>
                </a:lnTo>
                <a:lnTo>
                  <a:pt x="1068" y="540"/>
                </a:lnTo>
                <a:lnTo>
                  <a:pt x="1033" y="580"/>
                </a:lnTo>
                <a:lnTo>
                  <a:pt x="1033" y="619"/>
                </a:lnTo>
                <a:lnTo>
                  <a:pt x="1068" y="619"/>
                </a:lnTo>
                <a:lnTo>
                  <a:pt x="1068" y="657"/>
                </a:lnTo>
                <a:lnTo>
                  <a:pt x="1104" y="657"/>
                </a:lnTo>
                <a:lnTo>
                  <a:pt x="1104" y="696"/>
                </a:lnTo>
                <a:lnTo>
                  <a:pt x="1104" y="735"/>
                </a:lnTo>
                <a:lnTo>
                  <a:pt x="1068" y="735"/>
                </a:lnTo>
                <a:lnTo>
                  <a:pt x="1033" y="773"/>
                </a:lnTo>
                <a:lnTo>
                  <a:pt x="960" y="773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0" name="Freeform 120"/>
          <p:cNvSpPr>
            <a:spLocks noChangeAspect="1"/>
          </p:cNvSpPr>
          <p:nvPr/>
        </p:nvSpPr>
        <p:spPr bwMode="auto">
          <a:xfrm>
            <a:off x="3943350" y="1685925"/>
            <a:ext cx="647700" cy="704850"/>
          </a:xfrm>
          <a:custGeom>
            <a:avLst/>
            <a:gdLst>
              <a:gd name="T0" fmla="*/ 2147483646 w 1389"/>
              <a:gd name="T1" fmla="*/ 2147483646 h 1742"/>
              <a:gd name="T2" fmla="*/ 2147483646 w 1389"/>
              <a:gd name="T3" fmla="*/ 2147483646 h 1742"/>
              <a:gd name="T4" fmla="*/ 2147483646 w 1389"/>
              <a:gd name="T5" fmla="*/ 2147483646 h 1742"/>
              <a:gd name="T6" fmla="*/ 2147483646 w 1389"/>
              <a:gd name="T7" fmla="*/ 2147483646 h 1742"/>
              <a:gd name="T8" fmla="*/ 2147483646 w 1389"/>
              <a:gd name="T9" fmla="*/ 2147483646 h 1742"/>
              <a:gd name="T10" fmla="*/ 2147483646 w 1389"/>
              <a:gd name="T11" fmla="*/ 2147483646 h 1742"/>
              <a:gd name="T12" fmla="*/ 2147483646 w 1389"/>
              <a:gd name="T13" fmla="*/ 2147483646 h 1742"/>
              <a:gd name="T14" fmla="*/ 2147483646 w 1389"/>
              <a:gd name="T15" fmla="*/ 2147483646 h 1742"/>
              <a:gd name="T16" fmla="*/ 2147483646 w 1389"/>
              <a:gd name="T17" fmla="*/ 2147483646 h 1742"/>
              <a:gd name="T18" fmla="*/ 2147483646 w 1389"/>
              <a:gd name="T19" fmla="*/ 0 h 1742"/>
              <a:gd name="T20" fmla="*/ 2147483646 w 1389"/>
              <a:gd name="T21" fmla="*/ 2147483646 h 1742"/>
              <a:gd name="T22" fmla="*/ 2147483646 w 1389"/>
              <a:gd name="T23" fmla="*/ 2147483646 h 1742"/>
              <a:gd name="T24" fmla="*/ 2147483646 w 1389"/>
              <a:gd name="T25" fmla="*/ 2147483646 h 1742"/>
              <a:gd name="T26" fmla="*/ 0 w 1389"/>
              <a:gd name="T27" fmla="*/ 2147483646 h 1742"/>
              <a:gd name="T28" fmla="*/ 2147483646 w 1389"/>
              <a:gd name="T29" fmla="*/ 2147483646 h 1742"/>
              <a:gd name="T30" fmla="*/ 2147483646 w 1389"/>
              <a:gd name="T31" fmla="*/ 2147483646 h 1742"/>
              <a:gd name="T32" fmla="*/ 2147483646 w 1389"/>
              <a:gd name="T33" fmla="*/ 2147483646 h 1742"/>
              <a:gd name="T34" fmla="*/ 2147483646 w 1389"/>
              <a:gd name="T35" fmla="*/ 2147483646 h 1742"/>
              <a:gd name="T36" fmla="*/ 2147483646 w 1389"/>
              <a:gd name="T37" fmla="*/ 2147483646 h 1742"/>
              <a:gd name="T38" fmla="*/ 2147483646 w 1389"/>
              <a:gd name="T39" fmla="*/ 2147483646 h 1742"/>
              <a:gd name="T40" fmla="*/ 2147483646 w 1389"/>
              <a:gd name="T41" fmla="*/ 2147483646 h 1742"/>
              <a:gd name="T42" fmla="*/ 2147483646 w 1389"/>
              <a:gd name="T43" fmla="*/ 2147483646 h 1742"/>
              <a:gd name="T44" fmla="*/ 2147483646 w 1389"/>
              <a:gd name="T45" fmla="*/ 2147483646 h 1742"/>
              <a:gd name="T46" fmla="*/ 2147483646 w 1389"/>
              <a:gd name="T47" fmla="*/ 2147483646 h 1742"/>
              <a:gd name="T48" fmla="*/ 2147483646 w 1389"/>
              <a:gd name="T49" fmla="*/ 2147483646 h 1742"/>
              <a:gd name="T50" fmla="*/ 2147483646 w 1389"/>
              <a:gd name="T51" fmla="*/ 2147483646 h 1742"/>
              <a:gd name="T52" fmla="*/ 2147483646 w 1389"/>
              <a:gd name="T53" fmla="*/ 2147483646 h 1742"/>
              <a:gd name="T54" fmla="*/ 2147483646 w 1389"/>
              <a:gd name="T55" fmla="*/ 2147483646 h 1742"/>
              <a:gd name="T56" fmla="*/ 2147483646 w 1389"/>
              <a:gd name="T57" fmla="*/ 2147483646 h 1742"/>
              <a:gd name="T58" fmla="*/ 2147483646 w 1389"/>
              <a:gd name="T59" fmla="*/ 2147483646 h 1742"/>
              <a:gd name="T60" fmla="*/ 2147483646 w 1389"/>
              <a:gd name="T61" fmla="*/ 2147483646 h 1742"/>
              <a:gd name="T62" fmla="*/ 2147483646 w 1389"/>
              <a:gd name="T63" fmla="*/ 2147483646 h 1742"/>
              <a:gd name="T64" fmla="*/ 2147483646 w 1389"/>
              <a:gd name="T65" fmla="*/ 2147483646 h 1742"/>
              <a:gd name="T66" fmla="*/ 2147483646 w 1389"/>
              <a:gd name="T67" fmla="*/ 2147483646 h 1742"/>
              <a:gd name="T68" fmla="*/ 2147483646 w 1389"/>
              <a:gd name="T69" fmla="*/ 2147483646 h 1742"/>
              <a:gd name="T70" fmla="*/ 2147483646 w 1389"/>
              <a:gd name="T71" fmla="*/ 2147483646 h 1742"/>
              <a:gd name="T72" fmla="*/ 2147483646 w 1389"/>
              <a:gd name="T73" fmla="*/ 2147483646 h 1742"/>
              <a:gd name="T74" fmla="*/ 2147483646 w 1389"/>
              <a:gd name="T75" fmla="*/ 2147483646 h 1742"/>
              <a:gd name="T76" fmla="*/ 2147483646 w 1389"/>
              <a:gd name="T77" fmla="*/ 2147483646 h 1742"/>
              <a:gd name="T78" fmla="*/ 2147483646 w 1389"/>
              <a:gd name="T79" fmla="*/ 2147483646 h 1742"/>
              <a:gd name="T80" fmla="*/ 2147483646 w 1389"/>
              <a:gd name="T81" fmla="*/ 2147483646 h 17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1389"/>
              <a:gd name="T124" fmla="*/ 0 h 1742"/>
              <a:gd name="T125" fmla="*/ 1389 w 1389"/>
              <a:gd name="T126" fmla="*/ 1742 h 17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1389" h="1742">
                <a:moveTo>
                  <a:pt x="1318" y="504"/>
                </a:moveTo>
                <a:lnTo>
                  <a:pt x="1283" y="504"/>
                </a:lnTo>
                <a:lnTo>
                  <a:pt x="1283" y="465"/>
                </a:lnTo>
                <a:lnTo>
                  <a:pt x="1247" y="426"/>
                </a:lnTo>
                <a:lnTo>
                  <a:pt x="1211" y="426"/>
                </a:lnTo>
                <a:lnTo>
                  <a:pt x="1176" y="426"/>
                </a:lnTo>
                <a:lnTo>
                  <a:pt x="1176" y="388"/>
                </a:lnTo>
                <a:lnTo>
                  <a:pt x="1140" y="388"/>
                </a:lnTo>
                <a:lnTo>
                  <a:pt x="1140" y="426"/>
                </a:lnTo>
                <a:lnTo>
                  <a:pt x="1104" y="426"/>
                </a:lnTo>
                <a:lnTo>
                  <a:pt x="1104" y="388"/>
                </a:lnTo>
                <a:lnTo>
                  <a:pt x="1069" y="388"/>
                </a:lnTo>
                <a:lnTo>
                  <a:pt x="1069" y="349"/>
                </a:lnTo>
                <a:lnTo>
                  <a:pt x="1033" y="349"/>
                </a:lnTo>
                <a:lnTo>
                  <a:pt x="998" y="349"/>
                </a:lnTo>
                <a:lnTo>
                  <a:pt x="998" y="310"/>
                </a:lnTo>
                <a:lnTo>
                  <a:pt x="963" y="310"/>
                </a:lnTo>
                <a:lnTo>
                  <a:pt x="891" y="194"/>
                </a:lnTo>
                <a:lnTo>
                  <a:pt x="785" y="78"/>
                </a:lnTo>
                <a:lnTo>
                  <a:pt x="748" y="0"/>
                </a:lnTo>
                <a:lnTo>
                  <a:pt x="607" y="426"/>
                </a:lnTo>
                <a:lnTo>
                  <a:pt x="499" y="426"/>
                </a:lnTo>
                <a:lnTo>
                  <a:pt x="429" y="504"/>
                </a:lnTo>
                <a:lnTo>
                  <a:pt x="356" y="697"/>
                </a:lnTo>
                <a:lnTo>
                  <a:pt x="499" y="658"/>
                </a:lnTo>
                <a:lnTo>
                  <a:pt x="499" y="1354"/>
                </a:lnTo>
                <a:lnTo>
                  <a:pt x="285" y="1354"/>
                </a:lnTo>
                <a:lnTo>
                  <a:pt x="0" y="1354"/>
                </a:lnTo>
                <a:lnTo>
                  <a:pt x="37" y="1432"/>
                </a:lnTo>
                <a:lnTo>
                  <a:pt x="37" y="1470"/>
                </a:lnTo>
                <a:lnTo>
                  <a:pt x="72" y="1470"/>
                </a:lnTo>
                <a:lnTo>
                  <a:pt x="72" y="1510"/>
                </a:lnTo>
                <a:lnTo>
                  <a:pt x="107" y="1510"/>
                </a:lnTo>
                <a:lnTo>
                  <a:pt x="285" y="1549"/>
                </a:lnTo>
                <a:lnTo>
                  <a:pt x="607" y="1664"/>
                </a:lnTo>
                <a:lnTo>
                  <a:pt x="855" y="1703"/>
                </a:lnTo>
                <a:lnTo>
                  <a:pt x="891" y="1703"/>
                </a:lnTo>
                <a:lnTo>
                  <a:pt x="891" y="1742"/>
                </a:lnTo>
                <a:lnTo>
                  <a:pt x="926" y="1742"/>
                </a:lnTo>
                <a:lnTo>
                  <a:pt x="963" y="1703"/>
                </a:lnTo>
                <a:lnTo>
                  <a:pt x="963" y="1664"/>
                </a:lnTo>
                <a:lnTo>
                  <a:pt x="926" y="1626"/>
                </a:lnTo>
                <a:lnTo>
                  <a:pt x="963" y="1587"/>
                </a:lnTo>
                <a:lnTo>
                  <a:pt x="998" y="1587"/>
                </a:lnTo>
                <a:lnTo>
                  <a:pt x="998" y="1549"/>
                </a:lnTo>
                <a:lnTo>
                  <a:pt x="1033" y="1549"/>
                </a:lnTo>
                <a:lnTo>
                  <a:pt x="1033" y="1510"/>
                </a:lnTo>
                <a:lnTo>
                  <a:pt x="1069" y="1510"/>
                </a:lnTo>
                <a:lnTo>
                  <a:pt x="1069" y="1470"/>
                </a:lnTo>
                <a:lnTo>
                  <a:pt x="1069" y="1432"/>
                </a:lnTo>
                <a:lnTo>
                  <a:pt x="1104" y="1393"/>
                </a:lnTo>
                <a:lnTo>
                  <a:pt x="1140" y="1354"/>
                </a:lnTo>
                <a:lnTo>
                  <a:pt x="1176" y="1316"/>
                </a:lnTo>
                <a:lnTo>
                  <a:pt x="1211" y="1277"/>
                </a:lnTo>
                <a:lnTo>
                  <a:pt x="1211" y="1316"/>
                </a:lnTo>
                <a:lnTo>
                  <a:pt x="1211" y="1277"/>
                </a:lnTo>
                <a:lnTo>
                  <a:pt x="1247" y="1277"/>
                </a:lnTo>
                <a:lnTo>
                  <a:pt x="1283" y="1277"/>
                </a:lnTo>
                <a:lnTo>
                  <a:pt x="1283" y="1240"/>
                </a:lnTo>
                <a:lnTo>
                  <a:pt x="1283" y="1201"/>
                </a:lnTo>
                <a:lnTo>
                  <a:pt x="1283" y="1161"/>
                </a:lnTo>
                <a:lnTo>
                  <a:pt x="1283" y="1123"/>
                </a:lnTo>
                <a:lnTo>
                  <a:pt x="1318" y="1123"/>
                </a:lnTo>
                <a:lnTo>
                  <a:pt x="1318" y="1084"/>
                </a:lnTo>
                <a:lnTo>
                  <a:pt x="1354" y="1084"/>
                </a:lnTo>
                <a:lnTo>
                  <a:pt x="1354" y="1045"/>
                </a:lnTo>
                <a:lnTo>
                  <a:pt x="1354" y="1007"/>
                </a:lnTo>
                <a:lnTo>
                  <a:pt x="1389" y="968"/>
                </a:lnTo>
                <a:lnTo>
                  <a:pt x="1389" y="930"/>
                </a:lnTo>
                <a:lnTo>
                  <a:pt x="1389" y="891"/>
                </a:lnTo>
                <a:lnTo>
                  <a:pt x="1389" y="851"/>
                </a:lnTo>
                <a:lnTo>
                  <a:pt x="1354" y="813"/>
                </a:lnTo>
                <a:lnTo>
                  <a:pt x="1318" y="774"/>
                </a:lnTo>
                <a:lnTo>
                  <a:pt x="1247" y="735"/>
                </a:lnTo>
                <a:lnTo>
                  <a:pt x="1211" y="697"/>
                </a:lnTo>
                <a:lnTo>
                  <a:pt x="1211" y="658"/>
                </a:lnTo>
                <a:lnTo>
                  <a:pt x="1211" y="619"/>
                </a:lnTo>
                <a:lnTo>
                  <a:pt x="1211" y="582"/>
                </a:lnTo>
                <a:lnTo>
                  <a:pt x="1211" y="542"/>
                </a:lnTo>
                <a:lnTo>
                  <a:pt x="1247" y="542"/>
                </a:lnTo>
                <a:lnTo>
                  <a:pt x="1283" y="542"/>
                </a:lnTo>
                <a:lnTo>
                  <a:pt x="1318" y="50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1" name="Freeform 121"/>
          <p:cNvSpPr>
            <a:spLocks noChangeAspect="1"/>
          </p:cNvSpPr>
          <p:nvPr/>
        </p:nvSpPr>
        <p:spPr bwMode="auto">
          <a:xfrm>
            <a:off x="3725863" y="1622425"/>
            <a:ext cx="565150" cy="392113"/>
          </a:xfrm>
          <a:custGeom>
            <a:avLst/>
            <a:gdLst>
              <a:gd name="T0" fmla="*/ 2147483646 w 1210"/>
              <a:gd name="T1" fmla="*/ 2147483646 h 967"/>
              <a:gd name="T2" fmla="*/ 2147483646 w 1210"/>
              <a:gd name="T3" fmla="*/ 2147483646 h 967"/>
              <a:gd name="T4" fmla="*/ 2147483646 w 1210"/>
              <a:gd name="T5" fmla="*/ 2147483646 h 967"/>
              <a:gd name="T6" fmla="*/ 2147483646 w 1210"/>
              <a:gd name="T7" fmla="*/ 2147483646 h 967"/>
              <a:gd name="T8" fmla="*/ 2147483646 w 1210"/>
              <a:gd name="T9" fmla="*/ 2147483646 h 967"/>
              <a:gd name="T10" fmla="*/ 2147483646 w 1210"/>
              <a:gd name="T11" fmla="*/ 2147483646 h 967"/>
              <a:gd name="T12" fmla="*/ 2147483646 w 1210"/>
              <a:gd name="T13" fmla="*/ 2147483646 h 967"/>
              <a:gd name="T14" fmla="*/ 2147483646 w 1210"/>
              <a:gd name="T15" fmla="*/ 2147483646 h 967"/>
              <a:gd name="T16" fmla="*/ 2147483646 w 1210"/>
              <a:gd name="T17" fmla="*/ 2147483646 h 967"/>
              <a:gd name="T18" fmla="*/ 2147483646 w 1210"/>
              <a:gd name="T19" fmla="*/ 2147483646 h 967"/>
              <a:gd name="T20" fmla="*/ 2147483646 w 1210"/>
              <a:gd name="T21" fmla="*/ 2147483646 h 967"/>
              <a:gd name="T22" fmla="*/ 0 w 1210"/>
              <a:gd name="T23" fmla="*/ 2147483646 h 967"/>
              <a:gd name="T24" fmla="*/ 0 w 1210"/>
              <a:gd name="T25" fmla="*/ 2147483646 h 967"/>
              <a:gd name="T26" fmla="*/ 2147483646 w 1210"/>
              <a:gd name="T27" fmla="*/ 2147483646 h 967"/>
              <a:gd name="T28" fmla="*/ 2147483646 w 1210"/>
              <a:gd name="T29" fmla="*/ 2147483646 h 967"/>
              <a:gd name="T30" fmla="*/ 2147483646 w 1210"/>
              <a:gd name="T31" fmla="*/ 2147483646 h 967"/>
              <a:gd name="T32" fmla="*/ 2147483646 w 1210"/>
              <a:gd name="T33" fmla="*/ 2147483646 h 967"/>
              <a:gd name="T34" fmla="*/ 2147483646 w 1210"/>
              <a:gd name="T35" fmla="*/ 2147483646 h 967"/>
              <a:gd name="T36" fmla="*/ 2147483646 w 1210"/>
              <a:gd name="T37" fmla="*/ 2147483646 h 967"/>
              <a:gd name="T38" fmla="*/ 2147483646 w 1210"/>
              <a:gd name="T39" fmla="*/ 2147483646 h 967"/>
              <a:gd name="T40" fmla="*/ 2147483646 w 1210"/>
              <a:gd name="T41" fmla="*/ 2147483646 h 967"/>
              <a:gd name="T42" fmla="*/ 2147483646 w 1210"/>
              <a:gd name="T43" fmla="*/ 2147483646 h 967"/>
              <a:gd name="T44" fmla="*/ 2147483646 w 1210"/>
              <a:gd name="T45" fmla="*/ 0 h 967"/>
              <a:gd name="T46" fmla="*/ 2147483646 w 1210"/>
              <a:gd name="T47" fmla="*/ 2147483646 h 967"/>
              <a:gd name="T48" fmla="*/ 2147483646 w 1210"/>
              <a:gd name="T49" fmla="*/ 2147483646 h 967"/>
              <a:gd name="T50" fmla="*/ 2147483646 w 1210"/>
              <a:gd name="T51" fmla="*/ 2147483646 h 967"/>
              <a:gd name="T52" fmla="*/ 2147483646 w 1210"/>
              <a:gd name="T53" fmla="*/ 2147483646 h 967"/>
              <a:gd name="T54" fmla="*/ 2147483646 w 1210"/>
              <a:gd name="T55" fmla="*/ 0 h 967"/>
              <a:gd name="T56" fmla="*/ 2147483646 w 1210"/>
              <a:gd name="T57" fmla="*/ 2147483646 h 967"/>
              <a:gd name="T58" fmla="*/ 2147483646 w 1210"/>
              <a:gd name="T59" fmla="*/ 2147483646 h 967"/>
              <a:gd name="T60" fmla="*/ 2147483646 w 1210"/>
              <a:gd name="T61" fmla="*/ 2147483646 h 967"/>
              <a:gd name="T62" fmla="*/ 2147483646 w 1210"/>
              <a:gd name="T63" fmla="*/ 2147483646 h 967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210"/>
              <a:gd name="T97" fmla="*/ 0 h 967"/>
              <a:gd name="T98" fmla="*/ 1210 w 1210"/>
              <a:gd name="T99" fmla="*/ 967 h 967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210" h="967">
                <a:moveTo>
                  <a:pt x="1069" y="580"/>
                </a:moveTo>
                <a:lnTo>
                  <a:pt x="1032" y="193"/>
                </a:lnTo>
                <a:lnTo>
                  <a:pt x="854" y="193"/>
                </a:lnTo>
                <a:lnTo>
                  <a:pt x="854" y="348"/>
                </a:lnTo>
                <a:lnTo>
                  <a:pt x="676" y="348"/>
                </a:lnTo>
                <a:lnTo>
                  <a:pt x="676" y="425"/>
                </a:lnTo>
                <a:lnTo>
                  <a:pt x="640" y="425"/>
                </a:lnTo>
                <a:lnTo>
                  <a:pt x="605" y="503"/>
                </a:lnTo>
                <a:lnTo>
                  <a:pt x="534" y="503"/>
                </a:lnTo>
                <a:lnTo>
                  <a:pt x="534" y="658"/>
                </a:lnTo>
                <a:lnTo>
                  <a:pt x="284" y="658"/>
                </a:lnTo>
                <a:lnTo>
                  <a:pt x="284" y="812"/>
                </a:lnTo>
                <a:lnTo>
                  <a:pt x="284" y="889"/>
                </a:lnTo>
                <a:lnTo>
                  <a:pt x="284" y="967"/>
                </a:lnTo>
                <a:lnTo>
                  <a:pt x="214" y="967"/>
                </a:lnTo>
                <a:lnTo>
                  <a:pt x="142" y="889"/>
                </a:lnTo>
                <a:lnTo>
                  <a:pt x="142" y="851"/>
                </a:lnTo>
                <a:lnTo>
                  <a:pt x="106" y="812"/>
                </a:lnTo>
                <a:lnTo>
                  <a:pt x="106" y="772"/>
                </a:lnTo>
                <a:lnTo>
                  <a:pt x="70" y="772"/>
                </a:lnTo>
                <a:lnTo>
                  <a:pt x="34" y="658"/>
                </a:lnTo>
                <a:lnTo>
                  <a:pt x="34" y="619"/>
                </a:lnTo>
                <a:lnTo>
                  <a:pt x="0" y="619"/>
                </a:lnTo>
                <a:lnTo>
                  <a:pt x="0" y="580"/>
                </a:lnTo>
                <a:lnTo>
                  <a:pt x="0" y="542"/>
                </a:lnTo>
                <a:lnTo>
                  <a:pt x="0" y="503"/>
                </a:lnTo>
                <a:lnTo>
                  <a:pt x="34" y="463"/>
                </a:lnTo>
                <a:lnTo>
                  <a:pt x="70" y="425"/>
                </a:lnTo>
                <a:lnTo>
                  <a:pt x="34" y="386"/>
                </a:lnTo>
                <a:lnTo>
                  <a:pt x="106" y="386"/>
                </a:lnTo>
                <a:lnTo>
                  <a:pt x="142" y="348"/>
                </a:lnTo>
                <a:lnTo>
                  <a:pt x="178" y="348"/>
                </a:lnTo>
                <a:lnTo>
                  <a:pt x="178" y="309"/>
                </a:lnTo>
                <a:lnTo>
                  <a:pt x="178" y="270"/>
                </a:lnTo>
                <a:lnTo>
                  <a:pt x="142" y="270"/>
                </a:lnTo>
                <a:lnTo>
                  <a:pt x="142" y="232"/>
                </a:lnTo>
                <a:lnTo>
                  <a:pt x="106" y="232"/>
                </a:lnTo>
                <a:lnTo>
                  <a:pt x="106" y="193"/>
                </a:lnTo>
                <a:lnTo>
                  <a:pt x="142" y="153"/>
                </a:lnTo>
                <a:lnTo>
                  <a:pt x="142" y="115"/>
                </a:lnTo>
                <a:lnTo>
                  <a:pt x="142" y="76"/>
                </a:lnTo>
                <a:lnTo>
                  <a:pt x="106" y="76"/>
                </a:lnTo>
                <a:lnTo>
                  <a:pt x="106" y="39"/>
                </a:lnTo>
                <a:lnTo>
                  <a:pt x="178" y="39"/>
                </a:lnTo>
                <a:lnTo>
                  <a:pt x="214" y="39"/>
                </a:lnTo>
                <a:lnTo>
                  <a:pt x="248" y="0"/>
                </a:lnTo>
                <a:lnTo>
                  <a:pt x="284" y="0"/>
                </a:lnTo>
                <a:lnTo>
                  <a:pt x="321" y="39"/>
                </a:lnTo>
                <a:lnTo>
                  <a:pt x="426" y="115"/>
                </a:lnTo>
                <a:lnTo>
                  <a:pt x="534" y="115"/>
                </a:lnTo>
                <a:lnTo>
                  <a:pt x="570" y="115"/>
                </a:lnTo>
                <a:lnTo>
                  <a:pt x="676" y="39"/>
                </a:lnTo>
                <a:lnTo>
                  <a:pt x="712" y="39"/>
                </a:lnTo>
                <a:lnTo>
                  <a:pt x="783" y="39"/>
                </a:lnTo>
                <a:lnTo>
                  <a:pt x="818" y="39"/>
                </a:lnTo>
                <a:lnTo>
                  <a:pt x="818" y="0"/>
                </a:lnTo>
                <a:lnTo>
                  <a:pt x="961" y="76"/>
                </a:lnTo>
                <a:lnTo>
                  <a:pt x="1032" y="115"/>
                </a:lnTo>
                <a:lnTo>
                  <a:pt x="1069" y="115"/>
                </a:lnTo>
                <a:lnTo>
                  <a:pt x="1139" y="115"/>
                </a:lnTo>
                <a:lnTo>
                  <a:pt x="1175" y="115"/>
                </a:lnTo>
                <a:lnTo>
                  <a:pt x="1175" y="153"/>
                </a:lnTo>
                <a:lnTo>
                  <a:pt x="1210" y="153"/>
                </a:lnTo>
                <a:lnTo>
                  <a:pt x="1069" y="58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2" name="Freeform 122"/>
          <p:cNvSpPr>
            <a:spLocks noChangeAspect="1"/>
          </p:cNvSpPr>
          <p:nvPr/>
        </p:nvSpPr>
        <p:spPr bwMode="auto">
          <a:xfrm>
            <a:off x="1941513" y="3033713"/>
            <a:ext cx="300037" cy="346075"/>
          </a:xfrm>
          <a:custGeom>
            <a:avLst/>
            <a:gdLst>
              <a:gd name="T0" fmla="*/ 2147483646 w 641"/>
              <a:gd name="T1" fmla="*/ 2147483646 h 851"/>
              <a:gd name="T2" fmla="*/ 2147483646 w 641"/>
              <a:gd name="T3" fmla="*/ 2147483646 h 851"/>
              <a:gd name="T4" fmla="*/ 2147483646 w 641"/>
              <a:gd name="T5" fmla="*/ 2147483646 h 851"/>
              <a:gd name="T6" fmla="*/ 2147483646 w 641"/>
              <a:gd name="T7" fmla="*/ 2147483646 h 851"/>
              <a:gd name="T8" fmla="*/ 2147483646 w 641"/>
              <a:gd name="T9" fmla="*/ 2147483646 h 851"/>
              <a:gd name="T10" fmla="*/ 2147483646 w 641"/>
              <a:gd name="T11" fmla="*/ 2147483646 h 851"/>
              <a:gd name="T12" fmla="*/ 2147483646 w 641"/>
              <a:gd name="T13" fmla="*/ 2147483646 h 851"/>
              <a:gd name="T14" fmla="*/ 2147483646 w 641"/>
              <a:gd name="T15" fmla="*/ 2147483646 h 851"/>
              <a:gd name="T16" fmla="*/ 2147483646 w 641"/>
              <a:gd name="T17" fmla="*/ 2147483646 h 851"/>
              <a:gd name="T18" fmla="*/ 2147483646 w 641"/>
              <a:gd name="T19" fmla="*/ 2147483646 h 851"/>
              <a:gd name="T20" fmla="*/ 2147483646 w 641"/>
              <a:gd name="T21" fmla="*/ 2147483646 h 851"/>
              <a:gd name="T22" fmla="*/ 2147483646 w 641"/>
              <a:gd name="T23" fmla="*/ 2147483646 h 851"/>
              <a:gd name="T24" fmla="*/ 2147483646 w 641"/>
              <a:gd name="T25" fmla="*/ 2147483646 h 851"/>
              <a:gd name="T26" fmla="*/ 2147483646 w 641"/>
              <a:gd name="T27" fmla="*/ 2147483646 h 851"/>
              <a:gd name="T28" fmla="*/ 2147483646 w 641"/>
              <a:gd name="T29" fmla="*/ 2147483646 h 851"/>
              <a:gd name="T30" fmla="*/ 2147483646 w 641"/>
              <a:gd name="T31" fmla="*/ 2147483646 h 851"/>
              <a:gd name="T32" fmla="*/ 2147483646 w 641"/>
              <a:gd name="T33" fmla="*/ 2147483646 h 851"/>
              <a:gd name="T34" fmla="*/ 0 w 641"/>
              <a:gd name="T35" fmla="*/ 2147483646 h 851"/>
              <a:gd name="T36" fmla="*/ 2147483646 w 641"/>
              <a:gd name="T37" fmla="*/ 2147483646 h 851"/>
              <a:gd name="T38" fmla="*/ 2147483646 w 641"/>
              <a:gd name="T39" fmla="*/ 2147483646 h 851"/>
              <a:gd name="T40" fmla="*/ 2147483646 w 641"/>
              <a:gd name="T41" fmla="*/ 2147483646 h 851"/>
              <a:gd name="T42" fmla="*/ 2147483646 w 641"/>
              <a:gd name="T43" fmla="*/ 2147483646 h 851"/>
              <a:gd name="T44" fmla="*/ 2147483646 w 641"/>
              <a:gd name="T45" fmla="*/ 2147483646 h 851"/>
              <a:gd name="T46" fmla="*/ 2147483646 w 641"/>
              <a:gd name="T47" fmla="*/ 2147483646 h 851"/>
              <a:gd name="T48" fmla="*/ 2147483646 w 641"/>
              <a:gd name="T49" fmla="*/ 2147483646 h 851"/>
              <a:gd name="T50" fmla="*/ 2147483646 w 641"/>
              <a:gd name="T51" fmla="*/ 2147483646 h 851"/>
              <a:gd name="T52" fmla="*/ 2147483646 w 641"/>
              <a:gd name="T53" fmla="*/ 2147483646 h 851"/>
              <a:gd name="T54" fmla="*/ 2147483646 w 641"/>
              <a:gd name="T55" fmla="*/ 2147483646 h 851"/>
              <a:gd name="T56" fmla="*/ 2147483646 w 641"/>
              <a:gd name="T57" fmla="*/ 2147483646 h 851"/>
              <a:gd name="T58" fmla="*/ 2147483646 w 641"/>
              <a:gd name="T59" fmla="*/ 2147483646 h 851"/>
              <a:gd name="T60" fmla="*/ 2147483646 w 641"/>
              <a:gd name="T61" fmla="*/ 2147483646 h 851"/>
              <a:gd name="T62" fmla="*/ 2147483646 w 641"/>
              <a:gd name="T63" fmla="*/ 2147483646 h 851"/>
              <a:gd name="T64" fmla="*/ 2147483646 w 641"/>
              <a:gd name="T65" fmla="*/ 2147483646 h 851"/>
              <a:gd name="T66" fmla="*/ 2147483646 w 641"/>
              <a:gd name="T67" fmla="*/ 2147483646 h 851"/>
              <a:gd name="T68" fmla="*/ 2147483646 w 641"/>
              <a:gd name="T69" fmla="*/ 2147483646 h 851"/>
              <a:gd name="T70" fmla="*/ 2147483646 w 641"/>
              <a:gd name="T71" fmla="*/ 2147483646 h 851"/>
              <a:gd name="T72" fmla="*/ 2147483646 w 641"/>
              <a:gd name="T73" fmla="*/ 2147483646 h 851"/>
              <a:gd name="T74" fmla="*/ 2147483646 w 641"/>
              <a:gd name="T75" fmla="*/ 2147483646 h 851"/>
              <a:gd name="T76" fmla="*/ 2147483646 w 641"/>
              <a:gd name="T77" fmla="*/ 0 h 851"/>
              <a:gd name="T78" fmla="*/ 2147483646 w 641"/>
              <a:gd name="T79" fmla="*/ 2147483646 h 851"/>
              <a:gd name="T80" fmla="*/ 2147483646 w 641"/>
              <a:gd name="T81" fmla="*/ 2147483646 h 851"/>
              <a:gd name="T82" fmla="*/ 2147483646 w 641"/>
              <a:gd name="T83" fmla="*/ 2147483646 h 851"/>
              <a:gd name="T84" fmla="*/ 2147483646 w 641"/>
              <a:gd name="T85" fmla="*/ 2147483646 h 851"/>
              <a:gd name="T86" fmla="*/ 2147483646 w 641"/>
              <a:gd name="T87" fmla="*/ 2147483646 h 851"/>
              <a:gd name="T88" fmla="*/ 2147483646 w 641"/>
              <a:gd name="T89" fmla="*/ 2147483646 h 851"/>
              <a:gd name="T90" fmla="*/ 2147483646 w 641"/>
              <a:gd name="T91" fmla="*/ 2147483646 h 851"/>
              <a:gd name="T92" fmla="*/ 2147483646 w 641"/>
              <a:gd name="T93" fmla="*/ 2147483646 h 851"/>
              <a:gd name="T94" fmla="*/ 2147483646 w 641"/>
              <a:gd name="T95" fmla="*/ 2147483646 h 851"/>
              <a:gd name="T96" fmla="*/ 2147483646 w 641"/>
              <a:gd name="T97" fmla="*/ 2147483646 h 851"/>
              <a:gd name="T98" fmla="*/ 2147483646 w 641"/>
              <a:gd name="T99" fmla="*/ 2147483646 h 851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641"/>
              <a:gd name="T151" fmla="*/ 0 h 851"/>
              <a:gd name="T152" fmla="*/ 641 w 641"/>
              <a:gd name="T153" fmla="*/ 851 h 851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641" h="851">
                <a:moveTo>
                  <a:pt x="641" y="425"/>
                </a:moveTo>
                <a:lnTo>
                  <a:pt x="606" y="464"/>
                </a:lnTo>
                <a:lnTo>
                  <a:pt x="570" y="503"/>
                </a:lnTo>
                <a:lnTo>
                  <a:pt x="499" y="581"/>
                </a:lnTo>
                <a:lnTo>
                  <a:pt x="463" y="581"/>
                </a:lnTo>
                <a:lnTo>
                  <a:pt x="428" y="619"/>
                </a:lnTo>
                <a:lnTo>
                  <a:pt x="356" y="658"/>
                </a:lnTo>
                <a:lnTo>
                  <a:pt x="320" y="697"/>
                </a:lnTo>
                <a:lnTo>
                  <a:pt x="285" y="697"/>
                </a:lnTo>
                <a:lnTo>
                  <a:pt x="250" y="735"/>
                </a:lnTo>
                <a:lnTo>
                  <a:pt x="250" y="774"/>
                </a:lnTo>
                <a:lnTo>
                  <a:pt x="178" y="851"/>
                </a:lnTo>
                <a:lnTo>
                  <a:pt x="178" y="813"/>
                </a:lnTo>
                <a:lnTo>
                  <a:pt x="142" y="774"/>
                </a:lnTo>
                <a:lnTo>
                  <a:pt x="107" y="774"/>
                </a:lnTo>
                <a:lnTo>
                  <a:pt x="72" y="774"/>
                </a:lnTo>
                <a:lnTo>
                  <a:pt x="35" y="774"/>
                </a:lnTo>
                <a:lnTo>
                  <a:pt x="0" y="774"/>
                </a:lnTo>
                <a:lnTo>
                  <a:pt x="35" y="697"/>
                </a:lnTo>
                <a:lnTo>
                  <a:pt x="72" y="658"/>
                </a:lnTo>
                <a:lnTo>
                  <a:pt x="107" y="619"/>
                </a:lnTo>
                <a:lnTo>
                  <a:pt x="107" y="581"/>
                </a:lnTo>
                <a:lnTo>
                  <a:pt x="142" y="541"/>
                </a:lnTo>
                <a:lnTo>
                  <a:pt x="178" y="503"/>
                </a:lnTo>
                <a:lnTo>
                  <a:pt x="178" y="464"/>
                </a:lnTo>
                <a:lnTo>
                  <a:pt x="178" y="425"/>
                </a:lnTo>
                <a:lnTo>
                  <a:pt x="178" y="388"/>
                </a:lnTo>
                <a:lnTo>
                  <a:pt x="178" y="349"/>
                </a:lnTo>
                <a:lnTo>
                  <a:pt x="213" y="310"/>
                </a:lnTo>
                <a:lnTo>
                  <a:pt x="213" y="272"/>
                </a:lnTo>
                <a:lnTo>
                  <a:pt x="250" y="272"/>
                </a:lnTo>
                <a:lnTo>
                  <a:pt x="250" y="232"/>
                </a:lnTo>
                <a:lnTo>
                  <a:pt x="250" y="194"/>
                </a:lnTo>
                <a:lnTo>
                  <a:pt x="285" y="155"/>
                </a:lnTo>
                <a:lnTo>
                  <a:pt x="320" y="155"/>
                </a:lnTo>
                <a:lnTo>
                  <a:pt x="320" y="116"/>
                </a:lnTo>
                <a:lnTo>
                  <a:pt x="356" y="78"/>
                </a:lnTo>
                <a:lnTo>
                  <a:pt x="392" y="39"/>
                </a:lnTo>
                <a:lnTo>
                  <a:pt x="392" y="0"/>
                </a:lnTo>
                <a:lnTo>
                  <a:pt x="392" y="78"/>
                </a:lnTo>
                <a:lnTo>
                  <a:pt x="392" y="116"/>
                </a:lnTo>
                <a:lnTo>
                  <a:pt x="428" y="155"/>
                </a:lnTo>
                <a:lnTo>
                  <a:pt x="463" y="232"/>
                </a:lnTo>
                <a:lnTo>
                  <a:pt x="499" y="272"/>
                </a:lnTo>
                <a:lnTo>
                  <a:pt x="534" y="310"/>
                </a:lnTo>
                <a:lnTo>
                  <a:pt x="570" y="349"/>
                </a:lnTo>
                <a:lnTo>
                  <a:pt x="570" y="388"/>
                </a:lnTo>
                <a:lnTo>
                  <a:pt x="606" y="388"/>
                </a:lnTo>
                <a:lnTo>
                  <a:pt x="641" y="388"/>
                </a:lnTo>
                <a:lnTo>
                  <a:pt x="641" y="42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3" name="Freeform 123"/>
          <p:cNvSpPr>
            <a:spLocks noChangeAspect="1"/>
          </p:cNvSpPr>
          <p:nvPr/>
        </p:nvSpPr>
        <p:spPr bwMode="auto">
          <a:xfrm>
            <a:off x="2290763" y="3363913"/>
            <a:ext cx="115887" cy="109537"/>
          </a:xfrm>
          <a:custGeom>
            <a:avLst/>
            <a:gdLst>
              <a:gd name="T0" fmla="*/ 2147483646 w 249"/>
              <a:gd name="T1" fmla="*/ 2147483646 h 270"/>
              <a:gd name="T2" fmla="*/ 2147483646 w 249"/>
              <a:gd name="T3" fmla="*/ 2147483646 h 270"/>
              <a:gd name="T4" fmla="*/ 2147483646 w 249"/>
              <a:gd name="T5" fmla="*/ 2147483646 h 270"/>
              <a:gd name="T6" fmla="*/ 2147483646 w 249"/>
              <a:gd name="T7" fmla="*/ 2147483646 h 270"/>
              <a:gd name="T8" fmla="*/ 2147483646 w 249"/>
              <a:gd name="T9" fmla="*/ 2147483646 h 270"/>
              <a:gd name="T10" fmla="*/ 2147483646 w 249"/>
              <a:gd name="T11" fmla="*/ 2147483646 h 270"/>
              <a:gd name="T12" fmla="*/ 2147483646 w 249"/>
              <a:gd name="T13" fmla="*/ 2147483646 h 270"/>
              <a:gd name="T14" fmla="*/ 2147483646 w 249"/>
              <a:gd name="T15" fmla="*/ 2147483646 h 270"/>
              <a:gd name="T16" fmla="*/ 2147483646 w 249"/>
              <a:gd name="T17" fmla="*/ 2147483646 h 270"/>
              <a:gd name="T18" fmla="*/ 2147483646 w 249"/>
              <a:gd name="T19" fmla="*/ 2147483646 h 270"/>
              <a:gd name="T20" fmla="*/ 2147483646 w 249"/>
              <a:gd name="T21" fmla="*/ 2147483646 h 270"/>
              <a:gd name="T22" fmla="*/ 2147483646 w 249"/>
              <a:gd name="T23" fmla="*/ 2147483646 h 270"/>
              <a:gd name="T24" fmla="*/ 0 w 249"/>
              <a:gd name="T25" fmla="*/ 2147483646 h 270"/>
              <a:gd name="T26" fmla="*/ 0 w 249"/>
              <a:gd name="T27" fmla="*/ 0 h 270"/>
              <a:gd name="T28" fmla="*/ 2147483646 w 249"/>
              <a:gd name="T29" fmla="*/ 0 h 270"/>
              <a:gd name="T30" fmla="*/ 2147483646 w 249"/>
              <a:gd name="T31" fmla="*/ 2147483646 h 270"/>
              <a:gd name="T32" fmla="*/ 2147483646 w 249"/>
              <a:gd name="T33" fmla="*/ 2147483646 h 270"/>
              <a:gd name="T34" fmla="*/ 2147483646 w 249"/>
              <a:gd name="T35" fmla="*/ 2147483646 h 270"/>
              <a:gd name="T36" fmla="*/ 2147483646 w 249"/>
              <a:gd name="T37" fmla="*/ 2147483646 h 270"/>
              <a:gd name="T38" fmla="*/ 2147483646 w 249"/>
              <a:gd name="T39" fmla="*/ 2147483646 h 270"/>
              <a:gd name="T40" fmla="*/ 2147483646 w 249"/>
              <a:gd name="T41" fmla="*/ 2147483646 h 270"/>
              <a:gd name="T42" fmla="*/ 2147483646 w 249"/>
              <a:gd name="T43" fmla="*/ 2147483646 h 270"/>
              <a:gd name="T44" fmla="*/ 2147483646 w 249"/>
              <a:gd name="T45" fmla="*/ 2147483646 h 270"/>
              <a:gd name="T46" fmla="*/ 2147483646 w 249"/>
              <a:gd name="T47" fmla="*/ 2147483646 h 270"/>
              <a:gd name="T48" fmla="*/ 2147483646 w 249"/>
              <a:gd name="T49" fmla="*/ 2147483646 h 270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w 249"/>
              <a:gd name="T76" fmla="*/ 0 h 270"/>
              <a:gd name="T77" fmla="*/ 249 w 249"/>
              <a:gd name="T78" fmla="*/ 270 h 270"/>
            </a:gdLst>
            <a:ahLst/>
            <a:cxnLst>
              <a:cxn ang="T50">
                <a:pos x="T0" y="T1"/>
              </a:cxn>
              <a:cxn ang="T51">
                <a:pos x="T2" y="T3"/>
              </a:cxn>
              <a:cxn ang="T52">
                <a:pos x="T4" y="T5"/>
              </a:cxn>
              <a:cxn ang="T53">
                <a:pos x="T6" y="T7"/>
              </a:cxn>
              <a:cxn ang="T54">
                <a:pos x="T8" y="T9"/>
              </a:cxn>
              <a:cxn ang="T55">
                <a:pos x="T10" y="T11"/>
              </a:cxn>
              <a:cxn ang="T56">
                <a:pos x="T12" y="T13"/>
              </a:cxn>
              <a:cxn ang="T57">
                <a:pos x="T14" y="T15"/>
              </a:cxn>
              <a:cxn ang="T58">
                <a:pos x="T16" y="T17"/>
              </a:cxn>
              <a:cxn ang="T59">
                <a:pos x="T18" y="T19"/>
              </a:cxn>
              <a:cxn ang="T60">
                <a:pos x="T20" y="T21"/>
              </a:cxn>
              <a:cxn ang="T61">
                <a:pos x="T22" y="T23"/>
              </a:cxn>
              <a:cxn ang="T62">
                <a:pos x="T24" y="T25"/>
              </a:cxn>
              <a:cxn ang="T63">
                <a:pos x="T26" y="T27"/>
              </a:cxn>
              <a:cxn ang="T64">
                <a:pos x="T28" y="T29"/>
              </a:cxn>
              <a:cxn ang="T65">
                <a:pos x="T30" y="T31"/>
              </a:cxn>
              <a:cxn ang="T66">
                <a:pos x="T32" y="T33"/>
              </a:cxn>
              <a:cxn ang="T67">
                <a:pos x="T34" y="T35"/>
              </a:cxn>
              <a:cxn ang="T68">
                <a:pos x="T36" y="T37"/>
              </a:cxn>
              <a:cxn ang="T69">
                <a:pos x="T38" y="T39"/>
              </a:cxn>
              <a:cxn ang="T70">
                <a:pos x="T40" y="T41"/>
              </a:cxn>
              <a:cxn ang="T71">
                <a:pos x="T42" y="T43"/>
              </a:cxn>
              <a:cxn ang="T72">
                <a:pos x="T44" y="T45"/>
              </a:cxn>
              <a:cxn ang="T73">
                <a:pos x="T46" y="T47"/>
              </a:cxn>
              <a:cxn ang="T74">
                <a:pos x="T48" y="T49"/>
              </a:cxn>
            </a:cxnLst>
            <a:rect l="T75" t="T76" r="T77" b="T78"/>
            <a:pathLst>
              <a:path w="249" h="270">
                <a:moveTo>
                  <a:pt x="249" y="231"/>
                </a:moveTo>
                <a:lnTo>
                  <a:pt x="249" y="270"/>
                </a:lnTo>
                <a:lnTo>
                  <a:pt x="215" y="270"/>
                </a:lnTo>
                <a:lnTo>
                  <a:pt x="178" y="270"/>
                </a:lnTo>
                <a:lnTo>
                  <a:pt x="142" y="270"/>
                </a:lnTo>
                <a:lnTo>
                  <a:pt x="107" y="270"/>
                </a:lnTo>
                <a:lnTo>
                  <a:pt x="71" y="270"/>
                </a:lnTo>
                <a:lnTo>
                  <a:pt x="71" y="231"/>
                </a:lnTo>
                <a:lnTo>
                  <a:pt x="37" y="194"/>
                </a:lnTo>
                <a:lnTo>
                  <a:pt x="37" y="155"/>
                </a:lnTo>
                <a:lnTo>
                  <a:pt x="37" y="114"/>
                </a:lnTo>
                <a:lnTo>
                  <a:pt x="37" y="77"/>
                </a:lnTo>
                <a:lnTo>
                  <a:pt x="0" y="38"/>
                </a:lnTo>
                <a:lnTo>
                  <a:pt x="0" y="0"/>
                </a:lnTo>
                <a:lnTo>
                  <a:pt x="37" y="0"/>
                </a:lnTo>
                <a:lnTo>
                  <a:pt x="71" y="38"/>
                </a:lnTo>
                <a:lnTo>
                  <a:pt x="107" y="38"/>
                </a:lnTo>
                <a:lnTo>
                  <a:pt x="107" y="77"/>
                </a:lnTo>
                <a:lnTo>
                  <a:pt x="142" y="77"/>
                </a:lnTo>
                <a:lnTo>
                  <a:pt x="142" y="114"/>
                </a:lnTo>
                <a:lnTo>
                  <a:pt x="178" y="114"/>
                </a:lnTo>
                <a:lnTo>
                  <a:pt x="178" y="155"/>
                </a:lnTo>
                <a:lnTo>
                  <a:pt x="215" y="194"/>
                </a:lnTo>
                <a:lnTo>
                  <a:pt x="249" y="194"/>
                </a:lnTo>
                <a:lnTo>
                  <a:pt x="249" y="23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4" name="Freeform 124"/>
          <p:cNvSpPr>
            <a:spLocks noChangeAspect="1"/>
          </p:cNvSpPr>
          <p:nvPr/>
        </p:nvSpPr>
        <p:spPr bwMode="auto">
          <a:xfrm>
            <a:off x="2174875" y="3189288"/>
            <a:ext cx="249238" cy="252412"/>
          </a:xfrm>
          <a:custGeom>
            <a:avLst/>
            <a:gdLst>
              <a:gd name="T0" fmla="*/ 2147483646 w 533"/>
              <a:gd name="T1" fmla="*/ 2147483646 h 619"/>
              <a:gd name="T2" fmla="*/ 2147483646 w 533"/>
              <a:gd name="T3" fmla="*/ 2147483646 h 619"/>
              <a:gd name="T4" fmla="*/ 2147483646 w 533"/>
              <a:gd name="T5" fmla="*/ 2147483646 h 619"/>
              <a:gd name="T6" fmla="*/ 2147483646 w 533"/>
              <a:gd name="T7" fmla="*/ 2147483646 h 619"/>
              <a:gd name="T8" fmla="*/ 2147483646 w 533"/>
              <a:gd name="T9" fmla="*/ 2147483646 h 619"/>
              <a:gd name="T10" fmla="*/ 2147483646 w 533"/>
              <a:gd name="T11" fmla="*/ 2147483646 h 619"/>
              <a:gd name="T12" fmla="*/ 2147483646 w 533"/>
              <a:gd name="T13" fmla="*/ 2147483646 h 619"/>
              <a:gd name="T14" fmla="*/ 2147483646 w 533"/>
              <a:gd name="T15" fmla="*/ 2147483646 h 619"/>
              <a:gd name="T16" fmla="*/ 2147483646 w 533"/>
              <a:gd name="T17" fmla="*/ 2147483646 h 619"/>
              <a:gd name="T18" fmla="*/ 2147483646 w 533"/>
              <a:gd name="T19" fmla="*/ 2147483646 h 619"/>
              <a:gd name="T20" fmla="*/ 2147483646 w 533"/>
              <a:gd name="T21" fmla="*/ 2147483646 h 619"/>
              <a:gd name="T22" fmla="*/ 2147483646 w 533"/>
              <a:gd name="T23" fmla="*/ 2147483646 h 619"/>
              <a:gd name="T24" fmla="*/ 2147483646 w 533"/>
              <a:gd name="T25" fmla="*/ 2147483646 h 619"/>
              <a:gd name="T26" fmla="*/ 2147483646 w 533"/>
              <a:gd name="T27" fmla="*/ 2147483646 h 619"/>
              <a:gd name="T28" fmla="*/ 2147483646 w 533"/>
              <a:gd name="T29" fmla="*/ 2147483646 h 619"/>
              <a:gd name="T30" fmla="*/ 2147483646 w 533"/>
              <a:gd name="T31" fmla="*/ 2147483646 h 619"/>
              <a:gd name="T32" fmla="*/ 2147483646 w 533"/>
              <a:gd name="T33" fmla="*/ 2147483646 h 619"/>
              <a:gd name="T34" fmla="*/ 2147483646 w 533"/>
              <a:gd name="T35" fmla="*/ 2147483646 h 619"/>
              <a:gd name="T36" fmla="*/ 0 w 533"/>
              <a:gd name="T37" fmla="*/ 2147483646 h 619"/>
              <a:gd name="T38" fmla="*/ 0 w 533"/>
              <a:gd name="T39" fmla="*/ 2147483646 h 619"/>
              <a:gd name="T40" fmla="*/ 0 w 533"/>
              <a:gd name="T41" fmla="*/ 2147483646 h 619"/>
              <a:gd name="T42" fmla="*/ 2147483646 w 533"/>
              <a:gd name="T43" fmla="*/ 2147483646 h 619"/>
              <a:gd name="T44" fmla="*/ 2147483646 w 533"/>
              <a:gd name="T45" fmla="*/ 2147483646 h 619"/>
              <a:gd name="T46" fmla="*/ 0 w 533"/>
              <a:gd name="T47" fmla="*/ 2147483646 h 619"/>
              <a:gd name="T48" fmla="*/ 2147483646 w 533"/>
              <a:gd name="T49" fmla="*/ 2147483646 h 619"/>
              <a:gd name="T50" fmla="*/ 2147483646 w 533"/>
              <a:gd name="T51" fmla="*/ 2147483646 h 619"/>
              <a:gd name="T52" fmla="*/ 2147483646 w 533"/>
              <a:gd name="T53" fmla="*/ 2147483646 h 619"/>
              <a:gd name="T54" fmla="*/ 2147483646 w 533"/>
              <a:gd name="T55" fmla="*/ 2147483646 h 619"/>
              <a:gd name="T56" fmla="*/ 2147483646 w 533"/>
              <a:gd name="T57" fmla="*/ 2147483646 h 619"/>
              <a:gd name="T58" fmla="*/ 2147483646 w 533"/>
              <a:gd name="T59" fmla="*/ 2147483646 h 619"/>
              <a:gd name="T60" fmla="*/ 2147483646 w 533"/>
              <a:gd name="T61" fmla="*/ 2147483646 h 619"/>
              <a:gd name="T62" fmla="*/ 2147483646 w 533"/>
              <a:gd name="T63" fmla="*/ 2147483646 h 619"/>
              <a:gd name="T64" fmla="*/ 2147483646 w 533"/>
              <a:gd name="T65" fmla="*/ 2147483646 h 619"/>
              <a:gd name="T66" fmla="*/ 2147483646 w 533"/>
              <a:gd name="T67" fmla="*/ 2147483646 h 619"/>
              <a:gd name="T68" fmla="*/ 2147483646 w 533"/>
              <a:gd name="T69" fmla="*/ 2147483646 h 619"/>
              <a:gd name="T70" fmla="*/ 2147483646 w 533"/>
              <a:gd name="T71" fmla="*/ 2147483646 h 619"/>
              <a:gd name="T72" fmla="*/ 2147483646 w 533"/>
              <a:gd name="T73" fmla="*/ 2147483646 h 619"/>
              <a:gd name="T74" fmla="*/ 2147483646 w 533"/>
              <a:gd name="T75" fmla="*/ 2147483646 h 619"/>
              <a:gd name="T76" fmla="*/ 2147483646 w 533"/>
              <a:gd name="T77" fmla="*/ 2147483646 h 619"/>
              <a:gd name="T78" fmla="*/ 2147483646 w 533"/>
              <a:gd name="T79" fmla="*/ 2147483646 h 619"/>
              <a:gd name="T80" fmla="*/ 2147483646 w 533"/>
              <a:gd name="T81" fmla="*/ 2147483646 h 619"/>
              <a:gd name="T82" fmla="*/ 2147483646 w 533"/>
              <a:gd name="T83" fmla="*/ 2147483646 h 619"/>
              <a:gd name="T84" fmla="*/ 2147483646 w 533"/>
              <a:gd name="T85" fmla="*/ 0 h 619"/>
              <a:gd name="T86" fmla="*/ 2147483646 w 533"/>
              <a:gd name="T87" fmla="*/ 0 h 619"/>
              <a:gd name="T88" fmla="*/ 2147483646 w 533"/>
              <a:gd name="T89" fmla="*/ 2147483646 h 619"/>
              <a:gd name="T90" fmla="*/ 2147483646 w 533"/>
              <a:gd name="T91" fmla="*/ 2147483646 h 619"/>
              <a:gd name="T92" fmla="*/ 2147483646 w 533"/>
              <a:gd name="T93" fmla="*/ 2147483646 h 619"/>
              <a:gd name="T94" fmla="*/ 2147483646 w 533"/>
              <a:gd name="T95" fmla="*/ 2147483646 h 619"/>
              <a:gd name="T96" fmla="*/ 2147483646 w 533"/>
              <a:gd name="T97" fmla="*/ 2147483646 h 619"/>
              <a:gd name="T98" fmla="*/ 2147483646 w 533"/>
              <a:gd name="T99" fmla="*/ 2147483646 h 619"/>
              <a:gd name="T100" fmla="*/ 2147483646 w 533"/>
              <a:gd name="T101" fmla="*/ 2147483646 h 619"/>
              <a:gd name="T102" fmla="*/ 2147483646 w 533"/>
              <a:gd name="T103" fmla="*/ 2147483646 h 619"/>
              <a:gd name="T104" fmla="*/ 2147483646 w 533"/>
              <a:gd name="T105" fmla="*/ 2147483646 h 619"/>
              <a:gd name="T106" fmla="*/ 2147483646 w 533"/>
              <a:gd name="T107" fmla="*/ 2147483646 h 619"/>
              <a:gd name="T108" fmla="*/ 2147483646 w 533"/>
              <a:gd name="T109" fmla="*/ 2147483646 h 619"/>
              <a:gd name="T110" fmla="*/ 2147483646 w 533"/>
              <a:gd name="T111" fmla="*/ 2147483646 h 619"/>
              <a:gd name="T112" fmla="*/ 2147483646 w 533"/>
              <a:gd name="T113" fmla="*/ 2147483646 h 619"/>
              <a:gd name="T114" fmla="*/ 2147483646 w 533"/>
              <a:gd name="T115" fmla="*/ 2147483646 h 619"/>
              <a:gd name="T116" fmla="*/ 2147483646 w 533"/>
              <a:gd name="T117" fmla="*/ 2147483646 h 619"/>
              <a:gd name="T118" fmla="*/ 2147483646 w 533"/>
              <a:gd name="T119" fmla="*/ 2147483646 h 61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533"/>
              <a:gd name="T181" fmla="*/ 0 h 619"/>
              <a:gd name="T182" fmla="*/ 533 w 533"/>
              <a:gd name="T183" fmla="*/ 619 h 61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533" h="619">
                <a:moveTo>
                  <a:pt x="497" y="619"/>
                </a:moveTo>
                <a:lnTo>
                  <a:pt x="463" y="619"/>
                </a:lnTo>
                <a:lnTo>
                  <a:pt x="427" y="580"/>
                </a:lnTo>
                <a:lnTo>
                  <a:pt x="427" y="541"/>
                </a:lnTo>
                <a:lnTo>
                  <a:pt x="391" y="541"/>
                </a:lnTo>
                <a:lnTo>
                  <a:pt x="391" y="504"/>
                </a:lnTo>
                <a:lnTo>
                  <a:pt x="355" y="504"/>
                </a:lnTo>
                <a:lnTo>
                  <a:pt x="355" y="464"/>
                </a:lnTo>
                <a:lnTo>
                  <a:pt x="319" y="464"/>
                </a:lnTo>
                <a:lnTo>
                  <a:pt x="285" y="426"/>
                </a:lnTo>
                <a:lnTo>
                  <a:pt x="249" y="426"/>
                </a:lnTo>
                <a:lnTo>
                  <a:pt x="249" y="464"/>
                </a:lnTo>
                <a:lnTo>
                  <a:pt x="213" y="464"/>
                </a:lnTo>
                <a:lnTo>
                  <a:pt x="178" y="464"/>
                </a:lnTo>
                <a:lnTo>
                  <a:pt x="141" y="504"/>
                </a:lnTo>
                <a:lnTo>
                  <a:pt x="106" y="504"/>
                </a:lnTo>
                <a:lnTo>
                  <a:pt x="71" y="504"/>
                </a:lnTo>
                <a:lnTo>
                  <a:pt x="35" y="541"/>
                </a:lnTo>
                <a:lnTo>
                  <a:pt x="0" y="541"/>
                </a:lnTo>
                <a:lnTo>
                  <a:pt x="0" y="504"/>
                </a:lnTo>
                <a:lnTo>
                  <a:pt x="0" y="464"/>
                </a:lnTo>
                <a:lnTo>
                  <a:pt x="35" y="426"/>
                </a:lnTo>
                <a:lnTo>
                  <a:pt x="35" y="387"/>
                </a:lnTo>
                <a:lnTo>
                  <a:pt x="0" y="348"/>
                </a:lnTo>
                <a:lnTo>
                  <a:pt x="35" y="348"/>
                </a:lnTo>
                <a:lnTo>
                  <a:pt x="71" y="348"/>
                </a:lnTo>
                <a:lnTo>
                  <a:pt x="71" y="310"/>
                </a:lnTo>
                <a:lnTo>
                  <a:pt x="106" y="310"/>
                </a:lnTo>
                <a:lnTo>
                  <a:pt x="106" y="271"/>
                </a:lnTo>
                <a:lnTo>
                  <a:pt x="141" y="271"/>
                </a:lnTo>
                <a:lnTo>
                  <a:pt x="141" y="232"/>
                </a:lnTo>
                <a:lnTo>
                  <a:pt x="178" y="232"/>
                </a:lnTo>
                <a:lnTo>
                  <a:pt x="178" y="194"/>
                </a:lnTo>
                <a:lnTo>
                  <a:pt x="178" y="154"/>
                </a:lnTo>
                <a:lnTo>
                  <a:pt x="213" y="154"/>
                </a:lnTo>
                <a:lnTo>
                  <a:pt x="249" y="116"/>
                </a:lnTo>
                <a:lnTo>
                  <a:pt x="285" y="77"/>
                </a:lnTo>
                <a:lnTo>
                  <a:pt x="319" y="77"/>
                </a:lnTo>
                <a:lnTo>
                  <a:pt x="319" y="38"/>
                </a:lnTo>
                <a:lnTo>
                  <a:pt x="355" y="38"/>
                </a:lnTo>
                <a:lnTo>
                  <a:pt x="391" y="38"/>
                </a:lnTo>
                <a:lnTo>
                  <a:pt x="427" y="38"/>
                </a:lnTo>
                <a:lnTo>
                  <a:pt x="427" y="0"/>
                </a:lnTo>
                <a:lnTo>
                  <a:pt x="463" y="0"/>
                </a:lnTo>
                <a:lnTo>
                  <a:pt x="497" y="38"/>
                </a:lnTo>
                <a:lnTo>
                  <a:pt x="497" y="77"/>
                </a:lnTo>
                <a:lnTo>
                  <a:pt x="463" y="116"/>
                </a:lnTo>
                <a:lnTo>
                  <a:pt x="463" y="154"/>
                </a:lnTo>
                <a:lnTo>
                  <a:pt x="427" y="154"/>
                </a:lnTo>
                <a:lnTo>
                  <a:pt x="427" y="194"/>
                </a:lnTo>
                <a:lnTo>
                  <a:pt x="427" y="232"/>
                </a:lnTo>
                <a:lnTo>
                  <a:pt x="463" y="232"/>
                </a:lnTo>
                <a:lnTo>
                  <a:pt x="533" y="310"/>
                </a:lnTo>
                <a:lnTo>
                  <a:pt x="497" y="387"/>
                </a:lnTo>
                <a:lnTo>
                  <a:pt x="497" y="426"/>
                </a:lnTo>
                <a:lnTo>
                  <a:pt x="497" y="464"/>
                </a:lnTo>
                <a:lnTo>
                  <a:pt x="497" y="504"/>
                </a:lnTo>
                <a:lnTo>
                  <a:pt x="497" y="541"/>
                </a:lnTo>
                <a:lnTo>
                  <a:pt x="497" y="580"/>
                </a:lnTo>
                <a:lnTo>
                  <a:pt x="497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5" name="Freeform 125"/>
          <p:cNvSpPr>
            <a:spLocks noChangeAspect="1"/>
          </p:cNvSpPr>
          <p:nvPr/>
        </p:nvSpPr>
        <p:spPr bwMode="auto">
          <a:xfrm>
            <a:off x="2022475" y="3206750"/>
            <a:ext cx="268288" cy="252413"/>
          </a:xfrm>
          <a:custGeom>
            <a:avLst/>
            <a:gdLst>
              <a:gd name="T0" fmla="*/ 2147483646 w 571"/>
              <a:gd name="T1" fmla="*/ 2147483646 h 619"/>
              <a:gd name="T2" fmla="*/ 2147483646 w 571"/>
              <a:gd name="T3" fmla="*/ 2147483646 h 619"/>
              <a:gd name="T4" fmla="*/ 2147483646 w 571"/>
              <a:gd name="T5" fmla="*/ 2147483646 h 619"/>
              <a:gd name="T6" fmla="*/ 2147483646 w 571"/>
              <a:gd name="T7" fmla="*/ 2147483646 h 619"/>
              <a:gd name="T8" fmla="*/ 2147483646 w 571"/>
              <a:gd name="T9" fmla="*/ 2147483646 h 619"/>
              <a:gd name="T10" fmla="*/ 2147483646 w 571"/>
              <a:gd name="T11" fmla="*/ 2147483646 h 619"/>
              <a:gd name="T12" fmla="*/ 2147483646 w 571"/>
              <a:gd name="T13" fmla="*/ 2147483646 h 619"/>
              <a:gd name="T14" fmla="*/ 2147483646 w 571"/>
              <a:gd name="T15" fmla="*/ 2147483646 h 619"/>
              <a:gd name="T16" fmla="*/ 2147483646 w 571"/>
              <a:gd name="T17" fmla="*/ 2147483646 h 619"/>
              <a:gd name="T18" fmla="*/ 2147483646 w 571"/>
              <a:gd name="T19" fmla="*/ 2147483646 h 619"/>
              <a:gd name="T20" fmla="*/ 2147483646 w 571"/>
              <a:gd name="T21" fmla="*/ 2147483646 h 619"/>
              <a:gd name="T22" fmla="*/ 2147483646 w 571"/>
              <a:gd name="T23" fmla="*/ 2147483646 h 619"/>
              <a:gd name="T24" fmla="*/ 2147483646 w 571"/>
              <a:gd name="T25" fmla="*/ 2147483646 h 619"/>
              <a:gd name="T26" fmla="*/ 2147483646 w 571"/>
              <a:gd name="T27" fmla="*/ 2147483646 h 619"/>
              <a:gd name="T28" fmla="*/ 2147483646 w 571"/>
              <a:gd name="T29" fmla="*/ 2147483646 h 619"/>
              <a:gd name="T30" fmla="*/ 2147483646 w 571"/>
              <a:gd name="T31" fmla="*/ 2147483646 h 619"/>
              <a:gd name="T32" fmla="*/ 2147483646 w 571"/>
              <a:gd name="T33" fmla="*/ 2147483646 h 619"/>
              <a:gd name="T34" fmla="*/ 2147483646 w 571"/>
              <a:gd name="T35" fmla="*/ 2147483646 h 619"/>
              <a:gd name="T36" fmla="*/ 2147483646 w 571"/>
              <a:gd name="T37" fmla="*/ 2147483646 h 619"/>
              <a:gd name="T38" fmla="*/ 2147483646 w 571"/>
              <a:gd name="T39" fmla="*/ 2147483646 h 619"/>
              <a:gd name="T40" fmla="*/ 2147483646 w 571"/>
              <a:gd name="T41" fmla="*/ 2147483646 h 619"/>
              <a:gd name="T42" fmla="*/ 2147483646 w 571"/>
              <a:gd name="T43" fmla="*/ 2147483646 h 619"/>
              <a:gd name="T44" fmla="*/ 2147483646 w 571"/>
              <a:gd name="T45" fmla="*/ 2147483646 h 619"/>
              <a:gd name="T46" fmla="*/ 2147483646 w 571"/>
              <a:gd name="T47" fmla="*/ 2147483646 h 619"/>
              <a:gd name="T48" fmla="*/ 2147483646 w 571"/>
              <a:gd name="T49" fmla="*/ 2147483646 h 619"/>
              <a:gd name="T50" fmla="*/ 2147483646 w 571"/>
              <a:gd name="T51" fmla="*/ 2147483646 h 619"/>
              <a:gd name="T52" fmla="*/ 2147483646 w 571"/>
              <a:gd name="T53" fmla="*/ 2147483646 h 619"/>
              <a:gd name="T54" fmla="*/ 0 w 571"/>
              <a:gd name="T55" fmla="*/ 2147483646 h 619"/>
              <a:gd name="T56" fmla="*/ 0 w 571"/>
              <a:gd name="T57" fmla="*/ 2147483646 h 619"/>
              <a:gd name="T58" fmla="*/ 0 w 571"/>
              <a:gd name="T59" fmla="*/ 2147483646 h 619"/>
              <a:gd name="T60" fmla="*/ 0 w 571"/>
              <a:gd name="T61" fmla="*/ 2147483646 h 619"/>
              <a:gd name="T62" fmla="*/ 0 w 571"/>
              <a:gd name="T63" fmla="*/ 2147483646 h 619"/>
              <a:gd name="T64" fmla="*/ 2147483646 w 571"/>
              <a:gd name="T65" fmla="*/ 2147483646 h 619"/>
              <a:gd name="T66" fmla="*/ 2147483646 w 571"/>
              <a:gd name="T67" fmla="*/ 2147483646 h 619"/>
              <a:gd name="T68" fmla="*/ 2147483646 w 571"/>
              <a:gd name="T69" fmla="*/ 2147483646 h 619"/>
              <a:gd name="T70" fmla="*/ 2147483646 w 571"/>
              <a:gd name="T71" fmla="*/ 2147483646 h 619"/>
              <a:gd name="T72" fmla="*/ 2147483646 w 571"/>
              <a:gd name="T73" fmla="*/ 2147483646 h 619"/>
              <a:gd name="T74" fmla="*/ 2147483646 w 571"/>
              <a:gd name="T75" fmla="*/ 2147483646 h 619"/>
              <a:gd name="T76" fmla="*/ 2147483646 w 571"/>
              <a:gd name="T77" fmla="*/ 2147483646 h 619"/>
              <a:gd name="T78" fmla="*/ 2147483646 w 571"/>
              <a:gd name="T79" fmla="*/ 2147483646 h 619"/>
              <a:gd name="T80" fmla="*/ 2147483646 w 571"/>
              <a:gd name="T81" fmla="*/ 2147483646 h 619"/>
              <a:gd name="T82" fmla="*/ 2147483646 w 571"/>
              <a:gd name="T83" fmla="*/ 2147483646 h 619"/>
              <a:gd name="T84" fmla="*/ 2147483646 w 571"/>
              <a:gd name="T85" fmla="*/ 0 h 619"/>
              <a:gd name="T86" fmla="*/ 2147483646 w 571"/>
              <a:gd name="T87" fmla="*/ 0 h 619"/>
              <a:gd name="T88" fmla="*/ 2147483646 w 571"/>
              <a:gd name="T89" fmla="*/ 2147483646 h 619"/>
              <a:gd name="T90" fmla="*/ 2147483646 w 571"/>
              <a:gd name="T91" fmla="*/ 2147483646 h 619"/>
              <a:gd name="T92" fmla="*/ 2147483646 w 571"/>
              <a:gd name="T93" fmla="*/ 2147483646 h 619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71"/>
              <a:gd name="T142" fmla="*/ 0 h 619"/>
              <a:gd name="T143" fmla="*/ 571 w 571"/>
              <a:gd name="T144" fmla="*/ 619 h 619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71" h="619">
                <a:moveTo>
                  <a:pt x="571" y="78"/>
                </a:moveTo>
                <a:lnTo>
                  <a:pt x="534" y="115"/>
                </a:lnTo>
                <a:lnTo>
                  <a:pt x="499" y="115"/>
                </a:lnTo>
                <a:lnTo>
                  <a:pt x="499" y="155"/>
                </a:lnTo>
                <a:lnTo>
                  <a:pt x="499" y="193"/>
                </a:lnTo>
                <a:lnTo>
                  <a:pt x="463" y="193"/>
                </a:lnTo>
                <a:lnTo>
                  <a:pt x="463" y="232"/>
                </a:lnTo>
                <a:lnTo>
                  <a:pt x="428" y="232"/>
                </a:lnTo>
                <a:lnTo>
                  <a:pt x="428" y="271"/>
                </a:lnTo>
                <a:lnTo>
                  <a:pt x="393" y="271"/>
                </a:lnTo>
                <a:lnTo>
                  <a:pt x="393" y="309"/>
                </a:lnTo>
                <a:lnTo>
                  <a:pt x="356" y="309"/>
                </a:lnTo>
                <a:lnTo>
                  <a:pt x="321" y="309"/>
                </a:lnTo>
                <a:lnTo>
                  <a:pt x="356" y="348"/>
                </a:lnTo>
                <a:lnTo>
                  <a:pt x="356" y="387"/>
                </a:lnTo>
                <a:lnTo>
                  <a:pt x="321" y="425"/>
                </a:lnTo>
                <a:lnTo>
                  <a:pt x="321" y="465"/>
                </a:lnTo>
                <a:lnTo>
                  <a:pt x="321" y="503"/>
                </a:lnTo>
                <a:lnTo>
                  <a:pt x="250" y="542"/>
                </a:lnTo>
                <a:lnTo>
                  <a:pt x="215" y="542"/>
                </a:lnTo>
                <a:lnTo>
                  <a:pt x="178" y="542"/>
                </a:lnTo>
                <a:lnTo>
                  <a:pt x="142" y="581"/>
                </a:lnTo>
                <a:lnTo>
                  <a:pt x="107" y="581"/>
                </a:lnTo>
                <a:lnTo>
                  <a:pt x="72" y="581"/>
                </a:lnTo>
                <a:lnTo>
                  <a:pt x="36" y="581"/>
                </a:lnTo>
                <a:lnTo>
                  <a:pt x="36" y="619"/>
                </a:lnTo>
                <a:lnTo>
                  <a:pt x="36" y="581"/>
                </a:lnTo>
                <a:lnTo>
                  <a:pt x="0" y="542"/>
                </a:lnTo>
                <a:lnTo>
                  <a:pt x="0" y="503"/>
                </a:lnTo>
                <a:lnTo>
                  <a:pt x="0" y="425"/>
                </a:lnTo>
                <a:lnTo>
                  <a:pt x="0" y="387"/>
                </a:lnTo>
                <a:lnTo>
                  <a:pt x="0" y="425"/>
                </a:lnTo>
                <a:lnTo>
                  <a:pt x="72" y="348"/>
                </a:lnTo>
                <a:lnTo>
                  <a:pt x="72" y="309"/>
                </a:lnTo>
                <a:lnTo>
                  <a:pt x="107" y="271"/>
                </a:lnTo>
                <a:lnTo>
                  <a:pt x="142" y="271"/>
                </a:lnTo>
                <a:lnTo>
                  <a:pt x="178" y="232"/>
                </a:lnTo>
                <a:lnTo>
                  <a:pt x="250" y="193"/>
                </a:lnTo>
                <a:lnTo>
                  <a:pt x="285" y="155"/>
                </a:lnTo>
                <a:lnTo>
                  <a:pt x="321" y="155"/>
                </a:lnTo>
                <a:lnTo>
                  <a:pt x="393" y="78"/>
                </a:lnTo>
                <a:lnTo>
                  <a:pt x="428" y="39"/>
                </a:lnTo>
                <a:lnTo>
                  <a:pt x="463" y="0"/>
                </a:lnTo>
                <a:lnTo>
                  <a:pt x="499" y="0"/>
                </a:lnTo>
                <a:lnTo>
                  <a:pt x="499" y="39"/>
                </a:lnTo>
                <a:lnTo>
                  <a:pt x="534" y="39"/>
                </a:lnTo>
                <a:lnTo>
                  <a:pt x="571" y="7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6" name="Freeform 126"/>
          <p:cNvSpPr>
            <a:spLocks noChangeAspect="1"/>
          </p:cNvSpPr>
          <p:nvPr/>
        </p:nvSpPr>
        <p:spPr bwMode="auto">
          <a:xfrm>
            <a:off x="2208213" y="3003550"/>
            <a:ext cx="266700" cy="312738"/>
          </a:xfrm>
          <a:custGeom>
            <a:avLst/>
            <a:gdLst>
              <a:gd name="T0" fmla="*/ 2147483646 w 571"/>
              <a:gd name="T1" fmla="*/ 2147483646 h 774"/>
              <a:gd name="T2" fmla="*/ 2147483646 w 571"/>
              <a:gd name="T3" fmla="*/ 2147483646 h 774"/>
              <a:gd name="T4" fmla="*/ 2147483646 w 571"/>
              <a:gd name="T5" fmla="*/ 2147483646 h 774"/>
              <a:gd name="T6" fmla="*/ 2147483646 w 571"/>
              <a:gd name="T7" fmla="*/ 2147483646 h 774"/>
              <a:gd name="T8" fmla="*/ 2147483646 w 571"/>
              <a:gd name="T9" fmla="*/ 2147483646 h 774"/>
              <a:gd name="T10" fmla="*/ 2147483646 w 571"/>
              <a:gd name="T11" fmla="*/ 2147483646 h 774"/>
              <a:gd name="T12" fmla="*/ 2147483646 w 571"/>
              <a:gd name="T13" fmla="*/ 2147483646 h 774"/>
              <a:gd name="T14" fmla="*/ 2147483646 w 571"/>
              <a:gd name="T15" fmla="*/ 2147483646 h 774"/>
              <a:gd name="T16" fmla="*/ 2147483646 w 571"/>
              <a:gd name="T17" fmla="*/ 2147483646 h 774"/>
              <a:gd name="T18" fmla="*/ 2147483646 w 571"/>
              <a:gd name="T19" fmla="*/ 2147483646 h 774"/>
              <a:gd name="T20" fmla="*/ 2147483646 w 571"/>
              <a:gd name="T21" fmla="*/ 2147483646 h 774"/>
              <a:gd name="T22" fmla="*/ 2147483646 w 571"/>
              <a:gd name="T23" fmla="*/ 2147483646 h 774"/>
              <a:gd name="T24" fmla="*/ 2147483646 w 571"/>
              <a:gd name="T25" fmla="*/ 2147483646 h 774"/>
              <a:gd name="T26" fmla="*/ 2147483646 w 571"/>
              <a:gd name="T27" fmla="*/ 2147483646 h 774"/>
              <a:gd name="T28" fmla="*/ 2147483646 w 571"/>
              <a:gd name="T29" fmla="*/ 2147483646 h 774"/>
              <a:gd name="T30" fmla="*/ 2147483646 w 571"/>
              <a:gd name="T31" fmla="*/ 2147483646 h 774"/>
              <a:gd name="T32" fmla="*/ 2147483646 w 571"/>
              <a:gd name="T33" fmla="*/ 2147483646 h 774"/>
              <a:gd name="T34" fmla="*/ 2147483646 w 571"/>
              <a:gd name="T35" fmla="*/ 2147483646 h 774"/>
              <a:gd name="T36" fmla="*/ 2147483646 w 571"/>
              <a:gd name="T37" fmla="*/ 2147483646 h 774"/>
              <a:gd name="T38" fmla="*/ 2147483646 w 571"/>
              <a:gd name="T39" fmla="*/ 2147483646 h 774"/>
              <a:gd name="T40" fmla="*/ 2147483646 w 571"/>
              <a:gd name="T41" fmla="*/ 2147483646 h 774"/>
              <a:gd name="T42" fmla="*/ 2147483646 w 571"/>
              <a:gd name="T43" fmla="*/ 2147483646 h 774"/>
              <a:gd name="T44" fmla="*/ 0 w 571"/>
              <a:gd name="T45" fmla="*/ 2147483646 h 774"/>
              <a:gd name="T46" fmla="*/ 2147483646 w 571"/>
              <a:gd name="T47" fmla="*/ 2147483646 h 774"/>
              <a:gd name="T48" fmla="*/ 2147483646 w 571"/>
              <a:gd name="T49" fmla="*/ 2147483646 h 774"/>
              <a:gd name="T50" fmla="*/ 2147483646 w 571"/>
              <a:gd name="T51" fmla="*/ 2147483646 h 774"/>
              <a:gd name="T52" fmla="*/ 2147483646 w 571"/>
              <a:gd name="T53" fmla="*/ 2147483646 h 774"/>
              <a:gd name="T54" fmla="*/ 2147483646 w 571"/>
              <a:gd name="T55" fmla="*/ 2147483646 h 774"/>
              <a:gd name="T56" fmla="*/ 2147483646 w 571"/>
              <a:gd name="T57" fmla="*/ 2147483646 h 774"/>
              <a:gd name="T58" fmla="*/ 2147483646 w 571"/>
              <a:gd name="T59" fmla="*/ 2147483646 h 774"/>
              <a:gd name="T60" fmla="*/ 2147483646 w 571"/>
              <a:gd name="T61" fmla="*/ 2147483646 h 774"/>
              <a:gd name="T62" fmla="*/ 2147483646 w 571"/>
              <a:gd name="T63" fmla="*/ 2147483646 h 774"/>
              <a:gd name="T64" fmla="*/ 2147483646 w 571"/>
              <a:gd name="T65" fmla="*/ 2147483646 h 774"/>
              <a:gd name="T66" fmla="*/ 2147483646 w 571"/>
              <a:gd name="T67" fmla="*/ 2147483646 h 774"/>
              <a:gd name="T68" fmla="*/ 2147483646 w 571"/>
              <a:gd name="T69" fmla="*/ 2147483646 h 774"/>
              <a:gd name="T70" fmla="*/ 2147483646 w 571"/>
              <a:gd name="T71" fmla="*/ 2147483646 h 774"/>
              <a:gd name="T72" fmla="*/ 2147483646 w 571"/>
              <a:gd name="T73" fmla="*/ 2147483646 h 774"/>
              <a:gd name="T74" fmla="*/ 2147483646 w 571"/>
              <a:gd name="T75" fmla="*/ 2147483646 h 774"/>
              <a:gd name="T76" fmla="*/ 2147483646 w 571"/>
              <a:gd name="T77" fmla="*/ 2147483646 h 774"/>
              <a:gd name="T78" fmla="*/ 2147483646 w 571"/>
              <a:gd name="T79" fmla="*/ 0 h 774"/>
              <a:gd name="T80" fmla="*/ 2147483646 w 571"/>
              <a:gd name="T81" fmla="*/ 2147483646 h 774"/>
              <a:gd name="T82" fmla="*/ 2147483646 w 571"/>
              <a:gd name="T83" fmla="*/ 2147483646 h 774"/>
              <a:gd name="T84" fmla="*/ 2147483646 w 571"/>
              <a:gd name="T85" fmla="*/ 2147483646 h 774"/>
              <a:gd name="T86" fmla="*/ 2147483646 w 571"/>
              <a:gd name="T87" fmla="*/ 2147483646 h 774"/>
              <a:gd name="T88" fmla="*/ 2147483646 w 571"/>
              <a:gd name="T89" fmla="*/ 2147483646 h 774"/>
              <a:gd name="T90" fmla="*/ 2147483646 w 571"/>
              <a:gd name="T91" fmla="*/ 2147483646 h 774"/>
              <a:gd name="T92" fmla="*/ 2147483646 w 571"/>
              <a:gd name="T93" fmla="*/ 2147483646 h 774"/>
              <a:gd name="T94" fmla="*/ 2147483646 w 571"/>
              <a:gd name="T95" fmla="*/ 2147483646 h 774"/>
              <a:gd name="T96" fmla="*/ 2147483646 w 571"/>
              <a:gd name="T97" fmla="*/ 2147483646 h 774"/>
              <a:gd name="T98" fmla="*/ 2147483646 w 571"/>
              <a:gd name="T99" fmla="*/ 2147483646 h 774"/>
              <a:gd name="T100" fmla="*/ 2147483646 w 571"/>
              <a:gd name="T101" fmla="*/ 2147483646 h 774"/>
              <a:gd name="T102" fmla="*/ 2147483646 w 571"/>
              <a:gd name="T103" fmla="*/ 2147483646 h 77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571"/>
              <a:gd name="T157" fmla="*/ 0 h 774"/>
              <a:gd name="T158" fmla="*/ 571 w 571"/>
              <a:gd name="T159" fmla="*/ 774 h 77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571" h="774">
                <a:moveTo>
                  <a:pt x="356" y="696"/>
                </a:moveTo>
                <a:lnTo>
                  <a:pt x="356" y="658"/>
                </a:lnTo>
                <a:lnTo>
                  <a:pt x="356" y="619"/>
                </a:lnTo>
                <a:lnTo>
                  <a:pt x="393" y="619"/>
                </a:lnTo>
                <a:lnTo>
                  <a:pt x="393" y="581"/>
                </a:lnTo>
                <a:lnTo>
                  <a:pt x="427" y="542"/>
                </a:lnTo>
                <a:lnTo>
                  <a:pt x="427" y="502"/>
                </a:lnTo>
                <a:lnTo>
                  <a:pt x="393" y="464"/>
                </a:lnTo>
                <a:lnTo>
                  <a:pt x="356" y="464"/>
                </a:lnTo>
                <a:lnTo>
                  <a:pt x="356" y="502"/>
                </a:lnTo>
                <a:lnTo>
                  <a:pt x="320" y="502"/>
                </a:lnTo>
                <a:lnTo>
                  <a:pt x="285" y="502"/>
                </a:lnTo>
                <a:lnTo>
                  <a:pt x="249" y="502"/>
                </a:lnTo>
                <a:lnTo>
                  <a:pt x="249" y="542"/>
                </a:lnTo>
                <a:lnTo>
                  <a:pt x="215" y="542"/>
                </a:lnTo>
                <a:lnTo>
                  <a:pt x="178" y="581"/>
                </a:lnTo>
                <a:lnTo>
                  <a:pt x="142" y="542"/>
                </a:lnTo>
                <a:lnTo>
                  <a:pt x="107" y="542"/>
                </a:lnTo>
                <a:lnTo>
                  <a:pt x="107" y="502"/>
                </a:lnTo>
                <a:lnTo>
                  <a:pt x="71" y="502"/>
                </a:lnTo>
                <a:lnTo>
                  <a:pt x="71" y="464"/>
                </a:lnTo>
                <a:lnTo>
                  <a:pt x="36" y="464"/>
                </a:lnTo>
                <a:lnTo>
                  <a:pt x="0" y="464"/>
                </a:lnTo>
                <a:lnTo>
                  <a:pt x="36" y="425"/>
                </a:lnTo>
                <a:lnTo>
                  <a:pt x="71" y="386"/>
                </a:lnTo>
                <a:lnTo>
                  <a:pt x="107" y="349"/>
                </a:lnTo>
                <a:lnTo>
                  <a:pt x="142" y="349"/>
                </a:lnTo>
                <a:lnTo>
                  <a:pt x="178" y="349"/>
                </a:lnTo>
                <a:lnTo>
                  <a:pt x="178" y="310"/>
                </a:lnTo>
                <a:lnTo>
                  <a:pt x="215" y="310"/>
                </a:lnTo>
                <a:lnTo>
                  <a:pt x="249" y="272"/>
                </a:lnTo>
                <a:lnTo>
                  <a:pt x="285" y="272"/>
                </a:lnTo>
                <a:lnTo>
                  <a:pt x="320" y="233"/>
                </a:lnTo>
                <a:lnTo>
                  <a:pt x="320" y="193"/>
                </a:lnTo>
                <a:lnTo>
                  <a:pt x="356" y="155"/>
                </a:lnTo>
                <a:lnTo>
                  <a:pt x="393" y="116"/>
                </a:lnTo>
                <a:lnTo>
                  <a:pt x="427" y="116"/>
                </a:lnTo>
                <a:lnTo>
                  <a:pt x="463" y="77"/>
                </a:lnTo>
                <a:lnTo>
                  <a:pt x="499" y="39"/>
                </a:lnTo>
                <a:lnTo>
                  <a:pt x="499" y="0"/>
                </a:lnTo>
                <a:lnTo>
                  <a:pt x="499" y="39"/>
                </a:lnTo>
                <a:lnTo>
                  <a:pt x="534" y="39"/>
                </a:lnTo>
                <a:lnTo>
                  <a:pt x="571" y="39"/>
                </a:lnTo>
                <a:lnTo>
                  <a:pt x="534" y="464"/>
                </a:lnTo>
                <a:lnTo>
                  <a:pt x="534" y="502"/>
                </a:lnTo>
                <a:lnTo>
                  <a:pt x="499" y="658"/>
                </a:lnTo>
                <a:lnTo>
                  <a:pt x="499" y="696"/>
                </a:lnTo>
                <a:lnTo>
                  <a:pt x="463" y="696"/>
                </a:lnTo>
                <a:lnTo>
                  <a:pt x="463" y="735"/>
                </a:lnTo>
                <a:lnTo>
                  <a:pt x="463" y="774"/>
                </a:lnTo>
                <a:lnTo>
                  <a:pt x="393" y="696"/>
                </a:lnTo>
                <a:lnTo>
                  <a:pt x="356" y="69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7" name="Freeform 127"/>
          <p:cNvSpPr>
            <a:spLocks noChangeAspect="1"/>
          </p:cNvSpPr>
          <p:nvPr/>
        </p:nvSpPr>
        <p:spPr bwMode="auto">
          <a:xfrm>
            <a:off x="2124075" y="3001963"/>
            <a:ext cx="317500" cy="187325"/>
          </a:xfrm>
          <a:custGeom>
            <a:avLst/>
            <a:gdLst>
              <a:gd name="T0" fmla="*/ 2147483646 w 677"/>
              <a:gd name="T1" fmla="*/ 0 h 465"/>
              <a:gd name="T2" fmla="*/ 2147483646 w 677"/>
              <a:gd name="T3" fmla="*/ 2147483646 h 465"/>
              <a:gd name="T4" fmla="*/ 2147483646 w 677"/>
              <a:gd name="T5" fmla="*/ 2147483646 h 465"/>
              <a:gd name="T6" fmla="*/ 2147483646 w 677"/>
              <a:gd name="T7" fmla="*/ 2147483646 h 465"/>
              <a:gd name="T8" fmla="*/ 2147483646 w 677"/>
              <a:gd name="T9" fmla="*/ 2147483646 h 465"/>
              <a:gd name="T10" fmla="*/ 2147483646 w 677"/>
              <a:gd name="T11" fmla="*/ 2147483646 h 465"/>
              <a:gd name="T12" fmla="*/ 2147483646 w 677"/>
              <a:gd name="T13" fmla="*/ 2147483646 h 465"/>
              <a:gd name="T14" fmla="*/ 2147483646 w 677"/>
              <a:gd name="T15" fmla="*/ 2147483646 h 465"/>
              <a:gd name="T16" fmla="*/ 2147483646 w 677"/>
              <a:gd name="T17" fmla="*/ 2147483646 h 465"/>
              <a:gd name="T18" fmla="*/ 2147483646 w 677"/>
              <a:gd name="T19" fmla="*/ 2147483646 h 465"/>
              <a:gd name="T20" fmla="*/ 2147483646 w 677"/>
              <a:gd name="T21" fmla="*/ 2147483646 h 465"/>
              <a:gd name="T22" fmla="*/ 2147483646 w 677"/>
              <a:gd name="T23" fmla="*/ 2147483646 h 465"/>
              <a:gd name="T24" fmla="*/ 2147483646 w 677"/>
              <a:gd name="T25" fmla="*/ 2147483646 h 465"/>
              <a:gd name="T26" fmla="*/ 2147483646 w 677"/>
              <a:gd name="T27" fmla="*/ 2147483646 h 465"/>
              <a:gd name="T28" fmla="*/ 2147483646 w 677"/>
              <a:gd name="T29" fmla="*/ 2147483646 h 465"/>
              <a:gd name="T30" fmla="*/ 2147483646 w 677"/>
              <a:gd name="T31" fmla="*/ 2147483646 h 465"/>
              <a:gd name="T32" fmla="*/ 2147483646 w 677"/>
              <a:gd name="T33" fmla="*/ 2147483646 h 465"/>
              <a:gd name="T34" fmla="*/ 2147483646 w 677"/>
              <a:gd name="T35" fmla="*/ 2147483646 h 465"/>
              <a:gd name="T36" fmla="*/ 2147483646 w 677"/>
              <a:gd name="T37" fmla="*/ 2147483646 h 465"/>
              <a:gd name="T38" fmla="*/ 2147483646 w 677"/>
              <a:gd name="T39" fmla="*/ 2147483646 h 465"/>
              <a:gd name="T40" fmla="*/ 2147483646 w 677"/>
              <a:gd name="T41" fmla="*/ 2147483646 h 465"/>
              <a:gd name="T42" fmla="*/ 2147483646 w 677"/>
              <a:gd name="T43" fmla="*/ 2147483646 h 465"/>
              <a:gd name="T44" fmla="*/ 2147483646 w 677"/>
              <a:gd name="T45" fmla="*/ 2147483646 h 465"/>
              <a:gd name="T46" fmla="*/ 0 w 677"/>
              <a:gd name="T47" fmla="*/ 2147483646 h 465"/>
              <a:gd name="T48" fmla="*/ 0 w 677"/>
              <a:gd name="T49" fmla="*/ 2147483646 h 465"/>
              <a:gd name="T50" fmla="*/ 0 w 677"/>
              <a:gd name="T51" fmla="*/ 2147483646 h 465"/>
              <a:gd name="T52" fmla="*/ 2147483646 w 677"/>
              <a:gd name="T53" fmla="*/ 2147483646 h 465"/>
              <a:gd name="T54" fmla="*/ 2147483646 w 677"/>
              <a:gd name="T55" fmla="*/ 0 h 465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677"/>
              <a:gd name="T85" fmla="*/ 0 h 465"/>
              <a:gd name="T86" fmla="*/ 677 w 677"/>
              <a:gd name="T87" fmla="*/ 465 h 465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677" h="465">
                <a:moveTo>
                  <a:pt x="677" y="0"/>
                </a:moveTo>
                <a:lnTo>
                  <a:pt x="677" y="39"/>
                </a:lnTo>
                <a:lnTo>
                  <a:pt x="641" y="77"/>
                </a:lnTo>
                <a:lnTo>
                  <a:pt x="604" y="117"/>
                </a:lnTo>
                <a:lnTo>
                  <a:pt x="570" y="117"/>
                </a:lnTo>
                <a:lnTo>
                  <a:pt x="534" y="156"/>
                </a:lnTo>
                <a:lnTo>
                  <a:pt x="498" y="194"/>
                </a:lnTo>
                <a:lnTo>
                  <a:pt x="498" y="233"/>
                </a:lnTo>
                <a:lnTo>
                  <a:pt x="463" y="272"/>
                </a:lnTo>
                <a:lnTo>
                  <a:pt x="426" y="272"/>
                </a:lnTo>
                <a:lnTo>
                  <a:pt x="392" y="310"/>
                </a:lnTo>
                <a:lnTo>
                  <a:pt x="356" y="310"/>
                </a:lnTo>
                <a:lnTo>
                  <a:pt x="356" y="348"/>
                </a:lnTo>
                <a:lnTo>
                  <a:pt x="320" y="348"/>
                </a:lnTo>
                <a:lnTo>
                  <a:pt x="285" y="348"/>
                </a:lnTo>
                <a:lnTo>
                  <a:pt x="249" y="386"/>
                </a:lnTo>
                <a:lnTo>
                  <a:pt x="213" y="426"/>
                </a:lnTo>
                <a:lnTo>
                  <a:pt x="178" y="465"/>
                </a:lnTo>
                <a:lnTo>
                  <a:pt x="178" y="426"/>
                </a:lnTo>
                <a:lnTo>
                  <a:pt x="142" y="386"/>
                </a:lnTo>
                <a:lnTo>
                  <a:pt x="107" y="348"/>
                </a:lnTo>
                <a:lnTo>
                  <a:pt x="71" y="310"/>
                </a:lnTo>
                <a:lnTo>
                  <a:pt x="35" y="233"/>
                </a:lnTo>
                <a:lnTo>
                  <a:pt x="0" y="194"/>
                </a:lnTo>
                <a:lnTo>
                  <a:pt x="0" y="156"/>
                </a:lnTo>
                <a:lnTo>
                  <a:pt x="0" y="77"/>
                </a:lnTo>
                <a:lnTo>
                  <a:pt x="498" y="39"/>
                </a:lnTo>
                <a:lnTo>
                  <a:pt x="677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8" name="Freeform 128"/>
          <p:cNvSpPr>
            <a:spLocks noChangeAspect="1"/>
          </p:cNvSpPr>
          <p:nvPr/>
        </p:nvSpPr>
        <p:spPr bwMode="auto">
          <a:xfrm>
            <a:off x="2124075" y="2454275"/>
            <a:ext cx="766763" cy="877888"/>
          </a:xfrm>
          <a:custGeom>
            <a:avLst/>
            <a:gdLst>
              <a:gd name="T0" fmla="*/ 2147483646 w 1637"/>
              <a:gd name="T1" fmla="*/ 2147483646 h 2166"/>
              <a:gd name="T2" fmla="*/ 2147483646 w 1637"/>
              <a:gd name="T3" fmla="*/ 2147483646 h 2166"/>
              <a:gd name="T4" fmla="*/ 2147483646 w 1637"/>
              <a:gd name="T5" fmla="*/ 2147483646 h 2166"/>
              <a:gd name="T6" fmla="*/ 2147483646 w 1637"/>
              <a:gd name="T7" fmla="*/ 2147483646 h 2166"/>
              <a:gd name="T8" fmla="*/ 2147483646 w 1637"/>
              <a:gd name="T9" fmla="*/ 2147483646 h 2166"/>
              <a:gd name="T10" fmla="*/ 2147483646 w 1637"/>
              <a:gd name="T11" fmla="*/ 2147483646 h 2166"/>
              <a:gd name="T12" fmla="*/ 2147483646 w 1637"/>
              <a:gd name="T13" fmla="*/ 2147483646 h 2166"/>
              <a:gd name="T14" fmla="*/ 2147483646 w 1637"/>
              <a:gd name="T15" fmla="*/ 2147483646 h 2166"/>
              <a:gd name="T16" fmla="*/ 2147483646 w 1637"/>
              <a:gd name="T17" fmla="*/ 2147483646 h 2166"/>
              <a:gd name="T18" fmla="*/ 2147483646 w 1637"/>
              <a:gd name="T19" fmla="*/ 2147483646 h 2166"/>
              <a:gd name="T20" fmla="*/ 2147483646 w 1637"/>
              <a:gd name="T21" fmla="*/ 2147483646 h 2166"/>
              <a:gd name="T22" fmla="*/ 2147483646 w 1637"/>
              <a:gd name="T23" fmla="*/ 2147483646 h 2166"/>
              <a:gd name="T24" fmla="*/ 2147483646 w 1637"/>
              <a:gd name="T25" fmla="*/ 2147483646 h 2166"/>
              <a:gd name="T26" fmla="*/ 2147483646 w 1637"/>
              <a:gd name="T27" fmla="*/ 2147483646 h 2166"/>
              <a:gd name="T28" fmla="*/ 2147483646 w 1637"/>
              <a:gd name="T29" fmla="*/ 2147483646 h 2166"/>
              <a:gd name="T30" fmla="*/ 2147483646 w 1637"/>
              <a:gd name="T31" fmla="*/ 2147483646 h 2166"/>
              <a:gd name="T32" fmla="*/ 2147483646 w 1637"/>
              <a:gd name="T33" fmla="*/ 2147483646 h 2166"/>
              <a:gd name="T34" fmla="*/ 0 w 1637"/>
              <a:gd name="T35" fmla="*/ 2147483646 h 2166"/>
              <a:gd name="T36" fmla="*/ 2147483646 w 1637"/>
              <a:gd name="T37" fmla="*/ 2147483646 h 2166"/>
              <a:gd name="T38" fmla="*/ 2147483646 w 1637"/>
              <a:gd name="T39" fmla="*/ 2147483646 h 2166"/>
              <a:gd name="T40" fmla="*/ 2147483646 w 1637"/>
              <a:gd name="T41" fmla="*/ 2147483646 h 2166"/>
              <a:gd name="T42" fmla="*/ 2147483646 w 1637"/>
              <a:gd name="T43" fmla="*/ 2147483646 h 2166"/>
              <a:gd name="T44" fmla="*/ 2147483646 w 1637"/>
              <a:gd name="T45" fmla="*/ 2147483646 h 2166"/>
              <a:gd name="T46" fmla="*/ 2147483646 w 1637"/>
              <a:gd name="T47" fmla="*/ 2147483646 h 2166"/>
              <a:gd name="T48" fmla="*/ 2147483646 w 1637"/>
              <a:gd name="T49" fmla="*/ 2147483646 h 2166"/>
              <a:gd name="T50" fmla="*/ 2147483646 w 1637"/>
              <a:gd name="T51" fmla="*/ 2147483646 h 2166"/>
              <a:gd name="T52" fmla="*/ 2147483646 w 1637"/>
              <a:gd name="T53" fmla="*/ 2147483646 h 2166"/>
              <a:gd name="T54" fmla="*/ 2147483646 w 1637"/>
              <a:gd name="T55" fmla="*/ 2147483646 h 2166"/>
              <a:gd name="T56" fmla="*/ 2147483646 w 1637"/>
              <a:gd name="T57" fmla="*/ 2147483646 h 2166"/>
              <a:gd name="T58" fmla="*/ 2147483646 w 1637"/>
              <a:gd name="T59" fmla="*/ 2147483646 h 2166"/>
              <a:gd name="T60" fmla="*/ 2147483646 w 1637"/>
              <a:gd name="T61" fmla="*/ 2147483646 h 2166"/>
              <a:gd name="T62" fmla="*/ 2147483646 w 1637"/>
              <a:gd name="T63" fmla="*/ 2147483646 h 2166"/>
              <a:gd name="T64" fmla="*/ 2147483646 w 1637"/>
              <a:gd name="T65" fmla="*/ 2147483646 h 2166"/>
              <a:gd name="T66" fmla="*/ 2147483646 w 1637"/>
              <a:gd name="T67" fmla="*/ 2147483646 h 2166"/>
              <a:gd name="T68" fmla="*/ 2147483646 w 1637"/>
              <a:gd name="T69" fmla="*/ 2147483646 h 2166"/>
              <a:gd name="T70" fmla="*/ 2147483646 w 1637"/>
              <a:gd name="T71" fmla="*/ 2147483646 h 2166"/>
              <a:gd name="T72" fmla="*/ 2147483646 w 1637"/>
              <a:gd name="T73" fmla="*/ 2147483646 h 2166"/>
              <a:gd name="T74" fmla="*/ 2147483646 w 1637"/>
              <a:gd name="T75" fmla="*/ 2147483646 h 2166"/>
              <a:gd name="T76" fmla="*/ 2147483646 w 1637"/>
              <a:gd name="T77" fmla="*/ 0 h 2166"/>
              <a:gd name="T78" fmla="*/ 2147483646 w 1637"/>
              <a:gd name="T79" fmla="*/ 0 h 2166"/>
              <a:gd name="T80" fmla="*/ 2147483646 w 1637"/>
              <a:gd name="T81" fmla="*/ 2147483646 h 2166"/>
              <a:gd name="T82" fmla="*/ 2147483646 w 1637"/>
              <a:gd name="T83" fmla="*/ 2147483646 h 2166"/>
              <a:gd name="T84" fmla="*/ 2147483646 w 1637"/>
              <a:gd name="T85" fmla="*/ 2147483646 h 2166"/>
              <a:gd name="T86" fmla="*/ 2147483646 w 1637"/>
              <a:gd name="T87" fmla="*/ 2147483646 h 2166"/>
              <a:gd name="T88" fmla="*/ 2147483646 w 1637"/>
              <a:gd name="T89" fmla="*/ 2147483646 h 2166"/>
              <a:gd name="T90" fmla="*/ 2147483646 w 1637"/>
              <a:gd name="T91" fmla="*/ 2147483646 h 2166"/>
              <a:gd name="T92" fmla="*/ 2147483646 w 1637"/>
              <a:gd name="T93" fmla="*/ 2147483646 h 2166"/>
              <a:gd name="T94" fmla="*/ 2147483646 w 1637"/>
              <a:gd name="T95" fmla="*/ 2147483646 h 2166"/>
              <a:gd name="T96" fmla="*/ 2147483646 w 1637"/>
              <a:gd name="T97" fmla="*/ 2147483646 h 2166"/>
              <a:gd name="T98" fmla="*/ 2147483646 w 1637"/>
              <a:gd name="T99" fmla="*/ 2147483646 h 216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1637"/>
              <a:gd name="T151" fmla="*/ 0 h 2166"/>
              <a:gd name="T152" fmla="*/ 1637 w 1637"/>
              <a:gd name="T153" fmla="*/ 2166 h 2166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1637" h="2166">
                <a:moveTo>
                  <a:pt x="1246" y="2128"/>
                </a:moveTo>
                <a:lnTo>
                  <a:pt x="1246" y="2088"/>
                </a:lnTo>
                <a:lnTo>
                  <a:pt x="1104" y="2049"/>
                </a:lnTo>
                <a:lnTo>
                  <a:pt x="926" y="2128"/>
                </a:lnTo>
                <a:lnTo>
                  <a:pt x="711" y="2166"/>
                </a:lnTo>
                <a:lnTo>
                  <a:pt x="640" y="2128"/>
                </a:lnTo>
                <a:lnTo>
                  <a:pt x="640" y="2088"/>
                </a:lnTo>
                <a:lnTo>
                  <a:pt x="640" y="2049"/>
                </a:lnTo>
                <a:lnTo>
                  <a:pt x="676" y="2049"/>
                </a:lnTo>
                <a:lnTo>
                  <a:pt x="676" y="2011"/>
                </a:lnTo>
                <a:lnTo>
                  <a:pt x="711" y="1857"/>
                </a:lnTo>
                <a:lnTo>
                  <a:pt x="711" y="1819"/>
                </a:lnTo>
                <a:lnTo>
                  <a:pt x="748" y="1392"/>
                </a:lnTo>
                <a:lnTo>
                  <a:pt x="711" y="1392"/>
                </a:lnTo>
                <a:lnTo>
                  <a:pt x="676" y="1392"/>
                </a:lnTo>
                <a:lnTo>
                  <a:pt x="676" y="1353"/>
                </a:lnTo>
                <a:lnTo>
                  <a:pt x="497" y="1392"/>
                </a:lnTo>
                <a:lnTo>
                  <a:pt x="0" y="1430"/>
                </a:lnTo>
                <a:lnTo>
                  <a:pt x="35" y="1277"/>
                </a:lnTo>
                <a:lnTo>
                  <a:pt x="70" y="1200"/>
                </a:lnTo>
                <a:lnTo>
                  <a:pt x="70" y="1121"/>
                </a:lnTo>
                <a:lnTo>
                  <a:pt x="70" y="1083"/>
                </a:lnTo>
                <a:lnTo>
                  <a:pt x="106" y="1044"/>
                </a:lnTo>
                <a:lnTo>
                  <a:pt x="141" y="967"/>
                </a:lnTo>
                <a:lnTo>
                  <a:pt x="141" y="928"/>
                </a:lnTo>
                <a:lnTo>
                  <a:pt x="141" y="890"/>
                </a:lnTo>
                <a:lnTo>
                  <a:pt x="141" y="850"/>
                </a:lnTo>
                <a:lnTo>
                  <a:pt x="178" y="811"/>
                </a:lnTo>
                <a:lnTo>
                  <a:pt x="178" y="773"/>
                </a:lnTo>
                <a:lnTo>
                  <a:pt x="178" y="734"/>
                </a:lnTo>
                <a:lnTo>
                  <a:pt x="213" y="734"/>
                </a:lnTo>
                <a:lnTo>
                  <a:pt x="213" y="658"/>
                </a:lnTo>
                <a:lnTo>
                  <a:pt x="248" y="658"/>
                </a:lnTo>
                <a:lnTo>
                  <a:pt x="284" y="619"/>
                </a:lnTo>
                <a:lnTo>
                  <a:pt x="319" y="581"/>
                </a:lnTo>
                <a:lnTo>
                  <a:pt x="356" y="581"/>
                </a:lnTo>
                <a:lnTo>
                  <a:pt x="356" y="541"/>
                </a:lnTo>
                <a:lnTo>
                  <a:pt x="570" y="386"/>
                </a:lnTo>
                <a:lnTo>
                  <a:pt x="748" y="0"/>
                </a:lnTo>
                <a:lnTo>
                  <a:pt x="1637" y="0"/>
                </a:lnTo>
                <a:lnTo>
                  <a:pt x="1424" y="309"/>
                </a:lnTo>
                <a:lnTo>
                  <a:pt x="1139" y="734"/>
                </a:lnTo>
                <a:lnTo>
                  <a:pt x="1424" y="1006"/>
                </a:lnTo>
                <a:lnTo>
                  <a:pt x="1459" y="967"/>
                </a:lnTo>
                <a:lnTo>
                  <a:pt x="1424" y="1083"/>
                </a:lnTo>
                <a:lnTo>
                  <a:pt x="1281" y="1238"/>
                </a:lnTo>
                <a:lnTo>
                  <a:pt x="1281" y="1353"/>
                </a:lnTo>
                <a:lnTo>
                  <a:pt x="1281" y="1702"/>
                </a:lnTo>
                <a:lnTo>
                  <a:pt x="1246" y="2049"/>
                </a:lnTo>
                <a:lnTo>
                  <a:pt x="1246" y="2128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59" name="Freeform 129"/>
          <p:cNvSpPr>
            <a:spLocks noChangeAspect="1"/>
          </p:cNvSpPr>
          <p:nvPr/>
        </p:nvSpPr>
        <p:spPr bwMode="auto">
          <a:xfrm>
            <a:off x="2655888" y="2452688"/>
            <a:ext cx="366712" cy="407987"/>
          </a:xfrm>
          <a:custGeom>
            <a:avLst/>
            <a:gdLst>
              <a:gd name="T0" fmla="*/ 2147483646 w 784"/>
              <a:gd name="T1" fmla="*/ 2147483646 h 1008"/>
              <a:gd name="T2" fmla="*/ 2147483646 w 784"/>
              <a:gd name="T3" fmla="*/ 2147483646 h 1008"/>
              <a:gd name="T4" fmla="*/ 2147483646 w 784"/>
              <a:gd name="T5" fmla="*/ 2147483646 h 1008"/>
              <a:gd name="T6" fmla="*/ 2147483646 w 784"/>
              <a:gd name="T7" fmla="*/ 2147483646 h 1008"/>
              <a:gd name="T8" fmla="*/ 2147483646 w 784"/>
              <a:gd name="T9" fmla="*/ 2147483646 h 1008"/>
              <a:gd name="T10" fmla="*/ 0 w 784"/>
              <a:gd name="T11" fmla="*/ 2147483646 h 1008"/>
              <a:gd name="T12" fmla="*/ 2147483646 w 784"/>
              <a:gd name="T13" fmla="*/ 2147483646 h 1008"/>
              <a:gd name="T14" fmla="*/ 2147483646 w 784"/>
              <a:gd name="T15" fmla="*/ 0 h 1008"/>
              <a:gd name="T16" fmla="*/ 2147483646 w 784"/>
              <a:gd name="T17" fmla="*/ 2147483646 h 1008"/>
              <a:gd name="T18" fmla="*/ 2147483646 w 784"/>
              <a:gd name="T19" fmla="*/ 2147483646 h 1008"/>
              <a:gd name="T20" fmla="*/ 2147483646 w 784"/>
              <a:gd name="T21" fmla="*/ 2147483646 h 1008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784"/>
              <a:gd name="T34" fmla="*/ 0 h 1008"/>
              <a:gd name="T35" fmla="*/ 784 w 784"/>
              <a:gd name="T36" fmla="*/ 1008 h 1008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784" h="1008">
                <a:moveTo>
                  <a:pt x="678" y="619"/>
                </a:moveTo>
                <a:lnTo>
                  <a:pt x="570" y="736"/>
                </a:lnTo>
                <a:lnTo>
                  <a:pt x="427" y="852"/>
                </a:lnTo>
                <a:lnTo>
                  <a:pt x="321" y="969"/>
                </a:lnTo>
                <a:lnTo>
                  <a:pt x="285" y="1008"/>
                </a:lnTo>
                <a:lnTo>
                  <a:pt x="0" y="736"/>
                </a:lnTo>
                <a:lnTo>
                  <a:pt x="285" y="310"/>
                </a:lnTo>
                <a:lnTo>
                  <a:pt x="498" y="0"/>
                </a:lnTo>
                <a:lnTo>
                  <a:pt x="605" y="156"/>
                </a:lnTo>
                <a:lnTo>
                  <a:pt x="784" y="350"/>
                </a:lnTo>
                <a:lnTo>
                  <a:pt x="678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0" name="Freeform 130"/>
          <p:cNvSpPr>
            <a:spLocks noChangeAspect="1"/>
          </p:cNvSpPr>
          <p:nvPr/>
        </p:nvSpPr>
        <p:spPr bwMode="auto">
          <a:xfrm>
            <a:off x="2106613" y="3727450"/>
            <a:ext cx="533400" cy="204788"/>
          </a:xfrm>
          <a:custGeom>
            <a:avLst/>
            <a:gdLst>
              <a:gd name="T0" fmla="*/ 2147483646 w 1140"/>
              <a:gd name="T1" fmla="*/ 2147483646 h 502"/>
              <a:gd name="T2" fmla="*/ 2147483646 w 1140"/>
              <a:gd name="T3" fmla="*/ 2147483646 h 502"/>
              <a:gd name="T4" fmla="*/ 2147483646 w 1140"/>
              <a:gd name="T5" fmla="*/ 2147483646 h 502"/>
              <a:gd name="T6" fmla="*/ 2147483646 w 1140"/>
              <a:gd name="T7" fmla="*/ 2147483646 h 502"/>
              <a:gd name="T8" fmla="*/ 2147483646 w 1140"/>
              <a:gd name="T9" fmla="*/ 2147483646 h 502"/>
              <a:gd name="T10" fmla="*/ 2147483646 w 1140"/>
              <a:gd name="T11" fmla="*/ 2147483646 h 502"/>
              <a:gd name="T12" fmla="*/ 2147483646 w 1140"/>
              <a:gd name="T13" fmla="*/ 2147483646 h 502"/>
              <a:gd name="T14" fmla="*/ 2147483646 w 1140"/>
              <a:gd name="T15" fmla="*/ 2147483646 h 502"/>
              <a:gd name="T16" fmla="*/ 2147483646 w 1140"/>
              <a:gd name="T17" fmla="*/ 2147483646 h 502"/>
              <a:gd name="T18" fmla="*/ 2147483646 w 1140"/>
              <a:gd name="T19" fmla="*/ 2147483646 h 502"/>
              <a:gd name="T20" fmla="*/ 2147483646 w 1140"/>
              <a:gd name="T21" fmla="*/ 2147483646 h 502"/>
              <a:gd name="T22" fmla="*/ 2147483646 w 1140"/>
              <a:gd name="T23" fmla="*/ 2147483646 h 502"/>
              <a:gd name="T24" fmla="*/ 2147483646 w 1140"/>
              <a:gd name="T25" fmla="*/ 2147483646 h 502"/>
              <a:gd name="T26" fmla="*/ 0 w 1140"/>
              <a:gd name="T27" fmla="*/ 2147483646 h 502"/>
              <a:gd name="T28" fmla="*/ 2147483646 w 1140"/>
              <a:gd name="T29" fmla="*/ 2147483646 h 502"/>
              <a:gd name="T30" fmla="*/ 2147483646 w 1140"/>
              <a:gd name="T31" fmla="*/ 2147483646 h 502"/>
              <a:gd name="T32" fmla="*/ 2147483646 w 1140"/>
              <a:gd name="T33" fmla="*/ 2147483646 h 502"/>
              <a:gd name="T34" fmla="*/ 2147483646 w 1140"/>
              <a:gd name="T35" fmla="*/ 2147483646 h 502"/>
              <a:gd name="T36" fmla="*/ 2147483646 w 1140"/>
              <a:gd name="T37" fmla="*/ 2147483646 h 502"/>
              <a:gd name="T38" fmla="*/ 2147483646 w 1140"/>
              <a:gd name="T39" fmla="*/ 2147483646 h 502"/>
              <a:gd name="T40" fmla="*/ 2147483646 w 1140"/>
              <a:gd name="T41" fmla="*/ 2147483646 h 502"/>
              <a:gd name="T42" fmla="*/ 2147483646 w 1140"/>
              <a:gd name="T43" fmla="*/ 2147483646 h 502"/>
              <a:gd name="T44" fmla="*/ 2147483646 w 1140"/>
              <a:gd name="T45" fmla="*/ 2147483646 h 502"/>
              <a:gd name="T46" fmla="*/ 2147483646 w 1140"/>
              <a:gd name="T47" fmla="*/ 2147483646 h 502"/>
              <a:gd name="T48" fmla="*/ 2147483646 w 1140"/>
              <a:gd name="T49" fmla="*/ 2147483646 h 502"/>
              <a:gd name="T50" fmla="*/ 2147483646 w 1140"/>
              <a:gd name="T51" fmla="*/ 2147483646 h 502"/>
              <a:gd name="T52" fmla="*/ 2147483646 w 1140"/>
              <a:gd name="T53" fmla="*/ 2147483646 h 502"/>
              <a:gd name="T54" fmla="*/ 2147483646 w 1140"/>
              <a:gd name="T55" fmla="*/ 2147483646 h 502"/>
              <a:gd name="T56" fmla="*/ 2147483646 w 1140"/>
              <a:gd name="T57" fmla="*/ 0 h 502"/>
              <a:gd name="T58" fmla="*/ 2147483646 w 1140"/>
              <a:gd name="T59" fmla="*/ 2147483646 h 502"/>
              <a:gd name="T60" fmla="*/ 2147483646 w 1140"/>
              <a:gd name="T61" fmla="*/ 2147483646 h 502"/>
              <a:gd name="T62" fmla="*/ 2147483646 w 1140"/>
              <a:gd name="T63" fmla="*/ 2147483646 h 502"/>
              <a:gd name="T64" fmla="*/ 2147483646 w 1140"/>
              <a:gd name="T65" fmla="*/ 2147483646 h 502"/>
              <a:gd name="T66" fmla="*/ 2147483646 w 1140"/>
              <a:gd name="T67" fmla="*/ 2147483646 h 502"/>
              <a:gd name="T68" fmla="*/ 2147483646 w 1140"/>
              <a:gd name="T69" fmla="*/ 2147483646 h 502"/>
              <a:gd name="T70" fmla="*/ 2147483646 w 1140"/>
              <a:gd name="T71" fmla="*/ 2147483646 h 502"/>
              <a:gd name="T72" fmla="*/ 2147483646 w 1140"/>
              <a:gd name="T73" fmla="*/ 2147483646 h 502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w 1140"/>
              <a:gd name="T112" fmla="*/ 0 h 502"/>
              <a:gd name="T113" fmla="*/ 1140 w 1140"/>
              <a:gd name="T114" fmla="*/ 502 h 502"/>
            </a:gdLst>
            <a:ahLst/>
            <a:cxnLst>
              <a:cxn ang="T74">
                <a:pos x="T0" y="T1"/>
              </a:cxn>
              <a:cxn ang="T75">
                <a:pos x="T2" y="T3"/>
              </a:cxn>
              <a:cxn ang="T76">
                <a:pos x="T4" y="T5"/>
              </a:cxn>
              <a:cxn ang="T77">
                <a:pos x="T6" y="T7"/>
              </a:cxn>
              <a:cxn ang="T78">
                <a:pos x="T8" y="T9"/>
              </a:cxn>
              <a:cxn ang="T79">
                <a:pos x="T10" y="T11"/>
              </a:cxn>
              <a:cxn ang="T80">
                <a:pos x="T12" y="T13"/>
              </a:cxn>
              <a:cxn ang="T81">
                <a:pos x="T14" y="T15"/>
              </a:cxn>
              <a:cxn ang="T82">
                <a:pos x="T16" y="T17"/>
              </a:cxn>
              <a:cxn ang="T83">
                <a:pos x="T18" y="T19"/>
              </a:cxn>
              <a:cxn ang="T84">
                <a:pos x="T20" y="T21"/>
              </a:cxn>
              <a:cxn ang="T85">
                <a:pos x="T22" y="T23"/>
              </a:cxn>
              <a:cxn ang="T86">
                <a:pos x="T24" y="T25"/>
              </a:cxn>
              <a:cxn ang="T87">
                <a:pos x="T26" y="T27"/>
              </a:cxn>
              <a:cxn ang="T88">
                <a:pos x="T28" y="T29"/>
              </a:cxn>
              <a:cxn ang="T89">
                <a:pos x="T30" y="T31"/>
              </a:cxn>
              <a:cxn ang="T90">
                <a:pos x="T32" y="T33"/>
              </a:cxn>
              <a:cxn ang="T91">
                <a:pos x="T34" y="T35"/>
              </a:cxn>
              <a:cxn ang="T92">
                <a:pos x="T36" y="T37"/>
              </a:cxn>
              <a:cxn ang="T93">
                <a:pos x="T38" y="T39"/>
              </a:cxn>
              <a:cxn ang="T94">
                <a:pos x="T40" y="T41"/>
              </a:cxn>
              <a:cxn ang="T95">
                <a:pos x="T42" y="T43"/>
              </a:cxn>
              <a:cxn ang="T96">
                <a:pos x="T44" y="T45"/>
              </a:cxn>
              <a:cxn ang="T97">
                <a:pos x="T46" y="T47"/>
              </a:cxn>
              <a:cxn ang="T98">
                <a:pos x="T48" y="T49"/>
              </a:cxn>
              <a:cxn ang="T99">
                <a:pos x="T50" y="T51"/>
              </a:cxn>
              <a:cxn ang="T100">
                <a:pos x="T52" y="T53"/>
              </a:cxn>
              <a:cxn ang="T101">
                <a:pos x="T54" y="T55"/>
              </a:cxn>
              <a:cxn ang="T102">
                <a:pos x="T56" y="T57"/>
              </a:cxn>
              <a:cxn ang="T103">
                <a:pos x="T58" y="T59"/>
              </a:cxn>
              <a:cxn ang="T104">
                <a:pos x="T60" y="T61"/>
              </a:cxn>
              <a:cxn ang="T105">
                <a:pos x="T62" y="T63"/>
              </a:cxn>
              <a:cxn ang="T106">
                <a:pos x="T64" y="T65"/>
              </a:cxn>
              <a:cxn ang="T107">
                <a:pos x="T66" y="T67"/>
              </a:cxn>
              <a:cxn ang="T108">
                <a:pos x="T68" y="T69"/>
              </a:cxn>
              <a:cxn ang="T109">
                <a:pos x="T70" y="T71"/>
              </a:cxn>
              <a:cxn ang="T110">
                <a:pos x="T72" y="T73"/>
              </a:cxn>
            </a:cxnLst>
            <a:rect l="T111" t="T112" r="T113" b="T114"/>
            <a:pathLst>
              <a:path w="1140" h="502">
                <a:moveTo>
                  <a:pt x="1140" y="349"/>
                </a:moveTo>
                <a:lnTo>
                  <a:pt x="1104" y="349"/>
                </a:lnTo>
                <a:lnTo>
                  <a:pt x="1104" y="387"/>
                </a:lnTo>
                <a:lnTo>
                  <a:pt x="1069" y="387"/>
                </a:lnTo>
                <a:lnTo>
                  <a:pt x="1032" y="387"/>
                </a:lnTo>
                <a:lnTo>
                  <a:pt x="997" y="426"/>
                </a:lnTo>
                <a:lnTo>
                  <a:pt x="962" y="426"/>
                </a:lnTo>
                <a:lnTo>
                  <a:pt x="926" y="465"/>
                </a:lnTo>
                <a:lnTo>
                  <a:pt x="891" y="465"/>
                </a:lnTo>
                <a:lnTo>
                  <a:pt x="855" y="502"/>
                </a:lnTo>
                <a:lnTo>
                  <a:pt x="784" y="465"/>
                </a:lnTo>
                <a:lnTo>
                  <a:pt x="713" y="465"/>
                </a:lnTo>
                <a:lnTo>
                  <a:pt x="677" y="465"/>
                </a:lnTo>
                <a:lnTo>
                  <a:pt x="640" y="465"/>
                </a:lnTo>
                <a:lnTo>
                  <a:pt x="606" y="465"/>
                </a:lnTo>
                <a:lnTo>
                  <a:pt x="570" y="465"/>
                </a:lnTo>
                <a:lnTo>
                  <a:pt x="534" y="426"/>
                </a:lnTo>
                <a:lnTo>
                  <a:pt x="428" y="426"/>
                </a:lnTo>
                <a:lnTo>
                  <a:pt x="392" y="426"/>
                </a:lnTo>
                <a:lnTo>
                  <a:pt x="356" y="426"/>
                </a:lnTo>
                <a:lnTo>
                  <a:pt x="321" y="426"/>
                </a:lnTo>
                <a:lnTo>
                  <a:pt x="284" y="426"/>
                </a:lnTo>
                <a:lnTo>
                  <a:pt x="214" y="387"/>
                </a:lnTo>
                <a:lnTo>
                  <a:pt x="143" y="387"/>
                </a:lnTo>
                <a:lnTo>
                  <a:pt x="71" y="387"/>
                </a:lnTo>
                <a:lnTo>
                  <a:pt x="36" y="387"/>
                </a:lnTo>
                <a:lnTo>
                  <a:pt x="0" y="387"/>
                </a:lnTo>
                <a:lnTo>
                  <a:pt x="0" y="349"/>
                </a:lnTo>
                <a:lnTo>
                  <a:pt x="0" y="310"/>
                </a:lnTo>
                <a:lnTo>
                  <a:pt x="36" y="155"/>
                </a:lnTo>
                <a:lnTo>
                  <a:pt x="36" y="116"/>
                </a:lnTo>
                <a:lnTo>
                  <a:pt x="36" y="77"/>
                </a:lnTo>
                <a:lnTo>
                  <a:pt x="71" y="116"/>
                </a:lnTo>
                <a:lnTo>
                  <a:pt x="107" y="116"/>
                </a:lnTo>
                <a:lnTo>
                  <a:pt x="143" y="116"/>
                </a:lnTo>
                <a:lnTo>
                  <a:pt x="178" y="155"/>
                </a:lnTo>
                <a:lnTo>
                  <a:pt x="178" y="193"/>
                </a:lnTo>
                <a:lnTo>
                  <a:pt x="214" y="193"/>
                </a:lnTo>
                <a:lnTo>
                  <a:pt x="214" y="233"/>
                </a:lnTo>
                <a:lnTo>
                  <a:pt x="249" y="233"/>
                </a:lnTo>
                <a:lnTo>
                  <a:pt x="249" y="193"/>
                </a:lnTo>
                <a:lnTo>
                  <a:pt x="284" y="193"/>
                </a:lnTo>
                <a:lnTo>
                  <a:pt x="321" y="193"/>
                </a:lnTo>
                <a:lnTo>
                  <a:pt x="321" y="155"/>
                </a:lnTo>
                <a:lnTo>
                  <a:pt x="356" y="116"/>
                </a:lnTo>
                <a:lnTo>
                  <a:pt x="392" y="116"/>
                </a:lnTo>
                <a:lnTo>
                  <a:pt x="428" y="77"/>
                </a:lnTo>
                <a:lnTo>
                  <a:pt x="462" y="39"/>
                </a:lnTo>
                <a:lnTo>
                  <a:pt x="499" y="39"/>
                </a:lnTo>
                <a:lnTo>
                  <a:pt x="534" y="39"/>
                </a:lnTo>
                <a:lnTo>
                  <a:pt x="534" y="77"/>
                </a:lnTo>
                <a:lnTo>
                  <a:pt x="570" y="77"/>
                </a:lnTo>
                <a:lnTo>
                  <a:pt x="606" y="77"/>
                </a:lnTo>
                <a:lnTo>
                  <a:pt x="640" y="39"/>
                </a:lnTo>
                <a:lnTo>
                  <a:pt x="677" y="39"/>
                </a:lnTo>
                <a:lnTo>
                  <a:pt x="713" y="39"/>
                </a:lnTo>
                <a:lnTo>
                  <a:pt x="748" y="0"/>
                </a:lnTo>
                <a:lnTo>
                  <a:pt x="784" y="0"/>
                </a:lnTo>
                <a:lnTo>
                  <a:pt x="784" y="39"/>
                </a:lnTo>
                <a:lnTo>
                  <a:pt x="818" y="77"/>
                </a:lnTo>
                <a:lnTo>
                  <a:pt x="818" y="116"/>
                </a:lnTo>
                <a:lnTo>
                  <a:pt x="855" y="116"/>
                </a:lnTo>
                <a:lnTo>
                  <a:pt x="855" y="155"/>
                </a:lnTo>
                <a:lnTo>
                  <a:pt x="891" y="155"/>
                </a:lnTo>
                <a:lnTo>
                  <a:pt x="891" y="193"/>
                </a:lnTo>
                <a:lnTo>
                  <a:pt x="926" y="193"/>
                </a:lnTo>
                <a:lnTo>
                  <a:pt x="962" y="233"/>
                </a:lnTo>
                <a:lnTo>
                  <a:pt x="997" y="233"/>
                </a:lnTo>
                <a:lnTo>
                  <a:pt x="1032" y="233"/>
                </a:lnTo>
                <a:lnTo>
                  <a:pt x="1032" y="271"/>
                </a:lnTo>
                <a:lnTo>
                  <a:pt x="1069" y="271"/>
                </a:lnTo>
                <a:lnTo>
                  <a:pt x="1069" y="310"/>
                </a:lnTo>
                <a:lnTo>
                  <a:pt x="1104" y="310"/>
                </a:lnTo>
                <a:lnTo>
                  <a:pt x="1140" y="34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1" name="Freeform 131"/>
          <p:cNvSpPr>
            <a:spLocks noChangeAspect="1"/>
          </p:cNvSpPr>
          <p:nvPr/>
        </p:nvSpPr>
        <p:spPr bwMode="auto">
          <a:xfrm>
            <a:off x="2439988" y="3867150"/>
            <a:ext cx="215900" cy="155575"/>
          </a:xfrm>
          <a:custGeom>
            <a:avLst/>
            <a:gdLst>
              <a:gd name="T0" fmla="*/ 2147483646 w 462"/>
              <a:gd name="T1" fmla="*/ 0 h 387"/>
              <a:gd name="T2" fmla="*/ 2147483646 w 462"/>
              <a:gd name="T3" fmla="*/ 0 h 387"/>
              <a:gd name="T4" fmla="*/ 2147483646 w 462"/>
              <a:gd name="T5" fmla="*/ 2147483646 h 387"/>
              <a:gd name="T6" fmla="*/ 2147483646 w 462"/>
              <a:gd name="T7" fmla="*/ 2147483646 h 387"/>
              <a:gd name="T8" fmla="*/ 2147483646 w 462"/>
              <a:gd name="T9" fmla="*/ 2147483646 h 387"/>
              <a:gd name="T10" fmla="*/ 2147483646 w 462"/>
              <a:gd name="T11" fmla="*/ 2147483646 h 387"/>
              <a:gd name="T12" fmla="*/ 2147483646 w 462"/>
              <a:gd name="T13" fmla="*/ 2147483646 h 387"/>
              <a:gd name="T14" fmla="*/ 2147483646 w 462"/>
              <a:gd name="T15" fmla="*/ 2147483646 h 387"/>
              <a:gd name="T16" fmla="*/ 2147483646 w 462"/>
              <a:gd name="T17" fmla="*/ 2147483646 h 387"/>
              <a:gd name="T18" fmla="*/ 2147483646 w 462"/>
              <a:gd name="T19" fmla="*/ 2147483646 h 387"/>
              <a:gd name="T20" fmla="*/ 2147483646 w 462"/>
              <a:gd name="T21" fmla="*/ 2147483646 h 387"/>
              <a:gd name="T22" fmla="*/ 0 w 462"/>
              <a:gd name="T23" fmla="*/ 2147483646 h 387"/>
              <a:gd name="T24" fmla="*/ 0 w 462"/>
              <a:gd name="T25" fmla="*/ 2147483646 h 387"/>
              <a:gd name="T26" fmla="*/ 0 w 462"/>
              <a:gd name="T27" fmla="*/ 2147483646 h 387"/>
              <a:gd name="T28" fmla="*/ 2147483646 w 462"/>
              <a:gd name="T29" fmla="*/ 2147483646 h 387"/>
              <a:gd name="T30" fmla="*/ 2147483646 w 462"/>
              <a:gd name="T31" fmla="*/ 2147483646 h 387"/>
              <a:gd name="T32" fmla="*/ 2147483646 w 462"/>
              <a:gd name="T33" fmla="*/ 2147483646 h 387"/>
              <a:gd name="T34" fmla="*/ 2147483646 w 462"/>
              <a:gd name="T35" fmla="*/ 2147483646 h 387"/>
              <a:gd name="T36" fmla="*/ 2147483646 w 462"/>
              <a:gd name="T37" fmla="*/ 2147483646 h 387"/>
              <a:gd name="T38" fmla="*/ 2147483646 w 462"/>
              <a:gd name="T39" fmla="*/ 2147483646 h 387"/>
              <a:gd name="T40" fmla="*/ 2147483646 w 462"/>
              <a:gd name="T41" fmla="*/ 2147483646 h 387"/>
              <a:gd name="T42" fmla="*/ 2147483646 w 462"/>
              <a:gd name="T43" fmla="*/ 2147483646 h 387"/>
              <a:gd name="T44" fmla="*/ 2147483646 w 462"/>
              <a:gd name="T45" fmla="*/ 2147483646 h 387"/>
              <a:gd name="T46" fmla="*/ 2147483646 w 462"/>
              <a:gd name="T47" fmla="*/ 2147483646 h 387"/>
              <a:gd name="T48" fmla="*/ 2147483646 w 462"/>
              <a:gd name="T49" fmla="*/ 2147483646 h 387"/>
              <a:gd name="T50" fmla="*/ 2147483646 w 462"/>
              <a:gd name="T51" fmla="*/ 2147483646 h 387"/>
              <a:gd name="T52" fmla="*/ 2147483646 w 462"/>
              <a:gd name="T53" fmla="*/ 2147483646 h 387"/>
              <a:gd name="T54" fmla="*/ 2147483646 w 462"/>
              <a:gd name="T55" fmla="*/ 2147483646 h 387"/>
              <a:gd name="T56" fmla="*/ 2147483646 w 462"/>
              <a:gd name="T57" fmla="*/ 2147483646 h 387"/>
              <a:gd name="T58" fmla="*/ 2147483646 w 462"/>
              <a:gd name="T59" fmla="*/ 2147483646 h 387"/>
              <a:gd name="T60" fmla="*/ 2147483646 w 462"/>
              <a:gd name="T61" fmla="*/ 2147483646 h 387"/>
              <a:gd name="T62" fmla="*/ 2147483646 w 462"/>
              <a:gd name="T63" fmla="*/ 2147483646 h 387"/>
              <a:gd name="T64" fmla="*/ 2147483646 w 462"/>
              <a:gd name="T65" fmla="*/ 2147483646 h 387"/>
              <a:gd name="T66" fmla="*/ 2147483646 w 462"/>
              <a:gd name="T67" fmla="*/ 0 h 38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462"/>
              <a:gd name="T103" fmla="*/ 0 h 387"/>
              <a:gd name="T104" fmla="*/ 462 w 462"/>
              <a:gd name="T105" fmla="*/ 387 h 38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462" h="387">
                <a:moveTo>
                  <a:pt x="427" y="0"/>
                </a:moveTo>
                <a:lnTo>
                  <a:pt x="391" y="0"/>
                </a:lnTo>
                <a:lnTo>
                  <a:pt x="391" y="38"/>
                </a:lnTo>
                <a:lnTo>
                  <a:pt x="356" y="38"/>
                </a:lnTo>
                <a:lnTo>
                  <a:pt x="319" y="38"/>
                </a:lnTo>
                <a:lnTo>
                  <a:pt x="284" y="78"/>
                </a:lnTo>
                <a:lnTo>
                  <a:pt x="249" y="78"/>
                </a:lnTo>
                <a:lnTo>
                  <a:pt x="213" y="117"/>
                </a:lnTo>
                <a:lnTo>
                  <a:pt x="178" y="117"/>
                </a:lnTo>
                <a:lnTo>
                  <a:pt x="142" y="155"/>
                </a:lnTo>
                <a:lnTo>
                  <a:pt x="71" y="117"/>
                </a:lnTo>
                <a:lnTo>
                  <a:pt x="0" y="117"/>
                </a:lnTo>
                <a:lnTo>
                  <a:pt x="0" y="194"/>
                </a:lnTo>
                <a:lnTo>
                  <a:pt x="0" y="270"/>
                </a:lnTo>
                <a:lnTo>
                  <a:pt x="35" y="309"/>
                </a:lnTo>
                <a:lnTo>
                  <a:pt x="35" y="347"/>
                </a:lnTo>
                <a:lnTo>
                  <a:pt x="71" y="347"/>
                </a:lnTo>
                <a:lnTo>
                  <a:pt x="105" y="347"/>
                </a:lnTo>
                <a:lnTo>
                  <a:pt x="142" y="347"/>
                </a:lnTo>
                <a:lnTo>
                  <a:pt x="178" y="347"/>
                </a:lnTo>
                <a:lnTo>
                  <a:pt x="213" y="347"/>
                </a:lnTo>
                <a:lnTo>
                  <a:pt x="213" y="387"/>
                </a:lnTo>
                <a:lnTo>
                  <a:pt x="249" y="347"/>
                </a:lnTo>
                <a:lnTo>
                  <a:pt x="284" y="347"/>
                </a:lnTo>
                <a:lnTo>
                  <a:pt x="319" y="309"/>
                </a:lnTo>
                <a:lnTo>
                  <a:pt x="319" y="270"/>
                </a:lnTo>
                <a:lnTo>
                  <a:pt x="356" y="270"/>
                </a:lnTo>
                <a:lnTo>
                  <a:pt x="391" y="231"/>
                </a:lnTo>
                <a:lnTo>
                  <a:pt x="427" y="194"/>
                </a:lnTo>
                <a:lnTo>
                  <a:pt x="462" y="155"/>
                </a:lnTo>
                <a:lnTo>
                  <a:pt x="462" y="117"/>
                </a:lnTo>
                <a:lnTo>
                  <a:pt x="462" y="78"/>
                </a:lnTo>
                <a:lnTo>
                  <a:pt x="427" y="38"/>
                </a:lnTo>
                <a:lnTo>
                  <a:pt x="427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2" name="Freeform 132"/>
          <p:cNvSpPr>
            <a:spLocks noChangeAspect="1"/>
          </p:cNvSpPr>
          <p:nvPr/>
        </p:nvSpPr>
        <p:spPr bwMode="auto">
          <a:xfrm>
            <a:off x="1990725" y="3897313"/>
            <a:ext cx="549275" cy="360362"/>
          </a:xfrm>
          <a:custGeom>
            <a:avLst/>
            <a:gdLst>
              <a:gd name="T0" fmla="*/ 2147483646 w 1175"/>
              <a:gd name="T1" fmla="*/ 2147483646 h 889"/>
              <a:gd name="T2" fmla="*/ 2147483646 w 1175"/>
              <a:gd name="T3" fmla="*/ 2147483646 h 889"/>
              <a:gd name="T4" fmla="*/ 2147483646 w 1175"/>
              <a:gd name="T5" fmla="*/ 2147483646 h 889"/>
              <a:gd name="T6" fmla="*/ 2147483646 w 1175"/>
              <a:gd name="T7" fmla="*/ 2147483646 h 889"/>
              <a:gd name="T8" fmla="*/ 2147483646 w 1175"/>
              <a:gd name="T9" fmla="*/ 2147483646 h 889"/>
              <a:gd name="T10" fmla="*/ 2147483646 w 1175"/>
              <a:gd name="T11" fmla="*/ 2147483646 h 889"/>
              <a:gd name="T12" fmla="*/ 2147483646 w 1175"/>
              <a:gd name="T13" fmla="*/ 2147483646 h 889"/>
              <a:gd name="T14" fmla="*/ 2147483646 w 1175"/>
              <a:gd name="T15" fmla="*/ 2147483646 h 889"/>
              <a:gd name="T16" fmla="*/ 2147483646 w 1175"/>
              <a:gd name="T17" fmla="*/ 2147483646 h 889"/>
              <a:gd name="T18" fmla="*/ 2147483646 w 1175"/>
              <a:gd name="T19" fmla="*/ 2147483646 h 889"/>
              <a:gd name="T20" fmla="*/ 2147483646 w 1175"/>
              <a:gd name="T21" fmla="*/ 2147483646 h 889"/>
              <a:gd name="T22" fmla="*/ 2147483646 w 1175"/>
              <a:gd name="T23" fmla="*/ 2147483646 h 889"/>
              <a:gd name="T24" fmla="*/ 2147483646 w 1175"/>
              <a:gd name="T25" fmla="*/ 2147483646 h 889"/>
              <a:gd name="T26" fmla="*/ 2147483646 w 1175"/>
              <a:gd name="T27" fmla="*/ 2147483646 h 889"/>
              <a:gd name="T28" fmla="*/ 2147483646 w 1175"/>
              <a:gd name="T29" fmla="*/ 2147483646 h 889"/>
              <a:gd name="T30" fmla="*/ 2147483646 w 1175"/>
              <a:gd name="T31" fmla="*/ 2147483646 h 889"/>
              <a:gd name="T32" fmla="*/ 2147483646 w 1175"/>
              <a:gd name="T33" fmla="*/ 2147483646 h 889"/>
              <a:gd name="T34" fmla="*/ 2147483646 w 1175"/>
              <a:gd name="T35" fmla="*/ 2147483646 h 889"/>
              <a:gd name="T36" fmla="*/ 2147483646 w 1175"/>
              <a:gd name="T37" fmla="*/ 2147483646 h 889"/>
              <a:gd name="T38" fmla="*/ 2147483646 w 1175"/>
              <a:gd name="T39" fmla="*/ 2147483646 h 889"/>
              <a:gd name="T40" fmla="*/ 2147483646 w 1175"/>
              <a:gd name="T41" fmla="*/ 2147483646 h 889"/>
              <a:gd name="T42" fmla="*/ 2147483646 w 1175"/>
              <a:gd name="T43" fmla="*/ 2147483646 h 889"/>
              <a:gd name="T44" fmla="*/ 2147483646 w 1175"/>
              <a:gd name="T45" fmla="*/ 2147483646 h 889"/>
              <a:gd name="T46" fmla="*/ 0 w 1175"/>
              <a:gd name="T47" fmla="*/ 2147483646 h 889"/>
              <a:gd name="T48" fmla="*/ 2147483646 w 1175"/>
              <a:gd name="T49" fmla="*/ 2147483646 h 889"/>
              <a:gd name="T50" fmla="*/ 2147483646 w 1175"/>
              <a:gd name="T51" fmla="*/ 2147483646 h 889"/>
              <a:gd name="T52" fmla="*/ 2147483646 w 1175"/>
              <a:gd name="T53" fmla="*/ 2147483646 h 889"/>
              <a:gd name="T54" fmla="*/ 2147483646 w 1175"/>
              <a:gd name="T55" fmla="*/ 2147483646 h 889"/>
              <a:gd name="T56" fmla="*/ 2147483646 w 1175"/>
              <a:gd name="T57" fmla="*/ 2147483646 h 889"/>
              <a:gd name="T58" fmla="*/ 2147483646 w 1175"/>
              <a:gd name="T59" fmla="*/ 2147483646 h 889"/>
              <a:gd name="T60" fmla="*/ 2147483646 w 1175"/>
              <a:gd name="T61" fmla="*/ 2147483646 h 889"/>
              <a:gd name="T62" fmla="*/ 2147483646 w 1175"/>
              <a:gd name="T63" fmla="*/ 2147483646 h 889"/>
              <a:gd name="T64" fmla="*/ 2147483646 w 1175"/>
              <a:gd name="T65" fmla="*/ 2147483646 h 889"/>
              <a:gd name="T66" fmla="*/ 2147483646 w 1175"/>
              <a:gd name="T67" fmla="*/ 2147483646 h 889"/>
              <a:gd name="T68" fmla="*/ 2147483646 w 1175"/>
              <a:gd name="T69" fmla="*/ 2147483646 h 889"/>
              <a:gd name="T70" fmla="*/ 2147483646 w 1175"/>
              <a:gd name="T71" fmla="*/ 2147483646 h 889"/>
              <a:gd name="T72" fmla="*/ 2147483646 w 1175"/>
              <a:gd name="T73" fmla="*/ 2147483646 h 889"/>
              <a:gd name="T74" fmla="*/ 2147483646 w 1175"/>
              <a:gd name="T75" fmla="*/ 0 h 889"/>
              <a:gd name="T76" fmla="*/ 2147483646 w 1175"/>
              <a:gd name="T77" fmla="*/ 2147483646 h 889"/>
              <a:gd name="T78" fmla="*/ 2147483646 w 1175"/>
              <a:gd name="T79" fmla="*/ 2147483646 h 889"/>
              <a:gd name="T80" fmla="*/ 2147483646 w 1175"/>
              <a:gd name="T81" fmla="*/ 2147483646 h 889"/>
              <a:gd name="T82" fmla="*/ 2147483646 w 1175"/>
              <a:gd name="T83" fmla="*/ 2147483646 h 889"/>
              <a:gd name="T84" fmla="*/ 2147483646 w 1175"/>
              <a:gd name="T85" fmla="*/ 2147483646 h 889"/>
              <a:gd name="T86" fmla="*/ 2147483646 w 1175"/>
              <a:gd name="T87" fmla="*/ 2147483646 h 889"/>
              <a:gd name="T88" fmla="*/ 2147483646 w 1175"/>
              <a:gd name="T89" fmla="*/ 2147483646 h 889"/>
              <a:gd name="T90" fmla="*/ 2147483646 w 1175"/>
              <a:gd name="T91" fmla="*/ 2147483646 h 8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75"/>
              <a:gd name="T139" fmla="*/ 0 h 889"/>
              <a:gd name="T140" fmla="*/ 1175 w 1175"/>
              <a:gd name="T141" fmla="*/ 889 h 88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75" h="889">
                <a:moveTo>
                  <a:pt x="1175" y="309"/>
                </a:moveTo>
                <a:lnTo>
                  <a:pt x="1140" y="348"/>
                </a:lnTo>
                <a:lnTo>
                  <a:pt x="1104" y="386"/>
                </a:lnTo>
                <a:lnTo>
                  <a:pt x="1104" y="426"/>
                </a:lnTo>
                <a:lnTo>
                  <a:pt x="1068" y="426"/>
                </a:lnTo>
                <a:lnTo>
                  <a:pt x="1068" y="464"/>
                </a:lnTo>
                <a:lnTo>
                  <a:pt x="1068" y="503"/>
                </a:lnTo>
                <a:lnTo>
                  <a:pt x="1033" y="503"/>
                </a:lnTo>
                <a:lnTo>
                  <a:pt x="1033" y="542"/>
                </a:lnTo>
                <a:lnTo>
                  <a:pt x="997" y="542"/>
                </a:lnTo>
                <a:lnTo>
                  <a:pt x="997" y="580"/>
                </a:lnTo>
                <a:lnTo>
                  <a:pt x="962" y="580"/>
                </a:lnTo>
                <a:lnTo>
                  <a:pt x="962" y="619"/>
                </a:lnTo>
                <a:lnTo>
                  <a:pt x="890" y="619"/>
                </a:lnTo>
                <a:lnTo>
                  <a:pt x="856" y="658"/>
                </a:lnTo>
                <a:lnTo>
                  <a:pt x="819" y="696"/>
                </a:lnTo>
                <a:lnTo>
                  <a:pt x="783" y="736"/>
                </a:lnTo>
                <a:lnTo>
                  <a:pt x="748" y="736"/>
                </a:lnTo>
                <a:lnTo>
                  <a:pt x="712" y="736"/>
                </a:lnTo>
                <a:lnTo>
                  <a:pt x="678" y="736"/>
                </a:lnTo>
                <a:lnTo>
                  <a:pt x="605" y="736"/>
                </a:lnTo>
                <a:lnTo>
                  <a:pt x="570" y="736"/>
                </a:lnTo>
                <a:lnTo>
                  <a:pt x="534" y="774"/>
                </a:lnTo>
                <a:lnTo>
                  <a:pt x="499" y="812"/>
                </a:lnTo>
                <a:lnTo>
                  <a:pt x="463" y="851"/>
                </a:lnTo>
                <a:lnTo>
                  <a:pt x="427" y="889"/>
                </a:lnTo>
                <a:lnTo>
                  <a:pt x="392" y="889"/>
                </a:lnTo>
                <a:lnTo>
                  <a:pt x="356" y="851"/>
                </a:lnTo>
                <a:lnTo>
                  <a:pt x="356" y="812"/>
                </a:lnTo>
                <a:lnTo>
                  <a:pt x="321" y="774"/>
                </a:lnTo>
                <a:lnTo>
                  <a:pt x="321" y="736"/>
                </a:lnTo>
                <a:lnTo>
                  <a:pt x="286" y="736"/>
                </a:lnTo>
                <a:lnTo>
                  <a:pt x="249" y="774"/>
                </a:lnTo>
                <a:lnTo>
                  <a:pt x="213" y="812"/>
                </a:lnTo>
                <a:lnTo>
                  <a:pt x="213" y="851"/>
                </a:lnTo>
                <a:lnTo>
                  <a:pt x="143" y="889"/>
                </a:lnTo>
                <a:lnTo>
                  <a:pt x="106" y="889"/>
                </a:lnTo>
                <a:lnTo>
                  <a:pt x="71" y="851"/>
                </a:lnTo>
                <a:lnTo>
                  <a:pt x="71" y="812"/>
                </a:lnTo>
                <a:lnTo>
                  <a:pt x="71" y="774"/>
                </a:lnTo>
                <a:lnTo>
                  <a:pt x="106" y="736"/>
                </a:lnTo>
                <a:lnTo>
                  <a:pt x="143" y="696"/>
                </a:lnTo>
                <a:lnTo>
                  <a:pt x="143" y="619"/>
                </a:lnTo>
                <a:lnTo>
                  <a:pt x="143" y="580"/>
                </a:lnTo>
                <a:lnTo>
                  <a:pt x="106" y="580"/>
                </a:lnTo>
                <a:lnTo>
                  <a:pt x="71" y="542"/>
                </a:lnTo>
                <a:lnTo>
                  <a:pt x="35" y="542"/>
                </a:lnTo>
                <a:lnTo>
                  <a:pt x="0" y="503"/>
                </a:lnTo>
                <a:lnTo>
                  <a:pt x="35" y="503"/>
                </a:lnTo>
                <a:lnTo>
                  <a:pt x="35" y="464"/>
                </a:lnTo>
                <a:lnTo>
                  <a:pt x="71" y="464"/>
                </a:lnTo>
                <a:lnTo>
                  <a:pt x="71" y="426"/>
                </a:lnTo>
                <a:lnTo>
                  <a:pt x="106" y="426"/>
                </a:lnTo>
                <a:lnTo>
                  <a:pt x="106" y="386"/>
                </a:lnTo>
                <a:lnTo>
                  <a:pt x="143" y="386"/>
                </a:lnTo>
                <a:lnTo>
                  <a:pt x="143" y="309"/>
                </a:lnTo>
                <a:lnTo>
                  <a:pt x="178" y="309"/>
                </a:lnTo>
                <a:lnTo>
                  <a:pt x="178" y="270"/>
                </a:lnTo>
                <a:lnTo>
                  <a:pt x="213" y="232"/>
                </a:lnTo>
                <a:lnTo>
                  <a:pt x="249" y="193"/>
                </a:lnTo>
                <a:lnTo>
                  <a:pt x="286" y="193"/>
                </a:lnTo>
                <a:lnTo>
                  <a:pt x="321" y="232"/>
                </a:lnTo>
                <a:lnTo>
                  <a:pt x="356" y="232"/>
                </a:lnTo>
                <a:lnTo>
                  <a:pt x="392" y="232"/>
                </a:lnTo>
                <a:lnTo>
                  <a:pt x="392" y="193"/>
                </a:lnTo>
                <a:lnTo>
                  <a:pt x="427" y="193"/>
                </a:lnTo>
                <a:lnTo>
                  <a:pt x="463" y="193"/>
                </a:lnTo>
                <a:lnTo>
                  <a:pt x="499" y="193"/>
                </a:lnTo>
                <a:lnTo>
                  <a:pt x="534" y="154"/>
                </a:lnTo>
                <a:lnTo>
                  <a:pt x="570" y="154"/>
                </a:lnTo>
                <a:lnTo>
                  <a:pt x="570" y="117"/>
                </a:lnTo>
                <a:lnTo>
                  <a:pt x="605" y="117"/>
                </a:lnTo>
                <a:lnTo>
                  <a:pt x="605" y="77"/>
                </a:lnTo>
                <a:lnTo>
                  <a:pt x="641" y="39"/>
                </a:lnTo>
                <a:lnTo>
                  <a:pt x="641" y="0"/>
                </a:lnTo>
                <a:lnTo>
                  <a:pt x="678" y="0"/>
                </a:lnTo>
                <a:lnTo>
                  <a:pt x="783" y="0"/>
                </a:lnTo>
                <a:lnTo>
                  <a:pt x="819" y="39"/>
                </a:lnTo>
                <a:lnTo>
                  <a:pt x="856" y="39"/>
                </a:lnTo>
                <a:lnTo>
                  <a:pt x="890" y="39"/>
                </a:lnTo>
                <a:lnTo>
                  <a:pt x="926" y="39"/>
                </a:lnTo>
                <a:lnTo>
                  <a:pt x="962" y="39"/>
                </a:lnTo>
                <a:lnTo>
                  <a:pt x="962" y="117"/>
                </a:lnTo>
                <a:lnTo>
                  <a:pt x="962" y="193"/>
                </a:lnTo>
                <a:lnTo>
                  <a:pt x="997" y="232"/>
                </a:lnTo>
                <a:lnTo>
                  <a:pt x="997" y="270"/>
                </a:lnTo>
                <a:lnTo>
                  <a:pt x="1033" y="270"/>
                </a:lnTo>
                <a:lnTo>
                  <a:pt x="1068" y="270"/>
                </a:lnTo>
                <a:lnTo>
                  <a:pt x="1104" y="270"/>
                </a:lnTo>
                <a:lnTo>
                  <a:pt x="1140" y="270"/>
                </a:lnTo>
                <a:lnTo>
                  <a:pt x="1175" y="270"/>
                </a:lnTo>
                <a:lnTo>
                  <a:pt x="1175" y="30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3" name="Freeform 133"/>
          <p:cNvSpPr>
            <a:spLocks noChangeAspect="1"/>
          </p:cNvSpPr>
          <p:nvPr/>
        </p:nvSpPr>
        <p:spPr bwMode="auto">
          <a:xfrm>
            <a:off x="2057400" y="3883025"/>
            <a:ext cx="233363" cy="139700"/>
          </a:xfrm>
          <a:custGeom>
            <a:avLst/>
            <a:gdLst>
              <a:gd name="T0" fmla="*/ 2147483646 w 498"/>
              <a:gd name="T1" fmla="*/ 2147483646 h 348"/>
              <a:gd name="T2" fmla="*/ 2147483646 w 498"/>
              <a:gd name="T3" fmla="*/ 2147483646 h 348"/>
              <a:gd name="T4" fmla="*/ 2147483646 w 498"/>
              <a:gd name="T5" fmla="*/ 2147483646 h 348"/>
              <a:gd name="T6" fmla="*/ 2147483646 w 498"/>
              <a:gd name="T7" fmla="*/ 2147483646 h 348"/>
              <a:gd name="T8" fmla="*/ 2147483646 w 498"/>
              <a:gd name="T9" fmla="*/ 2147483646 h 348"/>
              <a:gd name="T10" fmla="*/ 2147483646 w 498"/>
              <a:gd name="T11" fmla="*/ 2147483646 h 348"/>
              <a:gd name="T12" fmla="*/ 2147483646 w 498"/>
              <a:gd name="T13" fmla="*/ 2147483646 h 348"/>
              <a:gd name="T14" fmla="*/ 2147483646 w 498"/>
              <a:gd name="T15" fmla="*/ 2147483646 h 348"/>
              <a:gd name="T16" fmla="*/ 2147483646 w 498"/>
              <a:gd name="T17" fmla="*/ 2147483646 h 348"/>
              <a:gd name="T18" fmla="*/ 2147483646 w 498"/>
              <a:gd name="T19" fmla="*/ 2147483646 h 348"/>
              <a:gd name="T20" fmla="*/ 2147483646 w 498"/>
              <a:gd name="T21" fmla="*/ 2147483646 h 348"/>
              <a:gd name="T22" fmla="*/ 2147483646 w 498"/>
              <a:gd name="T23" fmla="*/ 2147483646 h 348"/>
              <a:gd name="T24" fmla="*/ 2147483646 w 498"/>
              <a:gd name="T25" fmla="*/ 2147483646 h 348"/>
              <a:gd name="T26" fmla="*/ 2147483646 w 498"/>
              <a:gd name="T27" fmla="*/ 2147483646 h 348"/>
              <a:gd name="T28" fmla="*/ 2147483646 w 498"/>
              <a:gd name="T29" fmla="*/ 2147483646 h 348"/>
              <a:gd name="T30" fmla="*/ 2147483646 w 498"/>
              <a:gd name="T31" fmla="*/ 2147483646 h 348"/>
              <a:gd name="T32" fmla="*/ 2147483646 w 498"/>
              <a:gd name="T33" fmla="*/ 2147483646 h 348"/>
              <a:gd name="T34" fmla="*/ 2147483646 w 498"/>
              <a:gd name="T35" fmla="*/ 2147483646 h 348"/>
              <a:gd name="T36" fmla="*/ 2147483646 w 498"/>
              <a:gd name="T37" fmla="*/ 2147483646 h 348"/>
              <a:gd name="T38" fmla="*/ 0 w 498"/>
              <a:gd name="T39" fmla="*/ 2147483646 h 348"/>
              <a:gd name="T40" fmla="*/ 0 w 498"/>
              <a:gd name="T41" fmla="*/ 2147483646 h 348"/>
              <a:gd name="T42" fmla="*/ 0 w 498"/>
              <a:gd name="T43" fmla="*/ 2147483646 h 348"/>
              <a:gd name="T44" fmla="*/ 2147483646 w 498"/>
              <a:gd name="T45" fmla="*/ 2147483646 h 348"/>
              <a:gd name="T46" fmla="*/ 2147483646 w 498"/>
              <a:gd name="T47" fmla="*/ 2147483646 h 348"/>
              <a:gd name="T48" fmla="*/ 2147483646 w 498"/>
              <a:gd name="T49" fmla="*/ 2147483646 h 348"/>
              <a:gd name="T50" fmla="*/ 2147483646 w 498"/>
              <a:gd name="T51" fmla="*/ 2147483646 h 348"/>
              <a:gd name="T52" fmla="*/ 2147483646 w 498"/>
              <a:gd name="T53" fmla="*/ 2147483646 h 348"/>
              <a:gd name="T54" fmla="*/ 2147483646 w 498"/>
              <a:gd name="T55" fmla="*/ 2147483646 h 348"/>
              <a:gd name="T56" fmla="*/ 2147483646 w 498"/>
              <a:gd name="T57" fmla="*/ 2147483646 h 348"/>
              <a:gd name="T58" fmla="*/ 2147483646 w 498"/>
              <a:gd name="T59" fmla="*/ 0 h 348"/>
              <a:gd name="T60" fmla="*/ 2147483646 w 498"/>
              <a:gd name="T61" fmla="*/ 0 h 348"/>
              <a:gd name="T62" fmla="*/ 2147483646 w 498"/>
              <a:gd name="T63" fmla="*/ 0 h 348"/>
              <a:gd name="T64" fmla="*/ 2147483646 w 498"/>
              <a:gd name="T65" fmla="*/ 0 h 348"/>
              <a:gd name="T66" fmla="*/ 2147483646 w 498"/>
              <a:gd name="T67" fmla="*/ 0 h 348"/>
              <a:gd name="T68" fmla="*/ 2147483646 w 498"/>
              <a:gd name="T69" fmla="*/ 0 h 348"/>
              <a:gd name="T70" fmla="*/ 2147483646 w 498"/>
              <a:gd name="T71" fmla="*/ 2147483646 h 348"/>
              <a:gd name="T72" fmla="*/ 2147483646 w 498"/>
              <a:gd name="T73" fmla="*/ 2147483646 h 348"/>
              <a:gd name="T74" fmla="*/ 2147483646 w 498"/>
              <a:gd name="T75" fmla="*/ 2147483646 h 348"/>
              <a:gd name="T76" fmla="*/ 2147483646 w 498"/>
              <a:gd name="T77" fmla="*/ 2147483646 h 348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498"/>
              <a:gd name="T118" fmla="*/ 0 h 348"/>
              <a:gd name="T119" fmla="*/ 498 w 498"/>
              <a:gd name="T120" fmla="*/ 348 h 348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498" h="348">
                <a:moveTo>
                  <a:pt x="498" y="39"/>
                </a:moveTo>
                <a:lnTo>
                  <a:pt x="498" y="78"/>
                </a:lnTo>
                <a:lnTo>
                  <a:pt x="462" y="116"/>
                </a:lnTo>
                <a:lnTo>
                  <a:pt x="462" y="156"/>
                </a:lnTo>
                <a:lnTo>
                  <a:pt x="427" y="156"/>
                </a:lnTo>
                <a:lnTo>
                  <a:pt x="427" y="194"/>
                </a:lnTo>
                <a:lnTo>
                  <a:pt x="391" y="194"/>
                </a:lnTo>
                <a:lnTo>
                  <a:pt x="356" y="233"/>
                </a:lnTo>
                <a:lnTo>
                  <a:pt x="320" y="233"/>
                </a:lnTo>
                <a:lnTo>
                  <a:pt x="284" y="233"/>
                </a:lnTo>
                <a:lnTo>
                  <a:pt x="249" y="233"/>
                </a:lnTo>
                <a:lnTo>
                  <a:pt x="249" y="272"/>
                </a:lnTo>
                <a:lnTo>
                  <a:pt x="213" y="272"/>
                </a:lnTo>
                <a:lnTo>
                  <a:pt x="178" y="272"/>
                </a:lnTo>
                <a:lnTo>
                  <a:pt x="143" y="233"/>
                </a:lnTo>
                <a:lnTo>
                  <a:pt x="106" y="233"/>
                </a:lnTo>
                <a:lnTo>
                  <a:pt x="70" y="272"/>
                </a:lnTo>
                <a:lnTo>
                  <a:pt x="35" y="310"/>
                </a:lnTo>
                <a:lnTo>
                  <a:pt x="35" y="348"/>
                </a:lnTo>
                <a:lnTo>
                  <a:pt x="0" y="348"/>
                </a:lnTo>
                <a:lnTo>
                  <a:pt x="0" y="310"/>
                </a:lnTo>
                <a:lnTo>
                  <a:pt x="0" y="272"/>
                </a:lnTo>
                <a:lnTo>
                  <a:pt x="35" y="272"/>
                </a:lnTo>
                <a:lnTo>
                  <a:pt x="35" y="233"/>
                </a:lnTo>
                <a:lnTo>
                  <a:pt x="35" y="194"/>
                </a:lnTo>
                <a:lnTo>
                  <a:pt x="70" y="156"/>
                </a:lnTo>
                <a:lnTo>
                  <a:pt x="70" y="116"/>
                </a:lnTo>
                <a:lnTo>
                  <a:pt x="70" y="78"/>
                </a:lnTo>
                <a:lnTo>
                  <a:pt x="70" y="39"/>
                </a:lnTo>
                <a:lnTo>
                  <a:pt x="70" y="0"/>
                </a:lnTo>
                <a:lnTo>
                  <a:pt x="106" y="0"/>
                </a:lnTo>
                <a:lnTo>
                  <a:pt x="143" y="0"/>
                </a:lnTo>
                <a:lnTo>
                  <a:pt x="178" y="0"/>
                </a:lnTo>
                <a:lnTo>
                  <a:pt x="249" y="0"/>
                </a:lnTo>
                <a:lnTo>
                  <a:pt x="320" y="0"/>
                </a:lnTo>
                <a:lnTo>
                  <a:pt x="391" y="39"/>
                </a:lnTo>
                <a:lnTo>
                  <a:pt x="427" y="39"/>
                </a:lnTo>
                <a:lnTo>
                  <a:pt x="462" y="39"/>
                </a:lnTo>
                <a:lnTo>
                  <a:pt x="498" y="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4" name="Freeform 134"/>
          <p:cNvSpPr>
            <a:spLocks noChangeAspect="1"/>
          </p:cNvSpPr>
          <p:nvPr/>
        </p:nvSpPr>
        <p:spPr bwMode="auto">
          <a:xfrm>
            <a:off x="1990725" y="3897313"/>
            <a:ext cx="549275" cy="360362"/>
          </a:xfrm>
          <a:custGeom>
            <a:avLst/>
            <a:gdLst>
              <a:gd name="T0" fmla="*/ 2147483646 w 1175"/>
              <a:gd name="T1" fmla="*/ 2147483646 h 889"/>
              <a:gd name="T2" fmla="*/ 2147483646 w 1175"/>
              <a:gd name="T3" fmla="*/ 2147483646 h 889"/>
              <a:gd name="T4" fmla="*/ 2147483646 w 1175"/>
              <a:gd name="T5" fmla="*/ 2147483646 h 889"/>
              <a:gd name="T6" fmla="*/ 2147483646 w 1175"/>
              <a:gd name="T7" fmla="*/ 2147483646 h 889"/>
              <a:gd name="T8" fmla="*/ 2147483646 w 1175"/>
              <a:gd name="T9" fmla="*/ 2147483646 h 889"/>
              <a:gd name="T10" fmla="*/ 2147483646 w 1175"/>
              <a:gd name="T11" fmla="*/ 2147483646 h 889"/>
              <a:gd name="T12" fmla="*/ 2147483646 w 1175"/>
              <a:gd name="T13" fmla="*/ 2147483646 h 889"/>
              <a:gd name="T14" fmla="*/ 2147483646 w 1175"/>
              <a:gd name="T15" fmla="*/ 2147483646 h 889"/>
              <a:gd name="T16" fmla="*/ 2147483646 w 1175"/>
              <a:gd name="T17" fmla="*/ 2147483646 h 889"/>
              <a:gd name="T18" fmla="*/ 2147483646 w 1175"/>
              <a:gd name="T19" fmla="*/ 2147483646 h 889"/>
              <a:gd name="T20" fmla="*/ 2147483646 w 1175"/>
              <a:gd name="T21" fmla="*/ 2147483646 h 889"/>
              <a:gd name="T22" fmla="*/ 2147483646 w 1175"/>
              <a:gd name="T23" fmla="*/ 2147483646 h 889"/>
              <a:gd name="T24" fmla="*/ 2147483646 w 1175"/>
              <a:gd name="T25" fmla="*/ 2147483646 h 889"/>
              <a:gd name="T26" fmla="*/ 2147483646 w 1175"/>
              <a:gd name="T27" fmla="*/ 2147483646 h 889"/>
              <a:gd name="T28" fmla="*/ 2147483646 w 1175"/>
              <a:gd name="T29" fmla="*/ 2147483646 h 889"/>
              <a:gd name="T30" fmla="*/ 2147483646 w 1175"/>
              <a:gd name="T31" fmla="*/ 2147483646 h 889"/>
              <a:gd name="T32" fmla="*/ 2147483646 w 1175"/>
              <a:gd name="T33" fmla="*/ 2147483646 h 889"/>
              <a:gd name="T34" fmla="*/ 2147483646 w 1175"/>
              <a:gd name="T35" fmla="*/ 2147483646 h 889"/>
              <a:gd name="T36" fmla="*/ 2147483646 w 1175"/>
              <a:gd name="T37" fmla="*/ 2147483646 h 889"/>
              <a:gd name="T38" fmla="*/ 2147483646 w 1175"/>
              <a:gd name="T39" fmla="*/ 2147483646 h 889"/>
              <a:gd name="T40" fmla="*/ 2147483646 w 1175"/>
              <a:gd name="T41" fmla="*/ 2147483646 h 889"/>
              <a:gd name="T42" fmla="*/ 2147483646 w 1175"/>
              <a:gd name="T43" fmla="*/ 2147483646 h 889"/>
              <a:gd name="T44" fmla="*/ 2147483646 w 1175"/>
              <a:gd name="T45" fmla="*/ 2147483646 h 889"/>
              <a:gd name="T46" fmla="*/ 0 w 1175"/>
              <a:gd name="T47" fmla="*/ 2147483646 h 889"/>
              <a:gd name="T48" fmla="*/ 2147483646 w 1175"/>
              <a:gd name="T49" fmla="*/ 2147483646 h 889"/>
              <a:gd name="T50" fmla="*/ 2147483646 w 1175"/>
              <a:gd name="T51" fmla="*/ 2147483646 h 889"/>
              <a:gd name="T52" fmla="*/ 2147483646 w 1175"/>
              <a:gd name="T53" fmla="*/ 2147483646 h 889"/>
              <a:gd name="T54" fmla="*/ 2147483646 w 1175"/>
              <a:gd name="T55" fmla="*/ 2147483646 h 889"/>
              <a:gd name="T56" fmla="*/ 2147483646 w 1175"/>
              <a:gd name="T57" fmla="*/ 2147483646 h 889"/>
              <a:gd name="T58" fmla="*/ 2147483646 w 1175"/>
              <a:gd name="T59" fmla="*/ 2147483646 h 889"/>
              <a:gd name="T60" fmla="*/ 2147483646 w 1175"/>
              <a:gd name="T61" fmla="*/ 2147483646 h 889"/>
              <a:gd name="T62" fmla="*/ 2147483646 w 1175"/>
              <a:gd name="T63" fmla="*/ 2147483646 h 889"/>
              <a:gd name="T64" fmla="*/ 2147483646 w 1175"/>
              <a:gd name="T65" fmla="*/ 2147483646 h 889"/>
              <a:gd name="T66" fmla="*/ 2147483646 w 1175"/>
              <a:gd name="T67" fmla="*/ 2147483646 h 889"/>
              <a:gd name="T68" fmla="*/ 2147483646 w 1175"/>
              <a:gd name="T69" fmla="*/ 2147483646 h 889"/>
              <a:gd name="T70" fmla="*/ 2147483646 w 1175"/>
              <a:gd name="T71" fmla="*/ 2147483646 h 889"/>
              <a:gd name="T72" fmla="*/ 2147483646 w 1175"/>
              <a:gd name="T73" fmla="*/ 2147483646 h 889"/>
              <a:gd name="T74" fmla="*/ 2147483646 w 1175"/>
              <a:gd name="T75" fmla="*/ 0 h 889"/>
              <a:gd name="T76" fmla="*/ 2147483646 w 1175"/>
              <a:gd name="T77" fmla="*/ 2147483646 h 889"/>
              <a:gd name="T78" fmla="*/ 2147483646 w 1175"/>
              <a:gd name="T79" fmla="*/ 2147483646 h 889"/>
              <a:gd name="T80" fmla="*/ 2147483646 w 1175"/>
              <a:gd name="T81" fmla="*/ 2147483646 h 889"/>
              <a:gd name="T82" fmla="*/ 2147483646 w 1175"/>
              <a:gd name="T83" fmla="*/ 2147483646 h 889"/>
              <a:gd name="T84" fmla="*/ 2147483646 w 1175"/>
              <a:gd name="T85" fmla="*/ 2147483646 h 889"/>
              <a:gd name="T86" fmla="*/ 2147483646 w 1175"/>
              <a:gd name="T87" fmla="*/ 2147483646 h 889"/>
              <a:gd name="T88" fmla="*/ 2147483646 w 1175"/>
              <a:gd name="T89" fmla="*/ 2147483646 h 889"/>
              <a:gd name="T90" fmla="*/ 2147483646 w 1175"/>
              <a:gd name="T91" fmla="*/ 2147483646 h 88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1175"/>
              <a:gd name="T139" fmla="*/ 0 h 889"/>
              <a:gd name="T140" fmla="*/ 1175 w 1175"/>
              <a:gd name="T141" fmla="*/ 889 h 88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1175" h="889">
                <a:moveTo>
                  <a:pt x="1175" y="309"/>
                </a:moveTo>
                <a:lnTo>
                  <a:pt x="1140" y="348"/>
                </a:lnTo>
                <a:lnTo>
                  <a:pt x="1104" y="386"/>
                </a:lnTo>
                <a:lnTo>
                  <a:pt x="1104" y="426"/>
                </a:lnTo>
                <a:lnTo>
                  <a:pt x="1068" y="426"/>
                </a:lnTo>
                <a:lnTo>
                  <a:pt x="1068" y="464"/>
                </a:lnTo>
                <a:lnTo>
                  <a:pt x="1068" y="503"/>
                </a:lnTo>
                <a:lnTo>
                  <a:pt x="1033" y="503"/>
                </a:lnTo>
                <a:lnTo>
                  <a:pt x="1033" y="542"/>
                </a:lnTo>
                <a:lnTo>
                  <a:pt x="997" y="542"/>
                </a:lnTo>
                <a:lnTo>
                  <a:pt x="997" y="580"/>
                </a:lnTo>
                <a:lnTo>
                  <a:pt x="962" y="580"/>
                </a:lnTo>
                <a:lnTo>
                  <a:pt x="962" y="619"/>
                </a:lnTo>
                <a:lnTo>
                  <a:pt x="890" y="619"/>
                </a:lnTo>
                <a:lnTo>
                  <a:pt x="856" y="658"/>
                </a:lnTo>
                <a:lnTo>
                  <a:pt x="819" y="696"/>
                </a:lnTo>
                <a:lnTo>
                  <a:pt x="783" y="736"/>
                </a:lnTo>
                <a:lnTo>
                  <a:pt x="748" y="736"/>
                </a:lnTo>
                <a:lnTo>
                  <a:pt x="712" y="736"/>
                </a:lnTo>
                <a:lnTo>
                  <a:pt x="678" y="736"/>
                </a:lnTo>
                <a:lnTo>
                  <a:pt x="605" y="736"/>
                </a:lnTo>
                <a:lnTo>
                  <a:pt x="570" y="736"/>
                </a:lnTo>
                <a:lnTo>
                  <a:pt x="534" y="774"/>
                </a:lnTo>
                <a:lnTo>
                  <a:pt x="499" y="812"/>
                </a:lnTo>
                <a:lnTo>
                  <a:pt x="463" y="851"/>
                </a:lnTo>
                <a:lnTo>
                  <a:pt x="427" y="889"/>
                </a:lnTo>
                <a:lnTo>
                  <a:pt x="392" y="889"/>
                </a:lnTo>
                <a:lnTo>
                  <a:pt x="356" y="851"/>
                </a:lnTo>
                <a:lnTo>
                  <a:pt x="356" y="812"/>
                </a:lnTo>
                <a:lnTo>
                  <a:pt x="321" y="774"/>
                </a:lnTo>
                <a:lnTo>
                  <a:pt x="321" y="736"/>
                </a:lnTo>
                <a:lnTo>
                  <a:pt x="286" y="736"/>
                </a:lnTo>
                <a:lnTo>
                  <a:pt x="249" y="774"/>
                </a:lnTo>
                <a:lnTo>
                  <a:pt x="213" y="812"/>
                </a:lnTo>
                <a:lnTo>
                  <a:pt x="213" y="851"/>
                </a:lnTo>
                <a:lnTo>
                  <a:pt x="143" y="889"/>
                </a:lnTo>
                <a:lnTo>
                  <a:pt x="106" y="889"/>
                </a:lnTo>
                <a:lnTo>
                  <a:pt x="71" y="851"/>
                </a:lnTo>
                <a:lnTo>
                  <a:pt x="71" y="812"/>
                </a:lnTo>
                <a:lnTo>
                  <a:pt x="71" y="774"/>
                </a:lnTo>
                <a:lnTo>
                  <a:pt x="106" y="736"/>
                </a:lnTo>
                <a:lnTo>
                  <a:pt x="143" y="696"/>
                </a:lnTo>
                <a:lnTo>
                  <a:pt x="143" y="619"/>
                </a:lnTo>
                <a:lnTo>
                  <a:pt x="143" y="580"/>
                </a:lnTo>
                <a:lnTo>
                  <a:pt x="106" y="580"/>
                </a:lnTo>
                <a:lnTo>
                  <a:pt x="71" y="542"/>
                </a:lnTo>
                <a:lnTo>
                  <a:pt x="35" y="542"/>
                </a:lnTo>
                <a:lnTo>
                  <a:pt x="0" y="503"/>
                </a:lnTo>
                <a:lnTo>
                  <a:pt x="35" y="503"/>
                </a:lnTo>
                <a:lnTo>
                  <a:pt x="35" y="464"/>
                </a:lnTo>
                <a:lnTo>
                  <a:pt x="71" y="464"/>
                </a:lnTo>
                <a:lnTo>
                  <a:pt x="71" y="426"/>
                </a:lnTo>
                <a:lnTo>
                  <a:pt x="106" y="426"/>
                </a:lnTo>
                <a:lnTo>
                  <a:pt x="106" y="386"/>
                </a:lnTo>
                <a:lnTo>
                  <a:pt x="143" y="386"/>
                </a:lnTo>
                <a:lnTo>
                  <a:pt x="143" y="309"/>
                </a:lnTo>
                <a:lnTo>
                  <a:pt x="178" y="309"/>
                </a:lnTo>
                <a:lnTo>
                  <a:pt x="178" y="270"/>
                </a:lnTo>
                <a:lnTo>
                  <a:pt x="213" y="232"/>
                </a:lnTo>
                <a:lnTo>
                  <a:pt x="249" y="193"/>
                </a:lnTo>
                <a:lnTo>
                  <a:pt x="286" y="193"/>
                </a:lnTo>
                <a:lnTo>
                  <a:pt x="321" y="232"/>
                </a:lnTo>
                <a:lnTo>
                  <a:pt x="356" y="232"/>
                </a:lnTo>
                <a:lnTo>
                  <a:pt x="392" y="232"/>
                </a:lnTo>
                <a:lnTo>
                  <a:pt x="392" y="193"/>
                </a:lnTo>
                <a:lnTo>
                  <a:pt x="427" y="193"/>
                </a:lnTo>
                <a:lnTo>
                  <a:pt x="463" y="193"/>
                </a:lnTo>
                <a:lnTo>
                  <a:pt x="499" y="193"/>
                </a:lnTo>
                <a:lnTo>
                  <a:pt x="534" y="154"/>
                </a:lnTo>
                <a:lnTo>
                  <a:pt x="570" y="154"/>
                </a:lnTo>
                <a:lnTo>
                  <a:pt x="570" y="117"/>
                </a:lnTo>
                <a:lnTo>
                  <a:pt x="605" y="117"/>
                </a:lnTo>
                <a:lnTo>
                  <a:pt x="605" y="77"/>
                </a:lnTo>
                <a:lnTo>
                  <a:pt x="641" y="39"/>
                </a:lnTo>
                <a:lnTo>
                  <a:pt x="641" y="0"/>
                </a:lnTo>
                <a:lnTo>
                  <a:pt x="678" y="0"/>
                </a:lnTo>
                <a:lnTo>
                  <a:pt x="783" y="0"/>
                </a:lnTo>
                <a:lnTo>
                  <a:pt x="819" y="39"/>
                </a:lnTo>
                <a:lnTo>
                  <a:pt x="856" y="39"/>
                </a:lnTo>
                <a:lnTo>
                  <a:pt x="890" y="39"/>
                </a:lnTo>
                <a:lnTo>
                  <a:pt x="926" y="39"/>
                </a:lnTo>
                <a:lnTo>
                  <a:pt x="962" y="39"/>
                </a:lnTo>
                <a:lnTo>
                  <a:pt x="962" y="117"/>
                </a:lnTo>
                <a:lnTo>
                  <a:pt x="962" y="193"/>
                </a:lnTo>
                <a:lnTo>
                  <a:pt x="997" y="232"/>
                </a:lnTo>
                <a:lnTo>
                  <a:pt x="997" y="270"/>
                </a:lnTo>
                <a:lnTo>
                  <a:pt x="1033" y="270"/>
                </a:lnTo>
                <a:lnTo>
                  <a:pt x="1068" y="270"/>
                </a:lnTo>
                <a:lnTo>
                  <a:pt x="1104" y="270"/>
                </a:lnTo>
                <a:lnTo>
                  <a:pt x="1140" y="270"/>
                </a:lnTo>
                <a:lnTo>
                  <a:pt x="1175" y="270"/>
                </a:lnTo>
                <a:lnTo>
                  <a:pt x="1175" y="30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5" name="Freeform 135"/>
          <p:cNvSpPr>
            <a:spLocks noChangeAspect="1"/>
          </p:cNvSpPr>
          <p:nvPr/>
        </p:nvSpPr>
        <p:spPr bwMode="auto">
          <a:xfrm>
            <a:off x="2039938" y="3363913"/>
            <a:ext cx="301625" cy="250825"/>
          </a:xfrm>
          <a:custGeom>
            <a:avLst/>
            <a:gdLst>
              <a:gd name="T0" fmla="*/ 2147483646 w 642"/>
              <a:gd name="T1" fmla="*/ 2147483646 h 619"/>
              <a:gd name="T2" fmla="*/ 2147483646 w 642"/>
              <a:gd name="T3" fmla="*/ 2147483646 h 619"/>
              <a:gd name="T4" fmla="*/ 2147483646 w 642"/>
              <a:gd name="T5" fmla="*/ 2147483646 h 619"/>
              <a:gd name="T6" fmla="*/ 2147483646 w 642"/>
              <a:gd name="T7" fmla="*/ 2147483646 h 619"/>
              <a:gd name="T8" fmla="*/ 2147483646 w 642"/>
              <a:gd name="T9" fmla="*/ 2147483646 h 619"/>
              <a:gd name="T10" fmla="*/ 2147483646 w 642"/>
              <a:gd name="T11" fmla="*/ 2147483646 h 619"/>
              <a:gd name="T12" fmla="*/ 2147483646 w 642"/>
              <a:gd name="T13" fmla="*/ 2147483646 h 619"/>
              <a:gd name="T14" fmla="*/ 2147483646 w 642"/>
              <a:gd name="T15" fmla="*/ 2147483646 h 619"/>
              <a:gd name="T16" fmla="*/ 2147483646 w 642"/>
              <a:gd name="T17" fmla="*/ 2147483646 h 619"/>
              <a:gd name="T18" fmla="*/ 2147483646 w 642"/>
              <a:gd name="T19" fmla="*/ 2147483646 h 619"/>
              <a:gd name="T20" fmla="*/ 2147483646 w 642"/>
              <a:gd name="T21" fmla="*/ 2147483646 h 619"/>
              <a:gd name="T22" fmla="*/ 2147483646 w 642"/>
              <a:gd name="T23" fmla="*/ 2147483646 h 619"/>
              <a:gd name="T24" fmla="*/ 2147483646 w 642"/>
              <a:gd name="T25" fmla="*/ 2147483646 h 619"/>
              <a:gd name="T26" fmla="*/ 2147483646 w 642"/>
              <a:gd name="T27" fmla="*/ 2147483646 h 619"/>
              <a:gd name="T28" fmla="*/ 2147483646 w 642"/>
              <a:gd name="T29" fmla="*/ 2147483646 h 619"/>
              <a:gd name="T30" fmla="*/ 2147483646 w 642"/>
              <a:gd name="T31" fmla="*/ 2147483646 h 619"/>
              <a:gd name="T32" fmla="*/ 2147483646 w 642"/>
              <a:gd name="T33" fmla="*/ 2147483646 h 619"/>
              <a:gd name="T34" fmla="*/ 2147483646 w 642"/>
              <a:gd name="T35" fmla="*/ 2147483646 h 619"/>
              <a:gd name="T36" fmla="*/ 2147483646 w 642"/>
              <a:gd name="T37" fmla="*/ 2147483646 h 619"/>
              <a:gd name="T38" fmla="*/ 2147483646 w 642"/>
              <a:gd name="T39" fmla="*/ 2147483646 h 619"/>
              <a:gd name="T40" fmla="*/ 2147483646 w 642"/>
              <a:gd name="T41" fmla="*/ 2147483646 h 619"/>
              <a:gd name="T42" fmla="*/ 2147483646 w 642"/>
              <a:gd name="T43" fmla="*/ 2147483646 h 619"/>
              <a:gd name="T44" fmla="*/ 2147483646 w 642"/>
              <a:gd name="T45" fmla="*/ 2147483646 h 619"/>
              <a:gd name="T46" fmla="*/ 2147483646 w 642"/>
              <a:gd name="T47" fmla="*/ 2147483646 h 619"/>
              <a:gd name="T48" fmla="*/ 2147483646 w 642"/>
              <a:gd name="T49" fmla="*/ 2147483646 h 619"/>
              <a:gd name="T50" fmla="*/ 2147483646 w 642"/>
              <a:gd name="T51" fmla="*/ 2147483646 h 619"/>
              <a:gd name="T52" fmla="*/ 2147483646 w 642"/>
              <a:gd name="T53" fmla="*/ 2147483646 h 619"/>
              <a:gd name="T54" fmla="*/ 0 w 642"/>
              <a:gd name="T55" fmla="*/ 2147483646 h 619"/>
              <a:gd name="T56" fmla="*/ 0 w 642"/>
              <a:gd name="T57" fmla="*/ 2147483646 h 619"/>
              <a:gd name="T58" fmla="*/ 2147483646 w 642"/>
              <a:gd name="T59" fmla="*/ 2147483646 h 619"/>
              <a:gd name="T60" fmla="*/ 2147483646 w 642"/>
              <a:gd name="T61" fmla="*/ 2147483646 h 619"/>
              <a:gd name="T62" fmla="*/ 2147483646 w 642"/>
              <a:gd name="T63" fmla="*/ 2147483646 h 619"/>
              <a:gd name="T64" fmla="*/ 2147483646 w 642"/>
              <a:gd name="T65" fmla="*/ 2147483646 h 619"/>
              <a:gd name="T66" fmla="*/ 2147483646 w 642"/>
              <a:gd name="T67" fmla="*/ 2147483646 h 619"/>
              <a:gd name="T68" fmla="*/ 2147483646 w 642"/>
              <a:gd name="T69" fmla="*/ 2147483646 h 619"/>
              <a:gd name="T70" fmla="*/ 2147483646 w 642"/>
              <a:gd name="T71" fmla="*/ 2147483646 h 619"/>
              <a:gd name="T72" fmla="*/ 2147483646 w 642"/>
              <a:gd name="T73" fmla="*/ 2147483646 h 619"/>
              <a:gd name="T74" fmla="*/ 2147483646 w 642"/>
              <a:gd name="T75" fmla="*/ 2147483646 h 619"/>
              <a:gd name="T76" fmla="*/ 2147483646 w 642"/>
              <a:gd name="T77" fmla="*/ 2147483646 h 619"/>
              <a:gd name="T78" fmla="*/ 2147483646 w 642"/>
              <a:gd name="T79" fmla="*/ 2147483646 h 619"/>
              <a:gd name="T80" fmla="*/ 2147483646 w 642"/>
              <a:gd name="T81" fmla="*/ 2147483646 h 619"/>
              <a:gd name="T82" fmla="*/ 2147483646 w 642"/>
              <a:gd name="T83" fmla="*/ 2147483646 h 619"/>
              <a:gd name="T84" fmla="*/ 2147483646 w 642"/>
              <a:gd name="T85" fmla="*/ 2147483646 h 619"/>
              <a:gd name="T86" fmla="*/ 2147483646 w 642"/>
              <a:gd name="T87" fmla="*/ 0 h 619"/>
              <a:gd name="T88" fmla="*/ 2147483646 w 642"/>
              <a:gd name="T89" fmla="*/ 2147483646 h 619"/>
              <a:gd name="T90" fmla="*/ 2147483646 w 642"/>
              <a:gd name="T91" fmla="*/ 2147483646 h 619"/>
              <a:gd name="T92" fmla="*/ 2147483646 w 642"/>
              <a:gd name="T93" fmla="*/ 2147483646 h 619"/>
              <a:gd name="T94" fmla="*/ 2147483646 w 642"/>
              <a:gd name="T95" fmla="*/ 2147483646 h 619"/>
              <a:gd name="T96" fmla="*/ 2147483646 w 642"/>
              <a:gd name="T97" fmla="*/ 2147483646 h 619"/>
              <a:gd name="T98" fmla="*/ 2147483646 w 642"/>
              <a:gd name="T99" fmla="*/ 2147483646 h 619"/>
              <a:gd name="T100" fmla="*/ 2147483646 w 642"/>
              <a:gd name="T101" fmla="*/ 2147483646 h 619"/>
              <a:gd name="T102" fmla="*/ 2147483646 w 642"/>
              <a:gd name="T103" fmla="*/ 2147483646 h 61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642"/>
              <a:gd name="T157" fmla="*/ 0 h 619"/>
              <a:gd name="T158" fmla="*/ 642 w 642"/>
              <a:gd name="T159" fmla="*/ 619 h 61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642" h="619">
                <a:moveTo>
                  <a:pt x="642" y="270"/>
                </a:moveTo>
                <a:lnTo>
                  <a:pt x="642" y="309"/>
                </a:lnTo>
                <a:lnTo>
                  <a:pt x="642" y="347"/>
                </a:lnTo>
                <a:lnTo>
                  <a:pt x="606" y="347"/>
                </a:lnTo>
                <a:lnTo>
                  <a:pt x="606" y="386"/>
                </a:lnTo>
                <a:lnTo>
                  <a:pt x="571" y="386"/>
                </a:lnTo>
                <a:lnTo>
                  <a:pt x="571" y="424"/>
                </a:lnTo>
                <a:lnTo>
                  <a:pt x="535" y="463"/>
                </a:lnTo>
                <a:lnTo>
                  <a:pt x="499" y="463"/>
                </a:lnTo>
                <a:lnTo>
                  <a:pt x="464" y="503"/>
                </a:lnTo>
                <a:lnTo>
                  <a:pt x="428" y="541"/>
                </a:lnTo>
                <a:lnTo>
                  <a:pt x="392" y="580"/>
                </a:lnTo>
                <a:lnTo>
                  <a:pt x="357" y="580"/>
                </a:lnTo>
                <a:lnTo>
                  <a:pt x="321" y="619"/>
                </a:lnTo>
                <a:lnTo>
                  <a:pt x="286" y="580"/>
                </a:lnTo>
                <a:lnTo>
                  <a:pt x="250" y="541"/>
                </a:lnTo>
                <a:lnTo>
                  <a:pt x="214" y="503"/>
                </a:lnTo>
                <a:lnTo>
                  <a:pt x="179" y="463"/>
                </a:lnTo>
                <a:lnTo>
                  <a:pt x="179" y="424"/>
                </a:lnTo>
                <a:lnTo>
                  <a:pt x="179" y="386"/>
                </a:lnTo>
                <a:lnTo>
                  <a:pt x="179" y="347"/>
                </a:lnTo>
                <a:lnTo>
                  <a:pt x="143" y="347"/>
                </a:lnTo>
                <a:lnTo>
                  <a:pt x="143" y="309"/>
                </a:lnTo>
                <a:lnTo>
                  <a:pt x="107" y="309"/>
                </a:lnTo>
                <a:lnTo>
                  <a:pt x="72" y="309"/>
                </a:lnTo>
                <a:lnTo>
                  <a:pt x="72" y="270"/>
                </a:lnTo>
                <a:lnTo>
                  <a:pt x="36" y="270"/>
                </a:lnTo>
                <a:lnTo>
                  <a:pt x="0" y="231"/>
                </a:lnTo>
                <a:lnTo>
                  <a:pt x="0" y="194"/>
                </a:lnTo>
                <a:lnTo>
                  <a:pt x="36" y="194"/>
                </a:lnTo>
                <a:lnTo>
                  <a:pt x="72" y="194"/>
                </a:lnTo>
                <a:lnTo>
                  <a:pt x="107" y="194"/>
                </a:lnTo>
                <a:lnTo>
                  <a:pt x="143" y="153"/>
                </a:lnTo>
                <a:lnTo>
                  <a:pt x="179" y="153"/>
                </a:lnTo>
                <a:lnTo>
                  <a:pt x="214" y="153"/>
                </a:lnTo>
                <a:lnTo>
                  <a:pt x="286" y="114"/>
                </a:lnTo>
                <a:lnTo>
                  <a:pt x="321" y="114"/>
                </a:lnTo>
                <a:lnTo>
                  <a:pt x="357" y="77"/>
                </a:lnTo>
                <a:lnTo>
                  <a:pt x="392" y="77"/>
                </a:lnTo>
                <a:lnTo>
                  <a:pt x="428" y="77"/>
                </a:lnTo>
                <a:lnTo>
                  <a:pt x="464" y="38"/>
                </a:lnTo>
                <a:lnTo>
                  <a:pt x="499" y="38"/>
                </a:lnTo>
                <a:lnTo>
                  <a:pt x="535" y="38"/>
                </a:lnTo>
                <a:lnTo>
                  <a:pt x="535" y="0"/>
                </a:lnTo>
                <a:lnTo>
                  <a:pt x="535" y="38"/>
                </a:lnTo>
                <a:lnTo>
                  <a:pt x="571" y="77"/>
                </a:lnTo>
                <a:lnTo>
                  <a:pt x="571" y="114"/>
                </a:lnTo>
                <a:lnTo>
                  <a:pt x="571" y="153"/>
                </a:lnTo>
                <a:lnTo>
                  <a:pt x="571" y="194"/>
                </a:lnTo>
                <a:lnTo>
                  <a:pt x="606" y="231"/>
                </a:lnTo>
                <a:lnTo>
                  <a:pt x="606" y="270"/>
                </a:lnTo>
                <a:lnTo>
                  <a:pt x="642" y="27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6" name="Freeform 136"/>
          <p:cNvSpPr>
            <a:spLocks noChangeAspect="1"/>
          </p:cNvSpPr>
          <p:nvPr/>
        </p:nvSpPr>
        <p:spPr bwMode="auto">
          <a:xfrm>
            <a:off x="2455863" y="3663950"/>
            <a:ext cx="133350" cy="171450"/>
          </a:xfrm>
          <a:custGeom>
            <a:avLst/>
            <a:gdLst>
              <a:gd name="T0" fmla="*/ 2147483646 w 285"/>
              <a:gd name="T1" fmla="*/ 2147483646 h 424"/>
              <a:gd name="T2" fmla="*/ 2147483646 w 285"/>
              <a:gd name="T3" fmla="*/ 2147483646 h 424"/>
              <a:gd name="T4" fmla="*/ 2147483646 w 285"/>
              <a:gd name="T5" fmla="*/ 2147483646 h 424"/>
              <a:gd name="T6" fmla="*/ 2147483646 w 285"/>
              <a:gd name="T7" fmla="*/ 2147483646 h 424"/>
              <a:gd name="T8" fmla="*/ 2147483646 w 285"/>
              <a:gd name="T9" fmla="*/ 2147483646 h 424"/>
              <a:gd name="T10" fmla="*/ 2147483646 w 285"/>
              <a:gd name="T11" fmla="*/ 2147483646 h 424"/>
              <a:gd name="T12" fmla="*/ 2147483646 w 285"/>
              <a:gd name="T13" fmla="*/ 2147483646 h 424"/>
              <a:gd name="T14" fmla="*/ 2147483646 w 285"/>
              <a:gd name="T15" fmla="*/ 2147483646 h 424"/>
              <a:gd name="T16" fmla="*/ 2147483646 w 285"/>
              <a:gd name="T17" fmla="*/ 2147483646 h 424"/>
              <a:gd name="T18" fmla="*/ 2147483646 w 285"/>
              <a:gd name="T19" fmla="*/ 2147483646 h 424"/>
              <a:gd name="T20" fmla="*/ 2147483646 w 285"/>
              <a:gd name="T21" fmla="*/ 2147483646 h 424"/>
              <a:gd name="T22" fmla="*/ 2147483646 w 285"/>
              <a:gd name="T23" fmla="*/ 2147483646 h 424"/>
              <a:gd name="T24" fmla="*/ 2147483646 w 285"/>
              <a:gd name="T25" fmla="*/ 2147483646 h 424"/>
              <a:gd name="T26" fmla="*/ 0 w 285"/>
              <a:gd name="T27" fmla="*/ 2147483646 h 424"/>
              <a:gd name="T28" fmla="*/ 0 w 285"/>
              <a:gd name="T29" fmla="*/ 2147483646 h 424"/>
              <a:gd name="T30" fmla="*/ 2147483646 w 285"/>
              <a:gd name="T31" fmla="*/ 2147483646 h 424"/>
              <a:gd name="T32" fmla="*/ 2147483646 w 285"/>
              <a:gd name="T33" fmla="*/ 2147483646 h 424"/>
              <a:gd name="T34" fmla="*/ 2147483646 w 285"/>
              <a:gd name="T35" fmla="*/ 2147483646 h 424"/>
              <a:gd name="T36" fmla="*/ 2147483646 w 285"/>
              <a:gd name="T37" fmla="*/ 0 h 424"/>
              <a:gd name="T38" fmla="*/ 2147483646 w 285"/>
              <a:gd name="T39" fmla="*/ 0 h 424"/>
              <a:gd name="T40" fmla="*/ 2147483646 w 285"/>
              <a:gd name="T41" fmla="*/ 2147483646 h 424"/>
              <a:gd name="T42" fmla="*/ 2147483646 w 285"/>
              <a:gd name="T43" fmla="*/ 2147483646 h 424"/>
              <a:gd name="T44" fmla="*/ 2147483646 w 285"/>
              <a:gd name="T45" fmla="*/ 2147483646 h 424"/>
              <a:gd name="T46" fmla="*/ 2147483646 w 285"/>
              <a:gd name="T47" fmla="*/ 2147483646 h 424"/>
              <a:gd name="T48" fmla="*/ 2147483646 w 285"/>
              <a:gd name="T49" fmla="*/ 2147483646 h 424"/>
              <a:gd name="T50" fmla="*/ 2147483646 w 285"/>
              <a:gd name="T51" fmla="*/ 2147483646 h 424"/>
              <a:gd name="T52" fmla="*/ 2147483646 w 285"/>
              <a:gd name="T53" fmla="*/ 2147483646 h 424"/>
              <a:gd name="T54" fmla="*/ 2147483646 w 285"/>
              <a:gd name="T55" fmla="*/ 2147483646 h 424"/>
              <a:gd name="T56" fmla="*/ 2147483646 w 285"/>
              <a:gd name="T57" fmla="*/ 2147483646 h 424"/>
              <a:gd name="T58" fmla="*/ 2147483646 w 285"/>
              <a:gd name="T59" fmla="*/ 2147483646 h 424"/>
              <a:gd name="T60" fmla="*/ 2147483646 w 285"/>
              <a:gd name="T61" fmla="*/ 2147483646 h 424"/>
              <a:gd name="T62" fmla="*/ 2147483646 w 285"/>
              <a:gd name="T63" fmla="*/ 2147483646 h 424"/>
              <a:gd name="T64" fmla="*/ 2147483646 w 285"/>
              <a:gd name="T65" fmla="*/ 2147483646 h 424"/>
              <a:gd name="T66" fmla="*/ 2147483646 w 285"/>
              <a:gd name="T67" fmla="*/ 2147483646 h 424"/>
              <a:gd name="T68" fmla="*/ 2147483646 w 285"/>
              <a:gd name="T69" fmla="*/ 2147483646 h 424"/>
              <a:gd name="T70" fmla="*/ 2147483646 w 285"/>
              <a:gd name="T71" fmla="*/ 2147483646 h 424"/>
              <a:gd name="T72" fmla="*/ 2147483646 w 285"/>
              <a:gd name="T73" fmla="*/ 2147483646 h 424"/>
              <a:gd name="T74" fmla="*/ 2147483646 w 285"/>
              <a:gd name="T75" fmla="*/ 2147483646 h 42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285"/>
              <a:gd name="T115" fmla="*/ 0 h 424"/>
              <a:gd name="T116" fmla="*/ 285 w 285"/>
              <a:gd name="T117" fmla="*/ 424 h 42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285" h="424">
                <a:moveTo>
                  <a:pt x="285" y="424"/>
                </a:moveTo>
                <a:lnTo>
                  <a:pt x="285" y="386"/>
                </a:lnTo>
                <a:lnTo>
                  <a:pt x="250" y="386"/>
                </a:lnTo>
                <a:lnTo>
                  <a:pt x="214" y="386"/>
                </a:lnTo>
                <a:lnTo>
                  <a:pt x="178" y="347"/>
                </a:lnTo>
                <a:lnTo>
                  <a:pt x="143" y="347"/>
                </a:lnTo>
                <a:lnTo>
                  <a:pt x="143" y="309"/>
                </a:lnTo>
                <a:lnTo>
                  <a:pt x="107" y="309"/>
                </a:lnTo>
                <a:lnTo>
                  <a:pt x="107" y="270"/>
                </a:lnTo>
                <a:lnTo>
                  <a:pt x="71" y="270"/>
                </a:lnTo>
                <a:lnTo>
                  <a:pt x="71" y="231"/>
                </a:lnTo>
                <a:lnTo>
                  <a:pt x="37" y="194"/>
                </a:lnTo>
                <a:lnTo>
                  <a:pt x="37" y="154"/>
                </a:lnTo>
                <a:lnTo>
                  <a:pt x="0" y="154"/>
                </a:lnTo>
                <a:lnTo>
                  <a:pt x="0" y="115"/>
                </a:lnTo>
                <a:lnTo>
                  <a:pt x="37" y="115"/>
                </a:lnTo>
                <a:lnTo>
                  <a:pt x="37" y="77"/>
                </a:lnTo>
                <a:lnTo>
                  <a:pt x="71" y="38"/>
                </a:lnTo>
                <a:lnTo>
                  <a:pt x="71" y="0"/>
                </a:lnTo>
                <a:lnTo>
                  <a:pt x="107" y="0"/>
                </a:lnTo>
                <a:lnTo>
                  <a:pt x="107" y="38"/>
                </a:lnTo>
                <a:lnTo>
                  <a:pt x="107" y="77"/>
                </a:lnTo>
                <a:lnTo>
                  <a:pt x="107" y="115"/>
                </a:lnTo>
                <a:lnTo>
                  <a:pt x="143" y="115"/>
                </a:lnTo>
                <a:lnTo>
                  <a:pt x="143" y="154"/>
                </a:lnTo>
                <a:lnTo>
                  <a:pt x="178" y="154"/>
                </a:lnTo>
                <a:lnTo>
                  <a:pt x="214" y="154"/>
                </a:lnTo>
                <a:lnTo>
                  <a:pt x="250" y="115"/>
                </a:lnTo>
                <a:lnTo>
                  <a:pt x="285" y="115"/>
                </a:lnTo>
                <a:lnTo>
                  <a:pt x="285" y="154"/>
                </a:lnTo>
                <a:lnTo>
                  <a:pt x="285" y="194"/>
                </a:lnTo>
                <a:lnTo>
                  <a:pt x="250" y="194"/>
                </a:lnTo>
                <a:lnTo>
                  <a:pt x="250" y="231"/>
                </a:lnTo>
                <a:lnTo>
                  <a:pt x="250" y="270"/>
                </a:lnTo>
                <a:lnTo>
                  <a:pt x="285" y="309"/>
                </a:lnTo>
                <a:lnTo>
                  <a:pt x="285" y="347"/>
                </a:lnTo>
                <a:lnTo>
                  <a:pt x="285" y="386"/>
                </a:lnTo>
                <a:lnTo>
                  <a:pt x="285" y="42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7" name="Freeform 137"/>
          <p:cNvSpPr>
            <a:spLocks noChangeAspect="1"/>
          </p:cNvSpPr>
          <p:nvPr/>
        </p:nvSpPr>
        <p:spPr bwMode="auto">
          <a:xfrm>
            <a:off x="2506663" y="3600450"/>
            <a:ext cx="101600" cy="125413"/>
          </a:xfrm>
          <a:custGeom>
            <a:avLst/>
            <a:gdLst>
              <a:gd name="T0" fmla="*/ 2147483646 w 214"/>
              <a:gd name="T1" fmla="*/ 2147483646 h 310"/>
              <a:gd name="T2" fmla="*/ 2147483646 w 214"/>
              <a:gd name="T3" fmla="*/ 2147483646 h 310"/>
              <a:gd name="T4" fmla="*/ 2147483646 w 214"/>
              <a:gd name="T5" fmla="*/ 2147483646 h 310"/>
              <a:gd name="T6" fmla="*/ 2147483646 w 214"/>
              <a:gd name="T7" fmla="*/ 2147483646 h 310"/>
              <a:gd name="T8" fmla="*/ 2147483646 w 214"/>
              <a:gd name="T9" fmla="*/ 2147483646 h 310"/>
              <a:gd name="T10" fmla="*/ 2147483646 w 214"/>
              <a:gd name="T11" fmla="*/ 2147483646 h 310"/>
              <a:gd name="T12" fmla="*/ 0 w 214"/>
              <a:gd name="T13" fmla="*/ 2147483646 h 310"/>
              <a:gd name="T14" fmla="*/ 0 w 214"/>
              <a:gd name="T15" fmla="*/ 2147483646 h 310"/>
              <a:gd name="T16" fmla="*/ 0 w 214"/>
              <a:gd name="T17" fmla="*/ 2147483646 h 310"/>
              <a:gd name="T18" fmla="*/ 0 w 214"/>
              <a:gd name="T19" fmla="*/ 2147483646 h 310"/>
              <a:gd name="T20" fmla="*/ 0 w 214"/>
              <a:gd name="T21" fmla="*/ 2147483646 h 310"/>
              <a:gd name="T22" fmla="*/ 2147483646 w 214"/>
              <a:gd name="T23" fmla="*/ 2147483646 h 310"/>
              <a:gd name="T24" fmla="*/ 2147483646 w 214"/>
              <a:gd name="T25" fmla="*/ 2147483646 h 310"/>
              <a:gd name="T26" fmla="*/ 2147483646 w 214"/>
              <a:gd name="T27" fmla="*/ 2147483646 h 310"/>
              <a:gd name="T28" fmla="*/ 2147483646 w 214"/>
              <a:gd name="T29" fmla="*/ 2147483646 h 310"/>
              <a:gd name="T30" fmla="*/ 2147483646 w 214"/>
              <a:gd name="T31" fmla="*/ 2147483646 h 310"/>
              <a:gd name="T32" fmla="*/ 2147483646 w 214"/>
              <a:gd name="T33" fmla="*/ 0 h 310"/>
              <a:gd name="T34" fmla="*/ 2147483646 w 214"/>
              <a:gd name="T35" fmla="*/ 0 h 310"/>
              <a:gd name="T36" fmla="*/ 2147483646 w 214"/>
              <a:gd name="T37" fmla="*/ 2147483646 h 310"/>
              <a:gd name="T38" fmla="*/ 2147483646 w 214"/>
              <a:gd name="T39" fmla="*/ 2147483646 h 310"/>
              <a:gd name="T40" fmla="*/ 2147483646 w 214"/>
              <a:gd name="T41" fmla="*/ 2147483646 h 310"/>
              <a:gd name="T42" fmla="*/ 2147483646 w 214"/>
              <a:gd name="T43" fmla="*/ 2147483646 h 310"/>
              <a:gd name="T44" fmla="*/ 2147483646 w 214"/>
              <a:gd name="T45" fmla="*/ 2147483646 h 310"/>
              <a:gd name="T46" fmla="*/ 2147483646 w 214"/>
              <a:gd name="T47" fmla="*/ 2147483646 h 310"/>
              <a:gd name="T48" fmla="*/ 2147483646 w 214"/>
              <a:gd name="T49" fmla="*/ 2147483646 h 310"/>
              <a:gd name="T50" fmla="*/ 2147483646 w 214"/>
              <a:gd name="T51" fmla="*/ 2147483646 h 310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w 214"/>
              <a:gd name="T79" fmla="*/ 0 h 310"/>
              <a:gd name="T80" fmla="*/ 214 w 214"/>
              <a:gd name="T81" fmla="*/ 310 h 310"/>
            </a:gdLst>
            <a:ahLst/>
            <a:cxnLst>
              <a:cxn ang="T52">
                <a:pos x="T0" y="T1"/>
              </a:cxn>
              <a:cxn ang="T53">
                <a:pos x="T2" y="T3"/>
              </a:cxn>
              <a:cxn ang="T54">
                <a:pos x="T4" y="T5"/>
              </a:cxn>
              <a:cxn ang="T55">
                <a:pos x="T6" y="T7"/>
              </a:cxn>
              <a:cxn ang="T56">
                <a:pos x="T8" y="T9"/>
              </a:cxn>
              <a:cxn ang="T57">
                <a:pos x="T10" y="T11"/>
              </a:cxn>
              <a:cxn ang="T58">
                <a:pos x="T12" y="T13"/>
              </a:cxn>
              <a:cxn ang="T59">
                <a:pos x="T14" y="T15"/>
              </a:cxn>
              <a:cxn ang="T60">
                <a:pos x="T16" y="T17"/>
              </a:cxn>
              <a:cxn ang="T61">
                <a:pos x="T18" y="T19"/>
              </a:cxn>
              <a:cxn ang="T62">
                <a:pos x="T20" y="T21"/>
              </a:cxn>
              <a:cxn ang="T63">
                <a:pos x="T22" y="T23"/>
              </a:cxn>
              <a:cxn ang="T64">
                <a:pos x="T24" y="T25"/>
              </a:cxn>
              <a:cxn ang="T65">
                <a:pos x="T26" y="T27"/>
              </a:cxn>
              <a:cxn ang="T66">
                <a:pos x="T28" y="T29"/>
              </a:cxn>
              <a:cxn ang="T67">
                <a:pos x="T30" y="T31"/>
              </a:cxn>
              <a:cxn ang="T68">
                <a:pos x="T32" y="T33"/>
              </a:cxn>
              <a:cxn ang="T69">
                <a:pos x="T34" y="T35"/>
              </a:cxn>
              <a:cxn ang="T70">
                <a:pos x="T36" y="T37"/>
              </a:cxn>
              <a:cxn ang="T71">
                <a:pos x="T38" y="T39"/>
              </a:cxn>
              <a:cxn ang="T72">
                <a:pos x="T40" y="T41"/>
              </a:cxn>
              <a:cxn ang="T73">
                <a:pos x="T42" y="T43"/>
              </a:cxn>
              <a:cxn ang="T74">
                <a:pos x="T44" y="T45"/>
              </a:cxn>
              <a:cxn ang="T75">
                <a:pos x="T46" y="T47"/>
              </a:cxn>
              <a:cxn ang="T76">
                <a:pos x="T48" y="T49"/>
              </a:cxn>
              <a:cxn ang="T77">
                <a:pos x="T50" y="T51"/>
              </a:cxn>
            </a:cxnLst>
            <a:rect l="T78" t="T79" r="T80" b="T81"/>
            <a:pathLst>
              <a:path w="214" h="310">
                <a:moveTo>
                  <a:pt x="177" y="270"/>
                </a:moveTo>
                <a:lnTo>
                  <a:pt x="143" y="270"/>
                </a:lnTo>
                <a:lnTo>
                  <a:pt x="107" y="310"/>
                </a:lnTo>
                <a:lnTo>
                  <a:pt x="71" y="310"/>
                </a:lnTo>
                <a:lnTo>
                  <a:pt x="37" y="310"/>
                </a:lnTo>
                <a:lnTo>
                  <a:pt x="37" y="270"/>
                </a:lnTo>
                <a:lnTo>
                  <a:pt x="0" y="270"/>
                </a:lnTo>
                <a:lnTo>
                  <a:pt x="0" y="232"/>
                </a:lnTo>
                <a:lnTo>
                  <a:pt x="0" y="193"/>
                </a:lnTo>
                <a:lnTo>
                  <a:pt x="0" y="155"/>
                </a:lnTo>
                <a:lnTo>
                  <a:pt x="0" y="116"/>
                </a:lnTo>
                <a:lnTo>
                  <a:pt x="37" y="77"/>
                </a:lnTo>
                <a:lnTo>
                  <a:pt x="37" y="39"/>
                </a:lnTo>
                <a:lnTo>
                  <a:pt x="71" y="39"/>
                </a:lnTo>
                <a:lnTo>
                  <a:pt x="107" y="39"/>
                </a:lnTo>
                <a:lnTo>
                  <a:pt x="143" y="39"/>
                </a:lnTo>
                <a:lnTo>
                  <a:pt x="143" y="0"/>
                </a:lnTo>
                <a:lnTo>
                  <a:pt x="177" y="0"/>
                </a:lnTo>
                <a:lnTo>
                  <a:pt x="177" y="39"/>
                </a:lnTo>
                <a:lnTo>
                  <a:pt x="177" y="77"/>
                </a:lnTo>
                <a:lnTo>
                  <a:pt x="177" y="116"/>
                </a:lnTo>
                <a:lnTo>
                  <a:pt x="177" y="155"/>
                </a:lnTo>
                <a:lnTo>
                  <a:pt x="214" y="193"/>
                </a:lnTo>
                <a:lnTo>
                  <a:pt x="214" y="232"/>
                </a:lnTo>
                <a:lnTo>
                  <a:pt x="214" y="270"/>
                </a:lnTo>
                <a:lnTo>
                  <a:pt x="177" y="27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8" name="Freeform 138"/>
          <p:cNvSpPr>
            <a:spLocks noChangeAspect="1"/>
          </p:cNvSpPr>
          <p:nvPr/>
        </p:nvSpPr>
        <p:spPr bwMode="auto">
          <a:xfrm>
            <a:off x="2124075" y="3455988"/>
            <a:ext cx="400050" cy="366712"/>
          </a:xfrm>
          <a:custGeom>
            <a:avLst/>
            <a:gdLst>
              <a:gd name="T0" fmla="*/ 2147483646 w 854"/>
              <a:gd name="T1" fmla="*/ 2147483646 h 902"/>
              <a:gd name="T2" fmla="*/ 2147483646 w 854"/>
              <a:gd name="T3" fmla="*/ 2147483646 h 902"/>
              <a:gd name="T4" fmla="*/ 2147483646 w 854"/>
              <a:gd name="T5" fmla="*/ 2147483646 h 902"/>
              <a:gd name="T6" fmla="*/ 2147483646 w 854"/>
              <a:gd name="T7" fmla="*/ 2147483646 h 902"/>
              <a:gd name="T8" fmla="*/ 2147483646 w 854"/>
              <a:gd name="T9" fmla="*/ 2147483646 h 902"/>
              <a:gd name="T10" fmla="*/ 2147483646 w 854"/>
              <a:gd name="T11" fmla="*/ 2147483646 h 902"/>
              <a:gd name="T12" fmla="*/ 2147483646 w 854"/>
              <a:gd name="T13" fmla="*/ 2147483646 h 902"/>
              <a:gd name="T14" fmla="*/ 2147483646 w 854"/>
              <a:gd name="T15" fmla="*/ 2147483646 h 902"/>
              <a:gd name="T16" fmla="*/ 2147483646 w 854"/>
              <a:gd name="T17" fmla="*/ 2147483646 h 902"/>
              <a:gd name="T18" fmla="*/ 2147483646 w 854"/>
              <a:gd name="T19" fmla="*/ 2147483646 h 902"/>
              <a:gd name="T20" fmla="*/ 2147483646 w 854"/>
              <a:gd name="T21" fmla="*/ 2147483646 h 902"/>
              <a:gd name="T22" fmla="*/ 2147483646 w 854"/>
              <a:gd name="T23" fmla="*/ 2147483646 h 902"/>
              <a:gd name="T24" fmla="*/ 0 w 854"/>
              <a:gd name="T25" fmla="*/ 2147483646 h 902"/>
              <a:gd name="T26" fmla="*/ 2147483646 w 854"/>
              <a:gd name="T27" fmla="*/ 2147483646 h 902"/>
              <a:gd name="T28" fmla="*/ 2147483646 w 854"/>
              <a:gd name="T29" fmla="*/ 2147483646 h 902"/>
              <a:gd name="T30" fmla="*/ 2147483646 w 854"/>
              <a:gd name="T31" fmla="*/ 2147483646 h 902"/>
              <a:gd name="T32" fmla="*/ 2147483646 w 854"/>
              <a:gd name="T33" fmla="*/ 2147483646 h 902"/>
              <a:gd name="T34" fmla="*/ 2147483646 w 854"/>
              <a:gd name="T35" fmla="*/ 2147483646 h 902"/>
              <a:gd name="T36" fmla="*/ 2147483646 w 854"/>
              <a:gd name="T37" fmla="*/ 2147483646 h 902"/>
              <a:gd name="T38" fmla="*/ 2147483646 w 854"/>
              <a:gd name="T39" fmla="*/ 2147483646 h 902"/>
              <a:gd name="T40" fmla="*/ 2147483646 w 854"/>
              <a:gd name="T41" fmla="*/ 2147483646 h 902"/>
              <a:gd name="T42" fmla="*/ 2147483646 w 854"/>
              <a:gd name="T43" fmla="*/ 2147483646 h 902"/>
              <a:gd name="T44" fmla="*/ 2147483646 w 854"/>
              <a:gd name="T45" fmla="*/ 2147483646 h 902"/>
              <a:gd name="T46" fmla="*/ 2147483646 w 854"/>
              <a:gd name="T47" fmla="*/ 2147483646 h 902"/>
              <a:gd name="T48" fmla="*/ 2147483646 w 854"/>
              <a:gd name="T49" fmla="*/ 0 h 902"/>
              <a:gd name="T50" fmla="*/ 2147483646 w 854"/>
              <a:gd name="T51" fmla="*/ 2147483646 h 902"/>
              <a:gd name="T52" fmla="*/ 2147483646 w 854"/>
              <a:gd name="T53" fmla="*/ 2147483646 h 902"/>
              <a:gd name="T54" fmla="*/ 2147483646 w 854"/>
              <a:gd name="T55" fmla="*/ 2147483646 h 902"/>
              <a:gd name="T56" fmla="*/ 2147483646 w 854"/>
              <a:gd name="T57" fmla="*/ 2147483646 h 902"/>
              <a:gd name="T58" fmla="*/ 2147483646 w 854"/>
              <a:gd name="T59" fmla="*/ 2147483646 h 902"/>
              <a:gd name="T60" fmla="*/ 2147483646 w 854"/>
              <a:gd name="T61" fmla="*/ 2147483646 h 902"/>
              <a:gd name="T62" fmla="*/ 2147483646 w 854"/>
              <a:gd name="T63" fmla="*/ 2147483646 h 902"/>
              <a:gd name="T64" fmla="*/ 2147483646 w 854"/>
              <a:gd name="T65" fmla="*/ 2147483646 h 902"/>
              <a:gd name="T66" fmla="*/ 2147483646 w 854"/>
              <a:gd name="T67" fmla="*/ 2147483646 h 902"/>
              <a:gd name="T68" fmla="*/ 2147483646 w 854"/>
              <a:gd name="T69" fmla="*/ 2147483646 h 902"/>
              <a:gd name="T70" fmla="*/ 2147483646 w 854"/>
              <a:gd name="T71" fmla="*/ 2147483646 h 9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854"/>
              <a:gd name="T109" fmla="*/ 0 h 902"/>
              <a:gd name="T110" fmla="*/ 854 w 854"/>
              <a:gd name="T111" fmla="*/ 902 h 90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854" h="902">
                <a:moveTo>
                  <a:pt x="712" y="667"/>
                </a:moveTo>
                <a:lnTo>
                  <a:pt x="676" y="706"/>
                </a:lnTo>
                <a:lnTo>
                  <a:pt x="640" y="706"/>
                </a:lnTo>
                <a:lnTo>
                  <a:pt x="604" y="706"/>
                </a:lnTo>
                <a:lnTo>
                  <a:pt x="570" y="745"/>
                </a:lnTo>
                <a:lnTo>
                  <a:pt x="534" y="745"/>
                </a:lnTo>
                <a:lnTo>
                  <a:pt x="497" y="745"/>
                </a:lnTo>
                <a:lnTo>
                  <a:pt x="497" y="706"/>
                </a:lnTo>
                <a:lnTo>
                  <a:pt x="462" y="706"/>
                </a:lnTo>
                <a:lnTo>
                  <a:pt x="426" y="706"/>
                </a:lnTo>
                <a:lnTo>
                  <a:pt x="392" y="745"/>
                </a:lnTo>
                <a:lnTo>
                  <a:pt x="356" y="785"/>
                </a:lnTo>
                <a:lnTo>
                  <a:pt x="319" y="785"/>
                </a:lnTo>
                <a:lnTo>
                  <a:pt x="284" y="824"/>
                </a:lnTo>
                <a:lnTo>
                  <a:pt x="284" y="863"/>
                </a:lnTo>
                <a:lnTo>
                  <a:pt x="248" y="863"/>
                </a:lnTo>
                <a:lnTo>
                  <a:pt x="213" y="863"/>
                </a:lnTo>
                <a:lnTo>
                  <a:pt x="213" y="902"/>
                </a:lnTo>
                <a:lnTo>
                  <a:pt x="178" y="902"/>
                </a:lnTo>
                <a:lnTo>
                  <a:pt x="178" y="863"/>
                </a:lnTo>
                <a:lnTo>
                  <a:pt x="141" y="863"/>
                </a:lnTo>
                <a:lnTo>
                  <a:pt x="141" y="824"/>
                </a:lnTo>
                <a:lnTo>
                  <a:pt x="106" y="785"/>
                </a:lnTo>
                <a:lnTo>
                  <a:pt x="70" y="785"/>
                </a:lnTo>
                <a:lnTo>
                  <a:pt x="35" y="785"/>
                </a:lnTo>
                <a:lnTo>
                  <a:pt x="0" y="745"/>
                </a:lnTo>
                <a:lnTo>
                  <a:pt x="0" y="627"/>
                </a:lnTo>
                <a:lnTo>
                  <a:pt x="35" y="511"/>
                </a:lnTo>
                <a:lnTo>
                  <a:pt x="70" y="471"/>
                </a:lnTo>
                <a:lnTo>
                  <a:pt x="106" y="471"/>
                </a:lnTo>
                <a:lnTo>
                  <a:pt x="106" y="431"/>
                </a:lnTo>
                <a:lnTo>
                  <a:pt x="141" y="393"/>
                </a:lnTo>
                <a:lnTo>
                  <a:pt x="178" y="353"/>
                </a:lnTo>
                <a:lnTo>
                  <a:pt x="213" y="353"/>
                </a:lnTo>
                <a:lnTo>
                  <a:pt x="248" y="313"/>
                </a:lnTo>
                <a:lnTo>
                  <a:pt x="284" y="275"/>
                </a:lnTo>
                <a:lnTo>
                  <a:pt x="319" y="235"/>
                </a:lnTo>
                <a:lnTo>
                  <a:pt x="356" y="235"/>
                </a:lnTo>
                <a:lnTo>
                  <a:pt x="392" y="196"/>
                </a:lnTo>
                <a:lnTo>
                  <a:pt x="392" y="157"/>
                </a:lnTo>
                <a:lnTo>
                  <a:pt x="426" y="157"/>
                </a:lnTo>
                <a:lnTo>
                  <a:pt x="426" y="117"/>
                </a:lnTo>
                <a:lnTo>
                  <a:pt x="462" y="117"/>
                </a:lnTo>
                <a:lnTo>
                  <a:pt x="462" y="79"/>
                </a:lnTo>
                <a:lnTo>
                  <a:pt x="462" y="39"/>
                </a:lnTo>
                <a:lnTo>
                  <a:pt x="497" y="39"/>
                </a:lnTo>
                <a:lnTo>
                  <a:pt x="534" y="39"/>
                </a:lnTo>
                <a:lnTo>
                  <a:pt x="570" y="39"/>
                </a:lnTo>
                <a:lnTo>
                  <a:pt x="604" y="39"/>
                </a:lnTo>
                <a:lnTo>
                  <a:pt x="604" y="0"/>
                </a:lnTo>
                <a:lnTo>
                  <a:pt x="640" y="79"/>
                </a:lnTo>
                <a:lnTo>
                  <a:pt x="640" y="117"/>
                </a:lnTo>
                <a:lnTo>
                  <a:pt x="676" y="117"/>
                </a:lnTo>
                <a:lnTo>
                  <a:pt x="712" y="117"/>
                </a:lnTo>
                <a:lnTo>
                  <a:pt x="712" y="157"/>
                </a:lnTo>
                <a:lnTo>
                  <a:pt x="748" y="196"/>
                </a:lnTo>
                <a:lnTo>
                  <a:pt x="748" y="235"/>
                </a:lnTo>
                <a:lnTo>
                  <a:pt x="748" y="275"/>
                </a:lnTo>
                <a:lnTo>
                  <a:pt x="782" y="275"/>
                </a:lnTo>
                <a:lnTo>
                  <a:pt x="782" y="313"/>
                </a:lnTo>
                <a:lnTo>
                  <a:pt x="818" y="313"/>
                </a:lnTo>
                <a:lnTo>
                  <a:pt x="818" y="353"/>
                </a:lnTo>
                <a:lnTo>
                  <a:pt x="854" y="353"/>
                </a:lnTo>
                <a:lnTo>
                  <a:pt x="854" y="393"/>
                </a:lnTo>
                <a:lnTo>
                  <a:pt x="854" y="431"/>
                </a:lnTo>
                <a:lnTo>
                  <a:pt x="818" y="471"/>
                </a:lnTo>
                <a:lnTo>
                  <a:pt x="818" y="511"/>
                </a:lnTo>
                <a:lnTo>
                  <a:pt x="782" y="511"/>
                </a:lnTo>
                <a:lnTo>
                  <a:pt x="782" y="549"/>
                </a:lnTo>
                <a:lnTo>
                  <a:pt x="748" y="589"/>
                </a:lnTo>
                <a:lnTo>
                  <a:pt x="748" y="627"/>
                </a:lnTo>
                <a:lnTo>
                  <a:pt x="712" y="627"/>
                </a:lnTo>
                <a:lnTo>
                  <a:pt x="712" y="66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69" name="Freeform 139"/>
          <p:cNvSpPr>
            <a:spLocks noChangeAspect="1"/>
          </p:cNvSpPr>
          <p:nvPr/>
        </p:nvSpPr>
        <p:spPr bwMode="auto">
          <a:xfrm>
            <a:off x="2624138" y="3473450"/>
            <a:ext cx="184150" cy="204788"/>
          </a:xfrm>
          <a:custGeom>
            <a:avLst/>
            <a:gdLst>
              <a:gd name="T0" fmla="*/ 2147483646 w 392"/>
              <a:gd name="T1" fmla="*/ 2147483646 h 503"/>
              <a:gd name="T2" fmla="*/ 2147483646 w 392"/>
              <a:gd name="T3" fmla="*/ 2147483646 h 503"/>
              <a:gd name="T4" fmla="*/ 2147483646 w 392"/>
              <a:gd name="T5" fmla="*/ 2147483646 h 503"/>
              <a:gd name="T6" fmla="*/ 2147483646 w 392"/>
              <a:gd name="T7" fmla="*/ 2147483646 h 503"/>
              <a:gd name="T8" fmla="*/ 2147483646 w 392"/>
              <a:gd name="T9" fmla="*/ 2147483646 h 503"/>
              <a:gd name="T10" fmla="*/ 2147483646 w 392"/>
              <a:gd name="T11" fmla="*/ 2147483646 h 503"/>
              <a:gd name="T12" fmla="*/ 2147483646 w 392"/>
              <a:gd name="T13" fmla="*/ 2147483646 h 503"/>
              <a:gd name="T14" fmla="*/ 2147483646 w 392"/>
              <a:gd name="T15" fmla="*/ 2147483646 h 503"/>
              <a:gd name="T16" fmla="*/ 2147483646 w 392"/>
              <a:gd name="T17" fmla="*/ 2147483646 h 503"/>
              <a:gd name="T18" fmla="*/ 2147483646 w 392"/>
              <a:gd name="T19" fmla="*/ 2147483646 h 503"/>
              <a:gd name="T20" fmla="*/ 2147483646 w 392"/>
              <a:gd name="T21" fmla="*/ 2147483646 h 503"/>
              <a:gd name="T22" fmla="*/ 2147483646 w 392"/>
              <a:gd name="T23" fmla="*/ 2147483646 h 503"/>
              <a:gd name="T24" fmla="*/ 2147483646 w 392"/>
              <a:gd name="T25" fmla="*/ 2147483646 h 503"/>
              <a:gd name="T26" fmla="*/ 2147483646 w 392"/>
              <a:gd name="T27" fmla="*/ 2147483646 h 503"/>
              <a:gd name="T28" fmla="*/ 2147483646 w 392"/>
              <a:gd name="T29" fmla="*/ 2147483646 h 503"/>
              <a:gd name="T30" fmla="*/ 2147483646 w 392"/>
              <a:gd name="T31" fmla="*/ 2147483646 h 503"/>
              <a:gd name="T32" fmla="*/ 2147483646 w 392"/>
              <a:gd name="T33" fmla="*/ 2147483646 h 503"/>
              <a:gd name="T34" fmla="*/ 2147483646 w 392"/>
              <a:gd name="T35" fmla="*/ 2147483646 h 503"/>
              <a:gd name="T36" fmla="*/ 2147483646 w 392"/>
              <a:gd name="T37" fmla="*/ 2147483646 h 503"/>
              <a:gd name="T38" fmla="*/ 2147483646 w 392"/>
              <a:gd name="T39" fmla="*/ 2147483646 h 503"/>
              <a:gd name="T40" fmla="*/ 2147483646 w 392"/>
              <a:gd name="T41" fmla="*/ 2147483646 h 503"/>
              <a:gd name="T42" fmla="*/ 0 w 392"/>
              <a:gd name="T43" fmla="*/ 2147483646 h 503"/>
              <a:gd name="T44" fmla="*/ 0 w 392"/>
              <a:gd name="T45" fmla="*/ 2147483646 h 503"/>
              <a:gd name="T46" fmla="*/ 2147483646 w 392"/>
              <a:gd name="T47" fmla="*/ 2147483646 h 503"/>
              <a:gd name="T48" fmla="*/ 2147483646 w 392"/>
              <a:gd name="T49" fmla="*/ 2147483646 h 503"/>
              <a:gd name="T50" fmla="*/ 2147483646 w 392"/>
              <a:gd name="T51" fmla="*/ 2147483646 h 503"/>
              <a:gd name="T52" fmla="*/ 2147483646 w 392"/>
              <a:gd name="T53" fmla="*/ 2147483646 h 503"/>
              <a:gd name="T54" fmla="*/ 0 w 392"/>
              <a:gd name="T55" fmla="*/ 2147483646 h 503"/>
              <a:gd name="T56" fmla="*/ 0 w 392"/>
              <a:gd name="T57" fmla="*/ 2147483646 h 503"/>
              <a:gd name="T58" fmla="*/ 0 w 392"/>
              <a:gd name="T59" fmla="*/ 2147483646 h 503"/>
              <a:gd name="T60" fmla="*/ 2147483646 w 392"/>
              <a:gd name="T61" fmla="*/ 2147483646 h 503"/>
              <a:gd name="T62" fmla="*/ 2147483646 w 392"/>
              <a:gd name="T63" fmla="*/ 0 h 503"/>
              <a:gd name="T64" fmla="*/ 2147483646 w 392"/>
              <a:gd name="T65" fmla="*/ 2147483646 h 503"/>
              <a:gd name="T66" fmla="*/ 2147483646 w 392"/>
              <a:gd name="T67" fmla="*/ 2147483646 h 503"/>
              <a:gd name="T68" fmla="*/ 2147483646 w 392"/>
              <a:gd name="T69" fmla="*/ 2147483646 h 503"/>
              <a:gd name="T70" fmla="*/ 2147483646 w 392"/>
              <a:gd name="T71" fmla="*/ 2147483646 h 503"/>
              <a:gd name="T72" fmla="*/ 2147483646 w 392"/>
              <a:gd name="T73" fmla="*/ 2147483646 h 503"/>
              <a:gd name="T74" fmla="*/ 2147483646 w 392"/>
              <a:gd name="T75" fmla="*/ 2147483646 h 503"/>
              <a:gd name="T76" fmla="*/ 2147483646 w 392"/>
              <a:gd name="T77" fmla="*/ 2147483646 h 503"/>
              <a:gd name="T78" fmla="*/ 2147483646 w 392"/>
              <a:gd name="T79" fmla="*/ 2147483646 h 503"/>
              <a:gd name="T80" fmla="*/ 2147483646 w 392"/>
              <a:gd name="T81" fmla="*/ 2147483646 h 503"/>
              <a:gd name="T82" fmla="*/ 2147483646 w 392"/>
              <a:gd name="T83" fmla="*/ 2147483646 h 50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392"/>
              <a:gd name="T127" fmla="*/ 0 h 503"/>
              <a:gd name="T128" fmla="*/ 392 w 392"/>
              <a:gd name="T129" fmla="*/ 503 h 50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392" h="503">
                <a:moveTo>
                  <a:pt x="357" y="233"/>
                </a:moveTo>
                <a:lnTo>
                  <a:pt x="357" y="271"/>
                </a:lnTo>
                <a:lnTo>
                  <a:pt x="357" y="310"/>
                </a:lnTo>
                <a:lnTo>
                  <a:pt x="321" y="349"/>
                </a:lnTo>
                <a:lnTo>
                  <a:pt x="321" y="387"/>
                </a:lnTo>
                <a:lnTo>
                  <a:pt x="284" y="426"/>
                </a:lnTo>
                <a:lnTo>
                  <a:pt x="284" y="465"/>
                </a:lnTo>
                <a:lnTo>
                  <a:pt x="284" y="503"/>
                </a:lnTo>
                <a:lnTo>
                  <a:pt x="284" y="465"/>
                </a:lnTo>
                <a:lnTo>
                  <a:pt x="284" y="503"/>
                </a:lnTo>
                <a:lnTo>
                  <a:pt x="249" y="503"/>
                </a:lnTo>
                <a:lnTo>
                  <a:pt x="214" y="503"/>
                </a:lnTo>
                <a:lnTo>
                  <a:pt x="179" y="503"/>
                </a:lnTo>
                <a:lnTo>
                  <a:pt x="143" y="503"/>
                </a:lnTo>
                <a:lnTo>
                  <a:pt x="143" y="465"/>
                </a:lnTo>
                <a:lnTo>
                  <a:pt x="143" y="426"/>
                </a:lnTo>
                <a:lnTo>
                  <a:pt x="107" y="426"/>
                </a:lnTo>
                <a:lnTo>
                  <a:pt x="107" y="387"/>
                </a:lnTo>
                <a:lnTo>
                  <a:pt x="71" y="349"/>
                </a:lnTo>
                <a:lnTo>
                  <a:pt x="36" y="349"/>
                </a:lnTo>
                <a:lnTo>
                  <a:pt x="36" y="310"/>
                </a:lnTo>
                <a:lnTo>
                  <a:pt x="0" y="310"/>
                </a:lnTo>
                <a:lnTo>
                  <a:pt x="0" y="271"/>
                </a:lnTo>
                <a:lnTo>
                  <a:pt x="36" y="271"/>
                </a:lnTo>
                <a:lnTo>
                  <a:pt x="36" y="233"/>
                </a:lnTo>
                <a:lnTo>
                  <a:pt x="36" y="193"/>
                </a:lnTo>
                <a:lnTo>
                  <a:pt x="36" y="154"/>
                </a:lnTo>
                <a:lnTo>
                  <a:pt x="0" y="154"/>
                </a:lnTo>
                <a:lnTo>
                  <a:pt x="0" y="116"/>
                </a:lnTo>
                <a:lnTo>
                  <a:pt x="0" y="77"/>
                </a:lnTo>
                <a:lnTo>
                  <a:pt x="36" y="39"/>
                </a:lnTo>
                <a:lnTo>
                  <a:pt x="36" y="0"/>
                </a:lnTo>
                <a:lnTo>
                  <a:pt x="71" y="39"/>
                </a:lnTo>
                <a:lnTo>
                  <a:pt x="107" y="39"/>
                </a:lnTo>
                <a:lnTo>
                  <a:pt x="143" y="77"/>
                </a:lnTo>
                <a:lnTo>
                  <a:pt x="179" y="77"/>
                </a:lnTo>
                <a:lnTo>
                  <a:pt x="214" y="116"/>
                </a:lnTo>
                <a:lnTo>
                  <a:pt x="249" y="154"/>
                </a:lnTo>
                <a:lnTo>
                  <a:pt x="284" y="154"/>
                </a:lnTo>
                <a:lnTo>
                  <a:pt x="321" y="193"/>
                </a:lnTo>
                <a:lnTo>
                  <a:pt x="392" y="233"/>
                </a:lnTo>
                <a:lnTo>
                  <a:pt x="357" y="23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0" name="Freeform 140"/>
          <p:cNvSpPr>
            <a:spLocks noChangeAspect="1"/>
          </p:cNvSpPr>
          <p:nvPr/>
        </p:nvSpPr>
        <p:spPr bwMode="auto">
          <a:xfrm>
            <a:off x="2406650" y="3286125"/>
            <a:ext cx="301625" cy="330200"/>
          </a:xfrm>
          <a:custGeom>
            <a:avLst/>
            <a:gdLst>
              <a:gd name="T0" fmla="*/ 2147483646 w 643"/>
              <a:gd name="T1" fmla="*/ 2147483646 h 814"/>
              <a:gd name="T2" fmla="*/ 2147483646 w 643"/>
              <a:gd name="T3" fmla="*/ 2147483646 h 814"/>
              <a:gd name="T4" fmla="*/ 2147483646 w 643"/>
              <a:gd name="T5" fmla="*/ 2147483646 h 814"/>
              <a:gd name="T6" fmla="*/ 2147483646 w 643"/>
              <a:gd name="T7" fmla="*/ 2147483646 h 814"/>
              <a:gd name="T8" fmla="*/ 2147483646 w 643"/>
              <a:gd name="T9" fmla="*/ 2147483646 h 814"/>
              <a:gd name="T10" fmla="*/ 2147483646 w 643"/>
              <a:gd name="T11" fmla="*/ 2147483646 h 814"/>
              <a:gd name="T12" fmla="*/ 2147483646 w 643"/>
              <a:gd name="T13" fmla="*/ 2147483646 h 814"/>
              <a:gd name="T14" fmla="*/ 2147483646 w 643"/>
              <a:gd name="T15" fmla="*/ 2147483646 h 814"/>
              <a:gd name="T16" fmla="*/ 2147483646 w 643"/>
              <a:gd name="T17" fmla="*/ 2147483646 h 814"/>
              <a:gd name="T18" fmla="*/ 2147483646 w 643"/>
              <a:gd name="T19" fmla="*/ 2147483646 h 814"/>
              <a:gd name="T20" fmla="*/ 2147483646 w 643"/>
              <a:gd name="T21" fmla="*/ 2147483646 h 814"/>
              <a:gd name="T22" fmla="*/ 2147483646 w 643"/>
              <a:gd name="T23" fmla="*/ 2147483646 h 814"/>
              <a:gd name="T24" fmla="*/ 2147483646 w 643"/>
              <a:gd name="T25" fmla="*/ 2147483646 h 814"/>
              <a:gd name="T26" fmla="*/ 2147483646 w 643"/>
              <a:gd name="T27" fmla="*/ 2147483646 h 814"/>
              <a:gd name="T28" fmla="*/ 2147483646 w 643"/>
              <a:gd name="T29" fmla="*/ 2147483646 h 814"/>
              <a:gd name="T30" fmla="*/ 2147483646 w 643"/>
              <a:gd name="T31" fmla="*/ 2147483646 h 814"/>
              <a:gd name="T32" fmla="*/ 2147483646 w 643"/>
              <a:gd name="T33" fmla="*/ 2147483646 h 814"/>
              <a:gd name="T34" fmla="*/ 2147483646 w 643"/>
              <a:gd name="T35" fmla="*/ 2147483646 h 814"/>
              <a:gd name="T36" fmla="*/ 2147483646 w 643"/>
              <a:gd name="T37" fmla="*/ 2147483646 h 814"/>
              <a:gd name="T38" fmla="*/ 2147483646 w 643"/>
              <a:gd name="T39" fmla="*/ 2147483646 h 814"/>
              <a:gd name="T40" fmla="*/ 2147483646 w 643"/>
              <a:gd name="T41" fmla="*/ 2147483646 h 814"/>
              <a:gd name="T42" fmla="*/ 2147483646 w 643"/>
              <a:gd name="T43" fmla="*/ 2147483646 h 814"/>
              <a:gd name="T44" fmla="*/ 2147483646 w 643"/>
              <a:gd name="T45" fmla="*/ 2147483646 h 814"/>
              <a:gd name="T46" fmla="*/ 2147483646 w 643"/>
              <a:gd name="T47" fmla="*/ 2147483646 h 814"/>
              <a:gd name="T48" fmla="*/ 2147483646 w 643"/>
              <a:gd name="T49" fmla="*/ 2147483646 h 814"/>
              <a:gd name="T50" fmla="*/ 2147483646 w 643"/>
              <a:gd name="T51" fmla="*/ 2147483646 h 814"/>
              <a:gd name="T52" fmla="*/ 2147483646 w 643"/>
              <a:gd name="T53" fmla="*/ 2147483646 h 814"/>
              <a:gd name="T54" fmla="*/ 2147483646 w 643"/>
              <a:gd name="T55" fmla="*/ 2147483646 h 814"/>
              <a:gd name="T56" fmla="*/ 2147483646 w 643"/>
              <a:gd name="T57" fmla="*/ 2147483646 h 814"/>
              <a:gd name="T58" fmla="*/ 2147483646 w 643"/>
              <a:gd name="T59" fmla="*/ 2147483646 h 814"/>
              <a:gd name="T60" fmla="*/ 2147483646 w 643"/>
              <a:gd name="T61" fmla="*/ 2147483646 h 814"/>
              <a:gd name="T62" fmla="*/ 2147483646 w 643"/>
              <a:gd name="T63" fmla="*/ 2147483646 h 814"/>
              <a:gd name="T64" fmla="*/ 2147483646 w 643"/>
              <a:gd name="T65" fmla="*/ 2147483646 h 814"/>
              <a:gd name="T66" fmla="*/ 0 w 643"/>
              <a:gd name="T67" fmla="*/ 2147483646 h 814"/>
              <a:gd name="T68" fmla="*/ 0 w 643"/>
              <a:gd name="T69" fmla="*/ 2147483646 h 814"/>
              <a:gd name="T70" fmla="*/ 0 w 643"/>
              <a:gd name="T71" fmla="*/ 2147483646 h 814"/>
              <a:gd name="T72" fmla="*/ 0 w 643"/>
              <a:gd name="T73" fmla="*/ 2147483646 h 814"/>
              <a:gd name="T74" fmla="*/ 0 w 643"/>
              <a:gd name="T75" fmla="*/ 2147483646 h 814"/>
              <a:gd name="T76" fmla="*/ 0 w 643"/>
              <a:gd name="T77" fmla="*/ 2147483646 h 814"/>
              <a:gd name="T78" fmla="*/ 0 w 643"/>
              <a:gd name="T79" fmla="*/ 2147483646 h 814"/>
              <a:gd name="T80" fmla="*/ 0 w 643"/>
              <a:gd name="T81" fmla="*/ 2147483646 h 814"/>
              <a:gd name="T82" fmla="*/ 2147483646 w 643"/>
              <a:gd name="T83" fmla="*/ 2147483646 h 814"/>
              <a:gd name="T84" fmla="*/ 2147483646 w 643"/>
              <a:gd name="T85" fmla="*/ 2147483646 h 814"/>
              <a:gd name="T86" fmla="*/ 2147483646 w 643"/>
              <a:gd name="T87" fmla="*/ 2147483646 h 814"/>
              <a:gd name="T88" fmla="*/ 2147483646 w 643"/>
              <a:gd name="T89" fmla="*/ 0 h 814"/>
              <a:gd name="T90" fmla="*/ 2147483646 w 643"/>
              <a:gd name="T91" fmla="*/ 2147483646 h 814"/>
              <a:gd name="T92" fmla="*/ 2147483646 w 643"/>
              <a:gd name="T93" fmla="*/ 2147483646 h 814"/>
              <a:gd name="T94" fmla="*/ 2147483646 w 643"/>
              <a:gd name="T95" fmla="*/ 2147483646 h 814"/>
              <a:gd name="T96" fmla="*/ 2147483646 w 643"/>
              <a:gd name="T97" fmla="*/ 2147483646 h 814"/>
              <a:gd name="T98" fmla="*/ 2147483646 w 643"/>
              <a:gd name="T99" fmla="*/ 2147483646 h 814"/>
              <a:gd name="T100" fmla="*/ 2147483646 w 643"/>
              <a:gd name="T101" fmla="*/ 2147483646 h 814"/>
              <a:gd name="T102" fmla="*/ 2147483646 w 643"/>
              <a:gd name="T103" fmla="*/ 2147483646 h 814"/>
              <a:gd name="T104" fmla="*/ 2147483646 w 643"/>
              <a:gd name="T105" fmla="*/ 2147483646 h 814"/>
              <a:gd name="T106" fmla="*/ 2147483646 w 643"/>
              <a:gd name="T107" fmla="*/ 2147483646 h 814"/>
              <a:gd name="T108" fmla="*/ 2147483646 w 643"/>
              <a:gd name="T109" fmla="*/ 2147483646 h 814"/>
              <a:gd name="T110" fmla="*/ 2147483646 w 643"/>
              <a:gd name="T111" fmla="*/ 2147483646 h 814"/>
              <a:gd name="T112" fmla="*/ 2147483646 w 643"/>
              <a:gd name="T113" fmla="*/ 2147483646 h 814"/>
              <a:gd name="T114" fmla="*/ 2147483646 w 643"/>
              <a:gd name="T115" fmla="*/ 2147483646 h 814"/>
              <a:gd name="T116" fmla="*/ 2147483646 w 643"/>
              <a:gd name="T117" fmla="*/ 2147483646 h 814"/>
              <a:gd name="T118" fmla="*/ 2147483646 w 643"/>
              <a:gd name="T119" fmla="*/ 2147483646 h 814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643"/>
              <a:gd name="T181" fmla="*/ 0 h 814"/>
              <a:gd name="T182" fmla="*/ 643 w 643"/>
              <a:gd name="T183" fmla="*/ 814 h 814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643" h="814">
                <a:moveTo>
                  <a:pt x="500" y="466"/>
                </a:moveTo>
                <a:lnTo>
                  <a:pt x="500" y="505"/>
                </a:lnTo>
                <a:lnTo>
                  <a:pt x="464" y="542"/>
                </a:lnTo>
                <a:lnTo>
                  <a:pt x="464" y="581"/>
                </a:lnTo>
                <a:lnTo>
                  <a:pt x="464" y="619"/>
                </a:lnTo>
                <a:lnTo>
                  <a:pt x="500" y="619"/>
                </a:lnTo>
                <a:lnTo>
                  <a:pt x="500" y="658"/>
                </a:lnTo>
                <a:lnTo>
                  <a:pt x="500" y="698"/>
                </a:lnTo>
                <a:lnTo>
                  <a:pt x="500" y="736"/>
                </a:lnTo>
                <a:lnTo>
                  <a:pt x="464" y="736"/>
                </a:lnTo>
                <a:lnTo>
                  <a:pt x="464" y="775"/>
                </a:lnTo>
                <a:lnTo>
                  <a:pt x="464" y="814"/>
                </a:lnTo>
                <a:lnTo>
                  <a:pt x="429" y="814"/>
                </a:lnTo>
                <a:lnTo>
                  <a:pt x="392" y="814"/>
                </a:lnTo>
                <a:lnTo>
                  <a:pt x="392" y="775"/>
                </a:lnTo>
                <a:lnTo>
                  <a:pt x="357" y="775"/>
                </a:lnTo>
                <a:lnTo>
                  <a:pt x="357" y="814"/>
                </a:lnTo>
                <a:lnTo>
                  <a:pt x="322" y="814"/>
                </a:lnTo>
                <a:lnTo>
                  <a:pt x="286" y="814"/>
                </a:lnTo>
                <a:lnTo>
                  <a:pt x="251" y="814"/>
                </a:lnTo>
                <a:lnTo>
                  <a:pt x="251" y="775"/>
                </a:lnTo>
                <a:lnTo>
                  <a:pt x="214" y="775"/>
                </a:lnTo>
                <a:lnTo>
                  <a:pt x="214" y="736"/>
                </a:lnTo>
                <a:lnTo>
                  <a:pt x="178" y="736"/>
                </a:lnTo>
                <a:lnTo>
                  <a:pt x="178" y="698"/>
                </a:lnTo>
                <a:lnTo>
                  <a:pt x="144" y="698"/>
                </a:lnTo>
                <a:lnTo>
                  <a:pt x="144" y="658"/>
                </a:lnTo>
                <a:lnTo>
                  <a:pt x="144" y="619"/>
                </a:lnTo>
                <a:lnTo>
                  <a:pt x="108" y="581"/>
                </a:lnTo>
                <a:lnTo>
                  <a:pt x="108" y="542"/>
                </a:lnTo>
                <a:lnTo>
                  <a:pt x="73" y="542"/>
                </a:lnTo>
                <a:lnTo>
                  <a:pt x="36" y="542"/>
                </a:lnTo>
                <a:lnTo>
                  <a:pt x="36" y="505"/>
                </a:lnTo>
                <a:lnTo>
                  <a:pt x="0" y="427"/>
                </a:lnTo>
                <a:lnTo>
                  <a:pt x="0" y="389"/>
                </a:lnTo>
                <a:lnTo>
                  <a:pt x="0" y="349"/>
                </a:lnTo>
                <a:lnTo>
                  <a:pt x="0" y="310"/>
                </a:lnTo>
                <a:lnTo>
                  <a:pt x="0" y="272"/>
                </a:lnTo>
                <a:lnTo>
                  <a:pt x="0" y="233"/>
                </a:lnTo>
                <a:lnTo>
                  <a:pt x="0" y="195"/>
                </a:lnTo>
                <a:lnTo>
                  <a:pt x="0" y="156"/>
                </a:lnTo>
                <a:lnTo>
                  <a:pt x="36" y="79"/>
                </a:lnTo>
                <a:lnTo>
                  <a:pt x="108" y="117"/>
                </a:lnTo>
                <a:lnTo>
                  <a:pt x="322" y="79"/>
                </a:lnTo>
                <a:lnTo>
                  <a:pt x="500" y="0"/>
                </a:lnTo>
                <a:lnTo>
                  <a:pt x="643" y="39"/>
                </a:lnTo>
                <a:lnTo>
                  <a:pt x="643" y="79"/>
                </a:lnTo>
                <a:lnTo>
                  <a:pt x="643" y="117"/>
                </a:lnTo>
                <a:lnTo>
                  <a:pt x="643" y="156"/>
                </a:lnTo>
                <a:lnTo>
                  <a:pt x="607" y="156"/>
                </a:lnTo>
                <a:lnTo>
                  <a:pt x="607" y="195"/>
                </a:lnTo>
                <a:lnTo>
                  <a:pt x="570" y="195"/>
                </a:lnTo>
                <a:lnTo>
                  <a:pt x="535" y="233"/>
                </a:lnTo>
                <a:lnTo>
                  <a:pt x="535" y="272"/>
                </a:lnTo>
                <a:lnTo>
                  <a:pt x="500" y="310"/>
                </a:lnTo>
                <a:lnTo>
                  <a:pt x="535" y="349"/>
                </a:lnTo>
                <a:lnTo>
                  <a:pt x="535" y="389"/>
                </a:lnTo>
                <a:lnTo>
                  <a:pt x="535" y="427"/>
                </a:lnTo>
                <a:lnTo>
                  <a:pt x="500" y="427"/>
                </a:lnTo>
                <a:lnTo>
                  <a:pt x="500" y="46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1" name="Freeform 141"/>
          <p:cNvSpPr>
            <a:spLocks noChangeAspect="1"/>
          </p:cNvSpPr>
          <p:nvPr/>
        </p:nvSpPr>
        <p:spPr bwMode="auto">
          <a:xfrm>
            <a:off x="1925638" y="3409950"/>
            <a:ext cx="266700" cy="252413"/>
          </a:xfrm>
          <a:custGeom>
            <a:avLst/>
            <a:gdLst>
              <a:gd name="T0" fmla="*/ 2147483646 w 571"/>
              <a:gd name="T1" fmla="*/ 2147483646 h 620"/>
              <a:gd name="T2" fmla="*/ 2147483646 w 571"/>
              <a:gd name="T3" fmla="*/ 2147483646 h 620"/>
              <a:gd name="T4" fmla="*/ 2147483646 w 571"/>
              <a:gd name="T5" fmla="*/ 2147483646 h 620"/>
              <a:gd name="T6" fmla="*/ 2147483646 w 571"/>
              <a:gd name="T7" fmla="*/ 2147483646 h 620"/>
              <a:gd name="T8" fmla="*/ 2147483646 w 571"/>
              <a:gd name="T9" fmla="*/ 2147483646 h 620"/>
              <a:gd name="T10" fmla="*/ 2147483646 w 571"/>
              <a:gd name="T11" fmla="*/ 2147483646 h 620"/>
              <a:gd name="T12" fmla="*/ 2147483646 w 571"/>
              <a:gd name="T13" fmla="*/ 2147483646 h 620"/>
              <a:gd name="T14" fmla="*/ 2147483646 w 571"/>
              <a:gd name="T15" fmla="*/ 2147483646 h 620"/>
              <a:gd name="T16" fmla="*/ 0 w 571"/>
              <a:gd name="T17" fmla="*/ 2147483646 h 620"/>
              <a:gd name="T18" fmla="*/ 0 w 571"/>
              <a:gd name="T19" fmla="*/ 2147483646 h 620"/>
              <a:gd name="T20" fmla="*/ 0 w 571"/>
              <a:gd name="T21" fmla="*/ 2147483646 h 620"/>
              <a:gd name="T22" fmla="*/ 0 w 571"/>
              <a:gd name="T23" fmla="*/ 2147483646 h 620"/>
              <a:gd name="T24" fmla="*/ 0 w 571"/>
              <a:gd name="T25" fmla="*/ 2147483646 h 620"/>
              <a:gd name="T26" fmla="*/ 2147483646 w 571"/>
              <a:gd name="T27" fmla="*/ 2147483646 h 620"/>
              <a:gd name="T28" fmla="*/ 2147483646 w 571"/>
              <a:gd name="T29" fmla="*/ 2147483646 h 620"/>
              <a:gd name="T30" fmla="*/ 2147483646 w 571"/>
              <a:gd name="T31" fmla="*/ 2147483646 h 620"/>
              <a:gd name="T32" fmla="*/ 2147483646 w 571"/>
              <a:gd name="T33" fmla="*/ 2147483646 h 620"/>
              <a:gd name="T34" fmla="*/ 2147483646 w 571"/>
              <a:gd name="T35" fmla="*/ 2147483646 h 620"/>
              <a:gd name="T36" fmla="*/ 2147483646 w 571"/>
              <a:gd name="T37" fmla="*/ 2147483646 h 620"/>
              <a:gd name="T38" fmla="*/ 2147483646 w 571"/>
              <a:gd name="T39" fmla="*/ 2147483646 h 620"/>
              <a:gd name="T40" fmla="*/ 2147483646 w 571"/>
              <a:gd name="T41" fmla="*/ 2147483646 h 620"/>
              <a:gd name="T42" fmla="*/ 2147483646 w 571"/>
              <a:gd name="T43" fmla="*/ 2147483646 h 620"/>
              <a:gd name="T44" fmla="*/ 2147483646 w 571"/>
              <a:gd name="T45" fmla="*/ 0 h 620"/>
              <a:gd name="T46" fmla="*/ 2147483646 w 571"/>
              <a:gd name="T47" fmla="*/ 0 h 620"/>
              <a:gd name="T48" fmla="*/ 2147483646 w 571"/>
              <a:gd name="T49" fmla="*/ 2147483646 h 620"/>
              <a:gd name="T50" fmla="*/ 2147483646 w 571"/>
              <a:gd name="T51" fmla="*/ 2147483646 h 620"/>
              <a:gd name="T52" fmla="*/ 2147483646 w 571"/>
              <a:gd name="T53" fmla="*/ 2147483646 h 620"/>
              <a:gd name="T54" fmla="*/ 2147483646 w 571"/>
              <a:gd name="T55" fmla="*/ 2147483646 h 620"/>
              <a:gd name="T56" fmla="*/ 2147483646 w 571"/>
              <a:gd name="T57" fmla="*/ 2147483646 h 620"/>
              <a:gd name="T58" fmla="*/ 2147483646 w 571"/>
              <a:gd name="T59" fmla="*/ 2147483646 h 620"/>
              <a:gd name="T60" fmla="*/ 2147483646 w 571"/>
              <a:gd name="T61" fmla="*/ 2147483646 h 620"/>
              <a:gd name="T62" fmla="*/ 2147483646 w 571"/>
              <a:gd name="T63" fmla="*/ 2147483646 h 620"/>
              <a:gd name="T64" fmla="*/ 2147483646 w 571"/>
              <a:gd name="T65" fmla="*/ 2147483646 h 620"/>
              <a:gd name="T66" fmla="*/ 2147483646 w 571"/>
              <a:gd name="T67" fmla="*/ 2147483646 h 620"/>
              <a:gd name="T68" fmla="*/ 2147483646 w 571"/>
              <a:gd name="T69" fmla="*/ 2147483646 h 620"/>
              <a:gd name="T70" fmla="*/ 2147483646 w 571"/>
              <a:gd name="T71" fmla="*/ 2147483646 h 620"/>
              <a:gd name="T72" fmla="*/ 2147483646 w 571"/>
              <a:gd name="T73" fmla="*/ 2147483646 h 620"/>
              <a:gd name="T74" fmla="*/ 2147483646 w 571"/>
              <a:gd name="T75" fmla="*/ 2147483646 h 620"/>
              <a:gd name="T76" fmla="*/ 2147483646 w 571"/>
              <a:gd name="T77" fmla="*/ 2147483646 h 620"/>
              <a:gd name="T78" fmla="*/ 2147483646 w 571"/>
              <a:gd name="T79" fmla="*/ 2147483646 h 620"/>
              <a:gd name="T80" fmla="*/ 2147483646 w 571"/>
              <a:gd name="T81" fmla="*/ 2147483646 h 620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571"/>
              <a:gd name="T124" fmla="*/ 0 h 620"/>
              <a:gd name="T125" fmla="*/ 571 w 571"/>
              <a:gd name="T126" fmla="*/ 620 h 620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571" h="620">
                <a:moveTo>
                  <a:pt x="571" y="504"/>
                </a:moveTo>
                <a:lnTo>
                  <a:pt x="535" y="542"/>
                </a:lnTo>
                <a:lnTo>
                  <a:pt x="535" y="581"/>
                </a:lnTo>
                <a:lnTo>
                  <a:pt x="500" y="581"/>
                </a:lnTo>
                <a:lnTo>
                  <a:pt x="464" y="620"/>
                </a:lnTo>
                <a:lnTo>
                  <a:pt x="250" y="542"/>
                </a:lnTo>
                <a:lnTo>
                  <a:pt x="144" y="504"/>
                </a:lnTo>
                <a:lnTo>
                  <a:pt x="37" y="387"/>
                </a:lnTo>
                <a:lnTo>
                  <a:pt x="0" y="348"/>
                </a:lnTo>
                <a:lnTo>
                  <a:pt x="0" y="309"/>
                </a:lnTo>
                <a:lnTo>
                  <a:pt x="0" y="271"/>
                </a:lnTo>
                <a:lnTo>
                  <a:pt x="0" y="232"/>
                </a:lnTo>
                <a:lnTo>
                  <a:pt x="0" y="194"/>
                </a:lnTo>
                <a:lnTo>
                  <a:pt x="37" y="194"/>
                </a:lnTo>
                <a:lnTo>
                  <a:pt x="72" y="194"/>
                </a:lnTo>
                <a:lnTo>
                  <a:pt x="72" y="155"/>
                </a:lnTo>
                <a:lnTo>
                  <a:pt x="72" y="115"/>
                </a:lnTo>
                <a:lnTo>
                  <a:pt x="108" y="115"/>
                </a:lnTo>
                <a:lnTo>
                  <a:pt x="108" y="78"/>
                </a:lnTo>
                <a:lnTo>
                  <a:pt x="144" y="78"/>
                </a:lnTo>
                <a:lnTo>
                  <a:pt x="144" y="39"/>
                </a:lnTo>
                <a:lnTo>
                  <a:pt x="178" y="39"/>
                </a:lnTo>
                <a:lnTo>
                  <a:pt x="178" y="0"/>
                </a:lnTo>
                <a:lnTo>
                  <a:pt x="215" y="0"/>
                </a:lnTo>
                <a:lnTo>
                  <a:pt x="215" y="39"/>
                </a:lnTo>
                <a:lnTo>
                  <a:pt x="250" y="78"/>
                </a:lnTo>
                <a:lnTo>
                  <a:pt x="250" y="115"/>
                </a:lnTo>
                <a:lnTo>
                  <a:pt x="286" y="155"/>
                </a:lnTo>
                <a:lnTo>
                  <a:pt x="322" y="155"/>
                </a:lnTo>
                <a:lnTo>
                  <a:pt x="322" y="194"/>
                </a:lnTo>
                <a:lnTo>
                  <a:pt x="356" y="194"/>
                </a:lnTo>
                <a:lnTo>
                  <a:pt x="393" y="194"/>
                </a:lnTo>
                <a:lnTo>
                  <a:pt x="393" y="232"/>
                </a:lnTo>
                <a:lnTo>
                  <a:pt x="429" y="232"/>
                </a:lnTo>
                <a:lnTo>
                  <a:pt x="429" y="271"/>
                </a:lnTo>
                <a:lnTo>
                  <a:pt x="429" y="309"/>
                </a:lnTo>
                <a:lnTo>
                  <a:pt x="429" y="348"/>
                </a:lnTo>
                <a:lnTo>
                  <a:pt x="464" y="387"/>
                </a:lnTo>
                <a:lnTo>
                  <a:pt x="500" y="425"/>
                </a:lnTo>
                <a:lnTo>
                  <a:pt x="535" y="465"/>
                </a:lnTo>
                <a:lnTo>
                  <a:pt x="571" y="50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2" name="Freeform 142"/>
          <p:cNvSpPr>
            <a:spLocks noChangeAspect="1"/>
          </p:cNvSpPr>
          <p:nvPr/>
        </p:nvSpPr>
        <p:spPr bwMode="auto">
          <a:xfrm>
            <a:off x="1790700" y="3349625"/>
            <a:ext cx="231775" cy="203200"/>
          </a:xfrm>
          <a:custGeom>
            <a:avLst/>
            <a:gdLst>
              <a:gd name="T0" fmla="*/ 2147483646 w 498"/>
              <a:gd name="T1" fmla="*/ 2147483646 h 502"/>
              <a:gd name="T2" fmla="*/ 2147483646 w 498"/>
              <a:gd name="T3" fmla="*/ 2147483646 h 502"/>
              <a:gd name="T4" fmla="*/ 0 w 498"/>
              <a:gd name="T5" fmla="*/ 2147483646 h 502"/>
              <a:gd name="T6" fmla="*/ 2147483646 w 498"/>
              <a:gd name="T7" fmla="*/ 2147483646 h 502"/>
              <a:gd name="T8" fmla="*/ 2147483646 w 498"/>
              <a:gd name="T9" fmla="*/ 2147483646 h 502"/>
              <a:gd name="T10" fmla="*/ 2147483646 w 498"/>
              <a:gd name="T11" fmla="*/ 2147483646 h 502"/>
              <a:gd name="T12" fmla="*/ 2147483646 w 498"/>
              <a:gd name="T13" fmla="*/ 2147483646 h 502"/>
              <a:gd name="T14" fmla="*/ 2147483646 w 498"/>
              <a:gd name="T15" fmla="*/ 2147483646 h 502"/>
              <a:gd name="T16" fmla="*/ 2147483646 w 498"/>
              <a:gd name="T17" fmla="*/ 2147483646 h 502"/>
              <a:gd name="T18" fmla="*/ 2147483646 w 498"/>
              <a:gd name="T19" fmla="*/ 2147483646 h 502"/>
              <a:gd name="T20" fmla="*/ 2147483646 w 498"/>
              <a:gd name="T21" fmla="*/ 2147483646 h 502"/>
              <a:gd name="T22" fmla="*/ 2147483646 w 498"/>
              <a:gd name="T23" fmla="*/ 2147483646 h 502"/>
              <a:gd name="T24" fmla="*/ 2147483646 w 498"/>
              <a:gd name="T25" fmla="*/ 2147483646 h 502"/>
              <a:gd name="T26" fmla="*/ 2147483646 w 498"/>
              <a:gd name="T27" fmla="*/ 0 h 502"/>
              <a:gd name="T28" fmla="*/ 2147483646 w 498"/>
              <a:gd name="T29" fmla="*/ 0 h 502"/>
              <a:gd name="T30" fmla="*/ 2147483646 w 498"/>
              <a:gd name="T31" fmla="*/ 0 h 502"/>
              <a:gd name="T32" fmla="*/ 2147483646 w 498"/>
              <a:gd name="T33" fmla="*/ 0 h 502"/>
              <a:gd name="T34" fmla="*/ 2147483646 w 498"/>
              <a:gd name="T35" fmla="*/ 0 h 502"/>
              <a:gd name="T36" fmla="*/ 2147483646 w 498"/>
              <a:gd name="T37" fmla="*/ 2147483646 h 502"/>
              <a:gd name="T38" fmla="*/ 2147483646 w 498"/>
              <a:gd name="T39" fmla="*/ 2147483646 h 502"/>
              <a:gd name="T40" fmla="*/ 2147483646 w 498"/>
              <a:gd name="T41" fmla="*/ 2147483646 h 502"/>
              <a:gd name="T42" fmla="*/ 2147483646 w 498"/>
              <a:gd name="T43" fmla="*/ 2147483646 h 502"/>
              <a:gd name="T44" fmla="*/ 2147483646 w 498"/>
              <a:gd name="T45" fmla="*/ 2147483646 h 502"/>
              <a:gd name="T46" fmla="*/ 2147483646 w 498"/>
              <a:gd name="T47" fmla="*/ 2147483646 h 502"/>
              <a:gd name="T48" fmla="*/ 2147483646 w 498"/>
              <a:gd name="T49" fmla="*/ 2147483646 h 502"/>
              <a:gd name="T50" fmla="*/ 2147483646 w 498"/>
              <a:gd name="T51" fmla="*/ 2147483646 h 502"/>
              <a:gd name="T52" fmla="*/ 2147483646 w 498"/>
              <a:gd name="T53" fmla="*/ 2147483646 h 502"/>
              <a:gd name="T54" fmla="*/ 2147483646 w 498"/>
              <a:gd name="T55" fmla="*/ 2147483646 h 502"/>
              <a:gd name="T56" fmla="*/ 2147483646 w 498"/>
              <a:gd name="T57" fmla="*/ 2147483646 h 502"/>
              <a:gd name="T58" fmla="*/ 2147483646 w 498"/>
              <a:gd name="T59" fmla="*/ 2147483646 h 502"/>
              <a:gd name="T60" fmla="*/ 2147483646 w 498"/>
              <a:gd name="T61" fmla="*/ 2147483646 h 502"/>
              <a:gd name="T62" fmla="*/ 2147483646 w 498"/>
              <a:gd name="T63" fmla="*/ 2147483646 h 502"/>
              <a:gd name="T64" fmla="*/ 2147483646 w 498"/>
              <a:gd name="T65" fmla="*/ 2147483646 h 502"/>
              <a:gd name="T66" fmla="*/ 2147483646 w 498"/>
              <a:gd name="T67" fmla="*/ 2147483646 h 502"/>
              <a:gd name="T68" fmla="*/ 2147483646 w 498"/>
              <a:gd name="T69" fmla="*/ 2147483646 h 502"/>
              <a:gd name="T70" fmla="*/ 2147483646 w 498"/>
              <a:gd name="T71" fmla="*/ 2147483646 h 502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98"/>
              <a:gd name="T109" fmla="*/ 0 h 502"/>
              <a:gd name="T110" fmla="*/ 498 w 498"/>
              <a:gd name="T111" fmla="*/ 502 h 502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98" h="502">
                <a:moveTo>
                  <a:pt x="284" y="502"/>
                </a:moveTo>
                <a:lnTo>
                  <a:pt x="143" y="386"/>
                </a:lnTo>
                <a:lnTo>
                  <a:pt x="0" y="310"/>
                </a:lnTo>
                <a:lnTo>
                  <a:pt x="36" y="271"/>
                </a:lnTo>
                <a:lnTo>
                  <a:pt x="36" y="233"/>
                </a:lnTo>
                <a:lnTo>
                  <a:pt x="70" y="193"/>
                </a:lnTo>
                <a:lnTo>
                  <a:pt x="106" y="154"/>
                </a:lnTo>
                <a:lnTo>
                  <a:pt x="143" y="154"/>
                </a:lnTo>
                <a:lnTo>
                  <a:pt x="178" y="116"/>
                </a:lnTo>
                <a:lnTo>
                  <a:pt x="214" y="116"/>
                </a:lnTo>
                <a:lnTo>
                  <a:pt x="214" y="77"/>
                </a:lnTo>
                <a:lnTo>
                  <a:pt x="248" y="77"/>
                </a:lnTo>
                <a:lnTo>
                  <a:pt x="284" y="39"/>
                </a:lnTo>
                <a:lnTo>
                  <a:pt x="320" y="0"/>
                </a:lnTo>
                <a:lnTo>
                  <a:pt x="356" y="0"/>
                </a:lnTo>
                <a:lnTo>
                  <a:pt x="392" y="0"/>
                </a:lnTo>
                <a:lnTo>
                  <a:pt x="427" y="0"/>
                </a:lnTo>
                <a:lnTo>
                  <a:pt x="462" y="0"/>
                </a:lnTo>
                <a:lnTo>
                  <a:pt x="498" y="39"/>
                </a:lnTo>
                <a:lnTo>
                  <a:pt x="498" y="77"/>
                </a:lnTo>
                <a:lnTo>
                  <a:pt x="498" y="154"/>
                </a:lnTo>
                <a:lnTo>
                  <a:pt x="462" y="154"/>
                </a:lnTo>
                <a:lnTo>
                  <a:pt x="462" y="193"/>
                </a:lnTo>
                <a:lnTo>
                  <a:pt x="427" y="193"/>
                </a:lnTo>
                <a:lnTo>
                  <a:pt x="427" y="233"/>
                </a:lnTo>
                <a:lnTo>
                  <a:pt x="392" y="233"/>
                </a:lnTo>
                <a:lnTo>
                  <a:pt x="392" y="271"/>
                </a:lnTo>
                <a:lnTo>
                  <a:pt x="356" y="271"/>
                </a:lnTo>
                <a:lnTo>
                  <a:pt x="356" y="310"/>
                </a:lnTo>
                <a:lnTo>
                  <a:pt x="356" y="349"/>
                </a:lnTo>
                <a:lnTo>
                  <a:pt x="320" y="349"/>
                </a:lnTo>
                <a:lnTo>
                  <a:pt x="284" y="349"/>
                </a:lnTo>
                <a:lnTo>
                  <a:pt x="284" y="386"/>
                </a:lnTo>
                <a:lnTo>
                  <a:pt x="284" y="425"/>
                </a:lnTo>
                <a:lnTo>
                  <a:pt x="284" y="463"/>
                </a:lnTo>
                <a:lnTo>
                  <a:pt x="284" y="50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3" name="Freeform 143"/>
          <p:cNvSpPr>
            <a:spLocks noChangeAspect="1"/>
          </p:cNvSpPr>
          <p:nvPr/>
        </p:nvSpPr>
        <p:spPr bwMode="auto">
          <a:xfrm>
            <a:off x="2573338" y="3600450"/>
            <a:ext cx="182562" cy="250825"/>
          </a:xfrm>
          <a:custGeom>
            <a:avLst/>
            <a:gdLst>
              <a:gd name="T0" fmla="*/ 2147483646 w 391"/>
              <a:gd name="T1" fmla="*/ 2147483646 h 619"/>
              <a:gd name="T2" fmla="*/ 2147483646 w 391"/>
              <a:gd name="T3" fmla="*/ 2147483646 h 619"/>
              <a:gd name="T4" fmla="*/ 2147483646 w 391"/>
              <a:gd name="T5" fmla="*/ 2147483646 h 619"/>
              <a:gd name="T6" fmla="*/ 2147483646 w 391"/>
              <a:gd name="T7" fmla="*/ 2147483646 h 619"/>
              <a:gd name="T8" fmla="*/ 2147483646 w 391"/>
              <a:gd name="T9" fmla="*/ 2147483646 h 619"/>
              <a:gd name="T10" fmla="*/ 2147483646 w 391"/>
              <a:gd name="T11" fmla="*/ 2147483646 h 619"/>
              <a:gd name="T12" fmla="*/ 2147483646 w 391"/>
              <a:gd name="T13" fmla="*/ 2147483646 h 619"/>
              <a:gd name="T14" fmla="*/ 2147483646 w 391"/>
              <a:gd name="T15" fmla="*/ 2147483646 h 619"/>
              <a:gd name="T16" fmla="*/ 2147483646 w 391"/>
              <a:gd name="T17" fmla="*/ 2147483646 h 619"/>
              <a:gd name="T18" fmla="*/ 2147483646 w 391"/>
              <a:gd name="T19" fmla="*/ 2147483646 h 619"/>
              <a:gd name="T20" fmla="*/ 2147483646 w 391"/>
              <a:gd name="T21" fmla="*/ 2147483646 h 619"/>
              <a:gd name="T22" fmla="*/ 2147483646 w 391"/>
              <a:gd name="T23" fmla="*/ 2147483646 h 619"/>
              <a:gd name="T24" fmla="*/ 2147483646 w 391"/>
              <a:gd name="T25" fmla="*/ 2147483646 h 619"/>
              <a:gd name="T26" fmla="*/ 2147483646 w 391"/>
              <a:gd name="T27" fmla="*/ 2147483646 h 619"/>
              <a:gd name="T28" fmla="*/ 2147483646 w 391"/>
              <a:gd name="T29" fmla="*/ 2147483646 h 619"/>
              <a:gd name="T30" fmla="*/ 2147483646 w 391"/>
              <a:gd name="T31" fmla="*/ 2147483646 h 619"/>
              <a:gd name="T32" fmla="*/ 2147483646 w 391"/>
              <a:gd name="T33" fmla="*/ 2147483646 h 619"/>
              <a:gd name="T34" fmla="*/ 2147483646 w 391"/>
              <a:gd name="T35" fmla="*/ 2147483646 h 619"/>
              <a:gd name="T36" fmla="*/ 2147483646 w 391"/>
              <a:gd name="T37" fmla="*/ 2147483646 h 619"/>
              <a:gd name="T38" fmla="*/ 2147483646 w 391"/>
              <a:gd name="T39" fmla="*/ 2147483646 h 619"/>
              <a:gd name="T40" fmla="*/ 2147483646 w 391"/>
              <a:gd name="T41" fmla="*/ 2147483646 h 619"/>
              <a:gd name="T42" fmla="*/ 2147483646 w 391"/>
              <a:gd name="T43" fmla="*/ 2147483646 h 619"/>
              <a:gd name="T44" fmla="*/ 2147483646 w 391"/>
              <a:gd name="T45" fmla="*/ 2147483646 h 619"/>
              <a:gd name="T46" fmla="*/ 2147483646 w 391"/>
              <a:gd name="T47" fmla="*/ 2147483646 h 619"/>
              <a:gd name="T48" fmla="*/ 2147483646 w 391"/>
              <a:gd name="T49" fmla="*/ 2147483646 h 619"/>
              <a:gd name="T50" fmla="*/ 2147483646 w 391"/>
              <a:gd name="T51" fmla="*/ 2147483646 h 619"/>
              <a:gd name="T52" fmla="*/ 2147483646 w 391"/>
              <a:gd name="T53" fmla="*/ 2147483646 h 619"/>
              <a:gd name="T54" fmla="*/ 2147483646 w 391"/>
              <a:gd name="T55" fmla="*/ 2147483646 h 619"/>
              <a:gd name="T56" fmla="*/ 2147483646 w 391"/>
              <a:gd name="T57" fmla="*/ 2147483646 h 619"/>
              <a:gd name="T58" fmla="*/ 2147483646 w 391"/>
              <a:gd name="T59" fmla="*/ 2147483646 h 619"/>
              <a:gd name="T60" fmla="*/ 2147483646 w 391"/>
              <a:gd name="T61" fmla="*/ 2147483646 h 619"/>
              <a:gd name="T62" fmla="*/ 2147483646 w 391"/>
              <a:gd name="T63" fmla="*/ 0 h 619"/>
              <a:gd name="T64" fmla="*/ 2147483646 w 391"/>
              <a:gd name="T65" fmla="*/ 0 h 619"/>
              <a:gd name="T66" fmla="*/ 2147483646 w 391"/>
              <a:gd name="T67" fmla="*/ 2147483646 h 619"/>
              <a:gd name="T68" fmla="*/ 2147483646 w 391"/>
              <a:gd name="T69" fmla="*/ 2147483646 h 619"/>
              <a:gd name="T70" fmla="*/ 2147483646 w 391"/>
              <a:gd name="T71" fmla="*/ 2147483646 h 619"/>
              <a:gd name="T72" fmla="*/ 2147483646 w 391"/>
              <a:gd name="T73" fmla="*/ 0 h 619"/>
              <a:gd name="T74" fmla="*/ 2147483646 w 391"/>
              <a:gd name="T75" fmla="*/ 2147483646 h 619"/>
              <a:gd name="T76" fmla="*/ 2147483646 w 391"/>
              <a:gd name="T77" fmla="*/ 2147483646 h 619"/>
              <a:gd name="T78" fmla="*/ 2147483646 w 391"/>
              <a:gd name="T79" fmla="*/ 2147483646 h 619"/>
              <a:gd name="T80" fmla="*/ 2147483646 w 391"/>
              <a:gd name="T81" fmla="*/ 2147483646 h 619"/>
              <a:gd name="T82" fmla="*/ 2147483646 w 391"/>
              <a:gd name="T83" fmla="*/ 2147483646 h 619"/>
              <a:gd name="T84" fmla="*/ 2147483646 w 391"/>
              <a:gd name="T85" fmla="*/ 2147483646 h 619"/>
              <a:gd name="T86" fmla="*/ 2147483646 w 391"/>
              <a:gd name="T87" fmla="*/ 2147483646 h 619"/>
              <a:gd name="T88" fmla="*/ 2147483646 w 391"/>
              <a:gd name="T89" fmla="*/ 2147483646 h 619"/>
              <a:gd name="T90" fmla="*/ 2147483646 w 391"/>
              <a:gd name="T91" fmla="*/ 2147483646 h 619"/>
              <a:gd name="T92" fmla="*/ 2147483646 w 391"/>
              <a:gd name="T93" fmla="*/ 2147483646 h 619"/>
              <a:gd name="T94" fmla="*/ 0 w 391"/>
              <a:gd name="T95" fmla="*/ 2147483646 h 619"/>
              <a:gd name="T96" fmla="*/ 0 w 391"/>
              <a:gd name="T97" fmla="*/ 2147483646 h 619"/>
              <a:gd name="T98" fmla="*/ 0 w 391"/>
              <a:gd name="T99" fmla="*/ 2147483646 h 619"/>
              <a:gd name="T100" fmla="*/ 2147483646 w 391"/>
              <a:gd name="T101" fmla="*/ 2147483646 h 619"/>
              <a:gd name="T102" fmla="*/ 2147483646 w 391"/>
              <a:gd name="T103" fmla="*/ 2147483646 h 619"/>
              <a:gd name="T104" fmla="*/ 2147483646 w 391"/>
              <a:gd name="T105" fmla="*/ 2147483646 h 619"/>
              <a:gd name="T106" fmla="*/ 2147483646 w 391"/>
              <a:gd name="T107" fmla="*/ 2147483646 h 619"/>
              <a:gd name="T108" fmla="*/ 2147483646 w 391"/>
              <a:gd name="T109" fmla="*/ 2147483646 h 619"/>
              <a:gd name="T110" fmla="*/ 2147483646 w 391"/>
              <a:gd name="T111" fmla="*/ 2147483646 h 619"/>
              <a:gd name="T112" fmla="*/ 2147483646 w 391"/>
              <a:gd name="T113" fmla="*/ 2147483646 h 619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391"/>
              <a:gd name="T172" fmla="*/ 0 h 619"/>
              <a:gd name="T173" fmla="*/ 391 w 391"/>
              <a:gd name="T174" fmla="*/ 619 h 619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391" h="619">
                <a:moveTo>
                  <a:pt x="107" y="619"/>
                </a:moveTo>
                <a:lnTo>
                  <a:pt x="107" y="580"/>
                </a:lnTo>
                <a:lnTo>
                  <a:pt x="107" y="542"/>
                </a:lnTo>
                <a:lnTo>
                  <a:pt x="107" y="503"/>
                </a:lnTo>
                <a:lnTo>
                  <a:pt x="143" y="503"/>
                </a:lnTo>
                <a:lnTo>
                  <a:pt x="143" y="465"/>
                </a:lnTo>
                <a:lnTo>
                  <a:pt x="178" y="465"/>
                </a:lnTo>
                <a:lnTo>
                  <a:pt x="213" y="465"/>
                </a:lnTo>
                <a:lnTo>
                  <a:pt x="249" y="465"/>
                </a:lnTo>
                <a:lnTo>
                  <a:pt x="286" y="465"/>
                </a:lnTo>
                <a:lnTo>
                  <a:pt x="321" y="465"/>
                </a:lnTo>
                <a:lnTo>
                  <a:pt x="321" y="425"/>
                </a:lnTo>
                <a:lnTo>
                  <a:pt x="356" y="425"/>
                </a:lnTo>
                <a:lnTo>
                  <a:pt x="356" y="386"/>
                </a:lnTo>
                <a:lnTo>
                  <a:pt x="356" y="349"/>
                </a:lnTo>
                <a:lnTo>
                  <a:pt x="356" y="310"/>
                </a:lnTo>
                <a:lnTo>
                  <a:pt x="391" y="271"/>
                </a:lnTo>
                <a:lnTo>
                  <a:pt x="391" y="233"/>
                </a:lnTo>
                <a:lnTo>
                  <a:pt x="391" y="194"/>
                </a:lnTo>
                <a:lnTo>
                  <a:pt x="391" y="156"/>
                </a:lnTo>
                <a:lnTo>
                  <a:pt x="391" y="194"/>
                </a:lnTo>
                <a:lnTo>
                  <a:pt x="356" y="194"/>
                </a:lnTo>
                <a:lnTo>
                  <a:pt x="321" y="194"/>
                </a:lnTo>
                <a:lnTo>
                  <a:pt x="286" y="194"/>
                </a:lnTo>
                <a:lnTo>
                  <a:pt x="249" y="194"/>
                </a:lnTo>
                <a:lnTo>
                  <a:pt x="249" y="156"/>
                </a:lnTo>
                <a:lnTo>
                  <a:pt x="249" y="116"/>
                </a:lnTo>
                <a:lnTo>
                  <a:pt x="213" y="116"/>
                </a:lnTo>
                <a:lnTo>
                  <a:pt x="213" y="77"/>
                </a:lnTo>
                <a:lnTo>
                  <a:pt x="178" y="39"/>
                </a:lnTo>
                <a:lnTo>
                  <a:pt x="143" y="39"/>
                </a:lnTo>
                <a:lnTo>
                  <a:pt x="143" y="0"/>
                </a:lnTo>
                <a:lnTo>
                  <a:pt x="107" y="0"/>
                </a:lnTo>
                <a:lnTo>
                  <a:pt x="107" y="39"/>
                </a:lnTo>
                <a:lnTo>
                  <a:pt x="71" y="39"/>
                </a:lnTo>
                <a:lnTo>
                  <a:pt x="35" y="39"/>
                </a:lnTo>
                <a:lnTo>
                  <a:pt x="35" y="0"/>
                </a:lnTo>
                <a:lnTo>
                  <a:pt x="35" y="39"/>
                </a:lnTo>
                <a:lnTo>
                  <a:pt x="35" y="77"/>
                </a:lnTo>
                <a:lnTo>
                  <a:pt x="35" y="116"/>
                </a:lnTo>
                <a:lnTo>
                  <a:pt x="35" y="156"/>
                </a:lnTo>
                <a:lnTo>
                  <a:pt x="71" y="194"/>
                </a:lnTo>
                <a:lnTo>
                  <a:pt x="71" y="233"/>
                </a:lnTo>
                <a:lnTo>
                  <a:pt x="71" y="271"/>
                </a:lnTo>
                <a:lnTo>
                  <a:pt x="35" y="271"/>
                </a:lnTo>
                <a:lnTo>
                  <a:pt x="35" y="310"/>
                </a:lnTo>
                <a:lnTo>
                  <a:pt x="35" y="349"/>
                </a:lnTo>
                <a:lnTo>
                  <a:pt x="0" y="349"/>
                </a:lnTo>
                <a:lnTo>
                  <a:pt x="0" y="386"/>
                </a:lnTo>
                <a:lnTo>
                  <a:pt x="0" y="425"/>
                </a:lnTo>
                <a:lnTo>
                  <a:pt x="35" y="465"/>
                </a:lnTo>
                <a:lnTo>
                  <a:pt x="35" y="503"/>
                </a:lnTo>
                <a:lnTo>
                  <a:pt x="35" y="542"/>
                </a:lnTo>
                <a:lnTo>
                  <a:pt x="35" y="580"/>
                </a:lnTo>
                <a:lnTo>
                  <a:pt x="71" y="580"/>
                </a:lnTo>
                <a:lnTo>
                  <a:pt x="71" y="619"/>
                </a:lnTo>
                <a:lnTo>
                  <a:pt x="107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4" name="Freeform 144"/>
          <p:cNvSpPr>
            <a:spLocks noChangeAspect="1"/>
          </p:cNvSpPr>
          <p:nvPr/>
        </p:nvSpPr>
        <p:spPr bwMode="auto">
          <a:xfrm>
            <a:off x="1506538" y="3835400"/>
            <a:ext cx="268287" cy="173038"/>
          </a:xfrm>
          <a:custGeom>
            <a:avLst/>
            <a:gdLst>
              <a:gd name="T0" fmla="*/ 2147483646 w 571"/>
              <a:gd name="T1" fmla="*/ 2147483646 h 425"/>
              <a:gd name="T2" fmla="*/ 2147483646 w 571"/>
              <a:gd name="T3" fmla="*/ 2147483646 h 425"/>
              <a:gd name="T4" fmla="*/ 2147483646 w 571"/>
              <a:gd name="T5" fmla="*/ 2147483646 h 425"/>
              <a:gd name="T6" fmla="*/ 2147483646 w 571"/>
              <a:gd name="T7" fmla="*/ 2147483646 h 425"/>
              <a:gd name="T8" fmla="*/ 2147483646 w 571"/>
              <a:gd name="T9" fmla="*/ 2147483646 h 425"/>
              <a:gd name="T10" fmla="*/ 2147483646 w 571"/>
              <a:gd name="T11" fmla="*/ 2147483646 h 425"/>
              <a:gd name="T12" fmla="*/ 2147483646 w 571"/>
              <a:gd name="T13" fmla="*/ 2147483646 h 425"/>
              <a:gd name="T14" fmla="*/ 2147483646 w 571"/>
              <a:gd name="T15" fmla="*/ 2147483646 h 425"/>
              <a:gd name="T16" fmla="*/ 2147483646 w 571"/>
              <a:gd name="T17" fmla="*/ 2147483646 h 425"/>
              <a:gd name="T18" fmla="*/ 2147483646 w 571"/>
              <a:gd name="T19" fmla="*/ 2147483646 h 425"/>
              <a:gd name="T20" fmla="*/ 2147483646 w 571"/>
              <a:gd name="T21" fmla="*/ 2147483646 h 425"/>
              <a:gd name="T22" fmla="*/ 2147483646 w 571"/>
              <a:gd name="T23" fmla="*/ 2147483646 h 425"/>
              <a:gd name="T24" fmla="*/ 2147483646 w 571"/>
              <a:gd name="T25" fmla="*/ 2147483646 h 425"/>
              <a:gd name="T26" fmla="*/ 2147483646 w 571"/>
              <a:gd name="T27" fmla="*/ 2147483646 h 425"/>
              <a:gd name="T28" fmla="*/ 2147483646 w 571"/>
              <a:gd name="T29" fmla="*/ 2147483646 h 425"/>
              <a:gd name="T30" fmla="*/ 2147483646 w 571"/>
              <a:gd name="T31" fmla="*/ 2147483646 h 425"/>
              <a:gd name="T32" fmla="*/ 2147483646 w 571"/>
              <a:gd name="T33" fmla="*/ 2147483646 h 425"/>
              <a:gd name="T34" fmla="*/ 2147483646 w 571"/>
              <a:gd name="T35" fmla="*/ 2147483646 h 425"/>
              <a:gd name="T36" fmla="*/ 0 w 571"/>
              <a:gd name="T37" fmla="*/ 2147483646 h 425"/>
              <a:gd name="T38" fmla="*/ 2147483646 w 571"/>
              <a:gd name="T39" fmla="*/ 2147483646 h 425"/>
              <a:gd name="T40" fmla="*/ 2147483646 w 571"/>
              <a:gd name="T41" fmla="*/ 2147483646 h 425"/>
              <a:gd name="T42" fmla="*/ 2147483646 w 571"/>
              <a:gd name="T43" fmla="*/ 2147483646 h 425"/>
              <a:gd name="T44" fmla="*/ 2147483646 w 571"/>
              <a:gd name="T45" fmla="*/ 2147483646 h 425"/>
              <a:gd name="T46" fmla="*/ 2147483646 w 571"/>
              <a:gd name="T47" fmla="*/ 2147483646 h 425"/>
              <a:gd name="T48" fmla="*/ 2147483646 w 571"/>
              <a:gd name="T49" fmla="*/ 2147483646 h 425"/>
              <a:gd name="T50" fmla="*/ 2147483646 w 571"/>
              <a:gd name="T51" fmla="*/ 2147483646 h 425"/>
              <a:gd name="T52" fmla="*/ 2147483646 w 571"/>
              <a:gd name="T53" fmla="*/ 2147483646 h 425"/>
              <a:gd name="T54" fmla="*/ 2147483646 w 571"/>
              <a:gd name="T55" fmla="*/ 2147483646 h 425"/>
              <a:gd name="T56" fmla="*/ 2147483646 w 571"/>
              <a:gd name="T57" fmla="*/ 2147483646 h 425"/>
              <a:gd name="T58" fmla="*/ 2147483646 w 571"/>
              <a:gd name="T59" fmla="*/ 2147483646 h 425"/>
              <a:gd name="T60" fmla="*/ 2147483646 w 571"/>
              <a:gd name="T61" fmla="*/ 0 h 425"/>
              <a:gd name="T62" fmla="*/ 2147483646 w 571"/>
              <a:gd name="T63" fmla="*/ 0 h 425"/>
              <a:gd name="T64" fmla="*/ 2147483646 w 571"/>
              <a:gd name="T65" fmla="*/ 0 h 425"/>
              <a:gd name="T66" fmla="*/ 2147483646 w 571"/>
              <a:gd name="T67" fmla="*/ 2147483646 h 425"/>
              <a:gd name="T68" fmla="*/ 2147483646 w 571"/>
              <a:gd name="T69" fmla="*/ 2147483646 h 425"/>
              <a:gd name="T70" fmla="*/ 2147483646 w 571"/>
              <a:gd name="T71" fmla="*/ 0 h 425"/>
              <a:gd name="T72" fmla="*/ 2147483646 w 571"/>
              <a:gd name="T73" fmla="*/ 0 h 425"/>
              <a:gd name="T74" fmla="*/ 2147483646 w 571"/>
              <a:gd name="T75" fmla="*/ 2147483646 h 425"/>
              <a:gd name="T76" fmla="*/ 2147483646 w 571"/>
              <a:gd name="T77" fmla="*/ 2147483646 h 425"/>
              <a:gd name="T78" fmla="*/ 2147483646 w 571"/>
              <a:gd name="T79" fmla="*/ 2147483646 h 425"/>
              <a:gd name="T80" fmla="*/ 2147483646 w 571"/>
              <a:gd name="T81" fmla="*/ 2147483646 h 425"/>
              <a:gd name="T82" fmla="*/ 2147483646 w 571"/>
              <a:gd name="T83" fmla="*/ 2147483646 h 425"/>
              <a:gd name="T84" fmla="*/ 2147483646 w 571"/>
              <a:gd name="T85" fmla="*/ 2147483646 h 425"/>
              <a:gd name="T86" fmla="*/ 2147483646 w 571"/>
              <a:gd name="T87" fmla="*/ 2147483646 h 425"/>
              <a:gd name="T88" fmla="*/ 2147483646 w 571"/>
              <a:gd name="T89" fmla="*/ 2147483646 h 425"/>
              <a:gd name="T90" fmla="*/ 2147483646 w 571"/>
              <a:gd name="T91" fmla="*/ 2147483646 h 425"/>
              <a:gd name="T92" fmla="*/ 2147483646 w 571"/>
              <a:gd name="T93" fmla="*/ 2147483646 h 42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571"/>
              <a:gd name="T142" fmla="*/ 0 h 425"/>
              <a:gd name="T143" fmla="*/ 571 w 571"/>
              <a:gd name="T144" fmla="*/ 425 h 42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571" h="425">
                <a:moveTo>
                  <a:pt x="571" y="195"/>
                </a:moveTo>
                <a:lnTo>
                  <a:pt x="499" y="195"/>
                </a:lnTo>
                <a:lnTo>
                  <a:pt x="429" y="233"/>
                </a:lnTo>
                <a:lnTo>
                  <a:pt x="393" y="233"/>
                </a:lnTo>
                <a:lnTo>
                  <a:pt x="357" y="233"/>
                </a:lnTo>
                <a:lnTo>
                  <a:pt x="321" y="233"/>
                </a:lnTo>
                <a:lnTo>
                  <a:pt x="286" y="272"/>
                </a:lnTo>
                <a:lnTo>
                  <a:pt x="286" y="310"/>
                </a:lnTo>
                <a:lnTo>
                  <a:pt x="251" y="388"/>
                </a:lnTo>
                <a:lnTo>
                  <a:pt x="251" y="425"/>
                </a:lnTo>
                <a:lnTo>
                  <a:pt x="215" y="425"/>
                </a:lnTo>
                <a:lnTo>
                  <a:pt x="180" y="425"/>
                </a:lnTo>
                <a:lnTo>
                  <a:pt x="143" y="425"/>
                </a:lnTo>
                <a:lnTo>
                  <a:pt x="108" y="388"/>
                </a:lnTo>
                <a:lnTo>
                  <a:pt x="73" y="388"/>
                </a:lnTo>
                <a:lnTo>
                  <a:pt x="73" y="349"/>
                </a:lnTo>
                <a:lnTo>
                  <a:pt x="37" y="349"/>
                </a:lnTo>
                <a:lnTo>
                  <a:pt x="37" y="310"/>
                </a:lnTo>
                <a:lnTo>
                  <a:pt x="0" y="272"/>
                </a:lnTo>
                <a:lnTo>
                  <a:pt x="37" y="233"/>
                </a:lnTo>
                <a:lnTo>
                  <a:pt x="73" y="195"/>
                </a:lnTo>
                <a:lnTo>
                  <a:pt x="108" y="155"/>
                </a:lnTo>
                <a:lnTo>
                  <a:pt x="108" y="116"/>
                </a:lnTo>
                <a:lnTo>
                  <a:pt x="108" y="78"/>
                </a:lnTo>
                <a:lnTo>
                  <a:pt x="143" y="78"/>
                </a:lnTo>
                <a:lnTo>
                  <a:pt x="143" y="39"/>
                </a:lnTo>
                <a:lnTo>
                  <a:pt x="180" y="39"/>
                </a:lnTo>
                <a:lnTo>
                  <a:pt x="215" y="39"/>
                </a:lnTo>
                <a:lnTo>
                  <a:pt x="251" y="39"/>
                </a:lnTo>
                <a:lnTo>
                  <a:pt x="286" y="39"/>
                </a:lnTo>
                <a:lnTo>
                  <a:pt x="286" y="0"/>
                </a:lnTo>
                <a:lnTo>
                  <a:pt x="321" y="0"/>
                </a:lnTo>
                <a:lnTo>
                  <a:pt x="357" y="0"/>
                </a:lnTo>
                <a:lnTo>
                  <a:pt x="357" y="39"/>
                </a:lnTo>
                <a:lnTo>
                  <a:pt x="393" y="39"/>
                </a:lnTo>
                <a:lnTo>
                  <a:pt x="393" y="0"/>
                </a:lnTo>
                <a:lnTo>
                  <a:pt x="429" y="0"/>
                </a:lnTo>
                <a:lnTo>
                  <a:pt x="429" y="39"/>
                </a:lnTo>
                <a:lnTo>
                  <a:pt x="465" y="39"/>
                </a:lnTo>
                <a:lnTo>
                  <a:pt x="465" y="78"/>
                </a:lnTo>
                <a:lnTo>
                  <a:pt x="499" y="39"/>
                </a:lnTo>
                <a:lnTo>
                  <a:pt x="499" y="78"/>
                </a:lnTo>
                <a:lnTo>
                  <a:pt x="535" y="78"/>
                </a:lnTo>
                <a:lnTo>
                  <a:pt x="535" y="116"/>
                </a:lnTo>
                <a:lnTo>
                  <a:pt x="535" y="155"/>
                </a:lnTo>
                <a:lnTo>
                  <a:pt x="535" y="195"/>
                </a:lnTo>
                <a:lnTo>
                  <a:pt x="571" y="195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5" name="Freeform 145"/>
          <p:cNvSpPr>
            <a:spLocks noChangeAspect="1"/>
          </p:cNvSpPr>
          <p:nvPr/>
        </p:nvSpPr>
        <p:spPr bwMode="auto">
          <a:xfrm>
            <a:off x="1808163" y="4102100"/>
            <a:ext cx="249237" cy="217488"/>
          </a:xfrm>
          <a:custGeom>
            <a:avLst/>
            <a:gdLst>
              <a:gd name="T0" fmla="*/ 2147483646 w 533"/>
              <a:gd name="T1" fmla="*/ 2147483646 h 542"/>
              <a:gd name="T2" fmla="*/ 2147483646 w 533"/>
              <a:gd name="T3" fmla="*/ 2147483646 h 542"/>
              <a:gd name="T4" fmla="*/ 2147483646 w 533"/>
              <a:gd name="T5" fmla="*/ 2147483646 h 542"/>
              <a:gd name="T6" fmla="*/ 2147483646 w 533"/>
              <a:gd name="T7" fmla="*/ 2147483646 h 542"/>
              <a:gd name="T8" fmla="*/ 2147483646 w 533"/>
              <a:gd name="T9" fmla="*/ 2147483646 h 542"/>
              <a:gd name="T10" fmla="*/ 2147483646 w 533"/>
              <a:gd name="T11" fmla="*/ 2147483646 h 542"/>
              <a:gd name="T12" fmla="*/ 2147483646 w 533"/>
              <a:gd name="T13" fmla="*/ 2147483646 h 542"/>
              <a:gd name="T14" fmla="*/ 2147483646 w 533"/>
              <a:gd name="T15" fmla="*/ 2147483646 h 542"/>
              <a:gd name="T16" fmla="*/ 2147483646 w 533"/>
              <a:gd name="T17" fmla="*/ 2147483646 h 542"/>
              <a:gd name="T18" fmla="*/ 2147483646 w 533"/>
              <a:gd name="T19" fmla="*/ 2147483646 h 542"/>
              <a:gd name="T20" fmla="*/ 2147483646 w 533"/>
              <a:gd name="T21" fmla="*/ 2147483646 h 542"/>
              <a:gd name="T22" fmla="*/ 2147483646 w 533"/>
              <a:gd name="T23" fmla="*/ 2147483646 h 542"/>
              <a:gd name="T24" fmla="*/ 2147483646 w 533"/>
              <a:gd name="T25" fmla="*/ 2147483646 h 542"/>
              <a:gd name="T26" fmla="*/ 2147483646 w 533"/>
              <a:gd name="T27" fmla="*/ 2147483646 h 542"/>
              <a:gd name="T28" fmla="*/ 2147483646 w 533"/>
              <a:gd name="T29" fmla="*/ 2147483646 h 542"/>
              <a:gd name="T30" fmla="*/ 2147483646 w 533"/>
              <a:gd name="T31" fmla="*/ 2147483646 h 542"/>
              <a:gd name="T32" fmla="*/ 0 w 533"/>
              <a:gd name="T33" fmla="*/ 2147483646 h 542"/>
              <a:gd name="T34" fmla="*/ 0 w 533"/>
              <a:gd name="T35" fmla="*/ 2147483646 h 542"/>
              <a:gd name="T36" fmla="*/ 0 w 533"/>
              <a:gd name="T37" fmla="*/ 2147483646 h 542"/>
              <a:gd name="T38" fmla="*/ 0 w 533"/>
              <a:gd name="T39" fmla="*/ 2147483646 h 542"/>
              <a:gd name="T40" fmla="*/ 0 w 533"/>
              <a:gd name="T41" fmla="*/ 2147483646 h 542"/>
              <a:gd name="T42" fmla="*/ 0 w 533"/>
              <a:gd name="T43" fmla="*/ 2147483646 h 542"/>
              <a:gd name="T44" fmla="*/ 0 w 533"/>
              <a:gd name="T45" fmla="*/ 2147483646 h 542"/>
              <a:gd name="T46" fmla="*/ 0 w 533"/>
              <a:gd name="T47" fmla="*/ 2147483646 h 542"/>
              <a:gd name="T48" fmla="*/ 0 w 533"/>
              <a:gd name="T49" fmla="*/ 2147483646 h 542"/>
              <a:gd name="T50" fmla="*/ 0 w 533"/>
              <a:gd name="T51" fmla="*/ 2147483646 h 542"/>
              <a:gd name="T52" fmla="*/ 0 w 533"/>
              <a:gd name="T53" fmla="*/ 2147483646 h 542"/>
              <a:gd name="T54" fmla="*/ 2147483646 w 533"/>
              <a:gd name="T55" fmla="*/ 2147483646 h 542"/>
              <a:gd name="T56" fmla="*/ 2147483646 w 533"/>
              <a:gd name="T57" fmla="*/ 2147483646 h 542"/>
              <a:gd name="T58" fmla="*/ 2147483646 w 533"/>
              <a:gd name="T59" fmla="*/ 0 h 542"/>
              <a:gd name="T60" fmla="*/ 2147483646 w 533"/>
              <a:gd name="T61" fmla="*/ 0 h 542"/>
              <a:gd name="T62" fmla="*/ 2147483646 w 533"/>
              <a:gd name="T63" fmla="*/ 0 h 542"/>
              <a:gd name="T64" fmla="*/ 2147483646 w 533"/>
              <a:gd name="T65" fmla="*/ 2147483646 h 542"/>
              <a:gd name="T66" fmla="*/ 2147483646 w 533"/>
              <a:gd name="T67" fmla="*/ 2147483646 h 542"/>
              <a:gd name="T68" fmla="*/ 2147483646 w 533"/>
              <a:gd name="T69" fmla="*/ 2147483646 h 542"/>
              <a:gd name="T70" fmla="*/ 2147483646 w 533"/>
              <a:gd name="T71" fmla="*/ 2147483646 h 542"/>
              <a:gd name="T72" fmla="*/ 2147483646 w 533"/>
              <a:gd name="T73" fmla="*/ 2147483646 h 542"/>
              <a:gd name="T74" fmla="*/ 2147483646 w 533"/>
              <a:gd name="T75" fmla="*/ 2147483646 h 542"/>
              <a:gd name="T76" fmla="*/ 2147483646 w 533"/>
              <a:gd name="T77" fmla="*/ 2147483646 h 542"/>
              <a:gd name="T78" fmla="*/ 2147483646 w 533"/>
              <a:gd name="T79" fmla="*/ 2147483646 h 542"/>
              <a:gd name="T80" fmla="*/ 2147483646 w 533"/>
              <a:gd name="T81" fmla="*/ 2147483646 h 542"/>
              <a:gd name="T82" fmla="*/ 2147483646 w 533"/>
              <a:gd name="T83" fmla="*/ 2147483646 h 542"/>
              <a:gd name="T84" fmla="*/ 2147483646 w 533"/>
              <a:gd name="T85" fmla="*/ 2147483646 h 542"/>
              <a:gd name="T86" fmla="*/ 2147483646 w 533"/>
              <a:gd name="T87" fmla="*/ 2147483646 h 542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533"/>
              <a:gd name="T133" fmla="*/ 0 h 542"/>
              <a:gd name="T134" fmla="*/ 533 w 533"/>
              <a:gd name="T135" fmla="*/ 542 h 542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533" h="542">
                <a:moveTo>
                  <a:pt x="533" y="386"/>
                </a:moveTo>
                <a:lnTo>
                  <a:pt x="533" y="426"/>
                </a:lnTo>
                <a:lnTo>
                  <a:pt x="497" y="465"/>
                </a:lnTo>
                <a:lnTo>
                  <a:pt x="462" y="503"/>
                </a:lnTo>
                <a:lnTo>
                  <a:pt x="426" y="542"/>
                </a:lnTo>
                <a:lnTo>
                  <a:pt x="391" y="503"/>
                </a:lnTo>
                <a:lnTo>
                  <a:pt x="355" y="503"/>
                </a:lnTo>
                <a:lnTo>
                  <a:pt x="319" y="503"/>
                </a:lnTo>
                <a:lnTo>
                  <a:pt x="319" y="465"/>
                </a:lnTo>
                <a:lnTo>
                  <a:pt x="284" y="465"/>
                </a:lnTo>
                <a:lnTo>
                  <a:pt x="248" y="426"/>
                </a:lnTo>
                <a:lnTo>
                  <a:pt x="212" y="426"/>
                </a:lnTo>
                <a:lnTo>
                  <a:pt x="141" y="465"/>
                </a:lnTo>
                <a:lnTo>
                  <a:pt x="106" y="465"/>
                </a:lnTo>
                <a:lnTo>
                  <a:pt x="70" y="465"/>
                </a:lnTo>
                <a:lnTo>
                  <a:pt x="34" y="465"/>
                </a:lnTo>
                <a:lnTo>
                  <a:pt x="0" y="465"/>
                </a:lnTo>
                <a:lnTo>
                  <a:pt x="0" y="426"/>
                </a:lnTo>
                <a:lnTo>
                  <a:pt x="0" y="386"/>
                </a:lnTo>
                <a:lnTo>
                  <a:pt x="0" y="348"/>
                </a:lnTo>
                <a:lnTo>
                  <a:pt x="0" y="309"/>
                </a:lnTo>
                <a:lnTo>
                  <a:pt x="0" y="270"/>
                </a:lnTo>
                <a:lnTo>
                  <a:pt x="0" y="233"/>
                </a:lnTo>
                <a:lnTo>
                  <a:pt x="0" y="194"/>
                </a:lnTo>
                <a:lnTo>
                  <a:pt x="0" y="117"/>
                </a:lnTo>
                <a:lnTo>
                  <a:pt x="0" y="77"/>
                </a:lnTo>
                <a:lnTo>
                  <a:pt x="0" y="39"/>
                </a:lnTo>
                <a:lnTo>
                  <a:pt x="70" y="39"/>
                </a:lnTo>
                <a:lnTo>
                  <a:pt x="178" y="39"/>
                </a:lnTo>
                <a:lnTo>
                  <a:pt x="248" y="0"/>
                </a:lnTo>
                <a:lnTo>
                  <a:pt x="319" y="0"/>
                </a:lnTo>
                <a:lnTo>
                  <a:pt x="391" y="0"/>
                </a:lnTo>
                <a:lnTo>
                  <a:pt x="426" y="39"/>
                </a:lnTo>
                <a:lnTo>
                  <a:pt x="462" y="39"/>
                </a:lnTo>
                <a:lnTo>
                  <a:pt x="497" y="77"/>
                </a:lnTo>
                <a:lnTo>
                  <a:pt x="533" y="77"/>
                </a:lnTo>
                <a:lnTo>
                  <a:pt x="533" y="117"/>
                </a:lnTo>
                <a:lnTo>
                  <a:pt x="533" y="194"/>
                </a:lnTo>
                <a:lnTo>
                  <a:pt x="497" y="233"/>
                </a:lnTo>
                <a:lnTo>
                  <a:pt x="462" y="270"/>
                </a:lnTo>
                <a:lnTo>
                  <a:pt x="462" y="309"/>
                </a:lnTo>
                <a:lnTo>
                  <a:pt x="462" y="348"/>
                </a:lnTo>
                <a:lnTo>
                  <a:pt x="497" y="386"/>
                </a:lnTo>
                <a:lnTo>
                  <a:pt x="533" y="38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6" name="Freeform 146"/>
          <p:cNvSpPr>
            <a:spLocks noChangeAspect="1"/>
          </p:cNvSpPr>
          <p:nvPr/>
        </p:nvSpPr>
        <p:spPr bwMode="auto">
          <a:xfrm>
            <a:off x="1357313" y="3944938"/>
            <a:ext cx="384175" cy="282575"/>
          </a:xfrm>
          <a:custGeom>
            <a:avLst/>
            <a:gdLst>
              <a:gd name="T0" fmla="*/ 2147483646 w 818"/>
              <a:gd name="T1" fmla="*/ 2147483646 h 696"/>
              <a:gd name="T2" fmla="*/ 2147483646 w 818"/>
              <a:gd name="T3" fmla="*/ 2147483646 h 696"/>
              <a:gd name="T4" fmla="*/ 2147483646 w 818"/>
              <a:gd name="T5" fmla="*/ 2147483646 h 696"/>
              <a:gd name="T6" fmla="*/ 2147483646 w 818"/>
              <a:gd name="T7" fmla="*/ 2147483646 h 696"/>
              <a:gd name="T8" fmla="*/ 2147483646 w 818"/>
              <a:gd name="T9" fmla="*/ 2147483646 h 696"/>
              <a:gd name="T10" fmla="*/ 2147483646 w 818"/>
              <a:gd name="T11" fmla="*/ 2147483646 h 696"/>
              <a:gd name="T12" fmla="*/ 2147483646 w 818"/>
              <a:gd name="T13" fmla="*/ 2147483646 h 696"/>
              <a:gd name="T14" fmla="*/ 2147483646 w 818"/>
              <a:gd name="T15" fmla="*/ 2147483646 h 696"/>
              <a:gd name="T16" fmla="*/ 2147483646 w 818"/>
              <a:gd name="T17" fmla="*/ 2147483646 h 696"/>
              <a:gd name="T18" fmla="*/ 2147483646 w 818"/>
              <a:gd name="T19" fmla="*/ 2147483646 h 696"/>
              <a:gd name="T20" fmla="*/ 2147483646 w 818"/>
              <a:gd name="T21" fmla="*/ 2147483646 h 696"/>
              <a:gd name="T22" fmla="*/ 2147483646 w 818"/>
              <a:gd name="T23" fmla="*/ 2147483646 h 696"/>
              <a:gd name="T24" fmla="*/ 2147483646 w 818"/>
              <a:gd name="T25" fmla="*/ 2147483646 h 696"/>
              <a:gd name="T26" fmla="*/ 2147483646 w 818"/>
              <a:gd name="T27" fmla="*/ 2147483646 h 696"/>
              <a:gd name="T28" fmla="*/ 0 w 818"/>
              <a:gd name="T29" fmla="*/ 2147483646 h 696"/>
              <a:gd name="T30" fmla="*/ 0 w 818"/>
              <a:gd name="T31" fmla="*/ 2147483646 h 696"/>
              <a:gd name="T32" fmla="*/ 2147483646 w 818"/>
              <a:gd name="T33" fmla="*/ 2147483646 h 696"/>
              <a:gd name="T34" fmla="*/ 2147483646 w 818"/>
              <a:gd name="T35" fmla="*/ 2147483646 h 696"/>
              <a:gd name="T36" fmla="*/ 2147483646 w 818"/>
              <a:gd name="T37" fmla="*/ 2147483646 h 696"/>
              <a:gd name="T38" fmla="*/ 2147483646 w 818"/>
              <a:gd name="T39" fmla="*/ 2147483646 h 696"/>
              <a:gd name="T40" fmla="*/ 2147483646 w 818"/>
              <a:gd name="T41" fmla="*/ 2147483646 h 696"/>
              <a:gd name="T42" fmla="*/ 2147483646 w 818"/>
              <a:gd name="T43" fmla="*/ 2147483646 h 696"/>
              <a:gd name="T44" fmla="*/ 2147483646 w 818"/>
              <a:gd name="T45" fmla="*/ 2147483646 h 696"/>
              <a:gd name="T46" fmla="*/ 2147483646 w 818"/>
              <a:gd name="T47" fmla="*/ 0 h 696"/>
              <a:gd name="T48" fmla="*/ 2147483646 w 818"/>
              <a:gd name="T49" fmla="*/ 2147483646 h 696"/>
              <a:gd name="T50" fmla="*/ 2147483646 w 818"/>
              <a:gd name="T51" fmla="*/ 2147483646 h 696"/>
              <a:gd name="T52" fmla="*/ 2147483646 w 818"/>
              <a:gd name="T53" fmla="*/ 2147483646 h 696"/>
              <a:gd name="T54" fmla="*/ 2147483646 w 818"/>
              <a:gd name="T55" fmla="*/ 2147483646 h 696"/>
              <a:gd name="T56" fmla="*/ 2147483646 w 818"/>
              <a:gd name="T57" fmla="*/ 2147483646 h 696"/>
              <a:gd name="T58" fmla="*/ 2147483646 w 818"/>
              <a:gd name="T59" fmla="*/ 2147483646 h 696"/>
              <a:gd name="T60" fmla="*/ 2147483646 w 818"/>
              <a:gd name="T61" fmla="*/ 2147483646 h 696"/>
              <a:gd name="T62" fmla="*/ 2147483646 w 818"/>
              <a:gd name="T63" fmla="*/ 2147483646 h 696"/>
              <a:gd name="T64" fmla="*/ 2147483646 w 818"/>
              <a:gd name="T65" fmla="*/ 2147483646 h 696"/>
              <a:gd name="T66" fmla="*/ 2147483646 w 818"/>
              <a:gd name="T67" fmla="*/ 2147483646 h 69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818"/>
              <a:gd name="T103" fmla="*/ 0 h 696"/>
              <a:gd name="T104" fmla="*/ 818 w 818"/>
              <a:gd name="T105" fmla="*/ 696 h 696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818" h="696">
                <a:moveTo>
                  <a:pt x="818" y="463"/>
                </a:moveTo>
                <a:lnTo>
                  <a:pt x="784" y="503"/>
                </a:lnTo>
                <a:lnTo>
                  <a:pt x="784" y="542"/>
                </a:lnTo>
                <a:lnTo>
                  <a:pt x="748" y="542"/>
                </a:lnTo>
                <a:lnTo>
                  <a:pt x="712" y="580"/>
                </a:lnTo>
                <a:lnTo>
                  <a:pt x="677" y="580"/>
                </a:lnTo>
                <a:lnTo>
                  <a:pt x="640" y="619"/>
                </a:lnTo>
                <a:lnTo>
                  <a:pt x="605" y="619"/>
                </a:lnTo>
                <a:lnTo>
                  <a:pt x="570" y="619"/>
                </a:lnTo>
                <a:lnTo>
                  <a:pt x="534" y="657"/>
                </a:lnTo>
                <a:lnTo>
                  <a:pt x="534" y="619"/>
                </a:lnTo>
                <a:lnTo>
                  <a:pt x="499" y="657"/>
                </a:lnTo>
                <a:lnTo>
                  <a:pt x="499" y="696"/>
                </a:lnTo>
                <a:lnTo>
                  <a:pt x="462" y="696"/>
                </a:lnTo>
                <a:lnTo>
                  <a:pt x="427" y="696"/>
                </a:lnTo>
                <a:lnTo>
                  <a:pt x="427" y="657"/>
                </a:lnTo>
                <a:lnTo>
                  <a:pt x="392" y="657"/>
                </a:lnTo>
                <a:lnTo>
                  <a:pt x="392" y="619"/>
                </a:lnTo>
                <a:lnTo>
                  <a:pt x="392" y="580"/>
                </a:lnTo>
                <a:lnTo>
                  <a:pt x="356" y="580"/>
                </a:lnTo>
                <a:lnTo>
                  <a:pt x="356" y="542"/>
                </a:lnTo>
                <a:lnTo>
                  <a:pt x="320" y="503"/>
                </a:lnTo>
                <a:lnTo>
                  <a:pt x="284" y="503"/>
                </a:lnTo>
                <a:lnTo>
                  <a:pt x="249" y="503"/>
                </a:lnTo>
                <a:lnTo>
                  <a:pt x="214" y="503"/>
                </a:lnTo>
                <a:lnTo>
                  <a:pt x="178" y="503"/>
                </a:lnTo>
                <a:lnTo>
                  <a:pt x="142" y="503"/>
                </a:lnTo>
                <a:lnTo>
                  <a:pt x="107" y="503"/>
                </a:lnTo>
                <a:lnTo>
                  <a:pt x="71" y="542"/>
                </a:lnTo>
                <a:lnTo>
                  <a:pt x="0" y="503"/>
                </a:lnTo>
                <a:lnTo>
                  <a:pt x="0" y="463"/>
                </a:lnTo>
                <a:lnTo>
                  <a:pt x="0" y="425"/>
                </a:lnTo>
                <a:lnTo>
                  <a:pt x="35" y="425"/>
                </a:lnTo>
                <a:lnTo>
                  <a:pt x="35" y="386"/>
                </a:lnTo>
                <a:lnTo>
                  <a:pt x="35" y="347"/>
                </a:lnTo>
                <a:lnTo>
                  <a:pt x="35" y="309"/>
                </a:lnTo>
                <a:lnTo>
                  <a:pt x="71" y="270"/>
                </a:lnTo>
                <a:lnTo>
                  <a:pt x="71" y="232"/>
                </a:lnTo>
                <a:lnTo>
                  <a:pt x="107" y="232"/>
                </a:lnTo>
                <a:lnTo>
                  <a:pt x="107" y="193"/>
                </a:lnTo>
                <a:lnTo>
                  <a:pt x="142" y="193"/>
                </a:lnTo>
                <a:lnTo>
                  <a:pt x="142" y="153"/>
                </a:lnTo>
                <a:lnTo>
                  <a:pt x="178" y="153"/>
                </a:lnTo>
                <a:lnTo>
                  <a:pt x="214" y="116"/>
                </a:lnTo>
                <a:lnTo>
                  <a:pt x="249" y="77"/>
                </a:lnTo>
                <a:lnTo>
                  <a:pt x="249" y="38"/>
                </a:lnTo>
                <a:lnTo>
                  <a:pt x="284" y="38"/>
                </a:lnTo>
                <a:lnTo>
                  <a:pt x="284" y="0"/>
                </a:lnTo>
                <a:lnTo>
                  <a:pt x="320" y="0"/>
                </a:lnTo>
                <a:lnTo>
                  <a:pt x="356" y="38"/>
                </a:lnTo>
                <a:lnTo>
                  <a:pt x="356" y="77"/>
                </a:lnTo>
                <a:lnTo>
                  <a:pt x="392" y="77"/>
                </a:lnTo>
                <a:lnTo>
                  <a:pt x="392" y="116"/>
                </a:lnTo>
                <a:lnTo>
                  <a:pt x="427" y="116"/>
                </a:lnTo>
                <a:lnTo>
                  <a:pt x="462" y="153"/>
                </a:lnTo>
                <a:lnTo>
                  <a:pt x="499" y="153"/>
                </a:lnTo>
                <a:lnTo>
                  <a:pt x="534" y="153"/>
                </a:lnTo>
                <a:lnTo>
                  <a:pt x="570" y="153"/>
                </a:lnTo>
                <a:lnTo>
                  <a:pt x="570" y="193"/>
                </a:lnTo>
                <a:lnTo>
                  <a:pt x="605" y="232"/>
                </a:lnTo>
                <a:lnTo>
                  <a:pt x="605" y="270"/>
                </a:lnTo>
                <a:lnTo>
                  <a:pt x="640" y="270"/>
                </a:lnTo>
                <a:lnTo>
                  <a:pt x="640" y="309"/>
                </a:lnTo>
                <a:lnTo>
                  <a:pt x="677" y="347"/>
                </a:lnTo>
                <a:lnTo>
                  <a:pt x="712" y="347"/>
                </a:lnTo>
                <a:lnTo>
                  <a:pt x="712" y="386"/>
                </a:lnTo>
                <a:lnTo>
                  <a:pt x="748" y="425"/>
                </a:lnTo>
                <a:lnTo>
                  <a:pt x="784" y="425"/>
                </a:lnTo>
                <a:lnTo>
                  <a:pt x="818" y="46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7" name="Freeform 147"/>
          <p:cNvSpPr>
            <a:spLocks noChangeAspect="1"/>
          </p:cNvSpPr>
          <p:nvPr/>
        </p:nvSpPr>
        <p:spPr bwMode="auto">
          <a:xfrm>
            <a:off x="1771650" y="3771900"/>
            <a:ext cx="350838" cy="346075"/>
          </a:xfrm>
          <a:custGeom>
            <a:avLst/>
            <a:gdLst>
              <a:gd name="T0" fmla="*/ 2147483646 w 749"/>
              <a:gd name="T1" fmla="*/ 2147483646 h 851"/>
              <a:gd name="T2" fmla="*/ 2147483646 w 749"/>
              <a:gd name="T3" fmla="*/ 2147483646 h 851"/>
              <a:gd name="T4" fmla="*/ 2147483646 w 749"/>
              <a:gd name="T5" fmla="*/ 2147483646 h 851"/>
              <a:gd name="T6" fmla="*/ 2147483646 w 749"/>
              <a:gd name="T7" fmla="*/ 2147483646 h 851"/>
              <a:gd name="T8" fmla="*/ 2147483646 w 749"/>
              <a:gd name="T9" fmla="*/ 2147483646 h 851"/>
              <a:gd name="T10" fmla="*/ 2147483646 w 749"/>
              <a:gd name="T11" fmla="*/ 2147483646 h 851"/>
              <a:gd name="T12" fmla="*/ 2147483646 w 749"/>
              <a:gd name="T13" fmla="*/ 2147483646 h 851"/>
              <a:gd name="T14" fmla="*/ 2147483646 w 749"/>
              <a:gd name="T15" fmla="*/ 2147483646 h 851"/>
              <a:gd name="T16" fmla="*/ 2147483646 w 749"/>
              <a:gd name="T17" fmla="*/ 2147483646 h 851"/>
              <a:gd name="T18" fmla="*/ 2147483646 w 749"/>
              <a:gd name="T19" fmla="*/ 2147483646 h 851"/>
              <a:gd name="T20" fmla="*/ 2147483646 w 749"/>
              <a:gd name="T21" fmla="*/ 2147483646 h 851"/>
              <a:gd name="T22" fmla="*/ 2147483646 w 749"/>
              <a:gd name="T23" fmla="*/ 2147483646 h 851"/>
              <a:gd name="T24" fmla="*/ 2147483646 w 749"/>
              <a:gd name="T25" fmla="*/ 2147483646 h 851"/>
              <a:gd name="T26" fmla="*/ 2147483646 w 749"/>
              <a:gd name="T27" fmla="*/ 2147483646 h 851"/>
              <a:gd name="T28" fmla="*/ 2147483646 w 749"/>
              <a:gd name="T29" fmla="*/ 2147483646 h 851"/>
              <a:gd name="T30" fmla="*/ 2147483646 w 749"/>
              <a:gd name="T31" fmla="*/ 2147483646 h 851"/>
              <a:gd name="T32" fmla="*/ 2147483646 w 749"/>
              <a:gd name="T33" fmla="*/ 2147483646 h 851"/>
              <a:gd name="T34" fmla="*/ 2147483646 w 749"/>
              <a:gd name="T35" fmla="*/ 2147483646 h 851"/>
              <a:gd name="T36" fmla="*/ 2147483646 w 749"/>
              <a:gd name="T37" fmla="*/ 2147483646 h 851"/>
              <a:gd name="T38" fmla="*/ 0 w 749"/>
              <a:gd name="T39" fmla="*/ 2147483646 h 851"/>
              <a:gd name="T40" fmla="*/ 0 w 749"/>
              <a:gd name="T41" fmla="*/ 2147483646 h 851"/>
              <a:gd name="T42" fmla="*/ 0 w 749"/>
              <a:gd name="T43" fmla="*/ 2147483646 h 851"/>
              <a:gd name="T44" fmla="*/ 0 w 749"/>
              <a:gd name="T45" fmla="*/ 2147483646 h 851"/>
              <a:gd name="T46" fmla="*/ 2147483646 w 749"/>
              <a:gd name="T47" fmla="*/ 2147483646 h 851"/>
              <a:gd name="T48" fmla="*/ 2147483646 w 749"/>
              <a:gd name="T49" fmla="*/ 2147483646 h 851"/>
              <a:gd name="T50" fmla="*/ 2147483646 w 749"/>
              <a:gd name="T51" fmla="*/ 2147483646 h 851"/>
              <a:gd name="T52" fmla="*/ 2147483646 w 749"/>
              <a:gd name="T53" fmla="*/ 2147483646 h 851"/>
              <a:gd name="T54" fmla="*/ 2147483646 w 749"/>
              <a:gd name="T55" fmla="*/ 2147483646 h 851"/>
              <a:gd name="T56" fmla="*/ 2147483646 w 749"/>
              <a:gd name="T57" fmla="*/ 2147483646 h 851"/>
              <a:gd name="T58" fmla="*/ 2147483646 w 749"/>
              <a:gd name="T59" fmla="*/ 2147483646 h 851"/>
              <a:gd name="T60" fmla="*/ 2147483646 w 749"/>
              <a:gd name="T61" fmla="*/ 2147483646 h 851"/>
              <a:gd name="T62" fmla="*/ 2147483646 w 749"/>
              <a:gd name="T63" fmla="*/ 2147483646 h 851"/>
              <a:gd name="T64" fmla="*/ 2147483646 w 749"/>
              <a:gd name="T65" fmla="*/ 2147483646 h 851"/>
              <a:gd name="T66" fmla="*/ 2147483646 w 749"/>
              <a:gd name="T67" fmla="*/ 2147483646 h 851"/>
              <a:gd name="T68" fmla="*/ 2147483646 w 749"/>
              <a:gd name="T69" fmla="*/ 2147483646 h 851"/>
              <a:gd name="T70" fmla="*/ 2147483646 w 749"/>
              <a:gd name="T71" fmla="*/ 0 h 851"/>
              <a:gd name="T72" fmla="*/ 2147483646 w 749"/>
              <a:gd name="T73" fmla="*/ 0 h 851"/>
              <a:gd name="T74" fmla="*/ 2147483646 w 749"/>
              <a:gd name="T75" fmla="*/ 0 h 851"/>
              <a:gd name="T76" fmla="*/ 2147483646 w 749"/>
              <a:gd name="T77" fmla="*/ 0 h 851"/>
              <a:gd name="T78" fmla="*/ 2147483646 w 749"/>
              <a:gd name="T79" fmla="*/ 0 h 851"/>
              <a:gd name="T80" fmla="*/ 2147483646 w 749"/>
              <a:gd name="T81" fmla="*/ 0 h 851"/>
              <a:gd name="T82" fmla="*/ 2147483646 w 749"/>
              <a:gd name="T83" fmla="*/ 2147483646 h 851"/>
              <a:gd name="T84" fmla="*/ 2147483646 w 749"/>
              <a:gd name="T85" fmla="*/ 2147483646 h 851"/>
              <a:gd name="T86" fmla="*/ 2147483646 w 749"/>
              <a:gd name="T87" fmla="*/ 2147483646 h 851"/>
              <a:gd name="T88" fmla="*/ 2147483646 w 749"/>
              <a:gd name="T89" fmla="*/ 2147483646 h 851"/>
              <a:gd name="T90" fmla="*/ 2147483646 w 749"/>
              <a:gd name="T91" fmla="*/ 2147483646 h 851"/>
              <a:gd name="T92" fmla="*/ 2147483646 w 749"/>
              <a:gd name="T93" fmla="*/ 2147483646 h 851"/>
              <a:gd name="T94" fmla="*/ 2147483646 w 749"/>
              <a:gd name="T95" fmla="*/ 2147483646 h 851"/>
              <a:gd name="T96" fmla="*/ 2147483646 w 749"/>
              <a:gd name="T97" fmla="*/ 2147483646 h 851"/>
              <a:gd name="T98" fmla="*/ 2147483646 w 749"/>
              <a:gd name="T99" fmla="*/ 2147483646 h 851"/>
              <a:gd name="T100" fmla="*/ 2147483646 w 749"/>
              <a:gd name="T101" fmla="*/ 2147483646 h 851"/>
              <a:gd name="T102" fmla="*/ 2147483646 w 749"/>
              <a:gd name="T103" fmla="*/ 2147483646 h 851"/>
              <a:gd name="T104" fmla="*/ 2147483646 w 749"/>
              <a:gd name="T105" fmla="*/ 2147483646 h 851"/>
              <a:gd name="T106" fmla="*/ 2147483646 w 749"/>
              <a:gd name="T107" fmla="*/ 2147483646 h 851"/>
              <a:gd name="T108" fmla="*/ 2147483646 w 749"/>
              <a:gd name="T109" fmla="*/ 2147483646 h 851"/>
              <a:gd name="T110" fmla="*/ 2147483646 w 749"/>
              <a:gd name="T111" fmla="*/ 2147483646 h 851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749"/>
              <a:gd name="T169" fmla="*/ 0 h 851"/>
              <a:gd name="T170" fmla="*/ 749 w 749"/>
              <a:gd name="T171" fmla="*/ 851 h 851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749" h="851">
                <a:moveTo>
                  <a:pt x="605" y="619"/>
                </a:moveTo>
                <a:lnTo>
                  <a:pt x="605" y="696"/>
                </a:lnTo>
                <a:lnTo>
                  <a:pt x="570" y="696"/>
                </a:lnTo>
                <a:lnTo>
                  <a:pt x="570" y="735"/>
                </a:lnTo>
                <a:lnTo>
                  <a:pt x="535" y="735"/>
                </a:lnTo>
                <a:lnTo>
                  <a:pt x="535" y="773"/>
                </a:lnTo>
                <a:lnTo>
                  <a:pt x="499" y="773"/>
                </a:lnTo>
                <a:lnTo>
                  <a:pt x="499" y="812"/>
                </a:lnTo>
                <a:lnTo>
                  <a:pt x="464" y="812"/>
                </a:lnTo>
                <a:lnTo>
                  <a:pt x="392" y="812"/>
                </a:lnTo>
                <a:lnTo>
                  <a:pt x="321" y="812"/>
                </a:lnTo>
                <a:lnTo>
                  <a:pt x="249" y="851"/>
                </a:lnTo>
                <a:lnTo>
                  <a:pt x="143" y="851"/>
                </a:lnTo>
                <a:lnTo>
                  <a:pt x="73" y="851"/>
                </a:lnTo>
                <a:lnTo>
                  <a:pt x="36" y="735"/>
                </a:lnTo>
                <a:lnTo>
                  <a:pt x="36" y="658"/>
                </a:lnTo>
                <a:lnTo>
                  <a:pt x="36" y="579"/>
                </a:lnTo>
                <a:lnTo>
                  <a:pt x="36" y="541"/>
                </a:lnTo>
                <a:lnTo>
                  <a:pt x="36" y="502"/>
                </a:lnTo>
                <a:lnTo>
                  <a:pt x="0" y="502"/>
                </a:lnTo>
                <a:lnTo>
                  <a:pt x="0" y="426"/>
                </a:lnTo>
                <a:lnTo>
                  <a:pt x="0" y="387"/>
                </a:lnTo>
                <a:lnTo>
                  <a:pt x="0" y="349"/>
                </a:lnTo>
                <a:lnTo>
                  <a:pt x="36" y="349"/>
                </a:lnTo>
                <a:lnTo>
                  <a:pt x="73" y="310"/>
                </a:lnTo>
                <a:lnTo>
                  <a:pt x="107" y="310"/>
                </a:lnTo>
                <a:lnTo>
                  <a:pt x="143" y="270"/>
                </a:lnTo>
                <a:lnTo>
                  <a:pt x="179" y="232"/>
                </a:lnTo>
                <a:lnTo>
                  <a:pt x="214" y="193"/>
                </a:lnTo>
                <a:lnTo>
                  <a:pt x="249" y="154"/>
                </a:lnTo>
                <a:lnTo>
                  <a:pt x="285" y="154"/>
                </a:lnTo>
                <a:lnTo>
                  <a:pt x="321" y="116"/>
                </a:lnTo>
                <a:lnTo>
                  <a:pt x="357" y="77"/>
                </a:lnTo>
                <a:lnTo>
                  <a:pt x="392" y="77"/>
                </a:lnTo>
                <a:lnTo>
                  <a:pt x="427" y="39"/>
                </a:lnTo>
                <a:lnTo>
                  <a:pt x="464" y="0"/>
                </a:lnTo>
                <a:lnTo>
                  <a:pt x="499" y="0"/>
                </a:lnTo>
                <a:lnTo>
                  <a:pt x="535" y="0"/>
                </a:lnTo>
                <a:lnTo>
                  <a:pt x="605" y="0"/>
                </a:lnTo>
                <a:lnTo>
                  <a:pt x="642" y="0"/>
                </a:lnTo>
                <a:lnTo>
                  <a:pt x="677" y="0"/>
                </a:lnTo>
                <a:lnTo>
                  <a:pt x="749" y="39"/>
                </a:lnTo>
                <a:lnTo>
                  <a:pt x="713" y="193"/>
                </a:lnTo>
                <a:lnTo>
                  <a:pt x="713" y="232"/>
                </a:lnTo>
                <a:lnTo>
                  <a:pt x="713" y="270"/>
                </a:lnTo>
                <a:lnTo>
                  <a:pt x="677" y="270"/>
                </a:lnTo>
                <a:lnTo>
                  <a:pt x="677" y="310"/>
                </a:lnTo>
                <a:lnTo>
                  <a:pt x="677" y="349"/>
                </a:lnTo>
                <a:lnTo>
                  <a:pt x="677" y="387"/>
                </a:lnTo>
                <a:lnTo>
                  <a:pt x="677" y="426"/>
                </a:lnTo>
                <a:lnTo>
                  <a:pt x="642" y="463"/>
                </a:lnTo>
                <a:lnTo>
                  <a:pt x="642" y="502"/>
                </a:lnTo>
                <a:lnTo>
                  <a:pt x="642" y="541"/>
                </a:lnTo>
                <a:lnTo>
                  <a:pt x="605" y="541"/>
                </a:lnTo>
                <a:lnTo>
                  <a:pt x="605" y="579"/>
                </a:lnTo>
                <a:lnTo>
                  <a:pt x="605" y="61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8" name="Freeform 148"/>
          <p:cNvSpPr>
            <a:spLocks noChangeAspect="1"/>
          </p:cNvSpPr>
          <p:nvPr/>
        </p:nvSpPr>
        <p:spPr bwMode="auto">
          <a:xfrm>
            <a:off x="1622425" y="3913188"/>
            <a:ext cx="185738" cy="234950"/>
          </a:xfrm>
          <a:custGeom>
            <a:avLst/>
            <a:gdLst>
              <a:gd name="T0" fmla="*/ 2147483646 w 392"/>
              <a:gd name="T1" fmla="*/ 0 h 579"/>
              <a:gd name="T2" fmla="*/ 2147483646 w 392"/>
              <a:gd name="T3" fmla="*/ 2147483646 h 579"/>
              <a:gd name="T4" fmla="*/ 2147483646 w 392"/>
              <a:gd name="T5" fmla="*/ 2147483646 h 579"/>
              <a:gd name="T6" fmla="*/ 2147483646 w 392"/>
              <a:gd name="T7" fmla="*/ 2147483646 h 579"/>
              <a:gd name="T8" fmla="*/ 2147483646 w 392"/>
              <a:gd name="T9" fmla="*/ 2147483646 h 579"/>
              <a:gd name="T10" fmla="*/ 2147483646 w 392"/>
              <a:gd name="T11" fmla="*/ 2147483646 h 579"/>
              <a:gd name="T12" fmla="*/ 2147483646 w 392"/>
              <a:gd name="T13" fmla="*/ 2147483646 h 579"/>
              <a:gd name="T14" fmla="*/ 2147483646 w 392"/>
              <a:gd name="T15" fmla="*/ 2147483646 h 579"/>
              <a:gd name="T16" fmla="*/ 2147483646 w 392"/>
              <a:gd name="T17" fmla="*/ 2147483646 h 579"/>
              <a:gd name="T18" fmla="*/ 2147483646 w 392"/>
              <a:gd name="T19" fmla="*/ 2147483646 h 579"/>
              <a:gd name="T20" fmla="*/ 2147483646 w 392"/>
              <a:gd name="T21" fmla="*/ 2147483646 h 579"/>
              <a:gd name="T22" fmla="*/ 2147483646 w 392"/>
              <a:gd name="T23" fmla="*/ 2147483646 h 579"/>
              <a:gd name="T24" fmla="*/ 2147483646 w 392"/>
              <a:gd name="T25" fmla="*/ 2147483646 h 579"/>
              <a:gd name="T26" fmla="*/ 2147483646 w 392"/>
              <a:gd name="T27" fmla="*/ 2147483646 h 579"/>
              <a:gd name="T28" fmla="*/ 2147483646 w 392"/>
              <a:gd name="T29" fmla="*/ 2147483646 h 579"/>
              <a:gd name="T30" fmla="*/ 2147483646 w 392"/>
              <a:gd name="T31" fmla="*/ 2147483646 h 579"/>
              <a:gd name="T32" fmla="*/ 2147483646 w 392"/>
              <a:gd name="T33" fmla="*/ 2147483646 h 579"/>
              <a:gd name="T34" fmla="*/ 2147483646 w 392"/>
              <a:gd name="T35" fmla="*/ 2147483646 h 579"/>
              <a:gd name="T36" fmla="*/ 2147483646 w 392"/>
              <a:gd name="T37" fmla="*/ 2147483646 h 579"/>
              <a:gd name="T38" fmla="*/ 2147483646 w 392"/>
              <a:gd name="T39" fmla="*/ 2147483646 h 579"/>
              <a:gd name="T40" fmla="*/ 2147483646 w 392"/>
              <a:gd name="T41" fmla="*/ 2147483646 h 579"/>
              <a:gd name="T42" fmla="*/ 2147483646 w 392"/>
              <a:gd name="T43" fmla="*/ 2147483646 h 579"/>
              <a:gd name="T44" fmla="*/ 2147483646 w 392"/>
              <a:gd name="T45" fmla="*/ 2147483646 h 579"/>
              <a:gd name="T46" fmla="*/ 2147483646 w 392"/>
              <a:gd name="T47" fmla="*/ 2147483646 h 579"/>
              <a:gd name="T48" fmla="*/ 0 w 392"/>
              <a:gd name="T49" fmla="*/ 2147483646 h 579"/>
              <a:gd name="T50" fmla="*/ 0 w 392"/>
              <a:gd name="T51" fmla="*/ 2147483646 h 579"/>
              <a:gd name="T52" fmla="*/ 0 w 392"/>
              <a:gd name="T53" fmla="*/ 2147483646 h 579"/>
              <a:gd name="T54" fmla="*/ 2147483646 w 392"/>
              <a:gd name="T55" fmla="*/ 2147483646 h 579"/>
              <a:gd name="T56" fmla="*/ 2147483646 w 392"/>
              <a:gd name="T57" fmla="*/ 2147483646 h 579"/>
              <a:gd name="T58" fmla="*/ 2147483646 w 392"/>
              <a:gd name="T59" fmla="*/ 2147483646 h 579"/>
              <a:gd name="T60" fmla="*/ 2147483646 w 392"/>
              <a:gd name="T61" fmla="*/ 2147483646 h 579"/>
              <a:gd name="T62" fmla="*/ 2147483646 w 392"/>
              <a:gd name="T63" fmla="*/ 2147483646 h 579"/>
              <a:gd name="T64" fmla="*/ 2147483646 w 392"/>
              <a:gd name="T65" fmla="*/ 2147483646 h 579"/>
              <a:gd name="T66" fmla="*/ 2147483646 w 392"/>
              <a:gd name="T67" fmla="*/ 0 h 579"/>
              <a:gd name="T68" fmla="*/ 2147483646 w 392"/>
              <a:gd name="T69" fmla="*/ 0 h 57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392"/>
              <a:gd name="T106" fmla="*/ 0 h 579"/>
              <a:gd name="T107" fmla="*/ 392 w 392"/>
              <a:gd name="T108" fmla="*/ 579 h 57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392" h="579">
                <a:moveTo>
                  <a:pt x="320" y="0"/>
                </a:moveTo>
                <a:lnTo>
                  <a:pt x="320" y="38"/>
                </a:lnTo>
                <a:lnTo>
                  <a:pt x="320" y="77"/>
                </a:lnTo>
                <a:lnTo>
                  <a:pt x="320" y="154"/>
                </a:lnTo>
                <a:lnTo>
                  <a:pt x="356" y="154"/>
                </a:lnTo>
                <a:lnTo>
                  <a:pt x="356" y="193"/>
                </a:lnTo>
                <a:lnTo>
                  <a:pt x="356" y="230"/>
                </a:lnTo>
                <a:lnTo>
                  <a:pt x="356" y="309"/>
                </a:lnTo>
                <a:lnTo>
                  <a:pt x="356" y="386"/>
                </a:lnTo>
                <a:lnTo>
                  <a:pt x="392" y="502"/>
                </a:lnTo>
                <a:lnTo>
                  <a:pt x="392" y="579"/>
                </a:lnTo>
                <a:lnTo>
                  <a:pt x="356" y="540"/>
                </a:lnTo>
                <a:lnTo>
                  <a:pt x="320" y="540"/>
                </a:lnTo>
                <a:lnTo>
                  <a:pt x="284" y="540"/>
                </a:lnTo>
                <a:lnTo>
                  <a:pt x="248" y="540"/>
                </a:lnTo>
                <a:lnTo>
                  <a:pt x="214" y="502"/>
                </a:lnTo>
                <a:lnTo>
                  <a:pt x="178" y="502"/>
                </a:lnTo>
                <a:lnTo>
                  <a:pt x="142" y="463"/>
                </a:lnTo>
                <a:lnTo>
                  <a:pt x="142" y="424"/>
                </a:lnTo>
                <a:lnTo>
                  <a:pt x="107" y="424"/>
                </a:lnTo>
                <a:lnTo>
                  <a:pt x="70" y="386"/>
                </a:lnTo>
                <a:lnTo>
                  <a:pt x="70" y="347"/>
                </a:lnTo>
                <a:lnTo>
                  <a:pt x="35" y="347"/>
                </a:lnTo>
                <a:lnTo>
                  <a:pt x="35" y="309"/>
                </a:lnTo>
                <a:lnTo>
                  <a:pt x="0" y="269"/>
                </a:lnTo>
                <a:lnTo>
                  <a:pt x="0" y="230"/>
                </a:lnTo>
                <a:lnTo>
                  <a:pt x="0" y="193"/>
                </a:lnTo>
                <a:lnTo>
                  <a:pt x="35" y="115"/>
                </a:lnTo>
                <a:lnTo>
                  <a:pt x="35" y="77"/>
                </a:lnTo>
                <a:lnTo>
                  <a:pt x="70" y="38"/>
                </a:lnTo>
                <a:lnTo>
                  <a:pt x="107" y="38"/>
                </a:lnTo>
                <a:lnTo>
                  <a:pt x="142" y="38"/>
                </a:lnTo>
                <a:lnTo>
                  <a:pt x="178" y="38"/>
                </a:lnTo>
                <a:lnTo>
                  <a:pt x="248" y="0"/>
                </a:lnTo>
                <a:lnTo>
                  <a:pt x="320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79" name="Freeform 149"/>
          <p:cNvSpPr>
            <a:spLocks noChangeAspect="1"/>
          </p:cNvSpPr>
          <p:nvPr/>
        </p:nvSpPr>
        <p:spPr bwMode="auto">
          <a:xfrm>
            <a:off x="1606550" y="4132263"/>
            <a:ext cx="200025" cy="173037"/>
          </a:xfrm>
          <a:custGeom>
            <a:avLst/>
            <a:gdLst>
              <a:gd name="T0" fmla="*/ 2147483646 w 427"/>
              <a:gd name="T1" fmla="*/ 2147483646 h 425"/>
              <a:gd name="T2" fmla="*/ 2147483646 w 427"/>
              <a:gd name="T3" fmla="*/ 2147483646 h 425"/>
              <a:gd name="T4" fmla="*/ 2147483646 w 427"/>
              <a:gd name="T5" fmla="*/ 2147483646 h 425"/>
              <a:gd name="T6" fmla="*/ 2147483646 w 427"/>
              <a:gd name="T7" fmla="*/ 2147483646 h 425"/>
              <a:gd name="T8" fmla="*/ 2147483646 w 427"/>
              <a:gd name="T9" fmla="*/ 2147483646 h 425"/>
              <a:gd name="T10" fmla="*/ 2147483646 w 427"/>
              <a:gd name="T11" fmla="*/ 2147483646 h 425"/>
              <a:gd name="T12" fmla="*/ 2147483646 w 427"/>
              <a:gd name="T13" fmla="*/ 2147483646 h 425"/>
              <a:gd name="T14" fmla="*/ 2147483646 w 427"/>
              <a:gd name="T15" fmla="*/ 2147483646 h 425"/>
              <a:gd name="T16" fmla="*/ 2147483646 w 427"/>
              <a:gd name="T17" fmla="*/ 2147483646 h 425"/>
              <a:gd name="T18" fmla="*/ 2147483646 w 427"/>
              <a:gd name="T19" fmla="*/ 2147483646 h 425"/>
              <a:gd name="T20" fmla="*/ 2147483646 w 427"/>
              <a:gd name="T21" fmla="*/ 2147483646 h 425"/>
              <a:gd name="T22" fmla="*/ 2147483646 w 427"/>
              <a:gd name="T23" fmla="*/ 2147483646 h 425"/>
              <a:gd name="T24" fmla="*/ 2147483646 w 427"/>
              <a:gd name="T25" fmla="*/ 2147483646 h 425"/>
              <a:gd name="T26" fmla="*/ 2147483646 w 427"/>
              <a:gd name="T27" fmla="*/ 2147483646 h 425"/>
              <a:gd name="T28" fmla="*/ 2147483646 w 427"/>
              <a:gd name="T29" fmla="*/ 2147483646 h 425"/>
              <a:gd name="T30" fmla="*/ 2147483646 w 427"/>
              <a:gd name="T31" fmla="*/ 2147483646 h 425"/>
              <a:gd name="T32" fmla="*/ 2147483646 w 427"/>
              <a:gd name="T33" fmla="*/ 2147483646 h 425"/>
              <a:gd name="T34" fmla="*/ 2147483646 w 427"/>
              <a:gd name="T35" fmla="*/ 2147483646 h 425"/>
              <a:gd name="T36" fmla="*/ 2147483646 w 427"/>
              <a:gd name="T37" fmla="*/ 2147483646 h 425"/>
              <a:gd name="T38" fmla="*/ 2147483646 w 427"/>
              <a:gd name="T39" fmla="*/ 2147483646 h 425"/>
              <a:gd name="T40" fmla="*/ 0 w 427"/>
              <a:gd name="T41" fmla="*/ 2147483646 h 425"/>
              <a:gd name="T42" fmla="*/ 0 w 427"/>
              <a:gd name="T43" fmla="*/ 2147483646 h 425"/>
              <a:gd name="T44" fmla="*/ 0 w 427"/>
              <a:gd name="T45" fmla="*/ 2147483646 h 425"/>
              <a:gd name="T46" fmla="*/ 2147483646 w 427"/>
              <a:gd name="T47" fmla="*/ 2147483646 h 425"/>
              <a:gd name="T48" fmla="*/ 2147483646 w 427"/>
              <a:gd name="T49" fmla="*/ 2147483646 h 425"/>
              <a:gd name="T50" fmla="*/ 2147483646 w 427"/>
              <a:gd name="T51" fmla="*/ 2147483646 h 425"/>
              <a:gd name="T52" fmla="*/ 2147483646 w 427"/>
              <a:gd name="T53" fmla="*/ 2147483646 h 425"/>
              <a:gd name="T54" fmla="*/ 2147483646 w 427"/>
              <a:gd name="T55" fmla="*/ 2147483646 h 425"/>
              <a:gd name="T56" fmla="*/ 2147483646 w 427"/>
              <a:gd name="T57" fmla="*/ 2147483646 h 425"/>
              <a:gd name="T58" fmla="*/ 2147483646 w 427"/>
              <a:gd name="T59" fmla="*/ 2147483646 h 425"/>
              <a:gd name="T60" fmla="*/ 2147483646 w 427"/>
              <a:gd name="T61" fmla="*/ 2147483646 h 425"/>
              <a:gd name="T62" fmla="*/ 2147483646 w 427"/>
              <a:gd name="T63" fmla="*/ 0 h 425"/>
              <a:gd name="T64" fmla="*/ 2147483646 w 427"/>
              <a:gd name="T65" fmla="*/ 0 h 425"/>
              <a:gd name="T66" fmla="*/ 2147483646 w 427"/>
              <a:gd name="T67" fmla="*/ 0 h 425"/>
              <a:gd name="T68" fmla="*/ 2147483646 w 427"/>
              <a:gd name="T69" fmla="*/ 0 h 425"/>
              <a:gd name="T70" fmla="*/ 2147483646 w 427"/>
              <a:gd name="T71" fmla="*/ 2147483646 h 42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427"/>
              <a:gd name="T109" fmla="*/ 0 h 425"/>
              <a:gd name="T110" fmla="*/ 427 w 427"/>
              <a:gd name="T111" fmla="*/ 425 h 42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427" h="425">
                <a:moveTo>
                  <a:pt x="427" y="39"/>
                </a:moveTo>
                <a:lnTo>
                  <a:pt x="427" y="116"/>
                </a:lnTo>
                <a:lnTo>
                  <a:pt x="427" y="155"/>
                </a:lnTo>
                <a:lnTo>
                  <a:pt x="427" y="193"/>
                </a:lnTo>
                <a:lnTo>
                  <a:pt x="427" y="233"/>
                </a:lnTo>
                <a:lnTo>
                  <a:pt x="427" y="272"/>
                </a:lnTo>
                <a:lnTo>
                  <a:pt x="427" y="309"/>
                </a:lnTo>
                <a:lnTo>
                  <a:pt x="392" y="309"/>
                </a:lnTo>
                <a:lnTo>
                  <a:pt x="356" y="309"/>
                </a:lnTo>
                <a:lnTo>
                  <a:pt x="321" y="348"/>
                </a:lnTo>
                <a:lnTo>
                  <a:pt x="284" y="348"/>
                </a:lnTo>
                <a:lnTo>
                  <a:pt x="249" y="348"/>
                </a:lnTo>
                <a:lnTo>
                  <a:pt x="249" y="387"/>
                </a:lnTo>
                <a:lnTo>
                  <a:pt x="214" y="387"/>
                </a:lnTo>
                <a:lnTo>
                  <a:pt x="178" y="387"/>
                </a:lnTo>
                <a:lnTo>
                  <a:pt x="143" y="425"/>
                </a:lnTo>
                <a:lnTo>
                  <a:pt x="106" y="387"/>
                </a:lnTo>
                <a:lnTo>
                  <a:pt x="70" y="387"/>
                </a:lnTo>
                <a:lnTo>
                  <a:pt x="70" y="348"/>
                </a:lnTo>
                <a:lnTo>
                  <a:pt x="36" y="309"/>
                </a:lnTo>
                <a:lnTo>
                  <a:pt x="0" y="272"/>
                </a:lnTo>
                <a:lnTo>
                  <a:pt x="0" y="233"/>
                </a:lnTo>
                <a:lnTo>
                  <a:pt x="0" y="193"/>
                </a:lnTo>
                <a:lnTo>
                  <a:pt x="36" y="155"/>
                </a:lnTo>
                <a:lnTo>
                  <a:pt x="70" y="155"/>
                </a:lnTo>
                <a:lnTo>
                  <a:pt x="106" y="155"/>
                </a:lnTo>
                <a:lnTo>
                  <a:pt x="143" y="116"/>
                </a:lnTo>
                <a:lnTo>
                  <a:pt x="178" y="116"/>
                </a:lnTo>
                <a:lnTo>
                  <a:pt x="214" y="78"/>
                </a:lnTo>
                <a:lnTo>
                  <a:pt x="249" y="78"/>
                </a:lnTo>
                <a:lnTo>
                  <a:pt x="249" y="39"/>
                </a:lnTo>
                <a:lnTo>
                  <a:pt x="284" y="0"/>
                </a:lnTo>
                <a:lnTo>
                  <a:pt x="321" y="0"/>
                </a:lnTo>
                <a:lnTo>
                  <a:pt x="356" y="0"/>
                </a:lnTo>
                <a:lnTo>
                  <a:pt x="392" y="0"/>
                </a:lnTo>
                <a:lnTo>
                  <a:pt x="427" y="3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0" name="Freeform 150"/>
          <p:cNvSpPr>
            <a:spLocks noChangeAspect="1"/>
          </p:cNvSpPr>
          <p:nvPr/>
        </p:nvSpPr>
        <p:spPr bwMode="auto">
          <a:xfrm>
            <a:off x="1373188" y="3789363"/>
            <a:ext cx="200025" cy="203200"/>
          </a:xfrm>
          <a:custGeom>
            <a:avLst/>
            <a:gdLst>
              <a:gd name="T0" fmla="*/ 2147483646 w 427"/>
              <a:gd name="T1" fmla="*/ 2147483646 h 503"/>
              <a:gd name="T2" fmla="*/ 2147483646 w 427"/>
              <a:gd name="T3" fmla="*/ 2147483646 h 503"/>
              <a:gd name="T4" fmla="*/ 2147483646 w 427"/>
              <a:gd name="T5" fmla="*/ 2147483646 h 503"/>
              <a:gd name="T6" fmla="*/ 2147483646 w 427"/>
              <a:gd name="T7" fmla="*/ 2147483646 h 503"/>
              <a:gd name="T8" fmla="*/ 2147483646 w 427"/>
              <a:gd name="T9" fmla="*/ 2147483646 h 503"/>
              <a:gd name="T10" fmla="*/ 2147483646 w 427"/>
              <a:gd name="T11" fmla="*/ 2147483646 h 503"/>
              <a:gd name="T12" fmla="*/ 2147483646 w 427"/>
              <a:gd name="T13" fmla="*/ 2147483646 h 503"/>
              <a:gd name="T14" fmla="*/ 2147483646 w 427"/>
              <a:gd name="T15" fmla="*/ 2147483646 h 503"/>
              <a:gd name="T16" fmla="*/ 2147483646 w 427"/>
              <a:gd name="T17" fmla="*/ 2147483646 h 503"/>
              <a:gd name="T18" fmla="*/ 2147483646 w 427"/>
              <a:gd name="T19" fmla="*/ 2147483646 h 503"/>
              <a:gd name="T20" fmla="*/ 0 w 427"/>
              <a:gd name="T21" fmla="*/ 2147483646 h 503"/>
              <a:gd name="T22" fmla="*/ 0 w 427"/>
              <a:gd name="T23" fmla="*/ 2147483646 h 503"/>
              <a:gd name="T24" fmla="*/ 0 w 427"/>
              <a:gd name="T25" fmla="*/ 2147483646 h 503"/>
              <a:gd name="T26" fmla="*/ 0 w 427"/>
              <a:gd name="T27" fmla="*/ 2147483646 h 503"/>
              <a:gd name="T28" fmla="*/ 0 w 427"/>
              <a:gd name="T29" fmla="*/ 2147483646 h 503"/>
              <a:gd name="T30" fmla="*/ 2147483646 w 427"/>
              <a:gd name="T31" fmla="*/ 2147483646 h 503"/>
              <a:gd name="T32" fmla="*/ 2147483646 w 427"/>
              <a:gd name="T33" fmla="*/ 2147483646 h 503"/>
              <a:gd name="T34" fmla="*/ 2147483646 w 427"/>
              <a:gd name="T35" fmla="*/ 2147483646 h 503"/>
              <a:gd name="T36" fmla="*/ 2147483646 w 427"/>
              <a:gd name="T37" fmla="*/ 2147483646 h 503"/>
              <a:gd name="T38" fmla="*/ 2147483646 w 427"/>
              <a:gd name="T39" fmla="*/ 2147483646 h 503"/>
              <a:gd name="T40" fmla="*/ 2147483646 w 427"/>
              <a:gd name="T41" fmla="*/ 2147483646 h 503"/>
              <a:gd name="T42" fmla="*/ 2147483646 w 427"/>
              <a:gd name="T43" fmla="*/ 2147483646 h 503"/>
              <a:gd name="T44" fmla="*/ 2147483646 w 427"/>
              <a:gd name="T45" fmla="*/ 2147483646 h 503"/>
              <a:gd name="T46" fmla="*/ 2147483646 w 427"/>
              <a:gd name="T47" fmla="*/ 2147483646 h 503"/>
              <a:gd name="T48" fmla="*/ 2147483646 w 427"/>
              <a:gd name="T49" fmla="*/ 2147483646 h 503"/>
              <a:gd name="T50" fmla="*/ 2147483646 w 427"/>
              <a:gd name="T51" fmla="*/ 2147483646 h 503"/>
              <a:gd name="T52" fmla="*/ 2147483646 w 427"/>
              <a:gd name="T53" fmla="*/ 0 h 503"/>
              <a:gd name="T54" fmla="*/ 2147483646 w 427"/>
              <a:gd name="T55" fmla="*/ 2147483646 h 503"/>
              <a:gd name="T56" fmla="*/ 2147483646 w 427"/>
              <a:gd name="T57" fmla="*/ 0 h 503"/>
              <a:gd name="T58" fmla="*/ 2147483646 w 427"/>
              <a:gd name="T59" fmla="*/ 0 h 503"/>
              <a:gd name="T60" fmla="*/ 2147483646 w 427"/>
              <a:gd name="T61" fmla="*/ 2147483646 h 503"/>
              <a:gd name="T62" fmla="*/ 2147483646 w 427"/>
              <a:gd name="T63" fmla="*/ 2147483646 h 503"/>
              <a:gd name="T64" fmla="*/ 2147483646 w 427"/>
              <a:gd name="T65" fmla="*/ 2147483646 h 503"/>
              <a:gd name="T66" fmla="*/ 2147483646 w 427"/>
              <a:gd name="T67" fmla="*/ 2147483646 h 503"/>
              <a:gd name="T68" fmla="*/ 2147483646 w 427"/>
              <a:gd name="T69" fmla="*/ 2147483646 h 503"/>
              <a:gd name="T70" fmla="*/ 2147483646 w 427"/>
              <a:gd name="T71" fmla="*/ 2147483646 h 503"/>
              <a:gd name="T72" fmla="*/ 2147483646 w 427"/>
              <a:gd name="T73" fmla="*/ 2147483646 h 503"/>
              <a:gd name="T74" fmla="*/ 2147483646 w 427"/>
              <a:gd name="T75" fmla="*/ 2147483646 h 503"/>
              <a:gd name="T76" fmla="*/ 2147483646 w 427"/>
              <a:gd name="T77" fmla="*/ 2147483646 h 503"/>
              <a:gd name="T78" fmla="*/ 2147483646 w 427"/>
              <a:gd name="T79" fmla="*/ 2147483646 h 503"/>
              <a:gd name="T80" fmla="*/ 2147483646 w 427"/>
              <a:gd name="T81" fmla="*/ 2147483646 h 503"/>
              <a:gd name="T82" fmla="*/ 2147483646 w 427"/>
              <a:gd name="T83" fmla="*/ 2147483646 h 503"/>
              <a:gd name="T84" fmla="*/ 2147483646 w 427"/>
              <a:gd name="T85" fmla="*/ 2147483646 h 50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427"/>
              <a:gd name="T130" fmla="*/ 0 h 503"/>
              <a:gd name="T131" fmla="*/ 427 w 427"/>
              <a:gd name="T132" fmla="*/ 503 h 50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427" h="503">
                <a:moveTo>
                  <a:pt x="284" y="387"/>
                </a:moveTo>
                <a:lnTo>
                  <a:pt x="249" y="387"/>
                </a:lnTo>
                <a:lnTo>
                  <a:pt x="249" y="425"/>
                </a:lnTo>
                <a:lnTo>
                  <a:pt x="214" y="425"/>
                </a:lnTo>
                <a:lnTo>
                  <a:pt x="214" y="464"/>
                </a:lnTo>
                <a:lnTo>
                  <a:pt x="179" y="503"/>
                </a:lnTo>
                <a:lnTo>
                  <a:pt x="143" y="503"/>
                </a:lnTo>
                <a:lnTo>
                  <a:pt x="106" y="464"/>
                </a:lnTo>
                <a:lnTo>
                  <a:pt x="71" y="464"/>
                </a:lnTo>
                <a:lnTo>
                  <a:pt x="36" y="464"/>
                </a:lnTo>
                <a:lnTo>
                  <a:pt x="0" y="464"/>
                </a:lnTo>
                <a:lnTo>
                  <a:pt x="0" y="425"/>
                </a:lnTo>
                <a:lnTo>
                  <a:pt x="0" y="387"/>
                </a:lnTo>
                <a:lnTo>
                  <a:pt x="0" y="348"/>
                </a:lnTo>
                <a:lnTo>
                  <a:pt x="0" y="310"/>
                </a:lnTo>
                <a:lnTo>
                  <a:pt x="36" y="271"/>
                </a:lnTo>
                <a:lnTo>
                  <a:pt x="36" y="231"/>
                </a:lnTo>
                <a:lnTo>
                  <a:pt x="36" y="193"/>
                </a:lnTo>
                <a:lnTo>
                  <a:pt x="36" y="154"/>
                </a:lnTo>
                <a:lnTo>
                  <a:pt x="71" y="154"/>
                </a:lnTo>
                <a:lnTo>
                  <a:pt x="106" y="115"/>
                </a:lnTo>
                <a:lnTo>
                  <a:pt x="143" y="115"/>
                </a:lnTo>
                <a:lnTo>
                  <a:pt x="179" y="77"/>
                </a:lnTo>
                <a:lnTo>
                  <a:pt x="214" y="77"/>
                </a:lnTo>
                <a:lnTo>
                  <a:pt x="249" y="38"/>
                </a:lnTo>
                <a:lnTo>
                  <a:pt x="284" y="38"/>
                </a:lnTo>
                <a:lnTo>
                  <a:pt x="321" y="0"/>
                </a:lnTo>
                <a:lnTo>
                  <a:pt x="321" y="38"/>
                </a:lnTo>
                <a:lnTo>
                  <a:pt x="321" y="0"/>
                </a:lnTo>
                <a:lnTo>
                  <a:pt x="357" y="0"/>
                </a:lnTo>
                <a:lnTo>
                  <a:pt x="357" y="38"/>
                </a:lnTo>
                <a:lnTo>
                  <a:pt x="392" y="38"/>
                </a:lnTo>
                <a:lnTo>
                  <a:pt x="392" y="77"/>
                </a:lnTo>
                <a:lnTo>
                  <a:pt x="392" y="115"/>
                </a:lnTo>
                <a:lnTo>
                  <a:pt x="392" y="154"/>
                </a:lnTo>
                <a:lnTo>
                  <a:pt x="427" y="154"/>
                </a:lnTo>
                <a:lnTo>
                  <a:pt x="427" y="193"/>
                </a:lnTo>
                <a:lnTo>
                  <a:pt x="392" y="193"/>
                </a:lnTo>
                <a:lnTo>
                  <a:pt x="392" y="231"/>
                </a:lnTo>
                <a:lnTo>
                  <a:pt x="392" y="271"/>
                </a:lnTo>
                <a:lnTo>
                  <a:pt x="357" y="310"/>
                </a:lnTo>
                <a:lnTo>
                  <a:pt x="321" y="348"/>
                </a:lnTo>
                <a:lnTo>
                  <a:pt x="284" y="38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1" name="Freeform 151"/>
          <p:cNvSpPr>
            <a:spLocks noChangeAspect="1"/>
          </p:cNvSpPr>
          <p:nvPr/>
        </p:nvSpPr>
        <p:spPr bwMode="auto">
          <a:xfrm>
            <a:off x="1722438" y="3740150"/>
            <a:ext cx="200025" cy="173038"/>
          </a:xfrm>
          <a:custGeom>
            <a:avLst/>
            <a:gdLst>
              <a:gd name="T0" fmla="*/ 2147483646 w 426"/>
              <a:gd name="T1" fmla="*/ 2147483646 h 426"/>
              <a:gd name="T2" fmla="*/ 2147483646 w 426"/>
              <a:gd name="T3" fmla="*/ 2147483646 h 426"/>
              <a:gd name="T4" fmla="*/ 2147483646 w 426"/>
              <a:gd name="T5" fmla="*/ 2147483646 h 426"/>
              <a:gd name="T6" fmla="*/ 2147483646 w 426"/>
              <a:gd name="T7" fmla="*/ 2147483646 h 426"/>
              <a:gd name="T8" fmla="*/ 2147483646 w 426"/>
              <a:gd name="T9" fmla="*/ 2147483646 h 426"/>
              <a:gd name="T10" fmla="*/ 2147483646 w 426"/>
              <a:gd name="T11" fmla="*/ 2147483646 h 426"/>
              <a:gd name="T12" fmla="*/ 2147483646 w 426"/>
              <a:gd name="T13" fmla="*/ 2147483646 h 426"/>
              <a:gd name="T14" fmla="*/ 2147483646 w 426"/>
              <a:gd name="T15" fmla="*/ 2147483646 h 426"/>
              <a:gd name="T16" fmla="*/ 2147483646 w 426"/>
              <a:gd name="T17" fmla="*/ 2147483646 h 426"/>
              <a:gd name="T18" fmla="*/ 2147483646 w 426"/>
              <a:gd name="T19" fmla="*/ 2147483646 h 426"/>
              <a:gd name="T20" fmla="*/ 2147483646 w 426"/>
              <a:gd name="T21" fmla="*/ 2147483646 h 426"/>
              <a:gd name="T22" fmla="*/ 2147483646 w 426"/>
              <a:gd name="T23" fmla="*/ 2147483646 h 426"/>
              <a:gd name="T24" fmla="*/ 2147483646 w 426"/>
              <a:gd name="T25" fmla="*/ 2147483646 h 426"/>
              <a:gd name="T26" fmla="*/ 2147483646 w 426"/>
              <a:gd name="T27" fmla="*/ 2147483646 h 426"/>
              <a:gd name="T28" fmla="*/ 2147483646 w 426"/>
              <a:gd name="T29" fmla="*/ 2147483646 h 426"/>
              <a:gd name="T30" fmla="*/ 2147483646 w 426"/>
              <a:gd name="T31" fmla="*/ 2147483646 h 426"/>
              <a:gd name="T32" fmla="*/ 0 w 426"/>
              <a:gd name="T33" fmla="*/ 2147483646 h 426"/>
              <a:gd name="T34" fmla="*/ 0 w 426"/>
              <a:gd name="T35" fmla="*/ 2147483646 h 426"/>
              <a:gd name="T36" fmla="*/ 2147483646 w 426"/>
              <a:gd name="T37" fmla="*/ 2147483646 h 426"/>
              <a:gd name="T38" fmla="*/ 2147483646 w 426"/>
              <a:gd name="T39" fmla="*/ 2147483646 h 426"/>
              <a:gd name="T40" fmla="*/ 2147483646 w 426"/>
              <a:gd name="T41" fmla="*/ 2147483646 h 426"/>
              <a:gd name="T42" fmla="*/ 2147483646 w 426"/>
              <a:gd name="T43" fmla="*/ 2147483646 h 426"/>
              <a:gd name="T44" fmla="*/ 2147483646 w 426"/>
              <a:gd name="T45" fmla="*/ 0 h 426"/>
              <a:gd name="T46" fmla="*/ 2147483646 w 426"/>
              <a:gd name="T47" fmla="*/ 0 h 426"/>
              <a:gd name="T48" fmla="*/ 2147483646 w 426"/>
              <a:gd name="T49" fmla="*/ 2147483646 h 426"/>
              <a:gd name="T50" fmla="*/ 2147483646 w 426"/>
              <a:gd name="T51" fmla="*/ 2147483646 h 426"/>
              <a:gd name="T52" fmla="*/ 2147483646 w 426"/>
              <a:gd name="T53" fmla="*/ 2147483646 h 426"/>
              <a:gd name="T54" fmla="*/ 2147483646 w 426"/>
              <a:gd name="T55" fmla="*/ 2147483646 h 426"/>
              <a:gd name="T56" fmla="*/ 2147483646 w 426"/>
              <a:gd name="T57" fmla="*/ 2147483646 h 426"/>
              <a:gd name="T58" fmla="*/ 2147483646 w 426"/>
              <a:gd name="T59" fmla="*/ 2147483646 h 426"/>
              <a:gd name="T60" fmla="*/ 2147483646 w 426"/>
              <a:gd name="T61" fmla="*/ 2147483646 h 42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w 426"/>
              <a:gd name="T94" fmla="*/ 0 h 426"/>
              <a:gd name="T95" fmla="*/ 426 w 426"/>
              <a:gd name="T96" fmla="*/ 426 h 426"/>
            </a:gdLst>
            <a:ahLst/>
            <a:cxnLst>
              <a:cxn ang="T62">
                <a:pos x="T0" y="T1"/>
              </a:cxn>
              <a:cxn ang="T63">
                <a:pos x="T2" y="T3"/>
              </a:cxn>
              <a:cxn ang="T64">
                <a:pos x="T4" y="T5"/>
              </a:cxn>
              <a:cxn ang="T65">
                <a:pos x="T6" y="T7"/>
              </a:cxn>
              <a:cxn ang="T66">
                <a:pos x="T8" y="T9"/>
              </a:cxn>
              <a:cxn ang="T67">
                <a:pos x="T10" y="T11"/>
              </a:cxn>
              <a:cxn ang="T68">
                <a:pos x="T12" y="T13"/>
              </a:cxn>
              <a:cxn ang="T69">
                <a:pos x="T14" y="T15"/>
              </a:cxn>
              <a:cxn ang="T70">
                <a:pos x="T16" y="T17"/>
              </a:cxn>
              <a:cxn ang="T71">
                <a:pos x="T18" y="T19"/>
              </a:cxn>
              <a:cxn ang="T72">
                <a:pos x="T20" y="T21"/>
              </a:cxn>
              <a:cxn ang="T73">
                <a:pos x="T22" y="T23"/>
              </a:cxn>
              <a:cxn ang="T74">
                <a:pos x="T24" y="T25"/>
              </a:cxn>
              <a:cxn ang="T75">
                <a:pos x="T26" y="T27"/>
              </a:cxn>
              <a:cxn ang="T76">
                <a:pos x="T28" y="T29"/>
              </a:cxn>
              <a:cxn ang="T77">
                <a:pos x="T30" y="T31"/>
              </a:cxn>
              <a:cxn ang="T78">
                <a:pos x="T32" y="T33"/>
              </a:cxn>
              <a:cxn ang="T79">
                <a:pos x="T34" y="T35"/>
              </a:cxn>
              <a:cxn ang="T80">
                <a:pos x="T36" y="T37"/>
              </a:cxn>
              <a:cxn ang="T81">
                <a:pos x="T38" y="T39"/>
              </a:cxn>
              <a:cxn ang="T82">
                <a:pos x="T40" y="T41"/>
              </a:cxn>
              <a:cxn ang="T83">
                <a:pos x="T42" y="T43"/>
              </a:cxn>
              <a:cxn ang="T84">
                <a:pos x="T44" y="T45"/>
              </a:cxn>
              <a:cxn ang="T85">
                <a:pos x="T46" y="T47"/>
              </a:cxn>
              <a:cxn ang="T86">
                <a:pos x="T48" y="T49"/>
              </a:cxn>
              <a:cxn ang="T87">
                <a:pos x="T50" y="T51"/>
              </a:cxn>
              <a:cxn ang="T88">
                <a:pos x="T52" y="T53"/>
              </a:cxn>
              <a:cxn ang="T89">
                <a:pos x="T54" y="T55"/>
              </a:cxn>
              <a:cxn ang="T90">
                <a:pos x="T56" y="T57"/>
              </a:cxn>
              <a:cxn ang="T91">
                <a:pos x="T58" y="T59"/>
              </a:cxn>
              <a:cxn ang="T92">
                <a:pos x="T60" y="T61"/>
              </a:cxn>
            </a:cxnLst>
            <a:rect l="T93" t="T94" r="T95" b="T96"/>
            <a:pathLst>
              <a:path w="426" h="426">
                <a:moveTo>
                  <a:pt x="426" y="193"/>
                </a:moveTo>
                <a:lnTo>
                  <a:pt x="390" y="231"/>
                </a:lnTo>
                <a:lnTo>
                  <a:pt x="356" y="231"/>
                </a:lnTo>
                <a:lnTo>
                  <a:pt x="320" y="271"/>
                </a:lnTo>
                <a:lnTo>
                  <a:pt x="284" y="310"/>
                </a:lnTo>
                <a:lnTo>
                  <a:pt x="248" y="348"/>
                </a:lnTo>
                <a:lnTo>
                  <a:pt x="212" y="387"/>
                </a:lnTo>
                <a:lnTo>
                  <a:pt x="178" y="387"/>
                </a:lnTo>
                <a:lnTo>
                  <a:pt x="142" y="426"/>
                </a:lnTo>
                <a:lnTo>
                  <a:pt x="105" y="426"/>
                </a:lnTo>
                <a:lnTo>
                  <a:pt x="70" y="426"/>
                </a:lnTo>
                <a:lnTo>
                  <a:pt x="70" y="387"/>
                </a:lnTo>
                <a:lnTo>
                  <a:pt x="70" y="348"/>
                </a:lnTo>
                <a:lnTo>
                  <a:pt x="70" y="310"/>
                </a:lnTo>
                <a:lnTo>
                  <a:pt x="34" y="310"/>
                </a:lnTo>
                <a:lnTo>
                  <a:pt x="34" y="271"/>
                </a:lnTo>
                <a:lnTo>
                  <a:pt x="0" y="193"/>
                </a:lnTo>
                <a:lnTo>
                  <a:pt x="0" y="77"/>
                </a:lnTo>
                <a:lnTo>
                  <a:pt x="70" y="77"/>
                </a:lnTo>
                <a:lnTo>
                  <a:pt x="105" y="77"/>
                </a:lnTo>
                <a:lnTo>
                  <a:pt x="142" y="38"/>
                </a:lnTo>
                <a:lnTo>
                  <a:pt x="178" y="38"/>
                </a:lnTo>
                <a:lnTo>
                  <a:pt x="320" y="0"/>
                </a:lnTo>
                <a:lnTo>
                  <a:pt x="356" y="0"/>
                </a:lnTo>
                <a:lnTo>
                  <a:pt x="390" y="38"/>
                </a:lnTo>
                <a:lnTo>
                  <a:pt x="426" y="38"/>
                </a:lnTo>
                <a:lnTo>
                  <a:pt x="390" y="77"/>
                </a:lnTo>
                <a:lnTo>
                  <a:pt x="390" y="116"/>
                </a:lnTo>
                <a:lnTo>
                  <a:pt x="390" y="154"/>
                </a:lnTo>
                <a:lnTo>
                  <a:pt x="426" y="154"/>
                </a:lnTo>
                <a:lnTo>
                  <a:pt x="426" y="19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2" name="Freeform 152"/>
          <p:cNvSpPr>
            <a:spLocks noChangeAspect="1"/>
          </p:cNvSpPr>
          <p:nvPr/>
        </p:nvSpPr>
        <p:spPr bwMode="auto">
          <a:xfrm>
            <a:off x="1541463" y="3771900"/>
            <a:ext cx="198437" cy="93663"/>
          </a:xfrm>
          <a:custGeom>
            <a:avLst/>
            <a:gdLst>
              <a:gd name="T0" fmla="*/ 2147483646 w 426"/>
              <a:gd name="T1" fmla="*/ 2147483646 h 231"/>
              <a:gd name="T2" fmla="*/ 2147483646 w 426"/>
              <a:gd name="T3" fmla="*/ 2147483646 h 231"/>
              <a:gd name="T4" fmla="*/ 2147483646 w 426"/>
              <a:gd name="T5" fmla="*/ 2147483646 h 231"/>
              <a:gd name="T6" fmla="*/ 2147483646 w 426"/>
              <a:gd name="T7" fmla="*/ 2147483646 h 231"/>
              <a:gd name="T8" fmla="*/ 2147483646 w 426"/>
              <a:gd name="T9" fmla="*/ 2147483646 h 231"/>
              <a:gd name="T10" fmla="*/ 2147483646 w 426"/>
              <a:gd name="T11" fmla="*/ 2147483646 h 231"/>
              <a:gd name="T12" fmla="*/ 2147483646 w 426"/>
              <a:gd name="T13" fmla="*/ 2147483646 h 231"/>
              <a:gd name="T14" fmla="*/ 2147483646 w 426"/>
              <a:gd name="T15" fmla="*/ 2147483646 h 231"/>
              <a:gd name="T16" fmla="*/ 2147483646 w 426"/>
              <a:gd name="T17" fmla="*/ 2147483646 h 231"/>
              <a:gd name="T18" fmla="*/ 2147483646 w 426"/>
              <a:gd name="T19" fmla="*/ 2147483646 h 231"/>
              <a:gd name="T20" fmla="*/ 2147483646 w 426"/>
              <a:gd name="T21" fmla="*/ 2147483646 h 231"/>
              <a:gd name="T22" fmla="*/ 2147483646 w 426"/>
              <a:gd name="T23" fmla="*/ 2147483646 h 231"/>
              <a:gd name="T24" fmla="*/ 2147483646 w 426"/>
              <a:gd name="T25" fmla="*/ 2147483646 h 231"/>
              <a:gd name="T26" fmla="*/ 2147483646 w 426"/>
              <a:gd name="T27" fmla="*/ 2147483646 h 231"/>
              <a:gd name="T28" fmla="*/ 2147483646 w 426"/>
              <a:gd name="T29" fmla="*/ 2147483646 h 231"/>
              <a:gd name="T30" fmla="*/ 2147483646 w 426"/>
              <a:gd name="T31" fmla="*/ 2147483646 h 231"/>
              <a:gd name="T32" fmla="*/ 2147483646 w 426"/>
              <a:gd name="T33" fmla="*/ 2147483646 h 231"/>
              <a:gd name="T34" fmla="*/ 2147483646 w 426"/>
              <a:gd name="T35" fmla="*/ 2147483646 h 231"/>
              <a:gd name="T36" fmla="*/ 2147483646 w 426"/>
              <a:gd name="T37" fmla="*/ 2147483646 h 231"/>
              <a:gd name="T38" fmla="*/ 2147483646 w 426"/>
              <a:gd name="T39" fmla="*/ 2147483646 h 231"/>
              <a:gd name="T40" fmla="*/ 0 w 426"/>
              <a:gd name="T41" fmla="*/ 2147483646 h 231"/>
              <a:gd name="T42" fmla="*/ 0 w 426"/>
              <a:gd name="T43" fmla="*/ 2147483646 h 231"/>
              <a:gd name="T44" fmla="*/ 2147483646 w 426"/>
              <a:gd name="T45" fmla="*/ 2147483646 h 231"/>
              <a:gd name="T46" fmla="*/ 2147483646 w 426"/>
              <a:gd name="T47" fmla="*/ 0 h 231"/>
              <a:gd name="T48" fmla="*/ 2147483646 w 426"/>
              <a:gd name="T49" fmla="*/ 0 h 231"/>
              <a:gd name="T50" fmla="*/ 2147483646 w 426"/>
              <a:gd name="T51" fmla="*/ 2147483646 h 231"/>
              <a:gd name="T52" fmla="*/ 2147483646 w 426"/>
              <a:gd name="T53" fmla="*/ 2147483646 h 23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6"/>
              <a:gd name="T82" fmla="*/ 0 h 231"/>
              <a:gd name="T83" fmla="*/ 426 w 426"/>
              <a:gd name="T84" fmla="*/ 231 h 23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6" h="231">
                <a:moveTo>
                  <a:pt x="426" y="192"/>
                </a:moveTo>
                <a:lnTo>
                  <a:pt x="392" y="231"/>
                </a:lnTo>
                <a:lnTo>
                  <a:pt x="392" y="192"/>
                </a:lnTo>
                <a:lnTo>
                  <a:pt x="356" y="192"/>
                </a:lnTo>
                <a:lnTo>
                  <a:pt x="356" y="153"/>
                </a:lnTo>
                <a:lnTo>
                  <a:pt x="320" y="153"/>
                </a:lnTo>
                <a:lnTo>
                  <a:pt x="320" y="192"/>
                </a:lnTo>
                <a:lnTo>
                  <a:pt x="284" y="192"/>
                </a:lnTo>
                <a:lnTo>
                  <a:pt x="284" y="153"/>
                </a:lnTo>
                <a:lnTo>
                  <a:pt x="248" y="153"/>
                </a:lnTo>
                <a:lnTo>
                  <a:pt x="213" y="153"/>
                </a:lnTo>
                <a:lnTo>
                  <a:pt x="213" y="192"/>
                </a:lnTo>
                <a:lnTo>
                  <a:pt x="178" y="192"/>
                </a:lnTo>
                <a:lnTo>
                  <a:pt x="142" y="192"/>
                </a:lnTo>
                <a:lnTo>
                  <a:pt x="107" y="192"/>
                </a:lnTo>
                <a:lnTo>
                  <a:pt x="70" y="192"/>
                </a:lnTo>
                <a:lnTo>
                  <a:pt x="35" y="192"/>
                </a:lnTo>
                <a:lnTo>
                  <a:pt x="35" y="153"/>
                </a:lnTo>
                <a:lnTo>
                  <a:pt x="35" y="115"/>
                </a:lnTo>
                <a:lnTo>
                  <a:pt x="35" y="77"/>
                </a:lnTo>
                <a:lnTo>
                  <a:pt x="0" y="77"/>
                </a:lnTo>
                <a:lnTo>
                  <a:pt x="0" y="39"/>
                </a:lnTo>
                <a:lnTo>
                  <a:pt x="35" y="39"/>
                </a:lnTo>
                <a:lnTo>
                  <a:pt x="213" y="0"/>
                </a:lnTo>
                <a:lnTo>
                  <a:pt x="392" y="0"/>
                </a:lnTo>
                <a:lnTo>
                  <a:pt x="392" y="115"/>
                </a:lnTo>
                <a:lnTo>
                  <a:pt x="426" y="19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3" name="Freeform 153"/>
          <p:cNvSpPr>
            <a:spLocks noChangeAspect="1"/>
          </p:cNvSpPr>
          <p:nvPr/>
        </p:nvSpPr>
        <p:spPr bwMode="auto">
          <a:xfrm>
            <a:off x="1155700" y="3632200"/>
            <a:ext cx="366713" cy="515938"/>
          </a:xfrm>
          <a:custGeom>
            <a:avLst/>
            <a:gdLst>
              <a:gd name="T0" fmla="*/ 2147483646 w 784"/>
              <a:gd name="T1" fmla="*/ 2147483646 h 1278"/>
              <a:gd name="T2" fmla="*/ 2147483646 w 784"/>
              <a:gd name="T3" fmla="*/ 2147483646 h 1278"/>
              <a:gd name="T4" fmla="*/ 2147483646 w 784"/>
              <a:gd name="T5" fmla="*/ 2147483646 h 1278"/>
              <a:gd name="T6" fmla="*/ 2147483646 w 784"/>
              <a:gd name="T7" fmla="*/ 2147483646 h 1278"/>
              <a:gd name="T8" fmla="*/ 2147483646 w 784"/>
              <a:gd name="T9" fmla="*/ 2147483646 h 1278"/>
              <a:gd name="T10" fmla="*/ 2147483646 w 784"/>
              <a:gd name="T11" fmla="*/ 2147483646 h 1278"/>
              <a:gd name="T12" fmla="*/ 2147483646 w 784"/>
              <a:gd name="T13" fmla="*/ 2147483646 h 1278"/>
              <a:gd name="T14" fmla="*/ 2147483646 w 784"/>
              <a:gd name="T15" fmla="*/ 2147483646 h 1278"/>
              <a:gd name="T16" fmla="*/ 2147483646 w 784"/>
              <a:gd name="T17" fmla="*/ 2147483646 h 1278"/>
              <a:gd name="T18" fmla="*/ 2147483646 w 784"/>
              <a:gd name="T19" fmla="*/ 2147483646 h 1278"/>
              <a:gd name="T20" fmla="*/ 2147483646 w 784"/>
              <a:gd name="T21" fmla="*/ 2147483646 h 1278"/>
              <a:gd name="T22" fmla="*/ 2147483646 w 784"/>
              <a:gd name="T23" fmla="*/ 2147483646 h 1278"/>
              <a:gd name="T24" fmla="*/ 2147483646 w 784"/>
              <a:gd name="T25" fmla="*/ 2147483646 h 1278"/>
              <a:gd name="T26" fmla="*/ 2147483646 w 784"/>
              <a:gd name="T27" fmla="*/ 2147483646 h 1278"/>
              <a:gd name="T28" fmla="*/ 2147483646 w 784"/>
              <a:gd name="T29" fmla="*/ 2147483646 h 1278"/>
              <a:gd name="T30" fmla="*/ 2147483646 w 784"/>
              <a:gd name="T31" fmla="*/ 2147483646 h 1278"/>
              <a:gd name="T32" fmla="*/ 0 w 784"/>
              <a:gd name="T33" fmla="*/ 2147483646 h 1278"/>
              <a:gd name="T34" fmla="*/ 2147483646 w 784"/>
              <a:gd name="T35" fmla="*/ 2147483646 h 1278"/>
              <a:gd name="T36" fmla="*/ 2147483646 w 784"/>
              <a:gd name="T37" fmla="*/ 2147483646 h 1278"/>
              <a:gd name="T38" fmla="*/ 2147483646 w 784"/>
              <a:gd name="T39" fmla="*/ 2147483646 h 1278"/>
              <a:gd name="T40" fmla="*/ 2147483646 w 784"/>
              <a:gd name="T41" fmla="*/ 2147483646 h 1278"/>
              <a:gd name="T42" fmla="*/ 2147483646 w 784"/>
              <a:gd name="T43" fmla="*/ 2147483646 h 1278"/>
              <a:gd name="T44" fmla="*/ 2147483646 w 784"/>
              <a:gd name="T45" fmla="*/ 2147483646 h 1278"/>
              <a:gd name="T46" fmla="*/ 2147483646 w 784"/>
              <a:gd name="T47" fmla="*/ 2147483646 h 1278"/>
              <a:gd name="T48" fmla="*/ 2147483646 w 784"/>
              <a:gd name="T49" fmla="*/ 2147483646 h 1278"/>
              <a:gd name="T50" fmla="*/ 2147483646 w 784"/>
              <a:gd name="T51" fmla="*/ 2147483646 h 1278"/>
              <a:gd name="T52" fmla="*/ 2147483646 w 784"/>
              <a:gd name="T53" fmla="*/ 2147483646 h 1278"/>
              <a:gd name="T54" fmla="*/ 2147483646 w 784"/>
              <a:gd name="T55" fmla="*/ 2147483646 h 1278"/>
              <a:gd name="T56" fmla="*/ 2147483646 w 784"/>
              <a:gd name="T57" fmla="*/ 2147483646 h 1278"/>
              <a:gd name="T58" fmla="*/ 2147483646 w 784"/>
              <a:gd name="T59" fmla="*/ 2147483646 h 1278"/>
              <a:gd name="T60" fmla="*/ 2147483646 w 784"/>
              <a:gd name="T61" fmla="*/ 2147483646 h 1278"/>
              <a:gd name="T62" fmla="*/ 2147483646 w 784"/>
              <a:gd name="T63" fmla="*/ 2147483646 h 1278"/>
              <a:gd name="T64" fmla="*/ 2147483646 w 784"/>
              <a:gd name="T65" fmla="*/ 2147483646 h 1278"/>
              <a:gd name="T66" fmla="*/ 2147483646 w 784"/>
              <a:gd name="T67" fmla="*/ 2147483646 h 1278"/>
              <a:gd name="T68" fmla="*/ 2147483646 w 784"/>
              <a:gd name="T69" fmla="*/ 2147483646 h 1278"/>
              <a:gd name="T70" fmla="*/ 2147483646 w 784"/>
              <a:gd name="T71" fmla="*/ 2147483646 h 1278"/>
              <a:gd name="T72" fmla="*/ 2147483646 w 784"/>
              <a:gd name="T73" fmla="*/ 2147483646 h 1278"/>
              <a:gd name="T74" fmla="*/ 2147483646 w 784"/>
              <a:gd name="T75" fmla="*/ 2147483646 h 1278"/>
              <a:gd name="T76" fmla="*/ 2147483646 w 784"/>
              <a:gd name="T77" fmla="*/ 2147483646 h 1278"/>
              <a:gd name="T78" fmla="*/ 2147483646 w 784"/>
              <a:gd name="T79" fmla="*/ 2147483646 h 1278"/>
              <a:gd name="T80" fmla="*/ 2147483646 w 784"/>
              <a:gd name="T81" fmla="*/ 2147483646 h 1278"/>
              <a:gd name="T82" fmla="*/ 2147483646 w 784"/>
              <a:gd name="T83" fmla="*/ 2147483646 h 1278"/>
              <a:gd name="T84" fmla="*/ 2147483646 w 784"/>
              <a:gd name="T85" fmla="*/ 2147483646 h 1278"/>
              <a:gd name="T86" fmla="*/ 2147483646 w 784"/>
              <a:gd name="T87" fmla="*/ 2147483646 h 1278"/>
              <a:gd name="T88" fmla="*/ 2147483646 w 784"/>
              <a:gd name="T89" fmla="*/ 2147483646 h 1278"/>
              <a:gd name="T90" fmla="*/ 2147483646 w 784"/>
              <a:gd name="T91" fmla="*/ 2147483646 h 1278"/>
              <a:gd name="T92" fmla="*/ 2147483646 w 784"/>
              <a:gd name="T93" fmla="*/ 2147483646 h 1278"/>
              <a:gd name="T94" fmla="*/ 2147483646 w 784"/>
              <a:gd name="T95" fmla="*/ 2147483646 h 1278"/>
              <a:gd name="T96" fmla="*/ 2147483646 w 784"/>
              <a:gd name="T97" fmla="*/ 2147483646 h 1278"/>
              <a:gd name="T98" fmla="*/ 2147483646 w 784"/>
              <a:gd name="T99" fmla="*/ 2147483646 h 1278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w 784"/>
              <a:gd name="T151" fmla="*/ 0 h 1278"/>
              <a:gd name="T152" fmla="*/ 784 w 784"/>
              <a:gd name="T153" fmla="*/ 1278 h 1278"/>
            </a:gdLst>
            <a:ahLst/>
            <a:cxnLst>
              <a:cxn ang="T100">
                <a:pos x="T0" y="T1"/>
              </a:cxn>
              <a:cxn ang="T101">
                <a:pos x="T2" y="T3"/>
              </a:cxn>
              <a:cxn ang="T102">
                <a:pos x="T4" y="T5"/>
              </a:cxn>
              <a:cxn ang="T103">
                <a:pos x="T6" y="T7"/>
              </a:cxn>
              <a:cxn ang="T104">
                <a:pos x="T8" y="T9"/>
              </a:cxn>
              <a:cxn ang="T105">
                <a:pos x="T10" y="T11"/>
              </a:cxn>
              <a:cxn ang="T106">
                <a:pos x="T12" y="T13"/>
              </a:cxn>
              <a:cxn ang="T107">
                <a:pos x="T14" y="T15"/>
              </a:cxn>
              <a:cxn ang="T108">
                <a:pos x="T16" y="T17"/>
              </a:cxn>
              <a:cxn ang="T109">
                <a:pos x="T18" y="T19"/>
              </a:cxn>
              <a:cxn ang="T110">
                <a:pos x="T20" y="T21"/>
              </a:cxn>
              <a:cxn ang="T111">
                <a:pos x="T22" y="T23"/>
              </a:cxn>
              <a:cxn ang="T112">
                <a:pos x="T24" y="T25"/>
              </a:cxn>
              <a:cxn ang="T113">
                <a:pos x="T26" y="T27"/>
              </a:cxn>
              <a:cxn ang="T114">
                <a:pos x="T28" y="T29"/>
              </a:cxn>
              <a:cxn ang="T115">
                <a:pos x="T30" y="T31"/>
              </a:cxn>
              <a:cxn ang="T116">
                <a:pos x="T32" y="T33"/>
              </a:cxn>
              <a:cxn ang="T117">
                <a:pos x="T34" y="T35"/>
              </a:cxn>
              <a:cxn ang="T118">
                <a:pos x="T36" y="T37"/>
              </a:cxn>
              <a:cxn ang="T119">
                <a:pos x="T38" y="T39"/>
              </a:cxn>
              <a:cxn ang="T120">
                <a:pos x="T40" y="T41"/>
              </a:cxn>
              <a:cxn ang="T121">
                <a:pos x="T42" y="T43"/>
              </a:cxn>
              <a:cxn ang="T122">
                <a:pos x="T44" y="T45"/>
              </a:cxn>
              <a:cxn ang="T123">
                <a:pos x="T46" y="T47"/>
              </a:cxn>
              <a:cxn ang="T124">
                <a:pos x="T48" y="T49"/>
              </a:cxn>
              <a:cxn ang="T125">
                <a:pos x="T50" y="T51"/>
              </a:cxn>
              <a:cxn ang="T126">
                <a:pos x="T52" y="T53"/>
              </a:cxn>
              <a:cxn ang="T127">
                <a:pos x="T54" y="T55"/>
              </a:cxn>
              <a:cxn ang="T128">
                <a:pos x="T56" y="T57"/>
              </a:cxn>
              <a:cxn ang="T129">
                <a:pos x="T58" y="T59"/>
              </a:cxn>
              <a:cxn ang="T130">
                <a:pos x="T60" y="T61"/>
              </a:cxn>
              <a:cxn ang="T131">
                <a:pos x="T62" y="T63"/>
              </a:cxn>
              <a:cxn ang="T132">
                <a:pos x="T64" y="T65"/>
              </a:cxn>
              <a:cxn ang="T133">
                <a:pos x="T66" y="T67"/>
              </a:cxn>
              <a:cxn ang="T134">
                <a:pos x="T68" y="T69"/>
              </a:cxn>
              <a:cxn ang="T135">
                <a:pos x="T70" y="T71"/>
              </a:cxn>
              <a:cxn ang="T136">
                <a:pos x="T72" y="T73"/>
              </a:cxn>
              <a:cxn ang="T137">
                <a:pos x="T74" y="T75"/>
              </a:cxn>
              <a:cxn ang="T138">
                <a:pos x="T76" y="T77"/>
              </a:cxn>
              <a:cxn ang="T139">
                <a:pos x="T78" y="T79"/>
              </a:cxn>
              <a:cxn ang="T140">
                <a:pos x="T80" y="T81"/>
              </a:cxn>
              <a:cxn ang="T141">
                <a:pos x="T82" y="T83"/>
              </a:cxn>
              <a:cxn ang="T142">
                <a:pos x="T84" y="T85"/>
              </a:cxn>
              <a:cxn ang="T143">
                <a:pos x="T86" y="T87"/>
              </a:cxn>
              <a:cxn ang="T144">
                <a:pos x="T88" y="T89"/>
              </a:cxn>
              <a:cxn ang="T145">
                <a:pos x="T90" y="T91"/>
              </a:cxn>
              <a:cxn ang="T146">
                <a:pos x="T92" y="T93"/>
              </a:cxn>
              <a:cxn ang="T147">
                <a:pos x="T94" y="T95"/>
              </a:cxn>
              <a:cxn ang="T148">
                <a:pos x="T96" y="T97"/>
              </a:cxn>
              <a:cxn ang="T149">
                <a:pos x="T98" y="T99"/>
              </a:cxn>
            </a:cxnLst>
            <a:rect l="T150" t="T151" r="T152" b="T153"/>
            <a:pathLst>
              <a:path w="784" h="1278">
                <a:moveTo>
                  <a:pt x="642" y="891"/>
                </a:moveTo>
                <a:lnTo>
                  <a:pt x="606" y="928"/>
                </a:lnTo>
                <a:lnTo>
                  <a:pt x="570" y="928"/>
                </a:lnTo>
                <a:lnTo>
                  <a:pt x="570" y="968"/>
                </a:lnTo>
                <a:lnTo>
                  <a:pt x="535" y="968"/>
                </a:lnTo>
                <a:lnTo>
                  <a:pt x="535" y="1007"/>
                </a:lnTo>
                <a:lnTo>
                  <a:pt x="499" y="1007"/>
                </a:lnTo>
                <a:lnTo>
                  <a:pt x="499" y="1045"/>
                </a:lnTo>
                <a:lnTo>
                  <a:pt x="463" y="1084"/>
                </a:lnTo>
                <a:lnTo>
                  <a:pt x="463" y="1122"/>
                </a:lnTo>
                <a:lnTo>
                  <a:pt x="463" y="1161"/>
                </a:lnTo>
                <a:lnTo>
                  <a:pt x="463" y="1200"/>
                </a:lnTo>
                <a:lnTo>
                  <a:pt x="428" y="1200"/>
                </a:lnTo>
                <a:lnTo>
                  <a:pt x="428" y="1238"/>
                </a:lnTo>
                <a:lnTo>
                  <a:pt x="428" y="1278"/>
                </a:lnTo>
                <a:lnTo>
                  <a:pt x="428" y="1238"/>
                </a:lnTo>
                <a:lnTo>
                  <a:pt x="428" y="1200"/>
                </a:lnTo>
                <a:lnTo>
                  <a:pt x="428" y="1161"/>
                </a:lnTo>
                <a:lnTo>
                  <a:pt x="428" y="1122"/>
                </a:lnTo>
                <a:lnTo>
                  <a:pt x="428" y="1084"/>
                </a:lnTo>
                <a:lnTo>
                  <a:pt x="428" y="1045"/>
                </a:lnTo>
                <a:lnTo>
                  <a:pt x="428" y="1007"/>
                </a:lnTo>
                <a:lnTo>
                  <a:pt x="428" y="1045"/>
                </a:lnTo>
                <a:lnTo>
                  <a:pt x="392" y="1045"/>
                </a:lnTo>
                <a:lnTo>
                  <a:pt x="357" y="1084"/>
                </a:lnTo>
                <a:lnTo>
                  <a:pt x="357" y="1122"/>
                </a:lnTo>
                <a:lnTo>
                  <a:pt x="285" y="1161"/>
                </a:lnTo>
                <a:lnTo>
                  <a:pt x="250" y="1161"/>
                </a:lnTo>
                <a:lnTo>
                  <a:pt x="214" y="1161"/>
                </a:lnTo>
                <a:lnTo>
                  <a:pt x="178" y="1161"/>
                </a:lnTo>
                <a:lnTo>
                  <a:pt x="143" y="1161"/>
                </a:lnTo>
                <a:lnTo>
                  <a:pt x="71" y="1161"/>
                </a:lnTo>
                <a:lnTo>
                  <a:pt x="36" y="1161"/>
                </a:lnTo>
                <a:lnTo>
                  <a:pt x="0" y="1122"/>
                </a:lnTo>
                <a:lnTo>
                  <a:pt x="0" y="1084"/>
                </a:lnTo>
                <a:lnTo>
                  <a:pt x="36" y="1045"/>
                </a:lnTo>
                <a:lnTo>
                  <a:pt x="71" y="1007"/>
                </a:lnTo>
                <a:lnTo>
                  <a:pt x="107" y="928"/>
                </a:lnTo>
                <a:lnTo>
                  <a:pt x="107" y="891"/>
                </a:lnTo>
                <a:lnTo>
                  <a:pt x="107" y="852"/>
                </a:lnTo>
                <a:lnTo>
                  <a:pt x="107" y="813"/>
                </a:lnTo>
                <a:lnTo>
                  <a:pt x="143" y="775"/>
                </a:lnTo>
                <a:lnTo>
                  <a:pt x="143" y="736"/>
                </a:lnTo>
                <a:lnTo>
                  <a:pt x="143" y="698"/>
                </a:lnTo>
                <a:lnTo>
                  <a:pt x="143" y="619"/>
                </a:lnTo>
                <a:lnTo>
                  <a:pt x="143" y="581"/>
                </a:lnTo>
                <a:lnTo>
                  <a:pt x="214" y="503"/>
                </a:lnTo>
                <a:lnTo>
                  <a:pt x="250" y="426"/>
                </a:lnTo>
                <a:lnTo>
                  <a:pt x="250" y="388"/>
                </a:lnTo>
                <a:lnTo>
                  <a:pt x="285" y="388"/>
                </a:lnTo>
                <a:lnTo>
                  <a:pt x="285" y="349"/>
                </a:lnTo>
                <a:lnTo>
                  <a:pt x="321" y="309"/>
                </a:lnTo>
                <a:lnTo>
                  <a:pt x="357" y="272"/>
                </a:lnTo>
                <a:lnTo>
                  <a:pt x="357" y="233"/>
                </a:lnTo>
                <a:lnTo>
                  <a:pt x="392" y="233"/>
                </a:lnTo>
                <a:lnTo>
                  <a:pt x="392" y="194"/>
                </a:lnTo>
                <a:lnTo>
                  <a:pt x="428" y="194"/>
                </a:lnTo>
                <a:lnTo>
                  <a:pt x="428" y="156"/>
                </a:lnTo>
                <a:lnTo>
                  <a:pt x="428" y="79"/>
                </a:lnTo>
                <a:lnTo>
                  <a:pt x="428" y="40"/>
                </a:lnTo>
                <a:lnTo>
                  <a:pt x="463" y="0"/>
                </a:lnTo>
                <a:lnTo>
                  <a:pt x="499" y="40"/>
                </a:lnTo>
                <a:lnTo>
                  <a:pt x="535" y="40"/>
                </a:lnTo>
                <a:lnTo>
                  <a:pt x="535" y="79"/>
                </a:lnTo>
                <a:lnTo>
                  <a:pt x="570" y="79"/>
                </a:lnTo>
                <a:lnTo>
                  <a:pt x="570" y="117"/>
                </a:lnTo>
                <a:lnTo>
                  <a:pt x="606" y="117"/>
                </a:lnTo>
                <a:lnTo>
                  <a:pt x="606" y="156"/>
                </a:lnTo>
                <a:lnTo>
                  <a:pt x="642" y="194"/>
                </a:lnTo>
                <a:lnTo>
                  <a:pt x="642" y="233"/>
                </a:lnTo>
                <a:lnTo>
                  <a:pt x="642" y="272"/>
                </a:lnTo>
                <a:lnTo>
                  <a:pt x="642" y="309"/>
                </a:lnTo>
                <a:lnTo>
                  <a:pt x="642" y="349"/>
                </a:lnTo>
                <a:lnTo>
                  <a:pt x="677" y="349"/>
                </a:lnTo>
                <a:lnTo>
                  <a:pt x="713" y="309"/>
                </a:lnTo>
                <a:lnTo>
                  <a:pt x="748" y="272"/>
                </a:lnTo>
                <a:lnTo>
                  <a:pt x="784" y="309"/>
                </a:lnTo>
                <a:lnTo>
                  <a:pt x="784" y="349"/>
                </a:lnTo>
                <a:lnTo>
                  <a:pt x="784" y="388"/>
                </a:lnTo>
                <a:lnTo>
                  <a:pt x="748" y="426"/>
                </a:lnTo>
                <a:lnTo>
                  <a:pt x="713" y="426"/>
                </a:lnTo>
                <a:lnTo>
                  <a:pt x="677" y="465"/>
                </a:lnTo>
                <a:lnTo>
                  <a:pt x="642" y="465"/>
                </a:lnTo>
                <a:lnTo>
                  <a:pt x="606" y="503"/>
                </a:lnTo>
                <a:lnTo>
                  <a:pt x="570" y="503"/>
                </a:lnTo>
                <a:lnTo>
                  <a:pt x="535" y="542"/>
                </a:lnTo>
                <a:lnTo>
                  <a:pt x="499" y="542"/>
                </a:lnTo>
                <a:lnTo>
                  <a:pt x="499" y="581"/>
                </a:lnTo>
                <a:lnTo>
                  <a:pt x="499" y="619"/>
                </a:lnTo>
                <a:lnTo>
                  <a:pt x="499" y="659"/>
                </a:lnTo>
                <a:lnTo>
                  <a:pt x="463" y="698"/>
                </a:lnTo>
                <a:lnTo>
                  <a:pt x="463" y="736"/>
                </a:lnTo>
                <a:lnTo>
                  <a:pt x="463" y="775"/>
                </a:lnTo>
                <a:lnTo>
                  <a:pt x="463" y="813"/>
                </a:lnTo>
                <a:lnTo>
                  <a:pt x="463" y="852"/>
                </a:lnTo>
                <a:lnTo>
                  <a:pt x="499" y="852"/>
                </a:lnTo>
                <a:lnTo>
                  <a:pt x="535" y="852"/>
                </a:lnTo>
                <a:lnTo>
                  <a:pt x="570" y="852"/>
                </a:lnTo>
                <a:lnTo>
                  <a:pt x="606" y="891"/>
                </a:lnTo>
                <a:lnTo>
                  <a:pt x="642" y="89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4" name="Freeform 154"/>
          <p:cNvSpPr>
            <a:spLocks noChangeAspect="1"/>
          </p:cNvSpPr>
          <p:nvPr/>
        </p:nvSpPr>
        <p:spPr bwMode="auto">
          <a:xfrm>
            <a:off x="1411288" y="3552825"/>
            <a:ext cx="182562" cy="220663"/>
          </a:xfrm>
          <a:custGeom>
            <a:avLst/>
            <a:gdLst>
              <a:gd name="T0" fmla="*/ 2147483646 w 392"/>
              <a:gd name="T1" fmla="*/ 2147483646 h 542"/>
              <a:gd name="T2" fmla="*/ 2147483646 w 392"/>
              <a:gd name="T3" fmla="*/ 2147483646 h 542"/>
              <a:gd name="T4" fmla="*/ 2147483646 w 392"/>
              <a:gd name="T5" fmla="*/ 2147483646 h 542"/>
              <a:gd name="T6" fmla="*/ 2147483646 w 392"/>
              <a:gd name="T7" fmla="*/ 2147483646 h 542"/>
              <a:gd name="T8" fmla="*/ 2147483646 w 392"/>
              <a:gd name="T9" fmla="*/ 2147483646 h 542"/>
              <a:gd name="T10" fmla="*/ 2147483646 w 392"/>
              <a:gd name="T11" fmla="*/ 2147483646 h 542"/>
              <a:gd name="T12" fmla="*/ 2147483646 w 392"/>
              <a:gd name="T13" fmla="*/ 2147483646 h 542"/>
              <a:gd name="T14" fmla="*/ 2147483646 w 392"/>
              <a:gd name="T15" fmla="*/ 2147483646 h 542"/>
              <a:gd name="T16" fmla="*/ 2147483646 w 392"/>
              <a:gd name="T17" fmla="*/ 2147483646 h 542"/>
              <a:gd name="T18" fmla="*/ 2147483646 w 392"/>
              <a:gd name="T19" fmla="*/ 2147483646 h 542"/>
              <a:gd name="T20" fmla="*/ 2147483646 w 392"/>
              <a:gd name="T21" fmla="*/ 2147483646 h 542"/>
              <a:gd name="T22" fmla="*/ 2147483646 w 392"/>
              <a:gd name="T23" fmla="*/ 2147483646 h 542"/>
              <a:gd name="T24" fmla="*/ 2147483646 w 392"/>
              <a:gd name="T25" fmla="*/ 2147483646 h 542"/>
              <a:gd name="T26" fmla="*/ 0 w 392"/>
              <a:gd name="T27" fmla="*/ 2147483646 h 542"/>
              <a:gd name="T28" fmla="*/ 0 w 392"/>
              <a:gd name="T29" fmla="*/ 2147483646 h 542"/>
              <a:gd name="T30" fmla="*/ 0 w 392"/>
              <a:gd name="T31" fmla="*/ 2147483646 h 542"/>
              <a:gd name="T32" fmla="*/ 2147483646 w 392"/>
              <a:gd name="T33" fmla="*/ 2147483646 h 542"/>
              <a:gd name="T34" fmla="*/ 2147483646 w 392"/>
              <a:gd name="T35" fmla="*/ 2147483646 h 542"/>
              <a:gd name="T36" fmla="*/ 2147483646 w 392"/>
              <a:gd name="T37" fmla="*/ 2147483646 h 542"/>
              <a:gd name="T38" fmla="*/ 2147483646 w 392"/>
              <a:gd name="T39" fmla="*/ 2147483646 h 542"/>
              <a:gd name="T40" fmla="*/ 2147483646 w 392"/>
              <a:gd name="T41" fmla="*/ 2147483646 h 542"/>
              <a:gd name="T42" fmla="*/ 2147483646 w 392"/>
              <a:gd name="T43" fmla="*/ 0 h 542"/>
              <a:gd name="T44" fmla="*/ 2147483646 w 392"/>
              <a:gd name="T45" fmla="*/ 0 h 542"/>
              <a:gd name="T46" fmla="*/ 2147483646 w 392"/>
              <a:gd name="T47" fmla="*/ 2147483646 h 542"/>
              <a:gd name="T48" fmla="*/ 2147483646 w 392"/>
              <a:gd name="T49" fmla="*/ 0 h 542"/>
              <a:gd name="T50" fmla="*/ 2147483646 w 392"/>
              <a:gd name="T51" fmla="*/ 0 h 542"/>
              <a:gd name="T52" fmla="*/ 2147483646 w 392"/>
              <a:gd name="T53" fmla="*/ 2147483646 h 542"/>
              <a:gd name="T54" fmla="*/ 2147483646 w 392"/>
              <a:gd name="T55" fmla="*/ 2147483646 h 542"/>
              <a:gd name="T56" fmla="*/ 2147483646 w 392"/>
              <a:gd name="T57" fmla="*/ 2147483646 h 542"/>
              <a:gd name="T58" fmla="*/ 2147483646 w 392"/>
              <a:gd name="T59" fmla="*/ 2147483646 h 542"/>
              <a:gd name="T60" fmla="*/ 2147483646 w 392"/>
              <a:gd name="T61" fmla="*/ 2147483646 h 542"/>
              <a:gd name="T62" fmla="*/ 2147483646 w 392"/>
              <a:gd name="T63" fmla="*/ 2147483646 h 542"/>
              <a:gd name="T64" fmla="*/ 2147483646 w 392"/>
              <a:gd name="T65" fmla="*/ 2147483646 h 542"/>
              <a:gd name="T66" fmla="*/ 2147483646 w 392"/>
              <a:gd name="T67" fmla="*/ 2147483646 h 542"/>
              <a:gd name="T68" fmla="*/ 2147483646 w 392"/>
              <a:gd name="T69" fmla="*/ 2147483646 h 542"/>
              <a:gd name="T70" fmla="*/ 2147483646 w 392"/>
              <a:gd name="T71" fmla="*/ 2147483646 h 542"/>
              <a:gd name="T72" fmla="*/ 2147483646 w 392"/>
              <a:gd name="T73" fmla="*/ 2147483646 h 542"/>
              <a:gd name="T74" fmla="*/ 2147483646 w 392"/>
              <a:gd name="T75" fmla="*/ 2147483646 h 542"/>
              <a:gd name="T76" fmla="*/ 2147483646 w 392"/>
              <a:gd name="T77" fmla="*/ 2147483646 h 542"/>
              <a:gd name="T78" fmla="*/ 2147483646 w 392"/>
              <a:gd name="T79" fmla="*/ 2147483646 h 542"/>
              <a:gd name="T80" fmla="*/ 2147483646 w 392"/>
              <a:gd name="T81" fmla="*/ 2147483646 h 542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392"/>
              <a:gd name="T124" fmla="*/ 0 h 542"/>
              <a:gd name="T125" fmla="*/ 392 w 392"/>
              <a:gd name="T126" fmla="*/ 542 h 542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392" h="542">
                <a:moveTo>
                  <a:pt x="248" y="503"/>
                </a:moveTo>
                <a:lnTo>
                  <a:pt x="213" y="466"/>
                </a:lnTo>
                <a:lnTo>
                  <a:pt x="178" y="503"/>
                </a:lnTo>
                <a:lnTo>
                  <a:pt x="142" y="542"/>
                </a:lnTo>
                <a:lnTo>
                  <a:pt x="107" y="542"/>
                </a:lnTo>
                <a:lnTo>
                  <a:pt x="107" y="503"/>
                </a:lnTo>
                <a:lnTo>
                  <a:pt x="107" y="466"/>
                </a:lnTo>
                <a:lnTo>
                  <a:pt x="107" y="427"/>
                </a:lnTo>
                <a:lnTo>
                  <a:pt x="107" y="387"/>
                </a:lnTo>
                <a:lnTo>
                  <a:pt x="70" y="349"/>
                </a:lnTo>
                <a:lnTo>
                  <a:pt x="70" y="310"/>
                </a:lnTo>
                <a:lnTo>
                  <a:pt x="35" y="310"/>
                </a:lnTo>
                <a:lnTo>
                  <a:pt x="35" y="272"/>
                </a:lnTo>
                <a:lnTo>
                  <a:pt x="0" y="272"/>
                </a:lnTo>
                <a:lnTo>
                  <a:pt x="0" y="233"/>
                </a:lnTo>
                <a:lnTo>
                  <a:pt x="0" y="194"/>
                </a:lnTo>
                <a:lnTo>
                  <a:pt x="35" y="194"/>
                </a:lnTo>
                <a:lnTo>
                  <a:pt x="35" y="156"/>
                </a:lnTo>
                <a:lnTo>
                  <a:pt x="35" y="117"/>
                </a:lnTo>
                <a:lnTo>
                  <a:pt x="35" y="77"/>
                </a:lnTo>
                <a:lnTo>
                  <a:pt x="35" y="39"/>
                </a:lnTo>
                <a:lnTo>
                  <a:pt x="35" y="0"/>
                </a:lnTo>
                <a:lnTo>
                  <a:pt x="70" y="0"/>
                </a:lnTo>
                <a:lnTo>
                  <a:pt x="70" y="39"/>
                </a:lnTo>
                <a:lnTo>
                  <a:pt x="70" y="0"/>
                </a:lnTo>
                <a:lnTo>
                  <a:pt x="107" y="0"/>
                </a:lnTo>
                <a:lnTo>
                  <a:pt x="142" y="39"/>
                </a:lnTo>
                <a:lnTo>
                  <a:pt x="178" y="39"/>
                </a:lnTo>
                <a:lnTo>
                  <a:pt x="213" y="77"/>
                </a:lnTo>
                <a:lnTo>
                  <a:pt x="248" y="77"/>
                </a:lnTo>
                <a:lnTo>
                  <a:pt x="213" y="39"/>
                </a:lnTo>
                <a:lnTo>
                  <a:pt x="248" y="39"/>
                </a:lnTo>
                <a:lnTo>
                  <a:pt x="284" y="39"/>
                </a:lnTo>
                <a:lnTo>
                  <a:pt x="320" y="77"/>
                </a:lnTo>
                <a:lnTo>
                  <a:pt x="356" y="77"/>
                </a:lnTo>
                <a:lnTo>
                  <a:pt x="392" y="117"/>
                </a:lnTo>
                <a:lnTo>
                  <a:pt x="392" y="156"/>
                </a:lnTo>
                <a:lnTo>
                  <a:pt x="356" y="156"/>
                </a:lnTo>
                <a:lnTo>
                  <a:pt x="320" y="233"/>
                </a:lnTo>
                <a:lnTo>
                  <a:pt x="284" y="310"/>
                </a:lnTo>
                <a:lnTo>
                  <a:pt x="248" y="50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5" name="Freeform 155"/>
          <p:cNvSpPr>
            <a:spLocks noChangeAspect="1"/>
          </p:cNvSpPr>
          <p:nvPr/>
        </p:nvSpPr>
        <p:spPr bwMode="auto">
          <a:xfrm>
            <a:off x="1524000" y="3525838"/>
            <a:ext cx="266700" cy="266700"/>
          </a:xfrm>
          <a:custGeom>
            <a:avLst/>
            <a:gdLst>
              <a:gd name="T0" fmla="*/ 0 w 571"/>
              <a:gd name="T1" fmla="*/ 2147483646 h 659"/>
              <a:gd name="T2" fmla="*/ 2147483646 w 571"/>
              <a:gd name="T3" fmla="*/ 2147483646 h 659"/>
              <a:gd name="T4" fmla="*/ 2147483646 w 571"/>
              <a:gd name="T5" fmla="*/ 2147483646 h 659"/>
              <a:gd name="T6" fmla="*/ 2147483646 w 571"/>
              <a:gd name="T7" fmla="*/ 2147483646 h 659"/>
              <a:gd name="T8" fmla="*/ 2147483646 w 571"/>
              <a:gd name="T9" fmla="*/ 2147483646 h 659"/>
              <a:gd name="T10" fmla="*/ 2147483646 w 571"/>
              <a:gd name="T11" fmla="*/ 2147483646 h 659"/>
              <a:gd name="T12" fmla="*/ 2147483646 w 571"/>
              <a:gd name="T13" fmla="*/ 2147483646 h 659"/>
              <a:gd name="T14" fmla="*/ 2147483646 w 571"/>
              <a:gd name="T15" fmla="*/ 2147483646 h 659"/>
              <a:gd name="T16" fmla="*/ 2147483646 w 571"/>
              <a:gd name="T17" fmla="*/ 2147483646 h 659"/>
              <a:gd name="T18" fmla="*/ 2147483646 w 571"/>
              <a:gd name="T19" fmla="*/ 2147483646 h 659"/>
              <a:gd name="T20" fmla="*/ 2147483646 w 571"/>
              <a:gd name="T21" fmla="*/ 2147483646 h 659"/>
              <a:gd name="T22" fmla="*/ 2147483646 w 571"/>
              <a:gd name="T23" fmla="*/ 2147483646 h 659"/>
              <a:gd name="T24" fmla="*/ 2147483646 w 571"/>
              <a:gd name="T25" fmla="*/ 2147483646 h 659"/>
              <a:gd name="T26" fmla="*/ 2147483646 w 571"/>
              <a:gd name="T27" fmla="*/ 2147483646 h 659"/>
              <a:gd name="T28" fmla="*/ 2147483646 w 571"/>
              <a:gd name="T29" fmla="*/ 2147483646 h 659"/>
              <a:gd name="T30" fmla="*/ 2147483646 w 571"/>
              <a:gd name="T31" fmla="*/ 2147483646 h 659"/>
              <a:gd name="T32" fmla="*/ 2147483646 w 571"/>
              <a:gd name="T33" fmla="*/ 0 h 659"/>
              <a:gd name="T34" fmla="*/ 2147483646 w 571"/>
              <a:gd name="T35" fmla="*/ 0 h 659"/>
              <a:gd name="T36" fmla="*/ 2147483646 w 571"/>
              <a:gd name="T37" fmla="*/ 2147483646 h 659"/>
              <a:gd name="T38" fmla="*/ 2147483646 w 571"/>
              <a:gd name="T39" fmla="*/ 2147483646 h 659"/>
              <a:gd name="T40" fmla="*/ 2147483646 w 571"/>
              <a:gd name="T41" fmla="*/ 2147483646 h 659"/>
              <a:gd name="T42" fmla="*/ 2147483646 w 571"/>
              <a:gd name="T43" fmla="*/ 2147483646 h 659"/>
              <a:gd name="T44" fmla="*/ 2147483646 w 571"/>
              <a:gd name="T45" fmla="*/ 2147483646 h 659"/>
              <a:gd name="T46" fmla="*/ 2147483646 w 571"/>
              <a:gd name="T47" fmla="*/ 2147483646 h 659"/>
              <a:gd name="T48" fmla="*/ 2147483646 w 571"/>
              <a:gd name="T49" fmla="*/ 2147483646 h 659"/>
              <a:gd name="T50" fmla="*/ 2147483646 w 571"/>
              <a:gd name="T51" fmla="*/ 2147483646 h 659"/>
              <a:gd name="T52" fmla="*/ 2147483646 w 571"/>
              <a:gd name="T53" fmla="*/ 2147483646 h 659"/>
              <a:gd name="T54" fmla="*/ 2147483646 w 571"/>
              <a:gd name="T55" fmla="*/ 2147483646 h 659"/>
              <a:gd name="T56" fmla="*/ 2147483646 w 571"/>
              <a:gd name="T57" fmla="*/ 2147483646 h 659"/>
              <a:gd name="T58" fmla="*/ 2147483646 w 571"/>
              <a:gd name="T59" fmla="*/ 2147483646 h 659"/>
              <a:gd name="T60" fmla="*/ 0 w 571"/>
              <a:gd name="T61" fmla="*/ 2147483646 h 659"/>
              <a:gd name="T62" fmla="*/ 0 w 571"/>
              <a:gd name="T63" fmla="*/ 2147483646 h 659"/>
              <a:gd name="T64" fmla="*/ 0 w 571"/>
              <a:gd name="T65" fmla="*/ 2147483646 h 659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571"/>
              <a:gd name="T100" fmla="*/ 0 h 659"/>
              <a:gd name="T101" fmla="*/ 571 w 571"/>
              <a:gd name="T102" fmla="*/ 659 h 659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571" h="659">
                <a:moveTo>
                  <a:pt x="0" y="580"/>
                </a:moveTo>
                <a:lnTo>
                  <a:pt x="37" y="388"/>
                </a:lnTo>
                <a:lnTo>
                  <a:pt x="72" y="310"/>
                </a:lnTo>
                <a:lnTo>
                  <a:pt x="107" y="233"/>
                </a:lnTo>
                <a:lnTo>
                  <a:pt x="143" y="233"/>
                </a:lnTo>
                <a:lnTo>
                  <a:pt x="143" y="194"/>
                </a:lnTo>
                <a:lnTo>
                  <a:pt x="178" y="194"/>
                </a:lnTo>
                <a:lnTo>
                  <a:pt x="215" y="194"/>
                </a:lnTo>
                <a:lnTo>
                  <a:pt x="250" y="194"/>
                </a:lnTo>
                <a:lnTo>
                  <a:pt x="285" y="194"/>
                </a:lnTo>
                <a:lnTo>
                  <a:pt x="321" y="194"/>
                </a:lnTo>
                <a:lnTo>
                  <a:pt x="356" y="194"/>
                </a:lnTo>
                <a:lnTo>
                  <a:pt x="393" y="155"/>
                </a:lnTo>
                <a:lnTo>
                  <a:pt x="393" y="117"/>
                </a:lnTo>
                <a:lnTo>
                  <a:pt x="393" y="78"/>
                </a:lnTo>
                <a:lnTo>
                  <a:pt x="429" y="38"/>
                </a:lnTo>
                <a:lnTo>
                  <a:pt x="429" y="0"/>
                </a:lnTo>
                <a:lnTo>
                  <a:pt x="463" y="0"/>
                </a:lnTo>
                <a:lnTo>
                  <a:pt x="463" y="38"/>
                </a:lnTo>
                <a:lnTo>
                  <a:pt x="534" y="117"/>
                </a:lnTo>
                <a:lnTo>
                  <a:pt x="571" y="155"/>
                </a:lnTo>
                <a:lnTo>
                  <a:pt x="571" y="271"/>
                </a:lnTo>
                <a:lnTo>
                  <a:pt x="571" y="427"/>
                </a:lnTo>
                <a:lnTo>
                  <a:pt x="571" y="580"/>
                </a:lnTo>
                <a:lnTo>
                  <a:pt x="534" y="619"/>
                </a:lnTo>
                <a:lnTo>
                  <a:pt x="499" y="619"/>
                </a:lnTo>
                <a:lnTo>
                  <a:pt x="429" y="619"/>
                </a:lnTo>
                <a:lnTo>
                  <a:pt x="250" y="619"/>
                </a:lnTo>
                <a:lnTo>
                  <a:pt x="72" y="659"/>
                </a:lnTo>
                <a:lnTo>
                  <a:pt x="37" y="659"/>
                </a:lnTo>
                <a:lnTo>
                  <a:pt x="0" y="659"/>
                </a:lnTo>
                <a:lnTo>
                  <a:pt x="0" y="619"/>
                </a:lnTo>
                <a:lnTo>
                  <a:pt x="0" y="58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6" name="Freeform 156"/>
          <p:cNvSpPr>
            <a:spLocks noChangeAspect="1"/>
          </p:cNvSpPr>
          <p:nvPr/>
        </p:nvSpPr>
        <p:spPr bwMode="auto">
          <a:xfrm>
            <a:off x="1709738" y="3463925"/>
            <a:ext cx="431800" cy="357188"/>
          </a:xfrm>
          <a:custGeom>
            <a:avLst/>
            <a:gdLst>
              <a:gd name="T0" fmla="*/ 2147483646 w 919"/>
              <a:gd name="T1" fmla="*/ 2147483646 h 877"/>
              <a:gd name="T2" fmla="*/ 2147483646 w 919"/>
              <a:gd name="T3" fmla="*/ 2147483646 h 877"/>
              <a:gd name="T4" fmla="*/ 2147483646 w 919"/>
              <a:gd name="T5" fmla="*/ 2147483646 h 877"/>
              <a:gd name="T6" fmla="*/ 2147483646 w 919"/>
              <a:gd name="T7" fmla="*/ 2147483646 h 877"/>
              <a:gd name="T8" fmla="*/ 2147483646 w 919"/>
              <a:gd name="T9" fmla="*/ 2147483646 h 877"/>
              <a:gd name="T10" fmla="*/ 2147483646 w 919"/>
              <a:gd name="T11" fmla="*/ 2147483646 h 877"/>
              <a:gd name="T12" fmla="*/ 2147483646 w 919"/>
              <a:gd name="T13" fmla="*/ 2147483646 h 877"/>
              <a:gd name="T14" fmla="*/ 2147483646 w 919"/>
              <a:gd name="T15" fmla="*/ 2147483646 h 877"/>
              <a:gd name="T16" fmla="*/ 2147483646 w 919"/>
              <a:gd name="T17" fmla="*/ 2147483646 h 877"/>
              <a:gd name="T18" fmla="*/ 2147483646 w 919"/>
              <a:gd name="T19" fmla="*/ 2147483646 h 877"/>
              <a:gd name="T20" fmla="*/ 2147483646 w 919"/>
              <a:gd name="T21" fmla="*/ 2147483646 h 877"/>
              <a:gd name="T22" fmla="*/ 2147483646 w 919"/>
              <a:gd name="T23" fmla="*/ 2147483646 h 877"/>
              <a:gd name="T24" fmla="*/ 2147483646 w 919"/>
              <a:gd name="T25" fmla="*/ 2147483646 h 877"/>
              <a:gd name="T26" fmla="*/ 2147483646 w 919"/>
              <a:gd name="T27" fmla="*/ 2147483646 h 877"/>
              <a:gd name="T28" fmla="*/ 2147483646 w 919"/>
              <a:gd name="T29" fmla="*/ 2147483646 h 877"/>
              <a:gd name="T30" fmla="*/ 2147483646 w 919"/>
              <a:gd name="T31" fmla="*/ 2147483646 h 877"/>
              <a:gd name="T32" fmla="*/ 2147483646 w 919"/>
              <a:gd name="T33" fmla="*/ 2147483646 h 877"/>
              <a:gd name="T34" fmla="*/ 0 w 919"/>
              <a:gd name="T35" fmla="*/ 2147483646 h 877"/>
              <a:gd name="T36" fmla="*/ 2147483646 w 919"/>
              <a:gd name="T37" fmla="*/ 2147483646 h 877"/>
              <a:gd name="T38" fmla="*/ 2147483646 w 919"/>
              <a:gd name="T39" fmla="*/ 2147483646 h 877"/>
              <a:gd name="T40" fmla="*/ 2147483646 w 919"/>
              <a:gd name="T41" fmla="*/ 2147483646 h 877"/>
              <a:gd name="T42" fmla="*/ 2147483646 w 919"/>
              <a:gd name="T43" fmla="*/ 2147483646 h 877"/>
              <a:gd name="T44" fmla="*/ 2147483646 w 919"/>
              <a:gd name="T45" fmla="*/ 0 h 877"/>
              <a:gd name="T46" fmla="*/ 2147483646 w 919"/>
              <a:gd name="T47" fmla="*/ 0 h 877"/>
              <a:gd name="T48" fmla="*/ 2147483646 w 919"/>
              <a:gd name="T49" fmla="*/ 2147483646 h 877"/>
              <a:gd name="T50" fmla="*/ 2147483646 w 919"/>
              <a:gd name="T51" fmla="*/ 2147483646 h 877"/>
              <a:gd name="T52" fmla="*/ 2147483646 w 919"/>
              <a:gd name="T53" fmla="*/ 2147483646 h 877"/>
              <a:gd name="T54" fmla="*/ 2147483646 w 919"/>
              <a:gd name="T55" fmla="*/ 2147483646 h 877"/>
              <a:gd name="T56" fmla="*/ 2147483646 w 919"/>
              <a:gd name="T57" fmla="*/ 2147483646 h 877"/>
              <a:gd name="T58" fmla="*/ 2147483646 w 919"/>
              <a:gd name="T59" fmla="*/ 2147483646 h 877"/>
              <a:gd name="T60" fmla="*/ 2147483646 w 919"/>
              <a:gd name="T61" fmla="*/ 2147483646 h 877"/>
              <a:gd name="T62" fmla="*/ 2147483646 w 919"/>
              <a:gd name="T63" fmla="*/ 2147483646 h 877"/>
              <a:gd name="T64" fmla="*/ 2147483646 w 919"/>
              <a:gd name="T65" fmla="*/ 2147483646 h 877"/>
              <a:gd name="T66" fmla="*/ 2147483646 w 919"/>
              <a:gd name="T67" fmla="*/ 2147483646 h 877"/>
              <a:gd name="T68" fmla="*/ 2147483646 w 919"/>
              <a:gd name="T69" fmla="*/ 2147483646 h 877"/>
              <a:gd name="T70" fmla="*/ 2147483646 w 919"/>
              <a:gd name="T71" fmla="*/ 2147483646 h 877"/>
              <a:gd name="T72" fmla="*/ 2147483646 w 919"/>
              <a:gd name="T73" fmla="*/ 2147483646 h 877"/>
              <a:gd name="T74" fmla="*/ 2147483646 w 919"/>
              <a:gd name="T75" fmla="*/ 2147483646 h 877"/>
              <a:gd name="T76" fmla="*/ 2147483646 w 919"/>
              <a:gd name="T77" fmla="*/ 2147483646 h 877"/>
              <a:gd name="T78" fmla="*/ 2147483646 w 919"/>
              <a:gd name="T79" fmla="*/ 2147483646 h 877"/>
              <a:gd name="T80" fmla="*/ 2147483646 w 919"/>
              <a:gd name="T81" fmla="*/ 2147483646 h 877"/>
              <a:gd name="T82" fmla="*/ 2147483646 w 919"/>
              <a:gd name="T83" fmla="*/ 2147483646 h 877"/>
              <a:gd name="T84" fmla="*/ 2147483646 w 919"/>
              <a:gd name="T85" fmla="*/ 2147483646 h 877"/>
              <a:gd name="T86" fmla="*/ 2147483646 w 919"/>
              <a:gd name="T87" fmla="*/ 2147483646 h 877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919"/>
              <a:gd name="T133" fmla="*/ 0 h 877"/>
              <a:gd name="T134" fmla="*/ 919 w 919"/>
              <a:gd name="T135" fmla="*/ 877 h 877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919" h="877">
                <a:moveTo>
                  <a:pt x="440" y="877"/>
                </a:moveTo>
                <a:lnTo>
                  <a:pt x="440" y="837"/>
                </a:lnTo>
                <a:lnTo>
                  <a:pt x="404" y="837"/>
                </a:lnTo>
                <a:lnTo>
                  <a:pt x="404" y="798"/>
                </a:lnTo>
                <a:lnTo>
                  <a:pt x="404" y="757"/>
                </a:lnTo>
                <a:lnTo>
                  <a:pt x="440" y="717"/>
                </a:lnTo>
                <a:lnTo>
                  <a:pt x="404" y="717"/>
                </a:lnTo>
                <a:lnTo>
                  <a:pt x="368" y="678"/>
                </a:lnTo>
                <a:lnTo>
                  <a:pt x="330" y="678"/>
                </a:lnTo>
                <a:lnTo>
                  <a:pt x="183" y="717"/>
                </a:lnTo>
                <a:lnTo>
                  <a:pt x="147" y="717"/>
                </a:lnTo>
                <a:lnTo>
                  <a:pt x="147" y="559"/>
                </a:lnTo>
                <a:lnTo>
                  <a:pt x="147" y="399"/>
                </a:lnTo>
                <a:lnTo>
                  <a:pt x="147" y="278"/>
                </a:lnTo>
                <a:lnTo>
                  <a:pt x="109" y="239"/>
                </a:lnTo>
                <a:lnTo>
                  <a:pt x="36" y="159"/>
                </a:lnTo>
                <a:lnTo>
                  <a:pt x="36" y="120"/>
                </a:lnTo>
                <a:lnTo>
                  <a:pt x="0" y="120"/>
                </a:lnTo>
                <a:lnTo>
                  <a:pt x="36" y="79"/>
                </a:lnTo>
                <a:lnTo>
                  <a:pt x="73" y="79"/>
                </a:lnTo>
                <a:lnTo>
                  <a:pt x="73" y="40"/>
                </a:lnTo>
                <a:lnTo>
                  <a:pt x="109" y="40"/>
                </a:lnTo>
                <a:lnTo>
                  <a:pt x="109" y="0"/>
                </a:lnTo>
                <a:lnTo>
                  <a:pt x="147" y="0"/>
                </a:lnTo>
                <a:lnTo>
                  <a:pt x="294" y="79"/>
                </a:lnTo>
                <a:lnTo>
                  <a:pt x="440" y="199"/>
                </a:lnTo>
                <a:lnTo>
                  <a:pt x="478" y="239"/>
                </a:lnTo>
                <a:lnTo>
                  <a:pt x="589" y="360"/>
                </a:lnTo>
                <a:lnTo>
                  <a:pt x="697" y="399"/>
                </a:lnTo>
                <a:lnTo>
                  <a:pt x="919" y="479"/>
                </a:lnTo>
                <a:lnTo>
                  <a:pt x="883" y="598"/>
                </a:lnTo>
                <a:lnTo>
                  <a:pt x="883" y="717"/>
                </a:lnTo>
                <a:lnTo>
                  <a:pt x="883" y="757"/>
                </a:lnTo>
                <a:lnTo>
                  <a:pt x="883" y="798"/>
                </a:lnTo>
                <a:lnTo>
                  <a:pt x="808" y="757"/>
                </a:lnTo>
                <a:lnTo>
                  <a:pt x="772" y="757"/>
                </a:lnTo>
                <a:lnTo>
                  <a:pt x="735" y="757"/>
                </a:lnTo>
                <a:lnTo>
                  <a:pt x="662" y="757"/>
                </a:lnTo>
                <a:lnTo>
                  <a:pt x="625" y="757"/>
                </a:lnTo>
                <a:lnTo>
                  <a:pt x="589" y="757"/>
                </a:lnTo>
                <a:lnTo>
                  <a:pt x="551" y="798"/>
                </a:lnTo>
                <a:lnTo>
                  <a:pt x="514" y="837"/>
                </a:lnTo>
                <a:lnTo>
                  <a:pt x="478" y="837"/>
                </a:lnTo>
                <a:lnTo>
                  <a:pt x="440" y="87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7" name="Freeform 157"/>
          <p:cNvSpPr>
            <a:spLocks noChangeAspect="1"/>
          </p:cNvSpPr>
          <p:nvPr/>
        </p:nvSpPr>
        <p:spPr bwMode="auto">
          <a:xfrm>
            <a:off x="1541463" y="3771900"/>
            <a:ext cx="198437" cy="93663"/>
          </a:xfrm>
          <a:custGeom>
            <a:avLst/>
            <a:gdLst>
              <a:gd name="T0" fmla="*/ 2147483646 w 426"/>
              <a:gd name="T1" fmla="*/ 2147483646 h 231"/>
              <a:gd name="T2" fmla="*/ 2147483646 w 426"/>
              <a:gd name="T3" fmla="*/ 2147483646 h 231"/>
              <a:gd name="T4" fmla="*/ 2147483646 w 426"/>
              <a:gd name="T5" fmla="*/ 2147483646 h 231"/>
              <a:gd name="T6" fmla="*/ 2147483646 w 426"/>
              <a:gd name="T7" fmla="*/ 2147483646 h 231"/>
              <a:gd name="T8" fmla="*/ 2147483646 w 426"/>
              <a:gd name="T9" fmla="*/ 2147483646 h 231"/>
              <a:gd name="T10" fmla="*/ 2147483646 w 426"/>
              <a:gd name="T11" fmla="*/ 2147483646 h 231"/>
              <a:gd name="T12" fmla="*/ 2147483646 w 426"/>
              <a:gd name="T13" fmla="*/ 2147483646 h 231"/>
              <a:gd name="T14" fmla="*/ 2147483646 w 426"/>
              <a:gd name="T15" fmla="*/ 2147483646 h 231"/>
              <a:gd name="T16" fmla="*/ 2147483646 w 426"/>
              <a:gd name="T17" fmla="*/ 2147483646 h 231"/>
              <a:gd name="T18" fmla="*/ 2147483646 w 426"/>
              <a:gd name="T19" fmla="*/ 2147483646 h 231"/>
              <a:gd name="T20" fmla="*/ 2147483646 w 426"/>
              <a:gd name="T21" fmla="*/ 2147483646 h 231"/>
              <a:gd name="T22" fmla="*/ 2147483646 w 426"/>
              <a:gd name="T23" fmla="*/ 2147483646 h 231"/>
              <a:gd name="T24" fmla="*/ 2147483646 w 426"/>
              <a:gd name="T25" fmla="*/ 2147483646 h 231"/>
              <a:gd name="T26" fmla="*/ 2147483646 w 426"/>
              <a:gd name="T27" fmla="*/ 2147483646 h 231"/>
              <a:gd name="T28" fmla="*/ 2147483646 w 426"/>
              <a:gd name="T29" fmla="*/ 2147483646 h 231"/>
              <a:gd name="T30" fmla="*/ 2147483646 w 426"/>
              <a:gd name="T31" fmla="*/ 2147483646 h 231"/>
              <a:gd name="T32" fmla="*/ 2147483646 w 426"/>
              <a:gd name="T33" fmla="*/ 2147483646 h 231"/>
              <a:gd name="T34" fmla="*/ 2147483646 w 426"/>
              <a:gd name="T35" fmla="*/ 2147483646 h 231"/>
              <a:gd name="T36" fmla="*/ 2147483646 w 426"/>
              <a:gd name="T37" fmla="*/ 2147483646 h 231"/>
              <a:gd name="T38" fmla="*/ 2147483646 w 426"/>
              <a:gd name="T39" fmla="*/ 2147483646 h 231"/>
              <a:gd name="T40" fmla="*/ 0 w 426"/>
              <a:gd name="T41" fmla="*/ 2147483646 h 231"/>
              <a:gd name="T42" fmla="*/ 0 w 426"/>
              <a:gd name="T43" fmla="*/ 2147483646 h 231"/>
              <a:gd name="T44" fmla="*/ 2147483646 w 426"/>
              <a:gd name="T45" fmla="*/ 2147483646 h 231"/>
              <a:gd name="T46" fmla="*/ 2147483646 w 426"/>
              <a:gd name="T47" fmla="*/ 0 h 231"/>
              <a:gd name="T48" fmla="*/ 2147483646 w 426"/>
              <a:gd name="T49" fmla="*/ 0 h 231"/>
              <a:gd name="T50" fmla="*/ 2147483646 w 426"/>
              <a:gd name="T51" fmla="*/ 2147483646 h 231"/>
              <a:gd name="T52" fmla="*/ 2147483646 w 426"/>
              <a:gd name="T53" fmla="*/ 2147483646 h 231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426"/>
              <a:gd name="T82" fmla="*/ 0 h 231"/>
              <a:gd name="T83" fmla="*/ 426 w 426"/>
              <a:gd name="T84" fmla="*/ 231 h 231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426" h="231">
                <a:moveTo>
                  <a:pt x="426" y="192"/>
                </a:moveTo>
                <a:lnTo>
                  <a:pt x="392" y="231"/>
                </a:lnTo>
                <a:lnTo>
                  <a:pt x="392" y="192"/>
                </a:lnTo>
                <a:lnTo>
                  <a:pt x="356" y="192"/>
                </a:lnTo>
                <a:lnTo>
                  <a:pt x="356" y="153"/>
                </a:lnTo>
                <a:lnTo>
                  <a:pt x="320" y="153"/>
                </a:lnTo>
                <a:lnTo>
                  <a:pt x="320" y="192"/>
                </a:lnTo>
                <a:lnTo>
                  <a:pt x="284" y="192"/>
                </a:lnTo>
                <a:lnTo>
                  <a:pt x="284" y="153"/>
                </a:lnTo>
                <a:lnTo>
                  <a:pt x="248" y="153"/>
                </a:lnTo>
                <a:lnTo>
                  <a:pt x="213" y="153"/>
                </a:lnTo>
                <a:lnTo>
                  <a:pt x="213" y="192"/>
                </a:lnTo>
                <a:lnTo>
                  <a:pt x="178" y="192"/>
                </a:lnTo>
                <a:lnTo>
                  <a:pt x="142" y="192"/>
                </a:lnTo>
                <a:lnTo>
                  <a:pt x="107" y="192"/>
                </a:lnTo>
                <a:lnTo>
                  <a:pt x="70" y="192"/>
                </a:lnTo>
                <a:lnTo>
                  <a:pt x="35" y="192"/>
                </a:lnTo>
                <a:lnTo>
                  <a:pt x="35" y="153"/>
                </a:lnTo>
                <a:lnTo>
                  <a:pt x="35" y="115"/>
                </a:lnTo>
                <a:lnTo>
                  <a:pt x="35" y="77"/>
                </a:lnTo>
                <a:lnTo>
                  <a:pt x="0" y="77"/>
                </a:lnTo>
                <a:lnTo>
                  <a:pt x="0" y="39"/>
                </a:lnTo>
                <a:lnTo>
                  <a:pt x="35" y="39"/>
                </a:lnTo>
                <a:lnTo>
                  <a:pt x="213" y="0"/>
                </a:lnTo>
                <a:lnTo>
                  <a:pt x="392" y="0"/>
                </a:lnTo>
                <a:lnTo>
                  <a:pt x="392" y="115"/>
                </a:lnTo>
                <a:lnTo>
                  <a:pt x="426" y="192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8" name="Freeform 158"/>
          <p:cNvSpPr>
            <a:spLocks noChangeAspect="1"/>
          </p:cNvSpPr>
          <p:nvPr/>
        </p:nvSpPr>
        <p:spPr bwMode="auto">
          <a:xfrm>
            <a:off x="3279775" y="1466850"/>
            <a:ext cx="400050" cy="180975"/>
          </a:xfrm>
          <a:custGeom>
            <a:avLst/>
            <a:gdLst>
              <a:gd name="T0" fmla="*/ 2147483646 w 854"/>
              <a:gd name="T1" fmla="*/ 2147483646 h 445"/>
              <a:gd name="T2" fmla="*/ 2147483646 w 854"/>
              <a:gd name="T3" fmla="*/ 2147483646 h 445"/>
              <a:gd name="T4" fmla="*/ 2147483646 w 854"/>
              <a:gd name="T5" fmla="*/ 2147483646 h 445"/>
              <a:gd name="T6" fmla="*/ 2147483646 w 854"/>
              <a:gd name="T7" fmla="*/ 2147483646 h 445"/>
              <a:gd name="T8" fmla="*/ 2147483646 w 854"/>
              <a:gd name="T9" fmla="*/ 2147483646 h 445"/>
              <a:gd name="T10" fmla="*/ 0 w 854"/>
              <a:gd name="T11" fmla="*/ 2147483646 h 445"/>
              <a:gd name="T12" fmla="*/ 0 w 854"/>
              <a:gd name="T13" fmla="*/ 2147483646 h 445"/>
              <a:gd name="T14" fmla="*/ 2147483646 w 854"/>
              <a:gd name="T15" fmla="*/ 2147483646 h 445"/>
              <a:gd name="T16" fmla="*/ 2147483646 w 854"/>
              <a:gd name="T17" fmla="*/ 0 h 445"/>
              <a:gd name="T18" fmla="*/ 2147483646 w 854"/>
              <a:gd name="T19" fmla="*/ 2147483646 h 445"/>
              <a:gd name="T20" fmla="*/ 2147483646 w 854"/>
              <a:gd name="T21" fmla="*/ 2147483646 h 445"/>
              <a:gd name="T22" fmla="*/ 2147483646 w 854"/>
              <a:gd name="T23" fmla="*/ 2147483646 h 445"/>
              <a:gd name="T24" fmla="*/ 2147483646 w 854"/>
              <a:gd name="T25" fmla="*/ 2147483646 h 445"/>
              <a:gd name="T26" fmla="*/ 2147483646 w 854"/>
              <a:gd name="T27" fmla="*/ 2147483646 h 445"/>
              <a:gd name="T28" fmla="*/ 2147483646 w 854"/>
              <a:gd name="T29" fmla="*/ 2147483646 h 445"/>
              <a:gd name="T30" fmla="*/ 2147483646 w 854"/>
              <a:gd name="T31" fmla="*/ 2147483646 h 445"/>
              <a:gd name="T32" fmla="*/ 2147483646 w 854"/>
              <a:gd name="T33" fmla="*/ 2147483646 h 445"/>
              <a:gd name="T34" fmla="*/ 2147483646 w 854"/>
              <a:gd name="T35" fmla="*/ 2147483646 h 445"/>
              <a:gd name="T36" fmla="*/ 2147483646 w 854"/>
              <a:gd name="T37" fmla="*/ 2147483646 h 445"/>
              <a:gd name="T38" fmla="*/ 2147483646 w 854"/>
              <a:gd name="T39" fmla="*/ 2147483646 h 445"/>
              <a:gd name="T40" fmla="*/ 2147483646 w 854"/>
              <a:gd name="T41" fmla="*/ 2147483646 h 445"/>
              <a:gd name="T42" fmla="*/ 2147483646 w 854"/>
              <a:gd name="T43" fmla="*/ 2147483646 h 445"/>
              <a:gd name="T44" fmla="*/ 2147483646 w 854"/>
              <a:gd name="T45" fmla="*/ 2147483646 h 445"/>
              <a:gd name="T46" fmla="*/ 2147483646 w 854"/>
              <a:gd name="T47" fmla="*/ 2147483646 h 445"/>
              <a:gd name="T48" fmla="*/ 2147483646 w 854"/>
              <a:gd name="T49" fmla="*/ 2147483646 h 445"/>
              <a:gd name="T50" fmla="*/ 2147483646 w 854"/>
              <a:gd name="T51" fmla="*/ 2147483646 h 445"/>
              <a:gd name="T52" fmla="*/ 2147483646 w 854"/>
              <a:gd name="T53" fmla="*/ 2147483646 h 445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854"/>
              <a:gd name="T82" fmla="*/ 0 h 445"/>
              <a:gd name="T83" fmla="*/ 854 w 854"/>
              <a:gd name="T84" fmla="*/ 445 h 445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854" h="445">
                <a:moveTo>
                  <a:pt x="361" y="429"/>
                </a:moveTo>
                <a:lnTo>
                  <a:pt x="324" y="387"/>
                </a:lnTo>
                <a:lnTo>
                  <a:pt x="216" y="310"/>
                </a:lnTo>
                <a:lnTo>
                  <a:pt x="76" y="233"/>
                </a:lnTo>
                <a:lnTo>
                  <a:pt x="39" y="192"/>
                </a:lnTo>
                <a:lnTo>
                  <a:pt x="0" y="190"/>
                </a:lnTo>
                <a:lnTo>
                  <a:pt x="0" y="154"/>
                </a:lnTo>
                <a:lnTo>
                  <a:pt x="361" y="39"/>
                </a:lnTo>
                <a:lnTo>
                  <a:pt x="644" y="0"/>
                </a:lnTo>
                <a:lnTo>
                  <a:pt x="684" y="44"/>
                </a:lnTo>
                <a:lnTo>
                  <a:pt x="752" y="192"/>
                </a:lnTo>
                <a:lnTo>
                  <a:pt x="854" y="305"/>
                </a:lnTo>
                <a:lnTo>
                  <a:pt x="820" y="302"/>
                </a:lnTo>
                <a:lnTo>
                  <a:pt x="784" y="300"/>
                </a:lnTo>
                <a:lnTo>
                  <a:pt x="740" y="289"/>
                </a:lnTo>
                <a:lnTo>
                  <a:pt x="697" y="273"/>
                </a:lnTo>
                <a:lnTo>
                  <a:pt x="654" y="265"/>
                </a:lnTo>
                <a:lnTo>
                  <a:pt x="597" y="273"/>
                </a:lnTo>
                <a:lnTo>
                  <a:pt x="546" y="291"/>
                </a:lnTo>
                <a:lnTo>
                  <a:pt x="518" y="310"/>
                </a:lnTo>
                <a:lnTo>
                  <a:pt x="499" y="341"/>
                </a:lnTo>
                <a:lnTo>
                  <a:pt x="474" y="391"/>
                </a:lnTo>
                <a:lnTo>
                  <a:pt x="447" y="427"/>
                </a:lnTo>
                <a:lnTo>
                  <a:pt x="425" y="442"/>
                </a:lnTo>
                <a:lnTo>
                  <a:pt x="397" y="445"/>
                </a:lnTo>
                <a:lnTo>
                  <a:pt x="366" y="435"/>
                </a:lnTo>
                <a:lnTo>
                  <a:pt x="361" y="429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89" name="Freeform 159"/>
          <p:cNvSpPr>
            <a:spLocks noChangeAspect="1"/>
          </p:cNvSpPr>
          <p:nvPr/>
        </p:nvSpPr>
        <p:spPr bwMode="auto">
          <a:xfrm>
            <a:off x="4098925" y="1681163"/>
            <a:ext cx="452438" cy="322262"/>
          </a:xfrm>
          <a:custGeom>
            <a:avLst/>
            <a:gdLst>
              <a:gd name="T0" fmla="*/ 2147483646 w 964"/>
              <a:gd name="T1" fmla="*/ 2147483646 h 794"/>
              <a:gd name="T2" fmla="*/ 2147483646 w 964"/>
              <a:gd name="T3" fmla="*/ 2147483646 h 794"/>
              <a:gd name="T4" fmla="*/ 0 w 964"/>
              <a:gd name="T5" fmla="*/ 2147483646 h 794"/>
              <a:gd name="T6" fmla="*/ 2147483646 w 964"/>
              <a:gd name="T7" fmla="*/ 2147483646 h 794"/>
              <a:gd name="T8" fmla="*/ 2147483646 w 964"/>
              <a:gd name="T9" fmla="*/ 2147483646 h 794"/>
              <a:gd name="T10" fmla="*/ 2147483646 w 964"/>
              <a:gd name="T11" fmla="*/ 2147483646 h 794"/>
              <a:gd name="T12" fmla="*/ 2147483646 w 964"/>
              <a:gd name="T13" fmla="*/ 0 h 794"/>
              <a:gd name="T14" fmla="*/ 2147483646 w 964"/>
              <a:gd name="T15" fmla="*/ 2147483646 h 794"/>
              <a:gd name="T16" fmla="*/ 2147483646 w 964"/>
              <a:gd name="T17" fmla="*/ 2147483646 h 794"/>
              <a:gd name="T18" fmla="*/ 2147483646 w 964"/>
              <a:gd name="T19" fmla="*/ 2147483646 h 794"/>
              <a:gd name="T20" fmla="*/ 2147483646 w 964"/>
              <a:gd name="T21" fmla="*/ 2147483646 h 794"/>
              <a:gd name="T22" fmla="*/ 2147483646 w 964"/>
              <a:gd name="T23" fmla="*/ 2147483646 h 794"/>
              <a:gd name="T24" fmla="*/ 2147483646 w 964"/>
              <a:gd name="T25" fmla="*/ 2147483646 h 794"/>
              <a:gd name="T26" fmla="*/ 2147483646 w 964"/>
              <a:gd name="T27" fmla="*/ 2147483646 h 794"/>
              <a:gd name="T28" fmla="*/ 2147483646 w 964"/>
              <a:gd name="T29" fmla="*/ 2147483646 h 794"/>
              <a:gd name="T30" fmla="*/ 2147483646 w 964"/>
              <a:gd name="T31" fmla="*/ 2147483646 h 794"/>
              <a:gd name="T32" fmla="*/ 2147483646 w 964"/>
              <a:gd name="T33" fmla="*/ 2147483646 h 794"/>
              <a:gd name="T34" fmla="*/ 2147483646 w 964"/>
              <a:gd name="T35" fmla="*/ 2147483646 h 794"/>
              <a:gd name="T36" fmla="*/ 2147483646 w 964"/>
              <a:gd name="T37" fmla="*/ 2147483646 h 794"/>
              <a:gd name="T38" fmla="*/ 2147483646 w 964"/>
              <a:gd name="T39" fmla="*/ 2147483646 h 794"/>
              <a:gd name="T40" fmla="*/ 2147483646 w 964"/>
              <a:gd name="T41" fmla="*/ 2147483646 h 794"/>
              <a:gd name="T42" fmla="*/ 2147483646 w 964"/>
              <a:gd name="T43" fmla="*/ 2147483646 h 794"/>
              <a:gd name="T44" fmla="*/ 2147483646 w 964"/>
              <a:gd name="T45" fmla="*/ 2147483646 h 794"/>
              <a:gd name="T46" fmla="*/ 2147483646 w 964"/>
              <a:gd name="T47" fmla="*/ 2147483646 h 794"/>
              <a:gd name="T48" fmla="*/ 2147483646 w 964"/>
              <a:gd name="T49" fmla="*/ 2147483646 h 794"/>
              <a:gd name="T50" fmla="*/ 2147483646 w 964"/>
              <a:gd name="T51" fmla="*/ 2147483646 h 794"/>
              <a:gd name="T52" fmla="*/ 2147483646 w 964"/>
              <a:gd name="T53" fmla="*/ 2147483646 h 794"/>
              <a:gd name="T54" fmla="*/ 2147483646 w 964"/>
              <a:gd name="T55" fmla="*/ 2147483646 h 794"/>
              <a:gd name="T56" fmla="*/ 2147483646 w 964"/>
              <a:gd name="T57" fmla="*/ 2147483646 h 794"/>
              <a:gd name="T58" fmla="*/ 2147483646 w 964"/>
              <a:gd name="T59" fmla="*/ 2147483646 h 794"/>
              <a:gd name="T60" fmla="*/ 2147483646 w 964"/>
              <a:gd name="T61" fmla="*/ 2147483646 h 794"/>
              <a:gd name="T62" fmla="*/ 2147483646 w 964"/>
              <a:gd name="T63" fmla="*/ 2147483646 h 794"/>
              <a:gd name="T64" fmla="*/ 2147483646 w 964"/>
              <a:gd name="T65" fmla="*/ 2147483646 h 794"/>
              <a:gd name="T66" fmla="*/ 2147483646 w 964"/>
              <a:gd name="T67" fmla="*/ 2147483646 h 794"/>
              <a:gd name="T68" fmla="*/ 2147483646 w 964"/>
              <a:gd name="T69" fmla="*/ 2147483646 h 794"/>
              <a:gd name="T70" fmla="*/ 2147483646 w 964"/>
              <a:gd name="T71" fmla="*/ 2147483646 h 794"/>
              <a:gd name="T72" fmla="*/ 2147483646 w 964"/>
              <a:gd name="T73" fmla="*/ 2147483646 h 794"/>
              <a:gd name="T74" fmla="*/ 2147483646 w 964"/>
              <a:gd name="T75" fmla="*/ 2147483646 h 794"/>
              <a:gd name="T76" fmla="*/ 2147483646 w 964"/>
              <a:gd name="T77" fmla="*/ 2147483646 h 794"/>
              <a:gd name="T78" fmla="*/ 2147483646 w 964"/>
              <a:gd name="T79" fmla="*/ 2147483646 h 794"/>
              <a:gd name="T80" fmla="*/ 2147483646 w 964"/>
              <a:gd name="T81" fmla="*/ 2147483646 h 794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964"/>
              <a:gd name="T124" fmla="*/ 0 h 794"/>
              <a:gd name="T125" fmla="*/ 964 w 964"/>
              <a:gd name="T126" fmla="*/ 794 h 794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964" h="794">
                <a:moveTo>
                  <a:pt x="142" y="720"/>
                </a:moveTo>
                <a:lnTo>
                  <a:pt x="138" y="661"/>
                </a:lnTo>
                <a:lnTo>
                  <a:pt x="0" y="698"/>
                </a:lnTo>
                <a:lnTo>
                  <a:pt x="72" y="505"/>
                </a:lnTo>
                <a:lnTo>
                  <a:pt x="150" y="424"/>
                </a:lnTo>
                <a:lnTo>
                  <a:pt x="251" y="424"/>
                </a:lnTo>
                <a:lnTo>
                  <a:pt x="396" y="0"/>
                </a:lnTo>
                <a:lnTo>
                  <a:pt x="426" y="77"/>
                </a:lnTo>
                <a:lnTo>
                  <a:pt x="538" y="197"/>
                </a:lnTo>
                <a:lnTo>
                  <a:pt x="605" y="306"/>
                </a:lnTo>
                <a:lnTo>
                  <a:pt x="643" y="306"/>
                </a:lnTo>
                <a:lnTo>
                  <a:pt x="652" y="349"/>
                </a:lnTo>
                <a:lnTo>
                  <a:pt x="713" y="349"/>
                </a:lnTo>
                <a:lnTo>
                  <a:pt x="713" y="387"/>
                </a:lnTo>
                <a:lnTo>
                  <a:pt x="747" y="387"/>
                </a:lnTo>
                <a:lnTo>
                  <a:pt x="752" y="422"/>
                </a:lnTo>
                <a:lnTo>
                  <a:pt x="786" y="422"/>
                </a:lnTo>
                <a:lnTo>
                  <a:pt x="788" y="384"/>
                </a:lnTo>
                <a:lnTo>
                  <a:pt x="822" y="382"/>
                </a:lnTo>
                <a:lnTo>
                  <a:pt x="824" y="424"/>
                </a:lnTo>
                <a:lnTo>
                  <a:pt x="887" y="424"/>
                </a:lnTo>
                <a:lnTo>
                  <a:pt x="928" y="468"/>
                </a:lnTo>
                <a:lnTo>
                  <a:pt x="930" y="500"/>
                </a:lnTo>
                <a:lnTo>
                  <a:pt x="964" y="500"/>
                </a:lnTo>
                <a:lnTo>
                  <a:pt x="933" y="542"/>
                </a:lnTo>
                <a:lnTo>
                  <a:pt x="856" y="542"/>
                </a:lnTo>
                <a:lnTo>
                  <a:pt x="851" y="694"/>
                </a:lnTo>
                <a:lnTo>
                  <a:pt x="896" y="742"/>
                </a:lnTo>
                <a:lnTo>
                  <a:pt x="933" y="757"/>
                </a:lnTo>
                <a:lnTo>
                  <a:pt x="911" y="776"/>
                </a:lnTo>
                <a:lnTo>
                  <a:pt x="875" y="779"/>
                </a:lnTo>
                <a:lnTo>
                  <a:pt x="840" y="767"/>
                </a:lnTo>
                <a:lnTo>
                  <a:pt x="816" y="752"/>
                </a:lnTo>
                <a:lnTo>
                  <a:pt x="775" y="744"/>
                </a:lnTo>
                <a:lnTo>
                  <a:pt x="743" y="752"/>
                </a:lnTo>
                <a:lnTo>
                  <a:pt x="721" y="767"/>
                </a:lnTo>
                <a:lnTo>
                  <a:pt x="692" y="789"/>
                </a:lnTo>
                <a:lnTo>
                  <a:pt x="659" y="794"/>
                </a:lnTo>
                <a:lnTo>
                  <a:pt x="618" y="786"/>
                </a:lnTo>
                <a:lnTo>
                  <a:pt x="554" y="776"/>
                </a:lnTo>
                <a:lnTo>
                  <a:pt x="142" y="72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0" name="Freeform 160"/>
          <p:cNvSpPr>
            <a:spLocks noChangeAspect="1"/>
          </p:cNvSpPr>
          <p:nvPr/>
        </p:nvSpPr>
        <p:spPr bwMode="auto">
          <a:xfrm>
            <a:off x="3562350" y="3122613"/>
            <a:ext cx="552450" cy="450850"/>
          </a:xfrm>
          <a:custGeom>
            <a:avLst/>
            <a:gdLst>
              <a:gd name="T0" fmla="*/ 2147483646 w 861"/>
              <a:gd name="T1" fmla="*/ 2147483646 h 804"/>
              <a:gd name="T2" fmla="*/ 0 w 861"/>
              <a:gd name="T3" fmla="*/ 2147483646 h 804"/>
              <a:gd name="T4" fmla="*/ 2147483646 w 861"/>
              <a:gd name="T5" fmla="*/ 0 h 804"/>
              <a:gd name="T6" fmla="*/ 2147483646 w 861"/>
              <a:gd name="T7" fmla="*/ 2147483646 h 804"/>
              <a:gd name="T8" fmla="*/ 2147483646 w 861"/>
              <a:gd name="T9" fmla="*/ 2147483646 h 804"/>
              <a:gd name="T10" fmla="*/ 2147483646 w 861"/>
              <a:gd name="T11" fmla="*/ 2147483646 h 804"/>
              <a:gd name="T12" fmla="*/ 2147483646 w 861"/>
              <a:gd name="T13" fmla="*/ 2147483646 h 804"/>
              <a:gd name="T14" fmla="*/ 2147483646 w 861"/>
              <a:gd name="T15" fmla="*/ 2147483646 h 804"/>
              <a:gd name="T16" fmla="*/ 2147483646 w 861"/>
              <a:gd name="T17" fmla="*/ 2147483646 h 804"/>
              <a:gd name="T18" fmla="*/ 2147483646 w 861"/>
              <a:gd name="T19" fmla="*/ 2147483646 h 804"/>
              <a:gd name="T20" fmla="*/ 2147483646 w 861"/>
              <a:gd name="T21" fmla="*/ 2147483646 h 804"/>
              <a:gd name="T22" fmla="*/ 2147483646 w 861"/>
              <a:gd name="T23" fmla="*/ 2147483646 h 804"/>
              <a:gd name="T24" fmla="*/ 2147483646 w 861"/>
              <a:gd name="T25" fmla="*/ 2147483646 h 804"/>
              <a:gd name="T26" fmla="*/ 2147483646 w 861"/>
              <a:gd name="T27" fmla="*/ 2147483646 h 804"/>
              <a:gd name="T28" fmla="*/ 2147483646 w 861"/>
              <a:gd name="T29" fmla="*/ 2147483646 h 804"/>
              <a:gd name="T30" fmla="*/ 2147483646 w 861"/>
              <a:gd name="T31" fmla="*/ 2147483646 h 804"/>
              <a:gd name="T32" fmla="*/ 2147483646 w 861"/>
              <a:gd name="T33" fmla="*/ 2147483646 h 804"/>
              <a:gd name="T34" fmla="*/ 2147483646 w 861"/>
              <a:gd name="T35" fmla="*/ 2147483646 h 804"/>
              <a:gd name="T36" fmla="*/ 2147483646 w 861"/>
              <a:gd name="T37" fmla="*/ 2147483646 h 804"/>
              <a:gd name="T38" fmla="*/ 2147483646 w 861"/>
              <a:gd name="T39" fmla="*/ 2147483646 h 804"/>
              <a:gd name="T40" fmla="*/ 2147483646 w 861"/>
              <a:gd name="T41" fmla="*/ 2147483646 h 804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w 861"/>
              <a:gd name="T64" fmla="*/ 0 h 804"/>
              <a:gd name="T65" fmla="*/ 861 w 861"/>
              <a:gd name="T66" fmla="*/ 804 h 804"/>
            </a:gdLst>
            <a:ahLst/>
            <a:cxnLst>
              <a:cxn ang="T42">
                <a:pos x="T0" y="T1"/>
              </a:cxn>
              <a:cxn ang="T43">
                <a:pos x="T2" y="T3"/>
              </a:cxn>
              <a:cxn ang="T44">
                <a:pos x="T4" y="T5"/>
              </a:cxn>
              <a:cxn ang="T45">
                <a:pos x="T6" y="T7"/>
              </a:cxn>
              <a:cxn ang="T46">
                <a:pos x="T8" y="T9"/>
              </a:cxn>
              <a:cxn ang="T47">
                <a:pos x="T10" y="T11"/>
              </a:cxn>
              <a:cxn ang="T48">
                <a:pos x="T12" y="T13"/>
              </a:cxn>
              <a:cxn ang="T49">
                <a:pos x="T14" y="T15"/>
              </a:cxn>
              <a:cxn ang="T50">
                <a:pos x="T16" y="T17"/>
              </a:cxn>
              <a:cxn ang="T51">
                <a:pos x="T18" y="T19"/>
              </a:cxn>
              <a:cxn ang="T52">
                <a:pos x="T20" y="T21"/>
              </a:cxn>
              <a:cxn ang="T53">
                <a:pos x="T22" y="T23"/>
              </a:cxn>
              <a:cxn ang="T54">
                <a:pos x="T24" y="T25"/>
              </a:cxn>
              <a:cxn ang="T55">
                <a:pos x="T26" y="T27"/>
              </a:cxn>
              <a:cxn ang="T56">
                <a:pos x="T28" y="T29"/>
              </a:cxn>
              <a:cxn ang="T57">
                <a:pos x="T30" y="T31"/>
              </a:cxn>
              <a:cxn ang="T58">
                <a:pos x="T32" y="T33"/>
              </a:cxn>
              <a:cxn ang="T59">
                <a:pos x="T34" y="T35"/>
              </a:cxn>
              <a:cxn ang="T60">
                <a:pos x="T36" y="T37"/>
              </a:cxn>
              <a:cxn ang="T61">
                <a:pos x="T38" y="T39"/>
              </a:cxn>
              <a:cxn ang="T62">
                <a:pos x="T40" y="T41"/>
              </a:cxn>
            </a:cxnLst>
            <a:rect l="T63" t="T64" r="T65" b="T66"/>
            <a:pathLst>
              <a:path w="861" h="804">
                <a:moveTo>
                  <a:pt x="395" y="804"/>
                </a:moveTo>
                <a:lnTo>
                  <a:pt x="0" y="414"/>
                </a:lnTo>
                <a:lnTo>
                  <a:pt x="286" y="0"/>
                </a:lnTo>
                <a:lnTo>
                  <a:pt x="321" y="28"/>
                </a:lnTo>
                <a:lnTo>
                  <a:pt x="431" y="146"/>
                </a:lnTo>
                <a:lnTo>
                  <a:pt x="723" y="146"/>
                </a:lnTo>
                <a:lnTo>
                  <a:pt x="791" y="104"/>
                </a:lnTo>
                <a:lnTo>
                  <a:pt x="859" y="104"/>
                </a:lnTo>
                <a:lnTo>
                  <a:pt x="861" y="180"/>
                </a:lnTo>
                <a:lnTo>
                  <a:pt x="823" y="222"/>
                </a:lnTo>
                <a:lnTo>
                  <a:pt x="825" y="296"/>
                </a:lnTo>
                <a:lnTo>
                  <a:pt x="789" y="376"/>
                </a:lnTo>
                <a:lnTo>
                  <a:pt x="754" y="642"/>
                </a:lnTo>
                <a:lnTo>
                  <a:pt x="540" y="535"/>
                </a:lnTo>
                <a:lnTo>
                  <a:pt x="540" y="648"/>
                </a:lnTo>
                <a:lnTo>
                  <a:pt x="504" y="648"/>
                </a:lnTo>
                <a:lnTo>
                  <a:pt x="506" y="688"/>
                </a:lnTo>
                <a:lnTo>
                  <a:pt x="469" y="688"/>
                </a:lnTo>
                <a:lnTo>
                  <a:pt x="471" y="723"/>
                </a:lnTo>
                <a:lnTo>
                  <a:pt x="469" y="723"/>
                </a:lnTo>
                <a:lnTo>
                  <a:pt x="395" y="804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1" name="Freeform 161"/>
          <p:cNvSpPr>
            <a:spLocks noChangeAspect="1"/>
          </p:cNvSpPr>
          <p:nvPr/>
        </p:nvSpPr>
        <p:spPr bwMode="auto">
          <a:xfrm>
            <a:off x="5565775" y="1839913"/>
            <a:ext cx="250825" cy="415925"/>
          </a:xfrm>
          <a:custGeom>
            <a:avLst/>
            <a:gdLst>
              <a:gd name="T0" fmla="*/ 2147483646 w 537"/>
              <a:gd name="T1" fmla="*/ 2147483646 h 1028"/>
              <a:gd name="T2" fmla="*/ 2147483646 w 537"/>
              <a:gd name="T3" fmla="*/ 2147483646 h 1028"/>
              <a:gd name="T4" fmla="*/ 2147483646 w 537"/>
              <a:gd name="T5" fmla="*/ 2147483646 h 1028"/>
              <a:gd name="T6" fmla="*/ 2147483646 w 537"/>
              <a:gd name="T7" fmla="*/ 0 h 1028"/>
              <a:gd name="T8" fmla="*/ 2147483646 w 537"/>
              <a:gd name="T9" fmla="*/ 0 h 1028"/>
              <a:gd name="T10" fmla="*/ 2147483646 w 537"/>
              <a:gd name="T11" fmla="*/ 2147483646 h 1028"/>
              <a:gd name="T12" fmla="*/ 2147483646 w 537"/>
              <a:gd name="T13" fmla="*/ 2147483646 h 1028"/>
              <a:gd name="T14" fmla="*/ 2147483646 w 537"/>
              <a:gd name="T15" fmla="*/ 2147483646 h 1028"/>
              <a:gd name="T16" fmla="*/ 2147483646 w 537"/>
              <a:gd name="T17" fmla="*/ 2147483646 h 1028"/>
              <a:gd name="T18" fmla="*/ 2147483646 w 537"/>
              <a:gd name="T19" fmla="*/ 2147483646 h 1028"/>
              <a:gd name="T20" fmla="*/ 2147483646 w 537"/>
              <a:gd name="T21" fmla="*/ 2147483646 h 1028"/>
              <a:gd name="T22" fmla="*/ 0 w 537"/>
              <a:gd name="T23" fmla="*/ 2147483646 h 1028"/>
              <a:gd name="T24" fmla="*/ 2147483646 w 537"/>
              <a:gd name="T25" fmla="*/ 2147483646 h 1028"/>
              <a:gd name="T26" fmla="*/ 2147483646 w 537"/>
              <a:gd name="T27" fmla="*/ 2147483646 h 1028"/>
              <a:gd name="T28" fmla="*/ 2147483646 w 537"/>
              <a:gd name="T29" fmla="*/ 2147483646 h 1028"/>
              <a:gd name="T30" fmla="*/ 2147483646 w 537"/>
              <a:gd name="T31" fmla="*/ 2147483646 h 1028"/>
              <a:gd name="T32" fmla="*/ 2147483646 w 537"/>
              <a:gd name="T33" fmla="*/ 2147483646 h 1028"/>
              <a:gd name="T34" fmla="*/ 2147483646 w 537"/>
              <a:gd name="T35" fmla="*/ 2147483646 h 1028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w 537"/>
              <a:gd name="T55" fmla="*/ 0 h 1028"/>
              <a:gd name="T56" fmla="*/ 537 w 537"/>
              <a:gd name="T57" fmla="*/ 1028 h 1028"/>
            </a:gdLst>
            <a:ahLst/>
            <a:cxnLst>
              <a:cxn ang="T36">
                <a:pos x="T0" y="T1"/>
              </a:cxn>
              <a:cxn ang="T37">
                <a:pos x="T2" y="T3"/>
              </a:cxn>
              <a:cxn ang="T38">
                <a:pos x="T4" y="T5"/>
              </a:cxn>
              <a:cxn ang="T39">
                <a:pos x="T6" y="T7"/>
              </a:cxn>
              <a:cxn ang="T40">
                <a:pos x="T8" y="T9"/>
              </a:cxn>
              <a:cxn ang="T41">
                <a:pos x="T10" y="T11"/>
              </a:cxn>
              <a:cxn ang="T42">
                <a:pos x="T12" y="T13"/>
              </a:cxn>
              <a:cxn ang="T43">
                <a:pos x="T14" y="T15"/>
              </a:cxn>
              <a:cxn ang="T44">
                <a:pos x="T16" y="T17"/>
              </a:cxn>
              <a:cxn ang="T45">
                <a:pos x="T18" y="T19"/>
              </a:cxn>
              <a:cxn ang="T46">
                <a:pos x="T20" y="T21"/>
              </a:cxn>
              <a:cxn ang="T47">
                <a:pos x="T22" y="T23"/>
              </a:cxn>
              <a:cxn ang="T48">
                <a:pos x="T24" y="T25"/>
              </a:cxn>
              <a:cxn ang="T49">
                <a:pos x="T26" y="T27"/>
              </a:cxn>
              <a:cxn ang="T50">
                <a:pos x="T28" y="T29"/>
              </a:cxn>
              <a:cxn ang="T51">
                <a:pos x="T30" y="T31"/>
              </a:cxn>
              <a:cxn ang="T52">
                <a:pos x="T32" y="T33"/>
              </a:cxn>
              <a:cxn ang="T53">
                <a:pos x="T34" y="T35"/>
              </a:cxn>
            </a:cxnLst>
            <a:rect l="T54" t="T55" r="T56" b="T57"/>
            <a:pathLst>
              <a:path w="537" h="1028">
                <a:moveTo>
                  <a:pt x="537" y="876"/>
                </a:moveTo>
                <a:lnTo>
                  <a:pt x="319" y="795"/>
                </a:lnTo>
                <a:lnTo>
                  <a:pt x="490" y="172"/>
                </a:lnTo>
                <a:lnTo>
                  <a:pt x="462" y="0"/>
                </a:lnTo>
                <a:lnTo>
                  <a:pt x="428" y="0"/>
                </a:lnTo>
                <a:lnTo>
                  <a:pt x="428" y="46"/>
                </a:lnTo>
                <a:lnTo>
                  <a:pt x="362" y="46"/>
                </a:lnTo>
                <a:lnTo>
                  <a:pt x="300" y="87"/>
                </a:lnTo>
                <a:lnTo>
                  <a:pt x="248" y="87"/>
                </a:lnTo>
                <a:lnTo>
                  <a:pt x="214" y="127"/>
                </a:lnTo>
                <a:lnTo>
                  <a:pt x="76" y="499"/>
                </a:lnTo>
                <a:lnTo>
                  <a:pt x="0" y="856"/>
                </a:lnTo>
                <a:lnTo>
                  <a:pt x="176" y="826"/>
                </a:lnTo>
                <a:lnTo>
                  <a:pt x="290" y="1028"/>
                </a:lnTo>
                <a:lnTo>
                  <a:pt x="319" y="976"/>
                </a:lnTo>
                <a:lnTo>
                  <a:pt x="375" y="972"/>
                </a:lnTo>
                <a:lnTo>
                  <a:pt x="537" y="876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2" name="Freeform 162"/>
          <p:cNvSpPr>
            <a:spLocks noChangeAspect="1"/>
          </p:cNvSpPr>
          <p:nvPr/>
        </p:nvSpPr>
        <p:spPr bwMode="auto">
          <a:xfrm>
            <a:off x="4837113" y="2938463"/>
            <a:ext cx="533400" cy="273050"/>
          </a:xfrm>
          <a:custGeom>
            <a:avLst/>
            <a:gdLst>
              <a:gd name="T0" fmla="*/ 0 w 1141"/>
              <a:gd name="T1" fmla="*/ 2147483646 h 676"/>
              <a:gd name="T2" fmla="*/ 2147483646 w 1141"/>
              <a:gd name="T3" fmla="*/ 2147483646 h 676"/>
              <a:gd name="T4" fmla="*/ 2147483646 w 1141"/>
              <a:gd name="T5" fmla="*/ 2147483646 h 676"/>
              <a:gd name="T6" fmla="*/ 2147483646 w 1141"/>
              <a:gd name="T7" fmla="*/ 0 h 676"/>
              <a:gd name="T8" fmla="*/ 2147483646 w 1141"/>
              <a:gd name="T9" fmla="*/ 2147483646 h 676"/>
              <a:gd name="T10" fmla="*/ 2147483646 w 1141"/>
              <a:gd name="T11" fmla="*/ 2147483646 h 676"/>
              <a:gd name="T12" fmla="*/ 2147483646 w 1141"/>
              <a:gd name="T13" fmla="*/ 2147483646 h 676"/>
              <a:gd name="T14" fmla="*/ 2147483646 w 1141"/>
              <a:gd name="T15" fmla="*/ 2147483646 h 676"/>
              <a:gd name="T16" fmla="*/ 2147483646 w 1141"/>
              <a:gd name="T17" fmla="*/ 2147483646 h 676"/>
              <a:gd name="T18" fmla="*/ 2147483646 w 1141"/>
              <a:gd name="T19" fmla="*/ 2147483646 h 676"/>
              <a:gd name="T20" fmla="*/ 2147483646 w 1141"/>
              <a:gd name="T21" fmla="*/ 2147483646 h 676"/>
              <a:gd name="T22" fmla="*/ 2147483646 w 1141"/>
              <a:gd name="T23" fmla="*/ 2147483646 h 676"/>
              <a:gd name="T24" fmla="*/ 2147483646 w 1141"/>
              <a:gd name="T25" fmla="*/ 2147483646 h 676"/>
              <a:gd name="T26" fmla="*/ 2147483646 w 1141"/>
              <a:gd name="T27" fmla="*/ 2147483646 h 676"/>
              <a:gd name="T28" fmla="*/ 2147483646 w 1141"/>
              <a:gd name="T29" fmla="*/ 2147483646 h 676"/>
              <a:gd name="T30" fmla="*/ 2147483646 w 1141"/>
              <a:gd name="T31" fmla="*/ 2147483646 h 676"/>
              <a:gd name="T32" fmla="*/ 2147483646 w 1141"/>
              <a:gd name="T33" fmla="*/ 2147483646 h 676"/>
              <a:gd name="T34" fmla="*/ 2147483646 w 1141"/>
              <a:gd name="T35" fmla="*/ 2147483646 h 676"/>
              <a:gd name="T36" fmla="*/ 2147483646 w 1141"/>
              <a:gd name="T37" fmla="*/ 2147483646 h 676"/>
              <a:gd name="T38" fmla="*/ 2147483646 w 1141"/>
              <a:gd name="T39" fmla="*/ 2147483646 h 676"/>
              <a:gd name="T40" fmla="*/ 2147483646 w 1141"/>
              <a:gd name="T41" fmla="*/ 2147483646 h 676"/>
              <a:gd name="T42" fmla="*/ 2147483646 w 1141"/>
              <a:gd name="T43" fmla="*/ 2147483646 h 676"/>
              <a:gd name="T44" fmla="*/ 2147483646 w 1141"/>
              <a:gd name="T45" fmla="*/ 2147483646 h 676"/>
              <a:gd name="T46" fmla="*/ 2147483646 w 1141"/>
              <a:gd name="T47" fmla="*/ 2147483646 h 676"/>
              <a:gd name="T48" fmla="*/ 2147483646 w 1141"/>
              <a:gd name="T49" fmla="*/ 2147483646 h 676"/>
              <a:gd name="T50" fmla="*/ 2147483646 w 1141"/>
              <a:gd name="T51" fmla="*/ 2147483646 h 676"/>
              <a:gd name="T52" fmla="*/ 2147483646 w 1141"/>
              <a:gd name="T53" fmla="*/ 2147483646 h 676"/>
              <a:gd name="T54" fmla="*/ 2147483646 w 1141"/>
              <a:gd name="T55" fmla="*/ 2147483646 h 676"/>
              <a:gd name="T56" fmla="*/ 2147483646 w 1141"/>
              <a:gd name="T57" fmla="*/ 2147483646 h 676"/>
              <a:gd name="T58" fmla="*/ 2147483646 w 1141"/>
              <a:gd name="T59" fmla="*/ 2147483646 h 676"/>
              <a:gd name="T60" fmla="*/ 2147483646 w 1141"/>
              <a:gd name="T61" fmla="*/ 2147483646 h 676"/>
              <a:gd name="T62" fmla="*/ 2147483646 w 1141"/>
              <a:gd name="T63" fmla="*/ 2147483646 h 676"/>
              <a:gd name="T64" fmla="*/ 2147483646 w 1141"/>
              <a:gd name="T65" fmla="*/ 2147483646 h 676"/>
              <a:gd name="T66" fmla="*/ 2147483646 w 1141"/>
              <a:gd name="T67" fmla="*/ 2147483646 h 676"/>
              <a:gd name="T68" fmla="*/ 2147483646 w 1141"/>
              <a:gd name="T69" fmla="*/ 2147483646 h 676"/>
              <a:gd name="T70" fmla="*/ 2147483646 w 1141"/>
              <a:gd name="T71" fmla="*/ 2147483646 h 676"/>
              <a:gd name="T72" fmla="*/ 2147483646 w 1141"/>
              <a:gd name="T73" fmla="*/ 2147483646 h 676"/>
              <a:gd name="T74" fmla="*/ 2147483646 w 1141"/>
              <a:gd name="T75" fmla="*/ 2147483646 h 676"/>
              <a:gd name="T76" fmla="*/ 2147483646 w 1141"/>
              <a:gd name="T77" fmla="*/ 2147483646 h 676"/>
              <a:gd name="T78" fmla="*/ 2147483646 w 1141"/>
              <a:gd name="T79" fmla="*/ 2147483646 h 676"/>
              <a:gd name="T80" fmla="*/ 2147483646 w 1141"/>
              <a:gd name="T81" fmla="*/ 2147483646 h 676"/>
              <a:gd name="T82" fmla="*/ 2147483646 w 1141"/>
              <a:gd name="T83" fmla="*/ 2147483646 h 676"/>
              <a:gd name="T84" fmla="*/ 2147483646 w 1141"/>
              <a:gd name="T85" fmla="*/ 2147483646 h 676"/>
              <a:gd name="T86" fmla="*/ 0 w 1141"/>
              <a:gd name="T87" fmla="*/ 2147483646 h 67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w 1141"/>
              <a:gd name="T133" fmla="*/ 0 h 676"/>
              <a:gd name="T134" fmla="*/ 1141 w 1141"/>
              <a:gd name="T135" fmla="*/ 676 h 676"/>
            </a:gdLst>
            <a:ahLst/>
            <a:cxnLst>
              <a:cxn ang="T88">
                <a:pos x="T0" y="T1"/>
              </a:cxn>
              <a:cxn ang="T89">
                <a:pos x="T2" y="T3"/>
              </a:cxn>
              <a:cxn ang="T90">
                <a:pos x="T4" y="T5"/>
              </a:cxn>
              <a:cxn ang="T91">
                <a:pos x="T6" y="T7"/>
              </a:cxn>
              <a:cxn ang="T92">
                <a:pos x="T8" y="T9"/>
              </a:cxn>
              <a:cxn ang="T93">
                <a:pos x="T10" y="T11"/>
              </a:cxn>
              <a:cxn ang="T94">
                <a:pos x="T12" y="T13"/>
              </a:cxn>
              <a:cxn ang="T95">
                <a:pos x="T14" y="T15"/>
              </a:cxn>
              <a:cxn ang="T96">
                <a:pos x="T16" y="T17"/>
              </a:cxn>
              <a:cxn ang="T97">
                <a:pos x="T18" y="T19"/>
              </a:cxn>
              <a:cxn ang="T98">
                <a:pos x="T20" y="T21"/>
              </a:cxn>
              <a:cxn ang="T99">
                <a:pos x="T22" y="T23"/>
              </a:cxn>
              <a:cxn ang="T100">
                <a:pos x="T24" y="T25"/>
              </a:cxn>
              <a:cxn ang="T101">
                <a:pos x="T26" y="T27"/>
              </a:cxn>
              <a:cxn ang="T102">
                <a:pos x="T28" y="T29"/>
              </a:cxn>
              <a:cxn ang="T103">
                <a:pos x="T30" y="T31"/>
              </a:cxn>
              <a:cxn ang="T104">
                <a:pos x="T32" y="T33"/>
              </a:cxn>
              <a:cxn ang="T105">
                <a:pos x="T34" y="T35"/>
              </a:cxn>
              <a:cxn ang="T106">
                <a:pos x="T36" y="T37"/>
              </a:cxn>
              <a:cxn ang="T107">
                <a:pos x="T38" y="T39"/>
              </a:cxn>
              <a:cxn ang="T108">
                <a:pos x="T40" y="T41"/>
              </a:cxn>
              <a:cxn ang="T109">
                <a:pos x="T42" y="T43"/>
              </a:cxn>
              <a:cxn ang="T110">
                <a:pos x="T44" y="T45"/>
              </a:cxn>
              <a:cxn ang="T111">
                <a:pos x="T46" y="T47"/>
              </a:cxn>
              <a:cxn ang="T112">
                <a:pos x="T48" y="T49"/>
              </a:cxn>
              <a:cxn ang="T113">
                <a:pos x="T50" y="T51"/>
              </a:cxn>
              <a:cxn ang="T114">
                <a:pos x="T52" y="T53"/>
              </a:cxn>
              <a:cxn ang="T115">
                <a:pos x="T54" y="T55"/>
              </a:cxn>
              <a:cxn ang="T116">
                <a:pos x="T56" y="T57"/>
              </a:cxn>
              <a:cxn ang="T117">
                <a:pos x="T58" y="T59"/>
              </a:cxn>
              <a:cxn ang="T118">
                <a:pos x="T60" y="T61"/>
              </a:cxn>
              <a:cxn ang="T119">
                <a:pos x="T62" y="T63"/>
              </a:cxn>
              <a:cxn ang="T120">
                <a:pos x="T64" y="T65"/>
              </a:cxn>
              <a:cxn ang="T121">
                <a:pos x="T66" y="T67"/>
              </a:cxn>
              <a:cxn ang="T122">
                <a:pos x="T68" y="T69"/>
              </a:cxn>
              <a:cxn ang="T123">
                <a:pos x="T70" y="T71"/>
              </a:cxn>
              <a:cxn ang="T124">
                <a:pos x="T72" y="T73"/>
              </a:cxn>
              <a:cxn ang="T125">
                <a:pos x="T74" y="T75"/>
              </a:cxn>
              <a:cxn ang="T126">
                <a:pos x="T76" y="T77"/>
              </a:cxn>
              <a:cxn ang="T127">
                <a:pos x="T78" y="T79"/>
              </a:cxn>
              <a:cxn ang="T128">
                <a:pos x="T80" y="T81"/>
              </a:cxn>
              <a:cxn ang="T129">
                <a:pos x="T82" y="T83"/>
              </a:cxn>
              <a:cxn ang="T130">
                <a:pos x="T84" y="T85"/>
              </a:cxn>
              <a:cxn ang="T131">
                <a:pos x="T86" y="T87"/>
              </a:cxn>
            </a:cxnLst>
            <a:rect l="T132" t="T133" r="T134" b="T135"/>
            <a:pathLst>
              <a:path w="1141" h="676">
                <a:moveTo>
                  <a:pt x="0" y="217"/>
                </a:moveTo>
                <a:lnTo>
                  <a:pt x="52" y="42"/>
                </a:lnTo>
                <a:lnTo>
                  <a:pt x="77" y="8"/>
                </a:lnTo>
                <a:lnTo>
                  <a:pt x="117" y="0"/>
                </a:lnTo>
                <a:lnTo>
                  <a:pt x="232" y="12"/>
                </a:lnTo>
                <a:lnTo>
                  <a:pt x="309" y="33"/>
                </a:lnTo>
                <a:lnTo>
                  <a:pt x="377" y="42"/>
                </a:lnTo>
                <a:lnTo>
                  <a:pt x="505" y="42"/>
                </a:lnTo>
                <a:lnTo>
                  <a:pt x="586" y="42"/>
                </a:lnTo>
                <a:lnTo>
                  <a:pt x="679" y="60"/>
                </a:lnTo>
                <a:lnTo>
                  <a:pt x="747" y="86"/>
                </a:lnTo>
                <a:lnTo>
                  <a:pt x="823" y="122"/>
                </a:lnTo>
                <a:lnTo>
                  <a:pt x="884" y="122"/>
                </a:lnTo>
                <a:lnTo>
                  <a:pt x="923" y="102"/>
                </a:lnTo>
                <a:lnTo>
                  <a:pt x="996" y="72"/>
                </a:lnTo>
                <a:lnTo>
                  <a:pt x="1041" y="68"/>
                </a:lnTo>
                <a:lnTo>
                  <a:pt x="1085" y="63"/>
                </a:lnTo>
                <a:lnTo>
                  <a:pt x="1141" y="26"/>
                </a:lnTo>
                <a:lnTo>
                  <a:pt x="1113" y="89"/>
                </a:lnTo>
                <a:lnTo>
                  <a:pt x="1105" y="157"/>
                </a:lnTo>
                <a:lnTo>
                  <a:pt x="1057" y="392"/>
                </a:lnTo>
                <a:lnTo>
                  <a:pt x="1037" y="484"/>
                </a:lnTo>
                <a:lnTo>
                  <a:pt x="1072" y="603"/>
                </a:lnTo>
                <a:lnTo>
                  <a:pt x="1004" y="676"/>
                </a:lnTo>
                <a:lnTo>
                  <a:pt x="992" y="676"/>
                </a:lnTo>
                <a:lnTo>
                  <a:pt x="972" y="646"/>
                </a:lnTo>
                <a:lnTo>
                  <a:pt x="892" y="646"/>
                </a:lnTo>
                <a:lnTo>
                  <a:pt x="868" y="603"/>
                </a:lnTo>
                <a:lnTo>
                  <a:pt x="786" y="603"/>
                </a:lnTo>
                <a:lnTo>
                  <a:pt x="786" y="560"/>
                </a:lnTo>
                <a:lnTo>
                  <a:pt x="756" y="560"/>
                </a:lnTo>
                <a:lnTo>
                  <a:pt x="747" y="514"/>
                </a:lnTo>
                <a:lnTo>
                  <a:pt x="675" y="442"/>
                </a:lnTo>
                <a:lnTo>
                  <a:pt x="582" y="409"/>
                </a:lnTo>
                <a:lnTo>
                  <a:pt x="470" y="362"/>
                </a:lnTo>
                <a:lnTo>
                  <a:pt x="422" y="339"/>
                </a:lnTo>
                <a:lnTo>
                  <a:pt x="309" y="309"/>
                </a:lnTo>
                <a:lnTo>
                  <a:pt x="257" y="297"/>
                </a:lnTo>
                <a:lnTo>
                  <a:pt x="221" y="247"/>
                </a:lnTo>
                <a:lnTo>
                  <a:pt x="189" y="252"/>
                </a:lnTo>
                <a:lnTo>
                  <a:pt x="161" y="288"/>
                </a:lnTo>
                <a:lnTo>
                  <a:pt x="68" y="288"/>
                </a:lnTo>
                <a:lnTo>
                  <a:pt x="4" y="213"/>
                </a:lnTo>
                <a:lnTo>
                  <a:pt x="0" y="217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3" name="Freeform 163"/>
          <p:cNvSpPr>
            <a:spLocks noChangeAspect="1"/>
          </p:cNvSpPr>
          <p:nvPr/>
        </p:nvSpPr>
        <p:spPr bwMode="auto">
          <a:xfrm>
            <a:off x="4233863" y="2795588"/>
            <a:ext cx="333375" cy="236537"/>
          </a:xfrm>
          <a:custGeom>
            <a:avLst/>
            <a:gdLst>
              <a:gd name="T0" fmla="*/ 2147483646 w 711"/>
              <a:gd name="T1" fmla="*/ 0 h 583"/>
              <a:gd name="T2" fmla="*/ 2147483646 w 711"/>
              <a:gd name="T3" fmla="*/ 2147483646 h 583"/>
              <a:gd name="T4" fmla="*/ 2147483646 w 711"/>
              <a:gd name="T5" fmla="*/ 2147483646 h 583"/>
              <a:gd name="T6" fmla="*/ 2147483646 w 711"/>
              <a:gd name="T7" fmla="*/ 2147483646 h 583"/>
              <a:gd name="T8" fmla="*/ 2147483646 w 711"/>
              <a:gd name="T9" fmla="*/ 2147483646 h 583"/>
              <a:gd name="T10" fmla="*/ 2147483646 w 711"/>
              <a:gd name="T11" fmla="*/ 2147483646 h 583"/>
              <a:gd name="T12" fmla="*/ 2147483646 w 711"/>
              <a:gd name="T13" fmla="*/ 2147483646 h 583"/>
              <a:gd name="T14" fmla="*/ 2147483646 w 711"/>
              <a:gd name="T15" fmla="*/ 2147483646 h 583"/>
              <a:gd name="T16" fmla="*/ 2147483646 w 711"/>
              <a:gd name="T17" fmla="*/ 2147483646 h 583"/>
              <a:gd name="T18" fmla="*/ 2147483646 w 711"/>
              <a:gd name="T19" fmla="*/ 2147483646 h 583"/>
              <a:gd name="T20" fmla="*/ 2147483646 w 711"/>
              <a:gd name="T21" fmla="*/ 2147483646 h 583"/>
              <a:gd name="T22" fmla="*/ 2147483646 w 711"/>
              <a:gd name="T23" fmla="*/ 2147483646 h 583"/>
              <a:gd name="T24" fmla="*/ 2147483646 w 711"/>
              <a:gd name="T25" fmla="*/ 2147483646 h 583"/>
              <a:gd name="T26" fmla="*/ 2147483646 w 711"/>
              <a:gd name="T27" fmla="*/ 2147483646 h 583"/>
              <a:gd name="T28" fmla="*/ 2147483646 w 711"/>
              <a:gd name="T29" fmla="*/ 2147483646 h 583"/>
              <a:gd name="T30" fmla="*/ 2147483646 w 711"/>
              <a:gd name="T31" fmla="*/ 2147483646 h 583"/>
              <a:gd name="T32" fmla="*/ 2147483646 w 711"/>
              <a:gd name="T33" fmla="*/ 2147483646 h 583"/>
              <a:gd name="T34" fmla="*/ 2147483646 w 711"/>
              <a:gd name="T35" fmla="*/ 2147483646 h 583"/>
              <a:gd name="T36" fmla="*/ 2147483646 w 711"/>
              <a:gd name="T37" fmla="*/ 2147483646 h 583"/>
              <a:gd name="T38" fmla="*/ 2147483646 w 711"/>
              <a:gd name="T39" fmla="*/ 2147483646 h 583"/>
              <a:gd name="T40" fmla="*/ 2147483646 w 711"/>
              <a:gd name="T41" fmla="*/ 2147483646 h 583"/>
              <a:gd name="T42" fmla="*/ 2147483646 w 711"/>
              <a:gd name="T43" fmla="*/ 2147483646 h 583"/>
              <a:gd name="T44" fmla="*/ 2147483646 w 711"/>
              <a:gd name="T45" fmla="*/ 2147483646 h 583"/>
              <a:gd name="T46" fmla="*/ 2147483646 w 711"/>
              <a:gd name="T47" fmla="*/ 2147483646 h 583"/>
              <a:gd name="T48" fmla="*/ 0 w 711"/>
              <a:gd name="T49" fmla="*/ 2147483646 h 583"/>
              <a:gd name="T50" fmla="*/ 2147483646 w 711"/>
              <a:gd name="T51" fmla="*/ 2147483646 h 583"/>
              <a:gd name="T52" fmla="*/ 2147483646 w 711"/>
              <a:gd name="T53" fmla="*/ 0 h 583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w 711"/>
              <a:gd name="T82" fmla="*/ 0 h 583"/>
              <a:gd name="T83" fmla="*/ 711 w 711"/>
              <a:gd name="T84" fmla="*/ 583 h 583"/>
            </a:gdLst>
            <a:ahLst/>
            <a:cxnLst>
              <a:cxn ang="T54">
                <a:pos x="T0" y="T1"/>
              </a:cxn>
              <a:cxn ang="T55">
                <a:pos x="T2" y="T3"/>
              </a:cxn>
              <a:cxn ang="T56">
                <a:pos x="T4" y="T5"/>
              </a:cxn>
              <a:cxn ang="T57">
                <a:pos x="T6" y="T7"/>
              </a:cxn>
              <a:cxn ang="T58">
                <a:pos x="T8" y="T9"/>
              </a:cxn>
              <a:cxn ang="T59">
                <a:pos x="T10" y="T11"/>
              </a:cxn>
              <a:cxn ang="T60">
                <a:pos x="T12" y="T13"/>
              </a:cxn>
              <a:cxn ang="T61">
                <a:pos x="T14" y="T15"/>
              </a:cxn>
              <a:cxn ang="T62">
                <a:pos x="T16" y="T17"/>
              </a:cxn>
              <a:cxn ang="T63">
                <a:pos x="T18" y="T19"/>
              </a:cxn>
              <a:cxn ang="T64">
                <a:pos x="T20" y="T21"/>
              </a:cxn>
              <a:cxn ang="T65">
                <a:pos x="T22" y="T23"/>
              </a:cxn>
              <a:cxn ang="T66">
                <a:pos x="T24" y="T25"/>
              </a:cxn>
              <a:cxn ang="T67">
                <a:pos x="T26" y="T27"/>
              </a:cxn>
              <a:cxn ang="T68">
                <a:pos x="T28" y="T29"/>
              </a:cxn>
              <a:cxn ang="T69">
                <a:pos x="T30" y="T31"/>
              </a:cxn>
              <a:cxn ang="T70">
                <a:pos x="T32" y="T33"/>
              </a:cxn>
              <a:cxn ang="T71">
                <a:pos x="T34" y="T35"/>
              </a:cxn>
              <a:cxn ang="T72">
                <a:pos x="T36" y="T37"/>
              </a:cxn>
              <a:cxn ang="T73">
                <a:pos x="T38" y="T39"/>
              </a:cxn>
              <a:cxn ang="T74">
                <a:pos x="T40" y="T41"/>
              </a:cxn>
              <a:cxn ang="T75">
                <a:pos x="T42" y="T43"/>
              </a:cxn>
              <a:cxn ang="T76">
                <a:pos x="T44" y="T45"/>
              </a:cxn>
              <a:cxn ang="T77">
                <a:pos x="T46" y="T47"/>
              </a:cxn>
              <a:cxn ang="T78">
                <a:pos x="T48" y="T49"/>
              </a:cxn>
              <a:cxn ang="T79">
                <a:pos x="T50" y="T51"/>
              </a:cxn>
              <a:cxn ang="T80">
                <a:pos x="T52" y="T53"/>
              </a:cxn>
            </a:cxnLst>
            <a:rect l="T81" t="T82" r="T83" b="T84"/>
            <a:pathLst>
              <a:path w="711" h="583">
                <a:moveTo>
                  <a:pt x="3" y="0"/>
                </a:moveTo>
                <a:lnTo>
                  <a:pt x="284" y="179"/>
                </a:lnTo>
                <a:lnTo>
                  <a:pt x="574" y="192"/>
                </a:lnTo>
                <a:lnTo>
                  <a:pt x="578" y="277"/>
                </a:lnTo>
                <a:lnTo>
                  <a:pt x="614" y="319"/>
                </a:lnTo>
                <a:lnTo>
                  <a:pt x="606" y="353"/>
                </a:lnTo>
                <a:lnTo>
                  <a:pt x="651" y="358"/>
                </a:lnTo>
                <a:lnTo>
                  <a:pt x="646" y="387"/>
                </a:lnTo>
                <a:lnTo>
                  <a:pt x="711" y="396"/>
                </a:lnTo>
                <a:lnTo>
                  <a:pt x="542" y="583"/>
                </a:lnTo>
                <a:lnTo>
                  <a:pt x="345" y="583"/>
                </a:lnTo>
                <a:lnTo>
                  <a:pt x="329" y="548"/>
                </a:lnTo>
                <a:lnTo>
                  <a:pt x="281" y="548"/>
                </a:lnTo>
                <a:lnTo>
                  <a:pt x="261" y="503"/>
                </a:lnTo>
                <a:lnTo>
                  <a:pt x="217" y="507"/>
                </a:lnTo>
                <a:lnTo>
                  <a:pt x="184" y="429"/>
                </a:lnTo>
                <a:lnTo>
                  <a:pt x="148" y="438"/>
                </a:lnTo>
                <a:lnTo>
                  <a:pt x="151" y="358"/>
                </a:lnTo>
                <a:lnTo>
                  <a:pt x="117" y="353"/>
                </a:lnTo>
                <a:lnTo>
                  <a:pt x="117" y="316"/>
                </a:lnTo>
                <a:lnTo>
                  <a:pt x="80" y="311"/>
                </a:lnTo>
                <a:lnTo>
                  <a:pt x="80" y="238"/>
                </a:lnTo>
                <a:lnTo>
                  <a:pt x="40" y="238"/>
                </a:lnTo>
                <a:lnTo>
                  <a:pt x="35" y="123"/>
                </a:lnTo>
                <a:lnTo>
                  <a:pt x="0" y="90"/>
                </a:lnTo>
                <a:lnTo>
                  <a:pt x="3" y="94"/>
                </a:lnTo>
                <a:lnTo>
                  <a:pt x="3" y="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4" name="Freeform 164"/>
          <p:cNvSpPr>
            <a:spLocks noChangeAspect="1"/>
          </p:cNvSpPr>
          <p:nvPr/>
        </p:nvSpPr>
        <p:spPr bwMode="auto">
          <a:xfrm>
            <a:off x="4794250" y="3209925"/>
            <a:ext cx="446088" cy="349250"/>
          </a:xfrm>
          <a:custGeom>
            <a:avLst/>
            <a:gdLst>
              <a:gd name="T0" fmla="*/ 2147483646 w 953"/>
              <a:gd name="T1" fmla="*/ 2147483646 h 859"/>
              <a:gd name="T2" fmla="*/ 2147483646 w 953"/>
              <a:gd name="T3" fmla="*/ 2147483646 h 859"/>
              <a:gd name="T4" fmla="*/ 2147483646 w 953"/>
              <a:gd name="T5" fmla="*/ 2147483646 h 859"/>
              <a:gd name="T6" fmla="*/ 2147483646 w 953"/>
              <a:gd name="T7" fmla="*/ 2147483646 h 859"/>
              <a:gd name="T8" fmla="*/ 2147483646 w 953"/>
              <a:gd name="T9" fmla="*/ 2147483646 h 859"/>
              <a:gd name="T10" fmla="*/ 2147483646 w 953"/>
              <a:gd name="T11" fmla="*/ 2147483646 h 859"/>
              <a:gd name="T12" fmla="*/ 2147483646 w 953"/>
              <a:gd name="T13" fmla="*/ 2147483646 h 859"/>
              <a:gd name="T14" fmla="*/ 2147483646 w 953"/>
              <a:gd name="T15" fmla="*/ 2147483646 h 859"/>
              <a:gd name="T16" fmla="*/ 2147483646 w 953"/>
              <a:gd name="T17" fmla="*/ 2147483646 h 859"/>
              <a:gd name="T18" fmla="*/ 2147483646 w 953"/>
              <a:gd name="T19" fmla="*/ 2147483646 h 859"/>
              <a:gd name="T20" fmla="*/ 2147483646 w 953"/>
              <a:gd name="T21" fmla="*/ 2147483646 h 859"/>
              <a:gd name="T22" fmla="*/ 2147483646 w 953"/>
              <a:gd name="T23" fmla="*/ 2147483646 h 859"/>
              <a:gd name="T24" fmla="*/ 2147483646 w 953"/>
              <a:gd name="T25" fmla="*/ 2147483646 h 859"/>
              <a:gd name="T26" fmla="*/ 2147483646 w 953"/>
              <a:gd name="T27" fmla="*/ 2147483646 h 859"/>
              <a:gd name="T28" fmla="*/ 2147483646 w 953"/>
              <a:gd name="T29" fmla="*/ 2147483646 h 859"/>
              <a:gd name="T30" fmla="*/ 2147483646 w 953"/>
              <a:gd name="T31" fmla="*/ 2147483646 h 859"/>
              <a:gd name="T32" fmla="*/ 2147483646 w 953"/>
              <a:gd name="T33" fmla="*/ 0 h 859"/>
              <a:gd name="T34" fmla="*/ 2147483646 w 953"/>
              <a:gd name="T35" fmla="*/ 2147483646 h 859"/>
              <a:gd name="T36" fmla="*/ 2147483646 w 953"/>
              <a:gd name="T37" fmla="*/ 2147483646 h 859"/>
              <a:gd name="T38" fmla="*/ 2147483646 w 953"/>
              <a:gd name="T39" fmla="*/ 2147483646 h 859"/>
              <a:gd name="T40" fmla="*/ 2147483646 w 953"/>
              <a:gd name="T41" fmla="*/ 2147483646 h 859"/>
              <a:gd name="T42" fmla="*/ 2147483646 w 953"/>
              <a:gd name="T43" fmla="*/ 2147483646 h 859"/>
              <a:gd name="T44" fmla="*/ 2147483646 w 953"/>
              <a:gd name="T45" fmla="*/ 2147483646 h 859"/>
              <a:gd name="T46" fmla="*/ 2147483646 w 953"/>
              <a:gd name="T47" fmla="*/ 2147483646 h 859"/>
              <a:gd name="T48" fmla="*/ 2147483646 w 953"/>
              <a:gd name="T49" fmla="*/ 2147483646 h 859"/>
              <a:gd name="T50" fmla="*/ 2147483646 w 953"/>
              <a:gd name="T51" fmla="*/ 2147483646 h 859"/>
              <a:gd name="T52" fmla="*/ 2147483646 w 953"/>
              <a:gd name="T53" fmla="*/ 2147483646 h 859"/>
              <a:gd name="T54" fmla="*/ 2147483646 w 953"/>
              <a:gd name="T55" fmla="*/ 2147483646 h 859"/>
              <a:gd name="T56" fmla="*/ 2147483646 w 953"/>
              <a:gd name="T57" fmla="*/ 2147483646 h 859"/>
              <a:gd name="T58" fmla="*/ 2147483646 w 953"/>
              <a:gd name="T59" fmla="*/ 2147483646 h 859"/>
              <a:gd name="T60" fmla="*/ 2147483646 w 953"/>
              <a:gd name="T61" fmla="*/ 2147483646 h 859"/>
              <a:gd name="T62" fmla="*/ 2147483646 w 953"/>
              <a:gd name="T63" fmla="*/ 2147483646 h 859"/>
              <a:gd name="T64" fmla="*/ 2147483646 w 953"/>
              <a:gd name="T65" fmla="*/ 2147483646 h 859"/>
              <a:gd name="T66" fmla="*/ 2147483646 w 953"/>
              <a:gd name="T67" fmla="*/ 2147483646 h 859"/>
              <a:gd name="T68" fmla="*/ 2147483646 w 953"/>
              <a:gd name="T69" fmla="*/ 2147483646 h 859"/>
              <a:gd name="T70" fmla="*/ 2147483646 w 953"/>
              <a:gd name="T71" fmla="*/ 2147483646 h 859"/>
              <a:gd name="T72" fmla="*/ 2147483646 w 953"/>
              <a:gd name="T73" fmla="*/ 2147483646 h 859"/>
              <a:gd name="T74" fmla="*/ 2147483646 w 953"/>
              <a:gd name="T75" fmla="*/ 2147483646 h 859"/>
              <a:gd name="T76" fmla="*/ 2147483646 w 953"/>
              <a:gd name="T77" fmla="*/ 2147483646 h 859"/>
              <a:gd name="T78" fmla="*/ 2147483646 w 953"/>
              <a:gd name="T79" fmla="*/ 2147483646 h 859"/>
              <a:gd name="T80" fmla="*/ 2147483646 w 953"/>
              <a:gd name="T81" fmla="*/ 2147483646 h 859"/>
              <a:gd name="T82" fmla="*/ 2147483646 w 953"/>
              <a:gd name="T83" fmla="*/ 2147483646 h 859"/>
              <a:gd name="T84" fmla="*/ 2147483646 w 953"/>
              <a:gd name="T85" fmla="*/ 2147483646 h 859"/>
              <a:gd name="T86" fmla="*/ 2147483646 w 953"/>
              <a:gd name="T87" fmla="*/ 2147483646 h 859"/>
              <a:gd name="T88" fmla="*/ 0 w 953"/>
              <a:gd name="T89" fmla="*/ 2147483646 h 859"/>
              <a:gd name="T90" fmla="*/ 2147483646 w 953"/>
              <a:gd name="T91" fmla="*/ 2147483646 h 859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953"/>
              <a:gd name="T139" fmla="*/ 0 h 859"/>
              <a:gd name="T140" fmla="*/ 953 w 953"/>
              <a:gd name="T141" fmla="*/ 859 h 859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953" h="859">
                <a:moveTo>
                  <a:pt x="7" y="859"/>
                </a:moveTo>
                <a:lnTo>
                  <a:pt x="15" y="741"/>
                </a:lnTo>
                <a:lnTo>
                  <a:pt x="30" y="647"/>
                </a:lnTo>
                <a:lnTo>
                  <a:pt x="75" y="536"/>
                </a:lnTo>
                <a:lnTo>
                  <a:pt x="134" y="458"/>
                </a:lnTo>
                <a:lnTo>
                  <a:pt x="223" y="393"/>
                </a:lnTo>
                <a:lnTo>
                  <a:pt x="328" y="348"/>
                </a:lnTo>
                <a:lnTo>
                  <a:pt x="454" y="300"/>
                </a:lnTo>
                <a:lnTo>
                  <a:pt x="521" y="260"/>
                </a:lnTo>
                <a:lnTo>
                  <a:pt x="566" y="221"/>
                </a:lnTo>
                <a:lnTo>
                  <a:pt x="588" y="159"/>
                </a:lnTo>
                <a:lnTo>
                  <a:pt x="604" y="78"/>
                </a:lnTo>
                <a:lnTo>
                  <a:pt x="611" y="63"/>
                </a:lnTo>
                <a:lnTo>
                  <a:pt x="611" y="48"/>
                </a:lnTo>
                <a:lnTo>
                  <a:pt x="692" y="48"/>
                </a:lnTo>
                <a:lnTo>
                  <a:pt x="752" y="33"/>
                </a:lnTo>
                <a:lnTo>
                  <a:pt x="805" y="0"/>
                </a:lnTo>
                <a:lnTo>
                  <a:pt x="842" y="8"/>
                </a:lnTo>
                <a:lnTo>
                  <a:pt x="849" y="33"/>
                </a:lnTo>
                <a:lnTo>
                  <a:pt x="893" y="48"/>
                </a:lnTo>
                <a:lnTo>
                  <a:pt x="953" y="48"/>
                </a:lnTo>
                <a:lnTo>
                  <a:pt x="886" y="126"/>
                </a:lnTo>
                <a:lnTo>
                  <a:pt x="834" y="126"/>
                </a:lnTo>
                <a:lnTo>
                  <a:pt x="819" y="159"/>
                </a:lnTo>
                <a:lnTo>
                  <a:pt x="783" y="166"/>
                </a:lnTo>
                <a:lnTo>
                  <a:pt x="745" y="198"/>
                </a:lnTo>
                <a:lnTo>
                  <a:pt x="737" y="213"/>
                </a:lnTo>
                <a:lnTo>
                  <a:pt x="745" y="252"/>
                </a:lnTo>
                <a:lnTo>
                  <a:pt x="759" y="300"/>
                </a:lnTo>
                <a:lnTo>
                  <a:pt x="797" y="362"/>
                </a:lnTo>
                <a:lnTo>
                  <a:pt x="805" y="512"/>
                </a:lnTo>
                <a:lnTo>
                  <a:pt x="775" y="520"/>
                </a:lnTo>
                <a:lnTo>
                  <a:pt x="745" y="552"/>
                </a:lnTo>
                <a:lnTo>
                  <a:pt x="664" y="552"/>
                </a:lnTo>
                <a:lnTo>
                  <a:pt x="640" y="592"/>
                </a:lnTo>
                <a:lnTo>
                  <a:pt x="529" y="599"/>
                </a:lnTo>
                <a:lnTo>
                  <a:pt x="477" y="654"/>
                </a:lnTo>
                <a:lnTo>
                  <a:pt x="417" y="670"/>
                </a:lnTo>
                <a:lnTo>
                  <a:pt x="351" y="749"/>
                </a:lnTo>
                <a:lnTo>
                  <a:pt x="328" y="781"/>
                </a:lnTo>
                <a:lnTo>
                  <a:pt x="282" y="811"/>
                </a:lnTo>
                <a:lnTo>
                  <a:pt x="247" y="811"/>
                </a:lnTo>
                <a:lnTo>
                  <a:pt x="201" y="851"/>
                </a:lnTo>
                <a:lnTo>
                  <a:pt x="15" y="843"/>
                </a:lnTo>
                <a:lnTo>
                  <a:pt x="0" y="835"/>
                </a:lnTo>
                <a:lnTo>
                  <a:pt x="7" y="859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5" name="Freeform 165"/>
          <p:cNvSpPr>
            <a:spLocks noChangeAspect="1"/>
          </p:cNvSpPr>
          <p:nvPr/>
        </p:nvSpPr>
        <p:spPr bwMode="auto">
          <a:xfrm>
            <a:off x="4375150" y="3636963"/>
            <a:ext cx="212725" cy="230187"/>
          </a:xfrm>
          <a:custGeom>
            <a:avLst/>
            <a:gdLst>
              <a:gd name="T0" fmla="*/ 2147483646 w 450"/>
              <a:gd name="T1" fmla="*/ 2147483646 h 571"/>
              <a:gd name="T2" fmla="*/ 2147483646 w 450"/>
              <a:gd name="T3" fmla="*/ 2147483646 h 571"/>
              <a:gd name="T4" fmla="*/ 2147483646 w 450"/>
              <a:gd name="T5" fmla="*/ 2147483646 h 571"/>
              <a:gd name="T6" fmla="*/ 2147483646 w 450"/>
              <a:gd name="T7" fmla="*/ 2147483646 h 571"/>
              <a:gd name="T8" fmla="*/ 2147483646 w 450"/>
              <a:gd name="T9" fmla="*/ 2147483646 h 571"/>
              <a:gd name="T10" fmla="*/ 2147483646 w 450"/>
              <a:gd name="T11" fmla="*/ 2147483646 h 571"/>
              <a:gd name="T12" fmla="*/ 2147483646 w 450"/>
              <a:gd name="T13" fmla="*/ 2147483646 h 571"/>
              <a:gd name="T14" fmla="*/ 2147483646 w 450"/>
              <a:gd name="T15" fmla="*/ 2147483646 h 571"/>
              <a:gd name="T16" fmla="*/ 2147483646 w 450"/>
              <a:gd name="T17" fmla="*/ 2147483646 h 571"/>
              <a:gd name="T18" fmla="*/ 2147483646 w 450"/>
              <a:gd name="T19" fmla="*/ 2147483646 h 571"/>
              <a:gd name="T20" fmla="*/ 0 w 450"/>
              <a:gd name="T21" fmla="*/ 2147483646 h 571"/>
              <a:gd name="T22" fmla="*/ 2147483646 w 450"/>
              <a:gd name="T23" fmla="*/ 2147483646 h 571"/>
              <a:gd name="T24" fmla="*/ 2147483646 w 450"/>
              <a:gd name="T25" fmla="*/ 2147483646 h 571"/>
              <a:gd name="T26" fmla="*/ 2147483646 w 450"/>
              <a:gd name="T27" fmla="*/ 2147483646 h 571"/>
              <a:gd name="T28" fmla="*/ 2147483646 w 450"/>
              <a:gd name="T29" fmla="*/ 2147483646 h 571"/>
              <a:gd name="T30" fmla="*/ 2147483646 w 450"/>
              <a:gd name="T31" fmla="*/ 2147483646 h 571"/>
              <a:gd name="T32" fmla="*/ 2147483646 w 450"/>
              <a:gd name="T33" fmla="*/ 2147483646 h 571"/>
              <a:gd name="T34" fmla="*/ 2147483646 w 450"/>
              <a:gd name="T35" fmla="*/ 2147483646 h 571"/>
              <a:gd name="T36" fmla="*/ 2147483646 w 450"/>
              <a:gd name="T37" fmla="*/ 0 h 571"/>
              <a:gd name="T38" fmla="*/ 2147483646 w 450"/>
              <a:gd name="T39" fmla="*/ 2147483646 h 571"/>
              <a:gd name="T40" fmla="*/ 2147483646 w 450"/>
              <a:gd name="T41" fmla="*/ 2147483646 h 571"/>
              <a:gd name="T42" fmla="*/ 2147483646 w 450"/>
              <a:gd name="T43" fmla="*/ 2147483646 h 571"/>
              <a:gd name="T44" fmla="*/ 2147483646 w 450"/>
              <a:gd name="T45" fmla="*/ 2147483646 h 571"/>
              <a:gd name="T46" fmla="*/ 2147483646 w 450"/>
              <a:gd name="T47" fmla="*/ 2147483646 h 571"/>
              <a:gd name="T48" fmla="*/ 2147483646 w 450"/>
              <a:gd name="T49" fmla="*/ 2147483646 h 571"/>
              <a:gd name="T50" fmla="*/ 2147483646 w 450"/>
              <a:gd name="T51" fmla="*/ 2147483646 h 571"/>
              <a:gd name="T52" fmla="*/ 2147483646 w 450"/>
              <a:gd name="T53" fmla="*/ 2147483646 h 571"/>
              <a:gd name="T54" fmla="*/ 2147483646 w 450"/>
              <a:gd name="T55" fmla="*/ 2147483646 h 57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450"/>
              <a:gd name="T85" fmla="*/ 0 h 571"/>
              <a:gd name="T86" fmla="*/ 450 w 450"/>
              <a:gd name="T87" fmla="*/ 571 h 57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450" h="571">
                <a:moveTo>
                  <a:pt x="345" y="571"/>
                </a:moveTo>
                <a:lnTo>
                  <a:pt x="267" y="520"/>
                </a:lnTo>
                <a:lnTo>
                  <a:pt x="204" y="489"/>
                </a:lnTo>
                <a:lnTo>
                  <a:pt x="145" y="465"/>
                </a:lnTo>
                <a:lnTo>
                  <a:pt x="85" y="450"/>
                </a:lnTo>
                <a:lnTo>
                  <a:pt x="59" y="418"/>
                </a:lnTo>
                <a:lnTo>
                  <a:pt x="47" y="362"/>
                </a:lnTo>
                <a:lnTo>
                  <a:pt x="52" y="307"/>
                </a:lnTo>
                <a:lnTo>
                  <a:pt x="37" y="233"/>
                </a:lnTo>
                <a:lnTo>
                  <a:pt x="14" y="174"/>
                </a:lnTo>
                <a:lnTo>
                  <a:pt x="0" y="138"/>
                </a:lnTo>
                <a:lnTo>
                  <a:pt x="55" y="107"/>
                </a:lnTo>
                <a:lnTo>
                  <a:pt x="107" y="87"/>
                </a:lnTo>
                <a:lnTo>
                  <a:pt x="156" y="71"/>
                </a:lnTo>
                <a:lnTo>
                  <a:pt x="200" y="62"/>
                </a:lnTo>
                <a:lnTo>
                  <a:pt x="267" y="60"/>
                </a:lnTo>
                <a:lnTo>
                  <a:pt x="331" y="52"/>
                </a:lnTo>
                <a:lnTo>
                  <a:pt x="376" y="40"/>
                </a:lnTo>
                <a:lnTo>
                  <a:pt x="450" y="0"/>
                </a:lnTo>
                <a:lnTo>
                  <a:pt x="420" y="107"/>
                </a:lnTo>
                <a:lnTo>
                  <a:pt x="386" y="146"/>
                </a:lnTo>
                <a:lnTo>
                  <a:pt x="379" y="316"/>
                </a:lnTo>
                <a:lnTo>
                  <a:pt x="350" y="366"/>
                </a:lnTo>
                <a:lnTo>
                  <a:pt x="350" y="425"/>
                </a:lnTo>
                <a:lnTo>
                  <a:pt x="376" y="465"/>
                </a:lnTo>
                <a:lnTo>
                  <a:pt x="369" y="532"/>
                </a:lnTo>
                <a:lnTo>
                  <a:pt x="350" y="571"/>
                </a:lnTo>
                <a:lnTo>
                  <a:pt x="345" y="57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6" name="Freeform 166"/>
          <p:cNvSpPr>
            <a:spLocks noChangeAspect="1"/>
          </p:cNvSpPr>
          <p:nvPr/>
        </p:nvSpPr>
        <p:spPr bwMode="auto">
          <a:xfrm>
            <a:off x="2116138" y="3598863"/>
            <a:ext cx="234950" cy="223837"/>
          </a:xfrm>
          <a:custGeom>
            <a:avLst/>
            <a:gdLst>
              <a:gd name="T0" fmla="*/ 2147483646 w 498"/>
              <a:gd name="T1" fmla="*/ 2147483646 h 554"/>
              <a:gd name="T2" fmla="*/ 2147483646 w 498"/>
              <a:gd name="T3" fmla="*/ 2147483646 h 554"/>
              <a:gd name="T4" fmla="*/ 2147483646 w 498"/>
              <a:gd name="T5" fmla="*/ 2147483646 h 554"/>
              <a:gd name="T6" fmla="*/ 2147483646 w 498"/>
              <a:gd name="T7" fmla="*/ 2147483646 h 554"/>
              <a:gd name="T8" fmla="*/ 2147483646 w 498"/>
              <a:gd name="T9" fmla="*/ 2147483646 h 554"/>
              <a:gd name="T10" fmla="*/ 2147483646 w 498"/>
              <a:gd name="T11" fmla="*/ 2147483646 h 554"/>
              <a:gd name="T12" fmla="*/ 2147483646 w 498"/>
              <a:gd name="T13" fmla="*/ 2147483646 h 554"/>
              <a:gd name="T14" fmla="*/ 2147483646 w 498"/>
              <a:gd name="T15" fmla="*/ 2147483646 h 554"/>
              <a:gd name="T16" fmla="*/ 2147483646 w 498"/>
              <a:gd name="T17" fmla="*/ 2147483646 h 554"/>
              <a:gd name="T18" fmla="*/ 2147483646 w 498"/>
              <a:gd name="T19" fmla="*/ 2147483646 h 554"/>
              <a:gd name="T20" fmla="*/ 2147483646 w 498"/>
              <a:gd name="T21" fmla="*/ 2147483646 h 554"/>
              <a:gd name="T22" fmla="*/ 2147483646 w 498"/>
              <a:gd name="T23" fmla="*/ 2147483646 h 554"/>
              <a:gd name="T24" fmla="*/ 2147483646 w 498"/>
              <a:gd name="T25" fmla="*/ 2147483646 h 554"/>
              <a:gd name="T26" fmla="*/ 2147483646 w 498"/>
              <a:gd name="T27" fmla="*/ 2147483646 h 554"/>
              <a:gd name="T28" fmla="*/ 2147483646 w 498"/>
              <a:gd name="T29" fmla="*/ 2147483646 h 554"/>
              <a:gd name="T30" fmla="*/ 2147483646 w 498"/>
              <a:gd name="T31" fmla="*/ 2147483646 h 554"/>
              <a:gd name="T32" fmla="*/ 2147483646 w 498"/>
              <a:gd name="T33" fmla="*/ 2147483646 h 554"/>
              <a:gd name="T34" fmla="*/ 2147483646 w 498"/>
              <a:gd name="T35" fmla="*/ 2147483646 h 554"/>
              <a:gd name="T36" fmla="*/ 2147483646 w 498"/>
              <a:gd name="T37" fmla="*/ 2147483646 h 554"/>
              <a:gd name="T38" fmla="*/ 2147483646 w 498"/>
              <a:gd name="T39" fmla="*/ 2147483646 h 554"/>
              <a:gd name="T40" fmla="*/ 0 w 498"/>
              <a:gd name="T41" fmla="*/ 2147483646 h 554"/>
              <a:gd name="T42" fmla="*/ 2147483646 w 498"/>
              <a:gd name="T43" fmla="*/ 2147483646 h 554"/>
              <a:gd name="T44" fmla="*/ 2147483646 w 498"/>
              <a:gd name="T45" fmla="*/ 2147483646 h 554"/>
              <a:gd name="T46" fmla="*/ 2147483646 w 498"/>
              <a:gd name="T47" fmla="*/ 2147483646 h 554"/>
              <a:gd name="T48" fmla="*/ 2147483646 w 498"/>
              <a:gd name="T49" fmla="*/ 2147483646 h 554"/>
              <a:gd name="T50" fmla="*/ 2147483646 w 498"/>
              <a:gd name="T51" fmla="*/ 2147483646 h 554"/>
              <a:gd name="T52" fmla="*/ 2147483646 w 498"/>
              <a:gd name="T53" fmla="*/ 2147483646 h 554"/>
              <a:gd name="T54" fmla="*/ 2147483646 w 498"/>
              <a:gd name="T55" fmla="*/ 2147483646 h 554"/>
              <a:gd name="T56" fmla="*/ 2147483646 w 498"/>
              <a:gd name="T57" fmla="*/ 0 h 554"/>
              <a:gd name="T58" fmla="*/ 2147483646 w 498"/>
              <a:gd name="T59" fmla="*/ 2147483646 h 554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w 498"/>
              <a:gd name="T91" fmla="*/ 0 h 554"/>
              <a:gd name="T92" fmla="*/ 498 w 498"/>
              <a:gd name="T93" fmla="*/ 554 h 554"/>
            </a:gdLst>
            <a:ahLst/>
            <a:cxnLst>
              <a:cxn ang="T60">
                <a:pos x="T0" y="T1"/>
              </a:cxn>
              <a:cxn ang="T61">
                <a:pos x="T2" y="T3"/>
              </a:cxn>
              <a:cxn ang="T62">
                <a:pos x="T4" y="T5"/>
              </a:cxn>
              <a:cxn ang="T63">
                <a:pos x="T6" y="T7"/>
              </a:cxn>
              <a:cxn ang="T64">
                <a:pos x="T8" y="T9"/>
              </a:cxn>
              <a:cxn ang="T65">
                <a:pos x="T10" y="T11"/>
              </a:cxn>
              <a:cxn ang="T66">
                <a:pos x="T12" y="T13"/>
              </a:cxn>
              <a:cxn ang="T67">
                <a:pos x="T14" y="T15"/>
              </a:cxn>
              <a:cxn ang="T68">
                <a:pos x="T16" y="T17"/>
              </a:cxn>
              <a:cxn ang="T69">
                <a:pos x="T18" y="T19"/>
              </a:cxn>
              <a:cxn ang="T70">
                <a:pos x="T20" y="T21"/>
              </a:cxn>
              <a:cxn ang="T71">
                <a:pos x="T22" y="T23"/>
              </a:cxn>
              <a:cxn ang="T72">
                <a:pos x="T24" y="T25"/>
              </a:cxn>
              <a:cxn ang="T73">
                <a:pos x="T26" y="T27"/>
              </a:cxn>
              <a:cxn ang="T74">
                <a:pos x="T28" y="T29"/>
              </a:cxn>
              <a:cxn ang="T75">
                <a:pos x="T30" y="T31"/>
              </a:cxn>
              <a:cxn ang="T76">
                <a:pos x="T32" y="T33"/>
              </a:cxn>
              <a:cxn ang="T77">
                <a:pos x="T34" y="T35"/>
              </a:cxn>
              <a:cxn ang="T78">
                <a:pos x="T36" y="T37"/>
              </a:cxn>
              <a:cxn ang="T79">
                <a:pos x="T38" y="T39"/>
              </a:cxn>
              <a:cxn ang="T80">
                <a:pos x="T40" y="T41"/>
              </a:cxn>
              <a:cxn ang="T81">
                <a:pos x="T42" y="T43"/>
              </a:cxn>
              <a:cxn ang="T82">
                <a:pos x="T44" y="T45"/>
              </a:cxn>
              <a:cxn ang="T83">
                <a:pos x="T46" y="T47"/>
              </a:cxn>
              <a:cxn ang="T84">
                <a:pos x="T48" y="T49"/>
              </a:cxn>
              <a:cxn ang="T85">
                <a:pos x="T50" y="T51"/>
              </a:cxn>
              <a:cxn ang="T86">
                <a:pos x="T52" y="T53"/>
              </a:cxn>
              <a:cxn ang="T87">
                <a:pos x="T54" y="T55"/>
              </a:cxn>
              <a:cxn ang="T88">
                <a:pos x="T56" y="T57"/>
              </a:cxn>
              <a:cxn ang="T89">
                <a:pos x="T58" y="T59"/>
              </a:cxn>
            </a:cxnLst>
            <a:rect l="T90" t="T91" r="T92" b="T93"/>
            <a:pathLst>
              <a:path w="498" h="554">
                <a:moveTo>
                  <a:pt x="223" y="3"/>
                </a:moveTo>
                <a:lnTo>
                  <a:pt x="253" y="93"/>
                </a:lnTo>
                <a:lnTo>
                  <a:pt x="283" y="161"/>
                </a:lnTo>
                <a:lnTo>
                  <a:pt x="331" y="251"/>
                </a:lnTo>
                <a:lnTo>
                  <a:pt x="369" y="284"/>
                </a:lnTo>
                <a:lnTo>
                  <a:pt x="417" y="291"/>
                </a:lnTo>
                <a:lnTo>
                  <a:pt x="461" y="287"/>
                </a:lnTo>
                <a:lnTo>
                  <a:pt x="498" y="279"/>
                </a:lnTo>
                <a:lnTo>
                  <a:pt x="361" y="441"/>
                </a:lnTo>
                <a:lnTo>
                  <a:pt x="310" y="448"/>
                </a:lnTo>
                <a:lnTo>
                  <a:pt x="287" y="473"/>
                </a:lnTo>
                <a:lnTo>
                  <a:pt x="283" y="511"/>
                </a:lnTo>
                <a:lnTo>
                  <a:pt x="216" y="511"/>
                </a:lnTo>
                <a:lnTo>
                  <a:pt x="209" y="551"/>
                </a:lnTo>
                <a:lnTo>
                  <a:pt x="175" y="554"/>
                </a:lnTo>
                <a:lnTo>
                  <a:pt x="178" y="511"/>
                </a:lnTo>
                <a:lnTo>
                  <a:pt x="145" y="511"/>
                </a:lnTo>
                <a:lnTo>
                  <a:pt x="141" y="481"/>
                </a:lnTo>
                <a:lnTo>
                  <a:pt x="107" y="441"/>
                </a:lnTo>
                <a:lnTo>
                  <a:pt x="31" y="441"/>
                </a:lnTo>
                <a:lnTo>
                  <a:pt x="0" y="389"/>
                </a:lnTo>
                <a:lnTo>
                  <a:pt x="4" y="287"/>
                </a:lnTo>
                <a:lnTo>
                  <a:pt x="34" y="169"/>
                </a:lnTo>
                <a:lnTo>
                  <a:pt x="66" y="130"/>
                </a:lnTo>
                <a:lnTo>
                  <a:pt x="107" y="126"/>
                </a:lnTo>
                <a:lnTo>
                  <a:pt x="112" y="82"/>
                </a:lnTo>
                <a:lnTo>
                  <a:pt x="182" y="8"/>
                </a:lnTo>
                <a:lnTo>
                  <a:pt x="216" y="15"/>
                </a:lnTo>
                <a:lnTo>
                  <a:pt x="223" y="0"/>
                </a:lnTo>
                <a:lnTo>
                  <a:pt x="223" y="3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7" name="Freeform 167"/>
          <p:cNvSpPr>
            <a:spLocks noChangeAspect="1"/>
          </p:cNvSpPr>
          <p:nvPr/>
        </p:nvSpPr>
        <p:spPr bwMode="auto">
          <a:xfrm>
            <a:off x="1143000" y="3933825"/>
            <a:ext cx="304800" cy="182563"/>
          </a:xfrm>
          <a:custGeom>
            <a:avLst/>
            <a:gdLst>
              <a:gd name="T0" fmla="*/ 2147483646 w 649"/>
              <a:gd name="T1" fmla="*/ 2147483646 h 452"/>
              <a:gd name="T2" fmla="*/ 2147483646 w 649"/>
              <a:gd name="T3" fmla="*/ 2147483646 h 452"/>
              <a:gd name="T4" fmla="*/ 2147483646 w 649"/>
              <a:gd name="T5" fmla="*/ 2147483646 h 452"/>
              <a:gd name="T6" fmla="*/ 2147483646 w 649"/>
              <a:gd name="T7" fmla="*/ 2147483646 h 452"/>
              <a:gd name="T8" fmla="*/ 2147483646 w 649"/>
              <a:gd name="T9" fmla="*/ 2147483646 h 452"/>
              <a:gd name="T10" fmla="*/ 2147483646 w 649"/>
              <a:gd name="T11" fmla="*/ 2147483646 h 452"/>
              <a:gd name="T12" fmla="*/ 2147483646 w 649"/>
              <a:gd name="T13" fmla="*/ 2147483646 h 452"/>
              <a:gd name="T14" fmla="*/ 2147483646 w 649"/>
              <a:gd name="T15" fmla="*/ 2147483646 h 452"/>
              <a:gd name="T16" fmla="*/ 2147483646 w 649"/>
              <a:gd name="T17" fmla="*/ 2147483646 h 452"/>
              <a:gd name="T18" fmla="*/ 2147483646 w 649"/>
              <a:gd name="T19" fmla="*/ 2147483646 h 452"/>
              <a:gd name="T20" fmla="*/ 2147483646 w 649"/>
              <a:gd name="T21" fmla="*/ 2147483646 h 452"/>
              <a:gd name="T22" fmla="*/ 2147483646 w 649"/>
              <a:gd name="T23" fmla="*/ 2147483646 h 452"/>
              <a:gd name="T24" fmla="*/ 2147483646 w 649"/>
              <a:gd name="T25" fmla="*/ 2147483646 h 452"/>
              <a:gd name="T26" fmla="*/ 2147483646 w 649"/>
              <a:gd name="T27" fmla="*/ 2147483646 h 452"/>
              <a:gd name="T28" fmla="*/ 2147483646 w 649"/>
              <a:gd name="T29" fmla="*/ 2147483646 h 452"/>
              <a:gd name="T30" fmla="*/ 2147483646 w 649"/>
              <a:gd name="T31" fmla="*/ 2147483646 h 452"/>
              <a:gd name="T32" fmla="*/ 2147483646 w 649"/>
              <a:gd name="T33" fmla="*/ 2147483646 h 452"/>
              <a:gd name="T34" fmla="*/ 2147483646 w 649"/>
              <a:gd name="T35" fmla="*/ 2147483646 h 452"/>
              <a:gd name="T36" fmla="*/ 2147483646 w 649"/>
              <a:gd name="T37" fmla="*/ 2147483646 h 452"/>
              <a:gd name="T38" fmla="*/ 2147483646 w 649"/>
              <a:gd name="T39" fmla="*/ 2147483646 h 452"/>
              <a:gd name="T40" fmla="*/ 2147483646 w 649"/>
              <a:gd name="T41" fmla="*/ 2147483646 h 452"/>
              <a:gd name="T42" fmla="*/ 0 w 649"/>
              <a:gd name="T43" fmla="*/ 2147483646 h 452"/>
              <a:gd name="T44" fmla="*/ 0 w 649"/>
              <a:gd name="T45" fmla="*/ 2147483646 h 452"/>
              <a:gd name="T46" fmla="*/ 2147483646 w 649"/>
              <a:gd name="T47" fmla="*/ 2147483646 h 452"/>
              <a:gd name="T48" fmla="*/ 2147483646 w 649"/>
              <a:gd name="T49" fmla="*/ 2147483646 h 452"/>
              <a:gd name="T50" fmla="*/ 2147483646 w 649"/>
              <a:gd name="T51" fmla="*/ 2147483646 h 452"/>
              <a:gd name="T52" fmla="*/ 2147483646 w 649"/>
              <a:gd name="T53" fmla="*/ 2147483646 h 452"/>
              <a:gd name="T54" fmla="*/ 2147483646 w 649"/>
              <a:gd name="T55" fmla="*/ 2147483646 h 452"/>
              <a:gd name="T56" fmla="*/ 2147483646 w 649"/>
              <a:gd name="T57" fmla="*/ 2147483646 h 452"/>
              <a:gd name="T58" fmla="*/ 2147483646 w 649"/>
              <a:gd name="T59" fmla="*/ 0 h 452"/>
              <a:gd name="T60" fmla="*/ 2147483646 w 649"/>
              <a:gd name="T61" fmla="*/ 0 h 452"/>
              <a:gd name="T62" fmla="*/ 2147483646 w 649"/>
              <a:gd name="T63" fmla="*/ 2147483646 h 452"/>
              <a:gd name="T64" fmla="*/ 2147483646 w 649"/>
              <a:gd name="T65" fmla="*/ 2147483646 h 452"/>
              <a:gd name="T66" fmla="*/ 2147483646 w 649"/>
              <a:gd name="T67" fmla="*/ 2147483646 h 452"/>
              <a:gd name="T68" fmla="*/ 2147483646 w 649"/>
              <a:gd name="T69" fmla="*/ 2147483646 h 452"/>
              <a:gd name="T70" fmla="*/ 2147483646 w 649"/>
              <a:gd name="T71" fmla="*/ 2147483646 h 452"/>
              <a:gd name="T72" fmla="*/ 2147483646 w 649"/>
              <a:gd name="T73" fmla="*/ 2147483646 h 452"/>
              <a:gd name="T74" fmla="*/ 2147483646 w 649"/>
              <a:gd name="T75" fmla="*/ 2147483646 h 452"/>
              <a:gd name="T76" fmla="*/ 2147483646 w 649"/>
              <a:gd name="T77" fmla="*/ 2147483646 h 452"/>
              <a:gd name="T78" fmla="*/ 2147483646 w 649"/>
              <a:gd name="T79" fmla="*/ 2147483646 h 452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649"/>
              <a:gd name="T121" fmla="*/ 0 h 452"/>
              <a:gd name="T122" fmla="*/ 649 w 649"/>
              <a:gd name="T123" fmla="*/ 452 h 452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649" h="452">
                <a:moveTo>
                  <a:pt x="462" y="11"/>
                </a:moveTo>
                <a:lnTo>
                  <a:pt x="470" y="107"/>
                </a:lnTo>
                <a:lnTo>
                  <a:pt x="570" y="114"/>
                </a:lnTo>
                <a:lnTo>
                  <a:pt x="607" y="146"/>
                </a:lnTo>
                <a:lnTo>
                  <a:pt x="649" y="146"/>
                </a:lnTo>
                <a:lnTo>
                  <a:pt x="611" y="189"/>
                </a:lnTo>
                <a:lnTo>
                  <a:pt x="573" y="189"/>
                </a:lnTo>
                <a:lnTo>
                  <a:pt x="573" y="225"/>
                </a:lnTo>
                <a:lnTo>
                  <a:pt x="543" y="232"/>
                </a:lnTo>
                <a:lnTo>
                  <a:pt x="548" y="264"/>
                </a:lnTo>
                <a:lnTo>
                  <a:pt x="503" y="264"/>
                </a:lnTo>
                <a:lnTo>
                  <a:pt x="503" y="310"/>
                </a:lnTo>
                <a:lnTo>
                  <a:pt x="470" y="343"/>
                </a:lnTo>
                <a:lnTo>
                  <a:pt x="473" y="452"/>
                </a:lnTo>
                <a:lnTo>
                  <a:pt x="429" y="452"/>
                </a:lnTo>
                <a:lnTo>
                  <a:pt x="432" y="303"/>
                </a:lnTo>
                <a:lnTo>
                  <a:pt x="395" y="303"/>
                </a:lnTo>
                <a:lnTo>
                  <a:pt x="361" y="343"/>
                </a:lnTo>
                <a:lnTo>
                  <a:pt x="361" y="382"/>
                </a:lnTo>
                <a:lnTo>
                  <a:pt x="301" y="422"/>
                </a:lnTo>
                <a:lnTo>
                  <a:pt x="34" y="422"/>
                </a:lnTo>
                <a:lnTo>
                  <a:pt x="0" y="374"/>
                </a:lnTo>
                <a:lnTo>
                  <a:pt x="0" y="334"/>
                </a:lnTo>
                <a:lnTo>
                  <a:pt x="79" y="264"/>
                </a:lnTo>
                <a:lnTo>
                  <a:pt x="113" y="180"/>
                </a:lnTo>
                <a:lnTo>
                  <a:pt x="113" y="62"/>
                </a:lnTo>
                <a:lnTo>
                  <a:pt x="141" y="35"/>
                </a:lnTo>
                <a:lnTo>
                  <a:pt x="186" y="31"/>
                </a:lnTo>
                <a:lnTo>
                  <a:pt x="220" y="15"/>
                </a:lnTo>
                <a:lnTo>
                  <a:pt x="232" y="0"/>
                </a:lnTo>
                <a:lnTo>
                  <a:pt x="251" y="0"/>
                </a:lnTo>
                <a:lnTo>
                  <a:pt x="254" y="7"/>
                </a:lnTo>
                <a:lnTo>
                  <a:pt x="279" y="23"/>
                </a:lnTo>
                <a:lnTo>
                  <a:pt x="301" y="31"/>
                </a:lnTo>
                <a:lnTo>
                  <a:pt x="343" y="35"/>
                </a:lnTo>
                <a:lnTo>
                  <a:pt x="373" y="23"/>
                </a:lnTo>
                <a:lnTo>
                  <a:pt x="410" y="11"/>
                </a:lnTo>
                <a:lnTo>
                  <a:pt x="443" y="7"/>
                </a:lnTo>
                <a:lnTo>
                  <a:pt x="462" y="3"/>
                </a:lnTo>
                <a:lnTo>
                  <a:pt x="462" y="1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8" name="Freeform 168"/>
          <p:cNvSpPr>
            <a:spLocks noChangeAspect="1"/>
          </p:cNvSpPr>
          <p:nvPr/>
        </p:nvSpPr>
        <p:spPr bwMode="auto">
          <a:xfrm>
            <a:off x="1654175" y="4038600"/>
            <a:ext cx="130175" cy="165100"/>
          </a:xfrm>
          <a:custGeom>
            <a:avLst/>
            <a:gdLst>
              <a:gd name="T0" fmla="*/ 2147483646 w 279"/>
              <a:gd name="T1" fmla="*/ 2147483646 h 411"/>
              <a:gd name="T2" fmla="*/ 2147483646 w 279"/>
              <a:gd name="T3" fmla="*/ 2147483646 h 411"/>
              <a:gd name="T4" fmla="*/ 2147483646 w 279"/>
              <a:gd name="T5" fmla="*/ 2147483646 h 411"/>
              <a:gd name="T6" fmla="*/ 2147483646 w 279"/>
              <a:gd name="T7" fmla="*/ 2147483646 h 411"/>
              <a:gd name="T8" fmla="*/ 2147483646 w 279"/>
              <a:gd name="T9" fmla="*/ 2147483646 h 411"/>
              <a:gd name="T10" fmla="*/ 2147483646 w 279"/>
              <a:gd name="T11" fmla="*/ 2147483646 h 411"/>
              <a:gd name="T12" fmla="*/ 2147483646 w 279"/>
              <a:gd name="T13" fmla="*/ 2147483646 h 411"/>
              <a:gd name="T14" fmla="*/ 2147483646 w 279"/>
              <a:gd name="T15" fmla="*/ 2147483646 h 411"/>
              <a:gd name="T16" fmla="*/ 2147483646 w 279"/>
              <a:gd name="T17" fmla="*/ 0 h 411"/>
              <a:gd name="T18" fmla="*/ 2147483646 w 279"/>
              <a:gd name="T19" fmla="*/ 2147483646 h 411"/>
              <a:gd name="T20" fmla="*/ 2147483646 w 279"/>
              <a:gd name="T21" fmla="*/ 2147483646 h 411"/>
              <a:gd name="T22" fmla="*/ 2147483646 w 279"/>
              <a:gd name="T23" fmla="*/ 2147483646 h 411"/>
              <a:gd name="T24" fmla="*/ 2147483646 w 279"/>
              <a:gd name="T25" fmla="*/ 2147483646 h 411"/>
              <a:gd name="T26" fmla="*/ 2147483646 w 279"/>
              <a:gd name="T27" fmla="*/ 2147483646 h 411"/>
              <a:gd name="T28" fmla="*/ 2147483646 w 279"/>
              <a:gd name="T29" fmla="*/ 2147483646 h 411"/>
              <a:gd name="T30" fmla="*/ 2147483646 w 279"/>
              <a:gd name="T31" fmla="*/ 2147483646 h 411"/>
              <a:gd name="T32" fmla="*/ 2147483646 w 279"/>
              <a:gd name="T33" fmla="*/ 2147483646 h 411"/>
              <a:gd name="T34" fmla="*/ 2147483646 w 279"/>
              <a:gd name="T35" fmla="*/ 2147483646 h 411"/>
              <a:gd name="T36" fmla="*/ 2147483646 w 279"/>
              <a:gd name="T37" fmla="*/ 2147483646 h 411"/>
              <a:gd name="T38" fmla="*/ 2147483646 w 279"/>
              <a:gd name="T39" fmla="*/ 2147483646 h 411"/>
              <a:gd name="T40" fmla="*/ 2147483646 w 279"/>
              <a:gd name="T41" fmla="*/ 2147483646 h 411"/>
              <a:gd name="T42" fmla="*/ 2147483646 w 279"/>
              <a:gd name="T43" fmla="*/ 2147483646 h 411"/>
              <a:gd name="T44" fmla="*/ 2147483646 w 279"/>
              <a:gd name="T45" fmla="*/ 2147483646 h 411"/>
              <a:gd name="T46" fmla="*/ 2147483646 w 279"/>
              <a:gd name="T47" fmla="*/ 2147483646 h 411"/>
              <a:gd name="T48" fmla="*/ 2147483646 w 279"/>
              <a:gd name="T49" fmla="*/ 2147483646 h 411"/>
              <a:gd name="T50" fmla="*/ 2147483646 w 279"/>
              <a:gd name="T51" fmla="*/ 2147483646 h 411"/>
              <a:gd name="T52" fmla="*/ 0 w 279"/>
              <a:gd name="T53" fmla="*/ 2147483646 h 411"/>
              <a:gd name="T54" fmla="*/ 2147483646 w 279"/>
              <a:gd name="T55" fmla="*/ 2147483646 h 411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w 279"/>
              <a:gd name="T85" fmla="*/ 0 h 411"/>
              <a:gd name="T86" fmla="*/ 279 w 279"/>
              <a:gd name="T87" fmla="*/ 411 h 411"/>
            </a:gdLst>
            <a:ahLst/>
            <a:cxnLst>
              <a:cxn ang="T56">
                <a:pos x="T0" y="T1"/>
              </a:cxn>
              <a:cxn ang="T57">
                <a:pos x="T2" y="T3"/>
              </a:cxn>
              <a:cxn ang="T58">
                <a:pos x="T4" y="T5"/>
              </a:cxn>
              <a:cxn ang="T59">
                <a:pos x="T6" y="T7"/>
              </a:cxn>
              <a:cxn ang="T60">
                <a:pos x="T8" y="T9"/>
              </a:cxn>
              <a:cxn ang="T61">
                <a:pos x="T10" y="T11"/>
              </a:cxn>
              <a:cxn ang="T62">
                <a:pos x="T12" y="T13"/>
              </a:cxn>
              <a:cxn ang="T63">
                <a:pos x="T14" y="T15"/>
              </a:cxn>
              <a:cxn ang="T64">
                <a:pos x="T16" y="T17"/>
              </a:cxn>
              <a:cxn ang="T65">
                <a:pos x="T18" y="T19"/>
              </a:cxn>
              <a:cxn ang="T66">
                <a:pos x="T20" y="T21"/>
              </a:cxn>
              <a:cxn ang="T67">
                <a:pos x="T22" y="T23"/>
              </a:cxn>
              <a:cxn ang="T68">
                <a:pos x="T24" y="T25"/>
              </a:cxn>
              <a:cxn ang="T69">
                <a:pos x="T26" y="T27"/>
              </a:cxn>
              <a:cxn ang="T70">
                <a:pos x="T28" y="T29"/>
              </a:cxn>
              <a:cxn ang="T71">
                <a:pos x="T30" y="T31"/>
              </a:cxn>
              <a:cxn ang="T72">
                <a:pos x="T32" y="T33"/>
              </a:cxn>
              <a:cxn ang="T73">
                <a:pos x="T34" y="T35"/>
              </a:cxn>
              <a:cxn ang="T74">
                <a:pos x="T36" y="T37"/>
              </a:cxn>
              <a:cxn ang="T75">
                <a:pos x="T38" y="T39"/>
              </a:cxn>
              <a:cxn ang="T76">
                <a:pos x="T40" y="T41"/>
              </a:cxn>
              <a:cxn ang="T77">
                <a:pos x="T42" y="T43"/>
              </a:cxn>
              <a:cxn ang="T78">
                <a:pos x="T44" y="T45"/>
              </a:cxn>
              <a:cxn ang="T79">
                <a:pos x="T46" y="T47"/>
              </a:cxn>
              <a:cxn ang="T80">
                <a:pos x="T48" y="T49"/>
              </a:cxn>
              <a:cxn ang="T81">
                <a:pos x="T50" y="T51"/>
              </a:cxn>
              <a:cxn ang="T82">
                <a:pos x="T52" y="T53"/>
              </a:cxn>
              <a:cxn ang="T83">
                <a:pos x="T54" y="T55"/>
              </a:cxn>
            </a:cxnLst>
            <a:rect l="T84" t="T85" r="T86" b="T87"/>
            <a:pathLst>
              <a:path w="279" h="411">
                <a:moveTo>
                  <a:pt x="3" y="411"/>
                </a:moveTo>
                <a:lnTo>
                  <a:pt x="30" y="315"/>
                </a:lnTo>
                <a:lnTo>
                  <a:pt x="34" y="287"/>
                </a:lnTo>
                <a:lnTo>
                  <a:pt x="30" y="253"/>
                </a:lnTo>
                <a:lnTo>
                  <a:pt x="26" y="222"/>
                </a:lnTo>
                <a:lnTo>
                  <a:pt x="26" y="194"/>
                </a:lnTo>
                <a:lnTo>
                  <a:pt x="19" y="141"/>
                </a:lnTo>
                <a:lnTo>
                  <a:pt x="34" y="79"/>
                </a:lnTo>
                <a:lnTo>
                  <a:pt x="63" y="0"/>
                </a:lnTo>
                <a:lnTo>
                  <a:pt x="78" y="44"/>
                </a:lnTo>
                <a:lnTo>
                  <a:pt x="108" y="48"/>
                </a:lnTo>
                <a:lnTo>
                  <a:pt x="104" y="84"/>
                </a:lnTo>
                <a:lnTo>
                  <a:pt x="138" y="127"/>
                </a:lnTo>
                <a:lnTo>
                  <a:pt x="175" y="127"/>
                </a:lnTo>
                <a:lnTo>
                  <a:pt x="179" y="162"/>
                </a:lnTo>
                <a:lnTo>
                  <a:pt x="209" y="205"/>
                </a:lnTo>
                <a:lnTo>
                  <a:pt x="246" y="202"/>
                </a:lnTo>
                <a:lnTo>
                  <a:pt x="279" y="245"/>
                </a:lnTo>
                <a:lnTo>
                  <a:pt x="257" y="273"/>
                </a:lnTo>
                <a:lnTo>
                  <a:pt x="250" y="315"/>
                </a:lnTo>
                <a:lnTo>
                  <a:pt x="212" y="323"/>
                </a:lnTo>
                <a:lnTo>
                  <a:pt x="179" y="355"/>
                </a:lnTo>
                <a:lnTo>
                  <a:pt x="141" y="355"/>
                </a:lnTo>
                <a:lnTo>
                  <a:pt x="112" y="386"/>
                </a:lnTo>
                <a:lnTo>
                  <a:pt x="34" y="386"/>
                </a:lnTo>
                <a:lnTo>
                  <a:pt x="3" y="406"/>
                </a:lnTo>
                <a:lnTo>
                  <a:pt x="0" y="406"/>
                </a:lnTo>
                <a:lnTo>
                  <a:pt x="3" y="411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599" name="Line 169"/>
          <p:cNvSpPr>
            <a:spLocks noChangeAspect="1" noChangeShapeType="1"/>
          </p:cNvSpPr>
          <p:nvPr/>
        </p:nvSpPr>
        <p:spPr bwMode="auto">
          <a:xfrm flipV="1">
            <a:off x="6596063" y="2306638"/>
            <a:ext cx="36512" cy="6350"/>
          </a:xfrm>
          <a:prstGeom prst="line">
            <a:avLst/>
          </a:pr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bIns="0"/>
          <a:lstStyle/>
          <a:p>
            <a:endParaRPr lang="pt-BR"/>
          </a:p>
        </p:txBody>
      </p:sp>
      <p:sp>
        <p:nvSpPr>
          <p:cNvPr id="18600" name="Rectangle 170"/>
          <p:cNvSpPr>
            <a:spLocks noChangeAspect="1" noChangeArrowheads="1"/>
          </p:cNvSpPr>
          <p:nvPr/>
        </p:nvSpPr>
        <p:spPr bwMode="auto">
          <a:xfrm>
            <a:off x="6238875" y="2122488"/>
            <a:ext cx="1588" cy="1587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601" name="Freeform 171"/>
          <p:cNvSpPr>
            <a:spLocks noChangeAspect="1"/>
          </p:cNvSpPr>
          <p:nvPr/>
        </p:nvSpPr>
        <p:spPr bwMode="auto">
          <a:xfrm>
            <a:off x="1279525" y="3781425"/>
            <a:ext cx="22225" cy="26988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4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5"/>
                </a:lnTo>
                <a:lnTo>
                  <a:pt x="35" y="54"/>
                </a:lnTo>
                <a:lnTo>
                  <a:pt x="36" y="53"/>
                </a:lnTo>
                <a:lnTo>
                  <a:pt x="36" y="52"/>
                </a:lnTo>
                <a:lnTo>
                  <a:pt x="37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8" y="34"/>
                </a:lnTo>
                <a:lnTo>
                  <a:pt x="16" y="33"/>
                </a:lnTo>
                <a:lnTo>
                  <a:pt x="15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37" y="19"/>
                </a:lnTo>
                <a:lnTo>
                  <a:pt x="37" y="18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8" y="8"/>
                </a:lnTo>
                <a:lnTo>
                  <a:pt x="17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6" y="24"/>
                </a:lnTo>
                <a:lnTo>
                  <a:pt x="17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7" y="62"/>
                </a:lnTo>
                <a:lnTo>
                  <a:pt x="36" y="63"/>
                </a:lnTo>
                <a:lnTo>
                  <a:pt x="35" y="63"/>
                </a:lnTo>
                <a:lnTo>
                  <a:pt x="33" y="64"/>
                </a:lnTo>
                <a:lnTo>
                  <a:pt x="32" y="64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2" name="Freeform 172"/>
          <p:cNvSpPr>
            <a:spLocks noChangeAspect="1" noEditPoints="1"/>
          </p:cNvSpPr>
          <p:nvPr/>
        </p:nvSpPr>
        <p:spPr bwMode="auto">
          <a:xfrm>
            <a:off x="1304925" y="3783013"/>
            <a:ext cx="17463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7"/>
                </a:moveTo>
                <a:lnTo>
                  <a:pt x="29" y="59"/>
                </a:lnTo>
                <a:lnTo>
                  <a:pt x="28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6" y="39"/>
                </a:lnTo>
                <a:lnTo>
                  <a:pt x="7" y="38"/>
                </a:lnTo>
                <a:lnTo>
                  <a:pt x="8" y="38"/>
                </a:lnTo>
                <a:lnTo>
                  <a:pt x="10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6" y="33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30" y="26"/>
                </a:lnTo>
                <a:lnTo>
                  <a:pt x="29" y="26"/>
                </a:lnTo>
                <a:lnTo>
                  <a:pt x="29" y="24"/>
                </a:lnTo>
                <a:lnTo>
                  <a:pt x="28" y="24"/>
                </a:lnTo>
                <a:lnTo>
                  <a:pt x="27" y="23"/>
                </a:lnTo>
                <a:lnTo>
                  <a:pt x="26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6"/>
                </a:lnTo>
                <a:lnTo>
                  <a:pt x="10" y="27"/>
                </a:lnTo>
                <a:lnTo>
                  <a:pt x="10" y="28"/>
                </a:lnTo>
                <a:lnTo>
                  <a:pt x="9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6" y="20"/>
                </a:lnTo>
                <a:lnTo>
                  <a:pt x="6" y="19"/>
                </a:lnTo>
                <a:lnTo>
                  <a:pt x="8" y="18"/>
                </a:lnTo>
                <a:lnTo>
                  <a:pt x="9" y="18"/>
                </a:lnTo>
                <a:lnTo>
                  <a:pt x="9" y="17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6" y="14"/>
                </a:lnTo>
                <a:lnTo>
                  <a:pt x="27" y="14"/>
                </a:lnTo>
                <a:lnTo>
                  <a:pt x="29" y="16"/>
                </a:lnTo>
                <a:lnTo>
                  <a:pt x="30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9" y="41"/>
                </a:lnTo>
                <a:lnTo>
                  <a:pt x="26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4"/>
                </a:lnTo>
                <a:lnTo>
                  <a:pt x="11" y="44"/>
                </a:lnTo>
                <a:lnTo>
                  <a:pt x="10" y="44"/>
                </a:lnTo>
                <a:lnTo>
                  <a:pt x="10" y="46"/>
                </a:lnTo>
                <a:lnTo>
                  <a:pt x="9" y="46"/>
                </a:lnTo>
                <a:lnTo>
                  <a:pt x="9" y="47"/>
                </a:lnTo>
                <a:lnTo>
                  <a:pt x="8" y="48"/>
                </a:lnTo>
                <a:lnTo>
                  <a:pt x="8" y="49"/>
                </a:lnTo>
                <a:lnTo>
                  <a:pt x="8" y="51"/>
                </a:lnTo>
                <a:lnTo>
                  <a:pt x="9" y="52"/>
                </a:lnTo>
                <a:lnTo>
                  <a:pt x="9" y="53"/>
                </a:lnTo>
                <a:lnTo>
                  <a:pt x="10" y="53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8" y="11"/>
                </a:moveTo>
                <a:lnTo>
                  <a:pt x="8" y="10"/>
                </a:lnTo>
                <a:lnTo>
                  <a:pt x="8" y="9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6" y="3"/>
                </a:lnTo>
                <a:lnTo>
                  <a:pt x="26" y="2"/>
                </a:lnTo>
                <a:lnTo>
                  <a:pt x="27" y="1"/>
                </a:lnTo>
                <a:lnTo>
                  <a:pt x="27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30" y="9"/>
                </a:lnTo>
                <a:lnTo>
                  <a:pt x="30" y="10"/>
                </a:lnTo>
                <a:lnTo>
                  <a:pt x="29" y="10"/>
                </a:lnTo>
                <a:lnTo>
                  <a:pt x="28" y="10"/>
                </a:lnTo>
                <a:lnTo>
                  <a:pt x="27" y="11"/>
                </a:lnTo>
                <a:lnTo>
                  <a:pt x="26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3" name="Freeform 173"/>
          <p:cNvSpPr>
            <a:spLocks noChangeAspect="1" noEditPoints="1"/>
          </p:cNvSpPr>
          <p:nvPr/>
        </p:nvSpPr>
        <p:spPr bwMode="auto">
          <a:xfrm>
            <a:off x="1325563" y="378936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4" name="Freeform 174"/>
          <p:cNvSpPr>
            <a:spLocks noChangeAspect="1"/>
          </p:cNvSpPr>
          <p:nvPr/>
        </p:nvSpPr>
        <p:spPr bwMode="auto">
          <a:xfrm>
            <a:off x="1360488" y="3783013"/>
            <a:ext cx="25400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4" y="0"/>
                </a:lnTo>
                <a:lnTo>
                  <a:pt x="27" y="44"/>
                </a:lnTo>
                <a:lnTo>
                  <a:pt x="28" y="48"/>
                </a:lnTo>
                <a:lnTo>
                  <a:pt x="29" y="50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8"/>
                </a:lnTo>
                <a:lnTo>
                  <a:pt x="31" y="47"/>
                </a:lnTo>
                <a:lnTo>
                  <a:pt x="32" y="43"/>
                </a:lnTo>
                <a:lnTo>
                  <a:pt x="44" y="0"/>
                </a:lnTo>
                <a:lnTo>
                  <a:pt x="58" y="0"/>
                </a:lnTo>
                <a:lnTo>
                  <a:pt x="58" y="63"/>
                </a:lnTo>
                <a:lnTo>
                  <a:pt x="50" y="63"/>
                </a:lnTo>
                <a:lnTo>
                  <a:pt x="50" y="8"/>
                </a:lnTo>
                <a:lnTo>
                  <a:pt x="34" y="63"/>
                </a:lnTo>
                <a:lnTo>
                  <a:pt x="24" y="63"/>
                </a:lnTo>
                <a:lnTo>
                  <a:pt x="9" y="8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5" name="Freeform 175"/>
          <p:cNvSpPr>
            <a:spLocks noChangeAspect="1" noEditPoints="1"/>
          </p:cNvSpPr>
          <p:nvPr/>
        </p:nvSpPr>
        <p:spPr bwMode="auto">
          <a:xfrm>
            <a:off x="1390650" y="3783013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6" name="Freeform 176"/>
          <p:cNvSpPr>
            <a:spLocks noChangeAspect="1" noEditPoints="1"/>
          </p:cNvSpPr>
          <p:nvPr/>
        </p:nvSpPr>
        <p:spPr bwMode="auto">
          <a:xfrm>
            <a:off x="1398588" y="3789363"/>
            <a:ext cx="17462" cy="26987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9" y="54"/>
                </a:lnTo>
                <a:lnTo>
                  <a:pt x="9" y="55"/>
                </a:lnTo>
                <a:lnTo>
                  <a:pt x="10" y="56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3" y="59"/>
                </a:lnTo>
                <a:lnTo>
                  <a:pt x="24" y="59"/>
                </a:lnTo>
                <a:lnTo>
                  <a:pt x="25" y="58"/>
                </a:lnTo>
                <a:lnTo>
                  <a:pt x="26" y="58"/>
                </a:lnTo>
                <a:lnTo>
                  <a:pt x="27" y="57"/>
                </a:lnTo>
                <a:lnTo>
                  <a:pt x="28" y="57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0" y="53"/>
                </a:lnTo>
                <a:lnTo>
                  <a:pt x="31" y="52"/>
                </a:lnTo>
                <a:lnTo>
                  <a:pt x="31" y="51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39"/>
                </a:lnTo>
                <a:lnTo>
                  <a:pt x="4" y="37"/>
                </a:lnTo>
                <a:lnTo>
                  <a:pt x="3" y="37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3" y="14"/>
                </a:lnTo>
                <a:lnTo>
                  <a:pt x="3" y="13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4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2"/>
                </a:lnTo>
                <a:lnTo>
                  <a:pt x="38" y="2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2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1"/>
                </a:lnTo>
                <a:lnTo>
                  <a:pt x="34" y="62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30" y="65"/>
                </a:lnTo>
                <a:lnTo>
                  <a:pt x="29" y="65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10" y="66"/>
                </a:lnTo>
                <a:lnTo>
                  <a:pt x="9" y="65"/>
                </a:lnTo>
                <a:lnTo>
                  <a:pt x="8" y="65"/>
                </a:lnTo>
                <a:lnTo>
                  <a:pt x="6" y="64"/>
                </a:lnTo>
                <a:lnTo>
                  <a:pt x="5" y="63"/>
                </a:lnTo>
                <a:lnTo>
                  <a:pt x="4" y="62"/>
                </a:lnTo>
                <a:lnTo>
                  <a:pt x="4" y="61"/>
                </a:lnTo>
                <a:lnTo>
                  <a:pt x="3" y="59"/>
                </a:lnTo>
                <a:lnTo>
                  <a:pt x="3" y="58"/>
                </a:lnTo>
                <a:lnTo>
                  <a:pt x="3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8"/>
                </a:lnTo>
                <a:lnTo>
                  <a:pt x="8" y="29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4" y="39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8" y="23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7" name="Freeform 177"/>
          <p:cNvSpPr>
            <a:spLocks noChangeAspect="1"/>
          </p:cNvSpPr>
          <p:nvPr/>
        </p:nvSpPr>
        <p:spPr bwMode="auto">
          <a:xfrm>
            <a:off x="1422400" y="3789363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7"/>
                </a:lnTo>
                <a:lnTo>
                  <a:pt x="10" y="47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7"/>
                </a:lnTo>
                <a:lnTo>
                  <a:pt x="10" y="37"/>
                </a:lnTo>
                <a:lnTo>
                  <a:pt x="11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8" name="Freeform 178"/>
          <p:cNvSpPr>
            <a:spLocks noChangeAspect="1" noEditPoints="1"/>
          </p:cNvSpPr>
          <p:nvPr/>
        </p:nvSpPr>
        <p:spPr bwMode="auto">
          <a:xfrm>
            <a:off x="1441450" y="37893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09" name="Rectangle 179"/>
          <p:cNvSpPr>
            <a:spLocks noChangeAspect="1" noChangeArrowheads="1"/>
          </p:cNvSpPr>
          <p:nvPr/>
        </p:nvSpPr>
        <p:spPr bwMode="auto">
          <a:xfrm>
            <a:off x="1463675" y="3783013"/>
            <a:ext cx="1588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610" name="Freeform 180"/>
          <p:cNvSpPr>
            <a:spLocks noChangeAspect="1" noEditPoints="1"/>
          </p:cNvSpPr>
          <p:nvPr/>
        </p:nvSpPr>
        <p:spPr bwMode="auto">
          <a:xfrm>
            <a:off x="1323975" y="3821113"/>
            <a:ext cx="22225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4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1" y="10"/>
                </a:lnTo>
                <a:lnTo>
                  <a:pt x="42" y="11"/>
                </a:lnTo>
                <a:lnTo>
                  <a:pt x="43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3" y="37"/>
                </a:lnTo>
                <a:lnTo>
                  <a:pt x="42" y="38"/>
                </a:lnTo>
                <a:lnTo>
                  <a:pt x="41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1" name="Freeform 181"/>
          <p:cNvSpPr>
            <a:spLocks noChangeAspect="1"/>
          </p:cNvSpPr>
          <p:nvPr/>
        </p:nvSpPr>
        <p:spPr bwMode="auto">
          <a:xfrm>
            <a:off x="1203325" y="3983038"/>
            <a:ext cx="25400" cy="25400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4" y="64"/>
                </a:moveTo>
                <a:lnTo>
                  <a:pt x="0" y="0"/>
                </a:lnTo>
                <a:lnTo>
                  <a:pt x="10" y="0"/>
                </a:lnTo>
                <a:lnTo>
                  <a:pt x="25" y="46"/>
                </a:lnTo>
                <a:lnTo>
                  <a:pt x="27" y="49"/>
                </a:lnTo>
                <a:lnTo>
                  <a:pt x="28" y="51"/>
                </a:lnTo>
                <a:lnTo>
                  <a:pt x="29" y="54"/>
                </a:lnTo>
                <a:lnTo>
                  <a:pt x="30" y="57"/>
                </a:lnTo>
                <a:lnTo>
                  <a:pt x="30" y="54"/>
                </a:lnTo>
                <a:lnTo>
                  <a:pt x="31" y="53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4"/>
                </a:lnTo>
                <a:lnTo>
                  <a:pt x="24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2" name="Freeform 182"/>
          <p:cNvSpPr>
            <a:spLocks noChangeAspect="1" noEditPoints="1"/>
          </p:cNvSpPr>
          <p:nvPr/>
        </p:nvSpPr>
        <p:spPr bwMode="auto">
          <a:xfrm>
            <a:off x="1228725" y="39893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3" name="Freeform 183"/>
          <p:cNvSpPr>
            <a:spLocks noChangeAspect="1"/>
          </p:cNvSpPr>
          <p:nvPr/>
        </p:nvSpPr>
        <p:spPr bwMode="auto">
          <a:xfrm>
            <a:off x="1250950" y="3989388"/>
            <a:ext cx="17463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4" name="Freeform 184"/>
          <p:cNvSpPr>
            <a:spLocks noChangeAspect="1"/>
          </p:cNvSpPr>
          <p:nvPr/>
        </p:nvSpPr>
        <p:spPr bwMode="auto">
          <a:xfrm>
            <a:off x="1271588" y="3983038"/>
            <a:ext cx="17462" cy="25400"/>
          </a:xfrm>
          <a:custGeom>
            <a:avLst/>
            <a:gdLst>
              <a:gd name="T0" fmla="*/ 0 w 36"/>
              <a:gd name="T1" fmla="*/ 0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2147483646 w 36"/>
              <a:gd name="T29" fmla="*/ 2147483646 h 64"/>
              <a:gd name="T30" fmla="*/ 2147483646 w 36"/>
              <a:gd name="T31" fmla="*/ 2147483646 h 64"/>
              <a:gd name="T32" fmla="*/ 2147483646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2147483646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8" y="23"/>
                </a:lnTo>
                <a:lnTo>
                  <a:pt x="8" y="21"/>
                </a:lnTo>
                <a:lnTo>
                  <a:pt x="10" y="20"/>
                </a:lnTo>
                <a:lnTo>
                  <a:pt x="11" y="19"/>
                </a:lnTo>
                <a:lnTo>
                  <a:pt x="12" y="18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4" y="16"/>
                </a:lnTo>
                <a:lnTo>
                  <a:pt x="25" y="16"/>
                </a:lnTo>
                <a:lnTo>
                  <a:pt x="26" y="17"/>
                </a:lnTo>
                <a:lnTo>
                  <a:pt x="27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4" y="21"/>
                </a:lnTo>
                <a:lnTo>
                  <a:pt x="34" y="23"/>
                </a:lnTo>
                <a:lnTo>
                  <a:pt x="35" y="24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4"/>
                </a:lnTo>
                <a:lnTo>
                  <a:pt x="36" y="64"/>
                </a:lnTo>
                <a:lnTo>
                  <a:pt x="28" y="64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8" y="30"/>
                </a:lnTo>
                <a:lnTo>
                  <a:pt x="27" y="29"/>
                </a:lnTo>
                <a:lnTo>
                  <a:pt x="27" y="28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4"/>
                </a:lnTo>
                <a:lnTo>
                  <a:pt x="15" y="25"/>
                </a:lnTo>
                <a:lnTo>
                  <a:pt x="12" y="26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7"/>
                </a:lnTo>
                <a:lnTo>
                  <a:pt x="7" y="39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5" name="Freeform 185"/>
          <p:cNvSpPr>
            <a:spLocks noChangeAspect="1" noEditPoints="1"/>
          </p:cNvSpPr>
          <p:nvPr/>
        </p:nvSpPr>
        <p:spPr bwMode="auto">
          <a:xfrm>
            <a:off x="1293813" y="39893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6" name="Freeform 186"/>
          <p:cNvSpPr>
            <a:spLocks noChangeAspect="1"/>
          </p:cNvSpPr>
          <p:nvPr/>
        </p:nvSpPr>
        <p:spPr bwMode="auto">
          <a:xfrm>
            <a:off x="1323975" y="3983038"/>
            <a:ext cx="26988" cy="25400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5" y="64"/>
                </a:moveTo>
                <a:lnTo>
                  <a:pt x="0" y="0"/>
                </a:lnTo>
                <a:lnTo>
                  <a:pt x="10" y="0"/>
                </a:lnTo>
                <a:lnTo>
                  <a:pt x="26" y="46"/>
                </a:lnTo>
                <a:lnTo>
                  <a:pt x="27" y="49"/>
                </a:lnTo>
                <a:lnTo>
                  <a:pt x="28" y="51"/>
                </a:lnTo>
                <a:lnTo>
                  <a:pt x="29" y="54"/>
                </a:lnTo>
                <a:lnTo>
                  <a:pt x="30" y="57"/>
                </a:lnTo>
                <a:lnTo>
                  <a:pt x="30" y="54"/>
                </a:lnTo>
                <a:lnTo>
                  <a:pt x="31" y="53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4"/>
                </a:lnTo>
                <a:lnTo>
                  <a:pt x="25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7" name="Freeform 187"/>
          <p:cNvSpPr>
            <a:spLocks noChangeAspect="1" noEditPoints="1"/>
          </p:cNvSpPr>
          <p:nvPr/>
        </p:nvSpPr>
        <p:spPr bwMode="auto">
          <a:xfrm>
            <a:off x="1350963" y="39893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8" name="Freeform 188"/>
          <p:cNvSpPr>
            <a:spLocks noChangeAspect="1"/>
          </p:cNvSpPr>
          <p:nvPr/>
        </p:nvSpPr>
        <p:spPr bwMode="auto">
          <a:xfrm>
            <a:off x="1373188" y="398938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19" name="Freeform 189"/>
          <p:cNvSpPr>
            <a:spLocks noChangeAspect="1" noEditPoints="1"/>
          </p:cNvSpPr>
          <p:nvPr/>
        </p:nvSpPr>
        <p:spPr bwMode="auto">
          <a:xfrm>
            <a:off x="1320800" y="401796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9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0" name="Freeform 190"/>
          <p:cNvSpPr>
            <a:spLocks noChangeAspect="1"/>
          </p:cNvSpPr>
          <p:nvPr/>
        </p:nvSpPr>
        <p:spPr bwMode="auto">
          <a:xfrm>
            <a:off x="6294438" y="2303463"/>
            <a:ext cx="587375" cy="311150"/>
          </a:xfrm>
          <a:custGeom>
            <a:avLst/>
            <a:gdLst>
              <a:gd name="T0" fmla="*/ 0 w 1255"/>
              <a:gd name="T1" fmla="*/ 2147483646 h 768"/>
              <a:gd name="T2" fmla="*/ 2147483646 w 1255"/>
              <a:gd name="T3" fmla="*/ 2147483646 h 768"/>
              <a:gd name="T4" fmla="*/ 2147483646 w 1255"/>
              <a:gd name="T5" fmla="*/ 2147483646 h 768"/>
              <a:gd name="T6" fmla="*/ 2147483646 w 1255"/>
              <a:gd name="T7" fmla="*/ 2147483646 h 768"/>
              <a:gd name="T8" fmla="*/ 2147483646 w 1255"/>
              <a:gd name="T9" fmla="*/ 2147483646 h 768"/>
              <a:gd name="T10" fmla="*/ 2147483646 w 1255"/>
              <a:gd name="T11" fmla="*/ 2147483646 h 768"/>
              <a:gd name="T12" fmla="*/ 2147483646 w 1255"/>
              <a:gd name="T13" fmla="*/ 2147483646 h 768"/>
              <a:gd name="T14" fmla="*/ 2147483646 w 1255"/>
              <a:gd name="T15" fmla="*/ 2147483646 h 768"/>
              <a:gd name="T16" fmla="*/ 2147483646 w 1255"/>
              <a:gd name="T17" fmla="*/ 2147483646 h 768"/>
              <a:gd name="T18" fmla="*/ 2147483646 w 1255"/>
              <a:gd name="T19" fmla="*/ 2147483646 h 768"/>
              <a:gd name="T20" fmla="*/ 2147483646 w 1255"/>
              <a:gd name="T21" fmla="*/ 2147483646 h 768"/>
              <a:gd name="T22" fmla="*/ 2147483646 w 1255"/>
              <a:gd name="T23" fmla="*/ 2147483646 h 768"/>
              <a:gd name="T24" fmla="*/ 2147483646 w 1255"/>
              <a:gd name="T25" fmla="*/ 2147483646 h 768"/>
              <a:gd name="T26" fmla="*/ 2147483646 w 1255"/>
              <a:gd name="T27" fmla="*/ 2147483646 h 768"/>
              <a:gd name="T28" fmla="*/ 2147483646 w 1255"/>
              <a:gd name="T29" fmla="*/ 2147483646 h 768"/>
              <a:gd name="T30" fmla="*/ 2147483646 w 1255"/>
              <a:gd name="T31" fmla="*/ 2147483646 h 768"/>
              <a:gd name="T32" fmla="*/ 2147483646 w 1255"/>
              <a:gd name="T33" fmla="*/ 2147483646 h 768"/>
              <a:gd name="T34" fmla="*/ 2147483646 w 1255"/>
              <a:gd name="T35" fmla="*/ 2147483646 h 768"/>
              <a:gd name="T36" fmla="*/ 2147483646 w 1255"/>
              <a:gd name="T37" fmla="*/ 2147483646 h 768"/>
              <a:gd name="T38" fmla="*/ 2147483646 w 1255"/>
              <a:gd name="T39" fmla="*/ 2147483646 h 768"/>
              <a:gd name="T40" fmla="*/ 2147483646 w 1255"/>
              <a:gd name="T41" fmla="*/ 2147483646 h 768"/>
              <a:gd name="T42" fmla="*/ 2147483646 w 1255"/>
              <a:gd name="T43" fmla="*/ 0 h 768"/>
              <a:gd name="T44" fmla="*/ 2147483646 w 1255"/>
              <a:gd name="T45" fmla="*/ 2147483646 h 768"/>
              <a:gd name="T46" fmla="*/ 2147483646 w 1255"/>
              <a:gd name="T47" fmla="*/ 2147483646 h 768"/>
              <a:gd name="T48" fmla="*/ 2147483646 w 1255"/>
              <a:gd name="T49" fmla="*/ 2147483646 h 768"/>
              <a:gd name="T50" fmla="*/ 2147483646 w 1255"/>
              <a:gd name="T51" fmla="*/ 2147483646 h 768"/>
              <a:gd name="T52" fmla="*/ 2147483646 w 1255"/>
              <a:gd name="T53" fmla="*/ 2147483646 h 768"/>
              <a:gd name="T54" fmla="*/ 2147483646 w 1255"/>
              <a:gd name="T55" fmla="*/ 2147483646 h 768"/>
              <a:gd name="T56" fmla="*/ 2147483646 w 1255"/>
              <a:gd name="T57" fmla="*/ 2147483646 h 768"/>
              <a:gd name="T58" fmla="*/ 2147483646 w 1255"/>
              <a:gd name="T59" fmla="*/ 2147483646 h 768"/>
              <a:gd name="T60" fmla="*/ 2147483646 w 1255"/>
              <a:gd name="T61" fmla="*/ 2147483646 h 768"/>
              <a:gd name="T62" fmla="*/ 2147483646 w 1255"/>
              <a:gd name="T63" fmla="*/ 2147483646 h 768"/>
              <a:gd name="T64" fmla="*/ 2147483646 w 1255"/>
              <a:gd name="T65" fmla="*/ 2147483646 h 768"/>
              <a:gd name="T66" fmla="*/ 2147483646 w 1255"/>
              <a:gd name="T67" fmla="*/ 2147483646 h 768"/>
              <a:gd name="T68" fmla="*/ 2147483646 w 1255"/>
              <a:gd name="T69" fmla="*/ 2147483646 h 768"/>
              <a:gd name="T70" fmla="*/ 2147483646 w 1255"/>
              <a:gd name="T71" fmla="*/ 2147483646 h 768"/>
              <a:gd name="T72" fmla="*/ 2147483646 w 1255"/>
              <a:gd name="T73" fmla="*/ 2147483646 h 768"/>
              <a:gd name="T74" fmla="*/ 2147483646 w 1255"/>
              <a:gd name="T75" fmla="*/ 2147483646 h 768"/>
              <a:gd name="T76" fmla="*/ 2147483646 w 1255"/>
              <a:gd name="T77" fmla="*/ 2147483646 h 768"/>
              <a:gd name="T78" fmla="*/ 2147483646 w 1255"/>
              <a:gd name="T79" fmla="*/ 2147483646 h 768"/>
              <a:gd name="T80" fmla="*/ 2147483646 w 1255"/>
              <a:gd name="T81" fmla="*/ 2147483646 h 768"/>
              <a:gd name="T82" fmla="*/ 2147483646 w 1255"/>
              <a:gd name="T83" fmla="*/ 2147483646 h 768"/>
              <a:gd name="T84" fmla="*/ 2147483646 w 1255"/>
              <a:gd name="T85" fmla="*/ 2147483646 h 768"/>
              <a:gd name="T86" fmla="*/ 2147483646 w 1255"/>
              <a:gd name="T87" fmla="*/ 2147483646 h 768"/>
              <a:gd name="T88" fmla="*/ 2147483646 w 1255"/>
              <a:gd name="T89" fmla="*/ 2147483646 h 768"/>
              <a:gd name="T90" fmla="*/ 2147483646 w 1255"/>
              <a:gd name="T91" fmla="*/ 2147483646 h 768"/>
              <a:gd name="T92" fmla="*/ 0 w 1255"/>
              <a:gd name="T93" fmla="*/ 2147483646 h 768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1255"/>
              <a:gd name="T142" fmla="*/ 0 h 768"/>
              <a:gd name="T143" fmla="*/ 1255 w 1255"/>
              <a:gd name="T144" fmla="*/ 768 h 768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1255" h="768">
                <a:moveTo>
                  <a:pt x="0" y="570"/>
                </a:moveTo>
                <a:lnTo>
                  <a:pt x="33" y="493"/>
                </a:lnTo>
                <a:lnTo>
                  <a:pt x="81" y="416"/>
                </a:lnTo>
                <a:lnTo>
                  <a:pt x="144" y="348"/>
                </a:lnTo>
                <a:lnTo>
                  <a:pt x="190" y="301"/>
                </a:lnTo>
                <a:lnTo>
                  <a:pt x="281" y="238"/>
                </a:lnTo>
                <a:lnTo>
                  <a:pt x="350" y="194"/>
                </a:lnTo>
                <a:lnTo>
                  <a:pt x="447" y="144"/>
                </a:lnTo>
                <a:lnTo>
                  <a:pt x="519" y="106"/>
                </a:lnTo>
                <a:lnTo>
                  <a:pt x="591" y="84"/>
                </a:lnTo>
                <a:lnTo>
                  <a:pt x="692" y="59"/>
                </a:lnTo>
                <a:lnTo>
                  <a:pt x="732" y="33"/>
                </a:lnTo>
                <a:lnTo>
                  <a:pt x="756" y="8"/>
                </a:lnTo>
                <a:lnTo>
                  <a:pt x="784" y="37"/>
                </a:lnTo>
                <a:lnTo>
                  <a:pt x="836" y="59"/>
                </a:lnTo>
                <a:lnTo>
                  <a:pt x="888" y="72"/>
                </a:lnTo>
                <a:lnTo>
                  <a:pt x="941" y="80"/>
                </a:lnTo>
                <a:lnTo>
                  <a:pt x="1001" y="80"/>
                </a:lnTo>
                <a:lnTo>
                  <a:pt x="1041" y="72"/>
                </a:lnTo>
                <a:lnTo>
                  <a:pt x="1093" y="46"/>
                </a:lnTo>
                <a:lnTo>
                  <a:pt x="1142" y="21"/>
                </a:lnTo>
                <a:lnTo>
                  <a:pt x="1190" y="0"/>
                </a:lnTo>
                <a:lnTo>
                  <a:pt x="1222" y="4"/>
                </a:lnTo>
                <a:lnTo>
                  <a:pt x="1246" y="29"/>
                </a:lnTo>
                <a:lnTo>
                  <a:pt x="1255" y="42"/>
                </a:lnTo>
                <a:lnTo>
                  <a:pt x="1149" y="233"/>
                </a:lnTo>
                <a:lnTo>
                  <a:pt x="1129" y="268"/>
                </a:lnTo>
                <a:lnTo>
                  <a:pt x="1110" y="309"/>
                </a:lnTo>
                <a:lnTo>
                  <a:pt x="1093" y="360"/>
                </a:lnTo>
                <a:lnTo>
                  <a:pt x="1090" y="356"/>
                </a:lnTo>
                <a:lnTo>
                  <a:pt x="1065" y="420"/>
                </a:lnTo>
                <a:lnTo>
                  <a:pt x="1025" y="526"/>
                </a:lnTo>
                <a:lnTo>
                  <a:pt x="973" y="650"/>
                </a:lnTo>
                <a:lnTo>
                  <a:pt x="978" y="684"/>
                </a:lnTo>
                <a:lnTo>
                  <a:pt x="876" y="768"/>
                </a:lnTo>
                <a:lnTo>
                  <a:pt x="760" y="768"/>
                </a:lnTo>
                <a:lnTo>
                  <a:pt x="760" y="727"/>
                </a:lnTo>
                <a:lnTo>
                  <a:pt x="555" y="731"/>
                </a:lnTo>
                <a:lnTo>
                  <a:pt x="471" y="688"/>
                </a:lnTo>
                <a:lnTo>
                  <a:pt x="443" y="650"/>
                </a:lnTo>
                <a:lnTo>
                  <a:pt x="367" y="654"/>
                </a:lnTo>
                <a:lnTo>
                  <a:pt x="334" y="606"/>
                </a:lnTo>
                <a:lnTo>
                  <a:pt x="221" y="606"/>
                </a:lnTo>
                <a:lnTo>
                  <a:pt x="190" y="570"/>
                </a:lnTo>
                <a:lnTo>
                  <a:pt x="0" y="570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1" name="Freeform 191"/>
          <p:cNvSpPr>
            <a:spLocks noChangeAspect="1"/>
          </p:cNvSpPr>
          <p:nvPr/>
        </p:nvSpPr>
        <p:spPr bwMode="auto">
          <a:xfrm>
            <a:off x="6173788" y="1897063"/>
            <a:ext cx="363537" cy="368300"/>
          </a:xfrm>
          <a:custGeom>
            <a:avLst/>
            <a:gdLst>
              <a:gd name="T0" fmla="*/ 2147483646 w 775"/>
              <a:gd name="T1" fmla="*/ 0 h 905"/>
              <a:gd name="T2" fmla="*/ 2147483646 w 775"/>
              <a:gd name="T3" fmla="*/ 2147483646 h 905"/>
              <a:gd name="T4" fmla="*/ 2147483646 w 775"/>
              <a:gd name="T5" fmla="*/ 2147483646 h 905"/>
              <a:gd name="T6" fmla="*/ 2147483646 w 775"/>
              <a:gd name="T7" fmla="*/ 2147483646 h 905"/>
              <a:gd name="T8" fmla="*/ 2147483646 w 775"/>
              <a:gd name="T9" fmla="*/ 2147483646 h 905"/>
              <a:gd name="T10" fmla="*/ 2147483646 w 775"/>
              <a:gd name="T11" fmla="*/ 2147483646 h 905"/>
              <a:gd name="T12" fmla="*/ 2147483646 w 775"/>
              <a:gd name="T13" fmla="*/ 2147483646 h 905"/>
              <a:gd name="T14" fmla="*/ 2147483646 w 775"/>
              <a:gd name="T15" fmla="*/ 2147483646 h 905"/>
              <a:gd name="T16" fmla="*/ 2147483646 w 775"/>
              <a:gd name="T17" fmla="*/ 2147483646 h 905"/>
              <a:gd name="T18" fmla="*/ 2147483646 w 775"/>
              <a:gd name="T19" fmla="*/ 2147483646 h 905"/>
              <a:gd name="T20" fmla="*/ 2147483646 w 775"/>
              <a:gd name="T21" fmla="*/ 2147483646 h 905"/>
              <a:gd name="T22" fmla="*/ 2147483646 w 775"/>
              <a:gd name="T23" fmla="*/ 2147483646 h 905"/>
              <a:gd name="T24" fmla="*/ 2147483646 w 775"/>
              <a:gd name="T25" fmla="*/ 2147483646 h 905"/>
              <a:gd name="T26" fmla="*/ 2147483646 w 775"/>
              <a:gd name="T27" fmla="*/ 2147483646 h 905"/>
              <a:gd name="T28" fmla="*/ 2147483646 w 775"/>
              <a:gd name="T29" fmla="*/ 2147483646 h 905"/>
              <a:gd name="T30" fmla="*/ 2147483646 w 775"/>
              <a:gd name="T31" fmla="*/ 2147483646 h 905"/>
              <a:gd name="T32" fmla="*/ 2147483646 w 775"/>
              <a:gd name="T33" fmla="*/ 2147483646 h 905"/>
              <a:gd name="T34" fmla="*/ 2147483646 w 775"/>
              <a:gd name="T35" fmla="*/ 2147483646 h 905"/>
              <a:gd name="T36" fmla="*/ 2147483646 w 775"/>
              <a:gd name="T37" fmla="*/ 2147483646 h 905"/>
              <a:gd name="T38" fmla="*/ 2147483646 w 775"/>
              <a:gd name="T39" fmla="*/ 2147483646 h 905"/>
              <a:gd name="T40" fmla="*/ 2147483646 w 775"/>
              <a:gd name="T41" fmla="*/ 2147483646 h 905"/>
              <a:gd name="T42" fmla="*/ 2147483646 w 775"/>
              <a:gd name="T43" fmla="*/ 2147483646 h 905"/>
              <a:gd name="T44" fmla="*/ 2147483646 w 775"/>
              <a:gd name="T45" fmla="*/ 2147483646 h 905"/>
              <a:gd name="T46" fmla="*/ 2147483646 w 775"/>
              <a:gd name="T47" fmla="*/ 2147483646 h 905"/>
              <a:gd name="T48" fmla="*/ 2147483646 w 775"/>
              <a:gd name="T49" fmla="*/ 2147483646 h 905"/>
              <a:gd name="T50" fmla="*/ 2147483646 w 775"/>
              <a:gd name="T51" fmla="*/ 2147483646 h 905"/>
              <a:gd name="T52" fmla="*/ 2147483646 w 775"/>
              <a:gd name="T53" fmla="*/ 2147483646 h 905"/>
              <a:gd name="T54" fmla="*/ 2147483646 w 775"/>
              <a:gd name="T55" fmla="*/ 2147483646 h 905"/>
              <a:gd name="T56" fmla="*/ 2147483646 w 775"/>
              <a:gd name="T57" fmla="*/ 2147483646 h 905"/>
              <a:gd name="T58" fmla="*/ 2147483646 w 775"/>
              <a:gd name="T59" fmla="*/ 2147483646 h 905"/>
              <a:gd name="T60" fmla="*/ 2147483646 w 775"/>
              <a:gd name="T61" fmla="*/ 2147483646 h 905"/>
              <a:gd name="T62" fmla="*/ 2147483646 w 775"/>
              <a:gd name="T63" fmla="*/ 2147483646 h 905"/>
              <a:gd name="T64" fmla="*/ 0 w 775"/>
              <a:gd name="T65" fmla="*/ 2147483646 h 905"/>
              <a:gd name="T66" fmla="*/ 0 w 775"/>
              <a:gd name="T67" fmla="*/ 2147483646 h 905"/>
              <a:gd name="T68" fmla="*/ 2147483646 w 775"/>
              <a:gd name="T69" fmla="*/ 2147483646 h 905"/>
              <a:gd name="T70" fmla="*/ 2147483646 w 775"/>
              <a:gd name="T71" fmla="*/ 2147483646 h 905"/>
              <a:gd name="T72" fmla="*/ 2147483646 w 775"/>
              <a:gd name="T73" fmla="*/ 2147483646 h 905"/>
              <a:gd name="T74" fmla="*/ 2147483646 w 775"/>
              <a:gd name="T75" fmla="*/ 2147483646 h 905"/>
              <a:gd name="T76" fmla="*/ 2147483646 w 775"/>
              <a:gd name="T77" fmla="*/ 2147483646 h 905"/>
              <a:gd name="T78" fmla="*/ 2147483646 w 775"/>
              <a:gd name="T79" fmla="*/ 2147483646 h 905"/>
              <a:gd name="T80" fmla="*/ 2147483646 w 775"/>
              <a:gd name="T81" fmla="*/ 0 h 905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w 775"/>
              <a:gd name="T124" fmla="*/ 0 h 905"/>
              <a:gd name="T125" fmla="*/ 775 w 775"/>
              <a:gd name="T126" fmla="*/ 905 h 905"/>
            </a:gdLst>
            <a:ahLst/>
            <a:cxnLst>
              <a:cxn ang="T82">
                <a:pos x="T0" y="T1"/>
              </a:cxn>
              <a:cxn ang="T83">
                <a:pos x="T2" y="T3"/>
              </a:cxn>
              <a:cxn ang="T84">
                <a:pos x="T4" y="T5"/>
              </a:cxn>
              <a:cxn ang="T85">
                <a:pos x="T6" y="T7"/>
              </a:cxn>
              <a:cxn ang="T86">
                <a:pos x="T8" y="T9"/>
              </a:cxn>
              <a:cxn ang="T87">
                <a:pos x="T10" y="T11"/>
              </a:cxn>
              <a:cxn ang="T88">
                <a:pos x="T12" y="T13"/>
              </a:cxn>
              <a:cxn ang="T89">
                <a:pos x="T14" y="T15"/>
              </a:cxn>
              <a:cxn ang="T90">
                <a:pos x="T16" y="T17"/>
              </a:cxn>
              <a:cxn ang="T91">
                <a:pos x="T18" y="T19"/>
              </a:cxn>
              <a:cxn ang="T92">
                <a:pos x="T20" y="T21"/>
              </a:cxn>
              <a:cxn ang="T93">
                <a:pos x="T22" y="T23"/>
              </a:cxn>
              <a:cxn ang="T94">
                <a:pos x="T24" y="T25"/>
              </a:cxn>
              <a:cxn ang="T95">
                <a:pos x="T26" y="T27"/>
              </a:cxn>
              <a:cxn ang="T96">
                <a:pos x="T28" y="T29"/>
              </a:cxn>
              <a:cxn ang="T97">
                <a:pos x="T30" y="T31"/>
              </a:cxn>
              <a:cxn ang="T98">
                <a:pos x="T32" y="T33"/>
              </a:cxn>
              <a:cxn ang="T99">
                <a:pos x="T34" y="T35"/>
              </a:cxn>
              <a:cxn ang="T100">
                <a:pos x="T36" y="T37"/>
              </a:cxn>
              <a:cxn ang="T101">
                <a:pos x="T38" y="T39"/>
              </a:cxn>
              <a:cxn ang="T102">
                <a:pos x="T40" y="T41"/>
              </a:cxn>
              <a:cxn ang="T103">
                <a:pos x="T42" y="T43"/>
              </a:cxn>
              <a:cxn ang="T104">
                <a:pos x="T44" y="T45"/>
              </a:cxn>
              <a:cxn ang="T105">
                <a:pos x="T46" y="T47"/>
              </a:cxn>
              <a:cxn ang="T106">
                <a:pos x="T48" y="T49"/>
              </a:cxn>
              <a:cxn ang="T107">
                <a:pos x="T50" y="T51"/>
              </a:cxn>
              <a:cxn ang="T108">
                <a:pos x="T52" y="T53"/>
              </a:cxn>
              <a:cxn ang="T109">
                <a:pos x="T54" y="T55"/>
              </a:cxn>
              <a:cxn ang="T110">
                <a:pos x="T56" y="T57"/>
              </a:cxn>
              <a:cxn ang="T111">
                <a:pos x="T58" y="T59"/>
              </a:cxn>
              <a:cxn ang="T112">
                <a:pos x="T60" y="T61"/>
              </a:cxn>
              <a:cxn ang="T113">
                <a:pos x="T62" y="T63"/>
              </a:cxn>
              <a:cxn ang="T114">
                <a:pos x="T64" y="T65"/>
              </a:cxn>
              <a:cxn ang="T115">
                <a:pos x="T66" y="T67"/>
              </a:cxn>
              <a:cxn ang="T116">
                <a:pos x="T68" y="T69"/>
              </a:cxn>
              <a:cxn ang="T117">
                <a:pos x="T70" y="T71"/>
              </a:cxn>
              <a:cxn ang="T118">
                <a:pos x="T72" y="T73"/>
              </a:cxn>
              <a:cxn ang="T119">
                <a:pos x="T74" y="T75"/>
              </a:cxn>
              <a:cxn ang="T120">
                <a:pos x="T76" y="T77"/>
              </a:cxn>
              <a:cxn ang="T121">
                <a:pos x="T78" y="T79"/>
              </a:cxn>
              <a:cxn ang="T122">
                <a:pos x="T80" y="T81"/>
              </a:cxn>
            </a:cxnLst>
            <a:rect l="T123" t="T124" r="T125" b="T126"/>
            <a:pathLst>
              <a:path w="775" h="905">
                <a:moveTo>
                  <a:pt x="166" y="0"/>
                </a:moveTo>
                <a:lnTo>
                  <a:pt x="281" y="18"/>
                </a:lnTo>
                <a:lnTo>
                  <a:pt x="378" y="39"/>
                </a:lnTo>
                <a:lnTo>
                  <a:pt x="478" y="55"/>
                </a:lnTo>
                <a:lnTo>
                  <a:pt x="555" y="60"/>
                </a:lnTo>
                <a:lnTo>
                  <a:pt x="634" y="64"/>
                </a:lnTo>
                <a:lnTo>
                  <a:pt x="695" y="64"/>
                </a:lnTo>
                <a:lnTo>
                  <a:pt x="775" y="69"/>
                </a:lnTo>
                <a:lnTo>
                  <a:pt x="720" y="161"/>
                </a:lnTo>
                <a:lnTo>
                  <a:pt x="691" y="234"/>
                </a:lnTo>
                <a:lnTo>
                  <a:pt x="675" y="327"/>
                </a:lnTo>
                <a:lnTo>
                  <a:pt x="643" y="442"/>
                </a:lnTo>
                <a:lnTo>
                  <a:pt x="607" y="544"/>
                </a:lnTo>
                <a:lnTo>
                  <a:pt x="571" y="608"/>
                </a:lnTo>
                <a:lnTo>
                  <a:pt x="527" y="688"/>
                </a:lnTo>
                <a:lnTo>
                  <a:pt x="507" y="752"/>
                </a:lnTo>
                <a:lnTo>
                  <a:pt x="498" y="804"/>
                </a:lnTo>
                <a:lnTo>
                  <a:pt x="494" y="879"/>
                </a:lnTo>
                <a:lnTo>
                  <a:pt x="494" y="905"/>
                </a:lnTo>
                <a:lnTo>
                  <a:pt x="498" y="902"/>
                </a:lnTo>
                <a:lnTo>
                  <a:pt x="406" y="867"/>
                </a:lnTo>
                <a:lnTo>
                  <a:pt x="341" y="858"/>
                </a:lnTo>
                <a:lnTo>
                  <a:pt x="286" y="846"/>
                </a:lnTo>
                <a:lnTo>
                  <a:pt x="250" y="858"/>
                </a:lnTo>
                <a:lnTo>
                  <a:pt x="225" y="893"/>
                </a:lnTo>
                <a:lnTo>
                  <a:pt x="209" y="841"/>
                </a:lnTo>
                <a:lnTo>
                  <a:pt x="185" y="791"/>
                </a:lnTo>
                <a:lnTo>
                  <a:pt x="166" y="773"/>
                </a:lnTo>
                <a:lnTo>
                  <a:pt x="117" y="766"/>
                </a:lnTo>
                <a:lnTo>
                  <a:pt x="64" y="752"/>
                </a:lnTo>
                <a:lnTo>
                  <a:pt x="33" y="736"/>
                </a:lnTo>
                <a:lnTo>
                  <a:pt x="13" y="706"/>
                </a:lnTo>
                <a:lnTo>
                  <a:pt x="0" y="680"/>
                </a:lnTo>
                <a:lnTo>
                  <a:pt x="0" y="647"/>
                </a:lnTo>
                <a:lnTo>
                  <a:pt x="48" y="460"/>
                </a:lnTo>
                <a:lnTo>
                  <a:pt x="84" y="357"/>
                </a:lnTo>
                <a:lnTo>
                  <a:pt x="97" y="298"/>
                </a:lnTo>
                <a:lnTo>
                  <a:pt x="129" y="191"/>
                </a:lnTo>
                <a:lnTo>
                  <a:pt x="133" y="110"/>
                </a:lnTo>
                <a:lnTo>
                  <a:pt x="166" y="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2" name="Freeform 192"/>
          <p:cNvSpPr>
            <a:spLocks noChangeAspect="1"/>
          </p:cNvSpPr>
          <p:nvPr/>
        </p:nvSpPr>
        <p:spPr bwMode="auto">
          <a:xfrm>
            <a:off x="6173788" y="1916113"/>
            <a:ext cx="777875" cy="615950"/>
          </a:xfrm>
          <a:custGeom>
            <a:avLst/>
            <a:gdLst>
              <a:gd name="T0" fmla="*/ 2147483646 w 1663"/>
              <a:gd name="T1" fmla="*/ 2147483646 h 1513"/>
              <a:gd name="T2" fmla="*/ 2147483646 w 1663"/>
              <a:gd name="T3" fmla="*/ 2147483646 h 1513"/>
              <a:gd name="T4" fmla="*/ 2147483646 w 1663"/>
              <a:gd name="T5" fmla="*/ 2147483646 h 1513"/>
              <a:gd name="T6" fmla="*/ 2147483646 w 1663"/>
              <a:gd name="T7" fmla="*/ 2147483646 h 1513"/>
              <a:gd name="T8" fmla="*/ 2147483646 w 1663"/>
              <a:gd name="T9" fmla="*/ 2147483646 h 1513"/>
              <a:gd name="T10" fmla="*/ 2147483646 w 1663"/>
              <a:gd name="T11" fmla="*/ 2147483646 h 1513"/>
              <a:gd name="T12" fmla="*/ 2147483646 w 1663"/>
              <a:gd name="T13" fmla="*/ 2147483646 h 1513"/>
              <a:gd name="T14" fmla="*/ 2147483646 w 1663"/>
              <a:gd name="T15" fmla="*/ 2147483646 h 1513"/>
              <a:gd name="T16" fmla="*/ 2147483646 w 1663"/>
              <a:gd name="T17" fmla="*/ 2147483646 h 1513"/>
              <a:gd name="T18" fmla="*/ 2147483646 w 1663"/>
              <a:gd name="T19" fmla="*/ 2147483646 h 1513"/>
              <a:gd name="T20" fmla="*/ 2147483646 w 1663"/>
              <a:gd name="T21" fmla="*/ 2147483646 h 1513"/>
              <a:gd name="T22" fmla="*/ 2147483646 w 1663"/>
              <a:gd name="T23" fmla="*/ 2147483646 h 1513"/>
              <a:gd name="T24" fmla="*/ 2147483646 w 1663"/>
              <a:gd name="T25" fmla="*/ 2147483646 h 1513"/>
              <a:gd name="T26" fmla="*/ 2147483646 w 1663"/>
              <a:gd name="T27" fmla="*/ 2147483646 h 1513"/>
              <a:gd name="T28" fmla="*/ 2147483646 w 1663"/>
              <a:gd name="T29" fmla="*/ 2147483646 h 1513"/>
              <a:gd name="T30" fmla="*/ 2147483646 w 1663"/>
              <a:gd name="T31" fmla="*/ 2147483646 h 1513"/>
              <a:gd name="T32" fmla="*/ 2147483646 w 1663"/>
              <a:gd name="T33" fmla="*/ 2147483646 h 1513"/>
              <a:gd name="T34" fmla="*/ 2147483646 w 1663"/>
              <a:gd name="T35" fmla="*/ 2147483646 h 1513"/>
              <a:gd name="T36" fmla="*/ 2147483646 w 1663"/>
              <a:gd name="T37" fmla="*/ 2147483646 h 1513"/>
              <a:gd name="T38" fmla="*/ 0 w 1663"/>
              <a:gd name="T39" fmla="*/ 2147483646 h 1513"/>
              <a:gd name="T40" fmla="*/ 2147483646 w 1663"/>
              <a:gd name="T41" fmla="*/ 2147483646 h 1513"/>
              <a:gd name="T42" fmla="*/ 2147483646 w 1663"/>
              <a:gd name="T43" fmla="*/ 2147483646 h 1513"/>
              <a:gd name="T44" fmla="*/ 2147483646 w 1663"/>
              <a:gd name="T45" fmla="*/ 2147483646 h 1513"/>
              <a:gd name="T46" fmla="*/ 2147483646 w 1663"/>
              <a:gd name="T47" fmla="*/ 2147483646 h 1513"/>
              <a:gd name="T48" fmla="*/ 2147483646 w 1663"/>
              <a:gd name="T49" fmla="*/ 2147483646 h 1513"/>
              <a:gd name="T50" fmla="*/ 2147483646 w 1663"/>
              <a:gd name="T51" fmla="*/ 2147483646 h 1513"/>
              <a:gd name="T52" fmla="*/ 2147483646 w 1663"/>
              <a:gd name="T53" fmla="*/ 2147483646 h 1513"/>
              <a:gd name="T54" fmla="*/ 2147483646 w 1663"/>
              <a:gd name="T55" fmla="*/ 2147483646 h 1513"/>
              <a:gd name="T56" fmla="*/ 2147483646 w 1663"/>
              <a:gd name="T57" fmla="*/ 2147483646 h 1513"/>
              <a:gd name="T58" fmla="*/ 2147483646 w 1663"/>
              <a:gd name="T59" fmla="*/ 2147483646 h 1513"/>
              <a:gd name="T60" fmla="*/ 2147483646 w 1663"/>
              <a:gd name="T61" fmla="*/ 2147483646 h 1513"/>
              <a:gd name="T62" fmla="*/ 2147483646 w 1663"/>
              <a:gd name="T63" fmla="*/ 2147483646 h 1513"/>
              <a:gd name="T64" fmla="*/ 2147483646 w 1663"/>
              <a:gd name="T65" fmla="*/ 0 h 1513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w 1663"/>
              <a:gd name="T100" fmla="*/ 0 h 1513"/>
              <a:gd name="T101" fmla="*/ 1663 w 1663"/>
              <a:gd name="T102" fmla="*/ 1513 h 1513"/>
            </a:gdLst>
            <a:ahLst/>
            <a:cxnLst>
              <a:cxn ang="T66">
                <a:pos x="T0" y="T1"/>
              </a:cxn>
              <a:cxn ang="T67">
                <a:pos x="T2" y="T3"/>
              </a:cxn>
              <a:cxn ang="T68">
                <a:pos x="T4" y="T5"/>
              </a:cxn>
              <a:cxn ang="T69">
                <a:pos x="T6" y="T7"/>
              </a:cxn>
              <a:cxn ang="T70">
                <a:pos x="T8" y="T9"/>
              </a:cxn>
              <a:cxn ang="T71">
                <a:pos x="T10" y="T11"/>
              </a:cxn>
              <a:cxn ang="T72">
                <a:pos x="T12" y="T13"/>
              </a:cxn>
              <a:cxn ang="T73">
                <a:pos x="T14" y="T15"/>
              </a:cxn>
              <a:cxn ang="T74">
                <a:pos x="T16" y="T17"/>
              </a:cxn>
              <a:cxn ang="T75">
                <a:pos x="T18" y="T19"/>
              </a:cxn>
              <a:cxn ang="T76">
                <a:pos x="T20" y="T21"/>
              </a:cxn>
              <a:cxn ang="T77">
                <a:pos x="T22" y="T23"/>
              </a:cxn>
              <a:cxn ang="T78">
                <a:pos x="T24" y="T25"/>
              </a:cxn>
              <a:cxn ang="T79">
                <a:pos x="T26" y="T27"/>
              </a:cxn>
              <a:cxn ang="T80">
                <a:pos x="T28" y="T29"/>
              </a:cxn>
              <a:cxn ang="T81">
                <a:pos x="T30" y="T31"/>
              </a:cxn>
              <a:cxn ang="T82">
                <a:pos x="T32" y="T33"/>
              </a:cxn>
              <a:cxn ang="T83">
                <a:pos x="T34" y="T35"/>
              </a:cxn>
              <a:cxn ang="T84">
                <a:pos x="T36" y="T37"/>
              </a:cxn>
              <a:cxn ang="T85">
                <a:pos x="T38" y="T39"/>
              </a:cxn>
              <a:cxn ang="T86">
                <a:pos x="T40" y="T41"/>
              </a:cxn>
              <a:cxn ang="T87">
                <a:pos x="T42" y="T43"/>
              </a:cxn>
              <a:cxn ang="T88">
                <a:pos x="T44" y="T45"/>
              </a:cxn>
              <a:cxn ang="T89">
                <a:pos x="T46" y="T47"/>
              </a:cxn>
              <a:cxn ang="T90">
                <a:pos x="T48" y="T49"/>
              </a:cxn>
              <a:cxn ang="T91">
                <a:pos x="T50" y="T51"/>
              </a:cxn>
              <a:cxn ang="T92">
                <a:pos x="T52" y="T53"/>
              </a:cxn>
              <a:cxn ang="T93">
                <a:pos x="T54" y="T55"/>
              </a:cxn>
              <a:cxn ang="T94">
                <a:pos x="T56" y="T57"/>
              </a:cxn>
              <a:cxn ang="T95">
                <a:pos x="T58" y="T59"/>
              </a:cxn>
              <a:cxn ang="T96">
                <a:pos x="T60" y="T61"/>
              </a:cxn>
              <a:cxn ang="T97">
                <a:pos x="T62" y="T63"/>
              </a:cxn>
              <a:cxn ang="T98">
                <a:pos x="T64" y="T65"/>
              </a:cxn>
            </a:cxnLst>
            <a:rect l="T99" t="T100" r="T101" b="T102"/>
            <a:pathLst>
              <a:path w="1663" h="1513">
                <a:moveTo>
                  <a:pt x="771" y="0"/>
                </a:moveTo>
                <a:lnTo>
                  <a:pt x="964" y="16"/>
                </a:lnTo>
                <a:lnTo>
                  <a:pt x="1068" y="51"/>
                </a:lnTo>
                <a:lnTo>
                  <a:pt x="1125" y="101"/>
                </a:lnTo>
                <a:lnTo>
                  <a:pt x="1382" y="221"/>
                </a:lnTo>
                <a:lnTo>
                  <a:pt x="1406" y="306"/>
                </a:lnTo>
                <a:lnTo>
                  <a:pt x="1430" y="366"/>
                </a:lnTo>
                <a:lnTo>
                  <a:pt x="1543" y="450"/>
                </a:lnTo>
                <a:lnTo>
                  <a:pt x="1639" y="577"/>
                </a:lnTo>
                <a:lnTo>
                  <a:pt x="1663" y="654"/>
                </a:lnTo>
                <a:lnTo>
                  <a:pt x="1600" y="858"/>
                </a:lnTo>
                <a:lnTo>
                  <a:pt x="1550" y="867"/>
                </a:lnTo>
                <a:lnTo>
                  <a:pt x="1519" y="985"/>
                </a:lnTo>
                <a:lnTo>
                  <a:pt x="1463" y="951"/>
                </a:lnTo>
                <a:lnTo>
                  <a:pt x="1325" y="1019"/>
                </a:lnTo>
                <a:lnTo>
                  <a:pt x="1117" y="1028"/>
                </a:lnTo>
                <a:lnTo>
                  <a:pt x="1077" y="1003"/>
                </a:lnTo>
                <a:lnTo>
                  <a:pt x="1012" y="960"/>
                </a:lnTo>
                <a:lnTo>
                  <a:pt x="956" y="1019"/>
                </a:lnTo>
                <a:lnTo>
                  <a:pt x="892" y="1028"/>
                </a:lnTo>
                <a:lnTo>
                  <a:pt x="811" y="1054"/>
                </a:lnTo>
                <a:lnTo>
                  <a:pt x="699" y="1105"/>
                </a:lnTo>
                <a:lnTo>
                  <a:pt x="563" y="1172"/>
                </a:lnTo>
                <a:lnTo>
                  <a:pt x="498" y="1224"/>
                </a:lnTo>
                <a:lnTo>
                  <a:pt x="418" y="1275"/>
                </a:lnTo>
                <a:lnTo>
                  <a:pt x="345" y="1360"/>
                </a:lnTo>
                <a:lnTo>
                  <a:pt x="290" y="1445"/>
                </a:lnTo>
                <a:lnTo>
                  <a:pt x="273" y="1496"/>
                </a:lnTo>
                <a:lnTo>
                  <a:pt x="273" y="1513"/>
                </a:lnTo>
                <a:lnTo>
                  <a:pt x="233" y="1513"/>
                </a:lnTo>
                <a:lnTo>
                  <a:pt x="224" y="1478"/>
                </a:lnTo>
                <a:lnTo>
                  <a:pt x="161" y="1461"/>
                </a:lnTo>
                <a:lnTo>
                  <a:pt x="161" y="1360"/>
                </a:lnTo>
                <a:lnTo>
                  <a:pt x="144" y="1258"/>
                </a:lnTo>
                <a:lnTo>
                  <a:pt x="120" y="1155"/>
                </a:lnTo>
                <a:lnTo>
                  <a:pt x="96" y="1019"/>
                </a:lnTo>
                <a:lnTo>
                  <a:pt x="63" y="926"/>
                </a:lnTo>
                <a:lnTo>
                  <a:pt x="33" y="816"/>
                </a:lnTo>
                <a:lnTo>
                  <a:pt x="0" y="713"/>
                </a:lnTo>
                <a:lnTo>
                  <a:pt x="0" y="646"/>
                </a:lnTo>
                <a:lnTo>
                  <a:pt x="33" y="680"/>
                </a:lnTo>
                <a:lnTo>
                  <a:pt x="63" y="697"/>
                </a:lnTo>
                <a:lnTo>
                  <a:pt x="104" y="713"/>
                </a:lnTo>
                <a:lnTo>
                  <a:pt x="153" y="704"/>
                </a:lnTo>
                <a:lnTo>
                  <a:pt x="185" y="730"/>
                </a:lnTo>
                <a:lnTo>
                  <a:pt x="200" y="764"/>
                </a:lnTo>
                <a:lnTo>
                  <a:pt x="216" y="799"/>
                </a:lnTo>
                <a:lnTo>
                  <a:pt x="216" y="832"/>
                </a:lnTo>
                <a:lnTo>
                  <a:pt x="249" y="790"/>
                </a:lnTo>
                <a:lnTo>
                  <a:pt x="290" y="790"/>
                </a:lnTo>
                <a:lnTo>
                  <a:pt x="345" y="790"/>
                </a:lnTo>
                <a:lnTo>
                  <a:pt x="377" y="816"/>
                </a:lnTo>
                <a:lnTo>
                  <a:pt x="442" y="816"/>
                </a:lnTo>
                <a:lnTo>
                  <a:pt x="474" y="832"/>
                </a:lnTo>
                <a:lnTo>
                  <a:pt x="498" y="840"/>
                </a:lnTo>
                <a:lnTo>
                  <a:pt x="498" y="773"/>
                </a:lnTo>
                <a:lnTo>
                  <a:pt x="506" y="688"/>
                </a:lnTo>
                <a:lnTo>
                  <a:pt x="530" y="594"/>
                </a:lnTo>
                <a:lnTo>
                  <a:pt x="571" y="561"/>
                </a:lnTo>
                <a:lnTo>
                  <a:pt x="611" y="476"/>
                </a:lnTo>
                <a:lnTo>
                  <a:pt x="667" y="306"/>
                </a:lnTo>
                <a:lnTo>
                  <a:pt x="675" y="255"/>
                </a:lnTo>
                <a:lnTo>
                  <a:pt x="691" y="161"/>
                </a:lnTo>
                <a:lnTo>
                  <a:pt x="707" y="101"/>
                </a:lnTo>
                <a:lnTo>
                  <a:pt x="707" y="110"/>
                </a:lnTo>
                <a:lnTo>
                  <a:pt x="771" y="0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3" name="Freeform 193"/>
          <p:cNvSpPr>
            <a:spLocks noChangeAspect="1" noEditPoints="1"/>
          </p:cNvSpPr>
          <p:nvPr/>
        </p:nvSpPr>
        <p:spPr bwMode="auto">
          <a:xfrm>
            <a:off x="1714500" y="4130675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4" name="Freeform 194"/>
          <p:cNvSpPr>
            <a:spLocks noChangeAspect="1" noEditPoints="1"/>
          </p:cNvSpPr>
          <p:nvPr/>
        </p:nvSpPr>
        <p:spPr bwMode="auto">
          <a:xfrm>
            <a:off x="1517650" y="4140200"/>
            <a:ext cx="22225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4" y="17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7"/>
                </a:lnTo>
                <a:lnTo>
                  <a:pt x="28" y="47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5" name="Freeform 195"/>
          <p:cNvSpPr>
            <a:spLocks noChangeAspect="1"/>
          </p:cNvSpPr>
          <p:nvPr/>
        </p:nvSpPr>
        <p:spPr bwMode="auto">
          <a:xfrm>
            <a:off x="1408113" y="4087813"/>
            <a:ext cx="17462" cy="25400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9" y="55"/>
                </a:lnTo>
                <a:lnTo>
                  <a:pt x="37" y="55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6" name="Freeform 196"/>
          <p:cNvSpPr>
            <a:spLocks noChangeAspect="1"/>
          </p:cNvSpPr>
          <p:nvPr/>
        </p:nvSpPr>
        <p:spPr bwMode="auto">
          <a:xfrm>
            <a:off x="1427163" y="4094163"/>
            <a:ext cx="19050" cy="20637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2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2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7" y="32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7" name="Freeform 197"/>
          <p:cNvSpPr>
            <a:spLocks noChangeAspect="1" noEditPoints="1"/>
          </p:cNvSpPr>
          <p:nvPr/>
        </p:nvSpPr>
        <p:spPr bwMode="auto">
          <a:xfrm>
            <a:off x="1449388" y="4087813"/>
            <a:ext cx="4762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8" name="Freeform 198"/>
          <p:cNvSpPr>
            <a:spLocks noChangeAspect="1"/>
          </p:cNvSpPr>
          <p:nvPr/>
        </p:nvSpPr>
        <p:spPr bwMode="auto">
          <a:xfrm>
            <a:off x="1457325" y="4094163"/>
            <a:ext cx="17463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29" name="Freeform 199"/>
          <p:cNvSpPr>
            <a:spLocks noChangeAspect="1"/>
          </p:cNvSpPr>
          <p:nvPr/>
        </p:nvSpPr>
        <p:spPr bwMode="auto">
          <a:xfrm>
            <a:off x="1489075" y="4087813"/>
            <a:ext cx="26988" cy="26987"/>
          </a:xfrm>
          <a:custGeom>
            <a:avLst/>
            <a:gdLst>
              <a:gd name="T0" fmla="*/ 2147483646 w 55"/>
              <a:gd name="T1" fmla="*/ 2147483646 h 65"/>
              <a:gd name="T2" fmla="*/ 2147483646 w 55"/>
              <a:gd name="T3" fmla="*/ 2147483646 h 65"/>
              <a:gd name="T4" fmla="*/ 2147483646 w 55"/>
              <a:gd name="T5" fmla="*/ 2147483646 h 65"/>
              <a:gd name="T6" fmla="*/ 2147483646 w 55"/>
              <a:gd name="T7" fmla="*/ 2147483646 h 65"/>
              <a:gd name="T8" fmla="*/ 2147483646 w 55"/>
              <a:gd name="T9" fmla="*/ 2147483646 h 65"/>
              <a:gd name="T10" fmla="*/ 2147483646 w 55"/>
              <a:gd name="T11" fmla="*/ 2147483646 h 65"/>
              <a:gd name="T12" fmla="*/ 2147483646 w 55"/>
              <a:gd name="T13" fmla="*/ 2147483646 h 65"/>
              <a:gd name="T14" fmla="*/ 2147483646 w 55"/>
              <a:gd name="T15" fmla="*/ 2147483646 h 65"/>
              <a:gd name="T16" fmla="*/ 2147483646 w 55"/>
              <a:gd name="T17" fmla="*/ 2147483646 h 65"/>
              <a:gd name="T18" fmla="*/ 2147483646 w 55"/>
              <a:gd name="T19" fmla="*/ 2147483646 h 65"/>
              <a:gd name="T20" fmla="*/ 2147483646 w 55"/>
              <a:gd name="T21" fmla="*/ 2147483646 h 65"/>
              <a:gd name="T22" fmla="*/ 2147483646 w 55"/>
              <a:gd name="T23" fmla="*/ 2147483646 h 65"/>
              <a:gd name="T24" fmla="*/ 2147483646 w 55"/>
              <a:gd name="T25" fmla="*/ 2147483646 h 65"/>
              <a:gd name="T26" fmla="*/ 2147483646 w 55"/>
              <a:gd name="T27" fmla="*/ 2147483646 h 65"/>
              <a:gd name="T28" fmla="*/ 2147483646 w 55"/>
              <a:gd name="T29" fmla="*/ 2147483646 h 65"/>
              <a:gd name="T30" fmla="*/ 0 w 55"/>
              <a:gd name="T31" fmla="*/ 2147483646 h 65"/>
              <a:gd name="T32" fmla="*/ 0 w 55"/>
              <a:gd name="T33" fmla="*/ 2147483646 h 65"/>
              <a:gd name="T34" fmla="*/ 0 w 55"/>
              <a:gd name="T35" fmla="*/ 2147483646 h 65"/>
              <a:gd name="T36" fmla="*/ 2147483646 w 55"/>
              <a:gd name="T37" fmla="*/ 2147483646 h 65"/>
              <a:gd name="T38" fmla="*/ 2147483646 w 55"/>
              <a:gd name="T39" fmla="*/ 2147483646 h 65"/>
              <a:gd name="T40" fmla="*/ 2147483646 w 55"/>
              <a:gd name="T41" fmla="*/ 2147483646 h 65"/>
              <a:gd name="T42" fmla="*/ 2147483646 w 55"/>
              <a:gd name="T43" fmla="*/ 2147483646 h 65"/>
              <a:gd name="T44" fmla="*/ 2147483646 w 55"/>
              <a:gd name="T45" fmla="*/ 2147483646 h 65"/>
              <a:gd name="T46" fmla="*/ 2147483646 w 55"/>
              <a:gd name="T47" fmla="*/ 2147483646 h 65"/>
              <a:gd name="T48" fmla="*/ 2147483646 w 55"/>
              <a:gd name="T49" fmla="*/ 2147483646 h 65"/>
              <a:gd name="T50" fmla="*/ 2147483646 w 55"/>
              <a:gd name="T51" fmla="*/ 0 h 65"/>
              <a:gd name="T52" fmla="*/ 2147483646 w 55"/>
              <a:gd name="T53" fmla="*/ 0 h 65"/>
              <a:gd name="T54" fmla="*/ 2147483646 w 55"/>
              <a:gd name="T55" fmla="*/ 0 h 65"/>
              <a:gd name="T56" fmla="*/ 2147483646 w 55"/>
              <a:gd name="T57" fmla="*/ 2147483646 h 65"/>
              <a:gd name="T58" fmla="*/ 2147483646 w 55"/>
              <a:gd name="T59" fmla="*/ 2147483646 h 65"/>
              <a:gd name="T60" fmla="*/ 2147483646 w 55"/>
              <a:gd name="T61" fmla="*/ 2147483646 h 65"/>
              <a:gd name="T62" fmla="*/ 2147483646 w 55"/>
              <a:gd name="T63" fmla="*/ 2147483646 h 65"/>
              <a:gd name="T64" fmla="*/ 2147483646 w 55"/>
              <a:gd name="T65" fmla="*/ 2147483646 h 65"/>
              <a:gd name="T66" fmla="*/ 2147483646 w 55"/>
              <a:gd name="T67" fmla="*/ 2147483646 h 65"/>
              <a:gd name="T68" fmla="*/ 2147483646 w 55"/>
              <a:gd name="T69" fmla="*/ 2147483646 h 65"/>
              <a:gd name="T70" fmla="*/ 2147483646 w 55"/>
              <a:gd name="T71" fmla="*/ 2147483646 h 65"/>
              <a:gd name="T72" fmla="*/ 2147483646 w 55"/>
              <a:gd name="T73" fmla="*/ 2147483646 h 65"/>
              <a:gd name="T74" fmla="*/ 2147483646 w 55"/>
              <a:gd name="T75" fmla="*/ 2147483646 h 65"/>
              <a:gd name="T76" fmla="*/ 2147483646 w 55"/>
              <a:gd name="T77" fmla="*/ 2147483646 h 65"/>
              <a:gd name="T78" fmla="*/ 2147483646 w 55"/>
              <a:gd name="T79" fmla="*/ 2147483646 h 65"/>
              <a:gd name="T80" fmla="*/ 2147483646 w 55"/>
              <a:gd name="T81" fmla="*/ 2147483646 h 65"/>
              <a:gd name="T82" fmla="*/ 2147483646 w 55"/>
              <a:gd name="T83" fmla="*/ 2147483646 h 65"/>
              <a:gd name="T84" fmla="*/ 2147483646 w 55"/>
              <a:gd name="T85" fmla="*/ 2147483646 h 65"/>
              <a:gd name="T86" fmla="*/ 2147483646 w 55"/>
              <a:gd name="T87" fmla="*/ 2147483646 h 65"/>
              <a:gd name="T88" fmla="*/ 2147483646 w 55"/>
              <a:gd name="T89" fmla="*/ 2147483646 h 65"/>
              <a:gd name="T90" fmla="*/ 2147483646 w 55"/>
              <a:gd name="T91" fmla="*/ 2147483646 h 65"/>
              <a:gd name="T92" fmla="*/ 2147483646 w 55"/>
              <a:gd name="T93" fmla="*/ 2147483646 h 65"/>
              <a:gd name="T94" fmla="*/ 2147483646 w 55"/>
              <a:gd name="T95" fmla="*/ 2147483646 h 65"/>
              <a:gd name="T96" fmla="*/ 2147483646 w 55"/>
              <a:gd name="T97" fmla="*/ 2147483646 h 65"/>
              <a:gd name="T98" fmla="*/ 2147483646 w 55"/>
              <a:gd name="T99" fmla="*/ 2147483646 h 65"/>
              <a:gd name="T100" fmla="*/ 2147483646 w 55"/>
              <a:gd name="T101" fmla="*/ 2147483646 h 65"/>
              <a:gd name="T102" fmla="*/ 2147483646 w 55"/>
              <a:gd name="T103" fmla="*/ 2147483646 h 65"/>
              <a:gd name="T104" fmla="*/ 2147483646 w 55"/>
              <a:gd name="T105" fmla="*/ 2147483646 h 65"/>
              <a:gd name="T106" fmla="*/ 2147483646 w 55"/>
              <a:gd name="T107" fmla="*/ 2147483646 h 65"/>
              <a:gd name="T108" fmla="*/ 2147483646 w 55"/>
              <a:gd name="T109" fmla="*/ 2147483646 h 65"/>
              <a:gd name="T110" fmla="*/ 2147483646 w 55"/>
              <a:gd name="T111" fmla="*/ 2147483646 h 65"/>
              <a:gd name="T112" fmla="*/ 2147483646 w 55"/>
              <a:gd name="T113" fmla="*/ 2147483646 h 65"/>
              <a:gd name="T114" fmla="*/ 2147483646 w 55"/>
              <a:gd name="T115" fmla="*/ 2147483646 h 65"/>
              <a:gd name="T116" fmla="*/ 2147483646 w 55"/>
              <a:gd name="T117" fmla="*/ 2147483646 h 65"/>
              <a:gd name="T118" fmla="*/ 2147483646 w 55"/>
              <a:gd name="T119" fmla="*/ 2147483646 h 65"/>
              <a:gd name="T120" fmla="*/ 2147483646 w 55"/>
              <a:gd name="T121" fmla="*/ 2147483646 h 65"/>
              <a:gd name="T122" fmla="*/ 2147483646 w 55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5"/>
              <a:gd name="T188" fmla="*/ 55 w 55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5">
                <a:moveTo>
                  <a:pt x="30" y="40"/>
                </a:moveTo>
                <a:lnTo>
                  <a:pt x="30" y="32"/>
                </a:lnTo>
                <a:lnTo>
                  <a:pt x="55" y="32"/>
                </a:lnTo>
                <a:lnTo>
                  <a:pt x="55" y="55"/>
                </a:lnTo>
                <a:lnTo>
                  <a:pt x="54" y="56"/>
                </a:lnTo>
                <a:lnTo>
                  <a:pt x="52" y="57"/>
                </a:lnTo>
                <a:lnTo>
                  <a:pt x="51" y="59"/>
                </a:lnTo>
                <a:lnTo>
                  <a:pt x="49" y="60"/>
                </a:lnTo>
                <a:lnTo>
                  <a:pt x="48" y="61"/>
                </a:lnTo>
                <a:lnTo>
                  <a:pt x="47" y="62"/>
                </a:lnTo>
                <a:lnTo>
                  <a:pt x="44" y="62"/>
                </a:lnTo>
                <a:lnTo>
                  <a:pt x="43" y="63"/>
                </a:lnTo>
                <a:lnTo>
                  <a:pt x="41" y="63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5" y="65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7"/>
                </a:lnTo>
                <a:lnTo>
                  <a:pt x="9" y="56"/>
                </a:lnTo>
                <a:lnTo>
                  <a:pt x="8" y="55"/>
                </a:lnTo>
                <a:lnTo>
                  <a:pt x="5" y="53"/>
                </a:lnTo>
                <a:lnTo>
                  <a:pt x="4" y="52"/>
                </a:lnTo>
                <a:lnTo>
                  <a:pt x="3" y="50"/>
                </a:lnTo>
                <a:lnTo>
                  <a:pt x="3" y="47"/>
                </a:lnTo>
                <a:lnTo>
                  <a:pt x="2" y="46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7" y="10"/>
                </a:lnTo>
                <a:lnTo>
                  <a:pt x="9" y="8"/>
                </a:lnTo>
                <a:lnTo>
                  <a:pt x="9" y="7"/>
                </a:lnTo>
                <a:lnTo>
                  <a:pt x="10" y="7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6" y="4"/>
                </a:lnTo>
                <a:lnTo>
                  <a:pt x="47" y="4"/>
                </a:lnTo>
                <a:lnTo>
                  <a:pt x="47" y="5"/>
                </a:lnTo>
                <a:lnTo>
                  <a:pt x="48" y="6"/>
                </a:lnTo>
                <a:lnTo>
                  <a:pt x="49" y="7"/>
                </a:lnTo>
                <a:lnTo>
                  <a:pt x="50" y="8"/>
                </a:lnTo>
                <a:lnTo>
                  <a:pt x="51" y="10"/>
                </a:lnTo>
                <a:lnTo>
                  <a:pt x="51" y="11"/>
                </a:lnTo>
                <a:lnTo>
                  <a:pt x="52" y="13"/>
                </a:lnTo>
                <a:lnTo>
                  <a:pt x="53" y="14"/>
                </a:lnTo>
                <a:lnTo>
                  <a:pt x="53" y="15"/>
                </a:lnTo>
                <a:lnTo>
                  <a:pt x="54" y="17"/>
                </a:lnTo>
                <a:lnTo>
                  <a:pt x="54" y="18"/>
                </a:lnTo>
                <a:lnTo>
                  <a:pt x="47" y="21"/>
                </a:lnTo>
                <a:lnTo>
                  <a:pt x="46" y="18"/>
                </a:lnTo>
                <a:lnTo>
                  <a:pt x="46" y="17"/>
                </a:lnTo>
                <a:lnTo>
                  <a:pt x="44" y="16"/>
                </a:lnTo>
                <a:lnTo>
                  <a:pt x="44" y="15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8"/>
                </a:lnTo>
                <a:lnTo>
                  <a:pt x="36" y="8"/>
                </a:lnTo>
                <a:lnTo>
                  <a:pt x="35" y="8"/>
                </a:lnTo>
                <a:lnTo>
                  <a:pt x="34" y="7"/>
                </a:lnTo>
                <a:lnTo>
                  <a:pt x="33" y="7"/>
                </a:lnTo>
                <a:lnTo>
                  <a:pt x="32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5" y="7"/>
                </a:lnTo>
                <a:lnTo>
                  <a:pt x="24" y="7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8"/>
                </a:lnTo>
                <a:lnTo>
                  <a:pt x="11" y="20"/>
                </a:lnTo>
                <a:lnTo>
                  <a:pt x="11" y="22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4"/>
                </a:lnTo>
                <a:lnTo>
                  <a:pt x="9" y="36"/>
                </a:lnTo>
                <a:lnTo>
                  <a:pt x="9" y="39"/>
                </a:lnTo>
                <a:lnTo>
                  <a:pt x="10" y="40"/>
                </a:lnTo>
                <a:lnTo>
                  <a:pt x="10" y="42"/>
                </a:lnTo>
                <a:lnTo>
                  <a:pt x="10" y="43"/>
                </a:lnTo>
                <a:lnTo>
                  <a:pt x="11" y="45"/>
                </a:lnTo>
                <a:lnTo>
                  <a:pt x="12" y="46"/>
                </a:lnTo>
                <a:lnTo>
                  <a:pt x="12" y="47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4"/>
                </a:lnTo>
                <a:lnTo>
                  <a:pt x="19" y="55"/>
                </a:lnTo>
                <a:lnTo>
                  <a:pt x="20" y="55"/>
                </a:lnTo>
                <a:lnTo>
                  <a:pt x="21" y="56"/>
                </a:lnTo>
                <a:lnTo>
                  <a:pt x="23" y="56"/>
                </a:lnTo>
                <a:lnTo>
                  <a:pt x="24" y="56"/>
                </a:lnTo>
                <a:lnTo>
                  <a:pt x="25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2" y="57"/>
                </a:lnTo>
                <a:lnTo>
                  <a:pt x="34" y="57"/>
                </a:lnTo>
                <a:lnTo>
                  <a:pt x="35" y="57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39" y="55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6" y="52"/>
                </a:lnTo>
                <a:lnTo>
                  <a:pt x="47" y="51"/>
                </a:lnTo>
                <a:lnTo>
                  <a:pt x="47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0" name="Freeform 200"/>
          <p:cNvSpPr>
            <a:spLocks noChangeAspect="1" noEditPoints="1"/>
          </p:cNvSpPr>
          <p:nvPr/>
        </p:nvSpPr>
        <p:spPr bwMode="auto">
          <a:xfrm>
            <a:off x="1517650" y="4094163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1" name="Freeform 201"/>
          <p:cNvSpPr>
            <a:spLocks noChangeAspect="1"/>
          </p:cNvSpPr>
          <p:nvPr/>
        </p:nvSpPr>
        <p:spPr bwMode="auto">
          <a:xfrm>
            <a:off x="1539875" y="4094163"/>
            <a:ext cx="25400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7"/>
                </a:lnTo>
                <a:lnTo>
                  <a:pt x="33" y="6"/>
                </a:lnTo>
                <a:lnTo>
                  <a:pt x="35" y="4"/>
                </a:lnTo>
                <a:lnTo>
                  <a:pt x="36" y="4"/>
                </a:lnTo>
                <a:lnTo>
                  <a:pt x="36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3" y="4"/>
                </a:lnTo>
                <a:lnTo>
                  <a:pt x="54" y="4"/>
                </a:lnTo>
                <a:lnTo>
                  <a:pt x="55" y="5"/>
                </a:lnTo>
                <a:lnTo>
                  <a:pt x="55" y="6"/>
                </a:lnTo>
                <a:lnTo>
                  <a:pt x="56" y="8"/>
                </a:lnTo>
                <a:lnTo>
                  <a:pt x="56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6" y="10"/>
                </a:lnTo>
                <a:lnTo>
                  <a:pt x="35" y="11"/>
                </a:lnTo>
                <a:lnTo>
                  <a:pt x="34" y="13"/>
                </a:lnTo>
                <a:lnTo>
                  <a:pt x="34" y="14"/>
                </a:lnTo>
                <a:lnTo>
                  <a:pt x="33" y="15"/>
                </a:lnTo>
                <a:lnTo>
                  <a:pt x="33" y="16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2" name="Freeform 202"/>
          <p:cNvSpPr>
            <a:spLocks noChangeAspect="1" noEditPoints="1"/>
          </p:cNvSpPr>
          <p:nvPr/>
        </p:nvSpPr>
        <p:spPr bwMode="auto">
          <a:xfrm>
            <a:off x="1568450" y="40941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3" name="Freeform 203"/>
          <p:cNvSpPr>
            <a:spLocks noChangeAspect="1"/>
          </p:cNvSpPr>
          <p:nvPr/>
        </p:nvSpPr>
        <p:spPr bwMode="auto">
          <a:xfrm>
            <a:off x="1589088" y="4094163"/>
            <a:ext cx="17462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grpSp>
        <p:nvGrpSpPr>
          <p:cNvPr id="18634" name="Group 405"/>
          <p:cNvGrpSpPr>
            <a:grpSpLocks noChangeAspect="1"/>
          </p:cNvGrpSpPr>
          <p:nvPr/>
        </p:nvGrpSpPr>
        <p:grpSpPr bwMode="auto">
          <a:xfrm>
            <a:off x="1371600" y="3348038"/>
            <a:ext cx="882650" cy="922337"/>
            <a:chOff x="346" y="2137"/>
            <a:chExt cx="628" cy="757"/>
          </a:xfrm>
        </p:grpSpPr>
        <p:sp>
          <p:nvSpPr>
            <p:cNvPr id="20321" name="Freeform 205"/>
            <p:cNvSpPr>
              <a:spLocks noChangeAspect="1" noEditPoints="1"/>
            </p:cNvSpPr>
            <p:nvPr/>
          </p:nvSpPr>
          <p:spPr bwMode="auto">
            <a:xfrm>
              <a:off x="369" y="2568"/>
              <a:ext cx="14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2" y="33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2" name="Freeform 206"/>
            <p:cNvSpPr>
              <a:spLocks noChangeAspect="1" noEditPoints="1"/>
            </p:cNvSpPr>
            <p:nvPr/>
          </p:nvSpPr>
          <p:spPr bwMode="auto">
            <a:xfrm>
              <a:off x="514" y="2588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2" y="33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3" name="Freeform 207"/>
            <p:cNvSpPr>
              <a:spLocks noChangeAspect="1" noEditPoints="1"/>
            </p:cNvSpPr>
            <p:nvPr/>
          </p:nvSpPr>
          <p:spPr bwMode="auto">
            <a:xfrm>
              <a:off x="491" y="2555"/>
              <a:ext cx="17" cy="21"/>
            </a:xfrm>
            <a:custGeom>
              <a:avLst/>
              <a:gdLst>
                <a:gd name="T0" fmla="*/ 0 w 53"/>
                <a:gd name="T1" fmla="*/ 0 h 64"/>
                <a:gd name="T2" fmla="*/ 0 w 53"/>
                <a:gd name="T3" fmla="*/ 0 h 64"/>
                <a:gd name="T4" fmla="*/ 0 w 53"/>
                <a:gd name="T5" fmla="*/ 0 h 64"/>
                <a:gd name="T6" fmla="*/ 0 w 53"/>
                <a:gd name="T7" fmla="*/ 0 h 64"/>
                <a:gd name="T8" fmla="*/ 0 w 53"/>
                <a:gd name="T9" fmla="*/ 0 h 64"/>
                <a:gd name="T10" fmla="*/ 0 w 53"/>
                <a:gd name="T11" fmla="*/ 0 h 64"/>
                <a:gd name="T12" fmla="*/ 0 w 53"/>
                <a:gd name="T13" fmla="*/ 0 h 64"/>
                <a:gd name="T14" fmla="*/ 0 w 53"/>
                <a:gd name="T15" fmla="*/ 0 h 64"/>
                <a:gd name="T16" fmla="*/ 0 w 53"/>
                <a:gd name="T17" fmla="*/ 0 h 64"/>
                <a:gd name="T18" fmla="*/ 0 w 53"/>
                <a:gd name="T19" fmla="*/ 0 h 64"/>
                <a:gd name="T20" fmla="*/ 0 w 53"/>
                <a:gd name="T21" fmla="*/ 0 h 64"/>
                <a:gd name="T22" fmla="*/ 0 w 53"/>
                <a:gd name="T23" fmla="*/ 0 h 64"/>
                <a:gd name="T24" fmla="*/ 0 w 53"/>
                <a:gd name="T25" fmla="*/ 0 h 64"/>
                <a:gd name="T26" fmla="*/ 0 w 53"/>
                <a:gd name="T27" fmla="*/ 0 h 64"/>
                <a:gd name="T28" fmla="*/ 0 w 53"/>
                <a:gd name="T29" fmla="*/ 0 h 64"/>
                <a:gd name="T30" fmla="*/ 0 w 53"/>
                <a:gd name="T31" fmla="*/ 0 h 64"/>
                <a:gd name="T32" fmla="*/ 0 w 53"/>
                <a:gd name="T33" fmla="*/ 0 h 64"/>
                <a:gd name="T34" fmla="*/ 0 w 53"/>
                <a:gd name="T35" fmla="*/ 0 h 64"/>
                <a:gd name="T36" fmla="*/ 0 w 53"/>
                <a:gd name="T37" fmla="*/ 0 h 64"/>
                <a:gd name="T38" fmla="*/ 0 w 53"/>
                <a:gd name="T39" fmla="*/ 0 h 64"/>
                <a:gd name="T40" fmla="*/ 0 w 53"/>
                <a:gd name="T41" fmla="*/ 0 h 64"/>
                <a:gd name="T42" fmla="*/ 0 w 53"/>
                <a:gd name="T43" fmla="*/ 0 h 64"/>
                <a:gd name="T44" fmla="*/ 0 w 53"/>
                <a:gd name="T45" fmla="*/ 0 h 64"/>
                <a:gd name="T46" fmla="*/ 0 w 53"/>
                <a:gd name="T47" fmla="*/ 0 h 64"/>
                <a:gd name="T48" fmla="*/ 0 w 53"/>
                <a:gd name="T49" fmla="*/ 0 h 64"/>
                <a:gd name="T50" fmla="*/ 0 w 53"/>
                <a:gd name="T51" fmla="*/ 0 h 64"/>
                <a:gd name="T52" fmla="*/ 0 w 53"/>
                <a:gd name="T53" fmla="*/ 0 h 64"/>
                <a:gd name="T54" fmla="*/ 0 w 53"/>
                <a:gd name="T55" fmla="*/ 0 h 64"/>
                <a:gd name="T56" fmla="*/ 0 w 53"/>
                <a:gd name="T57" fmla="*/ 0 h 64"/>
                <a:gd name="T58" fmla="*/ 0 w 53"/>
                <a:gd name="T59" fmla="*/ 0 h 64"/>
                <a:gd name="T60" fmla="*/ 0 w 53"/>
                <a:gd name="T61" fmla="*/ 0 h 64"/>
                <a:gd name="T62" fmla="*/ 0 w 53"/>
                <a:gd name="T63" fmla="*/ 0 h 64"/>
                <a:gd name="T64" fmla="*/ 0 w 53"/>
                <a:gd name="T65" fmla="*/ 0 h 64"/>
                <a:gd name="T66" fmla="*/ 0 w 53"/>
                <a:gd name="T67" fmla="*/ 0 h 64"/>
                <a:gd name="T68" fmla="*/ 0 w 53"/>
                <a:gd name="T69" fmla="*/ 0 h 64"/>
                <a:gd name="T70" fmla="*/ 0 w 53"/>
                <a:gd name="T71" fmla="*/ 0 h 64"/>
                <a:gd name="T72" fmla="*/ 0 w 53"/>
                <a:gd name="T73" fmla="*/ 0 h 64"/>
                <a:gd name="T74" fmla="*/ 0 w 53"/>
                <a:gd name="T75" fmla="*/ 0 h 64"/>
                <a:gd name="T76" fmla="*/ 0 w 53"/>
                <a:gd name="T77" fmla="*/ 0 h 64"/>
                <a:gd name="T78" fmla="*/ 0 w 53"/>
                <a:gd name="T79" fmla="*/ 0 h 64"/>
                <a:gd name="T80" fmla="*/ 0 w 53"/>
                <a:gd name="T81" fmla="*/ 0 h 64"/>
                <a:gd name="T82" fmla="*/ 0 w 53"/>
                <a:gd name="T83" fmla="*/ 0 h 64"/>
                <a:gd name="T84" fmla="*/ 0 w 53"/>
                <a:gd name="T85" fmla="*/ 0 h 64"/>
                <a:gd name="T86" fmla="*/ 0 w 53"/>
                <a:gd name="T87" fmla="*/ 0 h 64"/>
                <a:gd name="T88" fmla="*/ 0 w 53"/>
                <a:gd name="T89" fmla="*/ 0 h 64"/>
                <a:gd name="T90" fmla="*/ 0 w 53"/>
                <a:gd name="T91" fmla="*/ 0 h 64"/>
                <a:gd name="T92" fmla="*/ 0 w 53"/>
                <a:gd name="T93" fmla="*/ 0 h 64"/>
                <a:gd name="T94" fmla="*/ 0 w 53"/>
                <a:gd name="T95" fmla="*/ 0 h 64"/>
                <a:gd name="T96" fmla="*/ 0 w 53"/>
                <a:gd name="T97" fmla="*/ 0 h 64"/>
                <a:gd name="T98" fmla="*/ 0 w 53"/>
                <a:gd name="T99" fmla="*/ 0 h 64"/>
                <a:gd name="T100" fmla="*/ 0 w 53"/>
                <a:gd name="T101" fmla="*/ 0 h 64"/>
                <a:gd name="T102" fmla="*/ 0 w 53"/>
                <a:gd name="T103" fmla="*/ 0 h 64"/>
                <a:gd name="T104" fmla="*/ 0 w 53"/>
                <a:gd name="T105" fmla="*/ 0 h 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"/>
                <a:gd name="T160" fmla="*/ 0 h 64"/>
                <a:gd name="T161" fmla="*/ 53 w 53"/>
                <a:gd name="T162" fmla="*/ 64 h 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" h="64">
                  <a:moveTo>
                    <a:pt x="0" y="64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3"/>
                  </a:lnTo>
                  <a:lnTo>
                    <a:pt x="40" y="3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3"/>
                  </a:lnTo>
                  <a:lnTo>
                    <a:pt x="48" y="14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7" y="23"/>
                  </a:lnTo>
                  <a:lnTo>
                    <a:pt x="47" y="24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38" y="33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6" y="38"/>
                  </a:lnTo>
                  <a:lnTo>
                    <a:pt x="37" y="39"/>
                  </a:lnTo>
                  <a:lnTo>
                    <a:pt x="39" y="41"/>
                  </a:lnTo>
                  <a:lnTo>
                    <a:pt x="40" y="43"/>
                  </a:lnTo>
                  <a:lnTo>
                    <a:pt x="40" y="44"/>
                  </a:lnTo>
                  <a:lnTo>
                    <a:pt x="43" y="46"/>
                  </a:lnTo>
                  <a:lnTo>
                    <a:pt x="53" y="64"/>
                  </a:lnTo>
                  <a:lnTo>
                    <a:pt x="43" y="64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3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0" y="41"/>
                  </a:lnTo>
                  <a:lnTo>
                    <a:pt x="29" y="40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9" y="36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28"/>
                  </a:moveTo>
                  <a:lnTo>
                    <a:pt x="26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7" y="25"/>
                  </a:lnTo>
                  <a:lnTo>
                    <a:pt x="38" y="24"/>
                  </a:lnTo>
                  <a:lnTo>
                    <a:pt x="38" y="23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8" y="14"/>
                  </a:lnTo>
                  <a:lnTo>
                    <a:pt x="37" y="13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9" y="8"/>
                  </a:lnTo>
                  <a:lnTo>
                    <a:pt x="9" y="2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4" name="Freeform 208"/>
            <p:cNvSpPr>
              <a:spLocks noChangeAspect="1" noEditPoints="1"/>
            </p:cNvSpPr>
            <p:nvPr/>
          </p:nvSpPr>
          <p:spPr bwMode="auto">
            <a:xfrm>
              <a:off x="509" y="2555"/>
              <a:ext cx="2" cy="21"/>
            </a:xfrm>
            <a:custGeom>
              <a:avLst/>
              <a:gdLst>
                <a:gd name="T0" fmla="*/ 0 w 8"/>
                <a:gd name="T1" fmla="*/ 0 h 64"/>
                <a:gd name="T2" fmla="*/ 0 w 8"/>
                <a:gd name="T3" fmla="*/ 0 h 64"/>
                <a:gd name="T4" fmla="*/ 0 w 8"/>
                <a:gd name="T5" fmla="*/ 0 h 64"/>
                <a:gd name="T6" fmla="*/ 0 w 8"/>
                <a:gd name="T7" fmla="*/ 0 h 64"/>
                <a:gd name="T8" fmla="*/ 0 w 8"/>
                <a:gd name="T9" fmla="*/ 0 h 64"/>
                <a:gd name="T10" fmla="*/ 0 w 8"/>
                <a:gd name="T11" fmla="*/ 0 h 64"/>
                <a:gd name="T12" fmla="*/ 0 w 8"/>
                <a:gd name="T13" fmla="*/ 0 h 64"/>
                <a:gd name="T14" fmla="*/ 0 w 8"/>
                <a:gd name="T15" fmla="*/ 0 h 64"/>
                <a:gd name="T16" fmla="*/ 0 w 8"/>
                <a:gd name="T17" fmla="*/ 0 h 64"/>
                <a:gd name="T18" fmla="*/ 0 w 8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4"/>
                <a:gd name="T32" fmla="*/ 8 w 8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4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5" name="Freeform 209"/>
            <p:cNvSpPr>
              <a:spLocks noChangeAspect="1" noEditPoints="1"/>
            </p:cNvSpPr>
            <p:nvPr/>
          </p:nvSpPr>
          <p:spPr bwMode="auto">
            <a:xfrm>
              <a:off x="515" y="2560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6" name="Freeform 210"/>
            <p:cNvSpPr>
              <a:spLocks noChangeAspect="1"/>
            </p:cNvSpPr>
            <p:nvPr/>
          </p:nvSpPr>
          <p:spPr bwMode="auto">
            <a:xfrm>
              <a:off x="530" y="2560"/>
              <a:ext cx="12" cy="17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1" y="31"/>
                  </a:moveTo>
                  <a:lnTo>
                    <a:pt x="38" y="32"/>
                  </a:lnTo>
                  <a:lnTo>
                    <a:pt x="38" y="34"/>
                  </a:lnTo>
                  <a:lnTo>
                    <a:pt x="37" y="35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4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7" name="Freeform 211"/>
            <p:cNvSpPr>
              <a:spLocks noChangeAspect="1"/>
            </p:cNvSpPr>
            <p:nvPr/>
          </p:nvSpPr>
          <p:spPr bwMode="auto">
            <a:xfrm>
              <a:off x="546" y="2555"/>
              <a:ext cx="12" cy="21"/>
            </a:xfrm>
            <a:custGeom>
              <a:avLst/>
              <a:gdLst>
                <a:gd name="T0" fmla="*/ 0 w 36"/>
                <a:gd name="T1" fmla="*/ 0 h 64"/>
                <a:gd name="T2" fmla="*/ 0 w 36"/>
                <a:gd name="T3" fmla="*/ 0 h 64"/>
                <a:gd name="T4" fmla="*/ 0 w 36"/>
                <a:gd name="T5" fmla="*/ 0 h 64"/>
                <a:gd name="T6" fmla="*/ 0 w 36"/>
                <a:gd name="T7" fmla="*/ 0 h 64"/>
                <a:gd name="T8" fmla="*/ 0 w 36"/>
                <a:gd name="T9" fmla="*/ 0 h 64"/>
                <a:gd name="T10" fmla="*/ 0 w 36"/>
                <a:gd name="T11" fmla="*/ 0 h 64"/>
                <a:gd name="T12" fmla="*/ 0 w 36"/>
                <a:gd name="T13" fmla="*/ 0 h 64"/>
                <a:gd name="T14" fmla="*/ 0 w 36"/>
                <a:gd name="T15" fmla="*/ 0 h 64"/>
                <a:gd name="T16" fmla="*/ 0 w 36"/>
                <a:gd name="T17" fmla="*/ 0 h 64"/>
                <a:gd name="T18" fmla="*/ 0 w 36"/>
                <a:gd name="T19" fmla="*/ 0 h 64"/>
                <a:gd name="T20" fmla="*/ 0 w 36"/>
                <a:gd name="T21" fmla="*/ 0 h 64"/>
                <a:gd name="T22" fmla="*/ 0 w 36"/>
                <a:gd name="T23" fmla="*/ 0 h 64"/>
                <a:gd name="T24" fmla="*/ 0 w 36"/>
                <a:gd name="T25" fmla="*/ 0 h 64"/>
                <a:gd name="T26" fmla="*/ 0 w 36"/>
                <a:gd name="T27" fmla="*/ 0 h 64"/>
                <a:gd name="T28" fmla="*/ 0 w 36"/>
                <a:gd name="T29" fmla="*/ 0 h 64"/>
                <a:gd name="T30" fmla="*/ 0 w 36"/>
                <a:gd name="T31" fmla="*/ 0 h 64"/>
                <a:gd name="T32" fmla="*/ 0 w 36"/>
                <a:gd name="T33" fmla="*/ 0 h 64"/>
                <a:gd name="T34" fmla="*/ 0 w 36"/>
                <a:gd name="T35" fmla="*/ 0 h 64"/>
                <a:gd name="T36" fmla="*/ 0 w 36"/>
                <a:gd name="T37" fmla="*/ 0 h 64"/>
                <a:gd name="T38" fmla="*/ 0 w 36"/>
                <a:gd name="T39" fmla="*/ 0 h 64"/>
                <a:gd name="T40" fmla="*/ 0 w 36"/>
                <a:gd name="T41" fmla="*/ 0 h 64"/>
                <a:gd name="T42" fmla="*/ 0 w 36"/>
                <a:gd name="T43" fmla="*/ 0 h 64"/>
                <a:gd name="T44" fmla="*/ 0 w 36"/>
                <a:gd name="T45" fmla="*/ 0 h 64"/>
                <a:gd name="T46" fmla="*/ 0 w 36"/>
                <a:gd name="T47" fmla="*/ 0 h 64"/>
                <a:gd name="T48" fmla="*/ 0 w 36"/>
                <a:gd name="T49" fmla="*/ 0 h 64"/>
                <a:gd name="T50" fmla="*/ 0 w 36"/>
                <a:gd name="T51" fmla="*/ 0 h 64"/>
                <a:gd name="T52" fmla="*/ 0 w 36"/>
                <a:gd name="T53" fmla="*/ 0 h 64"/>
                <a:gd name="T54" fmla="*/ 0 w 36"/>
                <a:gd name="T55" fmla="*/ 0 h 64"/>
                <a:gd name="T56" fmla="*/ 0 w 36"/>
                <a:gd name="T57" fmla="*/ 0 h 64"/>
                <a:gd name="T58" fmla="*/ 0 w 36"/>
                <a:gd name="T59" fmla="*/ 0 h 64"/>
                <a:gd name="T60" fmla="*/ 0 w 36"/>
                <a:gd name="T61" fmla="*/ 0 h 64"/>
                <a:gd name="T62" fmla="*/ 0 w 36"/>
                <a:gd name="T63" fmla="*/ 0 h 64"/>
                <a:gd name="T64" fmla="*/ 0 w 36"/>
                <a:gd name="T65" fmla="*/ 0 h 64"/>
                <a:gd name="T66" fmla="*/ 0 w 36"/>
                <a:gd name="T67" fmla="*/ 0 h 64"/>
                <a:gd name="T68" fmla="*/ 0 w 36"/>
                <a:gd name="T69" fmla="*/ 0 h 64"/>
                <a:gd name="T70" fmla="*/ 0 w 3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6"/>
                <a:gd name="T109" fmla="*/ 0 h 64"/>
                <a:gd name="T110" fmla="*/ 36 w 3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6" h="64">
                  <a:moveTo>
                    <a:pt x="0" y="64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24"/>
                  </a:lnTo>
                  <a:lnTo>
                    <a:pt x="8" y="23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2" y="18"/>
                  </a:lnTo>
                  <a:lnTo>
                    <a:pt x="13" y="18"/>
                  </a:lnTo>
                  <a:lnTo>
                    <a:pt x="14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2" y="20"/>
                  </a:lnTo>
                  <a:lnTo>
                    <a:pt x="33" y="21"/>
                  </a:lnTo>
                  <a:lnTo>
                    <a:pt x="33" y="23"/>
                  </a:lnTo>
                  <a:lnTo>
                    <a:pt x="35" y="24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4"/>
                  </a:lnTo>
                  <a:lnTo>
                    <a:pt x="36" y="64"/>
                  </a:lnTo>
                  <a:lnTo>
                    <a:pt x="28" y="64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4" y="25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8" name="Freeform 212"/>
            <p:cNvSpPr>
              <a:spLocks noChangeAspect="1" noEditPoints="1"/>
            </p:cNvSpPr>
            <p:nvPr/>
          </p:nvSpPr>
          <p:spPr bwMode="auto">
            <a:xfrm>
              <a:off x="560" y="2560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9" name="Freeform 213"/>
            <p:cNvSpPr>
              <a:spLocks noChangeAspect="1" noEditPoints="1"/>
            </p:cNvSpPr>
            <p:nvPr/>
          </p:nvSpPr>
          <p:spPr bwMode="auto">
            <a:xfrm>
              <a:off x="549" y="2576"/>
              <a:ext cx="13" cy="21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6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6" y="62"/>
                  </a:lnTo>
                  <a:lnTo>
                    <a:pt x="25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6"/>
                  </a:lnTo>
                  <a:lnTo>
                    <a:pt x="26" y="17"/>
                  </a:lnTo>
                  <a:lnTo>
                    <a:pt x="28" y="18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8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8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0" name="Freeform 214"/>
            <p:cNvSpPr>
              <a:spLocks noChangeAspect="1" noEditPoints="1"/>
            </p:cNvSpPr>
            <p:nvPr/>
          </p:nvSpPr>
          <p:spPr bwMode="auto">
            <a:xfrm>
              <a:off x="564" y="2581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1" name="Freeform 215"/>
            <p:cNvSpPr>
              <a:spLocks noChangeAspect="1"/>
            </p:cNvSpPr>
            <p:nvPr/>
          </p:nvSpPr>
          <p:spPr bwMode="auto">
            <a:xfrm>
              <a:off x="428" y="2611"/>
              <a:ext cx="16" cy="22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w 47"/>
                <a:gd name="T27" fmla="*/ 0 h 66"/>
                <a:gd name="T28" fmla="*/ 0 w 47"/>
                <a:gd name="T29" fmla="*/ 0 h 66"/>
                <a:gd name="T30" fmla="*/ 0 w 47"/>
                <a:gd name="T31" fmla="*/ 0 h 66"/>
                <a:gd name="T32" fmla="*/ 0 w 47"/>
                <a:gd name="T33" fmla="*/ 0 h 66"/>
                <a:gd name="T34" fmla="*/ 0 w 47"/>
                <a:gd name="T35" fmla="*/ 0 h 66"/>
                <a:gd name="T36" fmla="*/ 0 w 47"/>
                <a:gd name="T37" fmla="*/ 0 h 66"/>
                <a:gd name="T38" fmla="*/ 0 w 47"/>
                <a:gd name="T39" fmla="*/ 0 h 66"/>
                <a:gd name="T40" fmla="*/ 0 w 47"/>
                <a:gd name="T41" fmla="*/ 0 h 66"/>
                <a:gd name="T42" fmla="*/ 0 w 47"/>
                <a:gd name="T43" fmla="*/ 0 h 66"/>
                <a:gd name="T44" fmla="*/ 0 w 47"/>
                <a:gd name="T45" fmla="*/ 0 h 66"/>
                <a:gd name="T46" fmla="*/ 0 w 47"/>
                <a:gd name="T47" fmla="*/ 0 h 66"/>
                <a:gd name="T48" fmla="*/ 0 w 47"/>
                <a:gd name="T49" fmla="*/ 0 h 66"/>
                <a:gd name="T50" fmla="*/ 0 w 47"/>
                <a:gd name="T51" fmla="*/ 0 h 66"/>
                <a:gd name="T52" fmla="*/ 0 w 47"/>
                <a:gd name="T53" fmla="*/ 0 h 66"/>
                <a:gd name="T54" fmla="*/ 0 w 47"/>
                <a:gd name="T55" fmla="*/ 0 h 66"/>
                <a:gd name="T56" fmla="*/ 0 w 47"/>
                <a:gd name="T57" fmla="*/ 0 h 66"/>
                <a:gd name="T58" fmla="*/ 0 w 47"/>
                <a:gd name="T59" fmla="*/ 0 h 66"/>
                <a:gd name="T60" fmla="*/ 0 w 47"/>
                <a:gd name="T61" fmla="*/ 0 h 66"/>
                <a:gd name="T62" fmla="*/ 0 w 47"/>
                <a:gd name="T63" fmla="*/ 0 h 66"/>
                <a:gd name="T64" fmla="*/ 0 w 47"/>
                <a:gd name="T65" fmla="*/ 0 h 66"/>
                <a:gd name="T66" fmla="*/ 0 w 47"/>
                <a:gd name="T67" fmla="*/ 0 h 66"/>
                <a:gd name="T68" fmla="*/ 0 w 47"/>
                <a:gd name="T69" fmla="*/ 0 h 66"/>
                <a:gd name="T70" fmla="*/ 0 w 47"/>
                <a:gd name="T71" fmla="*/ 0 h 66"/>
                <a:gd name="T72" fmla="*/ 0 w 47"/>
                <a:gd name="T73" fmla="*/ 0 h 66"/>
                <a:gd name="T74" fmla="*/ 0 w 47"/>
                <a:gd name="T75" fmla="*/ 0 h 66"/>
                <a:gd name="T76" fmla="*/ 0 w 47"/>
                <a:gd name="T77" fmla="*/ 0 h 66"/>
                <a:gd name="T78" fmla="*/ 0 w 47"/>
                <a:gd name="T79" fmla="*/ 0 h 66"/>
                <a:gd name="T80" fmla="*/ 0 w 47"/>
                <a:gd name="T81" fmla="*/ 0 h 66"/>
                <a:gd name="T82" fmla="*/ 0 w 47"/>
                <a:gd name="T83" fmla="*/ 0 h 66"/>
                <a:gd name="T84" fmla="*/ 0 w 47"/>
                <a:gd name="T85" fmla="*/ 0 h 66"/>
                <a:gd name="T86" fmla="*/ 0 w 47"/>
                <a:gd name="T87" fmla="*/ 0 h 66"/>
                <a:gd name="T88" fmla="*/ 0 w 47"/>
                <a:gd name="T89" fmla="*/ 0 h 66"/>
                <a:gd name="T90" fmla="*/ 0 w 47"/>
                <a:gd name="T91" fmla="*/ 0 h 66"/>
                <a:gd name="T92" fmla="*/ 0 w 47"/>
                <a:gd name="T93" fmla="*/ 0 h 66"/>
                <a:gd name="T94" fmla="*/ 0 w 47"/>
                <a:gd name="T95" fmla="*/ 0 h 66"/>
                <a:gd name="T96" fmla="*/ 0 w 47"/>
                <a:gd name="T97" fmla="*/ 0 h 66"/>
                <a:gd name="T98" fmla="*/ 0 w 47"/>
                <a:gd name="T99" fmla="*/ 0 h 66"/>
                <a:gd name="T100" fmla="*/ 0 w 47"/>
                <a:gd name="T101" fmla="*/ 0 h 66"/>
                <a:gd name="T102" fmla="*/ 0 w 47"/>
                <a:gd name="T103" fmla="*/ 0 h 66"/>
                <a:gd name="T104" fmla="*/ 0 w 47"/>
                <a:gd name="T105" fmla="*/ 0 h 66"/>
                <a:gd name="T106" fmla="*/ 0 w 47"/>
                <a:gd name="T107" fmla="*/ 0 h 66"/>
                <a:gd name="T108" fmla="*/ 0 w 47"/>
                <a:gd name="T109" fmla="*/ 0 h 66"/>
                <a:gd name="T110" fmla="*/ 0 w 47"/>
                <a:gd name="T111" fmla="*/ 0 h 66"/>
                <a:gd name="T112" fmla="*/ 0 w 47"/>
                <a:gd name="T113" fmla="*/ 0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"/>
                <a:gd name="T172" fmla="*/ 0 h 66"/>
                <a:gd name="T173" fmla="*/ 47 w 47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" h="66">
                  <a:moveTo>
                    <a:pt x="0" y="44"/>
                  </a:moveTo>
                  <a:lnTo>
                    <a:pt x="8" y="44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8" y="52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2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5" y="33"/>
                  </a:lnTo>
                  <a:lnTo>
                    <a:pt x="13" y="33"/>
                  </a:lnTo>
                  <a:lnTo>
                    <a:pt x="12" y="33"/>
                  </a:lnTo>
                  <a:lnTo>
                    <a:pt x="12" y="32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2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2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6" y="3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2"/>
                  </a:lnTo>
                  <a:lnTo>
                    <a:pt x="13" y="13"/>
                  </a:lnTo>
                  <a:lnTo>
                    <a:pt x="12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3" y="23"/>
                  </a:lnTo>
                  <a:lnTo>
                    <a:pt x="14" y="24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8" y="28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2"/>
                  </a:lnTo>
                  <a:lnTo>
                    <a:pt x="37" y="32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6" y="52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9"/>
                  </a:lnTo>
                  <a:lnTo>
                    <a:pt x="41" y="61"/>
                  </a:lnTo>
                  <a:lnTo>
                    <a:pt x="40" y="62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29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2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2" name="Freeform 216"/>
            <p:cNvSpPr>
              <a:spLocks noChangeAspect="1" noEditPoints="1"/>
            </p:cNvSpPr>
            <p:nvPr/>
          </p:nvSpPr>
          <p:spPr bwMode="auto">
            <a:xfrm>
              <a:off x="446" y="2617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3" name="Freeform 217"/>
            <p:cNvSpPr>
              <a:spLocks noChangeAspect="1"/>
            </p:cNvSpPr>
            <p:nvPr/>
          </p:nvSpPr>
          <p:spPr bwMode="auto">
            <a:xfrm>
              <a:off x="462" y="2617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4" name="Freeform 218"/>
            <p:cNvSpPr>
              <a:spLocks noChangeAspect="1"/>
            </p:cNvSpPr>
            <p:nvPr/>
          </p:nvSpPr>
          <p:spPr bwMode="auto">
            <a:xfrm>
              <a:off x="476" y="2612"/>
              <a:ext cx="7" cy="21"/>
            </a:xfrm>
            <a:custGeom>
              <a:avLst/>
              <a:gdLst>
                <a:gd name="T0" fmla="*/ 0 w 21"/>
                <a:gd name="T1" fmla="*/ 0 h 63"/>
                <a:gd name="T2" fmla="*/ 0 w 21"/>
                <a:gd name="T3" fmla="*/ 0 h 63"/>
                <a:gd name="T4" fmla="*/ 0 w 21"/>
                <a:gd name="T5" fmla="*/ 0 h 63"/>
                <a:gd name="T6" fmla="*/ 0 w 21"/>
                <a:gd name="T7" fmla="*/ 0 h 63"/>
                <a:gd name="T8" fmla="*/ 0 w 21"/>
                <a:gd name="T9" fmla="*/ 0 h 63"/>
                <a:gd name="T10" fmla="*/ 0 w 21"/>
                <a:gd name="T11" fmla="*/ 0 h 63"/>
                <a:gd name="T12" fmla="*/ 0 w 21"/>
                <a:gd name="T13" fmla="*/ 0 h 63"/>
                <a:gd name="T14" fmla="*/ 0 w 21"/>
                <a:gd name="T15" fmla="*/ 0 h 63"/>
                <a:gd name="T16" fmla="*/ 0 w 21"/>
                <a:gd name="T17" fmla="*/ 0 h 63"/>
                <a:gd name="T18" fmla="*/ 0 w 21"/>
                <a:gd name="T19" fmla="*/ 0 h 63"/>
                <a:gd name="T20" fmla="*/ 0 w 21"/>
                <a:gd name="T21" fmla="*/ 0 h 63"/>
                <a:gd name="T22" fmla="*/ 0 w 21"/>
                <a:gd name="T23" fmla="*/ 0 h 63"/>
                <a:gd name="T24" fmla="*/ 0 w 21"/>
                <a:gd name="T25" fmla="*/ 0 h 63"/>
                <a:gd name="T26" fmla="*/ 0 w 21"/>
                <a:gd name="T27" fmla="*/ 0 h 63"/>
                <a:gd name="T28" fmla="*/ 0 w 21"/>
                <a:gd name="T29" fmla="*/ 0 h 63"/>
                <a:gd name="T30" fmla="*/ 0 w 21"/>
                <a:gd name="T31" fmla="*/ 0 h 63"/>
                <a:gd name="T32" fmla="*/ 0 w 21"/>
                <a:gd name="T33" fmla="*/ 0 h 63"/>
                <a:gd name="T34" fmla="*/ 0 w 21"/>
                <a:gd name="T35" fmla="*/ 0 h 63"/>
                <a:gd name="T36" fmla="*/ 0 w 21"/>
                <a:gd name="T37" fmla="*/ 0 h 63"/>
                <a:gd name="T38" fmla="*/ 0 w 21"/>
                <a:gd name="T39" fmla="*/ 0 h 63"/>
                <a:gd name="T40" fmla="*/ 0 w 21"/>
                <a:gd name="T41" fmla="*/ 0 h 63"/>
                <a:gd name="T42" fmla="*/ 0 w 21"/>
                <a:gd name="T43" fmla="*/ 0 h 63"/>
                <a:gd name="T44" fmla="*/ 0 w 21"/>
                <a:gd name="T45" fmla="*/ 0 h 63"/>
                <a:gd name="T46" fmla="*/ 0 w 21"/>
                <a:gd name="T47" fmla="*/ 0 h 63"/>
                <a:gd name="T48" fmla="*/ 0 w 21"/>
                <a:gd name="T49" fmla="*/ 0 h 63"/>
                <a:gd name="T50" fmla="*/ 0 w 21"/>
                <a:gd name="T51" fmla="*/ 0 h 63"/>
                <a:gd name="T52" fmla="*/ 0 w 21"/>
                <a:gd name="T53" fmla="*/ 0 h 63"/>
                <a:gd name="T54" fmla="*/ 0 w 21"/>
                <a:gd name="T55" fmla="*/ 0 h 63"/>
                <a:gd name="T56" fmla="*/ 0 w 21"/>
                <a:gd name="T57" fmla="*/ 0 h 63"/>
                <a:gd name="T58" fmla="*/ 0 w 21"/>
                <a:gd name="T59" fmla="*/ 0 h 63"/>
                <a:gd name="T60" fmla="*/ 0 w 21"/>
                <a:gd name="T61" fmla="*/ 0 h 63"/>
                <a:gd name="T62" fmla="*/ 0 w 21"/>
                <a:gd name="T63" fmla="*/ 0 h 63"/>
                <a:gd name="T64" fmla="*/ 0 w 21"/>
                <a:gd name="T65" fmla="*/ 0 h 63"/>
                <a:gd name="T66" fmla="*/ 0 w 21"/>
                <a:gd name="T67" fmla="*/ 0 h 63"/>
                <a:gd name="T68" fmla="*/ 0 w 21"/>
                <a:gd name="T69" fmla="*/ 0 h 63"/>
                <a:gd name="T70" fmla="*/ 0 w 21"/>
                <a:gd name="T71" fmla="*/ 0 h 63"/>
                <a:gd name="T72" fmla="*/ 0 w 21"/>
                <a:gd name="T73" fmla="*/ 0 h 63"/>
                <a:gd name="T74" fmla="*/ 0 w 21"/>
                <a:gd name="T75" fmla="*/ 0 h 63"/>
                <a:gd name="T76" fmla="*/ 0 w 21"/>
                <a:gd name="T77" fmla="*/ 0 h 63"/>
                <a:gd name="T78" fmla="*/ 0 w 21"/>
                <a:gd name="T79" fmla="*/ 0 h 63"/>
                <a:gd name="T80" fmla="*/ 0 w 21"/>
                <a:gd name="T81" fmla="*/ 0 h 63"/>
                <a:gd name="T82" fmla="*/ 0 w 21"/>
                <a:gd name="T83" fmla="*/ 0 h 63"/>
                <a:gd name="T84" fmla="*/ 0 w 21"/>
                <a:gd name="T85" fmla="*/ 0 h 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3"/>
                <a:gd name="T131" fmla="*/ 21 w 21"/>
                <a:gd name="T132" fmla="*/ 63 h 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3">
                  <a:moveTo>
                    <a:pt x="20" y="55"/>
                  </a:moveTo>
                  <a:lnTo>
                    <a:pt x="21" y="62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6"/>
                  </a:lnTo>
                  <a:lnTo>
                    <a:pt x="5" y="55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5" y="15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13" y="2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20" y="5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5" name="Freeform 219"/>
            <p:cNvSpPr>
              <a:spLocks noChangeAspect="1" noEditPoints="1"/>
            </p:cNvSpPr>
            <p:nvPr/>
          </p:nvSpPr>
          <p:spPr bwMode="auto">
            <a:xfrm>
              <a:off x="483" y="2617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6" name="Freeform 220"/>
            <p:cNvSpPr>
              <a:spLocks noChangeAspect="1"/>
            </p:cNvSpPr>
            <p:nvPr/>
          </p:nvSpPr>
          <p:spPr bwMode="auto">
            <a:xfrm>
              <a:off x="499" y="2617"/>
              <a:ext cx="12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5"/>
                  </a:lnTo>
                  <a:lnTo>
                    <a:pt x="35" y="19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7" name="Freeform 221"/>
            <p:cNvSpPr>
              <a:spLocks noChangeAspect="1" noEditPoints="1"/>
            </p:cNvSpPr>
            <p:nvPr/>
          </p:nvSpPr>
          <p:spPr bwMode="auto">
            <a:xfrm>
              <a:off x="513" y="2617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8" name="Freeform 222"/>
            <p:cNvSpPr>
              <a:spLocks noChangeAspect="1"/>
            </p:cNvSpPr>
            <p:nvPr/>
          </p:nvSpPr>
          <p:spPr bwMode="auto">
            <a:xfrm>
              <a:off x="375" y="2541"/>
              <a:ext cx="17" cy="22"/>
            </a:xfrm>
            <a:custGeom>
              <a:avLst/>
              <a:gdLst>
                <a:gd name="T0" fmla="*/ 0 w 51"/>
                <a:gd name="T1" fmla="*/ 0 h 66"/>
                <a:gd name="T2" fmla="*/ 0 w 51"/>
                <a:gd name="T3" fmla="*/ 0 h 66"/>
                <a:gd name="T4" fmla="*/ 0 w 51"/>
                <a:gd name="T5" fmla="*/ 0 h 66"/>
                <a:gd name="T6" fmla="*/ 0 w 51"/>
                <a:gd name="T7" fmla="*/ 0 h 66"/>
                <a:gd name="T8" fmla="*/ 0 w 51"/>
                <a:gd name="T9" fmla="*/ 0 h 66"/>
                <a:gd name="T10" fmla="*/ 0 w 51"/>
                <a:gd name="T11" fmla="*/ 0 h 66"/>
                <a:gd name="T12" fmla="*/ 0 w 51"/>
                <a:gd name="T13" fmla="*/ 0 h 66"/>
                <a:gd name="T14" fmla="*/ 0 w 51"/>
                <a:gd name="T15" fmla="*/ 0 h 66"/>
                <a:gd name="T16" fmla="*/ 0 w 51"/>
                <a:gd name="T17" fmla="*/ 0 h 66"/>
                <a:gd name="T18" fmla="*/ 0 w 51"/>
                <a:gd name="T19" fmla="*/ 0 h 66"/>
                <a:gd name="T20" fmla="*/ 0 w 51"/>
                <a:gd name="T21" fmla="*/ 0 h 66"/>
                <a:gd name="T22" fmla="*/ 0 w 51"/>
                <a:gd name="T23" fmla="*/ 0 h 66"/>
                <a:gd name="T24" fmla="*/ 0 w 51"/>
                <a:gd name="T25" fmla="*/ 0 h 66"/>
                <a:gd name="T26" fmla="*/ 0 w 51"/>
                <a:gd name="T27" fmla="*/ 0 h 66"/>
                <a:gd name="T28" fmla="*/ 0 w 51"/>
                <a:gd name="T29" fmla="*/ 0 h 66"/>
                <a:gd name="T30" fmla="*/ 0 w 51"/>
                <a:gd name="T31" fmla="*/ 0 h 66"/>
                <a:gd name="T32" fmla="*/ 0 w 51"/>
                <a:gd name="T33" fmla="*/ 0 h 66"/>
                <a:gd name="T34" fmla="*/ 0 w 51"/>
                <a:gd name="T35" fmla="*/ 0 h 66"/>
                <a:gd name="T36" fmla="*/ 0 w 51"/>
                <a:gd name="T37" fmla="*/ 0 h 66"/>
                <a:gd name="T38" fmla="*/ 0 w 51"/>
                <a:gd name="T39" fmla="*/ 0 h 66"/>
                <a:gd name="T40" fmla="*/ 0 w 51"/>
                <a:gd name="T41" fmla="*/ 0 h 66"/>
                <a:gd name="T42" fmla="*/ 0 w 51"/>
                <a:gd name="T43" fmla="*/ 0 h 66"/>
                <a:gd name="T44" fmla="*/ 0 w 51"/>
                <a:gd name="T45" fmla="*/ 0 h 66"/>
                <a:gd name="T46" fmla="*/ 0 w 51"/>
                <a:gd name="T47" fmla="*/ 0 h 66"/>
                <a:gd name="T48" fmla="*/ 0 w 51"/>
                <a:gd name="T49" fmla="*/ 0 h 66"/>
                <a:gd name="T50" fmla="*/ 0 w 51"/>
                <a:gd name="T51" fmla="*/ 0 h 66"/>
                <a:gd name="T52" fmla="*/ 0 w 51"/>
                <a:gd name="T53" fmla="*/ 0 h 66"/>
                <a:gd name="T54" fmla="*/ 0 w 51"/>
                <a:gd name="T55" fmla="*/ 0 h 66"/>
                <a:gd name="T56" fmla="*/ 0 w 51"/>
                <a:gd name="T57" fmla="*/ 0 h 66"/>
                <a:gd name="T58" fmla="*/ 0 w 51"/>
                <a:gd name="T59" fmla="*/ 0 h 66"/>
                <a:gd name="T60" fmla="*/ 0 w 51"/>
                <a:gd name="T61" fmla="*/ 0 h 66"/>
                <a:gd name="T62" fmla="*/ 0 w 51"/>
                <a:gd name="T63" fmla="*/ 0 h 66"/>
                <a:gd name="T64" fmla="*/ 0 w 51"/>
                <a:gd name="T65" fmla="*/ 0 h 66"/>
                <a:gd name="T66" fmla="*/ 0 w 51"/>
                <a:gd name="T67" fmla="*/ 0 h 66"/>
                <a:gd name="T68" fmla="*/ 0 w 51"/>
                <a:gd name="T69" fmla="*/ 0 h 66"/>
                <a:gd name="T70" fmla="*/ 0 w 51"/>
                <a:gd name="T71" fmla="*/ 0 h 66"/>
                <a:gd name="T72" fmla="*/ 0 w 51"/>
                <a:gd name="T73" fmla="*/ 0 h 66"/>
                <a:gd name="T74" fmla="*/ 0 w 51"/>
                <a:gd name="T75" fmla="*/ 0 h 66"/>
                <a:gd name="T76" fmla="*/ 0 w 51"/>
                <a:gd name="T77" fmla="*/ 0 h 66"/>
                <a:gd name="T78" fmla="*/ 0 w 51"/>
                <a:gd name="T79" fmla="*/ 0 h 66"/>
                <a:gd name="T80" fmla="*/ 0 w 51"/>
                <a:gd name="T81" fmla="*/ 0 h 66"/>
                <a:gd name="T82" fmla="*/ 0 w 51"/>
                <a:gd name="T83" fmla="*/ 0 h 66"/>
                <a:gd name="T84" fmla="*/ 0 w 51"/>
                <a:gd name="T85" fmla="*/ 0 h 66"/>
                <a:gd name="T86" fmla="*/ 0 w 51"/>
                <a:gd name="T87" fmla="*/ 0 h 66"/>
                <a:gd name="T88" fmla="*/ 0 w 51"/>
                <a:gd name="T89" fmla="*/ 0 h 66"/>
                <a:gd name="T90" fmla="*/ 0 w 51"/>
                <a:gd name="T91" fmla="*/ 0 h 66"/>
                <a:gd name="T92" fmla="*/ 0 w 51"/>
                <a:gd name="T93" fmla="*/ 0 h 66"/>
                <a:gd name="T94" fmla="*/ 0 w 51"/>
                <a:gd name="T95" fmla="*/ 0 h 66"/>
                <a:gd name="T96" fmla="*/ 0 w 51"/>
                <a:gd name="T97" fmla="*/ 0 h 66"/>
                <a:gd name="T98" fmla="*/ 0 w 51"/>
                <a:gd name="T99" fmla="*/ 0 h 66"/>
                <a:gd name="T100" fmla="*/ 0 w 51"/>
                <a:gd name="T101" fmla="*/ 0 h 66"/>
                <a:gd name="T102" fmla="*/ 0 w 51"/>
                <a:gd name="T103" fmla="*/ 0 h 66"/>
                <a:gd name="T104" fmla="*/ 0 w 51"/>
                <a:gd name="T105" fmla="*/ 0 h 66"/>
                <a:gd name="T106" fmla="*/ 0 w 51"/>
                <a:gd name="T107" fmla="*/ 0 h 66"/>
                <a:gd name="T108" fmla="*/ 0 w 51"/>
                <a:gd name="T109" fmla="*/ 0 h 66"/>
                <a:gd name="T110" fmla="*/ 0 w 51"/>
                <a:gd name="T111" fmla="*/ 0 h 66"/>
                <a:gd name="T112" fmla="*/ 0 w 51"/>
                <a:gd name="T113" fmla="*/ 0 h 66"/>
                <a:gd name="T114" fmla="*/ 0 w 51"/>
                <a:gd name="T115" fmla="*/ 0 h 66"/>
                <a:gd name="T116" fmla="*/ 0 w 51"/>
                <a:gd name="T117" fmla="*/ 0 h 66"/>
                <a:gd name="T118" fmla="*/ 0 w 51"/>
                <a:gd name="T119" fmla="*/ 0 h 66"/>
                <a:gd name="T120" fmla="*/ 0 w 51"/>
                <a:gd name="T121" fmla="*/ 0 h 66"/>
                <a:gd name="T122" fmla="*/ 0 w 51"/>
                <a:gd name="T123" fmla="*/ 0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1"/>
                <a:gd name="T187" fmla="*/ 0 h 66"/>
                <a:gd name="T188" fmla="*/ 51 w 51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1" h="66">
                  <a:moveTo>
                    <a:pt x="43" y="42"/>
                  </a:moveTo>
                  <a:lnTo>
                    <a:pt x="51" y="44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49" y="51"/>
                  </a:lnTo>
                  <a:lnTo>
                    <a:pt x="48" y="53"/>
                  </a:lnTo>
                  <a:lnTo>
                    <a:pt x="47" y="56"/>
                  </a:lnTo>
                  <a:lnTo>
                    <a:pt x="45" y="57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1" y="61"/>
                  </a:lnTo>
                  <a:lnTo>
                    <a:pt x="40" y="62"/>
                  </a:lnTo>
                  <a:lnTo>
                    <a:pt x="38" y="63"/>
                  </a:lnTo>
                  <a:lnTo>
                    <a:pt x="37" y="63"/>
                  </a:lnTo>
                  <a:lnTo>
                    <a:pt x="36" y="64"/>
                  </a:lnTo>
                  <a:lnTo>
                    <a:pt x="35" y="64"/>
                  </a:lnTo>
                  <a:lnTo>
                    <a:pt x="34" y="64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1" y="64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5" y="63"/>
                  </a:lnTo>
                  <a:lnTo>
                    <a:pt x="14" y="62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9" y="59"/>
                  </a:lnTo>
                  <a:lnTo>
                    <a:pt x="8" y="58"/>
                  </a:lnTo>
                  <a:lnTo>
                    <a:pt x="7" y="57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5" y="3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4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42" y="21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0" y="17"/>
                  </a:lnTo>
                  <a:lnTo>
                    <a:pt x="40" y="14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2" y="15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3"/>
                  </a:lnTo>
                  <a:lnTo>
                    <a:pt x="16" y="54"/>
                  </a:lnTo>
                  <a:lnTo>
                    <a:pt x="17" y="54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4" y="57"/>
                  </a:lnTo>
                  <a:lnTo>
                    <a:pt x="35" y="56"/>
                  </a:lnTo>
                  <a:lnTo>
                    <a:pt x="36" y="54"/>
                  </a:lnTo>
                  <a:lnTo>
                    <a:pt x="37" y="53"/>
                  </a:lnTo>
                  <a:lnTo>
                    <a:pt x="38" y="53"/>
                  </a:lnTo>
                  <a:lnTo>
                    <a:pt x="38" y="52"/>
                  </a:lnTo>
                  <a:lnTo>
                    <a:pt x="39" y="51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3" y="44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39" name="Freeform 223"/>
            <p:cNvSpPr>
              <a:spLocks noChangeAspect="1" noEditPoints="1"/>
            </p:cNvSpPr>
            <p:nvPr/>
          </p:nvSpPr>
          <p:spPr bwMode="auto">
            <a:xfrm>
              <a:off x="394" y="2546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3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3"/>
                  </a:lnTo>
                  <a:close/>
                  <a:moveTo>
                    <a:pt x="7" y="18"/>
                  </a:moveTo>
                  <a:lnTo>
                    <a:pt x="32" y="18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0" name="Rectangle 224"/>
            <p:cNvSpPr>
              <a:spLocks noChangeAspect="1" noChangeArrowheads="1"/>
            </p:cNvSpPr>
            <p:nvPr/>
          </p:nvSpPr>
          <p:spPr bwMode="auto">
            <a:xfrm>
              <a:off x="410" y="2541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341" name="Rectangle 225"/>
            <p:cNvSpPr>
              <a:spLocks noChangeAspect="1" noChangeArrowheads="1"/>
            </p:cNvSpPr>
            <p:nvPr/>
          </p:nvSpPr>
          <p:spPr bwMode="auto">
            <a:xfrm>
              <a:off x="416" y="2560"/>
              <a:ext cx="2" cy="2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342" name="Freeform 226"/>
            <p:cNvSpPr>
              <a:spLocks noChangeAspect="1"/>
            </p:cNvSpPr>
            <p:nvPr/>
          </p:nvSpPr>
          <p:spPr bwMode="auto">
            <a:xfrm>
              <a:off x="390" y="2572"/>
              <a:ext cx="11" cy="22"/>
            </a:xfrm>
            <a:custGeom>
              <a:avLst/>
              <a:gdLst>
                <a:gd name="T0" fmla="*/ 0 w 33"/>
                <a:gd name="T1" fmla="*/ 0 h 65"/>
                <a:gd name="T2" fmla="*/ 0 w 33"/>
                <a:gd name="T3" fmla="*/ 0 h 65"/>
                <a:gd name="T4" fmla="*/ 0 w 33"/>
                <a:gd name="T5" fmla="*/ 0 h 65"/>
                <a:gd name="T6" fmla="*/ 0 w 33"/>
                <a:gd name="T7" fmla="*/ 0 h 65"/>
                <a:gd name="T8" fmla="*/ 0 w 33"/>
                <a:gd name="T9" fmla="*/ 0 h 65"/>
                <a:gd name="T10" fmla="*/ 0 w 33"/>
                <a:gd name="T11" fmla="*/ 0 h 65"/>
                <a:gd name="T12" fmla="*/ 0 w 33"/>
                <a:gd name="T13" fmla="*/ 0 h 65"/>
                <a:gd name="T14" fmla="*/ 0 w 33"/>
                <a:gd name="T15" fmla="*/ 0 h 65"/>
                <a:gd name="T16" fmla="*/ 0 w 33"/>
                <a:gd name="T17" fmla="*/ 0 h 65"/>
                <a:gd name="T18" fmla="*/ 0 w 33"/>
                <a:gd name="T19" fmla="*/ 0 h 65"/>
                <a:gd name="T20" fmla="*/ 0 w 33"/>
                <a:gd name="T21" fmla="*/ 0 h 65"/>
                <a:gd name="T22" fmla="*/ 0 w 33"/>
                <a:gd name="T23" fmla="*/ 0 h 65"/>
                <a:gd name="T24" fmla="*/ 0 w 33"/>
                <a:gd name="T25" fmla="*/ 0 h 65"/>
                <a:gd name="T26" fmla="*/ 0 w 33"/>
                <a:gd name="T27" fmla="*/ 0 h 65"/>
                <a:gd name="T28" fmla="*/ 0 w 33"/>
                <a:gd name="T29" fmla="*/ 0 h 65"/>
                <a:gd name="T30" fmla="*/ 0 w 33"/>
                <a:gd name="T31" fmla="*/ 0 h 65"/>
                <a:gd name="T32" fmla="*/ 0 w 33"/>
                <a:gd name="T33" fmla="*/ 0 h 65"/>
                <a:gd name="T34" fmla="*/ 0 w 33"/>
                <a:gd name="T35" fmla="*/ 0 h 65"/>
                <a:gd name="T36" fmla="*/ 0 w 33"/>
                <a:gd name="T37" fmla="*/ 0 h 65"/>
                <a:gd name="T38" fmla="*/ 0 w 33"/>
                <a:gd name="T39" fmla="*/ 0 h 65"/>
                <a:gd name="T40" fmla="*/ 0 w 33"/>
                <a:gd name="T41" fmla="*/ 0 h 65"/>
                <a:gd name="T42" fmla="*/ 0 w 33"/>
                <a:gd name="T43" fmla="*/ 0 h 65"/>
                <a:gd name="T44" fmla="*/ 0 w 33"/>
                <a:gd name="T45" fmla="*/ 0 h 65"/>
                <a:gd name="T46" fmla="*/ 0 w 33"/>
                <a:gd name="T47" fmla="*/ 0 h 65"/>
                <a:gd name="T48" fmla="*/ 0 w 33"/>
                <a:gd name="T49" fmla="*/ 0 h 65"/>
                <a:gd name="T50" fmla="*/ 0 w 33"/>
                <a:gd name="T51" fmla="*/ 0 h 65"/>
                <a:gd name="T52" fmla="*/ 0 w 33"/>
                <a:gd name="T53" fmla="*/ 0 h 65"/>
                <a:gd name="T54" fmla="*/ 0 w 33"/>
                <a:gd name="T55" fmla="*/ 0 h 65"/>
                <a:gd name="T56" fmla="*/ 0 w 33"/>
                <a:gd name="T57" fmla="*/ 0 h 65"/>
                <a:gd name="T58" fmla="*/ 0 w 33"/>
                <a:gd name="T59" fmla="*/ 0 h 65"/>
                <a:gd name="T60" fmla="*/ 0 w 33"/>
                <a:gd name="T61" fmla="*/ 0 h 65"/>
                <a:gd name="T62" fmla="*/ 0 w 33"/>
                <a:gd name="T63" fmla="*/ 0 h 65"/>
                <a:gd name="T64" fmla="*/ 0 w 33"/>
                <a:gd name="T65" fmla="*/ 0 h 65"/>
                <a:gd name="T66" fmla="*/ 0 w 33"/>
                <a:gd name="T67" fmla="*/ 0 h 65"/>
                <a:gd name="T68" fmla="*/ 0 w 33"/>
                <a:gd name="T69" fmla="*/ 0 h 65"/>
                <a:gd name="T70" fmla="*/ 0 w 33"/>
                <a:gd name="T71" fmla="*/ 0 h 65"/>
                <a:gd name="T72" fmla="*/ 0 w 33"/>
                <a:gd name="T73" fmla="*/ 0 h 65"/>
                <a:gd name="T74" fmla="*/ 0 w 33"/>
                <a:gd name="T75" fmla="*/ 0 h 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65"/>
                <a:gd name="T116" fmla="*/ 33 w 33"/>
                <a:gd name="T117" fmla="*/ 65 h 6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65">
                  <a:moveTo>
                    <a:pt x="0" y="46"/>
                  </a:moveTo>
                  <a:lnTo>
                    <a:pt x="9" y="45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1" y="55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5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23" y="53"/>
                  </a:lnTo>
                  <a:lnTo>
                    <a:pt x="23" y="52"/>
                  </a:lnTo>
                  <a:lnTo>
                    <a:pt x="24" y="51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51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1" y="56"/>
                  </a:lnTo>
                  <a:lnTo>
                    <a:pt x="31" y="57"/>
                  </a:lnTo>
                  <a:lnTo>
                    <a:pt x="30" y="58"/>
                  </a:lnTo>
                  <a:lnTo>
                    <a:pt x="30" y="60"/>
                  </a:lnTo>
                  <a:lnTo>
                    <a:pt x="29" y="60"/>
                  </a:lnTo>
                  <a:lnTo>
                    <a:pt x="28" y="62"/>
                  </a:lnTo>
                  <a:lnTo>
                    <a:pt x="27" y="62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5" y="62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3" name="Freeform 227"/>
            <p:cNvSpPr>
              <a:spLocks noChangeAspect="1" noEditPoints="1"/>
            </p:cNvSpPr>
            <p:nvPr/>
          </p:nvSpPr>
          <p:spPr bwMode="auto">
            <a:xfrm>
              <a:off x="406" y="257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4" name="Freeform 228"/>
            <p:cNvSpPr>
              <a:spLocks noChangeAspect="1" noEditPoints="1"/>
            </p:cNvSpPr>
            <p:nvPr/>
          </p:nvSpPr>
          <p:spPr bwMode="auto">
            <a:xfrm>
              <a:off x="421" y="2573"/>
              <a:ext cx="13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w 40"/>
                <a:gd name="T23" fmla="*/ 0 h 63"/>
                <a:gd name="T24" fmla="*/ 0 w 40"/>
                <a:gd name="T25" fmla="*/ 0 h 63"/>
                <a:gd name="T26" fmla="*/ 0 w 40"/>
                <a:gd name="T27" fmla="*/ 0 h 63"/>
                <a:gd name="T28" fmla="*/ 0 w 40"/>
                <a:gd name="T29" fmla="*/ 0 h 63"/>
                <a:gd name="T30" fmla="*/ 0 w 40"/>
                <a:gd name="T31" fmla="*/ 0 h 63"/>
                <a:gd name="T32" fmla="*/ 0 w 40"/>
                <a:gd name="T33" fmla="*/ 0 h 63"/>
                <a:gd name="T34" fmla="*/ 0 w 40"/>
                <a:gd name="T35" fmla="*/ 0 h 63"/>
                <a:gd name="T36" fmla="*/ 0 w 40"/>
                <a:gd name="T37" fmla="*/ 0 h 63"/>
                <a:gd name="T38" fmla="*/ 0 w 40"/>
                <a:gd name="T39" fmla="*/ 0 h 63"/>
                <a:gd name="T40" fmla="*/ 0 w 40"/>
                <a:gd name="T41" fmla="*/ 0 h 63"/>
                <a:gd name="T42" fmla="*/ 0 w 40"/>
                <a:gd name="T43" fmla="*/ 0 h 63"/>
                <a:gd name="T44" fmla="*/ 0 w 40"/>
                <a:gd name="T45" fmla="*/ 0 h 63"/>
                <a:gd name="T46" fmla="*/ 0 w 40"/>
                <a:gd name="T47" fmla="*/ 0 h 63"/>
                <a:gd name="T48" fmla="*/ 0 w 40"/>
                <a:gd name="T49" fmla="*/ 0 h 63"/>
                <a:gd name="T50" fmla="*/ 0 w 40"/>
                <a:gd name="T51" fmla="*/ 0 h 63"/>
                <a:gd name="T52" fmla="*/ 0 w 40"/>
                <a:gd name="T53" fmla="*/ 0 h 63"/>
                <a:gd name="T54" fmla="*/ 0 w 40"/>
                <a:gd name="T55" fmla="*/ 0 h 63"/>
                <a:gd name="T56" fmla="*/ 0 w 40"/>
                <a:gd name="T57" fmla="*/ 0 h 63"/>
                <a:gd name="T58" fmla="*/ 0 w 40"/>
                <a:gd name="T59" fmla="*/ 0 h 63"/>
                <a:gd name="T60" fmla="*/ 0 w 40"/>
                <a:gd name="T61" fmla="*/ 0 h 63"/>
                <a:gd name="T62" fmla="*/ 0 w 40"/>
                <a:gd name="T63" fmla="*/ 0 h 63"/>
                <a:gd name="T64" fmla="*/ 0 w 40"/>
                <a:gd name="T65" fmla="*/ 0 h 63"/>
                <a:gd name="T66" fmla="*/ 0 w 40"/>
                <a:gd name="T67" fmla="*/ 0 h 63"/>
                <a:gd name="T68" fmla="*/ 0 w 40"/>
                <a:gd name="T69" fmla="*/ 0 h 63"/>
                <a:gd name="T70" fmla="*/ 0 w 40"/>
                <a:gd name="T71" fmla="*/ 0 h 63"/>
                <a:gd name="T72" fmla="*/ 0 w 40"/>
                <a:gd name="T73" fmla="*/ 0 h 63"/>
                <a:gd name="T74" fmla="*/ 0 w 40"/>
                <a:gd name="T75" fmla="*/ 0 h 63"/>
                <a:gd name="T76" fmla="*/ 0 w 40"/>
                <a:gd name="T77" fmla="*/ 0 h 63"/>
                <a:gd name="T78" fmla="*/ 0 w 40"/>
                <a:gd name="T79" fmla="*/ 0 h 63"/>
                <a:gd name="T80" fmla="*/ 0 w 40"/>
                <a:gd name="T81" fmla="*/ 0 h 63"/>
                <a:gd name="T82" fmla="*/ 0 w 40"/>
                <a:gd name="T83" fmla="*/ 0 h 63"/>
                <a:gd name="T84" fmla="*/ 0 w 40"/>
                <a:gd name="T85" fmla="*/ 0 h 63"/>
                <a:gd name="T86" fmla="*/ 0 w 40"/>
                <a:gd name="T87" fmla="*/ 0 h 63"/>
                <a:gd name="T88" fmla="*/ 0 w 40"/>
                <a:gd name="T89" fmla="*/ 0 h 63"/>
                <a:gd name="T90" fmla="*/ 0 w 40"/>
                <a:gd name="T91" fmla="*/ 0 h 63"/>
                <a:gd name="T92" fmla="*/ 0 w 40"/>
                <a:gd name="T93" fmla="*/ 0 h 63"/>
                <a:gd name="T94" fmla="*/ 0 w 40"/>
                <a:gd name="T95" fmla="*/ 0 h 63"/>
                <a:gd name="T96" fmla="*/ 0 w 40"/>
                <a:gd name="T97" fmla="*/ 0 h 63"/>
                <a:gd name="T98" fmla="*/ 0 w 40"/>
                <a:gd name="T99" fmla="*/ 0 h 63"/>
                <a:gd name="T100" fmla="*/ 0 w 40"/>
                <a:gd name="T101" fmla="*/ 0 h 63"/>
                <a:gd name="T102" fmla="*/ 0 w 40"/>
                <a:gd name="T103" fmla="*/ 0 h 63"/>
                <a:gd name="T104" fmla="*/ 0 w 40"/>
                <a:gd name="T105" fmla="*/ 0 h 63"/>
                <a:gd name="T106" fmla="*/ 0 w 40"/>
                <a:gd name="T107" fmla="*/ 0 h 63"/>
                <a:gd name="T108" fmla="*/ 0 w 40"/>
                <a:gd name="T109" fmla="*/ 0 h 63"/>
                <a:gd name="T110" fmla="*/ 0 w 40"/>
                <a:gd name="T111" fmla="*/ 0 h 63"/>
                <a:gd name="T112" fmla="*/ 0 w 40"/>
                <a:gd name="T113" fmla="*/ 0 h 63"/>
                <a:gd name="T114" fmla="*/ 0 w 40"/>
                <a:gd name="T115" fmla="*/ 0 h 63"/>
                <a:gd name="T116" fmla="*/ 0 w 40"/>
                <a:gd name="T117" fmla="*/ 0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63"/>
                <a:gd name="T179" fmla="*/ 40 w 40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63">
                  <a:moveTo>
                    <a:pt x="30" y="56"/>
                  </a:moveTo>
                  <a:lnTo>
                    <a:pt x="28" y="59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0" y="62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7"/>
                  </a:lnTo>
                  <a:lnTo>
                    <a:pt x="0" y="46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5" y="39"/>
                  </a:lnTo>
                  <a:lnTo>
                    <a:pt x="6" y="37"/>
                  </a:lnTo>
                  <a:lnTo>
                    <a:pt x="7" y="37"/>
                  </a:lnTo>
                  <a:lnTo>
                    <a:pt x="9" y="36"/>
                  </a:lnTo>
                  <a:lnTo>
                    <a:pt x="10" y="36"/>
                  </a:lnTo>
                  <a:lnTo>
                    <a:pt x="11" y="35"/>
                  </a:lnTo>
                  <a:lnTo>
                    <a:pt x="13" y="35"/>
                  </a:lnTo>
                  <a:lnTo>
                    <a:pt x="15" y="35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5" y="33"/>
                  </a:lnTo>
                  <a:lnTo>
                    <a:pt x="28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7"/>
                  </a:lnTo>
                  <a:lnTo>
                    <a:pt x="29" y="26"/>
                  </a:lnTo>
                  <a:lnTo>
                    <a:pt x="29" y="25"/>
                  </a:lnTo>
                  <a:lnTo>
                    <a:pt x="28" y="25"/>
                  </a:lnTo>
                  <a:lnTo>
                    <a:pt x="28" y="24"/>
                  </a:lnTo>
                  <a:lnTo>
                    <a:pt x="27" y="24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3" y="23"/>
                  </a:lnTo>
                  <a:lnTo>
                    <a:pt x="12" y="23"/>
                  </a:lnTo>
                  <a:lnTo>
                    <a:pt x="12" y="24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9" y="26"/>
                  </a:lnTo>
                  <a:lnTo>
                    <a:pt x="9" y="27"/>
                  </a:lnTo>
                  <a:lnTo>
                    <a:pt x="8" y="30"/>
                  </a:lnTo>
                  <a:lnTo>
                    <a:pt x="1" y="29"/>
                  </a:lnTo>
                  <a:lnTo>
                    <a:pt x="1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7" y="17"/>
                  </a:lnTo>
                  <a:lnTo>
                    <a:pt x="8" y="17"/>
                  </a:lnTo>
                  <a:lnTo>
                    <a:pt x="8" y="16"/>
                  </a:lnTo>
                  <a:lnTo>
                    <a:pt x="9" y="16"/>
                  </a:lnTo>
                  <a:lnTo>
                    <a:pt x="10" y="15"/>
                  </a:lnTo>
                  <a:lnTo>
                    <a:pt x="12" y="15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6" y="14"/>
                  </a:lnTo>
                  <a:lnTo>
                    <a:pt x="28" y="15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1" y="16"/>
                  </a:lnTo>
                  <a:lnTo>
                    <a:pt x="32" y="17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8" y="32"/>
                  </a:lnTo>
                  <a:lnTo>
                    <a:pt x="38" y="42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40" y="62"/>
                  </a:lnTo>
                  <a:lnTo>
                    <a:pt x="32" y="62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0" y="58"/>
                  </a:lnTo>
                  <a:lnTo>
                    <a:pt x="30" y="56"/>
                  </a:lnTo>
                  <a:close/>
                  <a:moveTo>
                    <a:pt x="30" y="40"/>
                  </a:moveTo>
                  <a:lnTo>
                    <a:pt x="28" y="41"/>
                  </a:lnTo>
                  <a:lnTo>
                    <a:pt x="25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6" y="43"/>
                  </a:lnTo>
                  <a:lnTo>
                    <a:pt x="13" y="43"/>
                  </a:lnTo>
                  <a:lnTo>
                    <a:pt x="12" y="43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7" y="47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3"/>
                  </a:lnTo>
                  <a:lnTo>
                    <a:pt x="9" y="53"/>
                  </a:lnTo>
                  <a:lnTo>
                    <a:pt x="10" y="54"/>
                  </a:lnTo>
                  <a:lnTo>
                    <a:pt x="12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4" y="53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7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0"/>
                  </a:lnTo>
                  <a:close/>
                  <a:moveTo>
                    <a:pt x="7" y="11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0" y="7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5" name="Freeform 229"/>
            <p:cNvSpPr>
              <a:spLocks noChangeAspect="1" noEditPoints="1"/>
            </p:cNvSpPr>
            <p:nvPr/>
          </p:nvSpPr>
          <p:spPr bwMode="auto">
            <a:xfrm>
              <a:off x="436" y="257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6" name="Freeform 230"/>
            <p:cNvSpPr>
              <a:spLocks noChangeAspect="1" noEditPoints="1"/>
            </p:cNvSpPr>
            <p:nvPr/>
          </p:nvSpPr>
          <p:spPr bwMode="auto">
            <a:xfrm>
              <a:off x="346" y="2595"/>
              <a:ext cx="15" cy="21"/>
            </a:xfrm>
            <a:custGeom>
              <a:avLst/>
              <a:gdLst>
                <a:gd name="T0" fmla="*/ 0 w 46"/>
                <a:gd name="T1" fmla="*/ 0 h 64"/>
                <a:gd name="T2" fmla="*/ 0 w 46"/>
                <a:gd name="T3" fmla="*/ 0 h 64"/>
                <a:gd name="T4" fmla="*/ 0 w 46"/>
                <a:gd name="T5" fmla="*/ 0 h 64"/>
                <a:gd name="T6" fmla="*/ 0 w 46"/>
                <a:gd name="T7" fmla="*/ 0 h 64"/>
                <a:gd name="T8" fmla="*/ 0 w 46"/>
                <a:gd name="T9" fmla="*/ 0 h 64"/>
                <a:gd name="T10" fmla="*/ 0 w 46"/>
                <a:gd name="T11" fmla="*/ 0 h 64"/>
                <a:gd name="T12" fmla="*/ 0 w 46"/>
                <a:gd name="T13" fmla="*/ 0 h 64"/>
                <a:gd name="T14" fmla="*/ 0 w 46"/>
                <a:gd name="T15" fmla="*/ 0 h 64"/>
                <a:gd name="T16" fmla="*/ 0 w 46"/>
                <a:gd name="T17" fmla="*/ 0 h 64"/>
                <a:gd name="T18" fmla="*/ 0 w 46"/>
                <a:gd name="T19" fmla="*/ 0 h 64"/>
                <a:gd name="T20" fmla="*/ 0 w 46"/>
                <a:gd name="T21" fmla="*/ 0 h 64"/>
                <a:gd name="T22" fmla="*/ 0 w 46"/>
                <a:gd name="T23" fmla="*/ 0 h 64"/>
                <a:gd name="T24" fmla="*/ 0 w 46"/>
                <a:gd name="T25" fmla="*/ 0 h 64"/>
                <a:gd name="T26" fmla="*/ 0 w 46"/>
                <a:gd name="T27" fmla="*/ 0 h 64"/>
                <a:gd name="T28" fmla="*/ 0 w 46"/>
                <a:gd name="T29" fmla="*/ 0 h 64"/>
                <a:gd name="T30" fmla="*/ 0 w 46"/>
                <a:gd name="T31" fmla="*/ 0 h 64"/>
                <a:gd name="T32" fmla="*/ 0 w 46"/>
                <a:gd name="T33" fmla="*/ 0 h 64"/>
                <a:gd name="T34" fmla="*/ 0 w 46"/>
                <a:gd name="T35" fmla="*/ 0 h 64"/>
                <a:gd name="T36" fmla="*/ 0 w 46"/>
                <a:gd name="T37" fmla="*/ 0 h 64"/>
                <a:gd name="T38" fmla="*/ 0 w 46"/>
                <a:gd name="T39" fmla="*/ 0 h 64"/>
                <a:gd name="T40" fmla="*/ 0 w 46"/>
                <a:gd name="T41" fmla="*/ 0 h 64"/>
                <a:gd name="T42" fmla="*/ 0 w 46"/>
                <a:gd name="T43" fmla="*/ 0 h 64"/>
                <a:gd name="T44" fmla="*/ 0 w 46"/>
                <a:gd name="T45" fmla="*/ 0 h 64"/>
                <a:gd name="T46" fmla="*/ 0 w 46"/>
                <a:gd name="T47" fmla="*/ 0 h 64"/>
                <a:gd name="T48" fmla="*/ 0 w 46"/>
                <a:gd name="T49" fmla="*/ 0 h 64"/>
                <a:gd name="T50" fmla="*/ 0 w 46"/>
                <a:gd name="T51" fmla="*/ 0 h 64"/>
                <a:gd name="T52" fmla="*/ 0 w 46"/>
                <a:gd name="T53" fmla="*/ 0 h 64"/>
                <a:gd name="T54" fmla="*/ 0 w 46"/>
                <a:gd name="T55" fmla="*/ 0 h 64"/>
                <a:gd name="T56" fmla="*/ 0 w 46"/>
                <a:gd name="T57" fmla="*/ 0 h 64"/>
                <a:gd name="T58" fmla="*/ 0 w 46"/>
                <a:gd name="T59" fmla="*/ 0 h 64"/>
                <a:gd name="T60" fmla="*/ 0 w 46"/>
                <a:gd name="T61" fmla="*/ 0 h 64"/>
                <a:gd name="T62" fmla="*/ 0 w 46"/>
                <a:gd name="T63" fmla="*/ 0 h 64"/>
                <a:gd name="T64" fmla="*/ 0 w 46"/>
                <a:gd name="T65" fmla="*/ 0 h 64"/>
                <a:gd name="T66" fmla="*/ 0 w 46"/>
                <a:gd name="T67" fmla="*/ 0 h 64"/>
                <a:gd name="T68" fmla="*/ 0 w 46"/>
                <a:gd name="T69" fmla="*/ 0 h 64"/>
                <a:gd name="T70" fmla="*/ 0 w 46"/>
                <a:gd name="T71" fmla="*/ 0 h 64"/>
                <a:gd name="T72" fmla="*/ 0 w 46"/>
                <a:gd name="T73" fmla="*/ 0 h 64"/>
                <a:gd name="T74" fmla="*/ 0 w 46"/>
                <a:gd name="T75" fmla="*/ 0 h 64"/>
                <a:gd name="T76" fmla="*/ 0 w 46"/>
                <a:gd name="T77" fmla="*/ 0 h 64"/>
                <a:gd name="T78" fmla="*/ 0 w 46"/>
                <a:gd name="T79" fmla="*/ 0 h 64"/>
                <a:gd name="T80" fmla="*/ 0 w 46"/>
                <a:gd name="T81" fmla="*/ 0 h 64"/>
                <a:gd name="T82" fmla="*/ 0 w 46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64"/>
                <a:gd name="T128" fmla="*/ 46 w 46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64">
                  <a:moveTo>
                    <a:pt x="0" y="64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2"/>
                  </a:lnTo>
                  <a:lnTo>
                    <a:pt x="46" y="23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3" y="32"/>
                  </a:lnTo>
                  <a:lnTo>
                    <a:pt x="42" y="33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9" y="38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30"/>
                  </a:move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4" y="12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9" y="8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7" name="Freeform 231"/>
            <p:cNvSpPr>
              <a:spLocks noChangeAspect="1" noEditPoints="1"/>
            </p:cNvSpPr>
            <p:nvPr/>
          </p:nvSpPr>
          <p:spPr bwMode="auto">
            <a:xfrm>
              <a:off x="363" y="260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4"/>
                  </a:lnTo>
                  <a:lnTo>
                    <a:pt x="8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3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8" name="Freeform 232"/>
            <p:cNvSpPr>
              <a:spLocks noChangeAspect="1"/>
            </p:cNvSpPr>
            <p:nvPr/>
          </p:nvSpPr>
          <p:spPr bwMode="auto">
            <a:xfrm>
              <a:off x="378" y="2600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8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5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49" name="Freeform 233"/>
            <p:cNvSpPr>
              <a:spLocks noChangeAspect="1"/>
            </p:cNvSpPr>
            <p:nvPr/>
          </p:nvSpPr>
          <p:spPr bwMode="auto">
            <a:xfrm>
              <a:off x="391" y="2600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8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5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0" name="Freeform 234"/>
            <p:cNvSpPr>
              <a:spLocks noChangeAspect="1" noEditPoints="1"/>
            </p:cNvSpPr>
            <p:nvPr/>
          </p:nvSpPr>
          <p:spPr bwMode="auto">
            <a:xfrm>
              <a:off x="405" y="260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1" name="Freeform 235"/>
            <p:cNvSpPr>
              <a:spLocks noChangeAspect="1" noEditPoints="1"/>
            </p:cNvSpPr>
            <p:nvPr/>
          </p:nvSpPr>
          <p:spPr bwMode="auto">
            <a:xfrm>
              <a:off x="420" y="260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2" name="Freeform 236"/>
            <p:cNvSpPr>
              <a:spLocks noChangeAspect="1"/>
            </p:cNvSpPr>
            <p:nvPr/>
          </p:nvSpPr>
          <p:spPr bwMode="auto">
            <a:xfrm>
              <a:off x="533" y="2784"/>
              <a:ext cx="15" cy="22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w 47"/>
                <a:gd name="T27" fmla="*/ 0 h 66"/>
                <a:gd name="T28" fmla="*/ 0 w 47"/>
                <a:gd name="T29" fmla="*/ 0 h 66"/>
                <a:gd name="T30" fmla="*/ 0 w 47"/>
                <a:gd name="T31" fmla="*/ 0 h 66"/>
                <a:gd name="T32" fmla="*/ 0 w 47"/>
                <a:gd name="T33" fmla="*/ 0 h 66"/>
                <a:gd name="T34" fmla="*/ 0 w 47"/>
                <a:gd name="T35" fmla="*/ 0 h 66"/>
                <a:gd name="T36" fmla="*/ 0 w 47"/>
                <a:gd name="T37" fmla="*/ 0 h 66"/>
                <a:gd name="T38" fmla="*/ 0 w 47"/>
                <a:gd name="T39" fmla="*/ 0 h 66"/>
                <a:gd name="T40" fmla="*/ 0 w 47"/>
                <a:gd name="T41" fmla="*/ 0 h 66"/>
                <a:gd name="T42" fmla="*/ 0 w 47"/>
                <a:gd name="T43" fmla="*/ 0 h 66"/>
                <a:gd name="T44" fmla="*/ 0 w 47"/>
                <a:gd name="T45" fmla="*/ 0 h 66"/>
                <a:gd name="T46" fmla="*/ 0 w 47"/>
                <a:gd name="T47" fmla="*/ 0 h 66"/>
                <a:gd name="T48" fmla="*/ 0 w 47"/>
                <a:gd name="T49" fmla="*/ 0 h 66"/>
                <a:gd name="T50" fmla="*/ 0 w 47"/>
                <a:gd name="T51" fmla="*/ 0 h 66"/>
                <a:gd name="T52" fmla="*/ 0 w 47"/>
                <a:gd name="T53" fmla="*/ 0 h 66"/>
                <a:gd name="T54" fmla="*/ 0 w 47"/>
                <a:gd name="T55" fmla="*/ 0 h 66"/>
                <a:gd name="T56" fmla="*/ 0 w 47"/>
                <a:gd name="T57" fmla="*/ 0 h 66"/>
                <a:gd name="T58" fmla="*/ 0 w 47"/>
                <a:gd name="T59" fmla="*/ 0 h 66"/>
                <a:gd name="T60" fmla="*/ 0 w 47"/>
                <a:gd name="T61" fmla="*/ 0 h 66"/>
                <a:gd name="T62" fmla="*/ 0 w 47"/>
                <a:gd name="T63" fmla="*/ 0 h 66"/>
                <a:gd name="T64" fmla="*/ 0 w 47"/>
                <a:gd name="T65" fmla="*/ 0 h 66"/>
                <a:gd name="T66" fmla="*/ 0 w 47"/>
                <a:gd name="T67" fmla="*/ 0 h 66"/>
                <a:gd name="T68" fmla="*/ 0 w 47"/>
                <a:gd name="T69" fmla="*/ 0 h 66"/>
                <a:gd name="T70" fmla="*/ 0 w 47"/>
                <a:gd name="T71" fmla="*/ 0 h 66"/>
                <a:gd name="T72" fmla="*/ 0 w 47"/>
                <a:gd name="T73" fmla="*/ 0 h 66"/>
                <a:gd name="T74" fmla="*/ 0 w 47"/>
                <a:gd name="T75" fmla="*/ 0 h 66"/>
                <a:gd name="T76" fmla="*/ 0 w 47"/>
                <a:gd name="T77" fmla="*/ 0 h 66"/>
                <a:gd name="T78" fmla="*/ 0 w 47"/>
                <a:gd name="T79" fmla="*/ 0 h 66"/>
                <a:gd name="T80" fmla="*/ 0 w 47"/>
                <a:gd name="T81" fmla="*/ 0 h 66"/>
                <a:gd name="T82" fmla="*/ 0 w 47"/>
                <a:gd name="T83" fmla="*/ 0 h 66"/>
                <a:gd name="T84" fmla="*/ 0 w 47"/>
                <a:gd name="T85" fmla="*/ 0 h 66"/>
                <a:gd name="T86" fmla="*/ 0 w 47"/>
                <a:gd name="T87" fmla="*/ 0 h 66"/>
                <a:gd name="T88" fmla="*/ 0 w 47"/>
                <a:gd name="T89" fmla="*/ 0 h 66"/>
                <a:gd name="T90" fmla="*/ 0 w 47"/>
                <a:gd name="T91" fmla="*/ 0 h 66"/>
                <a:gd name="T92" fmla="*/ 0 w 47"/>
                <a:gd name="T93" fmla="*/ 0 h 66"/>
                <a:gd name="T94" fmla="*/ 0 w 47"/>
                <a:gd name="T95" fmla="*/ 0 h 66"/>
                <a:gd name="T96" fmla="*/ 0 w 47"/>
                <a:gd name="T97" fmla="*/ 0 h 66"/>
                <a:gd name="T98" fmla="*/ 0 w 47"/>
                <a:gd name="T99" fmla="*/ 0 h 66"/>
                <a:gd name="T100" fmla="*/ 0 w 47"/>
                <a:gd name="T101" fmla="*/ 0 h 66"/>
                <a:gd name="T102" fmla="*/ 0 w 47"/>
                <a:gd name="T103" fmla="*/ 0 h 66"/>
                <a:gd name="T104" fmla="*/ 0 w 47"/>
                <a:gd name="T105" fmla="*/ 0 h 66"/>
                <a:gd name="T106" fmla="*/ 0 w 47"/>
                <a:gd name="T107" fmla="*/ 0 h 66"/>
                <a:gd name="T108" fmla="*/ 0 w 47"/>
                <a:gd name="T109" fmla="*/ 0 h 66"/>
                <a:gd name="T110" fmla="*/ 0 w 47"/>
                <a:gd name="T111" fmla="*/ 0 h 66"/>
                <a:gd name="T112" fmla="*/ 0 w 47"/>
                <a:gd name="T113" fmla="*/ 0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"/>
                <a:gd name="T172" fmla="*/ 0 h 66"/>
                <a:gd name="T173" fmla="*/ 47 w 47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" h="66">
                  <a:moveTo>
                    <a:pt x="0" y="44"/>
                  </a:moveTo>
                  <a:lnTo>
                    <a:pt x="8" y="44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3" y="24"/>
                  </a:lnTo>
                  <a:lnTo>
                    <a:pt x="15" y="24"/>
                  </a:lnTo>
                  <a:lnTo>
                    <a:pt x="17" y="25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8" y="28"/>
                  </a:lnTo>
                  <a:lnTo>
                    <a:pt x="32" y="29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0" y="61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29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3" name="Freeform 237"/>
            <p:cNvSpPr>
              <a:spLocks noChangeAspect="1" noEditPoints="1"/>
            </p:cNvSpPr>
            <p:nvPr/>
          </p:nvSpPr>
          <p:spPr bwMode="auto">
            <a:xfrm>
              <a:off x="550" y="2790"/>
              <a:ext cx="14" cy="16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w 41"/>
                <a:gd name="T109" fmla="*/ 0 h 49"/>
                <a:gd name="T110" fmla="*/ 0 w 41"/>
                <a:gd name="T111" fmla="*/ 0 h 49"/>
                <a:gd name="T112" fmla="*/ 0 w 41"/>
                <a:gd name="T113" fmla="*/ 0 h 49"/>
                <a:gd name="T114" fmla="*/ 0 w 41"/>
                <a:gd name="T115" fmla="*/ 0 h 49"/>
                <a:gd name="T116" fmla="*/ 0 w 41"/>
                <a:gd name="T117" fmla="*/ 0 h 49"/>
                <a:gd name="T118" fmla="*/ 0 w 41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"/>
                <a:gd name="T181" fmla="*/ 0 h 49"/>
                <a:gd name="T182" fmla="*/ 41 w 41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1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4" name="Rectangle 238"/>
            <p:cNvSpPr>
              <a:spLocks noChangeAspect="1" noChangeArrowheads="1"/>
            </p:cNvSpPr>
            <p:nvPr/>
          </p:nvSpPr>
          <p:spPr bwMode="auto">
            <a:xfrm>
              <a:off x="566" y="2784"/>
              <a:ext cx="3" cy="22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355" name="Freeform 239"/>
            <p:cNvSpPr>
              <a:spLocks noChangeAspect="1" noEditPoints="1"/>
            </p:cNvSpPr>
            <p:nvPr/>
          </p:nvSpPr>
          <p:spPr bwMode="auto">
            <a:xfrm>
              <a:off x="571" y="279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3"/>
                  </a:moveTo>
                  <a:lnTo>
                    <a:pt x="40" y="34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3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6" name="Freeform 240"/>
            <p:cNvSpPr>
              <a:spLocks noChangeAspect="1"/>
            </p:cNvSpPr>
            <p:nvPr/>
          </p:nvSpPr>
          <p:spPr bwMode="auto">
            <a:xfrm>
              <a:off x="586" y="2790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7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4"/>
                  </a:lnTo>
                  <a:lnTo>
                    <a:pt x="32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7" name="Freeform 241"/>
            <p:cNvSpPr>
              <a:spLocks noChangeAspect="1"/>
            </p:cNvSpPr>
            <p:nvPr/>
          </p:nvSpPr>
          <p:spPr bwMode="auto">
            <a:xfrm>
              <a:off x="549" y="2733"/>
              <a:ext cx="19" cy="21"/>
            </a:xfrm>
            <a:custGeom>
              <a:avLst/>
              <a:gdLst>
                <a:gd name="T0" fmla="*/ 0 w 58"/>
                <a:gd name="T1" fmla="*/ 0 h 63"/>
                <a:gd name="T2" fmla="*/ 0 w 58"/>
                <a:gd name="T3" fmla="*/ 0 h 63"/>
                <a:gd name="T4" fmla="*/ 0 w 58"/>
                <a:gd name="T5" fmla="*/ 0 h 63"/>
                <a:gd name="T6" fmla="*/ 0 w 58"/>
                <a:gd name="T7" fmla="*/ 0 h 63"/>
                <a:gd name="T8" fmla="*/ 0 w 58"/>
                <a:gd name="T9" fmla="*/ 0 h 63"/>
                <a:gd name="T10" fmla="*/ 0 w 58"/>
                <a:gd name="T11" fmla="*/ 0 h 63"/>
                <a:gd name="T12" fmla="*/ 0 w 58"/>
                <a:gd name="T13" fmla="*/ 0 h 63"/>
                <a:gd name="T14" fmla="*/ 0 w 58"/>
                <a:gd name="T15" fmla="*/ 0 h 63"/>
                <a:gd name="T16" fmla="*/ 0 w 58"/>
                <a:gd name="T17" fmla="*/ 0 h 63"/>
                <a:gd name="T18" fmla="*/ 0 w 58"/>
                <a:gd name="T19" fmla="*/ 0 h 63"/>
                <a:gd name="T20" fmla="*/ 0 w 58"/>
                <a:gd name="T21" fmla="*/ 0 h 63"/>
                <a:gd name="T22" fmla="*/ 0 w 58"/>
                <a:gd name="T23" fmla="*/ 0 h 63"/>
                <a:gd name="T24" fmla="*/ 0 w 58"/>
                <a:gd name="T25" fmla="*/ 0 h 63"/>
                <a:gd name="T26" fmla="*/ 0 w 58"/>
                <a:gd name="T27" fmla="*/ 0 h 63"/>
                <a:gd name="T28" fmla="*/ 0 w 58"/>
                <a:gd name="T29" fmla="*/ 0 h 63"/>
                <a:gd name="T30" fmla="*/ 0 w 58"/>
                <a:gd name="T31" fmla="*/ 0 h 63"/>
                <a:gd name="T32" fmla="*/ 0 w 58"/>
                <a:gd name="T33" fmla="*/ 0 h 63"/>
                <a:gd name="T34" fmla="*/ 0 w 58"/>
                <a:gd name="T35" fmla="*/ 0 h 63"/>
                <a:gd name="T36" fmla="*/ 0 w 58"/>
                <a:gd name="T37" fmla="*/ 0 h 63"/>
                <a:gd name="T38" fmla="*/ 0 w 58"/>
                <a:gd name="T39" fmla="*/ 0 h 63"/>
                <a:gd name="T40" fmla="*/ 0 w 58"/>
                <a:gd name="T41" fmla="*/ 0 h 63"/>
                <a:gd name="T42" fmla="*/ 0 w 58"/>
                <a:gd name="T43" fmla="*/ 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63"/>
                <a:gd name="T68" fmla="*/ 58 w 58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63">
                  <a:moveTo>
                    <a:pt x="0" y="63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27" y="44"/>
                  </a:lnTo>
                  <a:lnTo>
                    <a:pt x="28" y="48"/>
                  </a:lnTo>
                  <a:lnTo>
                    <a:pt x="29" y="50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2" y="43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58" y="63"/>
                  </a:lnTo>
                  <a:lnTo>
                    <a:pt x="50" y="63"/>
                  </a:lnTo>
                  <a:lnTo>
                    <a:pt x="50" y="7"/>
                  </a:lnTo>
                  <a:lnTo>
                    <a:pt x="34" y="63"/>
                  </a:lnTo>
                  <a:lnTo>
                    <a:pt x="24" y="63"/>
                  </a:lnTo>
                  <a:lnTo>
                    <a:pt x="9" y="7"/>
                  </a:lnTo>
                  <a:lnTo>
                    <a:pt x="9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8" name="Freeform 242"/>
            <p:cNvSpPr>
              <a:spLocks noChangeAspect="1" noEditPoints="1"/>
            </p:cNvSpPr>
            <p:nvPr/>
          </p:nvSpPr>
          <p:spPr bwMode="auto">
            <a:xfrm>
              <a:off x="570" y="2738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59" name="Freeform 243"/>
            <p:cNvSpPr>
              <a:spLocks noChangeAspect="1" noEditPoints="1"/>
            </p:cNvSpPr>
            <p:nvPr/>
          </p:nvSpPr>
          <p:spPr bwMode="auto">
            <a:xfrm>
              <a:off x="582" y="2733"/>
              <a:ext cx="6" cy="28"/>
            </a:xfrm>
            <a:custGeom>
              <a:avLst/>
              <a:gdLst>
                <a:gd name="T0" fmla="*/ 0 w 17"/>
                <a:gd name="T1" fmla="*/ 0 h 82"/>
                <a:gd name="T2" fmla="*/ 0 w 17"/>
                <a:gd name="T3" fmla="*/ 0 h 82"/>
                <a:gd name="T4" fmla="*/ 0 w 17"/>
                <a:gd name="T5" fmla="*/ 0 h 82"/>
                <a:gd name="T6" fmla="*/ 0 w 17"/>
                <a:gd name="T7" fmla="*/ 0 h 82"/>
                <a:gd name="T8" fmla="*/ 0 w 17"/>
                <a:gd name="T9" fmla="*/ 0 h 82"/>
                <a:gd name="T10" fmla="*/ 0 w 17"/>
                <a:gd name="T11" fmla="*/ 0 h 82"/>
                <a:gd name="T12" fmla="*/ 0 w 17"/>
                <a:gd name="T13" fmla="*/ 0 h 82"/>
                <a:gd name="T14" fmla="*/ 0 w 17"/>
                <a:gd name="T15" fmla="*/ 0 h 82"/>
                <a:gd name="T16" fmla="*/ 0 w 17"/>
                <a:gd name="T17" fmla="*/ 0 h 82"/>
                <a:gd name="T18" fmla="*/ 0 w 17"/>
                <a:gd name="T19" fmla="*/ 0 h 82"/>
                <a:gd name="T20" fmla="*/ 0 w 17"/>
                <a:gd name="T21" fmla="*/ 0 h 82"/>
                <a:gd name="T22" fmla="*/ 0 w 17"/>
                <a:gd name="T23" fmla="*/ 0 h 82"/>
                <a:gd name="T24" fmla="*/ 0 w 17"/>
                <a:gd name="T25" fmla="*/ 0 h 82"/>
                <a:gd name="T26" fmla="*/ 0 w 17"/>
                <a:gd name="T27" fmla="*/ 0 h 82"/>
                <a:gd name="T28" fmla="*/ 0 w 17"/>
                <a:gd name="T29" fmla="*/ 0 h 82"/>
                <a:gd name="T30" fmla="*/ 0 w 17"/>
                <a:gd name="T31" fmla="*/ 0 h 82"/>
                <a:gd name="T32" fmla="*/ 0 w 17"/>
                <a:gd name="T33" fmla="*/ 0 h 82"/>
                <a:gd name="T34" fmla="*/ 0 w 17"/>
                <a:gd name="T35" fmla="*/ 0 h 82"/>
                <a:gd name="T36" fmla="*/ 0 w 17"/>
                <a:gd name="T37" fmla="*/ 0 h 82"/>
                <a:gd name="T38" fmla="*/ 0 w 17"/>
                <a:gd name="T39" fmla="*/ 0 h 82"/>
                <a:gd name="T40" fmla="*/ 0 w 17"/>
                <a:gd name="T41" fmla="*/ 0 h 82"/>
                <a:gd name="T42" fmla="*/ 0 w 17"/>
                <a:gd name="T43" fmla="*/ 0 h 82"/>
                <a:gd name="T44" fmla="*/ 0 w 17"/>
                <a:gd name="T45" fmla="*/ 0 h 82"/>
                <a:gd name="T46" fmla="*/ 0 w 17"/>
                <a:gd name="T47" fmla="*/ 0 h 82"/>
                <a:gd name="T48" fmla="*/ 0 w 17"/>
                <a:gd name="T49" fmla="*/ 0 h 82"/>
                <a:gd name="T50" fmla="*/ 0 w 17"/>
                <a:gd name="T51" fmla="*/ 0 h 82"/>
                <a:gd name="T52" fmla="*/ 0 w 17"/>
                <a:gd name="T53" fmla="*/ 0 h 82"/>
                <a:gd name="T54" fmla="*/ 0 w 17"/>
                <a:gd name="T55" fmla="*/ 0 h 82"/>
                <a:gd name="T56" fmla="*/ 0 w 17"/>
                <a:gd name="T57" fmla="*/ 0 h 82"/>
                <a:gd name="T58" fmla="*/ 0 w 17"/>
                <a:gd name="T59" fmla="*/ 0 h 82"/>
                <a:gd name="T60" fmla="*/ 0 w 17"/>
                <a:gd name="T61" fmla="*/ 0 h 82"/>
                <a:gd name="T62" fmla="*/ 0 w 17"/>
                <a:gd name="T63" fmla="*/ 0 h 82"/>
                <a:gd name="T64" fmla="*/ 0 w 17"/>
                <a:gd name="T65" fmla="*/ 0 h 82"/>
                <a:gd name="T66" fmla="*/ 0 w 17"/>
                <a:gd name="T67" fmla="*/ 0 h 82"/>
                <a:gd name="T68" fmla="*/ 0 w 17"/>
                <a:gd name="T69" fmla="*/ 0 h 82"/>
                <a:gd name="T70" fmla="*/ 0 w 17"/>
                <a:gd name="T71" fmla="*/ 0 h 82"/>
                <a:gd name="T72" fmla="*/ 0 w 17"/>
                <a:gd name="T73" fmla="*/ 0 h 82"/>
                <a:gd name="T74" fmla="*/ 0 w 17"/>
                <a:gd name="T75" fmla="*/ 0 h 82"/>
                <a:gd name="T76" fmla="*/ 0 w 17"/>
                <a:gd name="T77" fmla="*/ 0 h 82"/>
                <a:gd name="T78" fmla="*/ 0 w 17"/>
                <a:gd name="T79" fmla="*/ 0 h 82"/>
                <a:gd name="T80" fmla="*/ 0 w 17"/>
                <a:gd name="T81" fmla="*/ 0 h 82"/>
                <a:gd name="T82" fmla="*/ 0 w 17"/>
                <a:gd name="T83" fmla="*/ 0 h 82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17"/>
                <a:gd name="T127" fmla="*/ 0 h 82"/>
                <a:gd name="T128" fmla="*/ 17 w 17"/>
                <a:gd name="T129" fmla="*/ 82 h 82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17" h="82">
                  <a:moveTo>
                    <a:pt x="10" y="7"/>
                  </a:moveTo>
                  <a:lnTo>
                    <a:pt x="10" y="0"/>
                  </a:lnTo>
                  <a:lnTo>
                    <a:pt x="17" y="0"/>
                  </a:lnTo>
                  <a:lnTo>
                    <a:pt x="17" y="7"/>
                  </a:lnTo>
                  <a:lnTo>
                    <a:pt x="10" y="7"/>
                  </a:lnTo>
                  <a:close/>
                  <a:moveTo>
                    <a:pt x="0" y="81"/>
                  </a:moveTo>
                  <a:lnTo>
                    <a:pt x="2" y="73"/>
                  </a:lnTo>
                  <a:lnTo>
                    <a:pt x="5" y="74"/>
                  </a:lnTo>
                  <a:lnTo>
                    <a:pt x="6" y="74"/>
                  </a:lnTo>
                  <a:lnTo>
                    <a:pt x="7" y="74"/>
                  </a:lnTo>
                  <a:lnTo>
                    <a:pt x="8" y="74"/>
                  </a:lnTo>
                  <a:lnTo>
                    <a:pt x="8" y="73"/>
                  </a:lnTo>
                  <a:lnTo>
                    <a:pt x="9" y="73"/>
                  </a:lnTo>
                  <a:lnTo>
                    <a:pt x="9" y="72"/>
                  </a:lnTo>
                  <a:lnTo>
                    <a:pt x="10" y="70"/>
                  </a:lnTo>
                  <a:lnTo>
                    <a:pt x="10" y="69"/>
                  </a:lnTo>
                  <a:lnTo>
                    <a:pt x="10" y="68"/>
                  </a:lnTo>
                  <a:lnTo>
                    <a:pt x="10" y="64"/>
                  </a:lnTo>
                  <a:lnTo>
                    <a:pt x="10" y="16"/>
                  </a:lnTo>
                  <a:lnTo>
                    <a:pt x="17" y="16"/>
                  </a:lnTo>
                  <a:lnTo>
                    <a:pt x="17" y="65"/>
                  </a:lnTo>
                  <a:lnTo>
                    <a:pt x="17" y="68"/>
                  </a:lnTo>
                  <a:lnTo>
                    <a:pt x="17" y="70"/>
                  </a:lnTo>
                  <a:lnTo>
                    <a:pt x="17" y="71"/>
                  </a:lnTo>
                  <a:lnTo>
                    <a:pt x="17" y="73"/>
                  </a:lnTo>
                  <a:lnTo>
                    <a:pt x="16" y="74"/>
                  </a:lnTo>
                  <a:lnTo>
                    <a:pt x="16" y="75"/>
                  </a:lnTo>
                  <a:lnTo>
                    <a:pt x="16" y="76"/>
                  </a:lnTo>
                  <a:lnTo>
                    <a:pt x="15" y="78"/>
                  </a:lnTo>
                  <a:lnTo>
                    <a:pt x="14" y="79"/>
                  </a:lnTo>
                  <a:lnTo>
                    <a:pt x="14" y="80"/>
                  </a:lnTo>
                  <a:lnTo>
                    <a:pt x="13" y="80"/>
                  </a:lnTo>
                  <a:lnTo>
                    <a:pt x="12" y="81"/>
                  </a:lnTo>
                  <a:lnTo>
                    <a:pt x="11" y="81"/>
                  </a:lnTo>
                  <a:lnTo>
                    <a:pt x="9" y="82"/>
                  </a:lnTo>
                  <a:lnTo>
                    <a:pt x="8" y="82"/>
                  </a:lnTo>
                  <a:lnTo>
                    <a:pt x="7" y="82"/>
                  </a:lnTo>
                  <a:lnTo>
                    <a:pt x="5" y="82"/>
                  </a:lnTo>
                  <a:lnTo>
                    <a:pt x="4" y="82"/>
                  </a:lnTo>
                  <a:lnTo>
                    <a:pt x="2" y="82"/>
                  </a:lnTo>
                  <a:lnTo>
                    <a:pt x="0" y="8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0" name="Rectangle 244"/>
            <p:cNvSpPr>
              <a:spLocks noChangeAspect="1" noChangeArrowheads="1"/>
            </p:cNvSpPr>
            <p:nvPr/>
          </p:nvSpPr>
          <p:spPr bwMode="auto">
            <a:xfrm>
              <a:off x="591" y="2752"/>
              <a:ext cx="3" cy="2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361" name="Freeform 245"/>
            <p:cNvSpPr>
              <a:spLocks noChangeAspect="1" noEditPoints="1"/>
            </p:cNvSpPr>
            <p:nvPr/>
          </p:nvSpPr>
          <p:spPr bwMode="auto">
            <a:xfrm>
              <a:off x="423" y="2344"/>
              <a:ext cx="17" cy="21"/>
            </a:xfrm>
            <a:custGeom>
              <a:avLst/>
              <a:gdLst>
                <a:gd name="T0" fmla="*/ 0 w 50"/>
                <a:gd name="T1" fmla="*/ 0 h 63"/>
                <a:gd name="T2" fmla="*/ 0 w 50"/>
                <a:gd name="T3" fmla="*/ 0 h 63"/>
                <a:gd name="T4" fmla="*/ 0 w 50"/>
                <a:gd name="T5" fmla="*/ 0 h 63"/>
                <a:gd name="T6" fmla="*/ 0 w 50"/>
                <a:gd name="T7" fmla="*/ 0 h 63"/>
                <a:gd name="T8" fmla="*/ 0 w 50"/>
                <a:gd name="T9" fmla="*/ 0 h 63"/>
                <a:gd name="T10" fmla="*/ 0 w 50"/>
                <a:gd name="T11" fmla="*/ 0 h 63"/>
                <a:gd name="T12" fmla="*/ 0 w 50"/>
                <a:gd name="T13" fmla="*/ 0 h 63"/>
                <a:gd name="T14" fmla="*/ 0 w 50"/>
                <a:gd name="T15" fmla="*/ 0 h 63"/>
                <a:gd name="T16" fmla="*/ 0 w 50"/>
                <a:gd name="T17" fmla="*/ 0 h 63"/>
                <a:gd name="T18" fmla="*/ 0 w 50"/>
                <a:gd name="T19" fmla="*/ 0 h 63"/>
                <a:gd name="T20" fmla="*/ 0 w 50"/>
                <a:gd name="T21" fmla="*/ 0 h 63"/>
                <a:gd name="T22" fmla="*/ 0 w 50"/>
                <a:gd name="T23" fmla="*/ 0 h 63"/>
                <a:gd name="T24" fmla="*/ 0 w 50"/>
                <a:gd name="T25" fmla="*/ 0 h 63"/>
                <a:gd name="T26" fmla="*/ 0 w 50"/>
                <a:gd name="T27" fmla="*/ 0 h 63"/>
                <a:gd name="T28" fmla="*/ 0 w 50"/>
                <a:gd name="T29" fmla="*/ 0 h 63"/>
                <a:gd name="T30" fmla="*/ 0 w 50"/>
                <a:gd name="T31" fmla="*/ 0 h 63"/>
                <a:gd name="T32" fmla="*/ 0 w 50"/>
                <a:gd name="T33" fmla="*/ 0 h 63"/>
                <a:gd name="T34" fmla="*/ 0 w 50"/>
                <a:gd name="T35" fmla="*/ 0 h 63"/>
                <a:gd name="T36" fmla="*/ 0 w 50"/>
                <a:gd name="T37" fmla="*/ 0 h 63"/>
                <a:gd name="T38" fmla="*/ 0 w 50"/>
                <a:gd name="T39" fmla="*/ 0 h 63"/>
                <a:gd name="T40" fmla="*/ 0 w 50"/>
                <a:gd name="T41" fmla="*/ 0 h 63"/>
                <a:gd name="T42" fmla="*/ 0 w 50"/>
                <a:gd name="T43" fmla="*/ 0 h 63"/>
                <a:gd name="T44" fmla="*/ 0 w 50"/>
                <a:gd name="T45" fmla="*/ 0 h 63"/>
                <a:gd name="T46" fmla="*/ 0 w 50"/>
                <a:gd name="T47" fmla="*/ 0 h 63"/>
                <a:gd name="T48" fmla="*/ 0 w 50"/>
                <a:gd name="T49" fmla="*/ 0 h 63"/>
                <a:gd name="T50" fmla="*/ 0 w 50"/>
                <a:gd name="T51" fmla="*/ 0 h 63"/>
                <a:gd name="T52" fmla="*/ 0 w 50"/>
                <a:gd name="T53" fmla="*/ 0 h 63"/>
                <a:gd name="T54" fmla="*/ 0 w 50"/>
                <a:gd name="T55" fmla="*/ 0 h 63"/>
                <a:gd name="T56" fmla="*/ 0 w 50"/>
                <a:gd name="T57" fmla="*/ 0 h 63"/>
                <a:gd name="T58" fmla="*/ 0 w 50"/>
                <a:gd name="T59" fmla="*/ 0 h 63"/>
                <a:gd name="T60" fmla="*/ 0 w 50"/>
                <a:gd name="T61" fmla="*/ 0 h 63"/>
                <a:gd name="T62" fmla="*/ 0 w 50"/>
                <a:gd name="T63" fmla="*/ 0 h 63"/>
                <a:gd name="T64" fmla="*/ 0 w 50"/>
                <a:gd name="T65" fmla="*/ 0 h 63"/>
                <a:gd name="T66" fmla="*/ 0 w 50"/>
                <a:gd name="T67" fmla="*/ 0 h 63"/>
                <a:gd name="T68" fmla="*/ 0 w 50"/>
                <a:gd name="T69" fmla="*/ 0 h 63"/>
                <a:gd name="T70" fmla="*/ 0 w 50"/>
                <a:gd name="T71" fmla="*/ 0 h 63"/>
                <a:gd name="T72" fmla="*/ 0 w 50"/>
                <a:gd name="T73" fmla="*/ 0 h 63"/>
                <a:gd name="T74" fmla="*/ 0 w 50"/>
                <a:gd name="T75" fmla="*/ 0 h 63"/>
                <a:gd name="T76" fmla="*/ 0 w 50"/>
                <a:gd name="T77" fmla="*/ 0 h 63"/>
                <a:gd name="T78" fmla="*/ 0 w 50"/>
                <a:gd name="T79" fmla="*/ 0 h 63"/>
                <a:gd name="T80" fmla="*/ 0 w 50"/>
                <a:gd name="T81" fmla="*/ 0 h 63"/>
                <a:gd name="T82" fmla="*/ 0 w 50"/>
                <a:gd name="T83" fmla="*/ 0 h 63"/>
                <a:gd name="T84" fmla="*/ 0 w 50"/>
                <a:gd name="T85" fmla="*/ 0 h 63"/>
                <a:gd name="T86" fmla="*/ 0 w 50"/>
                <a:gd name="T87" fmla="*/ 0 h 63"/>
                <a:gd name="T88" fmla="*/ 0 w 50"/>
                <a:gd name="T89" fmla="*/ 0 h 63"/>
                <a:gd name="T90" fmla="*/ 0 w 50"/>
                <a:gd name="T91" fmla="*/ 0 h 63"/>
                <a:gd name="T92" fmla="*/ 0 w 50"/>
                <a:gd name="T93" fmla="*/ 0 h 63"/>
                <a:gd name="T94" fmla="*/ 0 w 50"/>
                <a:gd name="T95" fmla="*/ 0 h 63"/>
                <a:gd name="T96" fmla="*/ 0 w 50"/>
                <a:gd name="T97" fmla="*/ 0 h 63"/>
                <a:gd name="T98" fmla="*/ 0 w 50"/>
                <a:gd name="T99" fmla="*/ 0 h 63"/>
                <a:gd name="T100" fmla="*/ 0 w 50"/>
                <a:gd name="T101" fmla="*/ 0 h 63"/>
                <a:gd name="T102" fmla="*/ 0 w 50"/>
                <a:gd name="T103" fmla="*/ 0 h 63"/>
                <a:gd name="T104" fmla="*/ 0 w 50"/>
                <a:gd name="T105" fmla="*/ 0 h 63"/>
                <a:gd name="T106" fmla="*/ 0 w 50"/>
                <a:gd name="T107" fmla="*/ 0 h 63"/>
                <a:gd name="T108" fmla="*/ 0 w 50"/>
                <a:gd name="T109" fmla="*/ 0 h 63"/>
                <a:gd name="T110" fmla="*/ 0 w 50"/>
                <a:gd name="T111" fmla="*/ 0 h 63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0"/>
                <a:gd name="T169" fmla="*/ 0 h 63"/>
                <a:gd name="T170" fmla="*/ 50 w 50"/>
                <a:gd name="T171" fmla="*/ 63 h 63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0" h="63">
                  <a:moveTo>
                    <a:pt x="0" y="63"/>
                  </a:moveTo>
                  <a:lnTo>
                    <a:pt x="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6" y="11"/>
                  </a:lnTo>
                  <a:lnTo>
                    <a:pt x="47" y="13"/>
                  </a:lnTo>
                  <a:lnTo>
                    <a:pt x="47" y="14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3"/>
                  </a:lnTo>
                  <a:lnTo>
                    <a:pt x="50" y="25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0" y="33"/>
                  </a:lnTo>
                  <a:lnTo>
                    <a:pt x="50" y="34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4"/>
                  </a:lnTo>
                  <a:lnTo>
                    <a:pt x="48" y="47"/>
                  </a:lnTo>
                  <a:lnTo>
                    <a:pt x="47" y="49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4" y="53"/>
                  </a:lnTo>
                  <a:lnTo>
                    <a:pt x="42" y="55"/>
                  </a:lnTo>
                  <a:lnTo>
                    <a:pt x="41" y="57"/>
                  </a:lnTo>
                  <a:lnTo>
                    <a:pt x="40" y="58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3" y="62"/>
                  </a:lnTo>
                  <a:lnTo>
                    <a:pt x="32" y="62"/>
                  </a:lnTo>
                  <a:lnTo>
                    <a:pt x="30" y="62"/>
                  </a:lnTo>
                  <a:lnTo>
                    <a:pt x="29" y="63"/>
                  </a:lnTo>
                  <a:lnTo>
                    <a:pt x="27" y="63"/>
                  </a:lnTo>
                  <a:lnTo>
                    <a:pt x="24" y="63"/>
                  </a:lnTo>
                  <a:lnTo>
                    <a:pt x="22" y="63"/>
                  </a:lnTo>
                  <a:lnTo>
                    <a:pt x="0" y="63"/>
                  </a:lnTo>
                  <a:close/>
                  <a:moveTo>
                    <a:pt x="9" y="55"/>
                  </a:moveTo>
                  <a:lnTo>
                    <a:pt x="21" y="55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9" y="54"/>
                  </a:lnTo>
                  <a:lnTo>
                    <a:pt x="30" y="54"/>
                  </a:lnTo>
                  <a:lnTo>
                    <a:pt x="32" y="53"/>
                  </a:lnTo>
                  <a:lnTo>
                    <a:pt x="33" y="53"/>
                  </a:lnTo>
                  <a:lnTo>
                    <a:pt x="34" y="52"/>
                  </a:lnTo>
                  <a:lnTo>
                    <a:pt x="35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40" y="43"/>
                  </a:lnTo>
                  <a:lnTo>
                    <a:pt x="40" y="41"/>
                  </a:lnTo>
                  <a:lnTo>
                    <a:pt x="40" y="39"/>
                  </a:lnTo>
                  <a:lnTo>
                    <a:pt x="41" y="38"/>
                  </a:lnTo>
                  <a:lnTo>
                    <a:pt x="41" y="37"/>
                  </a:lnTo>
                  <a:lnTo>
                    <a:pt x="41" y="34"/>
                  </a:lnTo>
                  <a:lnTo>
                    <a:pt x="41" y="31"/>
                  </a:lnTo>
                  <a:lnTo>
                    <a:pt x="41" y="30"/>
                  </a:lnTo>
                  <a:lnTo>
                    <a:pt x="41" y="29"/>
                  </a:lnTo>
                  <a:lnTo>
                    <a:pt x="41" y="27"/>
                  </a:lnTo>
                  <a:lnTo>
                    <a:pt x="41" y="25"/>
                  </a:lnTo>
                  <a:lnTo>
                    <a:pt x="41" y="24"/>
                  </a:lnTo>
                  <a:lnTo>
                    <a:pt x="40" y="22"/>
                  </a:lnTo>
                  <a:lnTo>
                    <a:pt x="40" y="21"/>
                  </a:lnTo>
                  <a:lnTo>
                    <a:pt x="40" y="20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8" y="16"/>
                  </a:lnTo>
                  <a:lnTo>
                    <a:pt x="37" y="14"/>
                  </a:lnTo>
                  <a:lnTo>
                    <a:pt x="37" y="13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9" y="8"/>
                  </a:lnTo>
                  <a:lnTo>
                    <a:pt x="9" y="5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2" name="Freeform 246"/>
            <p:cNvSpPr>
              <a:spLocks noChangeAspect="1"/>
            </p:cNvSpPr>
            <p:nvPr/>
          </p:nvSpPr>
          <p:spPr bwMode="auto">
            <a:xfrm>
              <a:off x="443" y="2349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3" name="Rectangle 247"/>
            <p:cNvSpPr>
              <a:spLocks noChangeAspect="1" noChangeArrowheads="1"/>
            </p:cNvSpPr>
            <p:nvPr/>
          </p:nvSpPr>
          <p:spPr bwMode="auto">
            <a:xfrm>
              <a:off x="454" y="2362"/>
              <a:ext cx="2" cy="3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364" name="Freeform 248"/>
            <p:cNvSpPr>
              <a:spLocks noChangeAspect="1" noEditPoints="1"/>
            </p:cNvSpPr>
            <p:nvPr/>
          </p:nvSpPr>
          <p:spPr bwMode="auto">
            <a:xfrm>
              <a:off x="458" y="2344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7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3" y="36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5" name="Freeform 249"/>
            <p:cNvSpPr>
              <a:spLocks noChangeAspect="1"/>
            </p:cNvSpPr>
            <p:nvPr/>
          </p:nvSpPr>
          <p:spPr bwMode="auto">
            <a:xfrm>
              <a:off x="359" y="2370"/>
              <a:ext cx="16" cy="21"/>
            </a:xfrm>
            <a:custGeom>
              <a:avLst/>
              <a:gdLst>
                <a:gd name="T0" fmla="*/ 0 w 48"/>
                <a:gd name="T1" fmla="*/ 0 h 65"/>
                <a:gd name="T2" fmla="*/ 0 w 48"/>
                <a:gd name="T3" fmla="*/ 0 h 65"/>
                <a:gd name="T4" fmla="*/ 0 w 48"/>
                <a:gd name="T5" fmla="*/ 0 h 65"/>
                <a:gd name="T6" fmla="*/ 0 w 48"/>
                <a:gd name="T7" fmla="*/ 0 h 65"/>
                <a:gd name="T8" fmla="*/ 0 w 48"/>
                <a:gd name="T9" fmla="*/ 0 h 65"/>
                <a:gd name="T10" fmla="*/ 0 w 48"/>
                <a:gd name="T11" fmla="*/ 0 h 65"/>
                <a:gd name="T12" fmla="*/ 0 w 48"/>
                <a:gd name="T13" fmla="*/ 0 h 65"/>
                <a:gd name="T14" fmla="*/ 0 w 48"/>
                <a:gd name="T15" fmla="*/ 0 h 65"/>
                <a:gd name="T16" fmla="*/ 0 w 48"/>
                <a:gd name="T17" fmla="*/ 0 h 65"/>
                <a:gd name="T18" fmla="*/ 0 w 48"/>
                <a:gd name="T19" fmla="*/ 0 h 65"/>
                <a:gd name="T20" fmla="*/ 0 w 48"/>
                <a:gd name="T21" fmla="*/ 0 h 65"/>
                <a:gd name="T22" fmla="*/ 0 w 48"/>
                <a:gd name="T23" fmla="*/ 0 h 65"/>
                <a:gd name="T24" fmla="*/ 0 w 48"/>
                <a:gd name="T25" fmla="*/ 0 h 65"/>
                <a:gd name="T26" fmla="*/ 0 w 48"/>
                <a:gd name="T27" fmla="*/ 0 h 65"/>
                <a:gd name="T28" fmla="*/ 0 w 48"/>
                <a:gd name="T29" fmla="*/ 0 h 65"/>
                <a:gd name="T30" fmla="*/ 0 w 48"/>
                <a:gd name="T31" fmla="*/ 0 h 65"/>
                <a:gd name="T32" fmla="*/ 0 w 48"/>
                <a:gd name="T33" fmla="*/ 0 h 65"/>
                <a:gd name="T34" fmla="*/ 0 w 48"/>
                <a:gd name="T35" fmla="*/ 0 h 65"/>
                <a:gd name="T36" fmla="*/ 0 w 48"/>
                <a:gd name="T37" fmla="*/ 0 h 65"/>
                <a:gd name="T38" fmla="*/ 0 w 48"/>
                <a:gd name="T39" fmla="*/ 0 h 65"/>
                <a:gd name="T40" fmla="*/ 0 w 48"/>
                <a:gd name="T41" fmla="*/ 0 h 65"/>
                <a:gd name="T42" fmla="*/ 0 w 48"/>
                <a:gd name="T43" fmla="*/ 0 h 65"/>
                <a:gd name="T44" fmla="*/ 0 w 48"/>
                <a:gd name="T45" fmla="*/ 0 h 65"/>
                <a:gd name="T46" fmla="*/ 0 w 48"/>
                <a:gd name="T47" fmla="*/ 0 h 65"/>
                <a:gd name="T48" fmla="*/ 0 w 48"/>
                <a:gd name="T49" fmla="*/ 0 h 65"/>
                <a:gd name="T50" fmla="*/ 0 w 48"/>
                <a:gd name="T51" fmla="*/ 0 h 65"/>
                <a:gd name="T52" fmla="*/ 0 w 48"/>
                <a:gd name="T53" fmla="*/ 0 h 65"/>
                <a:gd name="T54" fmla="*/ 0 w 48"/>
                <a:gd name="T55" fmla="*/ 0 h 65"/>
                <a:gd name="T56" fmla="*/ 0 w 48"/>
                <a:gd name="T57" fmla="*/ 0 h 65"/>
                <a:gd name="T58" fmla="*/ 0 w 48"/>
                <a:gd name="T59" fmla="*/ 0 h 65"/>
                <a:gd name="T60" fmla="*/ 0 w 48"/>
                <a:gd name="T61" fmla="*/ 0 h 65"/>
                <a:gd name="T62" fmla="*/ 0 w 48"/>
                <a:gd name="T63" fmla="*/ 0 h 65"/>
                <a:gd name="T64" fmla="*/ 0 w 48"/>
                <a:gd name="T65" fmla="*/ 0 h 65"/>
                <a:gd name="T66" fmla="*/ 0 w 48"/>
                <a:gd name="T67" fmla="*/ 0 h 65"/>
                <a:gd name="T68" fmla="*/ 0 w 48"/>
                <a:gd name="T69" fmla="*/ 0 h 65"/>
                <a:gd name="T70" fmla="*/ 0 w 48"/>
                <a:gd name="T71" fmla="*/ 0 h 65"/>
                <a:gd name="T72" fmla="*/ 0 w 48"/>
                <a:gd name="T73" fmla="*/ 0 h 65"/>
                <a:gd name="T74" fmla="*/ 0 w 48"/>
                <a:gd name="T75" fmla="*/ 0 h 65"/>
                <a:gd name="T76" fmla="*/ 0 w 48"/>
                <a:gd name="T77" fmla="*/ 0 h 65"/>
                <a:gd name="T78" fmla="*/ 0 w 48"/>
                <a:gd name="T79" fmla="*/ 0 h 65"/>
                <a:gd name="T80" fmla="*/ 0 w 48"/>
                <a:gd name="T81" fmla="*/ 0 h 65"/>
                <a:gd name="T82" fmla="*/ 0 w 48"/>
                <a:gd name="T83" fmla="*/ 0 h 65"/>
                <a:gd name="T84" fmla="*/ 0 w 48"/>
                <a:gd name="T85" fmla="*/ 0 h 65"/>
                <a:gd name="T86" fmla="*/ 0 w 48"/>
                <a:gd name="T87" fmla="*/ 0 h 65"/>
                <a:gd name="T88" fmla="*/ 0 w 48"/>
                <a:gd name="T89" fmla="*/ 0 h 65"/>
                <a:gd name="T90" fmla="*/ 0 w 48"/>
                <a:gd name="T91" fmla="*/ 0 h 65"/>
                <a:gd name="T92" fmla="*/ 0 w 48"/>
                <a:gd name="T93" fmla="*/ 0 h 65"/>
                <a:gd name="T94" fmla="*/ 0 w 48"/>
                <a:gd name="T95" fmla="*/ 0 h 65"/>
                <a:gd name="T96" fmla="*/ 0 w 48"/>
                <a:gd name="T97" fmla="*/ 0 h 65"/>
                <a:gd name="T98" fmla="*/ 0 w 48"/>
                <a:gd name="T99" fmla="*/ 0 h 65"/>
                <a:gd name="T100" fmla="*/ 0 w 48"/>
                <a:gd name="T101" fmla="*/ 0 h 65"/>
                <a:gd name="T102" fmla="*/ 0 w 48"/>
                <a:gd name="T103" fmla="*/ 0 h 65"/>
                <a:gd name="T104" fmla="*/ 0 w 48"/>
                <a:gd name="T105" fmla="*/ 0 h 65"/>
                <a:gd name="T106" fmla="*/ 0 w 48"/>
                <a:gd name="T107" fmla="*/ 0 h 65"/>
                <a:gd name="T108" fmla="*/ 0 w 48"/>
                <a:gd name="T109" fmla="*/ 0 h 65"/>
                <a:gd name="T110" fmla="*/ 0 w 48"/>
                <a:gd name="T111" fmla="*/ 0 h 65"/>
                <a:gd name="T112" fmla="*/ 0 w 48"/>
                <a:gd name="T113" fmla="*/ 0 h 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8"/>
                <a:gd name="T172" fmla="*/ 0 h 65"/>
                <a:gd name="T173" fmla="*/ 48 w 48"/>
                <a:gd name="T174" fmla="*/ 65 h 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8" h="65">
                  <a:moveTo>
                    <a:pt x="0" y="43"/>
                  </a:moveTo>
                  <a:lnTo>
                    <a:pt x="9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8"/>
                  </a:lnTo>
                  <a:lnTo>
                    <a:pt x="22" y="58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30" y="58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4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5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19" y="34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9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7" y="19"/>
                  </a:lnTo>
                  <a:lnTo>
                    <a:pt x="38" y="19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4"/>
                  </a:lnTo>
                  <a:lnTo>
                    <a:pt x="18" y="25"/>
                  </a:lnTo>
                  <a:lnTo>
                    <a:pt x="20" y="25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6" y="37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8" y="43"/>
                  </a:lnTo>
                  <a:lnTo>
                    <a:pt x="48" y="44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7" y="51"/>
                  </a:lnTo>
                  <a:lnTo>
                    <a:pt x="47" y="52"/>
                  </a:lnTo>
                  <a:lnTo>
                    <a:pt x="47" y="53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44" y="58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0" y="65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5" y="56"/>
                  </a:lnTo>
                  <a:lnTo>
                    <a:pt x="4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6" name="Freeform 250"/>
            <p:cNvSpPr>
              <a:spLocks noChangeAspect="1" noEditPoints="1"/>
            </p:cNvSpPr>
            <p:nvPr/>
          </p:nvSpPr>
          <p:spPr bwMode="auto">
            <a:xfrm>
              <a:off x="377" y="237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7" name="Freeform 251"/>
            <p:cNvSpPr>
              <a:spLocks noChangeAspect="1"/>
            </p:cNvSpPr>
            <p:nvPr/>
          </p:nvSpPr>
          <p:spPr bwMode="auto">
            <a:xfrm>
              <a:off x="391" y="2375"/>
              <a:ext cx="13" cy="16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0 h 47"/>
                <a:gd name="T4" fmla="*/ 0 w 39"/>
                <a:gd name="T5" fmla="*/ 0 h 47"/>
                <a:gd name="T6" fmla="*/ 0 w 39"/>
                <a:gd name="T7" fmla="*/ 0 h 47"/>
                <a:gd name="T8" fmla="*/ 0 w 39"/>
                <a:gd name="T9" fmla="*/ 0 h 47"/>
                <a:gd name="T10" fmla="*/ 0 w 39"/>
                <a:gd name="T11" fmla="*/ 0 h 47"/>
                <a:gd name="T12" fmla="*/ 0 w 39"/>
                <a:gd name="T13" fmla="*/ 0 h 47"/>
                <a:gd name="T14" fmla="*/ 0 w 39"/>
                <a:gd name="T15" fmla="*/ 0 h 47"/>
                <a:gd name="T16" fmla="*/ 0 w 39"/>
                <a:gd name="T17" fmla="*/ 0 h 47"/>
                <a:gd name="T18" fmla="*/ 0 w 39"/>
                <a:gd name="T19" fmla="*/ 0 h 47"/>
                <a:gd name="T20" fmla="*/ 0 w 39"/>
                <a:gd name="T21" fmla="*/ 0 h 47"/>
                <a:gd name="T22" fmla="*/ 0 w 39"/>
                <a:gd name="T23" fmla="*/ 0 h 47"/>
                <a:gd name="T24" fmla="*/ 0 w 39"/>
                <a:gd name="T25" fmla="*/ 0 h 47"/>
                <a:gd name="T26" fmla="*/ 0 w 39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"/>
                <a:gd name="T43" fmla="*/ 0 h 47"/>
                <a:gd name="T44" fmla="*/ 39 w 39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" h="47">
                  <a:moveTo>
                    <a:pt x="15" y="4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17" y="28"/>
                  </a:lnTo>
                  <a:lnTo>
                    <a:pt x="18" y="33"/>
                  </a:lnTo>
                  <a:lnTo>
                    <a:pt x="19" y="35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1" y="34"/>
                  </a:lnTo>
                  <a:lnTo>
                    <a:pt x="22" y="29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25" y="47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8" name="Freeform 252"/>
            <p:cNvSpPr>
              <a:spLocks noChangeAspect="1" noEditPoints="1"/>
            </p:cNvSpPr>
            <p:nvPr/>
          </p:nvSpPr>
          <p:spPr bwMode="auto">
            <a:xfrm>
              <a:off x="404" y="237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69" name="Freeform 253"/>
            <p:cNvSpPr>
              <a:spLocks noChangeAspect="1"/>
            </p:cNvSpPr>
            <p:nvPr/>
          </p:nvSpPr>
          <p:spPr bwMode="auto">
            <a:xfrm>
              <a:off x="420" y="2375"/>
              <a:ext cx="7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0" name="Freeform 254"/>
            <p:cNvSpPr>
              <a:spLocks noChangeAspect="1" noEditPoints="1"/>
            </p:cNvSpPr>
            <p:nvPr/>
          </p:nvSpPr>
          <p:spPr bwMode="auto">
            <a:xfrm>
              <a:off x="429" y="2370"/>
              <a:ext cx="3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7" y="16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1" name="Freeform 255"/>
            <p:cNvSpPr>
              <a:spLocks noChangeAspect="1" noEditPoints="1"/>
            </p:cNvSpPr>
            <p:nvPr/>
          </p:nvSpPr>
          <p:spPr bwMode="auto">
            <a:xfrm>
              <a:off x="435" y="2375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2" name="Freeform 256"/>
            <p:cNvSpPr>
              <a:spLocks noChangeAspect="1"/>
            </p:cNvSpPr>
            <p:nvPr/>
          </p:nvSpPr>
          <p:spPr bwMode="auto">
            <a:xfrm>
              <a:off x="451" y="2375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3" name="Freeform 257"/>
            <p:cNvSpPr>
              <a:spLocks noChangeAspect="1" noEditPoints="1"/>
            </p:cNvSpPr>
            <p:nvPr/>
          </p:nvSpPr>
          <p:spPr bwMode="auto">
            <a:xfrm>
              <a:off x="466" y="237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4" name="Freeform 258"/>
            <p:cNvSpPr>
              <a:spLocks noChangeAspect="1" noEditPoints="1"/>
            </p:cNvSpPr>
            <p:nvPr/>
          </p:nvSpPr>
          <p:spPr bwMode="auto">
            <a:xfrm>
              <a:off x="557" y="2375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4"/>
                  </a:move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2" y="11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2" y="25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3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5" name="Freeform 259"/>
            <p:cNvSpPr>
              <a:spLocks noChangeAspect="1"/>
            </p:cNvSpPr>
            <p:nvPr/>
          </p:nvSpPr>
          <p:spPr bwMode="auto">
            <a:xfrm>
              <a:off x="529" y="2383"/>
              <a:ext cx="15" cy="21"/>
            </a:xfrm>
            <a:custGeom>
              <a:avLst/>
              <a:gdLst>
                <a:gd name="T0" fmla="*/ 0 w 46"/>
                <a:gd name="T1" fmla="*/ 0 h 63"/>
                <a:gd name="T2" fmla="*/ 0 w 46"/>
                <a:gd name="T3" fmla="*/ 0 h 63"/>
                <a:gd name="T4" fmla="*/ 0 w 46"/>
                <a:gd name="T5" fmla="*/ 0 h 63"/>
                <a:gd name="T6" fmla="*/ 0 w 46"/>
                <a:gd name="T7" fmla="*/ 0 h 63"/>
                <a:gd name="T8" fmla="*/ 0 w 46"/>
                <a:gd name="T9" fmla="*/ 0 h 63"/>
                <a:gd name="T10" fmla="*/ 0 w 46"/>
                <a:gd name="T11" fmla="*/ 0 h 63"/>
                <a:gd name="T12" fmla="*/ 0 w 46"/>
                <a:gd name="T13" fmla="*/ 0 h 63"/>
                <a:gd name="T14" fmla="*/ 0 w 46"/>
                <a:gd name="T15" fmla="*/ 0 h 63"/>
                <a:gd name="T16" fmla="*/ 0 w 46"/>
                <a:gd name="T17" fmla="*/ 0 h 63"/>
                <a:gd name="T18" fmla="*/ 0 w 46"/>
                <a:gd name="T19" fmla="*/ 0 h 63"/>
                <a:gd name="T20" fmla="*/ 0 w 46"/>
                <a:gd name="T21" fmla="*/ 0 h 63"/>
                <a:gd name="T22" fmla="*/ 0 w 46"/>
                <a:gd name="T23" fmla="*/ 0 h 63"/>
                <a:gd name="T24" fmla="*/ 0 w 46"/>
                <a:gd name="T25" fmla="*/ 0 h 6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6"/>
                <a:gd name="T40" fmla="*/ 0 h 63"/>
                <a:gd name="T41" fmla="*/ 46 w 46"/>
                <a:gd name="T42" fmla="*/ 63 h 6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6" h="63">
                  <a:moveTo>
                    <a:pt x="0" y="63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8"/>
                  </a:lnTo>
                  <a:lnTo>
                    <a:pt x="9" y="8"/>
                  </a:lnTo>
                  <a:lnTo>
                    <a:pt x="9" y="27"/>
                  </a:lnTo>
                  <a:lnTo>
                    <a:pt x="42" y="27"/>
                  </a:lnTo>
                  <a:lnTo>
                    <a:pt x="42" y="34"/>
                  </a:lnTo>
                  <a:lnTo>
                    <a:pt x="9" y="34"/>
                  </a:lnTo>
                  <a:lnTo>
                    <a:pt x="9" y="55"/>
                  </a:lnTo>
                  <a:lnTo>
                    <a:pt x="46" y="55"/>
                  </a:lnTo>
                  <a:lnTo>
                    <a:pt x="46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6" name="Freeform 260"/>
            <p:cNvSpPr>
              <a:spLocks noChangeAspect="1"/>
            </p:cNvSpPr>
            <p:nvPr/>
          </p:nvSpPr>
          <p:spPr bwMode="auto">
            <a:xfrm>
              <a:off x="547" y="2388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7" name="Freeform 261"/>
            <p:cNvSpPr>
              <a:spLocks noChangeAspect="1"/>
            </p:cNvSpPr>
            <p:nvPr/>
          </p:nvSpPr>
          <p:spPr bwMode="auto">
            <a:xfrm>
              <a:off x="561" y="2388"/>
              <a:ext cx="13" cy="17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1" y="32"/>
                  </a:moveTo>
                  <a:lnTo>
                    <a:pt x="38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2"/>
                  </a:lnTo>
                  <a:lnTo>
                    <a:pt x="37" y="13"/>
                  </a:lnTo>
                  <a:lnTo>
                    <a:pt x="37" y="15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8" name="Freeform 262"/>
            <p:cNvSpPr>
              <a:spLocks noChangeAspect="1" noEditPoints="1"/>
            </p:cNvSpPr>
            <p:nvPr/>
          </p:nvSpPr>
          <p:spPr bwMode="auto">
            <a:xfrm>
              <a:off x="576" y="2388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2"/>
                  </a:lnTo>
                  <a:lnTo>
                    <a:pt x="30" y="2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2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2" y="42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79" name="Freeform 263"/>
            <p:cNvSpPr>
              <a:spLocks noChangeAspect="1"/>
            </p:cNvSpPr>
            <p:nvPr/>
          </p:nvSpPr>
          <p:spPr bwMode="auto">
            <a:xfrm>
              <a:off x="592" y="2388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2"/>
                  </a:lnTo>
                  <a:lnTo>
                    <a:pt x="7" y="2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4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0" name="Freeform 264"/>
            <p:cNvSpPr>
              <a:spLocks noChangeAspect="1"/>
            </p:cNvSpPr>
            <p:nvPr/>
          </p:nvSpPr>
          <p:spPr bwMode="auto">
            <a:xfrm>
              <a:off x="606" y="2384"/>
              <a:ext cx="7" cy="21"/>
            </a:xfrm>
            <a:custGeom>
              <a:avLst/>
              <a:gdLst>
                <a:gd name="T0" fmla="*/ 0 w 21"/>
                <a:gd name="T1" fmla="*/ 0 h 63"/>
                <a:gd name="T2" fmla="*/ 0 w 21"/>
                <a:gd name="T3" fmla="*/ 0 h 63"/>
                <a:gd name="T4" fmla="*/ 0 w 21"/>
                <a:gd name="T5" fmla="*/ 0 h 63"/>
                <a:gd name="T6" fmla="*/ 0 w 21"/>
                <a:gd name="T7" fmla="*/ 0 h 63"/>
                <a:gd name="T8" fmla="*/ 0 w 21"/>
                <a:gd name="T9" fmla="*/ 0 h 63"/>
                <a:gd name="T10" fmla="*/ 0 w 21"/>
                <a:gd name="T11" fmla="*/ 0 h 63"/>
                <a:gd name="T12" fmla="*/ 0 w 21"/>
                <a:gd name="T13" fmla="*/ 0 h 63"/>
                <a:gd name="T14" fmla="*/ 0 w 21"/>
                <a:gd name="T15" fmla="*/ 0 h 63"/>
                <a:gd name="T16" fmla="*/ 0 w 21"/>
                <a:gd name="T17" fmla="*/ 0 h 63"/>
                <a:gd name="T18" fmla="*/ 0 w 21"/>
                <a:gd name="T19" fmla="*/ 0 h 63"/>
                <a:gd name="T20" fmla="*/ 0 w 21"/>
                <a:gd name="T21" fmla="*/ 0 h 63"/>
                <a:gd name="T22" fmla="*/ 0 w 21"/>
                <a:gd name="T23" fmla="*/ 0 h 63"/>
                <a:gd name="T24" fmla="*/ 0 w 21"/>
                <a:gd name="T25" fmla="*/ 0 h 63"/>
                <a:gd name="T26" fmla="*/ 0 w 21"/>
                <a:gd name="T27" fmla="*/ 0 h 63"/>
                <a:gd name="T28" fmla="*/ 0 w 21"/>
                <a:gd name="T29" fmla="*/ 0 h 63"/>
                <a:gd name="T30" fmla="*/ 0 w 21"/>
                <a:gd name="T31" fmla="*/ 0 h 63"/>
                <a:gd name="T32" fmla="*/ 0 w 21"/>
                <a:gd name="T33" fmla="*/ 0 h 63"/>
                <a:gd name="T34" fmla="*/ 0 w 21"/>
                <a:gd name="T35" fmla="*/ 0 h 63"/>
                <a:gd name="T36" fmla="*/ 0 w 21"/>
                <a:gd name="T37" fmla="*/ 0 h 63"/>
                <a:gd name="T38" fmla="*/ 0 w 21"/>
                <a:gd name="T39" fmla="*/ 0 h 63"/>
                <a:gd name="T40" fmla="*/ 0 w 21"/>
                <a:gd name="T41" fmla="*/ 0 h 63"/>
                <a:gd name="T42" fmla="*/ 0 w 21"/>
                <a:gd name="T43" fmla="*/ 0 h 63"/>
                <a:gd name="T44" fmla="*/ 0 w 21"/>
                <a:gd name="T45" fmla="*/ 0 h 63"/>
                <a:gd name="T46" fmla="*/ 0 w 21"/>
                <a:gd name="T47" fmla="*/ 0 h 63"/>
                <a:gd name="T48" fmla="*/ 0 w 21"/>
                <a:gd name="T49" fmla="*/ 0 h 63"/>
                <a:gd name="T50" fmla="*/ 0 w 21"/>
                <a:gd name="T51" fmla="*/ 0 h 63"/>
                <a:gd name="T52" fmla="*/ 0 w 21"/>
                <a:gd name="T53" fmla="*/ 0 h 63"/>
                <a:gd name="T54" fmla="*/ 0 w 21"/>
                <a:gd name="T55" fmla="*/ 0 h 63"/>
                <a:gd name="T56" fmla="*/ 0 w 21"/>
                <a:gd name="T57" fmla="*/ 0 h 63"/>
                <a:gd name="T58" fmla="*/ 0 w 21"/>
                <a:gd name="T59" fmla="*/ 0 h 63"/>
                <a:gd name="T60" fmla="*/ 0 w 21"/>
                <a:gd name="T61" fmla="*/ 0 h 63"/>
                <a:gd name="T62" fmla="*/ 0 w 21"/>
                <a:gd name="T63" fmla="*/ 0 h 63"/>
                <a:gd name="T64" fmla="*/ 0 w 21"/>
                <a:gd name="T65" fmla="*/ 0 h 63"/>
                <a:gd name="T66" fmla="*/ 0 w 21"/>
                <a:gd name="T67" fmla="*/ 0 h 63"/>
                <a:gd name="T68" fmla="*/ 0 w 21"/>
                <a:gd name="T69" fmla="*/ 0 h 63"/>
                <a:gd name="T70" fmla="*/ 0 w 21"/>
                <a:gd name="T71" fmla="*/ 0 h 63"/>
                <a:gd name="T72" fmla="*/ 0 w 21"/>
                <a:gd name="T73" fmla="*/ 0 h 63"/>
                <a:gd name="T74" fmla="*/ 0 w 21"/>
                <a:gd name="T75" fmla="*/ 0 h 63"/>
                <a:gd name="T76" fmla="*/ 0 w 21"/>
                <a:gd name="T77" fmla="*/ 0 h 63"/>
                <a:gd name="T78" fmla="*/ 0 w 21"/>
                <a:gd name="T79" fmla="*/ 0 h 63"/>
                <a:gd name="T80" fmla="*/ 0 w 21"/>
                <a:gd name="T81" fmla="*/ 0 h 63"/>
                <a:gd name="T82" fmla="*/ 0 w 21"/>
                <a:gd name="T83" fmla="*/ 0 h 63"/>
                <a:gd name="T84" fmla="*/ 0 w 21"/>
                <a:gd name="T85" fmla="*/ 0 h 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3"/>
                <a:gd name="T131" fmla="*/ 21 w 21"/>
                <a:gd name="T132" fmla="*/ 63 h 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3">
                  <a:moveTo>
                    <a:pt x="20" y="56"/>
                  </a:moveTo>
                  <a:lnTo>
                    <a:pt x="21" y="62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8" y="61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3"/>
                  </a:lnTo>
                  <a:lnTo>
                    <a:pt x="13" y="2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1" name="Freeform 265"/>
            <p:cNvSpPr>
              <a:spLocks noChangeAspect="1" noEditPoints="1"/>
            </p:cNvSpPr>
            <p:nvPr/>
          </p:nvSpPr>
          <p:spPr bwMode="auto">
            <a:xfrm>
              <a:off x="613" y="2388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2" name="Freeform 266"/>
            <p:cNvSpPr>
              <a:spLocks noChangeAspect="1" noEditPoints="1"/>
            </p:cNvSpPr>
            <p:nvPr/>
          </p:nvSpPr>
          <p:spPr bwMode="auto">
            <a:xfrm>
              <a:off x="537" y="2511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6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5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3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3" name="Freeform 267"/>
            <p:cNvSpPr>
              <a:spLocks noChangeAspect="1" noEditPoints="1"/>
            </p:cNvSpPr>
            <p:nvPr/>
          </p:nvSpPr>
          <p:spPr bwMode="auto">
            <a:xfrm>
              <a:off x="470" y="2484"/>
              <a:ext cx="19" cy="26"/>
            </a:xfrm>
            <a:custGeom>
              <a:avLst/>
              <a:gdLst>
                <a:gd name="T0" fmla="*/ 0 w 56"/>
                <a:gd name="T1" fmla="*/ 0 h 79"/>
                <a:gd name="T2" fmla="*/ 0 w 56"/>
                <a:gd name="T3" fmla="*/ 0 h 79"/>
                <a:gd name="T4" fmla="*/ 0 w 56"/>
                <a:gd name="T5" fmla="*/ 0 h 79"/>
                <a:gd name="T6" fmla="*/ 0 w 56"/>
                <a:gd name="T7" fmla="*/ 0 h 79"/>
                <a:gd name="T8" fmla="*/ 0 w 56"/>
                <a:gd name="T9" fmla="*/ 0 h 79"/>
                <a:gd name="T10" fmla="*/ 0 w 56"/>
                <a:gd name="T11" fmla="*/ 0 h 79"/>
                <a:gd name="T12" fmla="*/ 0 w 56"/>
                <a:gd name="T13" fmla="*/ 0 h 79"/>
                <a:gd name="T14" fmla="*/ 0 w 56"/>
                <a:gd name="T15" fmla="*/ 0 h 79"/>
                <a:gd name="T16" fmla="*/ 0 w 56"/>
                <a:gd name="T17" fmla="*/ 0 h 79"/>
                <a:gd name="T18" fmla="*/ 0 w 56"/>
                <a:gd name="T19" fmla="*/ 0 h 79"/>
                <a:gd name="T20" fmla="*/ 0 w 56"/>
                <a:gd name="T21" fmla="*/ 0 h 79"/>
                <a:gd name="T22" fmla="*/ 0 w 56"/>
                <a:gd name="T23" fmla="*/ 0 h 79"/>
                <a:gd name="T24" fmla="*/ 0 w 56"/>
                <a:gd name="T25" fmla="*/ 0 h 79"/>
                <a:gd name="T26" fmla="*/ 0 w 56"/>
                <a:gd name="T27" fmla="*/ 0 h 79"/>
                <a:gd name="T28" fmla="*/ 0 w 56"/>
                <a:gd name="T29" fmla="*/ 0 h 79"/>
                <a:gd name="T30" fmla="*/ 0 w 56"/>
                <a:gd name="T31" fmla="*/ 0 h 79"/>
                <a:gd name="T32" fmla="*/ 0 w 56"/>
                <a:gd name="T33" fmla="*/ 0 h 79"/>
                <a:gd name="T34" fmla="*/ 0 w 56"/>
                <a:gd name="T35" fmla="*/ 0 h 79"/>
                <a:gd name="T36" fmla="*/ 0 w 56"/>
                <a:gd name="T37" fmla="*/ 0 h 79"/>
                <a:gd name="T38" fmla="*/ 0 w 56"/>
                <a:gd name="T39" fmla="*/ 0 h 79"/>
                <a:gd name="T40" fmla="*/ 0 w 56"/>
                <a:gd name="T41" fmla="*/ 0 h 79"/>
                <a:gd name="T42" fmla="*/ 0 w 56"/>
                <a:gd name="T43" fmla="*/ 0 h 79"/>
                <a:gd name="T44" fmla="*/ 0 w 56"/>
                <a:gd name="T45" fmla="*/ 0 h 79"/>
                <a:gd name="T46" fmla="*/ 0 w 56"/>
                <a:gd name="T47" fmla="*/ 0 h 79"/>
                <a:gd name="T48" fmla="*/ 0 w 56"/>
                <a:gd name="T49" fmla="*/ 0 h 79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w 56"/>
                <a:gd name="T76" fmla="*/ 0 h 79"/>
                <a:gd name="T77" fmla="*/ 56 w 56"/>
                <a:gd name="T78" fmla="*/ 79 h 79"/>
              </a:gdLst>
              <a:ahLst/>
              <a:cxnLst>
                <a:cxn ang="T50">
                  <a:pos x="T0" y="T1"/>
                </a:cxn>
                <a:cxn ang="T51">
                  <a:pos x="T2" y="T3"/>
                </a:cxn>
                <a:cxn ang="T52">
                  <a:pos x="T4" y="T5"/>
                </a:cxn>
                <a:cxn ang="T53">
                  <a:pos x="T6" y="T7"/>
                </a:cxn>
                <a:cxn ang="T54">
                  <a:pos x="T8" y="T9"/>
                </a:cxn>
                <a:cxn ang="T55">
                  <a:pos x="T10" y="T11"/>
                </a:cxn>
                <a:cxn ang="T56">
                  <a:pos x="T12" y="T13"/>
                </a:cxn>
                <a:cxn ang="T57">
                  <a:pos x="T14" y="T15"/>
                </a:cxn>
                <a:cxn ang="T58">
                  <a:pos x="T16" y="T17"/>
                </a:cxn>
                <a:cxn ang="T59">
                  <a:pos x="T18" y="T19"/>
                </a:cxn>
                <a:cxn ang="T60">
                  <a:pos x="T20" y="T21"/>
                </a:cxn>
                <a:cxn ang="T61">
                  <a:pos x="T22" y="T23"/>
                </a:cxn>
                <a:cxn ang="T62">
                  <a:pos x="T24" y="T25"/>
                </a:cxn>
                <a:cxn ang="T63">
                  <a:pos x="T26" y="T27"/>
                </a:cxn>
                <a:cxn ang="T64">
                  <a:pos x="T28" y="T29"/>
                </a:cxn>
                <a:cxn ang="T65">
                  <a:pos x="T30" y="T31"/>
                </a:cxn>
                <a:cxn ang="T66">
                  <a:pos x="T32" y="T33"/>
                </a:cxn>
                <a:cxn ang="T67">
                  <a:pos x="T34" y="T35"/>
                </a:cxn>
                <a:cxn ang="T68">
                  <a:pos x="T36" y="T37"/>
                </a:cxn>
                <a:cxn ang="T69">
                  <a:pos x="T38" y="T39"/>
                </a:cxn>
                <a:cxn ang="T70">
                  <a:pos x="T40" y="T41"/>
                </a:cxn>
                <a:cxn ang="T71">
                  <a:pos x="T42" y="T43"/>
                </a:cxn>
                <a:cxn ang="T72">
                  <a:pos x="T44" y="T45"/>
                </a:cxn>
                <a:cxn ang="T73">
                  <a:pos x="T46" y="T47"/>
                </a:cxn>
                <a:cxn ang="T74">
                  <a:pos x="T48" y="T49"/>
                </a:cxn>
              </a:cxnLst>
              <a:rect l="T75" t="T76" r="T77" b="T78"/>
              <a:pathLst>
                <a:path w="56" h="79">
                  <a:moveTo>
                    <a:pt x="0" y="79"/>
                  </a:moveTo>
                  <a:lnTo>
                    <a:pt x="24" y="15"/>
                  </a:lnTo>
                  <a:lnTo>
                    <a:pt x="33" y="15"/>
                  </a:lnTo>
                  <a:lnTo>
                    <a:pt x="56" y="79"/>
                  </a:lnTo>
                  <a:lnTo>
                    <a:pt x="48" y="79"/>
                  </a:lnTo>
                  <a:lnTo>
                    <a:pt x="40" y="59"/>
                  </a:lnTo>
                  <a:lnTo>
                    <a:pt x="16" y="59"/>
                  </a:lnTo>
                  <a:lnTo>
                    <a:pt x="9" y="79"/>
                  </a:lnTo>
                  <a:lnTo>
                    <a:pt x="0" y="79"/>
                  </a:lnTo>
                  <a:close/>
                  <a:moveTo>
                    <a:pt x="18" y="51"/>
                  </a:moveTo>
                  <a:lnTo>
                    <a:pt x="38" y="51"/>
                  </a:lnTo>
                  <a:lnTo>
                    <a:pt x="33" y="35"/>
                  </a:lnTo>
                  <a:lnTo>
                    <a:pt x="31" y="32"/>
                  </a:lnTo>
                  <a:lnTo>
                    <a:pt x="30" y="28"/>
                  </a:lnTo>
                  <a:lnTo>
                    <a:pt x="29" y="23"/>
                  </a:lnTo>
                  <a:lnTo>
                    <a:pt x="28" y="25"/>
                  </a:lnTo>
                  <a:lnTo>
                    <a:pt x="27" y="28"/>
                  </a:lnTo>
                  <a:lnTo>
                    <a:pt x="26" y="31"/>
                  </a:lnTo>
                  <a:lnTo>
                    <a:pt x="25" y="34"/>
                  </a:lnTo>
                  <a:lnTo>
                    <a:pt x="18" y="51"/>
                  </a:lnTo>
                  <a:close/>
                  <a:moveTo>
                    <a:pt x="24" y="12"/>
                  </a:moveTo>
                  <a:lnTo>
                    <a:pt x="29" y="0"/>
                  </a:lnTo>
                  <a:lnTo>
                    <a:pt x="38" y="0"/>
                  </a:lnTo>
                  <a:lnTo>
                    <a:pt x="29" y="12"/>
                  </a:lnTo>
                  <a:lnTo>
                    <a:pt x="24" y="1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4" name="Freeform 268"/>
            <p:cNvSpPr>
              <a:spLocks noChangeAspect="1" noEditPoints="1"/>
            </p:cNvSpPr>
            <p:nvPr/>
          </p:nvSpPr>
          <p:spPr bwMode="auto">
            <a:xfrm>
              <a:off x="490" y="2494"/>
              <a:ext cx="13" cy="22"/>
            </a:xfrm>
            <a:custGeom>
              <a:avLst/>
              <a:gdLst>
                <a:gd name="T0" fmla="*/ 0 w 38"/>
                <a:gd name="T1" fmla="*/ 0 h 66"/>
                <a:gd name="T2" fmla="*/ 0 w 38"/>
                <a:gd name="T3" fmla="*/ 0 h 66"/>
                <a:gd name="T4" fmla="*/ 0 w 38"/>
                <a:gd name="T5" fmla="*/ 0 h 66"/>
                <a:gd name="T6" fmla="*/ 0 w 38"/>
                <a:gd name="T7" fmla="*/ 0 h 66"/>
                <a:gd name="T8" fmla="*/ 0 w 38"/>
                <a:gd name="T9" fmla="*/ 0 h 66"/>
                <a:gd name="T10" fmla="*/ 0 w 38"/>
                <a:gd name="T11" fmla="*/ 0 h 66"/>
                <a:gd name="T12" fmla="*/ 0 w 38"/>
                <a:gd name="T13" fmla="*/ 0 h 66"/>
                <a:gd name="T14" fmla="*/ 0 w 38"/>
                <a:gd name="T15" fmla="*/ 0 h 66"/>
                <a:gd name="T16" fmla="*/ 0 w 38"/>
                <a:gd name="T17" fmla="*/ 0 h 66"/>
                <a:gd name="T18" fmla="*/ 0 w 38"/>
                <a:gd name="T19" fmla="*/ 0 h 66"/>
                <a:gd name="T20" fmla="*/ 0 w 38"/>
                <a:gd name="T21" fmla="*/ 0 h 66"/>
                <a:gd name="T22" fmla="*/ 0 w 38"/>
                <a:gd name="T23" fmla="*/ 0 h 66"/>
                <a:gd name="T24" fmla="*/ 0 w 38"/>
                <a:gd name="T25" fmla="*/ 0 h 66"/>
                <a:gd name="T26" fmla="*/ 0 w 38"/>
                <a:gd name="T27" fmla="*/ 0 h 66"/>
                <a:gd name="T28" fmla="*/ 0 w 38"/>
                <a:gd name="T29" fmla="*/ 0 h 66"/>
                <a:gd name="T30" fmla="*/ 0 w 38"/>
                <a:gd name="T31" fmla="*/ 0 h 66"/>
                <a:gd name="T32" fmla="*/ 0 w 38"/>
                <a:gd name="T33" fmla="*/ 0 h 66"/>
                <a:gd name="T34" fmla="*/ 0 w 38"/>
                <a:gd name="T35" fmla="*/ 0 h 66"/>
                <a:gd name="T36" fmla="*/ 0 w 38"/>
                <a:gd name="T37" fmla="*/ 0 h 66"/>
                <a:gd name="T38" fmla="*/ 0 w 38"/>
                <a:gd name="T39" fmla="*/ 0 h 66"/>
                <a:gd name="T40" fmla="*/ 0 w 38"/>
                <a:gd name="T41" fmla="*/ 0 h 66"/>
                <a:gd name="T42" fmla="*/ 0 w 38"/>
                <a:gd name="T43" fmla="*/ 0 h 66"/>
                <a:gd name="T44" fmla="*/ 0 w 38"/>
                <a:gd name="T45" fmla="*/ 0 h 66"/>
                <a:gd name="T46" fmla="*/ 0 w 38"/>
                <a:gd name="T47" fmla="*/ 0 h 66"/>
                <a:gd name="T48" fmla="*/ 0 w 38"/>
                <a:gd name="T49" fmla="*/ 0 h 66"/>
                <a:gd name="T50" fmla="*/ 0 w 38"/>
                <a:gd name="T51" fmla="*/ 0 h 66"/>
                <a:gd name="T52" fmla="*/ 0 w 38"/>
                <a:gd name="T53" fmla="*/ 0 h 66"/>
                <a:gd name="T54" fmla="*/ 0 w 38"/>
                <a:gd name="T55" fmla="*/ 0 h 66"/>
                <a:gd name="T56" fmla="*/ 0 w 38"/>
                <a:gd name="T57" fmla="*/ 0 h 66"/>
                <a:gd name="T58" fmla="*/ 0 w 38"/>
                <a:gd name="T59" fmla="*/ 0 h 66"/>
                <a:gd name="T60" fmla="*/ 0 w 38"/>
                <a:gd name="T61" fmla="*/ 0 h 66"/>
                <a:gd name="T62" fmla="*/ 0 w 38"/>
                <a:gd name="T63" fmla="*/ 0 h 66"/>
                <a:gd name="T64" fmla="*/ 0 w 38"/>
                <a:gd name="T65" fmla="*/ 0 h 66"/>
                <a:gd name="T66" fmla="*/ 0 w 38"/>
                <a:gd name="T67" fmla="*/ 0 h 66"/>
                <a:gd name="T68" fmla="*/ 0 w 38"/>
                <a:gd name="T69" fmla="*/ 0 h 66"/>
                <a:gd name="T70" fmla="*/ 0 w 38"/>
                <a:gd name="T71" fmla="*/ 0 h 66"/>
                <a:gd name="T72" fmla="*/ 0 w 38"/>
                <a:gd name="T73" fmla="*/ 0 h 66"/>
                <a:gd name="T74" fmla="*/ 0 w 38"/>
                <a:gd name="T75" fmla="*/ 0 h 66"/>
                <a:gd name="T76" fmla="*/ 0 w 38"/>
                <a:gd name="T77" fmla="*/ 0 h 66"/>
                <a:gd name="T78" fmla="*/ 0 w 38"/>
                <a:gd name="T79" fmla="*/ 0 h 66"/>
                <a:gd name="T80" fmla="*/ 0 w 38"/>
                <a:gd name="T81" fmla="*/ 0 h 66"/>
                <a:gd name="T82" fmla="*/ 0 w 38"/>
                <a:gd name="T83" fmla="*/ 0 h 66"/>
                <a:gd name="T84" fmla="*/ 0 w 38"/>
                <a:gd name="T85" fmla="*/ 0 h 66"/>
                <a:gd name="T86" fmla="*/ 0 w 38"/>
                <a:gd name="T87" fmla="*/ 0 h 66"/>
                <a:gd name="T88" fmla="*/ 0 w 38"/>
                <a:gd name="T89" fmla="*/ 0 h 66"/>
                <a:gd name="T90" fmla="*/ 0 w 38"/>
                <a:gd name="T91" fmla="*/ 0 h 66"/>
                <a:gd name="T92" fmla="*/ 0 w 38"/>
                <a:gd name="T93" fmla="*/ 0 h 66"/>
                <a:gd name="T94" fmla="*/ 0 w 38"/>
                <a:gd name="T95" fmla="*/ 0 h 66"/>
                <a:gd name="T96" fmla="*/ 0 w 38"/>
                <a:gd name="T97" fmla="*/ 0 h 66"/>
                <a:gd name="T98" fmla="*/ 0 w 38"/>
                <a:gd name="T99" fmla="*/ 0 h 66"/>
                <a:gd name="T100" fmla="*/ 0 w 38"/>
                <a:gd name="T101" fmla="*/ 0 h 66"/>
                <a:gd name="T102" fmla="*/ 0 w 38"/>
                <a:gd name="T103" fmla="*/ 0 h 66"/>
                <a:gd name="T104" fmla="*/ 0 w 38"/>
                <a:gd name="T105" fmla="*/ 0 h 66"/>
                <a:gd name="T106" fmla="*/ 0 w 38"/>
                <a:gd name="T107" fmla="*/ 0 h 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"/>
                <a:gd name="T163" fmla="*/ 0 h 66"/>
                <a:gd name="T164" fmla="*/ 38 w 38"/>
                <a:gd name="T165" fmla="*/ 66 h 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" h="66">
                  <a:moveTo>
                    <a:pt x="1" y="52"/>
                  </a:moveTo>
                  <a:lnTo>
                    <a:pt x="9" y="53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0" y="56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2" y="59"/>
                  </a:lnTo>
                  <a:lnTo>
                    <a:pt x="24" y="59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8" y="55"/>
                  </a:lnTo>
                  <a:lnTo>
                    <a:pt x="29" y="54"/>
                  </a:lnTo>
                  <a:lnTo>
                    <a:pt x="30" y="53"/>
                  </a:lnTo>
                  <a:lnTo>
                    <a:pt x="30" y="52"/>
                  </a:lnTo>
                  <a:lnTo>
                    <a:pt x="31" y="51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0" y="43"/>
                  </a:lnTo>
                  <a:lnTo>
                    <a:pt x="29" y="44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4" y="46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39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4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9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9"/>
                  </a:lnTo>
                  <a:lnTo>
                    <a:pt x="38" y="51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6" y="58"/>
                  </a:lnTo>
                  <a:lnTo>
                    <a:pt x="35" y="59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2"/>
                  </a:lnTo>
                  <a:lnTo>
                    <a:pt x="32" y="62"/>
                  </a:lnTo>
                  <a:lnTo>
                    <a:pt x="31" y="63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4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2" y="65"/>
                  </a:lnTo>
                  <a:lnTo>
                    <a:pt x="10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6" y="63"/>
                  </a:lnTo>
                  <a:lnTo>
                    <a:pt x="5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2"/>
                  </a:lnTo>
                  <a:close/>
                  <a:moveTo>
                    <a:pt x="8" y="23"/>
                  </a:moveTo>
                  <a:lnTo>
                    <a:pt x="8" y="25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10" y="33"/>
                  </a:lnTo>
                  <a:lnTo>
                    <a:pt x="10" y="35"/>
                  </a:lnTo>
                  <a:lnTo>
                    <a:pt x="11" y="35"/>
                  </a:lnTo>
                  <a:lnTo>
                    <a:pt x="12" y="36"/>
                  </a:lnTo>
                  <a:lnTo>
                    <a:pt x="13" y="38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5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lnTo>
                    <a:pt x="31" y="23"/>
                  </a:lnTo>
                  <a:lnTo>
                    <a:pt x="31" y="22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5" name="Freeform 269"/>
            <p:cNvSpPr>
              <a:spLocks noChangeAspect="1"/>
            </p:cNvSpPr>
            <p:nvPr/>
          </p:nvSpPr>
          <p:spPr bwMode="auto">
            <a:xfrm>
              <a:off x="506" y="2495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28" y="47"/>
                  </a:moveTo>
                  <a:lnTo>
                    <a:pt x="28" y="39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5" y="43"/>
                  </a:lnTo>
                  <a:lnTo>
                    <a:pt x="24" y="44"/>
                  </a:lnTo>
                  <a:lnTo>
                    <a:pt x="22" y="45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8" y="24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36" y="47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6" name="Freeform 270"/>
            <p:cNvSpPr>
              <a:spLocks noChangeAspect="1" noEditPoints="1"/>
            </p:cNvSpPr>
            <p:nvPr/>
          </p:nvSpPr>
          <p:spPr bwMode="auto">
            <a:xfrm>
              <a:off x="520" y="2494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7" name="Freeform 271"/>
            <p:cNvSpPr>
              <a:spLocks noChangeAspect="1"/>
            </p:cNvSpPr>
            <p:nvPr/>
          </p:nvSpPr>
          <p:spPr bwMode="auto">
            <a:xfrm>
              <a:off x="469" y="2514"/>
              <a:ext cx="16" cy="21"/>
            </a:xfrm>
            <a:custGeom>
              <a:avLst/>
              <a:gdLst>
                <a:gd name="T0" fmla="*/ 0 w 48"/>
                <a:gd name="T1" fmla="*/ 0 h 63"/>
                <a:gd name="T2" fmla="*/ 0 w 48"/>
                <a:gd name="T3" fmla="*/ 0 h 63"/>
                <a:gd name="T4" fmla="*/ 0 w 48"/>
                <a:gd name="T5" fmla="*/ 0 h 63"/>
                <a:gd name="T6" fmla="*/ 0 w 48"/>
                <a:gd name="T7" fmla="*/ 0 h 63"/>
                <a:gd name="T8" fmla="*/ 0 w 48"/>
                <a:gd name="T9" fmla="*/ 0 h 63"/>
                <a:gd name="T10" fmla="*/ 0 w 48"/>
                <a:gd name="T11" fmla="*/ 0 h 63"/>
                <a:gd name="T12" fmla="*/ 0 w 48"/>
                <a:gd name="T13" fmla="*/ 0 h 63"/>
                <a:gd name="T14" fmla="*/ 0 w 48"/>
                <a:gd name="T15" fmla="*/ 0 h 63"/>
                <a:gd name="T16" fmla="*/ 0 w 48"/>
                <a:gd name="T17" fmla="*/ 0 h 63"/>
                <a:gd name="T18" fmla="*/ 0 w 48"/>
                <a:gd name="T19" fmla="*/ 0 h 63"/>
                <a:gd name="T20" fmla="*/ 0 w 48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63"/>
                <a:gd name="T35" fmla="*/ 48 w 48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63">
                  <a:moveTo>
                    <a:pt x="0" y="63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9" y="48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48" y="63"/>
                  </a:lnTo>
                  <a:lnTo>
                    <a:pt x="39" y="63"/>
                  </a:lnTo>
                  <a:lnTo>
                    <a:pt x="9" y="15"/>
                  </a:lnTo>
                  <a:lnTo>
                    <a:pt x="9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8" name="Freeform 272"/>
            <p:cNvSpPr>
              <a:spLocks noChangeAspect="1" noEditPoints="1"/>
            </p:cNvSpPr>
            <p:nvPr/>
          </p:nvSpPr>
          <p:spPr bwMode="auto">
            <a:xfrm>
              <a:off x="486" y="2519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89" name="Freeform 273"/>
            <p:cNvSpPr>
              <a:spLocks noChangeAspect="1"/>
            </p:cNvSpPr>
            <p:nvPr/>
          </p:nvSpPr>
          <p:spPr bwMode="auto">
            <a:xfrm>
              <a:off x="501" y="2519"/>
              <a:ext cx="13" cy="16"/>
            </a:xfrm>
            <a:custGeom>
              <a:avLst/>
              <a:gdLst>
                <a:gd name="T0" fmla="*/ 0 w 39"/>
                <a:gd name="T1" fmla="*/ 0 h 47"/>
                <a:gd name="T2" fmla="*/ 0 w 39"/>
                <a:gd name="T3" fmla="*/ 0 h 47"/>
                <a:gd name="T4" fmla="*/ 0 w 39"/>
                <a:gd name="T5" fmla="*/ 0 h 47"/>
                <a:gd name="T6" fmla="*/ 0 w 39"/>
                <a:gd name="T7" fmla="*/ 0 h 47"/>
                <a:gd name="T8" fmla="*/ 0 w 39"/>
                <a:gd name="T9" fmla="*/ 0 h 47"/>
                <a:gd name="T10" fmla="*/ 0 w 39"/>
                <a:gd name="T11" fmla="*/ 0 h 47"/>
                <a:gd name="T12" fmla="*/ 0 w 39"/>
                <a:gd name="T13" fmla="*/ 0 h 47"/>
                <a:gd name="T14" fmla="*/ 0 w 39"/>
                <a:gd name="T15" fmla="*/ 0 h 47"/>
                <a:gd name="T16" fmla="*/ 0 w 39"/>
                <a:gd name="T17" fmla="*/ 0 h 47"/>
                <a:gd name="T18" fmla="*/ 0 w 39"/>
                <a:gd name="T19" fmla="*/ 0 h 47"/>
                <a:gd name="T20" fmla="*/ 0 w 39"/>
                <a:gd name="T21" fmla="*/ 0 h 47"/>
                <a:gd name="T22" fmla="*/ 0 w 39"/>
                <a:gd name="T23" fmla="*/ 0 h 47"/>
                <a:gd name="T24" fmla="*/ 0 w 39"/>
                <a:gd name="T25" fmla="*/ 0 h 47"/>
                <a:gd name="T26" fmla="*/ 0 w 39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9"/>
                <a:gd name="T43" fmla="*/ 0 h 47"/>
                <a:gd name="T44" fmla="*/ 39 w 39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9" h="47">
                  <a:moveTo>
                    <a:pt x="15" y="47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17" y="28"/>
                  </a:lnTo>
                  <a:lnTo>
                    <a:pt x="18" y="33"/>
                  </a:lnTo>
                  <a:lnTo>
                    <a:pt x="19" y="35"/>
                  </a:lnTo>
                  <a:lnTo>
                    <a:pt x="20" y="38"/>
                  </a:lnTo>
                  <a:lnTo>
                    <a:pt x="20" y="36"/>
                  </a:lnTo>
                  <a:lnTo>
                    <a:pt x="21" y="34"/>
                  </a:lnTo>
                  <a:lnTo>
                    <a:pt x="22" y="29"/>
                  </a:lnTo>
                  <a:lnTo>
                    <a:pt x="32" y="0"/>
                  </a:lnTo>
                  <a:lnTo>
                    <a:pt x="39" y="0"/>
                  </a:lnTo>
                  <a:lnTo>
                    <a:pt x="24" y="47"/>
                  </a:lnTo>
                  <a:lnTo>
                    <a:pt x="15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0" name="Freeform 274"/>
            <p:cNvSpPr>
              <a:spLocks noChangeAspect="1" noEditPoints="1"/>
            </p:cNvSpPr>
            <p:nvPr/>
          </p:nvSpPr>
          <p:spPr bwMode="auto">
            <a:xfrm>
              <a:off x="513" y="2519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1" name="Freeform 275"/>
            <p:cNvSpPr>
              <a:spLocks noChangeAspect="1" noEditPoints="1"/>
            </p:cNvSpPr>
            <p:nvPr/>
          </p:nvSpPr>
          <p:spPr bwMode="auto">
            <a:xfrm>
              <a:off x="575" y="2659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2" name="Freeform 276"/>
            <p:cNvSpPr>
              <a:spLocks noChangeAspect="1"/>
            </p:cNvSpPr>
            <p:nvPr/>
          </p:nvSpPr>
          <p:spPr bwMode="auto">
            <a:xfrm>
              <a:off x="538" y="2622"/>
              <a:ext cx="11" cy="21"/>
            </a:xfrm>
            <a:custGeom>
              <a:avLst/>
              <a:gdLst>
                <a:gd name="T0" fmla="*/ 0 w 32"/>
                <a:gd name="T1" fmla="*/ 0 h 64"/>
                <a:gd name="T2" fmla="*/ 0 w 32"/>
                <a:gd name="T3" fmla="*/ 0 h 64"/>
                <a:gd name="T4" fmla="*/ 0 w 32"/>
                <a:gd name="T5" fmla="*/ 0 h 64"/>
                <a:gd name="T6" fmla="*/ 0 w 32"/>
                <a:gd name="T7" fmla="*/ 0 h 64"/>
                <a:gd name="T8" fmla="*/ 0 w 32"/>
                <a:gd name="T9" fmla="*/ 0 h 64"/>
                <a:gd name="T10" fmla="*/ 0 w 32"/>
                <a:gd name="T11" fmla="*/ 0 h 64"/>
                <a:gd name="T12" fmla="*/ 0 w 32"/>
                <a:gd name="T13" fmla="*/ 0 h 64"/>
                <a:gd name="T14" fmla="*/ 0 w 32"/>
                <a:gd name="T15" fmla="*/ 0 h 64"/>
                <a:gd name="T16" fmla="*/ 0 w 32"/>
                <a:gd name="T17" fmla="*/ 0 h 64"/>
                <a:gd name="T18" fmla="*/ 0 w 32"/>
                <a:gd name="T19" fmla="*/ 0 h 64"/>
                <a:gd name="T20" fmla="*/ 0 w 32"/>
                <a:gd name="T21" fmla="*/ 0 h 64"/>
                <a:gd name="T22" fmla="*/ 0 w 32"/>
                <a:gd name="T23" fmla="*/ 0 h 64"/>
                <a:gd name="T24" fmla="*/ 0 w 32"/>
                <a:gd name="T25" fmla="*/ 0 h 64"/>
                <a:gd name="T26" fmla="*/ 0 w 32"/>
                <a:gd name="T27" fmla="*/ 0 h 64"/>
                <a:gd name="T28" fmla="*/ 0 w 32"/>
                <a:gd name="T29" fmla="*/ 0 h 64"/>
                <a:gd name="T30" fmla="*/ 0 w 32"/>
                <a:gd name="T31" fmla="*/ 0 h 64"/>
                <a:gd name="T32" fmla="*/ 0 w 32"/>
                <a:gd name="T33" fmla="*/ 0 h 64"/>
                <a:gd name="T34" fmla="*/ 0 w 32"/>
                <a:gd name="T35" fmla="*/ 0 h 64"/>
                <a:gd name="T36" fmla="*/ 0 w 32"/>
                <a:gd name="T37" fmla="*/ 0 h 64"/>
                <a:gd name="T38" fmla="*/ 0 w 32"/>
                <a:gd name="T39" fmla="*/ 0 h 64"/>
                <a:gd name="T40" fmla="*/ 0 w 32"/>
                <a:gd name="T41" fmla="*/ 0 h 64"/>
                <a:gd name="T42" fmla="*/ 0 w 32"/>
                <a:gd name="T43" fmla="*/ 0 h 64"/>
                <a:gd name="T44" fmla="*/ 0 w 32"/>
                <a:gd name="T45" fmla="*/ 0 h 64"/>
                <a:gd name="T46" fmla="*/ 0 w 32"/>
                <a:gd name="T47" fmla="*/ 0 h 64"/>
                <a:gd name="T48" fmla="*/ 0 w 32"/>
                <a:gd name="T49" fmla="*/ 0 h 64"/>
                <a:gd name="T50" fmla="*/ 0 w 32"/>
                <a:gd name="T51" fmla="*/ 0 h 64"/>
                <a:gd name="T52" fmla="*/ 0 w 32"/>
                <a:gd name="T53" fmla="*/ 0 h 64"/>
                <a:gd name="T54" fmla="*/ 0 w 32"/>
                <a:gd name="T55" fmla="*/ 0 h 64"/>
                <a:gd name="T56" fmla="*/ 0 w 32"/>
                <a:gd name="T57" fmla="*/ 0 h 64"/>
                <a:gd name="T58" fmla="*/ 0 w 32"/>
                <a:gd name="T59" fmla="*/ 0 h 64"/>
                <a:gd name="T60" fmla="*/ 0 w 32"/>
                <a:gd name="T61" fmla="*/ 0 h 64"/>
                <a:gd name="T62" fmla="*/ 0 w 32"/>
                <a:gd name="T63" fmla="*/ 0 h 64"/>
                <a:gd name="T64" fmla="*/ 0 w 32"/>
                <a:gd name="T65" fmla="*/ 0 h 64"/>
                <a:gd name="T66" fmla="*/ 0 w 32"/>
                <a:gd name="T67" fmla="*/ 0 h 64"/>
                <a:gd name="T68" fmla="*/ 0 w 32"/>
                <a:gd name="T69" fmla="*/ 0 h 64"/>
                <a:gd name="T70" fmla="*/ 0 w 32"/>
                <a:gd name="T71" fmla="*/ 0 h 64"/>
                <a:gd name="T72" fmla="*/ 0 w 32"/>
                <a:gd name="T73" fmla="*/ 0 h 64"/>
                <a:gd name="T74" fmla="*/ 0 w 32"/>
                <a:gd name="T75" fmla="*/ 0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64"/>
                <a:gd name="T116" fmla="*/ 32 w 32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64">
                  <a:moveTo>
                    <a:pt x="0" y="45"/>
                  </a:moveTo>
                  <a:lnTo>
                    <a:pt x="8" y="44"/>
                  </a:lnTo>
                  <a:lnTo>
                    <a:pt x="8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10" y="54"/>
                  </a:lnTo>
                  <a:lnTo>
                    <a:pt x="11" y="55"/>
                  </a:lnTo>
                  <a:lnTo>
                    <a:pt x="12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5"/>
                  </a:lnTo>
                  <a:lnTo>
                    <a:pt x="21" y="55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5"/>
                  </a:lnTo>
                  <a:lnTo>
                    <a:pt x="24" y="4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43"/>
                  </a:lnTo>
                  <a:lnTo>
                    <a:pt x="32" y="45"/>
                  </a:lnTo>
                  <a:lnTo>
                    <a:pt x="32" y="46"/>
                  </a:lnTo>
                  <a:lnTo>
                    <a:pt x="32" y="49"/>
                  </a:lnTo>
                  <a:lnTo>
                    <a:pt x="32" y="50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31" y="54"/>
                  </a:lnTo>
                  <a:lnTo>
                    <a:pt x="30" y="55"/>
                  </a:lnTo>
                  <a:lnTo>
                    <a:pt x="30" y="56"/>
                  </a:lnTo>
                  <a:lnTo>
                    <a:pt x="29" y="58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2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6"/>
                  </a:lnTo>
                  <a:lnTo>
                    <a:pt x="0" y="4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3" name="Freeform 277"/>
            <p:cNvSpPr>
              <a:spLocks noChangeAspect="1" noEditPoints="1"/>
            </p:cNvSpPr>
            <p:nvPr/>
          </p:nvSpPr>
          <p:spPr bwMode="auto">
            <a:xfrm>
              <a:off x="553" y="2627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4" name="Freeform 278"/>
            <p:cNvSpPr>
              <a:spLocks noChangeAspect="1"/>
            </p:cNvSpPr>
            <p:nvPr/>
          </p:nvSpPr>
          <p:spPr bwMode="auto">
            <a:xfrm>
              <a:off x="568" y="2627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8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7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5" name="Freeform 279"/>
            <p:cNvSpPr>
              <a:spLocks noChangeAspect="1" noEditPoints="1"/>
            </p:cNvSpPr>
            <p:nvPr/>
          </p:nvSpPr>
          <p:spPr bwMode="auto">
            <a:xfrm>
              <a:off x="582" y="2622"/>
              <a:ext cx="13" cy="21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w 40"/>
                <a:gd name="T23" fmla="*/ 0 h 64"/>
                <a:gd name="T24" fmla="*/ 0 w 40"/>
                <a:gd name="T25" fmla="*/ 0 h 64"/>
                <a:gd name="T26" fmla="*/ 0 w 40"/>
                <a:gd name="T27" fmla="*/ 0 h 64"/>
                <a:gd name="T28" fmla="*/ 0 w 40"/>
                <a:gd name="T29" fmla="*/ 0 h 64"/>
                <a:gd name="T30" fmla="*/ 0 w 40"/>
                <a:gd name="T31" fmla="*/ 0 h 64"/>
                <a:gd name="T32" fmla="*/ 0 w 40"/>
                <a:gd name="T33" fmla="*/ 0 h 64"/>
                <a:gd name="T34" fmla="*/ 0 w 40"/>
                <a:gd name="T35" fmla="*/ 0 h 64"/>
                <a:gd name="T36" fmla="*/ 0 w 40"/>
                <a:gd name="T37" fmla="*/ 0 h 64"/>
                <a:gd name="T38" fmla="*/ 0 w 40"/>
                <a:gd name="T39" fmla="*/ 0 h 64"/>
                <a:gd name="T40" fmla="*/ 0 w 40"/>
                <a:gd name="T41" fmla="*/ 0 h 64"/>
                <a:gd name="T42" fmla="*/ 0 w 40"/>
                <a:gd name="T43" fmla="*/ 0 h 64"/>
                <a:gd name="T44" fmla="*/ 0 w 40"/>
                <a:gd name="T45" fmla="*/ 0 h 64"/>
                <a:gd name="T46" fmla="*/ 0 w 40"/>
                <a:gd name="T47" fmla="*/ 0 h 64"/>
                <a:gd name="T48" fmla="*/ 0 w 40"/>
                <a:gd name="T49" fmla="*/ 0 h 64"/>
                <a:gd name="T50" fmla="*/ 0 w 40"/>
                <a:gd name="T51" fmla="*/ 0 h 64"/>
                <a:gd name="T52" fmla="*/ 0 w 40"/>
                <a:gd name="T53" fmla="*/ 0 h 64"/>
                <a:gd name="T54" fmla="*/ 0 w 40"/>
                <a:gd name="T55" fmla="*/ 0 h 64"/>
                <a:gd name="T56" fmla="*/ 0 w 40"/>
                <a:gd name="T57" fmla="*/ 0 h 64"/>
                <a:gd name="T58" fmla="*/ 0 w 40"/>
                <a:gd name="T59" fmla="*/ 0 h 64"/>
                <a:gd name="T60" fmla="*/ 0 w 40"/>
                <a:gd name="T61" fmla="*/ 0 h 64"/>
                <a:gd name="T62" fmla="*/ 0 w 40"/>
                <a:gd name="T63" fmla="*/ 0 h 64"/>
                <a:gd name="T64" fmla="*/ 0 w 40"/>
                <a:gd name="T65" fmla="*/ 0 h 64"/>
                <a:gd name="T66" fmla="*/ 0 w 40"/>
                <a:gd name="T67" fmla="*/ 0 h 64"/>
                <a:gd name="T68" fmla="*/ 0 w 40"/>
                <a:gd name="T69" fmla="*/ 0 h 64"/>
                <a:gd name="T70" fmla="*/ 0 w 40"/>
                <a:gd name="T71" fmla="*/ 0 h 64"/>
                <a:gd name="T72" fmla="*/ 0 w 40"/>
                <a:gd name="T73" fmla="*/ 0 h 64"/>
                <a:gd name="T74" fmla="*/ 0 w 40"/>
                <a:gd name="T75" fmla="*/ 0 h 64"/>
                <a:gd name="T76" fmla="*/ 0 w 40"/>
                <a:gd name="T77" fmla="*/ 0 h 64"/>
                <a:gd name="T78" fmla="*/ 0 w 40"/>
                <a:gd name="T79" fmla="*/ 0 h 64"/>
                <a:gd name="T80" fmla="*/ 0 w 40"/>
                <a:gd name="T81" fmla="*/ 0 h 64"/>
                <a:gd name="T82" fmla="*/ 0 w 40"/>
                <a:gd name="T83" fmla="*/ 0 h 64"/>
                <a:gd name="T84" fmla="*/ 0 w 40"/>
                <a:gd name="T85" fmla="*/ 0 h 64"/>
                <a:gd name="T86" fmla="*/ 0 w 40"/>
                <a:gd name="T87" fmla="*/ 0 h 64"/>
                <a:gd name="T88" fmla="*/ 0 w 40"/>
                <a:gd name="T89" fmla="*/ 0 h 64"/>
                <a:gd name="T90" fmla="*/ 0 w 40"/>
                <a:gd name="T91" fmla="*/ 0 h 64"/>
                <a:gd name="T92" fmla="*/ 0 w 40"/>
                <a:gd name="T93" fmla="*/ 0 h 64"/>
                <a:gd name="T94" fmla="*/ 0 w 40"/>
                <a:gd name="T95" fmla="*/ 0 h 64"/>
                <a:gd name="T96" fmla="*/ 0 w 40"/>
                <a:gd name="T97" fmla="*/ 0 h 64"/>
                <a:gd name="T98" fmla="*/ 0 w 40"/>
                <a:gd name="T99" fmla="*/ 0 h 64"/>
                <a:gd name="T100" fmla="*/ 0 w 40"/>
                <a:gd name="T101" fmla="*/ 0 h 64"/>
                <a:gd name="T102" fmla="*/ 0 w 40"/>
                <a:gd name="T103" fmla="*/ 0 h 64"/>
                <a:gd name="T104" fmla="*/ 0 w 40"/>
                <a:gd name="T105" fmla="*/ 0 h 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40"/>
                <a:gd name="T160" fmla="*/ 0 h 64"/>
                <a:gd name="T161" fmla="*/ 40 w 40"/>
                <a:gd name="T162" fmla="*/ 64 h 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40" h="64">
                  <a:moveTo>
                    <a:pt x="33" y="49"/>
                  </a:moveTo>
                  <a:lnTo>
                    <a:pt x="40" y="50"/>
                  </a:lnTo>
                  <a:lnTo>
                    <a:pt x="40" y="51"/>
                  </a:lnTo>
                  <a:lnTo>
                    <a:pt x="39" y="51"/>
                  </a:lnTo>
                  <a:lnTo>
                    <a:pt x="39" y="53"/>
                  </a:lnTo>
                  <a:lnTo>
                    <a:pt x="38" y="54"/>
                  </a:lnTo>
                  <a:lnTo>
                    <a:pt x="38" y="55"/>
                  </a:lnTo>
                  <a:lnTo>
                    <a:pt x="37" y="55"/>
                  </a:lnTo>
                  <a:lnTo>
                    <a:pt x="37" y="58"/>
                  </a:lnTo>
                  <a:lnTo>
                    <a:pt x="36" y="59"/>
                  </a:lnTo>
                  <a:lnTo>
                    <a:pt x="35" y="59"/>
                  </a:lnTo>
                  <a:lnTo>
                    <a:pt x="35" y="60"/>
                  </a:lnTo>
                  <a:lnTo>
                    <a:pt x="33" y="61"/>
                  </a:lnTo>
                  <a:lnTo>
                    <a:pt x="32" y="61"/>
                  </a:lnTo>
                  <a:lnTo>
                    <a:pt x="31" y="62"/>
                  </a:lnTo>
                  <a:lnTo>
                    <a:pt x="30" y="63"/>
                  </a:lnTo>
                  <a:lnTo>
                    <a:pt x="28" y="63"/>
                  </a:lnTo>
                  <a:lnTo>
                    <a:pt x="27" y="64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6" y="58"/>
                  </a:lnTo>
                  <a:lnTo>
                    <a:pt x="4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0" y="45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3"/>
                  </a:lnTo>
                  <a:lnTo>
                    <a:pt x="6" y="23"/>
                  </a:lnTo>
                  <a:lnTo>
                    <a:pt x="6" y="22"/>
                  </a:lnTo>
                  <a:lnTo>
                    <a:pt x="8" y="20"/>
                  </a:lnTo>
                  <a:lnTo>
                    <a:pt x="9" y="19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4" y="15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7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5" y="22"/>
                  </a:lnTo>
                  <a:lnTo>
                    <a:pt x="35" y="23"/>
                  </a:lnTo>
                  <a:lnTo>
                    <a:pt x="36" y="23"/>
                  </a:lnTo>
                  <a:lnTo>
                    <a:pt x="37" y="25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9" y="30"/>
                  </a:lnTo>
                  <a:lnTo>
                    <a:pt x="39" y="31"/>
                  </a:lnTo>
                  <a:lnTo>
                    <a:pt x="39" y="32"/>
                  </a:lnTo>
                  <a:lnTo>
                    <a:pt x="40" y="34"/>
                  </a:lnTo>
                  <a:lnTo>
                    <a:pt x="40" y="35"/>
                  </a:lnTo>
                  <a:lnTo>
                    <a:pt x="40" y="38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6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9" y="54"/>
                  </a:lnTo>
                  <a:lnTo>
                    <a:pt x="30" y="53"/>
                  </a:lnTo>
                  <a:lnTo>
                    <a:pt x="31" y="52"/>
                  </a:lnTo>
                  <a:lnTo>
                    <a:pt x="32" y="51"/>
                  </a:lnTo>
                  <a:lnTo>
                    <a:pt x="33" y="49"/>
                  </a:lnTo>
                  <a:close/>
                  <a:moveTo>
                    <a:pt x="8" y="34"/>
                  </a:moveTo>
                  <a:lnTo>
                    <a:pt x="33" y="34"/>
                  </a:lnTo>
                  <a:lnTo>
                    <a:pt x="33" y="33"/>
                  </a:lnTo>
                  <a:lnTo>
                    <a:pt x="33" y="32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2" y="29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0" y="26"/>
                  </a:lnTo>
                  <a:lnTo>
                    <a:pt x="29" y="26"/>
                  </a:lnTo>
                  <a:lnTo>
                    <a:pt x="28" y="25"/>
                  </a:lnTo>
                  <a:lnTo>
                    <a:pt x="27" y="24"/>
                  </a:lnTo>
                  <a:lnTo>
                    <a:pt x="26" y="24"/>
                  </a:lnTo>
                  <a:lnTo>
                    <a:pt x="24" y="23"/>
                  </a:lnTo>
                  <a:lnTo>
                    <a:pt x="23" y="23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close/>
                  <a:moveTo>
                    <a:pt x="15" y="12"/>
                  </a:moveTo>
                  <a:lnTo>
                    <a:pt x="20" y="0"/>
                  </a:lnTo>
                  <a:lnTo>
                    <a:pt x="30" y="0"/>
                  </a:lnTo>
                  <a:lnTo>
                    <a:pt x="20" y="12"/>
                  </a:lnTo>
                  <a:lnTo>
                    <a:pt x="15" y="1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6" name="Freeform 280"/>
            <p:cNvSpPr>
              <a:spLocks noChangeAspect="1" noEditPoints="1"/>
            </p:cNvSpPr>
            <p:nvPr/>
          </p:nvSpPr>
          <p:spPr bwMode="auto">
            <a:xfrm>
              <a:off x="538" y="2637"/>
              <a:ext cx="12" cy="22"/>
            </a:xfrm>
            <a:custGeom>
              <a:avLst/>
              <a:gdLst>
                <a:gd name="T0" fmla="*/ 0 w 37"/>
                <a:gd name="T1" fmla="*/ 0 h 65"/>
                <a:gd name="T2" fmla="*/ 0 w 37"/>
                <a:gd name="T3" fmla="*/ 0 h 65"/>
                <a:gd name="T4" fmla="*/ 0 w 37"/>
                <a:gd name="T5" fmla="*/ 0 h 65"/>
                <a:gd name="T6" fmla="*/ 0 w 37"/>
                <a:gd name="T7" fmla="*/ 0 h 65"/>
                <a:gd name="T8" fmla="*/ 0 w 37"/>
                <a:gd name="T9" fmla="*/ 0 h 65"/>
                <a:gd name="T10" fmla="*/ 0 w 37"/>
                <a:gd name="T11" fmla="*/ 0 h 65"/>
                <a:gd name="T12" fmla="*/ 0 w 37"/>
                <a:gd name="T13" fmla="*/ 0 h 65"/>
                <a:gd name="T14" fmla="*/ 0 w 37"/>
                <a:gd name="T15" fmla="*/ 0 h 65"/>
                <a:gd name="T16" fmla="*/ 0 w 37"/>
                <a:gd name="T17" fmla="*/ 0 h 65"/>
                <a:gd name="T18" fmla="*/ 0 w 37"/>
                <a:gd name="T19" fmla="*/ 0 h 65"/>
                <a:gd name="T20" fmla="*/ 0 w 37"/>
                <a:gd name="T21" fmla="*/ 0 h 65"/>
                <a:gd name="T22" fmla="*/ 0 w 37"/>
                <a:gd name="T23" fmla="*/ 0 h 65"/>
                <a:gd name="T24" fmla="*/ 0 w 37"/>
                <a:gd name="T25" fmla="*/ 0 h 65"/>
                <a:gd name="T26" fmla="*/ 0 w 37"/>
                <a:gd name="T27" fmla="*/ 0 h 65"/>
                <a:gd name="T28" fmla="*/ 0 w 37"/>
                <a:gd name="T29" fmla="*/ 0 h 65"/>
                <a:gd name="T30" fmla="*/ 0 w 37"/>
                <a:gd name="T31" fmla="*/ 0 h 65"/>
                <a:gd name="T32" fmla="*/ 0 w 37"/>
                <a:gd name="T33" fmla="*/ 0 h 65"/>
                <a:gd name="T34" fmla="*/ 0 w 37"/>
                <a:gd name="T35" fmla="*/ 0 h 65"/>
                <a:gd name="T36" fmla="*/ 0 w 37"/>
                <a:gd name="T37" fmla="*/ 0 h 65"/>
                <a:gd name="T38" fmla="*/ 0 w 37"/>
                <a:gd name="T39" fmla="*/ 0 h 65"/>
                <a:gd name="T40" fmla="*/ 0 w 37"/>
                <a:gd name="T41" fmla="*/ 0 h 65"/>
                <a:gd name="T42" fmla="*/ 0 w 37"/>
                <a:gd name="T43" fmla="*/ 0 h 65"/>
                <a:gd name="T44" fmla="*/ 0 w 37"/>
                <a:gd name="T45" fmla="*/ 0 h 65"/>
                <a:gd name="T46" fmla="*/ 0 w 37"/>
                <a:gd name="T47" fmla="*/ 0 h 65"/>
                <a:gd name="T48" fmla="*/ 0 w 37"/>
                <a:gd name="T49" fmla="*/ 0 h 65"/>
                <a:gd name="T50" fmla="*/ 0 w 37"/>
                <a:gd name="T51" fmla="*/ 0 h 65"/>
                <a:gd name="T52" fmla="*/ 0 w 37"/>
                <a:gd name="T53" fmla="*/ 0 h 65"/>
                <a:gd name="T54" fmla="*/ 0 w 37"/>
                <a:gd name="T55" fmla="*/ 0 h 65"/>
                <a:gd name="T56" fmla="*/ 0 w 37"/>
                <a:gd name="T57" fmla="*/ 0 h 65"/>
                <a:gd name="T58" fmla="*/ 0 w 37"/>
                <a:gd name="T59" fmla="*/ 0 h 65"/>
                <a:gd name="T60" fmla="*/ 0 w 37"/>
                <a:gd name="T61" fmla="*/ 0 h 65"/>
                <a:gd name="T62" fmla="*/ 0 w 37"/>
                <a:gd name="T63" fmla="*/ 0 h 65"/>
                <a:gd name="T64" fmla="*/ 0 w 37"/>
                <a:gd name="T65" fmla="*/ 0 h 65"/>
                <a:gd name="T66" fmla="*/ 0 w 37"/>
                <a:gd name="T67" fmla="*/ 0 h 65"/>
                <a:gd name="T68" fmla="*/ 0 w 37"/>
                <a:gd name="T69" fmla="*/ 0 h 65"/>
                <a:gd name="T70" fmla="*/ 0 w 37"/>
                <a:gd name="T71" fmla="*/ 0 h 65"/>
                <a:gd name="T72" fmla="*/ 0 w 37"/>
                <a:gd name="T73" fmla="*/ 0 h 65"/>
                <a:gd name="T74" fmla="*/ 0 w 37"/>
                <a:gd name="T75" fmla="*/ 0 h 65"/>
                <a:gd name="T76" fmla="*/ 0 w 37"/>
                <a:gd name="T77" fmla="*/ 0 h 65"/>
                <a:gd name="T78" fmla="*/ 0 w 37"/>
                <a:gd name="T79" fmla="*/ 0 h 65"/>
                <a:gd name="T80" fmla="*/ 0 w 37"/>
                <a:gd name="T81" fmla="*/ 0 h 65"/>
                <a:gd name="T82" fmla="*/ 0 w 37"/>
                <a:gd name="T83" fmla="*/ 0 h 65"/>
                <a:gd name="T84" fmla="*/ 0 w 37"/>
                <a:gd name="T85" fmla="*/ 0 h 65"/>
                <a:gd name="T86" fmla="*/ 0 w 37"/>
                <a:gd name="T87" fmla="*/ 0 h 65"/>
                <a:gd name="T88" fmla="*/ 0 w 37"/>
                <a:gd name="T89" fmla="*/ 0 h 65"/>
                <a:gd name="T90" fmla="*/ 0 w 37"/>
                <a:gd name="T91" fmla="*/ 0 h 65"/>
                <a:gd name="T92" fmla="*/ 0 w 37"/>
                <a:gd name="T93" fmla="*/ 0 h 65"/>
                <a:gd name="T94" fmla="*/ 0 w 37"/>
                <a:gd name="T95" fmla="*/ 0 h 65"/>
                <a:gd name="T96" fmla="*/ 0 w 37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"/>
                <a:gd name="T148" fmla="*/ 0 h 65"/>
                <a:gd name="T149" fmla="*/ 37 w 37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" h="65">
                  <a:moveTo>
                    <a:pt x="30" y="64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7" y="62"/>
                  </a:lnTo>
                  <a:lnTo>
                    <a:pt x="25" y="63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64"/>
                  </a:lnTo>
                  <a:lnTo>
                    <a:pt x="30" y="64"/>
                  </a:lnTo>
                  <a:close/>
                  <a:moveTo>
                    <a:pt x="7" y="41"/>
                  </a:moveTo>
                  <a:lnTo>
                    <a:pt x="7" y="43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1" y="54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7" name="Freeform 281"/>
            <p:cNvSpPr>
              <a:spLocks noChangeAspect="1" noEditPoints="1"/>
            </p:cNvSpPr>
            <p:nvPr/>
          </p:nvSpPr>
          <p:spPr bwMode="auto">
            <a:xfrm>
              <a:off x="553" y="2643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8" name="Freeform 282"/>
            <p:cNvSpPr>
              <a:spLocks noChangeAspect="1" noEditPoints="1"/>
            </p:cNvSpPr>
            <p:nvPr/>
          </p:nvSpPr>
          <p:spPr bwMode="auto">
            <a:xfrm>
              <a:off x="539" y="2684"/>
              <a:ext cx="15" cy="21"/>
            </a:xfrm>
            <a:custGeom>
              <a:avLst/>
              <a:gdLst>
                <a:gd name="T0" fmla="*/ 0 w 45"/>
                <a:gd name="T1" fmla="*/ 0 h 63"/>
                <a:gd name="T2" fmla="*/ 0 w 45"/>
                <a:gd name="T3" fmla="*/ 0 h 63"/>
                <a:gd name="T4" fmla="*/ 0 w 45"/>
                <a:gd name="T5" fmla="*/ 0 h 63"/>
                <a:gd name="T6" fmla="*/ 0 w 45"/>
                <a:gd name="T7" fmla="*/ 0 h 63"/>
                <a:gd name="T8" fmla="*/ 0 w 45"/>
                <a:gd name="T9" fmla="*/ 0 h 63"/>
                <a:gd name="T10" fmla="*/ 0 w 45"/>
                <a:gd name="T11" fmla="*/ 0 h 63"/>
                <a:gd name="T12" fmla="*/ 0 w 45"/>
                <a:gd name="T13" fmla="*/ 0 h 63"/>
                <a:gd name="T14" fmla="*/ 0 w 45"/>
                <a:gd name="T15" fmla="*/ 0 h 63"/>
                <a:gd name="T16" fmla="*/ 0 w 45"/>
                <a:gd name="T17" fmla="*/ 0 h 63"/>
                <a:gd name="T18" fmla="*/ 0 w 45"/>
                <a:gd name="T19" fmla="*/ 0 h 63"/>
                <a:gd name="T20" fmla="*/ 0 w 45"/>
                <a:gd name="T21" fmla="*/ 0 h 63"/>
                <a:gd name="T22" fmla="*/ 0 w 45"/>
                <a:gd name="T23" fmla="*/ 0 h 63"/>
                <a:gd name="T24" fmla="*/ 0 w 45"/>
                <a:gd name="T25" fmla="*/ 0 h 63"/>
                <a:gd name="T26" fmla="*/ 0 w 45"/>
                <a:gd name="T27" fmla="*/ 0 h 63"/>
                <a:gd name="T28" fmla="*/ 0 w 45"/>
                <a:gd name="T29" fmla="*/ 0 h 63"/>
                <a:gd name="T30" fmla="*/ 0 w 45"/>
                <a:gd name="T31" fmla="*/ 0 h 63"/>
                <a:gd name="T32" fmla="*/ 0 w 45"/>
                <a:gd name="T33" fmla="*/ 0 h 63"/>
                <a:gd name="T34" fmla="*/ 0 w 45"/>
                <a:gd name="T35" fmla="*/ 0 h 63"/>
                <a:gd name="T36" fmla="*/ 0 w 45"/>
                <a:gd name="T37" fmla="*/ 0 h 63"/>
                <a:gd name="T38" fmla="*/ 0 w 45"/>
                <a:gd name="T39" fmla="*/ 0 h 63"/>
                <a:gd name="T40" fmla="*/ 0 w 45"/>
                <a:gd name="T41" fmla="*/ 0 h 63"/>
                <a:gd name="T42" fmla="*/ 0 w 45"/>
                <a:gd name="T43" fmla="*/ 0 h 63"/>
                <a:gd name="T44" fmla="*/ 0 w 45"/>
                <a:gd name="T45" fmla="*/ 0 h 63"/>
                <a:gd name="T46" fmla="*/ 0 w 45"/>
                <a:gd name="T47" fmla="*/ 0 h 63"/>
                <a:gd name="T48" fmla="*/ 0 w 45"/>
                <a:gd name="T49" fmla="*/ 0 h 63"/>
                <a:gd name="T50" fmla="*/ 0 w 45"/>
                <a:gd name="T51" fmla="*/ 0 h 63"/>
                <a:gd name="T52" fmla="*/ 0 w 45"/>
                <a:gd name="T53" fmla="*/ 0 h 63"/>
                <a:gd name="T54" fmla="*/ 0 w 45"/>
                <a:gd name="T55" fmla="*/ 0 h 63"/>
                <a:gd name="T56" fmla="*/ 0 w 45"/>
                <a:gd name="T57" fmla="*/ 0 h 63"/>
                <a:gd name="T58" fmla="*/ 0 w 45"/>
                <a:gd name="T59" fmla="*/ 0 h 63"/>
                <a:gd name="T60" fmla="*/ 0 w 45"/>
                <a:gd name="T61" fmla="*/ 0 h 63"/>
                <a:gd name="T62" fmla="*/ 0 w 45"/>
                <a:gd name="T63" fmla="*/ 0 h 63"/>
                <a:gd name="T64" fmla="*/ 0 w 45"/>
                <a:gd name="T65" fmla="*/ 0 h 63"/>
                <a:gd name="T66" fmla="*/ 0 w 45"/>
                <a:gd name="T67" fmla="*/ 0 h 63"/>
                <a:gd name="T68" fmla="*/ 0 w 45"/>
                <a:gd name="T69" fmla="*/ 0 h 63"/>
                <a:gd name="T70" fmla="*/ 0 w 45"/>
                <a:gd name="T71" fmla="*/ 0 h 63"/>
                <a:gd name="T72" fmla="*/ 0 w 45"/>
                <a:gd name="T73" fmla="*/ 0 h 63"/>
                <a:gd name="T74" fmla="*/ 0 w 45"/>
                <a:gd name="T75" fmla="*/ 0 h 63"/>
                <a:gd name="T76" fmla="*/ 0 w 45"/>
                <a:gd name="T77" fmla="*/ 0 h 63"/>
                <a:gd name="T78" fmla="*/ 0 w 45"/>
                <a:gd name="T79" fmla="*/ 0 h 63"/>
                <a:gd name="T80" fmla="*/ 0 w 45"/>
                <a:gd name="T81" fmla="*/ 0 h 63"/>
                <a:gd name="T82" fmla="*/ 0 w 45"/>
                <a:gd name="T83" fmla="*/ 0 h 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3"/>
                <a:gd name="T128" fmla="*/ 45 w 45"/>
                <a:gd name="T129" fmla="*/ 63 h 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3">
                  <a:moveTo>
                    <a:pt x="0" y="63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3" y="36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3"/>
                  </a:lnTo>
                  <a:lnTo>
                    <a:pt x="0" y="63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99" name="Freeform 283"/>
            <p:cNvSpPr>
              <a:spLocks noChangeAspect="1" noEditPoints="1"/>
            </p:cNvSpPr>
            <p:nvPr/>
          </p:nvSpPr>
          <p:spPr bwMode="auto">
            <a:xfrm>
              <a:off x="556" y="2689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0" name="Freeform 284"/>
            <p:cNvSpPr>
              <a:spLocks noChangeAspect="1"/>
            </p:cNvSpPr>
            <p:nvPr/>
          </p:nvSpPr>
          <p:spPr bwMode="auto">
            <a:xfrm>
              <a:off x="572" y="2689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1" name="Freeform 285"/>
            <p:cNvSpPr>
              <a:spLocks noChangeAspect="1"/>
            </p:cNvSpPr>
            <p:nvPr/>
          </p:nvSpPr>
          <p:spPr bwMode="auto">
            <a:xfrm>
              <a:off x="587" y="2684"/>
              <a:ext cx="12" cy="21"/>
            </a:xfrm>
            <a:custGeom>
              <a:avLst/>
              <a:gdLst>
                <a:gd name="T0" fmla="*/ 0 w 36"/>
                <a:gd name="T1" fmla="*/ 0 h 63"/>
                <a:gd name="T2" fmla="*/ 0 w 36"/>
                <a:gd name="T3" fmla="*/ 0 h 63"/>
                <a:gd name="T4" fmla="*/ 0 w 36"/>
                <a:gd name="T5" fmla="*/ 0 h 63"/>
                <a:gd name="T6" fmla="*/ 0 w 36"/>
                <a:gd name="T7" fmla="*/ 0 h 63"/>
                <a:gd name="T8" fmla="*/ 0 w 36"/>
                <a:gd name="T9" fmla="*/ 0 h 63"/>
                <a:gd name="T10" fmla="*/ 0 w 36"/>
                <a:gd name="T11" fmla="*/ 0 h 63"/>
                <a:gd name="T12" fmla="*/ 0 w 36"/>
                <a:gd name="T13" fmla="*/ 0 h 63"/>
                <a:gd name="T14" fmla="*/ 0 w 36"/>
                <a:gd name="T15" fmla="*/ 0 h 63"/>
                <a:gd name="T16" fmla="*/ 0 w 36"/>
                <a:gd name="T17" fmla="*/ 0 h 63"/>
                <a:gd name="T18" fmla="*/ 0 w 36"/>
                <a:gd name="T19" fmla="*/ 0 h 63"/>
                <a:gd name="T20" fmla="*/ 0 w 36"/>
                <a:gd name="T21" fmla="*/ 0 h 63"/>
                <a:gd name="T22" fmla="*/ 0 w 36"/>
                <a:gd name="T23" fmla="*/ 0 h 63"/>
                <a:gd name="T24" fmla="*/ 0 w 36"/>
                <a:gd name="T25" fmla="*/ 0 h 63"/>
                <a:gd name="T26" fmla="*/ 0 w 36"/>
                <a:gd name="T27" fmla="*/ 0 h 63"/>
                <a:gd name="T28" fmla="*/ 0 w 36"/>
                <a:gd name="T29" fmla="*/ 0 h 63"/>
                <a:gd name="T30" fmla="*/ 0 w 36"/>
                <a:gd name="T31" fmla="*/ 0 h 63"/>
                <a:gd name="T32" fmla="*/ 0 w 36"/>
                <a:gd name="T33" fmla="*/ 0 h 63"/>
                <a:gd name="T34" fmla="*/ 0 w 36"/>
                <a:gd name="T35" fmla="*/ 0 h 63"/>
                <a:gd name="T36" fmla="*/ 0 w 36"/>
                <a:gd name="T37" fmla="*/ 0 h 63"/>
                <a:gd name="T38" fmla="*/ 0 w 36"/>
                <a:gd name="T39" fmla="*/ 0 h 63"/>
                <a:gd name="T40" fmla="*/ 0 w 36"/>
                <a:gd name="T41" fmla="*/ 0 h 63"/>
                <a:gd name="T42" fmla="*/ 0 w 36"/>
                <a:gd name="T43" fmla="*/ 0 h 63"/>
                <a:gd name="T44" fmla="*/ 0 w 36"/>
                <a:gd name="T45" fmla="*/ 0 h 63"/>
                <a:gd name="T46" fmla="*/ 0 w 36"/>
                <a:gd name="T47" fmla="*/ 0 h 63"/>
                <a:gd name="T48" fmla="*/ 0 w 36"/>
                <a:gd name="T49" fmla="*/ 0 h 63"/>
                <a:gd name="T50" fmla="*/ 0 w 36"/>
                <a:gd name="T51" fmla="*/ 0 h 63"/>
                <a:gd name="T52" fmla="*/ 0 w 36"/>
                <a:gd name="T53" fmla="*/ 0 h 63"/>
                <a:gd name="T54" fmla="*/ 0 w 36"/>
                <a:gd name="T55" fmla="*/ 0 h 63"/>
                <a:gd name="T56" fmla="*/ 0 w 36"/>
                <a:gd name="T57" fmla="*/ 0 h 63"/>
                <a:gd name="T58" fmla="*/ 0 w 36"/>
                <a:gd name="T59" fmla="*/ 0 h 63"/>
                <a:gd name="T60" fmla="*/ 0 w 36"/>
                <a:gd name="T61" fmla="*/ 0 h 63"/>
                <a:gd name="T62" fmla="*/ 0 w 36"/>
                <a:gd name="T63" fmla="*/ 0 h 63"/>
                <a:gd name="T64" fmla="*/ 0 w 36"/>
                <a:gd name="T65" fmla="*/ 0 h 63"/>
                <a:gd name="T66" fmla="*/ 0 w 36"/>
                <a:gd name="T67" fmla="*/ 0 h 63"/>
                <a:gd name="T68" fmla="*/ 0 w 36"/>
                <a:gd name="T69" fmla="*/ 0 h 63"/>
                <a:gd name="T70" fmla="*/ 0 w 36"/>
                <a:gd name="T71" fmla="*/ 0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6"/>
                <a:gd name="T109" fmla="*/ 0 h 63"/>
                <a:gd name="T110" fmla="*/ 36 w 36"/>
                <a:gd name="T111" fmla="*/ 63 h 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6" h="63">
                  <a:moveTo>
                    <a:pt x="0" y="63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6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19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4" y="15"/>
                  </a:lnTo>
                  <a:lnTo>
                    <a:pt x="25" y="15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9" y="16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5" y="25"/>
                  </a:lnTo>
                  <a:lnTo>
                    <a:pt x="35" y="26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63"/>
                  </a:lnTo>
                  <a:lnTo>
                    <a:pt x="29" y="63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6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1" y="26"/>
                  </a:lnTo>
                  <a:lnTo>
                    <a:pt x="10" y="29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9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2" name="Freeform 286"/>
            <p:cNvSpPr>
              <a:spLocks noChangeAspect="1" noEditPoints="1"/>
            </p:cNvSpPr>
            <p:nvPr/>
          </p:nvSpPr>
          <p:spPr bwMode="auto">
            <a:xfrm>
              <a:off x="602" y="2689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3" name="Freeform 287"/>
            <p:cNvSpPr>
              <a:spLocks noChangeAspect="1" noEditPoints="1"/>
            </p:cNvSpPr>
            <p:nvPr/>
          </p:nvSpPr>
          <p:spPr bwMode="auto">
            <a:xfrm>
              <a:off x="551" y="2877"/>
              <a:ext cx="15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6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4" name="Freeform 288"/>
            <p:cNvSpPr>
              <a:spLocks noChangeAspect="1" noEditPoints="1"/>
            </p:cNvSpPr>
            <p:nvPr/>
          </p:nvSpPr>
          <p:spPr bwMode="auto">
            <a:xfrm>
              <a:off x="520" y="2840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w 45"/>
                <a:gd name="T27" fmla="*/ 0 h 64"/>
                <a:gd name="T28" fmla="*/ 0 w 45"/>
                <a:gd name="T29" fmla="*/ 0 h 64"/>
                <a:gd name="T30" fmla="*/ 0 w 45"/>
                <a:gd name="T31" fmla="*/ 0 h 64"/>
                <a:gd name="T32" fmla="*/ 0 w 45"/>
                <a:gd name="T33" fmla="*/ 0 h 64"/>
                <a:gd name="T34" fmla="*/ 0 w 45"/>
                <a:gd name="T35" fmla="*/ 0 h 64"/>
                <a:gd name="T36" fmla="*/ 0 w 45"/>
                <a:gd name="T37" fmla="*/ 0 h 64"/>
                <a:gd name="T38" fmla="*/ 0 w 45"/>
                <a:gd name="T39" fmla="*/ 0 h 64"/>
                <a:gd name="T40" fmla="*/ 0 w 45"/>
                <a:gd name="T41" fmla="*/ 0 h 64"/>
                <a:gd name="T42" fmla="*/ 0 w 45"/>
                <a:gd name="T43" fmla="*/ 0 h 64"/>
                <a:gd name="T44" fmla="*/ 0 w 45"/>
                <a:gd name="T45" fmla="*/ 0 h 64"/>
                <a:gd name="T46" fmla="*/ 0 w 45"/>
                <a:gd name="T47" fmla="*/ 0 h 64"/>
                <a:gd name="T48" fmla="*/ 0 w 45"/>
                <a:gd name="T49" fmla="*/ 0 h 64"/>
                <a:gd name="T50" fmla="*/ 0 w 45"/>
                <a:gd name="T51" fmla="*/ 0 h 64"/>
                <a:gd name="T52" fmla="*/ 0 w 45"/>
                <a:gd name="T53" fmla="*/ 0 h 64"/>
                <a:gd name="T54" fmla="*/ 0 w 45"/>
                <a:gd name="T55" fmla="*/ 0 h 64"/>
                <a:gd name="T56" fmla="*/ 0 w 45"/>
                <a:gd name="T57" fmla="*/ 0 h 64"/>
                <a:gd name="T58" fmla="*/ 0 w 45"/>
                <a:gd name="T59" fmla="*/ 0 h 64"/>
                <a:gd name="T60" fmla="*/ 0 w 45"/>
                <a:gd name="T61" fmla="*/ 0 h 64"/>
                <a:gd name="T62" fmla="*/ 0 w 45"/>
                <a:gd name="T63" fmla="*/ 0 h 64"/>
                <a:gd name="T64" fmla="*/ 0 w 45"/>
                <a:gd name="T65" fmla="*/ 0 h 64"/>
                <a:gd name="T66" fmla="*/ 0 w 45"/>
                <a:gd name="T67" fmla="*/ 0 h 64"/>
                <a:gd name="T68" fmla="*/ 0 w 45"/>
                <a:gd name="T69" fmla="*/ 0 h 64"/>
                <a:gd name="T70" fmla="*/ 0 w 45"/>
                <a:gd name="T71" fmla="*/ 0 h 64"/>
                <a:gd name="T72" fmla="*/ 0 w 45"/>
                <a:gd name="T73" fmla="*/ 0 h 64"/>
                <a:gd name="T74" fmla="*/ 0 w 45"/>
                <a:gd name="T75" fmla="*/ 0 h 64"/>
                <a:gd name="T76" fmla="*/ 0 w 45"/>
                <a:gd name="T77" fmla="*/ 0 h 64"/>
                <a:gd name="T78" fmla="*/ 0 w 45"/>
                <a:gd name="T79" fmla="*/ 0 h 64"/>
                <a:gd name="T80" fmla="*/ 0 w 45"/>
                <a:gd name="T81" fmla="*/ 0 h 64"/>
                <a:gd name="T82" fmla="*/ 0 w 45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4"/>
                <a:gd name="T128" fmla="*/ 45 w 45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4"/>
                  </a:lnTo>
                  <a:lnTo>
                    <a:pt x="0" y="64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5" name="Freeform 289"/>
            <p:cNvSpPr>
              <a:spLocks noChangeAspect="1" noEditPoints="1"/>
            </p:cNvSpPr>
            <p:nvPr/>
          </p:nvSpPr>
          <p:spPr bwMode="auto">
            <a:xfrm>
              <a:off x="537" y="284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6" name="Freeform 290"/>
            <p:cNvSpPr>
              <a:spLocks noChangeAspect="1"/>
            </p:cNvSpPr>
            <p:nvPr/>
          </p:nvSpPr>
          <p:spPr bwMode="auto">
            <a:xfrm>
              <a:off x="553" y="2845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7" name="Freeform 291"/>
            <p:cNvSpPr>
              <a:spLocks noChangeAspect="1" noEditPoints="1"/>
            </p:cNvSpPr>
            <p:nvPr/>
          </p:nvSpPr>
          <p:spPr bwMode="auto">
            <a:xfrm>
              <a:off x="562" y="284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8" name="Freeform 292"/>
            <p:cNvSpPr>
              <a:spLocks noChangeAspect="1"/>
            </p:cNvSpPr>
            <p:nvPr/>
          </p:nvSpPr>
          <p:spPr bwMode="auto">
            <a:xfrm>
              <a:off x="578" y="2845"/>
              <a:ext cx="12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5" y="19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09" name="Freeform 293"/>
            <p:cNvSpPr>
              <a:spLocks noChangeAspect="1" noEditPoints="1"/>
            </p:cNvSpPr>
            <p:nvPr/>
          </p:nvSpPr>
          <p:spPr bwMode="auto">
            <a:xfrm>
              <a:off x="592" y="2840"/>
              <a:ext cx="14" cy="21"/>
            </a:xfrm>
            <a:custGeom>
              <a:avLst/>
              <a:gdLst>
                <a:gd name="T0" fmla="*/ 0 w 40"/>
                <a:gd name="T1" fmla="*/ 0 h 65"/>
                <a:gd name="T2" fmla="*/ 0 w 40"/>
                <a:gd name="T3" fmla="*/ 0 h 65"/>
                <a:gd name="T4" fmla="*/ 0 w 40"/>
                <a:gd name="T5" fmla="*/ 0 h 65"/>
                <a:gd name="T6" fmla="*/ 0 w 40"/>
                <a:gd name="T7" fmla="*/ 0 h 65"/>
                <a:gd name="T8" fmla="*/ 0 w 40"/>
                <a:gd name="T9" fmla="*/ 0 h 65"/>
                <a:gd name="T10" fmla="*/ 0 w 40"/>
                <a:gd name="T11" fmla="*/ 0 h 65"/>
                <a:gd name="T12" fmla="*/ 0 w 40"/>
                <a:gd name="T13" fmla="*/ 0 h 65"/>
                <a:gd name="T14" fmla="*/ 0 w 40"/>
                <a:gd name="T15" fmla="*/ 0 h 65"/>
                <a:gd name="T16" fmla="*/ 0 w 40"/>
                <a:gd name="T17" fmla="*/ 0 h 65"/>
                <a:gd name="T18" fmla="*/ 0 w 40"/>
                <a:gd name="T19" fmla="*/ 0 h 65"/>
                <a:gd name="T20" fmla="*/ 0 w 40"/>
                <a:gd name="T21" fmla="*/ 0 h 65"/>
                <a:gd name="T22" fmla="*/ 0 w 40"/>
                <a:gd name="T23" fmla="*/ 0 h 65"/>
                <a:gd name="T24" fmla="*/ 0 w 40"/>
                <a:gd name="T25" fmla="*/ 0 h 65"/>
                <a:gd name="T26" fmla="*/ 0 w 40"/>
                <a:gd name="T27" fmla="*/ 0 h 65"/>
                <a:gd name="T28" fmla="*/ 0 w 40"/>
                <a:gd name="T29" fmla="*/ 0 h 65"/>
                <a:gd name="T30" fmla="*/ 0 w 40"/>
                <a:gd name="T31" fmla="*/ 0 h 65"/>
                <a:gd name="T32" fmla="*/ 0 w 40"/>
                <a:gd name="T33" fmla="*/ 0 h 65"/>
                <a:gd name="T34" fmla="*/ 0 w 40"/>
                <a:gd name="T35" fmla="*/ 0 h 65"/>
                <a:gd name="T36" fmla="*/ 0 w 40"/>
                <a:gd name="T37" fmla="*/ 0 h 65"/>
                <a:gd name="T38" fmla="*/ 0 w 40"/>
                <a:gd name="T39" fmla="*/ 0 h 65"/>
                <a:gd name="T40" fmla="*/ 0 w 40"/>
                <a:gd name="T41" fmla="*/ 0 h 65"/>
                <a:gd name="T42" fmla="*/ 0 w 40"/>
                <a:gd name="T43" fmla="*/ 0 h 65"/>
                <a:gd name="T44" fmla="*/ 0 w 40"/>
                <a:gd name="T45" fmla="*/ 0 h 65"/>
                <a:gd name="T46" fmla="*/ 0 w 40"/>
                <a:gd name="T47" fmla="*/ 0 h 65"/>
                <a:gd name="T48" fmla="*/ 0 w 40"/>
                <a:gd name="T49" fmla="*/ 0 h 65"/>
                <a:gd name="T50" fmla="*/ 0 w 40"/>
                <a:gd name="T51" fmla="*/ 0 h 65"/>
                <a:gd name="T52" fmla="*/ 0 w 40"/>
                <a:gd name="T53" fmla="*/ 0 h 65"/>
                <a:gd name="T54" fmla="*/ 0 w 40"/>
                <a:gd name="T55" fmla="*/ 0 h 65"/>
                <a:gd name="T56" fmla="*/ 0 w 40"/>
                <a:gd name="T57" fmla="*/ 0 h 65"/>
                <a:gd name="T58" fmla="*/ 0 w 40"/>
                <a:gd name="T59" fmla="*/ 0 h 65"/>
                <a:gd name="T60" fmla="*/ 0 w 40"/>
                <a:gd name="T61" fmla="*/ 0 h 65"/>
                <a:gd name="T62" fmla="*/ 0 w 40"/>
                <a:gd name="T63" fmla="*/ 0 h 65"/>
                <a:gd name="T64" fmla="*/ 0 w 40"/>
                <a:gd name="T65" fmla="*/ 0 h 65"/>
                <a:gd name="T66" fmla="*/ 0 w 40"/>
                <a:gd name="T67" fmla="*/ 0 h 65"/>
                <a:gd name="T68" fmla="*/ 0 w 40"/>
                <a:gd name="T69" fmla="*/ 0 h 65"/>
                <a:gd name="T70" fmla="*/ 0 w 40"/>
                <a:gd name="T71" fmla="*/ 0 h 65"/>
                <a:gd name="T72" fmla="*/ 0 w 40"/>
                <a:gd name="T73" fmla="*/ 0 h 65"/>
                <a:gd name="T74" fmla="*/ 0 w 40"/>
                <a:gd name="T75" fmla="*/ 0 h 65"/>
                <a:gd name="T76" fmla="*/ 0 w 40"/>
                <a:gd name="T77" fmla="*/ 0 h 65"/>
                <a:gd name="T78" fmla="*/ 0 w 40"/>
                <a:gd name="T79" fmla="*/ 0 h 65"/>
                <a:gd name="T80" fmla="*/ 0 w 40"/>
                <a:gd name="T81" fmla="*/ 0 h 65"/>
                <a:gd name="T82" fmla="*/ 0 w 40"/>
                <a:gd name="T83" fmla="*/ 0 h 65"/>
                <a:gd name="T84" fmla="*/ 0 w 40"/>
                <a:gd name="T85" fmla="*/ 0 h 65"/>
                <a:gd name="T86" fmla="*/ 0 w 40"/>
                <a:gd name="T87" fmla="*/ 0 h 65"/>
                <a:gd name="T88" fmla="*/ 0 w 40"/>
                <a:gd name="T89" fmla="*/ 0 h 65"/>
                <a:gd name="T90" fmla="*/ 0 w 40"/>
                <a:gd name="T91" fmla="*/ 0 h 65"/>
                <a:gd name="T92" fmla="*/ 0 w 40"/>
                <a:gd name="T93" fmla="*/ 0 h 65"/>
                <a:gd name="T94" fmla="*/ 0 w 40"/>
                <a:gd name="T95" fmla="*/ 0 h 65"/>
                <a:gd name="T96" fmla="*/ 0 w 40"/>
                <a:gd name="T97" fmla="*/ 0 h 65"/>
                <a:gd name="T98" fmla="*/ 0 w 40"/>
                <a:gd name="T99" fmla="*/ 0 h 65"/>
                <a:gd name="T100" fmla="*/ 0 w 40"/>
                <a:gd name="T101" fmla="*/ 0 h 65"/>
                <a:gd name="T102" fmla="*/ 0 w 40"/>
                <a:gd name="T103" fmla="*/ 0 h 65"/>
                <a:gd name="T104" fmla="*/ 0 w 40"/>
                <a:gd name="T105" fmla="*/ 0 h 65"/>
                <a:gd name="T106" fmla="*/ 0 w 40"/>
                <a:gd name="T107" fmla="*/ 0 h 65"/>
                <a:gd name="T108" fmla="*/ 0 w 40"/>
                <a:gd name="T109" fmla="*/ 0 h 65"/>
                <a:gd name="T110" fmla="*/ 0 w 40"/>
                <a:gd name="T111" fmla="*/ 0 h 65"/>
                <a:gd name="T112" fmla="*/ 0 w 40"/>
                <a:gd name="T113" fmla="*/ 0 h 65"/>
                <a:gd name="T114" fmla="*/ 0 w 40"/>
                <a:gd name="T115" fmla="*/ 0 h 65"/>
                <a:gd name="T116" fmla="*/ 0 w 40"/>
                <a:gd name="T117" fmla="*/ 0 h 65"/>
                <a:gd name="T118" fmla="*/ 0 w 40"/>
                <a:gd name="T119" fmla="*/ 0 h 65"/>
                <a:gd name="T120" fmla="*/ 0 w 40"/>
                <a:gd name="T121" fmla="*/ 0 h 65"/>
                <a:gd name="T122" fmla="*/ 0 w 40"/>
                <a:gd name="T123" fmla="*/ 0 h 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"/>
                <a:gd name="T187" fmla="*/ 0 h 65"/>
                <a:gd name="T188" fmla="*/ 40 w 40"/>
                <a:gd name="T189" fmla="*/ 65 h 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" h="65">
                  <a:moveTo>
                    <a:pt x="30" y="58"/>
                  </a:move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1" y="65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7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44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9" y="59"/>
                  </a:lnTo>
                  <a:lnTo>
                    <a:pt x="39" y="60"/>
                  </a:lnTo>
                  <a:lnTo>
                    <a:pt x="39" y="63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0" y="59"/>
                  </a:lnTo>
                  <a:lnTo>
                    <a:pt x="30" y="58"/>
                  </a:lnTo>
                  <a:close/>
                  <a:moveTo>
                    <a:pt x="30" y="41"/>
                  </a:moveTo>
                  <a:lnTo>
                    <a:pt x="28" y="43"/>
                  </a:lnTo>
                  <a:lnTo>
                    <a:pt x="25" y="43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6"/>
                  </a:lnTo>
                  <a:lnTo>
                    <a:pt x="12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30" y="41"/>
                  </a:lnTo>
                  <a:close/>
                  <a:moveTo>
                    <a:pt x="16" y="12"/>
                  </a:moveTo>
                  <a:lnTo>
                    <a:pt x="21" y="0"/>
                  </a:lnTo>
                  <a:lnTo>
                    <a:pt x="30" y="0"/>
                  </a:lnTo>
                  <a:lnTo>
                    <a:pt x="21" y="12"/>
                  </a:lnTo>
                  <a:lnTo>
                    <a:pt x="16" y="1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0" name="Freeform 294"/>
            <p:cNvSpPr>
              <a:spLocks noChangeAspect="1" noEditPoints="1"/>
            </p:cNvSpPr>
            <p:nvPr/>
          </p:nvSpPr>
          <p:spPr bwMode="auto">
            <a:xfrm>
              <a:off x="712" y="2854"/>
              <a:ext cx="15" cy="16"/>
            </a:xfrm>
            <a:custGeom>
              <a:avLst/>
              <a:gdLst>
                <a:gd name="T0" fmla="*/ 0 w 44"/>
                <a:gd name="T1" fmla="*/ 0 h 48"/>
                <a:gd name="T2" fmla="*/ 0 w 44"/>
                <a:gd name="T3" fmla="*/ 0 h 48"/>
                <a:gd name="T4" fmla="*/ 0 w 44"/>
                <a:gd name="T5" fmla="*/ 0 h 48"/>
                <a:gd name="T6" fmla="*/ 0 w 44"/>
                <a:gd name="T7" fmla="*/ 0 h 48"/>
                <a:gd name="T8" fmla="*/ 0 w 44"/>
                <a:gd name="T9" fmla="*/ 0 h 48"/>
                <a:gd name="T10" fmla="*/ 0 w 44"/>
                <a:gd name="T11" fmla="*/ 0 h 48"/>
                <a:gd name="T12" fmla="*/ 0 w 44"/>
                <a:gd name="T13" fmla="*/ 0 h 48"/>
                <a:gd name="T14" fmla="*/ 0 w 44"/>
                <a:gd name="T15" fmla="*/ 0 h 48"/>
                <a:gd name="T16" fmla="*/ 0 w 44"/>
                <a:gd name="T17" fmla="*/ 0 h 48"/>
                <a:gd name="T18" fmla="*/ 0 w 44"/>
                <a:gd name="T19" fmla="*/ 0 h 48"/>
                <a:gd name="T20" fmla="*/ 0 w 44"/>
                <a:gd name="T21" fmla="*/ 0 h 48"/>
                <a:gd name="T22" fmla="*/ 0 w 44"/>
                <a:gd name="T23" fmla="*/ 0 h 48"/>
                <a:gd name="T24" fmla="*/ 0 w 44"/>
                <a:gd name="T25" fmla="*/ 0 h 48"/>
                <a:gd name="T26" fmla="*/ 0 w 44"/>
                <a:gd name="T27" fmla="*/ 0 h 48"/>
                <a:gd name="T28" fmla="*/ 0 w 44"/>
                <a:gd name="T29" fmla="*/ 0 h 48"/>
                <a:gd name="T30" fmla="*/ 0 w 44"/>
                <a:gd name="T31" fmla="*/ 0 h 48"/>
                <a:gd name="T32" fmla="*/ 0 w 44"/>
                <a:gd name="T33" fmla="*/ 0 h 48"/>
                <a:gd name="T34" fmla="*/ 0 w 44"/>
                <a:gd name="T35" fmla="*/ 0 h 48"/>
                <a:gd name="T36" fmla="*/ 0 w 44"/>
                <a:gd name="T37" fmla="*/ 0 h 48"/>
                <a:gd name="T38" fmla="*/ 0 w 44"/>
                <a:gd name="T39" fmla="*/ 0 h 48"/>
                <a:gd name="T40" fmla="*/ 0 w 44"/>
                <a:gd name="T41" fmla="*/ 0 h 48"/>
                <a:gd name="T42" fmla="*/ 0 w 44"/>
                <a:gd name="T43" fmla="*/ 0 h 48"/>
                <a:gd name="T44" fmla="*/ 0 w 44"/>
                <a:gd name="T45" fmla="*/ 0 h 48"/>
                <a:gd name="T46" fmla="*/ 0 w 44"/>
                <a:gd name="T47" fmla="*/ 0 h 48"/>
                <a:gd name="T48" fmla="*/ 0 w 44"/>
                <a:gd name="T49" fmla="*/ 0 h 48"/>
                <a:gd name="T50" fmla="*/ 0 w 44"/>
                <a:gd name="T51" fmla="*/ 0 h 48"/>
                <a:gd name="T52" fmla="*/ 0 w 44"/>
                <a:gd name="T53" fmla="*/ 0 h 48"/>
                <a:gd name="T54" fmla="*/ 0 w 44"/>
                <a:gd name="T55" fmla="*/ 0 h 48"/>
                <a:gd name="T56" fmla="*/ 0 w 44"/>
                <a:gd name="T57" fmla="*/ 0 h 48"/>
                <a:gd name="T58" fmla="*/ 0 w 44"/>
                <a:gd name="T59" fmla="*/ 0 h 48"/>
                <a:gd name="T60" fmla="*/ 0 w 44"/>
                <a:gd name="T61" fmla="*/ 0 h 48"/>
                <a:gd name="T62" fmla="*/ 0 w 44"/>
                <a:gd name="T63" fmla="*/ 0 h 48"/>
                <a:gd name="T64" fmla="*/ 0 w 44"/>
                <a:gd name="T65" fmla="*/ 0 h 48"/>
                <a:gd name="T66" fmla="*/ 0 w 44"/>
                <a:gd name="T67" fmla="*/ 0 h 48"/>
                <a:gd name="T68" fmla="*/ 0 w 44"/>
                <a:gd name="T69" fmla="*/ 0 h 48"/>
                <a:gd name="T70" fmla="*/ 0 w 44"/>
                <a:gd name="T71" fmla="*/ 0 h 48"/>
                <a:gd name="T72" fmla="*/ 0 w 44"/>
                <a:gd name="T73" fmla="*/ 0 h 48"/>
                <a:gd name="T74" fmla="*/ 0 w 44"/>
                <a:gd name="T75" fmla="*/ 0 h 48"/>
                <a:gd name="T76" fmla="*/ 0 w 44"/>
                <a:gd name="T77" fmla="*/ 0 h 48"/>
                <a:gd name="T78" fmla="*/ 0 w 44"/>
                <a:gd name="T79" fmla="*/ 0 h 48"/>
                <a:gd name="T80" fmla="*/ 0 w 44"/>
                <a:gd name="T81" fmla="*/ 0 h 48"/>
                <a:gd name="T82" fmla="*/ 0 w 44"/>
                <a:gd name="T83" fmla="*/ 0 h 48"/>
                <a:gd name="T84" fmla="*/ 0 w 44"/>
                <a:gd name="T85" fmla="*/ 0 h 48"/>
                <a:gd name="T86" fmla="*/ 0 w 44"/>
                <a:gd name="T87" fmla="*/ 0 h 48"/>
                <a:gd name="T88" fmla="*/ 0 w 44"/>
                <a:gd name="T89" fmla="*/ 0 h 48"/>
                <a:gd name="T90" fmla="*/ 0 w 44"/>
                <a:gd name="T91" fmla="*/ 0 h 48"/>
                <a:gd name="T92" fmla="*/ 0 w 44"/>
                <a:gd name="T93" fmla="*/ 0 h 48"/>
                <a:gd name="T94" fmla="*/ 0 w 44"/>
                <a:gd name="T95" fmla="*/ 0 h 48"/>
                <a:gd name="T96" fmla="*/ 0 w 44"/>
                <a:gd name="T97" fmla="*/ 0 h 48"/>
                <a:gd name="T98" fmla="*/ 0 w 44"/>
                <a:gd name="T99" fmla="*/ 0 h 48"/>
                <a:gd name="T100" fmla="*/ 0 w 44"/>
                <a:gd name="T101" fmla="*/ 0 h 48"/>
                <a:gd name="T102" fmla="*/ 0 w 44"/>
                <a:gd name="T103" fmla="*/ 0 h 48"/>
                <a:gd name="T104" fmla="*/ 0 w 44"/>
                <a:gd name="T105" fmla="*/ 0 h 48"/>
                <a:gd name="T106" fmla="*/ 0 w 44"/>
                <a:gd name="T107" fmla="*/ 0 h 48"/>
                <a:gd name="T108" fmla="*/ 0 w 44"/>
                <a:gd name="T109" fmla="*/ 0 h 48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8"/>
                <a:gd name="T167" fmla="*/ 44 w 44"/>
                <a:gd name="T168" fmla="*/ 48 h 48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8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8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8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7" y="38"/>
                  </a:lnTo>
                  <a:lnTo>
                    <a:pt x="18" y="38"/>
                  </a:lnTo>
                  <a:lnTo>
                    <a:pt x="19" y="38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8"/>
                  </a:lnTo>
                  <a:lnTo>
                    <a:pt x="26" y="38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8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1" name="Freeform 295"/>
            <p:cNvSpPr>
              <a:spLocks noChangeAspect="1"/>
            </p:cNvSpPr>
            <p:nvPr/>
          </p:nvSpPr>
          <p:spPr bwMode="auto">
            <a:xfrm>
              <a:off x="666" y="2780"/>
              <a:ext cx="16" cy="22"/>
            </a:xfrm>
            <a:custGeom>
              <a:avLst/>
              <a:gdLst>
                <a:gd name="T0" fmla="*/ 0 w 48"/>
                <a:gd name="T1" fmla="*/ 0 h 64"/>
                <a:gd name="T2" fmla="*/ 0 w 48"/>
                <a:gd name="T3" fmla="*/ 0 h 64"/>
                <a:gd name="T4" fmla="*/ 0 w 48"/>
                <a:gd name="T5" fmla="*/ 0 h 64"/>
                <a:gd name="T6" fmla="*/ 0 w 48"/>
                <a:gd name="T7" fmla="*/ 0 h 64"/>
                <a:gd name="T8" fmla="*/ 0 w 48"/>
                <a:gd name="T9" fmla="*/ 0 h 64"/>
                <a:gd name="T10" fmla="*/ 0 w 48"/>
                <a:gd name="T11" fmla="*/ 0 h 64"/>
                <a:gd name="T12" fmla="*/ 0 w 48"/>
                <a:gd name="T13" fmla="*/ 0 h 64"/>
                <a:gd name="T14" fmla="*/ 0 w 48"/>
                <a:gd name="T15" fmla="*/ 0 h 64"/>
                <a:gd name="T16" fmla="*/ 0 w 48"/>
                <a:gd name="T17" fmla="*/ 0 h 6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64"/>
                <a:gd name="T29" fmla="*/ 48 w 48"/>
                <a:gd name="T30" fmla="*/ 64 h 6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64">
                  <a:moveTo>
                    <a:pt x="20" y="64"/>
                  </a:moveTo>
                  <a:lnTo>
                    <a:pt x="2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8"/>
                  </a:lnTo>
                  <a:lnTo>
                    <a:pt x="28" y="8"/>
                  </a:lnTo>
                  <a:lnTo>
                    <a:pt x="28" y="64"/>
                  </a:lnTo>
                  <a:lnTo>
                    <a:pt x="2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2" name="Freeform 296"/>
            <p:cNvSpPr>
              <a:spLocks noChangeAspect="1" noEditPoints="1"/>
            </p:cNvSpPr>
            <p:nvPr/>
          </p:nvSpPr>
          <p:spPr bwMode="auto">
            <a:xfrm>
              <a:off x="682" y="2786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3" name="Freeform 297"/>
            <p:cNvSpPr>
              <a:spLocks noChangeAspect="1"/>
            </p:cNvSpPr>
            <p:nvPr/>
          </p:nvSpPr>
          <p:spPr bwMode="auto">
            <a:xfrm>
              <a:off x="698" y="2786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4" name="Rectangle 298"/>
            <p:cNvSpPr>
              <a:spLocks noChangeAspect="1" noChangeArrowheads="1"/>
            </p:cNvSpPr>
            <p:nvPr/>
          </p:nvSpPr>
          <p:spPr bwMode="auto">
            <a:xfrm>
              <a:off x="713" y="2799"/>
              <a:ext cx="3" cy="3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415" name="Freeform 299"/>
            <p:cNvSpPr>
              <a:spLocks noChangeAspect="1" noEditPoints="1"/>
            </p:cNvSpPr>
            <p:nvPr/>
          </p:nvSpPr>
          <p:spPr bwMode="auto">
            <a:xfrm>
              <a:off x="662" y="2799"/>
              <a:ext cx="19" cy="21"/>
            </a:xfrm>
            <a:custGeom>
              <a:avLst/>
              <a:gdLst>
                <a:gd name="T0" fmla="*/ 0 w 56"/>
                <a:gd name="T1" fmla="*/ 0 h 63"/>
                <a:gd name="T2" fmla="*/ 0 w 56"/>
                <a:gd name="T3" fmla="*/ 0 h 63"/>
                <a:gd name="T4" fmla="*/ 0 w 56"/>
                <a:gd name="T5" fmla="*/ 0 h 63"/>
                <a:gd name="T6" fmla="*/ 0 w 56"/>
                <a:gd name="T7" fmla="*/ 0 h 63"/>
                <a:gd name="T8" fmla="*/ 0 w 56"/>
                <a:gd name="T9" fmla="*/ 0 h 63"/>
                <a:gd name="T10" fmla="*/ 0 w 56"/>
                <a:gd name="T11" fmla="*/ 0 h 63"/>
                <a:gd name="T12" fmla="*/ 0 w 56"/>
                <a:gd name="T13" fmla="*/ 0 h 63"/>
                <a:gd name="T14" fmla="*/ 0 w 56"/>
                <a:gd name="T15" fmla="*/ 0 h 63"/>
                <a:gd name="T16" fmla="*/ 0 w 56"/>
                <a:gd name="T17" fmla="*/ 0 h 63"/>
                <a:gd name="T18" fmla="*/ 0 w 56"/>
                <a:gd name="T19" fmla="*/ 0 h 63"/>
                <a:gd name="T20" fmla="*/ 0 w 56"/>
                <a:gd name="T21" fmla="*/ 0 h 63"/>
                <a:gd name="T22" fmla="*/ 0 w 56"/>
                <a:gd name="T23" fmla="*/ 0 h 63"/>
                <a:gd name="T24" fmla="*/ 0 w 56"/>
                <a:gd name="T25" fmla="*/ 0 h 63"/>
                <a:gd name="T26" fmla="*/ 0 w 56"/>
                <a:gd name="T27" fmla="*/ 0 h 63"/>
                <a:gd name="T28" fmla="*/ 0 w 56"/>
                <a:gd name="T29" fmla="*/ 0 h 63"/>
                <a:gd name="T30" fmla="*/ 0 w 56"/>
                <a:gd name="T31" fmla="*/ 0 h 63"/>
                <a:gd name="T32" fmla="*/ 0 w 56"/>
                <a:gd name="T33" fmla="*/ 0 h 63"/>
                <a:gd name="T34" fmla="*/ 0 w 56"/>
                <a:gd name="T35" fmla="*/ 0 h 63"/>
                <a:gd name="T36" fmla="*/ 0 w 56"/>
                <a:gd name="T37" fmla="*/ 0 h 63"/>
                <a:gd name="T38" fmla="*/ 0 w 56"/>
                <a:gd name="T39" fmla="*/ 0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6"/>
                <a:gd name="T61" fmla="*/ 0 h 63"/>
                <a:gd name="T62" fmla="*/ 56 w 56"/>
                <a:gd name="T63" fmla="*/ 63 h 6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6" h="63">
                  <a:moveTo>
                    <a:pt x="0" y="63"/>
                  </a:moveTo>
                  <a:lnTo>
                    <a:pt x="24" y="0"/>
                  </a:lnTo>
                  <a:lnTo>
                    <a:pt x="33" y="0"/>
                  </a:lnTo>
                  <a:lnTo>
                    <a:pt x="56" y="63"/>
                  </a:lnTo>
                  <a:lnTo>
                    <a:pt x="48" y="63"/>
                  </a:lnTo>
                  <a:lnTo>
                    <a:pt x="41" y="43"/>
                  </a:lnTo>
                  <a:lnTo>
                    <a:pt x="16" y="43"/>
                  </a:lnTo>
                  <a:lnTo>
                    <a:pt x="9" y="63"/>
                  </a:lnTo>
                  <a:lnTo>
                    <a:pt x="0" y="63"/>
                  </a:lnTo>
                  <a:close/>
                  <a:moveTo>
                    <a:pt x="18" y="35"/>
                  </a:moveTo>
                  <a:lnTo>
                    <a:pt x="38" y="35"/>
                  </a:lnTo>
                  <a:lnTo>
                    <a:pt x="33" y="20"/>
                  </a:lnTo>
                  <a:lnTo>
                    <a:pt x="31" y="16"/>
                  </a:lnTo>
                  <a:lnTo>
                    <a:pt x="30" y="13"/>
                  </a:lnTo>
                  <a:lnTo>
                    <a:pt x="29" y="8"/>
                  </a:lnTo>
                  <a:lnTo>
                    <a:pt x="28" y="10"/>
                  </a:lnTo>
                  <a:lnTo>
                    <a:pt x="27" y="13"/>
                  </a:lnTo>
                  <a:lnTo>
                    <a:pt x="26" y="15"/>
                  </a:lnTo>
                  <a:lnTo>
                    <a:pt x="25" y="19"/>
                  </a:lnTo>
                  <a:lnTo>
                    <a:pt x="18" y="3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6" name="Freeform 300"/>
            <p:cNvSpPr>
              <a:spLocks noChangeAspect="1"/>
            </p:cNvSpPr>
            <p:nvPr/>
          </p:nvSpPr>
          <p:spPr bwMode="auto">
            <a:xfrm>
              <a:off x="683" y="2804"/>
              <a:ext cx="12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3"/>
                  </a:lnTo>
                  <a:lnTo>
                    <a:pt x="35" y="15"/>
                  </a:lnTo>
                  <a:lnTo>
                    <a:pt x="35" y="19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7" name="Freeform 301"/>
            <p:cNvSpPr>
              <a:spLocks noChangeAspect="1" noEditPoints="1"/>
            </p:cNvSpPr>
            <p:nvPr/>
          </p:nvSpPr>
          <p:spPr bwMode="auto">
            <a:xfrm>
              <a:off x="697" y="2804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8" name="Freeform 302"/>
            <p:cNvSpPr>
              <a:spLocks noChangeAspect="1"/>
            </p:cNvSpPr>
            <p:nvPr/>
          </p:nvSpPr>
          <p:spPr bwMode="auto">
            <a:xfrm>
              <a:off x="713" y="2804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19" name="Freeform 303"/>
            <p:cNvSpPr>
              <a:spLocks noChangeAspect="1" noEditPoints="1"/>
            </p:cNvSpPr>
            <p:nvPr/>
          </p:nvSpPr>
          <p:spPr bwMode="auto">
            <a:xfrm>
              <a:off x="728" y="2799"/>
              <a:ext cx="3" cy="21"/>
            </a:xfrm>
            <a:custGeom>
              <a:avLst/>
              <a:gdLst>
                <a:gd name="T0" fmla="*/ 0 w 8"/>
                <a:gd name="T1" fmla="*/ 0 h 63"/>
                <a:gd name="T2" fmla="*/ 0 w 8"/>
                <a:gd name="T3" fmla="*/ 0 h 63"/>
                <a:gd name="T4" fmla="*/ 0 w 8"/>
                <a:gd name="T5" fmla="*/ 0 h 63"/>
                <a:gd name="T6" fmla="*/ 0 w 8"/>
                <a:gd name="T7" fmla="*/ 0 h 63"/>
                <a:gd name="T8" fmla="*/ 0 w 8"/>
                <a:gd name="T9" fmla="*/ 0 h 63"/>
                <a:gd name="T10" fmla="*/ 0 w 8"/>
                <a:gd name="T11" fmla="*/ 0 h 63"/>
                <a:gd name="T12" fmla="*/ 0 w 8"/>
                <a:gd name="T13" fmla="*/ 0 h 63"/>
                <a:gd name="T14" fmla="*/ 0 w 8"/>
                <a:gd name="T15" fmla="*/ 0 h 63"/>
                <a:gd name="T16" fmla="*/ 0 w 8"/>
                <a:gd name="T17" fmla="*/ 0 h 63"/>
                <a:gd name="T18" fmla="*/ 0 w 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3"/>
                <a:gd name="T32" fmla="*/ 8 w 8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3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8" y="16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0" name="Freeform 304"/>
            <p:cNvSpPr>
              <a:spLocks noChangeAspect="1" noEditPoints="1"/>
            </p:cNvSpPr>
            <p:nvPr/>
          </p:nvSpPr>
          <p:spPr bwMode="auto">
            <a:xfrm>
              <a:off x="734" y="2804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1" name="Freeform 305"/>
            <p:cNvSpPr>
              <a:spLocks noChangeAspect="1"/>
            </p:cNvSpPr>
            <p:nvPr/>
          </p:nvSpPr>
          <p:spPr bwMode="auto">
            <a:xfrm>
              <a:off x="749" y="2804"/>
              <a:ext cx="12" cy="16"/>
            </a:xfrm>
            <a:custGeom>
              <a:avLst/>
              <a:gdLst>
                <a:gd name="T0" fmla="*/ 0 w 35"/>
                <a:gd name="T1" fmla="*/ 0 h 49"/>
                <a:gd name="T2" fmla="*/ 0 w 35"/>
                <a:gd name="T3" fmla="*/ 0 h 49"/>
                <a:gd name="T4" fmla="*/ 0 w 35"/>
                <a:gd name="T5" fmla="*/ 0 h 49"/>
                <a:gd name="T6" fmla="*/ 0 w 35"/>
                <a:gd name="T7" fmla="*/ 0 h 49"/>
                <a:gd name="T8" fmla="*/ 0 w 35"/>
                <a:gd name="T9" fmla="*/ 0 h 49"/>
                <a:gd name="T10" fmla="*/ 0 w 35"/>
                <a:gd name="T11" fmla="*/ 0 h 49"/>
                <a:gd name="T12" fmla="*/ 0 w 35"/>
                <a:gd name="T13" fmla="*/ 0 h 49"/>
                <a:gd name="T14" fmla="*/ 0 w 35"/>
                <a:gd name="T15" fmla="*/ 0 h 49"/>
                <a:gd name="T16" fmla="*/ 0 w 35"/>
                <a:gd name="T17" fmla="*/ 0 h 49"/>
                <a:gd name="T18" fmla="*/ 0 w 35"/>
                <a:gd name="T19" fmla="*/ 0 h 49"/>
                <a:gd name="T20" fmla="*/ 0 w 35"/>
                <a:gd name="T21" fmla="*/ 0 h 49"/>
                <a:gd name="T22" fmla="*/ 0 w 35"/>
                <a:gd name="T23" fmla="*/ 0 h 49"/>
                <a:gd name="T24" fmla="*/ 0 w 35"/>
                <a:gd name="T25" fmla="*/ 0 h 49"/>
                <a:gd name="T26" fmla="*/ 0 w 35"/>
                <a:gd name="T27" fmla="*/ 0 h 49"/>
                <a:gd name="T28" fmla="*/ 0 w 35"/>
                <a:gd name="T29" fmla="*/ 0 h 49"/>
                <a:gd name="T30" fmla="*/ 0 w 35"/>
                <a:gd name="T31" fmla="*/ 0 h 49"/>
                <a:gd name="T32" fmla="*/ 0 w 35"/>
                <a:gd name="T33" fmla="*/ 0 h 49"/>
                <a:gd name="T34" fmla="*/ 0 w 35"/>
                <a:gd name="T35" fmla="*/ 0 h 49"/>
                <a:gd name="T36" fmla="*/ 0 w 35"/>
                <a:gd name="T37" fmla="*/ 0 h 49"/>
                <a:gd name="T38" fmla="*/ 0 w 35"/>
                <a:gd name="T39" fmla="*/ 0 h 49"/>
                <a:gd name="T40" fmla="*/ 0 w 35"/>
                <a:gd name="T41" fmla="*/ 0 h 49"/>
                <a:gd name="T42" fmla="*/ 0 w 35"/>
                <a:gd name="T43" fmla="*/ 0 h 49"/>
                <a:gd name="T44" fmla="*/ 0 w 35"/>
                <a:gd name="T45" fmla="*/ 0 h 49"/>
                <a:gd name="T46" fmla="*/ 0 w 35"/>
                <a:gd name="T47" fmla="*/ 0 h 49"/>
                <a:gd name="T48" fmla="*/ 0 w 35"/>
                <a:gd name="T49" fmla="*/ 0 h 49"/>
                <a:gd name="T50" fmla="*/ 0 w 35"/>
                <a:gd name="T51" fmla="*/ 0 h 49"/>
                <a:gd name="T52" fmla="*/ 0 w 35"/>
                <a:gd name="T53" fmla="*/ 0 h 49"/>
                <a:gd name="T54" fmla="*/ 0 w 35"/>
                <a:gd name="T55" fmla="*/ 0 h 49"/>
                <a:gd name="T56" fmla="*/ 0 w 35"/>
                <a:gd name="T57" fmla="*/ 0 h 49"/>
                <a:gd name="T58" fmla="*/ 0 w 35"/>
                <a:gd name="T59" fmla="*/ 0 h 49"/>
                <a:gd name="T60" fmla="*/ 0 w 35"/>
                <a:gd name="T61" fmla="*/ 0 h 49"/>
                <a:gd name="T62" fmla="*/ 0 w 35"/>
                <a:gd name="T63" fmla="*/ 0 h 49"/>
                <a:gd name="T64" fmla="*/ 0 w 35"/>
                <a:gd name="T65" fmla="*/ 0 h 49"/>
                <a:gd name="T66" fmla="*/ 0 w 35"/>
                <a:gd name="T67" fmla="*/ 0 h 49"/>
                <a:gd name="T68" fmla="*/ 0 w 35"/>
                <a:gd name="T69" fmla="*/ 0 h 49"/>
                <a:gd name="T70" fmla="*/ 0 w 35"/>
                <a:gd name="T71" fmla="*/ 0 h 49"/>
                <a:gd name="T72" fmla="*/ 0 w 35"/>
                <a:gd name="T73" fmla="*/ 0 h 49"/>
                <a:gd name="T74" fmla="*/ 0 w 35"/>
                <a:gd name="T75" fmla="*/ 0 h 49"/>
                <a:gd name="T76" fmla="*/ 0 w 35"/>
                <a:gd name="T77" fmla="*/ 0 h 49"/>
                <a:gd name="T78" fmla="*/ 0 w 35"/>
                <a:gd name="T79" fmla="*/ 0 h 49"/>
                <a:gd name="T80" fmla="*/ 0 w 35"/>
                <a:gd name="T81" fmla="*/ 0 h 49"/>
                <a:gd name="T82" fmla="*/ 0 w 35"/>
                <a:gd name="T83" fmla="*/ 0 h 49"/>
                <a:gd name="T84" fmla="*/ 0 w 35"/>
                <a:gd name="T85" fmla="*/ 0 h 49"/>
                <a:gd name="T86" fmla="*/ 0 w 35"/>
                <a:gd name="T87" fmla="*/ 0 h 49"/>
                <a:gd name="T88" fmla="*/ 0 w 35"/>
                <a:gd name="T89" fmla="*/ 0 h 49"/>
                <a:gd name="T90" fmla="*/ 0 w 35"/>
                <a:gd name="T91" fmla="*/ 0 h 49"/>
                <a:gd name="T92" fmla="*/ 0 w 35"/>
                <a:gd name="T93" fmla="*/ 0 h 49"/>
                <a:gd name="T94" fmla="*/ 0 w 35"/>
                <a:gd name="T95" fmla="*/ 0 h 49"/>
                <a:gd name="T96" fmla="*/ 0 w 35"/>
                <a:gd name="T97" fmla="*/ 0 h 49"/>
                <a:gd name="T98" fmla="*/ 0 w 35"/>
                <a:gd name="T99" fmla="*/ 0 h 49"/>
                <a:gd name="T100" fmla="*/ 0 w 35"/>
                <a:gd name="T101" fmla="*/ 0 h 49"/>
                <a:gd name="T102" fmla="*/ 0 w 35"/>
                <a:gd name="T103" fmla="*/ 0 h 49"/>
                <a:gd name="T104" fmla="*/ 0 w 35"/>
                <a:gd name="T105" fmla="*/ 0 h 49"/>
                <a:gd name="T106" fmla="*/ 0 w 35"/>
                <a:gd name="T107" fmla="*/ 0 h 49"/>
                <a:gd name="T108" fmla="*/ 0 w 35"/>
                <a:gd name="T109" fmla="*/ 0 h 49"/>
                <a:gd name="T110" fmla="*/ 0 w 35"/>
                <a:gd name="T111" fmla="*/ 0 h 49"/>
                <a:gd name="T112" fmla="*/ 0 w 35"/>
                <a:gd name="T113" fmla="*/ 0 h 49"/>
                <a:gd name="T114" fmla="*/ 0 w 35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49"/>
                <a:gd name="T176" fmla="*/ 35 w 35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49">
                  <a:moveTo>
                    <a:pt x="0" y="34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3" y="42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2" name="Freeform 306"/>
            <p:cNvSpPr>
              <a:spLocks noChangeAspect="1" noEditPoints="1"/>
            </p:cNvSpPr>
            <p:nvPr/>
          </p:nvSpPr>
          <p:spPr bwMode="auto">
            <a:xfrm>
              <a:off x="720" y="2619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3" name="Freeform 307"/>
            <p:cNvSpPr>
              <a:spLocks noChangeAspect="1"/>
            </p:cNvSpPr>
            <p:nvPr/>
          </p:nvSpPr>
          <p:spPr bwMode="auto">
            <a:xfrm>
              <a:off x="665" y="2645"/>
              <a:ext cx="19" cy="21"/>
            </a:xfrm>
            <a:custGeom>
              <a:avLst/>
              <a:gdLst>
                <a:gd name="T0" fmla="*/ 0 w 58"/>
                <a:gd name="T1" fmla="*/ 0 h 63"/>
                <a:gd name="T2" fmla="*/ 0 w 58"/>
                <a:gd name="T3" fmla="*/ 0 h 63"/>
                <a:gd name="T4" fmla="*/ 0 w 58"/>
                <a:gd name="T5" fmla="*/ 0 h 63"/>
                <a:gd name="T6" fmla="*/ 0 w 58"/>
                <a:gd name="T7" fmla="*/ 0 h 63"/>
                <a:gd name="T8" fmla="*/ 0 w 58"/>
                <a:gd name="T9" fmla="*/ 0 h 63"/>
                <a:gd name="T10" fmla="*/ 0 w 58"/>
                <a:gd name="T11" fmla="*/ 0 h 63"/>
                <a:gd name="T12" fmla="*/ 0 w 58"/>
                <a:gd name="T13" fmla="*/ 0 h 63"/>
                <a:gd name="T14" fmla="*/ 0 w 58"/>
                <a:gd name="T15" fmla="*/ 0 h 63"/>
                <a:gd name="T16" fmla="*/ 0 w 58"/>
                <a:gd name="T17" fmla="*/ 0 h 63"/>
                <a:gd name="T18" fmla="*/ 0 w 58"/>
                <a:gd name="T19" fmla="*/ 0 h 63"/>
                <a:gd name="T20" fmla="*/ 0 w 58"/>
                <a:gd name="T21" fmla="*/ 0 h 63"/>
                <a:gd name="T22" fmla="*/ 0 w 58"/>
                <a:gd name="T23" fmla="*/ 0 h 63"/>
                <a:gd name="T24" fmla="*/ 0 w 58"/>
                <a:gd name="T25" fmla="*/ 0 h 63"/>
                <a:gd name="T26" fmla="*/ 0 w 58"/>
                <a:gd name="T27" fmla="*/ 0 h 63"/>
                <a:gd name="T28" fmla="*/ 0 w 58"/>
                <a:gd name="T29" fmla="*/ 0 h 63"/>
                <a:gd name="T30" fmla="*/ 0 w 58"/>
                <a:gd name="T31" fmla="*/ 0 h 63"/>
                <a:gd name="T32" fmla="*/ 0 w 58"/>
                <a:gd name="T33" fmla="*/ 0 h 63"/>
                <a:gd name="T34" fmla="*/ 0 w 58"/>
                <a:gd name="T35" fmla="*/ 0 h 63"/>
                <a:gd name="T36" fmla="*/ 0 w 58"/>
                <a:gd name="T37" fmla="*/ 0 h 63"/>
                <a:gd name="T38" fmla="*/ 0 w 58"/>
                <a:gd name="T39" fmla="*/ 0 h 63"/>
                <a:gd name="T40" fmla="*/ 0 w 58"/>
                <a:gd name="T41" fmla="*/ 0 h 63"/>
                <a:gd name="T42" fmla="*/ 0 w 58"/>
                <a:gd name="T43" fmla="*/ 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63"/>
                <a:gd name="T68" fmla="*/ 58 w 58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63">
                  <a:moveTo>
                    <a:pt x="0" y="63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6" y="44"/>
                  </a:lnTo>
                  <a:lnTo>
                    <a:pt x="27" y="47"/>
                  </a:lnTo>
                  <a:lnTo>
                    <a:pt x="28" y="50"/>
                  </a:lnTo>
                  <a:lnTo>
                    <a:pt x="29" y="53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6"/>
                  </a:lnTo>
                  <a:lnTo>
                    <a:pt x="31" y="43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58" y="63"/>
                  </a:lnTo>
                  <a:lnTo>
                    <a:pt x="49" y="63"/>
                  </a:lnTo>
                  <a:lnTo>
                    <a:pt x="49" y="7"/>
                  </a:lnTo>
                  <a:lnTo>
                    <a:pt x="34" y="63"/>
                  </a:lnTo>
                  <a:lnTo>
                    <a:pt x="24" y="63"/>
                  </a:lnTo>
                  <a:lnTo>
                    <a:pt x="8" y="7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4" name="Freeform 308"/>
            <p:cNvSpPr>
              <a:spLocks noChangeAspect="1" noEditPoints="1"/>
            </p:cNvSpPr>
            <p:nvPr/>
          </p:nvSpPr>
          <p:spPr bwMode="auto">
            <a:xfrm>
              <a:off x="686" y="265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5" name="Freeform 309"/>
            <p:cNvSpPr>
              <a:spLocks noChangeAspect="1"/>
            </p:cNvSpPr>
            <p:nvPr/>
          </p:nvSpPr>
          <p:spPr bwMode="auto">
            <a:xfrm>
              <a:off x="701" y="2650"/>
              <a:ext cx="8" cy="16"/>
            </a:xfrm>
            <a:custGeom>
              <a:avLst/>
              <a:gdLst>
                <a:gd name="T0" fmla="*/ 0 w 24"/>
                <a:gd name="T1" fmla="*/ 0 h 48"/>
                <a:gd name="T2" fmla="*/ 0 w 24"/>
                <a:gd name="T3" fmla="*/ 0 h 48"/>
                <a:gd name="T4" fmla="*/ 0 w 24"/>
                <a:gd name="T5" fmla="*/ 0 h 48"/>
                <a:gd name="T6" fmla="*/ 0 w 24"/>
                <a:gd name="T7" fmla="*/ 0 h 48"/>
                <a:gd name="T8" fmla="*/ 0 w 24"/>
                <a:gd name="T9" fmla="*/ 0 h 48"/>
                <a:gd name="T10" fmla="*/ 0 w 24"/>
                <a:gd name="T11" fmla="*/ 0 h 48"/>
                <a:gd name="T12" fmla="*/ 0 w 24"/>
                <a:gd name="T13" fmla="*/ 0 h 48"/>
                <a:gd name="T14" fmla="*/ 0 w 24"/>
                <a:gd name="T15" fmla="*/ 0 h 48"/>
                <a:gd name="T16" fmla="*/ 0 w 24"/>
                <a:gd name="T17" fmla="*/ 0 h 48"/>
                <a:gd name="T18" fmla="*/ 0 w 24"/>
                <a:gd name="T19" fmla="*/ 0 h 48"/>
                <a:gd name="T20" fmla="*/ 0 w 24"/>
                <a:gd name="T21" fmla="*/ 0 h 48"/>
                <a:gd name="T22" fmla="*/ 0 w 24"/>
                <a:gd name="T23" fmla="*/ 0 h 48"/>
                <a:gd name="T24" fmla="*/ 0 w 24"/>
                <a:gd name="T25" fmla="*/ 0 h 48"/>
                <a:gd name="T26" fmla="*/ 0 w 24"/>
                <a:gd name="T27" fmla="*/ 0 h 48"/>
                <a:gd name="T28" fmla="*/ 0 w 24"/>
                <a:gd name="T29" fmla="*/ 0 h 48"/>
                <a:gd name="T30" fmla="*/ 0 w 24"/>
                <a:gd name="T31" fmla="*/ 0 h 48"/>
                <a:gd name="T32" fmla="*/ 0 w 24"/>
                <a:gd name="T33" fmla="*/ 0 h 48"/>
                <a:gd name="T34" fmla="*/ 0 w 24"/>
                <a:gd name="T35" fmla="*/ 0 h 48"/>
                <a:gd name="T36" fmla="*/ 0 w 24"/>
                <a:gd name="T37" fmla="*/ 0 h 48"/>
                <a:gd name="T38" fmla="*/ 0 w 24"/>
                <a:gd name="T39" fmla="*/ 0 h 48"/>
                <a:gd name="T40" fmla="*/ 0 w 24"/>
                <a:gd name="T41" fmla="*/ 0 h 48"/>
                <a:gd name="T42" fmla="*/ 0 w 24"/>
                <a:gd name="T43" fmla="*/ 0 h 48"/>
                <a:gd name="T44" fmla="*/ 0 w 24"/>
                <a:gd name="T45" fmla="*/ 0 h 48"/>
                <a:gd name="T46" fmla="*/ 0 w 24"/>
                <a:gd name="T47" fmla="*/ 0 h 48"/>
                <a:gd name="T48" fmla="*/ 0 w 24"/>
                <a:gd name="T49" fmla="*/ 0 h 48"/>
                <a:gd name="T50" fmla="*/ 0 w 24"/>
                <a:gd name="T51" fmla="*/ 0 h 48"/>
                <a:gd name="T52" fmla="*/ 0 w 24"/>
                <a:gd name="T53" fmla="*/ 0 h 48"/>
                <a:gd name="T54" fmla="*/ 0 w 24"/>
                <a:gd name="T55" fmla="*/ 0 h 48"/>
                <a:gd name="T56" fmla="*/ 0 w 24"/>
                <a:gd name="T57" fmla="*/ 0 h 48"/>
                <a:gd name="T58" fmla="*/ 0 w 24"/>
                <a:gd name="T59" fmla="*/ 0 h 48"/>
                <a:gd name="T60" fmla="*/ 0 w 24"/>
                <a:gd name="T61" fmla="*/ 0 h 48"/>
                <a:gd name="T62" fmla="*/ 0 w 24"/>
                <a:gd name="T63" fmla="*/ 0 h 48"/>
                <a:gd name="T64" fmla="*/ 0 w 24"/>
                <a:gd name="T65" fmla="*/ 0 h 48"/>
                <a:gd name="T66" fmla="*/ 0 w 24"/>
                <a:gd name="T67" fmla="*/ 0 h 48"/>
                <a:gd name="T68" fmla="*/ 0 w 24"/>
                <a:gd name="T69" fmla="*/ 0 h 48"/>
                <a:gd name="T70" fmla="*/ 0 w 24"/>
                <a:gd name="T71" fmla="*/ 0 h 48"/>
                <a:gd name="T72" fmla="*/ 0 w 24"/>
                <a:gd name="T73" fmla="*/ 0 h 48"/>
                <a:gd name="T74" fmla="*/ 0 w 24"/>
                <a:gd name="T75" fmla="*/ 0 h 48"/>
                <a:gd name="T76" fmla="*/ 0 w 24"/>
                <a:gd name="T77" fmla="*/ 0 h 48"/>
                <a:gd name="T78" fmla="*/ 0 w 24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48"/>
                <a:gd name="T122" fmla="*/ 24 w 24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4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6" name="Freeform 310"/>
            <p:cNvSpPr>
              <a:spLocks noChangeAspect="1"/>
            </p:cNvSpPr>
            <p:nvPr/>
          </p:nvSpPr>
          <p:spPr bwMode="auto">
            <a:xfrm>
              <a:off x="711" y="2650"/>
              <a:ext cx="12" cy="16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0" y="31"/>
                  </a:moveTo>
                  <a:lnTo>
                    <a:pt x="38" y="32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3" y="42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6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2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7" name="Freeform 311"/>
            <p:cNvSpPr>
              <a:spLocks noChangeAspect="1" noEditPoints="1"/>
            </p:cNvSpPr>
            <p:nvPr/>
          </p:nvSpPr>
          <p:spPr bwMode="auto">
            <a:xfrm>
              <a:off x="726" y="265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28" name="Rectangle 312"/>
            <p:cNvSpPr>
              <a:spLocks noChangeAspect="1" noChangeArrowheads="1"/>
            </p:cNvSpPr>
            <p:nvPr/>
          </p:nvSpPr>
          <p:spPr bwMode="auto">
            <a:xfrm>
              <a:off x="741" y="2645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429" name="Freeform 313"/>
            <p:cNvSpPr>
              <a:spLocks noChangeAspect="1" noEditPoints="1"/>
            </p:cNvSpPr>
            <p:nvPr/>
          </p:nvSpPr>
          <p:spPr bwMode="auto">
            <a:xfrm>
              <a:off x="746" y="2645"/>
              <a:ext cx="3" cy="21"/>
            </a:xfrm>
            <a:custGeom>
              <a:avLst/>
              <a:gdLst>
                <a:gd name="T0" fmla="*/ 0 w 8"/>
                <a:gd name="T1" fmla="*/ 0 h 63"/>
                <a:gd name="T2" fmla="*/ 0 w 8"/>
                <a:gd name="T3" fmla="*/ 0 h 63"/>
                <a:gd name="T4" fmla="*/ 0 w 8"/>
                <a:gd name="T5" fmla="*/ 0 h 63"/>
                <a:gd name="T6" fmla="*/ 0 w 8"/>
                <a:gd name="T7" fmla="*/ 0 h 63"/>
                <a:gd name="T8" fmla="*/ 0 w 8"/>
                <a:gd name="T9" fmla="*/ 0 h 63"/>
                <a:gd name="T10" fmla="*/ 0 w 8"/>
                <a:gd name="T11" fmla="*/ 0 h 63"/>
                <a:gd name="T12" fmla="*/ 0 w 8"/>
                <a:gd name="T13" fmla="*/ 0 h 63"/>
                <a:gd name="T14" fmla="*/ 0 w 8"/>
                <a:gd name="T15" fmla="*/ 0 h 63"/>
                <a:gd name="T16" fmla="*/ 0 w 8"/>
                <a:gd name="T17" fmla="*/ 0 h 63"/>
                <a:gd name="T18" fmla="*/ 0 w 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3"/>
                <a:gd name="T32" fmla="*/ 8 w 8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3">
                  <a:moveTo>
                    <a:pt x="0" y="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0" y="7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8" y="16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0" name="Freeform 314"/>
            <p:cNvSpPr>
              <a:spLocks noChangeAspect="1"/>
            </p:cNvSpPr>
            <p:nvPr/>
          </p:nvSpPr>
          <p:spPr bwMode="auto">
            <a:xfrm>
              <a:off x="753" y="2650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1" name="Freeform 315"/>
            <p:cNvSpPr>
              <a:spLocks noChangeAspect="1" noEditPoints="1"/>
            </p:cNvSpPr>
            <p:nvPr/>
          </p:nvSpPr>
          <p:spPr bwMode="auto">
            <a:xfrm>
              <a:off x="767" y="2650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2" name="Freeform 316"/>
            <p:cNvSpPr>
              <a:spLocks noChangeAspect="1"/>
            </p:cNvSpPr>
            <p:nvPr/>
          </p:nvSpPr>
          <p:spPr bwMode="auto">
            <a:xfrm>
              <a:off x="663" y="2675"/>
              <a:ext cx="19" cy="21"/>
            </a:xfrm>
            <a:custGeom>
              <a:avLst/>
              <a:gdLst>
                <a:gd name="T0" fmla="*/ 0 w 57"/>
                <a:gd name="T1" fmla="*/ 0 h 63"/>
                <a:gd name="T2" fmla="*/ 0 w 57"/>
                <a:gd name="T3" fmla="*/ 0 h 63"/>
                <a:gd name="T4" fmla="*/ 0 w 57"/>
                <a:gd name="T5" fmla="*/ 0 h 63"/>
                <a:gd name="T6" fmla="*/ 0 w 57"/>
                <a:gd name="T7" fmla="*/ 0 h 63"/>
                <a:gd name="T8" fmla="*/ 0 w 57"/>
                <a:gd name="T9" fmla="*/ 0 h 63"/>
                <a:gd name="T10" fmla="*/ 0 w 57"/>
                <a:gd name="T11" fmla="*/ 0 h 63"/>
                <a:gd name="T12" fmla="*/ 0 w 57"/>
                <a:gd name="T13" fmla="*/ 0 h 63"/>
                <a:gd name="T14" fmla="*/ 0 w 57"/>
                <a:gd name="T15" fmla="*/ 0 h 63"/>
                <a:gd name="T16" fmla="*/ 0 w 57"/>
                <a:gd name="T17" fmla="*/ 0 h 63"/>
                <a:gd name="T18" fmla="*/ 0 w 57"/>
                <a:gd name="T19" fmla="*/ 0 h 63"/>
                <a:gd name="T20" fmla="*/ 0 w 57"/>
                <a:gd name="T21" fmla="*/ 0 h 63"/>
                <a:gd name="T22" fmla="*/ 0 w 57"/>
                <a:gd name="T23" fmla="*/ 0 h 63"/>
                <a:gd name="T24" fmla="*/ 0 w 57"/>
                <a:gd name="T25" fmla="*/ 0 h 63"/>
                <a:gd name="T26" fmla="*/ 0 w 57"/>
                <a:gd name="T27" fmla="*/ 0 h 63"/>
                <a:gd name="T28" fmla="*/ 0 w 57"/>
                <a:gd name="T29" fmla="*/ 0 h 63"/>
                <a:gd name="T30" fmla="*/ 0 w 57"/>
                <a:gd name="T31" fmla="*/ 0 h 63"/>
                <a:gd name="T32" fmla="*/ 0 w 57"/>
                <a:gd name="T33" fmla="*/ 0 h 63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57"/>
                <a:gd name="T52" fmla="*/ 0 h 63"/>
                <a:gd name="T53" fmla="*/ 57 w 57"/>
                <a:gd name="T54" fmla="*/ 63 h 63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57" h="63">
                  <a:moveTo>
                    <a:pt x="24" y="63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25" y="46"/>
                  </a:lnTo>
                  <a:lnTo>
                    <a:pt x="26" y="49"/>
                  </a:lnTo>
                  <a:lnTo>
                    <a:pt x="27" y="51"/>
                  </a:lnTo>
                  <a:lnTo>
                    <a:pt x="28" y="53"/>
                  </a:lnTo>
                  <a:lnTo>
                    <a:pt x="29" y="57"/>
                  </a:lnTo>
                  <a:lnTo>
                    <a:pt x="29" y="53"/>
                  </a:lnTo>
                  <a:lnTo>
                    <a:pt x="30" y="52"/>
                  </a:lnTo>
                  <a:lnTo>
                    <a:pt x="30" y="51"/>
                  </a:lnTo>
                  <a:lnTo>
                    <a:pt x="31" y="49"/>
                  </a:lnTo>
                  <a:lnTo>
                    <a:pt x="32" y="46"/>
                  </a:lnTo>
                  <a:lnTo>
                    <a:pt x="48" y="0"/>
                  </a:lnTo>
                  <a:lnTo>
                    <a:pt x="57" y="0"/>
                  </a:lnTo>
                  <a:lnTo>
                    <a:pt x="33" y="63"/>
                  </a:lnTo>
                  <a:lnTo>
                    <a:pt x="24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3" name="Freeform 317"/>
            <p:cNvSpPr>
              <a:spLocks noChangeAspect="1" noEditPoints="1"/>
            </p:cNvSpPr>
            <p:nvPr/>
          </p:nvSpPr>
          <p:spPr bwMode="auto">
            <a:xfrm>
              <a:off x="683" y="2675"/>
              <a:ext cx="3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4" name="Freeform 318"/>
            <p:cNvSpPr>
              <a:spLocks noChangeAspect="1" noEditPoints="1"/>
            </p:cNvSpPr>
            <p:nvPr/>
          </p:nvSpPr>
          <p:spPr bwMode="auto">
            <a:xfrm>
              <a:off x="689" y="2681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8" y="35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3"/>
                  </a:lnTo>
                  <a:lnTo>
                    <a:pt x="34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7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7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3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7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5" name="Freeform 319"/>
            <p:cNvSpPr>
              <a:spLocks noChangeAspect="1" noEditPoints="1"/>
            </p:cNvSpPr>
            <p:nvPr/>
          </p:nvSpPr>
          <p:spPr bwMode="auto">
            <a:xfrm>
              <a:off x="705" y="2675"/>
              <a:ext cx="2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6" name="Freeform 320"/>
            <p:cNvSpPr>
              <a:spLocks noChangeAspect="1"/>
            </p:cNvSpPr>
            <p:nvPr/>
          </p:nvSpPr>
          <p:spPr bwMode="auto">
            <a:xfrm>
              <a:off x="712" y="2681"/>
              <a:ext cx="7" cy="15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w 23"/>
                <a:gd name="T9" fmla="*/ 0 h 47"/>
                <a:gd name="T10" fmla="*/ 0 w 23"/>
                <a:gd name="T11" fmla="*/ 0 h 47"/>
                <a:gd name="T12" fmla="*/ 0 w 23"/>
                <a:gd name="T13" fmla="*/ 0 h 47"/>
                <a:gd name="T14" fmla="*/ 0 w 23"/>
                <a:gd name="T15" fmla="*/ 0 h 47"/>
                <a:gd name="T16" fmla="*/ 0 w 23"/>
                <a:gd name="T17" fmla="*/ 0 h 47"/>
                <a:gd name="T18" fmla="*/ 0 w 23"/>
                <a:gd name="T19" fmla="*/ 0 h 47"/>
                <a:gd name="T20" fmla="*/ 0 w 23"/>
                <a:gd name="T21" fmla="*/ 0 h 47"/>
                <a:gd name="T22" fmla="*/ 0 w 23"/>
                <a:gd name="T23" fmla="*/ 0 h 47"/>
                <a:gd name="T24" fmla="*/ 0 w 23"/>
                <a:gd name="T25" fmla="*/ 0 h 47"/>
                <a:gd name="T26" fmla="*/ 0 w 23"/>
                <a:gd name="T27" fmla="*/ 0 h 47"/>
                <a:gd name="T28" fmla="*/ 0 w 23"/>
                <a:gd name="T29" fmla="*/ 0 h 47"/>
                <a:gd name="T30" fmla="*/ 0 w 23"/>
                <a:gd name="T31" fmla="*/ 0 h 47"/>
                <a:gd name="T32" fmla="*/ 0 w 23"/>
                <a:gd name="T33" fmla="*/ 0 h 47"/>
                <a:gd name="T34" fmla="*/ 0 w 23"/>
                <a:gd name="T35" fmla="*/ 0 h 47"/>
                <a:gd name="T36" fmla="*/ 0 w 23"/>
                <a:gd name="T37" fmla="*/ 0 h 47"/>
                <a:gd name="T38" fmla="*/ 0 w 23"/>
                <a:gd name="T39" fmla="*/ 0 h 47"/>
                <a:gd name="T40" fmla="*/ 0 w 23"/>
                <a:gd name="T41" fmla="*/ 0 h 47"/>
                <a:gd name="T42" fmla="*/ 0 w 23"/>
                <a:gd name="T43" fmla="*/ 0 h 47"/>
                <a:gd name="T44" fmla="*/ 0 w 23"/>
                <a:gd name="T45" fmla="*/ 0 h 47"/>
                <a:gd name="T46" fmla="*/ 0 w 23"/>
                <a:gd name="T47" fmla="*/ 0 h 47"/>
                <a:gd name="T48" fmla="*/ 0 w 23"/>
                <a:gd name="T49" fmla="*/ 0 h 47"/>
                <a:gd name="T50" fmla="*/ 0 w 23"/>
                <a:gd name="T51" fmla="*/ 0 h 47"/>
                <a:gd name="T52" fmla="*/ 0 w 23"/>
                <a:gd name="T53" fmla="*/ 0 h 47"/>
                <a:gd name="T54" fmla="*/ 0 w 23"/>
                <a:gd name="T55" fmla="*/ 0 h 47"/>
                <a:gd name="T56" fmla="*/ 0 w 23"/>
                <a:gd name="T57" fmla="*/ 0 h 47"/>
                <a:gd name="T58" fmla="*/ 0 w 23"/>
                <a:gd name="T59" fmla="*/ 0 h 47"/>
                <a:gd name="T60" fmla="*/ 0 w 23"/>
                <a:gd name="T61" fmla="*/ 0 h 47"/>
                <a:gd name="T62" fmla="*/ 0 w 23"/>
                <a:gd name="T63" fmla="*/ 0 h 47"/>
                <a:gd name="T64" fmla="*/ 0 w 23"/>
                <a:gd name="T65" fmla="*/ 0 h 47"/>
                <a:gd name="T66" fmla="*/ 0 w 23"/>
                <a:gd name="T67" fmla="*/ 0 h 47"/>
                <a:gd name="T68" fmla="*/ 0 w 23"/>
                <a:gd name="T69" fmla="*/ 0 h 47"/>
                <a:gd name="T70" fmla="*/ 0 w 23"/>
                <a:gd name="T71" fmla="*/ 0 h 47"/>
                <a:gd name="T72" fmla="*/ 0 w 23"/>
                <a:gd name="T73" fmla="*/ 0 h 47"/>
                <a:gd name="T74" fmla="*/ 0 w 23"/>
                <a:gd name="T75" fmla="*/ 0 h 47"/>
                <a:gd name="T76" fmla="*/ 0 w 23"/>
                <a:gd name="T77" fmla="*/ 0 h 47"/>
                <a:gd name="T78" fmla="*/ 0 w 23"/>
                <a:gd name="T79" fmla="*/ 0 h 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7"/>
                <a:gd name="T122" fmla="*/ 23 w 23"/>
                <a:gd name="T123" fmla="*/ 47 h 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7">
                  <a:moveTo>
                    <a:pt x="0" y="47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7" name="Freeform 321"/>
            <p:cNvSpPr>
              <a:spLocks noChangeAspect="1" noEditPoints="1"/>
            </p:cNvSpPr>
            <p:nvPr/>
          </p:nvSpPr>
          <p:spPr bwMode="auto">
            <a:xfrm>
              <a:off x="721" y="2681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3" y="47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7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8" name="Freeform 322"/>
            <p:cNvSpPr>
              <a:spLocks noChangeAspect="1" noEditPoints="1"/>
            </p:cNvSpPr>
            <p:nvPr/>
          </p:nvSpPr>
          <p:spPr bwMode="auto">
            <a:xfrm>
              <a:off x="678" y="2491"/>
              <a:ext cx="14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39" name="Freeform 323"/>
            <p:cNvSpPr>
              <a:spLocks noChangeAspect="1" noEditPoints="1"/>
            </p:cNvSpPr>
            <p:nvPr/>
          </p:nvSpPr>
          <p:spPr bwMode="auto">
            <a:xfrm>
              <a:off x="590" y="2489"/>
              <a:ext cx="17" cy="21"/>
            </a:xfrm>
            <a:custGeom>
              <a:avLst/>
              <a:gdLst>
                <a:gd name="T0" fmla="*/ 0 w 53"/>
                <a:gd name="T1" fmla="*/ 0 h 64"/>
                <a:gd name="T2" fmla="*/ 0 w 53"/>
                <a:gd name="T3" fmla="*/ 0 h 64"/>
                <a:gd name="T4" fmla="*/ 0 w 53"/>
                <a:gd name="T5" fmla="*/ 0 h 64"/>
                <a:gd name="T6" fmla="*/ 0 w 53"/>
                <a:gd name="T7" fmla="*/ 0 h 64"/>
                <a:gd name="T8" fmla="*/ 0 w 53"/>
                <a:gd name="T9" fmla="*/ 0 h 64"/>
                <a:gd name="T10" fmla="*/ 0 w 53"/>
                <a:gd name="T11" fmla="*/ 0 h 64"/>
                <a:gd name="T12" fmla="*/ 0 w 53"/>
                <a:gd name="T13" fmla="*/ 0 h 64"/>
                <a:gd name="T14" fmla="*/ 0 w 53"/>
                <a:gd name="T15" fmla="*/ 0 h 64"/>
                <a:gd name="T16" fmla="*/ 0 w 53"/>
                <a:gd name="T17" fmla="*/ 0 h 64"/>
                <a:gd name="T18" fmla="*/ 0 w 53"/>
                <a:gd name="T19" fmla="*/ 0 h 64"/>
                <a:gd name="T20" fmla="*/ 0 w 53"/>
                <a:gd name="T21" fmla="*/ 0 h 64"/>
                <a:gd name="T22" fmla="*/ 0 w 53"/>
                <a:gd name="T23" fmla="*/ 0 h 64"/>
                <a:gd name="T24" fmla="*/ 0 w 53"/>
                <a:gd name="T25" fmla="*/ 0 h 64"/>
                <a:gd name="T26" fmla="*/ 0 w 53"/>
                <a:gd name="T27" fmla="*/ 0 h 64"/>
                <a:gd name="T28" fmla="*/ 0 w 53"/>
                <a:gd name="T29" fmla="*/ 0 h 64"/>
                <a:gd name="T30" fmla="*/ 0 w 53"/>
                <a:gd name="T31" fmla="*/ 0 h 64"/>
                <a:gd name="T32" fmla="*/ 0 w 53"/>
                <a:gd name="T33" fmla="*/ 0 h 64"/>
                <a:gd name="T34" fmla="*/ 0 w 53"/>
                <a:gd name="T35" fmla="*/ 0 h 64"/>
                <a:gd name="T36" fmla="*/ 0 w 53"/>
                <a:gd name="T37" fmla="*/ 0 h 64"/>
                <a:gd name="T38" fmla="*/ 0 w 53"/>
                <a:gd name="T39" fmla="*/ 0 h 64"/>
                <a:gd name="T40" fmla="*/ 0 w 53"/>
                <a:gd name="T41" fmla="*/ 0 h 64"/>
                <a:gd name="T42" fmla="*/ 0 w 53"/>
                <a:gd name="T43" fmla="*/ 0 h 64"/>
                <a:gd name="T44" fmla="*/ 0 w 53"/>
                <a:gd name="T45" fmla="*/ 0 h 64"/>
                <a:gd name="T46" fmla="*/ 0 w 53"/>
                <a:gd name="T47" fmla="*/ 0 h 64"/>
                <a:gd name="T48" fmla="*/ 0 w 53"/>
                <a:gd name="T49" fmla="*/ 0 h 64"/>
                <a:gd name="T50" fmla="*/ 0 w 53"/>
                <a:gd name="T51" fmla="*/ 0 h 64"/>
                <a:gd name="T52" fmla="*/ 0 w 53"/>
                <a:gd name="T53" fmla="*/ 0 h 64"/>
                <a:gd name="T54" fmla="*/ 0 w 53"/>
                <a:gd name="T55" fmla="*/ 0 h 64"/>
                <a:gd name="T56" fmla="*/ 0 w 53"/>
                <a:gd name="T57" fmla="*/ 0 h 64"/>
                <a:gd name="T58" fmla="*/ 0 w 53"/>
                <a:gd name="T59" fmla="*/ 0 h 64"/>
                <a:gd name="T60" fmla="*/ 0 w 53"/>
                <a:gd name="T61" fmla="*/ 0 h 64"/>
                <a:gd name="T62" fmla="*/ 0 w 53"/>
                <a:gd name="T63" fmla="*/ 0 h 64"/>
                <a:gd name="T64" fmla="*/ 0 w 53"/>
                <a:gd name="T65" fmla="*/ 0 h 64"/>
                <a:gd name="T66" fmla="*/ 0 w 53"/>
                <a:gd name="T67" fmla="*/ 0 h 64"/>
                <a:gd name="T68" fmla="*/ 0 w 53"/>
                <a:gd name="T69" fmla="*/ 0 h 64"/>
                <a:gd name="T70" fmla="*/ 0 w 53"/>
                <a:gd name="T71" fmla="*/ 0 h 64"/>
                <a:gd name="T72" fmla="*/ 0 w 53"/>
                <a:gd name="T73" fmla="*/ 0 h 64"/>
                <a:gd name="T74" fmla="*/ 0 w 53"/>
                <a:gd name="T75" fmla="*/ 0 h 64"/>
                <a:gd name="T76" fmla="*/ 0 w 53"/>
                <a:gd name="T77" fmla="*/ 0 h 64"/>
                <a:gd name="T78" fmla="*/ 0 w 53"/>
                <a:gd name="T79" fmla="*/ 0 h 64"/>
                <a:gd name="T80" fmla="*/ 0 w 53"/>
                <a:gd name="T81" fmla="*/ 0 h 64"/>
                <a:gd name="T82" fmla="*/ 0 w 53"/>
                <a:gd name="T83" fmla="*/ 0 h 64"/>
                <a:gd name="T84" fmla="*/ 0 w 53"/>
                <a:gd name="T85" fmla="*/ 0 h 64"/>
                <a:gd name="T86" fmla="*/ 0 w 53"/>
                <a:gd name="T87" fmla="*/ 0 h 64"/>
                <a:gd name="T88" fmla="*/ 0 w 53"/>
                <a:gd name="T89" fmla="*/ 0 h 64"/>
                <a:gd name="T90" fmla="*/ 0 w 53"/>
                <a:gd name="T91" fmla="*/ 0 h 64"/>
                <a:gd name="T92" fmla="*/ 0 w 53"/>
                <a:gd name="T93" fmla="*/ 0 h 64"/>
                <a:gd name="T94" fmla="*/ 0 w 53"/>
                <a:gd name="T95" fmla="*/ 0 h 64"/>
                <a:gd name="T96" fmla="*/ 0 w 53"/>
                <a:gd name="T97" fmla="*/ 0 h 64"/>
                <a:gd name="T98" fmla="*/ 0 w 53"/>
                <a:gd name="T99" fmla="*/ 0 h 64"/>
                <a:gd name="T100" fmla="*/ 0 w 53"/>
                <a:gd name="T101" fmla="*/ 0 h 64"/>
                <a:gd name="T102" fmla="*/ 0 w 53"/>
                <a:gd name="T103" fmla="*/ 0 h 64"/>
                <a:gd name="T104" fmla="*/ 0 w 53"/>
                <a:gd name="T105" fmla="*/ 0 h 64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3"/>
                <a:gd name="T160" fmla="*/ 0 h 64"/>
                <a:gd name="T161" fmla="*/ 53 w 53"/>
                <a:gd name="T162" fmla="*/ 64 h 64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3" h="64">
                  <a:moveTo>
                    <a:pt x="0" y="64"/>
                  </a:moveTo>
                  <a:lnTo>
                    <a:pt x="0" y="0"/>
                  </a:lnTo>
                  <a:lnTo>
                    <a:pt x="27" y="0"/>
                  </a:lnTo>
                  <a:lnTo>
                    <a:pt x="31" y="0"/>
                  </a:lnTo>
                  <a:lnTo>
                    <a:pt x="32" y="0"/>
                  </a:lnTo>
                  <a:lnTo>
                    <a:pt x="34" y="0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0" y="2"/>
                  </a:lnTo>
                  <a:lnTo>
                    <a:pt x="43" y="5"/>
                  </a:lnTo>
                  <a:lnTo>
                    <a:pt x="44" y="5"/>
                  </a:lnTo>
                  <a:lnTo>
                    <a:pt x="44" y="6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6" y="9"/>
                  </a:lnTo>
                  <a:lnTo>
                    <a:pt x="47" y="10"/>
                  </a:lnTo>
                  <a:lnTo>
                    <a:pt x="47" y="11"/>
                  </a:lnTo>
                  <a:lnTo>
                    <a:pt x="47" y="12"/>
                  </a:lnTo>
                  <a:lnTo>
                    <a:pt x="48" y="13"/>
                  </a:lnTo>
                  <a:lnTo>
                    <a:pt x="48" y="15"/>
                  </a:lnTo>
                  <a:lnTo>
                    <a:pt x="48" y="16"/>
                  </a:lnTo>
                  <a:lnTo>
                    <a:pt x="48" y="18"/>
                  </a:lnTo>
                  <a:lnTo>
                    <a:pt x="48" y="19"/>
                  </a:lnTo>
                  <a:lnTo>
                    <a:pt x="48" y="20"/>
                  </a:lnTo>
                  <a:lnTo>
                    <a:pt x="47" y="22"/>
                  </a:lnTo>
                  <a:lnTo>
                    <a:pt x="47" y="23"/>
                  </a:lnTo>
                  <a:lnTo>
                    <a:pt x="47" y="25"/>
                  </a:lnTo>
                  <a:lnTo>
                    <a:pt x="46" y="27"/>
                  </a:lnTo>
                  <a:lnTo>
                    <a:pt x="45" y="28"/>
                  </a:lnTo>
                  <a:lnTo>
                    <a:pt x="44" y="29"/>
                  </a:lnTo>
                  <a:lnTo>
                    <a:pt x="43" y="30"/>
                  </a:lnTo>
                  <a:lnTo>
                    <a:pt x="42" y="31"/>
                  </a:lnTo>
                  <a:lnTo>
                    <a:pt x="40" y="31"/>
                  </a:lnTo>
                  <a:lnTo>
                    <a:pt x="38" y="32"/>
                  </a:lnTo>
                  <a:lnTo>
                    <a:pt x="37" y="34"/>
                  </a:lnTo>
                  <a:lnTo>
                    <a:pt x="35" y="34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3" y="36"/>
                  </a:lnTo>
                  <a:lnTo>
                    <a:pt x="34" y="36"/>
                  </a:lnTo>
                  <a:lnTo>
                    <a:pt x="35" y="37"/>
                  </a:lnTo>
                  <a:lnTo>
                    <a:pt x="36" y="38"/>
                  </a:lnTo>
                  <a:lnTo>
                    <a:pt x="37" y="39"/>
                  </a:lnTo>
                  <a:lnTo>
                    <a:pt x="39" y="41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43" y="46"/>
                  </a:lnTo>
                  <a:lnTo>
                    <a:pt x="53" y="64"/>
                  </a:lnTo>
                  <a:lnTo>
                    <a:pt x="43" y="64"/>
                  </a:lnTo>
                  <a:lnTo>
                    <a:pt x="35" y="50"/>
                  </a:lnTo>
                  <a:lnTo>
                    <a:pt x="33" y="48"/>
                  </a:lnTo>
                  <a:lnTo>
                    <a:pt x="33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0" y="41"/>
                  </a:lnTo>
                  <a:lnTo>
                    <a:pt x="29" y="40"/>
                  </a:lnTo>
                  <a:lnTo>
                    <a:pt x="28" y="39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4" y="37"/>
                  </a:lnTo>
                  <a:lnTo>
                    <a:pt x="23" y="36"/>
                  </a:lnTo>
                  <a:lnTo>
                    <a:pt x="20" y="36"/>
                  </a:lnTo>
                  <a:lnTo>
                    <a:pt x="19" y="36"/>
                  </a:lnTo>
                  <a:lnTo>
                    <a:pt x="18" y="36"/>
                  </a:lnTo>
                  <a:lnTo>
                    <a:pt x="9" y="36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28"/>
                  </a:moveTo>
                  <a:lnTo>
                    <a:pt x="26" y="28"/>
                  </a:lnTo>
                  <a:lnTo>
                    <a:pt x="27" y="28"/>
                  </a:lnTo>
                  <a:lnTo>
                    <a:pt x="28" y="28"/>
                  </a:lnTo>
                  <a:lnTo>
                    <a:pt x="29" y="28"/>
                  </a:lnTo>
                  <a:lnTo>
                    <a:pt x="30" y="28"/>
                  </a:lnTo>
                  <a:lnTo>
                    <a:pt x="32" y="27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5" y="26"/>
                  </a:lnTo>
                  <a:lnTo>
                    <a:pt x="36" y="26"/>
                  </a:lnTo>
                  <a:lnTo>
                    <a:pt x="37" y="25"/>
                  </a:lnTo>
                  <a:lnTo>
                    <a:pt x="38" y="23"/>
                  </a:lnTo>
                  <a:lnTo>
                    <a:pt x="38" y="22"/>
                  </a:lnTo>
                  <a:lnTo>
                    <a:pt x="39" y="20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9" y="17"/>
                  </a:lnTo>
                  <a:lnTo>
                    <a:pt x="39" y="16"/>
                  </a:lnTo>
                  <a:lnTo>
                    <a:pt x="39" y="15"/>
                  </a:lnTo>
                  <a:lnTo>
                    <a:pt x="38" y="13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9" y="8"/>
                  </a:lnTo>
                  <a:lnTo>
                    <a:pt x="9" y="2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0" name="Freeform 324"/>
            <p:cNvSpPr>
              <a:spLocks noChangeAspect="1" noEditPoints="1"/>
            </p:cNvSpPr>
            <p:nvPr/>
          </p:nvSpPr>
          <p:spPr bwMode="auto">
            <a:xfrm>
              <a:off x="607" y="2494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1" name="Freeform 325"/>
            <p:cNvSpPr>
              <a:spLocks noChangeAspect="1"/>
            </p:cNvSpPr>
            <p:nvPr/>
          </p:nvSpPr>
          <p:spPr bwMode="auto">
            <a:xfrm>
              <a:off x="621" y="2489"/>
              <a:ext cx="9" cy="21"/>
            </a:xfrm>
            <a:custGeom>
              <a:avLst/>
              <a:gdLst>
                <a:gd name="T0" fmla="*/ 0 w 26"/>
                <a:gd name="T1" fmla="*/ 0 h 65"/>
                <a:gd name="T2" fmla="*/ 0 w 26"/>
                <a:gd name="T3" fmla="*/ 0 h 65"/>
                <a:gd name="T4" fmla="*/ 0 w 26"/>
                <a:gd name="T5" fmla="*/ 0 h 65"/>
                <a:gd name="T6" fmla="*/ 0 w 26"/>
                <a:gd name="T7" fmla="*/ 0 h 65"/>
                <a:gd name="T8" fmla="*/ 0 w 26"/>
                <a:gd name="T9" fmla="*/ 0 h 65"/>
                <a:gd name="T10" fmla="*/ 0 w 26"/>
                <a:gd name="T11" fmla="*/ 0 h 65"/>
                <a:gd name="T12" fmla="*/ 0 w 26"/>
                <a:gd name="T13" fmla="*/ 0 h 65"/>
                <a:gd name="T14" fmla="*/ 0 w 26"/>
                <a:gd name="T15" fmla="*/ 0 h 65"/>
                <a:gd name="T16" fmla="*/ 0 w 26"/>
                <a:gd name="T17" fmla="*/ 0 h 65"/>
                <a:gd name="T18" fmla="*/ 0 w 26"/>
                <a:gd name="T19" fmla="*/ 0 h 65"/>
                <a:gd name="T20" fmla="*/ 0 w 26"/>
                <a:gd name="T21" fmla="*/ 0 h 65"/>
                <a:gd name="T22" fmla="*/ 0 w 26"/>
                <a:gd name="T23" fmla="*/ 0 h 65"/>
                <a:gd name="T24" fmla="*/ 0 w 26"/>
                <a:gd name="T25" fmla="*/ 0 h 65"/>
                <a:gd name="T26" fmla="*/ 0 w 26"/>
                <a:gd name="T27" fmla="*/ 0 h 65"/>
                <a:gd name="T28" fmla="*/ 0 w 26"/>
                <a:gd name="T29" fmla="*/ 0 h 65"/>
                <a:gd name="T30" fmla="*/ 0 w 26"/>
                <a:gd name="T31" fmla="*/ 0 h 65"/>
                <a:gd name="T32" fmla="*/ 0 w 26"/>
                <a:gd name="T33" fmla="*/ 0 h 65"/>
                <a:gd name="T34" fmla="*/ 0 w 26"/>
                <a:gd name="T35" fmla="*/ 0 h 65"/>
                <a:gd name="T36" fmla="*/ 0 w 26"/>
                <a:gd name="T37" fmla="*/ 0 h 65"/>
                <a:gd name="T38" fmla="*/ 0 w 26"/>
                <a:gd name="T39" fmla="*/ 0 h 65"/>
                <a:gd name="T40" fmla="*/ 0 w 26"/>
                <a:gd name="T41" fmla="*/ 0 h 65"/>
                <a:gd name="T42" fmla="*/ 0 w 26"/>
                <a:gd name="T43" fmla="*/ 0 h 65"/>
                <a:gd name="T44" fmla="*/ 0 w 26"/>
                <a:gd name="T45" fmla="*/ 0 h 65"/>
                <a:gd name="T46" fmla="*/ 0 w 26"/>
                <a:gd name="T47" fmla="*/ 0 h 65"/>
                <a:gd name="T48" fmla="*/ 0 w 26"/>
                <a:gd name="T49" fmla="*/ 0 h 65"/>
                <a:gd name="T50" fmla="*/ 0 w 26"/>
                <a:gd name="T51" fmla="*/ 0 h 65"/>
                <a:gd name="T52" fmla="*/ 0 w 26"/>
                <a:gd name="T53" fmla="*/ 0 h 65"/>
                <a:gd name="T54" fmla="*/ 0 w 26"/>
                <a:gd name="T55" fmla="*/ 0 h 65"/>
                <a:gd name="T56" fmla="*/ 0 w 26"/>
                <a:gd name="T57" fmla="*/ 0 h 65"/>
                <a:gd name="T58" fmla="*/ 0 w 26"/>
                <a:gd name="T59" fmla="*/ 0 h 65"/>
                <a:gd name="T60" fmla="*/ 0 w 26"/>
                <a:gd name="T61" fmla="*/ 0 h 65"/>
                <a:gd name="T62" fmla="*/ 0 w 26"/>
                <a:gd name="T63" fmla="*/ 0 h 65"/>
                <a:gd name="T64" fmla="*/ 0 w 26"/>
                <a:gd name="T65" fmla="*/ 0 h 65"/>
                <a:gd name="T66" fmla="*/ 0 w 26"/>
                <a:gd name="T67" fmla="*/ 0 h 65"/>
                <a:gd name="T68" fmla="*/ 0 w 26"/>
                <a:gd name="T69" fmla="*/ 0 h 65"/>
                <a:gd name="T70" fmla="*/ 0 w 26"/>
                <a:gd name="T71" fmla="*/ 0 h 65"/>
                <a:gd name="T72" fmla="*/ 0 w 26"/>
                <a:gd name="T73" fmla="*/ 0 h 65"/>
                <a:gd name="T74" fmla="*/ 0 w 26"/>
                <a:gd name="T75" fmla="*/ 0 h 65"/>
                <a:gd name="T76" fmla="*/ 0 w 26"/>
                <a:gd name="T77" fmla="*/ 0 h 65"/>
                <a:gd name="T78" fmla="*/ 0 w 26"/>
                <a:gd name="T79" fmla="*/ 0 h 65"/>
                <a:gd name="T80" fmla="*/ 0 w 26"/>
                <a:gd name="T81" fmla="*/ 0 h 65"/>
                <a:gd name="T82" fmla="*/ 0 w 26"/>
                <a:gd name="T83" fmla="*/ 0 h 65"/>
                <a:gd name="T84" fmla="*/ 0 w 26"/>
                <a:gd name="T85" fmla="*/ 0 h 65"/>
                <a:gd name="T86" fmla="*/ 0 w 26"/>
                <a:gd name="T87" fmla="*/ 0 h 65"/>
                <a:gd name="T88" fmla="*/ 0 w 26"/>
                <a:gd name="T89" fmla="*/ 0 h 65"/>
                <a:gd name="T90" fmla="*/ 0 w 26"/>
                <a:gd name="T91" fmla="*/ 0 h 65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26"/>
                <a:gd name="T139" fmla="*/ 0 h 65"/>
                <a:gd name="T140" fmla="*/ 26 w 26"/>
                <a:gd name="T141" fmla="*/ 65 h 65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26" h="65">
                  <a:moveTo>
                    <a:pt x="7" y="65"/>
                  </a:moveTo>
                  <a:lnTo>
                    <a:pt x="7" y="26"/>
                  </a:lnTo>
                  <a:lnTo>
                    <a:pt x="0" y="26"/>
                  </a:lnTo>
                  <a:lnTo>
                    <a:pt x="0" y="18"/>
                  </a:lnTo>
                  <a:lnTo>
                    <a:pt x="7" y="18"/>
                  </a:lnTo>
                  <a:lnTo>
                    <a:pt x="7" y="13"/>
                  </a:lnTo>
                  <a:lnTo>
                    <a:pt x="7" y="11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6" y="1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5" y="10"/>
                  </a:lnTo>
                  <a:lnTo>
                    <a:pt x="14" y="11"/>
                  </a:lnTo>
                  <a:lnTo>
                    <a:pt x="14" y="12"/>
                  </a:lnTo>
                  <a:lnTo>
                    <a:pt x="14" y="14"/>
                  </a:lnTo>
                  <a:lnTo>
                    <a:pt x="14" y="18"/>
                  </a:lnTo>
                  <a:lnTo>
                    <a:pt x="22" y="18"/>
                  </a:lnTo>
                  <a:lnTo>
                    <a:pt x="22" y="26"/>
                  </a:lnTo>
                  <a:lnTo>
                    <a:pt x="14" y="26"/>
                  </a:lnTo>
                  <a:lnTo>
                    <a:pt x="14" y="65"/>
                  </a:lnTo>
                  <a:lnTo>
                    <a:pt x="7" y="6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2" name="Freeform 326"/>
            <p:cNvSpPr>
              <a:spLocks noChangeAspect="1" noEditPoints="1"/>
            </p:cNvSpPr>
            <p:nvPr/>
          </p:nvSpPr>
          <p:spPr bwMode="auto">
            <a:xfrm>
              <a:off x="631" y="2494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3" name="Freeform 327"/>
            <p:cNvSpPr>
              <a:spLocks noChangeAspect="1" noEditPoints="1"/>
            </p:cNvSpPr>
            <p:nvPr/>
          </p:nvSpPr>
          <p:spPr bwMode="auto">
            <a:xfrm>
              <a:off x="646" y="2494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6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5" y="7"/>
                  </a:lnTo>
                  <a:lnTo>
                    <a:pt x="5" y="6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4" name="Rectangle 328"/>
            <p:cNvSpPr>
              <a:spLocks noChangeAspect="1" noChangeArrowheads="1"/>
            </p:cNvSpPr>
            <p:nvPr/>
          </p:nvSpPr>
          <p:spPr bwMode="auto">
            <a:xfrm>
              <a:off x="661" y="2489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445" name="Freeform 329"/>
            <p:cNvSpPr>
              <a:spLocks noChangeAspect="1"/>
            </p:cNvSpPr>
            <p:nvPr/>
          </p:nvSpPr>
          <p:spPr bwMode="auto">
            <a:xfrm>
              <a:off x="590" y="2517"/>
              <a:ext cx="14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3"/>
                <a:gd name="T35" fmla="*/ 40 w 4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3">
                  <a:moveTo>
                    <a:pt x="0" y="63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8" y="8"/>
                  </a:lnTo>
                  <a:lnTo>
                    <a:pt x="8" y="26"/>
                  </a:lnTo>
                  <a:lnTo>
                    <a:pt x="34" y="26"/>
                  </a:lnTo>
                  <a:lnTo>
                    <a:pt x="34" y="34"/>
                  </a:lnTo>
                  <a:lnTo>
                    <a:pt x="8" y="34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6" name="Freeform 330"/>
            <p:cNvSpPr>
              <a:spLocks noChangeAspect="1" noEditPoints="1"/>
            </p:cNvSpPr>
            <p:nvPr/>
          </p:nvSpPr>
          <p:spPr bwMode="auto">
            <a:xfrm>
              <a:off x="606" y="252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3" y="34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7" name="Freeform 331"/>
            <p:cNvSpPr>
              <a:spLocks noChangeAspect="1"/>
            </p:cNvSpPr>
            <p:nvPr/>
          </p:nvSpPr>
          <p:spPr bwMode="auto">
            <a:xfrm>
              <a:off x="621" y="2522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8" name="Freeform 332"/>
            <p:cNvSpPr>
              <a:spLocks noChangeAspect="1"/>
            </p:cNvSpPr>
            <p:nvPr/>
          </p:nvSpPr>
          <p:spPr bwMode="auto">
            <a:xfrm>
              <a:off x="631" y="2522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49" name="Freeform 333"/>
            <p:cNvSpPr>
              <a:spLocks noChangeAspect="1" noEditPoints="1"/>
            </p:cNvSpPr>
            <p:nvPr/>
          </p:nvSpPr>
          <p:spPr bwMode="auto">
            <a:xfrm>
              <a:off x="646" y="252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0" name="Freeform 334"/>
            <p:cNvSpPr>
              <a:spLocks noChangeAspect="1"/>
            </p:cNvSpPr>
            <p:nvPr/>
          </p:nvSpPr>
          <p:spPr bwMode="auto">
            <a:xfrm>
              <a:off x="661" y="2522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1" name="Freeform 335"/>
            <p:cNvSpPr>
              <a:spLocks noChangeAspect="1" noEditPoints="1"/>
            </p:cNvSpPr>
            <p:nvPr/>
          </p:nvSpPr>
          <p:spPr bwMode="auto">
            <a:xfrm>
              <a:off x="676" y="2517"/>
              <a:ext cx="12" cy="22"/>
            </a:xfrm>
            <a:custGeom>
              <a:avLst/>
              <a:gdLst>
                <a:gd name="T0" fmla="*/ 0 w 37"/>
                <a:gd name="T1" fmla="*/ 0 h 64"/>
                <a:gd name="T2" fmla="*/ 0 w 37"/>
                <a:gd name="T3" fmla="*/ 0 h 64"/>
                <a:gd name="T4" fmla="*/ 0 w 37"/>
                <a:gd name="T5" fmla="*/ 0 h 64"/>
                <a:gd name="T6" fmla="*/ 0 w 37"/>
                <a:gd name="T7" fmla="*/ 0 h 64"/>
                <a:gd name="T8" fmla="*/ 0 w 37"/>
                <a:gd name="T9" fmla="*/ 0 h 64"/>
                <a:gd name="T10" fmla="*/ 0 w 37"/>
                <a:gd name="T11" fmla="*/ 0 h 64"/>
                <a:gd name="T12" fmla="*/ 0 w 37"/>
                <a:gd name="T13" fmla="*/ 0 h 64"/>
                <a:gd name="T14" fmla="*/ 0 w 37"/>
                <a:gd name="T15" fmla="*/ 0 h 64"/>
                <a:gd name="T16" fmla="*/ 0 w 37"/>
                <a:gd name="T17" fmla="*/ 0 h 64"/>
                <a:gd name="T18" fmla="*/ 0 w 37"/>
                <a:gd name="T19" fmla="*/ 0 h 64"/>
                <a:gd name="T20" fmla="*/ 0 w 37"/>
                <a:gd name="T21" fmla="*/ 0 h 64"/>
                <a:gd name="T22" fmla="*/ 0 w 37"/>
                <a:gd name="T23" fmla="*/ 0 h 64"/>
                <a:gd name="T24" fmla="*/ 0 w 37"/>
                <a:gd name="T25" fmla="*/ 0 h 64"/>
                <a:gd name="T26" fmla="*/ 0 w 37"/>
                <a:gd name="T27" fmla="*/ 0 h 64"/>
                <a:gd name="T28" fmla="*/ 0 w 37"/>
                <a:gd name="T29" fmla="*/ 0 h 64"/>
                <a:gd name="T30" fmla="*/ 0 w 37"/>
                <a:gd name="T31" fmla="*/ 0 h 64"/>
                <a:gd name="T32" fmla="*/ 0 w 37"/>
                <a:gd name="T33" fmla="*/ 0 h 64"/>
                <a:gd name="T34" fmla="*/ 0 w 37"/>
                <a:gd name="T35" fmla="*/ 0 h 64"/>
                <a:gd name="T36" fmla="*/ 0 w 37"/>
                <a:gd name="T37" fmla="*/ 0 h 64"/>
                <a:gd name="T38" fmla="*/ 0 w 37"/>
                <a:gd name="T39" fmla="*/ 0 h 64"/>
                <a:gd name="T40" fmla="*/ 0 w 37"/>
                <a:gd name="T41" fmla="*/ 0 h 64"/>
                <a:gd name="T42" fmla="*/ 0 w 37"/>
                <a:gd name="T43" fmla="*/ 0 h 64"/>
                <a:gd name="T44" fmla="*/ 0 w 37"/>
                <a:gd name="T45" fmla="*/ 0 h 64"/>
                <a:gd name="T46" fmla="*/ 0 w 37"/>
                <a:gd name="T47" fmla="*/ 0 h 64"/>
                <a:gd name="T48" fmla="*/ 0 w 37"/>
                <a:gd name="T49" fmla="*/ 0 h 64"/>
                <a:gd name="T50" fmla="*/ 0 w 37"/>
                <a:gd name="T51" fmla="*/ 0 h 64"/>
                <a:gd name="T52" fmla="*/ 0 w 37"/>
                <a:gd name="T53" fmla="*/ 0 h 64"/>
                <a:gd name="T54" fmla="*/ 0 w 37"/>
                <a:gd name="T55" fmla="*/ 0 h 64"/>
                <a:gd name="T56" fmla="*/ 0 w 37"/>
                <a:gd name="T57" fmla="*/ 0 h 64"/>
                <a:gd name="T58" fmla="*/ 0 w 37"/>
                <a:gd name="T59" fmla="*/ 0 h 64"/>
                <a:gd name="T60" fmla="*/ 0 w 37"/>
                <a:gd name="T61" fmla="*/ 0 h 64"/>
                <a:gd name="T62" fmla="*/ 0 w 37"/>
                <a:gd name="T63" fmla="*/ 0 h 64"/>
                <a:gd name="T64" fmla="*/ 0 w 37"/>
                <a:gd name="T65" fmla="*/ 0 h 64"/>
                <a:gd name="T66" fmla="*/ 0 w 37"/>
                <a:gd name="T67" fmla="*/ 0 h 64"/>
                <a:gd name="T68" fmla="*/ 0 w 37"/>
                <a:gd name="T69" fmla="*/ 0 h 64"/>
                <a:gd name="T70" fmla="*/ 0 w 37"/>
                <a:gd name="T71" fmla="*/ 0 h 64"/>
                <a:gd name="T72" fmla="*/ 0 w 37"/>
                <a:gd name="T73" fmla="*/ 0 h 64"/>
                <a:gd name="T74" fmla="*/ 0 w 37"/>
                <a:gd name="T75" fmla="*/ 0 h 64"/>
                <a:gd name="T76" fmla="*/ 0 w 37"/>
                <a:gd name="T77" fmla="*/ 0 h 64"/>
                <a:gd name="T78" fmla="*/ 0 w 37"/>
                <a:gd name="T79" fmla="*/ 0 h 64"/>
                <a:gd name="T80" fmla="*/ 0 w 37"/>
                <a:gd name="T81" fmla="*/ 0 h 64"/>
                <a:gd name="T82" fmla="*/ 0 w 37"/>
                <a:gd name="T83" fmla="*/ 0 h 64"/>
                <a:gd name="T84" fmla="*/ 0 w 37"/>
                <a:gd name="T85" fmla="*/ 0 h 64"/>
                <a:gd name="T86" fmla="*/ 0 w 37"/>
                <a:gd name="T87" fmla="*/ 0 h 64"/>
                <a:gd name="T88" fmla="*/ 0 w 37"/>
                <a:gd name="T89" fmla="*/ 0 h 64"/>
                <a:gd name="T90" fmla="*/ 0 w 37"/>
                <a:gd name="T91" fmla="*/ 0 h 64"/>
                <a:gd name="T92" fmla="*/ 0 w 37"/>
                <a:gd name="T93" fmla="*/ 0 h 64"/>
                <a:gd name="T94" fmla="*/ 0 w 37"/>
                <a:gd name="T95" fmla="*/ 0 h 64"/>
                <a:gd name="T96" fmla="*/ 0 w 37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7"/>
                <a:gd name="T148" fmla="*/ 0 h 64"/>
                <a:gd name="T149" fmla="*/ 37 w 37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7" h="64">
                  <a:moveTo>
                    <a:pt x="30" y="63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6"/>
                  </a:lnTo>
                  <a:lnTo>
                    <a:pt x="13" y="16"/>
                  </a:lnTo>
                  <a:lnTo>
                    <a:pt x="14" y="15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0"/>
                  </a:lnTo>
                  <a:lnTo>
                    <a:pt x="37" y="0"/>
                  </a:lnTo>
                  <a:lnTo>
                    <a:pt x="37" y="63"/>
                  </a:lnTo>
                  <a:lnTo>
                    <a:pt x="30" y="63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7" y="44"/>
                  </a:lnTo>
                  <a:lnTo>
                    <a:pt x="7" y="45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4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6"/>
                  </a:lnTo>
                  <a:lnTo>
                    <a:pt x="30" y="34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1" y="26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2" name="Freeform 336"/>
            <p:cNvSpPr>
              <a:spLocks noChangeAspect="1" noEditPoints="1"/>
            </p:cNvSpPr>
            <p:nvPr/>
          </p:nvSpPr>
          <p:spPr bwMode="auto">
            <a:xfrm>
              <a:off x="691" y="252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3" name="Freeform 337"/>
            <p:cNvSpPr>
              <a:spLocks noChangeAspect="1"/>
            </p:cNvSpPr>
            <p:nvPr/>
          </p:nvSpPr>
          <p:spPr bwMode="auto">
            <a:xfrm>
              <a:off x="706" y="2522"/>
              <a:ext cx="12" cy="17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7" y="33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4" name="Freeform 338"/>
            <p:cNvSpPr>
              <a:spLocks noChangeAspect="1" noEditPoints="1"/>
            </p:cNvSpPr>
            <p:nvPr/>
          </p:nvSpPr>
          <p:spPr bwMode="auto">
            <a:xfrm>
              <a:off x="683" y="2375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5" name="Freeform 339"/>
            <p:cNvSpPr>
              <a:spLocks noChangeAspect="1" noEditPoints="1"/>
            </p:cNvSpPr>
            <p:nvPr/>
          </p:nvSpPr>
          <p:spPr bwMode="auto">
            <a:xfrm>
              <a:off x="652" y="2347"/>
              <a:ext cx="15" cy="21"/>
            </a:xfrm>
            <a:custGeom>
              <a:avLst/>
              <a:gdLst>
                <a:gd name="T0" fmla="*/ 0 w 45"/>
                <a:gd name="T1" fmla="*/ 0 h 63"/>
                <a:gd name="T2" fmla="*/ 0 w 45"/>
                <a:gd name="T3" fmla="*/ 0 h 63"/>
                <a:gd name="T4" fmla="*/ 0 w 45"/>
                <a:gd name="T5" fmla="*/ 0 h 63"/>
                <a:gd name="T6" fmla="*/ 0 w 45"/>
                <a:gd name="T7" fmla="*/ 0 h 63"/>
                <a:gd name="T8" fmla="*/ 0 w 45"/>
                <a:gd name="T9" fmla="*/ 0 h 63"/>
                <a:gd name="T10" fmla="*/ 0 w 45"/>
                <a:gd name="T11" fmla="*/ 0 h 63"/>
                <a:gd name="T12" fmla="*/ 0 w 45"/>
                <a:gd name="T13" fmla="*/ 0 h 63"/>
                <a:gd name="T14" fmla="*/ 0 w 45"/>
                <a:gd name="T15" fmla="*/ 0 h 63"/>
                <a:gd name="T16" fmla="*/ 0 w 45"/>
                <a:gd name="T17" fmla="*/ 0 h 63"/>
                <a:gd name="T18" fmla="*/ 0 w 45"/>
                <a:gd name="T19" fmla="*/ 0 h 63"/>
                <a:gd name="T20" fmla="*/ 0 w 45"/>
                <a:gd name="T21" fmla="*/ 0 h 63"/>
                <a:gd name="T22" fmla="*/ 0 w 45"/>
                <a:gd name="T23" fmla="*/ 0 h 63"/>
                <a:gd name="T24" fmla="*/ 0 w 45"/>
                <a:gd name="T25" fmla="*/ 0 h 63"/>
                <a:gd name="T26" fmla="*/ 0 w 45"/>
                <a:gd name="T27" fmla="*/ 0 h 63"/>
                <a:gd name="T28" fmla="*/ 0 w 45"/>
                <a:gd name="T29" fmla="*/ 0 h 63"/>
                <a:gd name="T30" fmla="*/ 0 w 45"/>
                <a:gd name="T31" fmla="*/ 0 h 63"/>
                <a:gd name="T32" fmla="*/ 0 w 45"/>
                <a:gd name="T33" fmla="*/ 0 h 63"/>
                <a:gd name="T34" fmla="*/ 0 w 45"/>
                <a:gd name="T35" fmla="*/ 0 h 63"/>
                <a:gd name="T36" fmla="*/ 0 w 45"/>
                <a:gd name="T37" fmla="*/ 0 h 63"/>
                <a:gd name="T38" fmla="*/ 0 w 45"/>
                <a:gd name="T39" fmla="*/ 0 h 63"/>
                <a:gd name="T40" fmla="*/ 0 w 45"/>
                <a:gd name="T41" fmla="*/ 0 h 63"/>
                <a:gd name="T42" fmla="*/ 0 w 45"/>
                <a:gd name="T43" fmla="*/ 0 h 63"/>
                <a:gd name="T44" fmla="*/ 0 w 45"/>
                <a:gd name="T45" fmla="*/ 0 h 63"/>
                <a:gd name="T46" fmla="*/ 0 w 45"/>
                <a:gd name="T47" fmla="*/ 0 h 63"/>
                <a:gd name="T48" fmla="*/ 0 w 45"/>
                <a:gd name="T49" fmla="*/ 0 h 63"/>
                <a:gd name="T50" fmla="*/ 0 w 45"/>
                <a:gd name="T51" fmla="*/ 0 h 63"/>
                <a:gd name="T52" fmla="*/ 0 w 45"/>
                <a:gd name="T53" fmla="*/ 0 h 63"/>
                <a:gd name="T54" fmla="*/ 0 w 45"/>
                <a:gd name="T55" fmla="*/ 0 h 63"/>
                <a:gd name="T56" fmla="*/ 0 w 45"/>
                <a:gd name="T57" fmla="*/ 0 h 63"/>
                <a:gd name="T58" fmla="*/ 0 w 45"/>
                <a:gd name="T59" fmla="*/ 0 h 63"/>
                <a:gd name="T60" fmla="*/ 0 w 45"/>
                <a:gd name="T61" fmla="*/ 0 h 63"/>
                <a:gd name="T62" fmla="*/ 0 w 45"/>
                <a:gd name="T63" fmla="*/ 0 h 63"/>
                <a:gd name="T64" fmla="*/ 0 w 45"/>
                <a:gd name="T65" fmla="*/ 0 h 63"/>
                <a:gd name="T66" fmla="*/ 0 w 45"/>
                <a:gd name="T67" fmla="*/ 0 h 63"/>
                <a:gd name="T68" fmla="*/ 0 w 45"/>
                <a:gd name="T69" fmla="*/ 0 h 63"/>
                <a:gd name="T70" fmla="*/ 0 w 45"/>
                <a:gd name="T71" fmla="*/ 0 h 63"/>
                <a:gd name="T72" fmla="*/ 0 w 45"/>
                <a:gd name="T73" fmla="*/ 0 h 63"/>
                <a:gd name="T74" fmla="*/ 0 w 45"/>
                <a:gd name="T75" fmla="*/ 0 h 63"/>
                <a:gd name="T76" fmla="*/ 0 w 45"/>
                <a:gd name="T77" fmla="*/ 0 h 63"/>
                <a:gd name="T78" fmla="*/ 0 w 45"/>
                <a:gd name="T79" fmla="*/ 0 h 63"/>
                <a:gd name="T80" fmla="*/ 0 w 45"/>
                <a:gd name="T81" fmla="*/ 0 h 63"/>
                <a:gd name="T82" fmla="*/ 0 w 45"/>
                <a:gd name="T83" fmla="*/ 0 h 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3"/>
                <a:gd name="T128" fmla="*/ 45 w 45"/>
                <a:gd name="T129" fmla="*/ 63 h 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3">
                  <a:moveTo>
                    <a:pt x="0" y="63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3" y="27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6" y="35"/>
                  </a:lnTo>
                  <a:lnTo>
                    <a:pt x="35" y="35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1" y="36"/>
                  </a:lnTo>
                  <a:lnTo>
                    <a:pt x="29" y="37"/>
                  </a:lnTo>
                  <a:lnTo>
                    <a:pt x="27" y="37"/>
                  </a:lnTo>
                  <a:lnTo>
                    <a:pt x="26" y="37"/>
                  </a:lnTo>
                  <a:lnTo>
                    <a:pt x="23" y="37"/>
                  </a:lnTo>
                  <a:lnTo>
                    <a:pt x="8" y="37"/>
                  </a:lnTo>
                  <a:lnTo>
                    <a:pt x="8" y="63"/>
                  </a:lnTo>
                  <a:lnTo>
                    <a:pt x="0" y="63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7"/>
                  </a:lnTo>
                  <a:lnTo>
                    <a:pt x="32" y="27"/>
                  </a:lnTo>
                  <a:lnTo>
                    <a:pt x="34" y="26"/>
                  </a:lnTo>
                  <a:lnTo>
                    <a:pt x="35" y="26"/>
                  </a:lnTo>
                  <a:lnTo>
                    <a:pt x="35" y="25"/>
                  </a:lnTo>
                  <a:lnTo>
                    <a:pt x="36" y="24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7"/>
                  </a:lnTo>
                  <a:lnTo>
                    <a:pt x="27" y="7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8" y="7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6" name="Freeform 340"/>
            <p:cNvSpPr>
              <a:spLocks noChangeAspect="1" noEditPoints="1"/>
            </p:cNvSpPr>
            <p:nvPr/>
          </p:nvSpPr>
          <p:spPr bwMode="auto">
            <a:xfrm>
              <a:off x="669" y="2352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7" name="Freeform 341"/>
            <p:cNvSpPr>
              <a:spLocks noChangeAspect="1"/>
            </p:cNvSpPr>
            <p:nvPr/>
          </p:nvSpPr>
          <p:spPr bwMode="auto">
            <a:xfrm>
              <a:off x="685" y="2352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28" y="47"/>
                  </a:moveTo>
                  <a:lnTo>
                    <a:pt x="28" y="39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5" y="44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7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0"/>
                  </a:lnTo>
                  <a:lnTo>
                    <a:pt x="36" y="0"/>
                  </a:lnTo>
                  <a:lnTo>
                    <a:pt x="36" y="47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8" name="Freeform 342"/>
            <p:cNvSpPr>
              <a:spLocks noChangeAspect="1" noEditPoints="1"/>
            </p:cNvSpPr>
            <p:nvPr/>
          </p:nvSpPr>
          <p:spPr bwMode="auto">
            <a:xfrm>
              <a:off x="707" y="2347"/>
              <a:ext cx="13" cy="21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6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6" y="62"/>
                  </a:lnTo>
                  <a:lnTo>
                    <a:pt x="25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5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7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7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59" name="Freeform 343"/>
            <p:cNvSpPr>
              <a:spLocks noChangeAspect="1" noEditPoints="1"/>
            </p:cNvSpPr>
            <p:nvPr/>
          </p:nvSpPr>
          <p:spPr bwMode="auto">
            <a:xfrm>
              <a:off x="723" y="2352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0" name="Freeform 344"/>
            <p:cNvSpPr>
              <a:spLocks noChangeAspect="1"/>
            </p:cNvSpPr>
            <p:nvPr/>
          </p:nvSpPr>
          <p:spPr bwMode="auto">
            <a:xfrm>
              <a:off x="738" y="2352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7" y="32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1" name="Freeform 345"/>
            <p:cNvSpPr>
              <a:spLocks noChangeAspect="1"/>
            </p:cNvSpPr>
            <p:nvPr/>
          </p:nvSpPr>
          <p:spPr bwMode="auto">
            <a:xfrm>
              <a:off x="665" y="2391"/>
              <a:ext cx="14" cy="22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4"/>
                <a:gd name="T35" fmla="*/ 40 w 40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4">
                  <a:moveTo>
                    <a:pt x="0" y="64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8" y="8"/>
                  </a:lnTo>
                  <a:lnTo>
                    <a:pt x="8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2" name="Freeform 346"/>
            <p:cNvSpPr>
              <a:spLocks noChangeAspect="1" noEditPoints="1"/>
            </p:cNvSpPr>
            <p:nvPr/>
          </p:nvSpPr>
          <p:spPr bwMode="auto">
            <a:xfrm>
              <a:off x="681" y="2397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3" name="Freeform 347"/>
            <p:cNvSpPr>
              <a:spLocks noChangeAspect="1"/>
            </p:cNvSpPr>
            <p:nvPr/>
          </p:nvSpPr>
          <p:spPr bwMode="auto">
            <a:xfrm>
              <a:off x="697" y="2397"/>
              <a:ext cx="7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4" name="Freeform 348"/>
            <p:cNvSpPr>
              <a:spLocks noChangeAspect="1"/>
            </p:cNvSpPr>
            <p:nvPr/>
          </p:nvSpPr>
          <p:spPr bwMode="auto">
            <a:xfrm>
              <a:off x="706" y="2397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5" name="Freeform 349"/>
            <p:cNvSpPr>
              <a:spLocks noChangeAspect="1" noEditPoints="1"/>
            </p:cNvSpPr>
            <p:nvPr/>
          </p:nvSpPr>
          <p:spPr bwMode="auto">
            <a:xfrm>
              <a:off x="716" y="2397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8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6" name="Freeform 350"/>
            <p:cNvSpPr>
              <a:spLocks noChangeAspect="1"/>
            </p:cNvSpPr>
            <p:nvPr/>
          </p:nvSpPr>
          <p:spPr bwMode="auto">
            <a:xfrm>
              <a:off x="731" y="2397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7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1" y="27"/>
                  </a:lnTo>
                  <a:lnTo>
                    <a:pt x="10" y="25"/>
                  </a:lnTo>
                  <a:lnTo>
                    <a:pt x="9" y="25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5"/>
                  </a:lnTo>
                  <a:lnTo>
                    <a:pt x="5" y="4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6" y="14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9" y="15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2" y="43"/>
                  </a:lnTo>
                  <a:lnTo>
                    <a:pt x="31" y="43"/>
                  </a:lnTo>
                  <a:lnTo>
                    <a:pt x="31" y="44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7" name="Freeform 351"/>
            <p:cNvSpPr>
              <a:spLocks noChangeAspect="1" noEditPoints="1"/>
            </p:cNvSpPr>
            <p:nvPr/>
          </p:nvSpPr>
          <p:spPr bwMode="auto">
            <a:xfrm>
              <a:off x="747" y="2196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8" name="Freeform 352"/>
            <p:cNvSpPr>
              <a:spLocks noChangeAspect="1"/>
            </p:cNvSpPr>
            <p:nvPr/>
          </p:nvSpPr>
          <p:spPr bwMode="auto">
            <a:xfrm>
              <a:off x="678" y="2163"/>
              <a:ext cx="13" cy="21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4"/>
                <a:gd name="T35" fmla="*/ 40 w 40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4">
                  <a:moveTo>
                    <a:pt x="0" y="64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8" y="8"/>
                  </a:lnTo>
                  <a:lnTo>
                    <a:pt x="8" y="27"/>
                  </a:lnTo>
                  <a:lnTo>
                    <a:pt x="35" y="27"/>
                  </a:lnTo>
                  <a:lnTo>
                    <a:pt x="35" y="35"/>
                  </a:lnTo>
                  <a:lnTo>
                    <a:pt x="8" y="35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69" name="Freeform 353"/>
            <p:cNvSpPr>
              <a:spLocks noChangeAspect="1"/>
            </p:cNvSpPr>
            <p:nvPr/>
          </p:nvSpPr>
          <p:spPr bwMode="auto">
            <a:xfrm>
              <a:off x="694" y="2168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0" name="Freeform 354"/>
            <p:cNvSpPr>
              <a:spLocks noChangeAspect="1" noEditPoints="1"/>
            </p:cNvSpPr>
            <p:nvPr/>
          </p:nvSpPr>
          <p:spPr bwMode="auto">
            <a:xfrm>
              <a:off x="703" y="2168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1" name="Freeform 355"/>
            <p:cNvSpPr>
              <a:spLocks noChangeAspect="1"/>
            </p:cNvSpPr>
            <p:nvPr/>
          </p:nvSpPr>
          <p:spPr bwMode="auto">
            <a:xfrm>
              <a:off x="719" y="2168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2" name="Freeform 356"/>
            <p:cNvSpPr>
              <a:spLocks noChangeAspect="1"/>
            </p:cNvSpPr>
            <p:nvPr/>
          </p:nvSpPr>
          <p:spPr bwMode="auto">
            <a:xfrm>
              <a:off x="733" y="2168"/>
              <a:ext cx="13" cy="16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1" y="31"/>
                  </a:moveTo>
                  <a:lnTo>
                    <a:pt x="38" y="32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0" y="16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3" name="Freeform 357"/>
            <p:cNvSpPr>
              <a:spLocks noChangeAspect="1" noEditPoints="1"/>
            </p:cNvSpPr>
            <p:nvPr/>
          </p:nvSpPr>
          <p:spPr bwMode="auto">
            <a:xfrm>
              <a:off x="749" y="2163"/>
              <a:ext cx="3" cy="21"/>
            </a:xfrm>
            <a:custGeom>
              <a:avLst/>
              <a:gdLst>
                <a:gd name="T0" fmla="*/ 0 w 7"/>
                <a:gd name="T1" fmla="*/ 0 h 64"/>
                <a:gd name="T2" fmla="*/ 0 w 7"/>
                <a:gd name="T3" fmla="*/ 0 h 64"/>
                <a:gd name="T4" fmla="*/ 0 w 7"/>
                <a:gd name="T5" fmla="*/ 0 h 64"/>
                <a:gd name="T6" fmla="*/ 0 w 7"/>
                <a:gd name="T7" fmla="*/ 0 h 64"/>
                <a:gd name="T8" fmla="*/ 0 w 7"/>
                <a:gd name="T9" fmla="*/ 0 h 64"/>
                <a:gd name="T10" fmla="*/ 0 w 7"/>
                <a:gd name="T11" fmla="*/ 0 h 64"/>
                <a:gd name="T12" fmla="*/ 0 w 7"/>
                <a:gd name="T13" fmla="*/ 0 h 64"/>
                <a:gd name="T14" fmla="*/ 0 w 7"/>
                <a:gd name="T15" fmla="*/ 0 h 64"/>
                <a:gd name="T16" fmla="*/ 0 w 7"/>
                <a:gd name="T17" fmla="*/ 0 h 64"/>
                <a:gd name="T18" fmla="*/ 0 w 7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4"/>
                <a:gd name="T32" fmla="*/ 7 w 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4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4" name="Freeform 358"/>
            <p:cNvSpPr>
              <a:spLocks noChangeAspect="1"/>
            </p:cNvSpPr>
            <p:nvPr/>
          </p:nvSpPr>
          <p:spPr bwMode="auto">
            <a:xfrm>
              <a:off x="755" y="2168"/>
              <a:ext cx="12" cy="16"/>
            </a:xfrm>
            <a:custGeom>
              <a:avLst/>
              <a:gdLst>
                <a:gd name="T0" fmla="*/ 0 w 35"/>
                <a:gd name="T1" fmla="*/ 0 h 49"/>
                <a:gd name="T2" fmla="*/ 0 w 35"/>
                <a:gd name="T3" fmla="*/ 0 h 49"/>
                <a:gd name="T4" fmla="*/ 0 w 35"/>
                <a:gd name="T5" fmla="*/ 0 h 49"/>
                <a:gd name="T6" fmla="*/ 0 w 35"/>
                <a:gd name="T7" fmla="*/ 0 h 49"/>
                <a:gd name="T8" fmla="*/ 0 w 35"/>
                <a:gd name="T9" fmla="*/ 0 h 49"/>
                <a:gd name="T10" fmla="*/ 0 w 35"/>
                <a:gd name="T11" fmla="*/ 0 h 49"/>
                <a:gd name="T12" fmla="*/ 0 w 35"/>
                <a:gd name="T13" fmla="*/ 0 h 49"/>
                <a:gd name="T14" fmla="*/ 0 w 35"/>
                <a:gd name="T15" fmla="*/ 0 h 49"/>
                <a:gd name="T16" fmla="*/ 0 w 35"/>
                <a:gd name="T17" fmla="*/ 0 h 49"/>
                <a:gd name="T18" fmla="*/ 0 w 35"/>
                <a:gd name="T19" fmla="*/ 0 h 49"/>
                <a:gd name="T20" fmla="*/ 0 w 35"/>
                <a:gd name="T21" fmla="*/ 0 h 49"/>
                <a:gd name="T22" fmla="*/ 0 w 35"/>
                <a:gd name="T23" fmla="*/ 0 h 49"/>
                <a:gd name="T24" fmla="*/ 0 w 35"/>
                <a:gd name="T25" fmla="*/ 0 h 49"/>
                <a:gd name="T26" fmla="*/ 0 w 35"/>
                <a:gd name="T27" fmla="*/ 0 h 49"/>
                <a:gd name="T28" fmla="*/ 0 w 35"/>
                <a:gd name="T29" fmla="*/ 0 h 49"/>
                <a:gd name="T30" fmla="*/ 0 w 35"/>
                <a:gd name="T31" fmla="*/ 0 h 49"/>
                <a:gd name="T32" fmla="*/ 0 w 35"/>
                <a:gd name="T33" fmla="*/ 0 h 49"/>
                <a:gd name="T34" fmla="*/ 0 w 35"/>
                <a:gd name="T35" fmla="*/ 0 h 49"/>
                <a:gd name="T36" fmla="*/ 0 w 35"/>
                <a:gd name="T37" fmla="*/ 0 h 49"/>
                <a:gd name="T38" fmla="*/ 0 w 35"/>
                <a:gd name="T39" fmla="*/ 0 h 49"/>
                <a:gd name="T40" fmla="*/ 0 w 35"/>
                <a:gd name="T41" fmla="*/ 0 h 49"/>
                <a:gd name="T42" fmla="*/ 0 w 35"/>
                <a:gd name="T43" fmla="*/ 0 h 49"/>
                <a:gd name="T44" fmla="*/ 0 w 35"/>
                <a:gd name="T45" fmla="*/ 0 h 49"/>
                <a:gd name="T46" fmla="*/ 0 w 35"/>
                <a:gd name="T47" fmla="*/ 0 h 49"/>
                <a:gd name="T48" fmla="*/ 0 w 35"/>
                <a:gd name="T49" fmla="*/ 0 h 49"/>
                <a:gd name="T50" fmla="*/ 0 w 35"/>
                <a:gd name="T51" fmla="*/ 0 h 49"/>
                <a:gd name="T52" fmla="*/ 0 w 35"/>
                <a:gd name="T53" fmla="*/ 0 h 49"/>
                <a:gd name="T54" fmla="*/ 0 w 35"/>
                <a:gd name="T55" fmla="*/ 0 h 49"/>
                <a:gd name="T56" fmla="*/ 0 w 35"/>
                <a:gd name="T57" fmla="*/ 0 h 49"/>
                <a:gd name="T58" fmla="*/ 0 w 35"/>
                <a:gd name="T59" fmla="*/ 0 h 49"/>
                <a:gd name="T60" fmla="*/ 0 w 35"/>
                <a:gd name="T61" fmla="*/ 0 h 49"/>
                <a:gd name="T62" fmla="*/ 0 w 35"/>
                <a:gd name="T63" fmla="*/ 0 h 49"/>
                <a:gd name="T64" fmla="*/ 0 w 35"/>
                <a:gd name="T65" fmla="*/ 0 h 49"/>
                <a:gd name="T66" fmla="*/ 0 w 35"/>
                <a:gd name="T67" fmla="*/ 0 h 49"/>
                <a:gd name="T68" fmla="*/ 0 w 35"/>
                <a:gd name="T69" fmla="*/ 0 h 49"/>
                <a:gd name="T70" fmla="*/ 0 w 35"/>
                <a:gd name="T71" fmla="*/ 0 h 49"/>
                <a:gd name="T72" fmla="*/ 0 w 35"/>
                <a:gd name="T73" fmla="*/ 0 h 49"/>
                <a:gd name="T74" fmla="*/ 0 w 35"/>
                <a:gd name="T75" fmla="*/ 0 h 49"/>
                <a:gd name="T76" fmla="*/ 0 w 35"/>
                <a:gd name="T77" fmla="*/ 0 h 49"/>
                <a:gd name="T78" fmla="*/ 0 w 35"/>
                <a:gd name="T79" fmla="*/ 0 h 49"/>
                <a:gd name="T80" fmla="*/ 0 w 35"/>
                <a:gd name="T81" fmla="*/ 0 h 49"/>
                <a:gd name="T82" fmla="*/ 0 w 35"/>
                <a:gd name="T83" fmla="*/ 0 h 49"/>
                <a:gd name="T84" fmla="*/ 0 w 35"/>
                <a:gd name="T85" fmla="*/ 0 h 49"/>
                <a:gd name="T86" fmla="*/ 0 w 35"/>
                <a:gd name="T87" fmla="*/ 0 h 49"/>
                <a:gd name="T88" fmla="*/ 0 w 35"/>
                <a:gd name="T89" fmla="*/ 0 h 49"/>
                <a:gd name="T90" fmla="*/ 0 w 35"/>
                <a:gd name="T91" fmla="*/ 0 h 49"/>
                <a:gd name="T92" fmla="*/ 0 w 35"/>
                <a:gd name="T93" fmla="*/ 0 h 49"/>
                <a:gd name="T94" fmla="*/ 0 w 35"/>
                <a:gd name="T95" fmla="*/ 0 h 49"/>
                <a:gd name="T96" fmla="*/ 0 w 35"/>
                <a:gd name="T97" fmla="*/ 0 h 49"/>
                <a:gd name="T98" fmla="*/ 0 w 35"/>
                <a:gd name="T99" fmla="*/ 0 h 49"/>
                <a:gd name="T100" fmla="*/ 0 w 35"/>
                <a:gd name="T101" fmla="*/ 0 h 49"/>
                <a:gd name="T102" fmla="*/ 0 w 35"/>
                <a:gd name="T103" fmla="*/ 0 h 49"/>
                <a:gd name="T104" fmla="*/ 0 w 35"/>
                <a:gd name="T105" fmla="*/ 0 h 49"/>
                <a:gd name="T106" fmla="*/ 0 w 35"/>
                <a:gd name="T107" fmla="*/ 0 h 49"/>
                <a:gd name="T108" fmla="*/ 0 w 35"/>
                <a:gd name="T109" fmla="*/ 0 h 49"/>
                <a:gd name="T110" fmla="*/ 0 w 35"/>
                <a:gd name="T111" fmla="*/ 0 h 49"/>
                <a:gd name="T112" fmla="*/ 0 w 35"/>
                <a:gd name="T113" fmla="*/ 0 h 49"/>
                <a:gd name="T114" fmla="*/ 0 w 35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49"/>
                <a:gd name="T176" fmla="*/ 35 w 35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49">
                  <a:moveTo>
                    <a:pt x="0" y="33"/>
                  </a:moveTo>
                  <a:lnTo>
                    <a:pt x="7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3"/>
                  </a:lnTo>
                  <a:lnTo>
                    <a:pt x="5" y="23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3"/>
                  </a:lnTo>
                  <a:lnTo>
                    <a:pt x="6" y="2"/>
                  </a:lnTo>
                  <a:lnTo>
                    <a:pt x="8" y="2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3" y="13"/>
                  </a:lnTo>
                  <a:lnTo>
                    <a:pt x="26" y="15"/>
                  </a:lnTo>
                  <a:lnTo>
                    <a:pt x="26" y="13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7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2"/>
                  </a:lnTo>
                  <a:lnTo>
                    <a:pt x="28" y="22"/>
                  </a:lnTo>
                  <a:lnTo>
                    <a:pt x="29" y="23"/>
                  </a:lnTo>
                  <a:lnTo>
                    <a:pt x="30" y="23"/>
                  </a:lnTo>
                  <a:lnTo>
                    <a:pt x="31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5" y="32"/>
                  </a:lnTo>
                  <a:lnTo>
                    <a:pt x="35" y="33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3" y="41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5" name="Freeform 359"/>
            <p:cNvSpPr>
              <a:spLocks noChangeAspect="1"/>
            </p:cNvSpPr>
            <p:nvPr/>
          </p:nvSpPr>
          <p:spPr bwMode="auto">
            <a:xfrm>
              <a:off x="769" y="2168"/>
              <a:ext cx="12" cy="16"/>
            </a:xfrm>
            <a:custGeom>
              <a:avLst/>
              <a:gdLst>
                <a:gd name="T0" fmla="*/ 0 w 37"/>
                <a:gd name="T1" fmla="*/ 0 h 49"/>
                <a:gd name="T2" fmla="*/ 0 w 37"/>
                <a:gd name="T3" fmla="*/ 0 h 49"/>
                <a:gd name="T4" fmla="*/ 0 w 37"/>
                <a:gd name="T5" fmla="*/ 0 h 49"/>
                <a:gd name="T6" fmla="*/ 0 w 37"/>
                <a:gd name="T7" fmla="*/ 0 h 49"/>
                <a:gd name="T8" fmla="*/ 0 w 37"/>
                <a:gd name="T9" fmla="*/ 0 h 49"/>
                <a:gd name="T10" fmla="*/ 0 w 37"/>
                <a:gd name="T11" fmla="*/ 0 h 49"/>
                <a:gd name="T12" fmla="*/ 0 w 37"/>
                <a:gd name="T13" fmla="*/ 0 h 49"/>
                <a:gd name="T14" fmla="*/ 0 w 37"/>
                <a:gd name="T15" fmla="*/ 0 h 49"/>
                <a:gd name="T16" fmla="*/ 0 w 37"/>
                <a:gd name="T17" fmla="*/ 0 h 49"/>
                <a:gd name="T18" fmla="*/ 0 w 37"/>
                <a:gd name="T19" fmla="*/ 0 h 49"/>
                <a:gd name="T20" fmla="*/ 0 w 37"/>
                <a:gd name="T21" fmla="*/ 0 h 49"/>
                <a:gd name="T22" fmla="*/ 0 w 37"/>
                <a:gd name="T23" fmla="*/ 0 h 49"/>
                <a:gd name="T24" fmla="*/ 0 w 37"/>
                <a:gd name="T25" fmla="*/ 0 h 49"/>
                <a:gd name="T26" fmla="*/ 0 w 37"/>
                <a:gd name="T27" fmla="*/ 0 h 49"/>
                <a:gd name="T28" fmla="*/ 0 w 37"/>
                <a:gd name="T29" fmla="*/ 0 h 49"/>
                <a:gd name="T30" fmla="*/ 0 w 37"/>
                <a:gd name="T31" fmla="*/ 0 h 49"/>
                <a:gd name="T32" fmla="*/ 0 w 37"/>
                <a:gd name="T33" fmla="*/ 0 h 49"/>
                <a:gd name="T34" fmla="*/ 0 w 37"/>
                <a:gd name="T35" fmla="*/ 0 h 49"/>
                <a:gd name="T36" fmla="*/ 0 w 37"/>
                <a:gd name="T37" fmla="*/ 0 h 49"/>
                <a:gd name="T38" fmla="*/ 0 w 37"/>
                <a:gd name="T39" fmla="*/ 0 h 49"/>
                <a:gd name="T40" fmla="*/ 0 w 37"/>
                <a:gd name="T41" fmla="*/ 0 h 49"/>
                <a:gd name="T42" fmla="*/ 0 w 37"/>
                <a:gd name="T43" fmla="*/ 0 h 49"/>
                <a:gd name="T44" fmla="*/ 0 w 37"/>
                <a:gd name="T45" fmla="*/ 0 h 49"/>
                <a:gd name="T46" fmla="*/ 0 w 37"/>
                <a:gd name="T47" fmla="*/ 0 h 49"/>
                <a:gd name="T48" fmla="*/ 0 w 37"/>
                <a:gd name="T49" fmla="*/ 0 h 49"/>
                <a:gd name="T50" fmla="*/ 0 w 37"/>
                <a:gd name="T51" fmla="*/ 0 h 49"/>
                <a:gd name="T52" fmla="*/ 0 w 37"/>
                <a:gd name="T53" fmla="*/ 0 h 49"/>
                <a:gd name="T54" fmla="*/ 0 w 37"/>
                <a:gd name="T55" fmla="*/ 0 h 49"/>
                <a:gd name="T56" fmla="*/ 0 w 37"/>
                <a:gd name="T57" fmla="*/ 0 h 49"/>
                <a:gd name="T58" fmla="*/ 0 w 37"/>
                <a:gd name="T59" fmla="*/ 0 h 49"/>
                <a:gd name="T60" fmla="*/ 0 w 37"/>
                <a:gd name="T61" fmla="*/ 0 h 49"/>
                <a:gd name="T62" fmla="*/ 0 w 37"/>
                <a:gd name="T63" fmla="*/ 0 h 49"/>
                <a:gd name="T64" fmla="*/ 0 w 37"/>
                <a:gd name="T65" fmla="*/ 0 h 49"/>
                <a:gd name="T66" fmla="*/ 0 w 37"/>
                <a:gd name="T67" fmla="*/ 0 h 49"/>
                <a:gd name="T68" fmla="*/ 0 w 37"/>
                <a:gd name="T69" fmla="*/ 0 h 49"/>
                <a:gd name="T70" fmla="*/ 0 w 37"/>
                <a:gd name="T71" fmla="*/ 0 h 49"/>
                <a:gd name="T72" fmla="*/ 0 w 37"/>
                <a:gd name="T73" fmla="*/ 0 h 49"/>
                <a:gd name="T74" fmla="*/ 0 w 37"/>
                <a:gd name="T75" fmla="*/ 0 h 49"/>
                <a:gd name="T76" fmla="*/ 0 w 37"/>
                <a:gd name="T77" fmla="*/ 0 h 49"/>
                <a:gd name="T78" fmla="*/ 0 w 37"/>
                <a:gd name="T79" fmla="*/ 0 h 49"/>
                <a:gd name="T80" fmla="*/ 0 w 37"/>
                <a:gd name="T81" fmla="*/ 0 h 49"/>
                <a:gd name="T82" fmla="*/ 0 w 37"/>
                <a:gd name="T83" fmla="*/ 0 h 49"/>
                <a:gd name="T84" fmla="*/ 0 w 37"/>
                <a:gd name="T85" fmla="*/ 0 h 49"/>
                <a:gd name="T86" fmla="*/ 0 w 37"/>
                <a:gd name="T87" fmla="*/ 0 h 49"/>
                <a:gd name="T88" fmla="*/ 0 w 37"/>
                <a:gd name="T89" fmla="*/ 0 h 49"/>
                <a:gd name="T90" fmla="*/ 0 w 37"/>
                <a:gd name="T91" fmla="*/ 0 h 49"/>
                <a:gd name="T92" fmla="*/ 0 w 37"/>
                <a:gd name="T93" fmla="*/ 0 h 49"/>
                <a:gd name="T94" fmla="*/ 0 w 37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7"/>
                <a:gd name="T145" fmla="*/ 0 h 49"/>
                <a:gd name="T146" fmla="*/ 37 w 37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7" h="49">
                  <a:moveTo>
                    <a:pt x="30" y="31"/>
                  </a:moveTo>
                  <a:lnTo>
                    <a:pt x="37" y="32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41"/>
                  </a:lnTo>
                  <a:lnTo>
                    <a:pt x="33" y="42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6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1" y="3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10"/>
                  </a:lnTo>
                  <a:lnTo>
                    <a:pt x="35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29" y="16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6" name="Freeform 360"/>
            <p:cNvSpPr>
              <a:spLocks noChangeAspect="1" noEditPoints="1"/>
            </p:cNvSpPr>
            <p:nvPr/>
          </p:nvSpPr>
          <p:spPr bwMode="auto">
            <a:xfrm>
              <a:off x="784" y="2168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7" name="Freeform 361"/>
            <p:cNvSpPr>
              <a:spLocks noChangeAspect="1"/>
            </p:cNvSpPr>
            <p:nvPr/>
          </p:nvSpPr>
          <p:spPr bwMode="auto">
            <a:xfrm>
              <a:off x="728" y="2137"/>
              <a:ext cx="16" cy="22"/>
            </a:xfrm>
            <a:custGeom>
              <a:avLst/>
              <a:gdLst>
                <a:gd name="T0" fmla="*/ 0 w 48"/>
                <a:gd name="T1" fmla="*/ 0 h 65"/>
                <a:gd name="T2" fmla="*/ 0 w 48"/>
                <a:gd name="T3" fmla="*/ 0 h 65"/>
                <a:gd name="T4" fmla="*/ 0 w 48"/>
                <a:gd name="T5" fmla="*/ 0 h 65"/>
                <a:gd name="T6" fmla="*/ 0 w 48"/>
                <a:gd name="T7" fmla="*/ 0 h 65"/>
                <a:gd name="T8" fmla="*/ 0 w 48"/>
                <a:gd name="T9" fmla="*/ 0 h 65"/>
                <a:gd name="T10" fmla="*/ 0 w 48"/>
                <a:gd name="T11" fmla="*/ 0 h 65"/>
                <a:gd name="T12" fmla="*/ 0 w 48"/>
                <a:gd name="T13" fmla="*/ 0 h 65"/>
                <a:gd name="T14" fmla="*/ 0 w 48"/>
                <a:gd name="T15" fmla="*/ 0 h 65"/>
                <a:gd name="T16" fmla="*/ 0 w 48"/>
                <a:gd name="T17" fmla="*/ 0 h 65"/>
                <a:gd name="T18" fmla="*/ 0 w 48"/>
                <a:gd name="T19" fmla="*/ 0 h 65"/>
                <a:gd name="T20" fmla="*/ 0 w 48"/>
                <a:gd name="T21" fmla="*/ 0 h 65"/>
                <a:gd name="T22" fmla="*/ 0 w 48"/>
                <a:gd name="T23" fmla="*/ 0 h 65"/>
                <a:gd name="T24" fmla="*/ 0 w 48"/>
                <a:gd name="T25" fmla="*/ 0 h 65"/>
                <a:gd name="T26" fmla="*/ 0 w 48"/>
                <a:gd name="T27" fmla="*/ 0 h 65"/>
                <a:gd name="T28" fmla="*/ 0 w 48"/>
                <a:gd name="T29" fmla="*/ 0 h 65"/>
                <a:gd name="T30" fmla="*/ 0 w 48"/>
                <a:gd name="T31" fmla="*/ 0 h 65"/>
                <a:gd name="T32" fmla="*/ 0 w 48"/>
                <a:gd name="T33" fmla="*/ 0 h 65"/>
                <a:gd name="T34" fmla="*/ 0 w 48"/>
                <a:gd name="T35" fmla="*/ 0 h 65"/>
                <a:gd name="T36" fmla="*/ 0 w 48"/>
                <a:gd name="T37" fmla="*/ 0 h 65"/>
                <a:gd name="T38" fmla="*/ 0 w 48"/>
                <a:gd name="T39" fmla="*/ 0 h 65"/>
                <a:gd name="T40" fmla="*/ 0 w 48"/>
                <a:gd name="T41" fmla="*/ 0 h 65"/>
                <a:gd name="T42" fmla="*/ 0 w 48"/>
                <a:gd name="T43" fmla="*/ 0 h 65"/>
                <a:gd name="T44" fmla="*/ 0 w 48"/>
                <a:gd name="T45" fmla="*/ 0 h 65"/>
                <a:gd name="T46" fmla="*/ 0 w 48"/>
                <a:gd name="T47" fmla="*/ 0 h 65"/>
                <a:gd name="T48" fmla="*/ 0 w 48"/>
                <a:gd name="T49" fmla="*/ 0 h 65"/>
                <a:gd name="T50" fmla="*/ 0 w 48"/>
                <a:gd name="T51" fmla="*/ 0 h 65"/>
                <a:gd name="T52" fmla="*/ 0 w 48"/>
                <a:gd name="T53" fmla="*/ 0 h 65"/>
                <a:gd name="T54" fmla="*/ 0 w 48"/>
                <a:gd name="T55" fmla="*/ 0 h 65"/>
                <a:gd name="T56" fmla="*/ 0 w 48"/>
                <a:gd name="T57" fmla="*/ 0 h 65"/>
                <a:gd name="T58" fmla="*/ 0 w 48"/>
                <a:gd name="T59" fmla="*/ 0 h 65"/>
                <a:gd name="T60" fmla="*/ 0 w 48"/>
                <a:gd name="T61" fmla="*/ 0 h 65"/>
                <a:gd name="T62" fmla="*/ 0 w 48"/>
                <a:gd name="T63" fmla="*/ 0 h 65"/>
                <a:gd name="T64" fmla="*/ 0 w 48"/>
                <a:gd name="T65" fmla="*/ 0 h 65"/>
                <a:gd name="T66" fmla="*/ 0 w 48"/>
                <a:gd name="T67" fmla="*/ 0 h 65"/>
                <a:gd name="T68" fmla="*/ 0 w 48"/>
                <a:gd name="T69" fmla="*/ 0 h 65"/>
                <a:gd name="T70" fmla="*/ 0 w 48"/>
                <a:gd name="T71" fmla="*/ 0 h 65"/>
                <a:gd name="T72" fmla="*/ 0 w 48"/>
                <a:gd name="T73" fmla="*/ 0 h 65"/>
                <a:gd name="T74" fmla="*/ 0 w 48"/>
                <a:gd name="T75" fmla="*/ 0 h 65"/>
                <a:gd name="T76" fmla="*/ 0 w 48"/>
                <a:gd name="T77" fmla="*/ 0 h 65"/>
                <a:gd name="T78" fmla="*/ 0 w 48"/>
                <a:gd name="T79" fmla="*/ 0 h 65"/>
                <a:gd name="T80" fmla="*/ 0 w 48"/>
                <a:gd name="T81" fmla="*/ 0 h 65"/>
                <a:gd name="T82" fmla="*/ 0 w 48"/>
                <a:gd name="T83" fmla="*/ 0 h 65"/>
                <a:gd name="T84" fmla="*/ 0 w 48"/>
                <a:gd name="T85" fmla="*/ 0 h 65"/>
                <a:gd name="T86" fmla="*/ 0 w 48"/>
                <a:gd name="T87" fmla="*/ 0 h 65"/>
                <a:gd name="T88" fmla="*/ 0 w 48"/>
                <a:gd name="T89" fmla="*/ 0 h 65"/>
                <a:gd name="T90" fmla="*/ 0 w 48"/>
                <a:gd name="T91" fmla="*/ 0 h 65"/>
                <a:gd name="T92" fmla="*/ 0 w 48"/>
                <a:gd name="T93" fmla="*/ 0 h 65"/>
                <a:gd name="T94" fmla="*/ 0 w 48"/>
                <a:gd name="T95" fmla="*/ 0 h 65"/>
                <a:gd name="T96" fmla="*/ 0 w 48"/>
                <a:gd name="T97" fmla="*/ 0 h 65"/>
                <a:gd name="T98" fmla="*/ 0 w 48"/>
                <a:gd name="T99" fmla="*/ 0 h 65"/>
                <a:gd name="T100" fmla="*/ 0 w 48"/>
                <a:gd name="T101" fmla="*/ 0 h 65"/>
                <a:gd name="T102" fmla="*/ 0 w 48"/>
                <a:gd name="T103" fmla="*/ 0 h 65"/>
                <a:gd name="T104" fmla="*/ 0 w 48"/>
                <a:gd name="T105" fmla="*/ 0 h 65"/>
                <a:gd name="T106" fmla="*/ 0 w 48"/>
                <a:gd name="T107" fmla="*/ 0 h 65"/>
                <a:gd name="T108" fmla="*/ 0 w 48"/>
                <a:gd name="T109" fmla="*/ 0 h 65"/>
                <a:gd name="T110" fmla="*/ 0 w 48"/>
                <a:gd name="T111" fmla="*/ 0 h 65"/>
                <a:gd name="T112" fmla="*/ 0 w 48"/>
                <a:gd name="T113" fmla="*/ 0 h 65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8"/>
                <a:gd name="T172" fmla="*/ 0 h 65"/>
                <a:gd name="T173" fmla="*/ 48 w 48"/>
                <a:gd name="T174" fmla="*/ 65 h 65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8" h="65">
                  <a:moveTo>
                    <a:pt x="0" y="43"/>
                  </a:moveTo>
                  <a:lnTo>
                    <a:pt x="9" y="43"/>
                  </a:lnTo>
                  <a:lnTo>
                    <a:pt x="9" y="44"/>
                  </a:lnTo>
                  <a:lnTo>
                    <a:pt x="9" y="45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1" y="57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6" y="57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30" y="57"/>
                  </a:lnTo>
                  <a:lnTo>
                    <a:pt x="31" y="56"/>
                  </a:lnTo>
                  <a:lnTo>
                    <a:pt x="33" y="56"/>
                  </a:lnTo>
                  <a:lnTo>
                    <a:pt x="34" y="55"/>
                  </a:lnTo>
                  <a:lnTo>
                    <a:pt x="36" y="54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6"/>
                  </a:lnTo>
                  <a:lnTo>
                    <a:pt x="27" y="36"/>
                  </a:lnTo>
                  <a:lnTo>
                    <a:pt x="25" y="35"/>
                  </a:lnTo>
                  <a:lnTo>
                    <a:pt x="23" y="35"/>
                  </a:lnTo>
                  <a:lnTo>
                    <a:pt x="22" y="34"/>
                  </a:lnTo>
                  <a:lnTo>
                    <a:pt x="19" y="34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9" y="29"/>
                  </a:lnTo>
                  <a:lnTo>
                    <a:pt x="8" y="29"/>
                  </a:lnTo>
                  <a:lnTo>
                    <a:pt x="6" y="26"/>
                  </a:lnTo>
                  <a:lnTo>
                    <a:pt x="5" y="25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4" y="21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3" y="18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3" y="15"/>
                  </a:lnTo>
                  <a:lnTo>
                    <a:pt x="3" y="14"/>
                  </a:lnTo>
                  <a:lnTo>
                    <a:pt x="4" y="13"/>
                  </a:lnTo>
                  <a:lnTo>
                    <a:pt x="4" y="12"/>
                  </a:lnTo>
                  <a:lnTo>
                    <a:pt x="4" y="11"/>
                  </a:lnTo>
                  <a:lnTo>
                    <a:pt x="5" y="10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1" y="5"/>
                  </a:lnTo>
                  <a:lnTo>
                    <a:pt x="43" y="6"/>
                  </a:lnTo>
                  <a:lnTo>
                    <a:pt x="43" y="7"/>
                  </a:lnTo>
                  <a:lnTo>
                    <a:pt x="44" y="8"/>
                  </a:lnTo>
                  <a:lnTo>
                    <a:pt x="45" y="10"/>
                  </a:lnTo>
                  <a:lnTo>
                    <a:pt x="45" y="11"/>
                  </a:lnTo>
                  <a:lnTo>
                    <a:pt x="46" y="12"/>
                  </a:lnTo>
                  <a:lnTo>
                    <a:pt x="46" y="13"/>
                  </a:lnTo>
                  <a:lnTo>
                    <a:pt x="47" y="14"/>
                  </a:lnTo>
                  <a:lnTo>
                    <a:pt x="47" y="16"/>
                  </a:lnTo>
                  <a:lnTo>
                    <a:pt x="47" y="17"/>
                  </a:lnTo>
                  <a:lnTo>
                    <a:pt x="47" y="18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8" y="16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9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19" y="7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6"/>
                  </a:lnTo>
                  <a:lnTo>
                    <a:pt x="11" y="18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4"/>
                  </a:lnTo>
                  <a:lnTo>
                    <a:pt x="18" y="25"/>
                  </a:lnTo>
                  <a:lnTo>
                    <a:pt x="21" y="25"/>
                  </a:lnTo>
                  <a:lnTo>
                    <a:pt x="23" y="26"/>
                  </a:lnTo>
                  <a:lnTo>
                    <a:pt x="25" y="26"/>
                  </a:lnTo>
                  <a:lnTo>
                    <a:pt x="29" y="27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1" y="32"/>
                  </a:lnTo>
                  <a:lnTo>
                    <a:pt x="43" y="34"/>
                  </a:lnTo>
                  <a:lnTo>
                    <a:pt x="44" y="34"/>
                  </a:lnTo>
                  <a:lnTo>
                    <a:pt x="44" y="35"/>
                  </a:lnTo>
                  <a:lnTo>
                    <a:pt x="45" y="36"/>
                  </a:lnTo>
                  <a:lnTo>
                    <a:pt x="46" y="37"/>
                  </a:lnTo>
                  <a:lnTo>
                    <a:pt x="47" y="40"/>
                  </a:lnTo>
                  <a:lnTo>
                    <a:pt x="47" y="41"/>
                  </a:lnTo>
                  <a:lnTo>
                    <a:pt x="47" y="42"/>
                  </a:lnTo>
                  <a:lnTo>
                    <a:pt x="48" y="43"/>
                  </a:lnTo>
                  <a:lnTo>
                    <a:pt x="48" y="44"/>
                  </a:lnTo>
                  <a:lnTo>
                    <a:pt x="48" y="45"/>
                  </a:lnTo>
                  <a:lnTo>
                    <a:pt x="48" y="46"/>
                  </a:lnTo>
                  <a:lnTo>
                    <a:pt x="48" y="47"/>
                  </a:lnTo>
                  <a:lnTo>
                    <a:pt x="48" y="49"/>
                  </a:lnTo>
                  <a:lnTo>
                    <a:pt x="48" y="50"/>
                  </a:lnTo>
                  <a:lnTo>
                    <a:pt x="47" y="51"/>
                  </a:lnTo>
                  <a:lnTo>
                    <a:pt x="47" y="52"/>
                  </a:lnTo>
                  <a:lnTo>
                    <a:pt x="47" y="53"/>
                  </a:lnTo>
                  <a:lnTo>
                    <a:pt x="46" y="55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9"/>
                  </a:lnTo>
                  <a:lnTo>
                    <a:pt x="42" y="60"/>
                  </a:lnTo>
                  <a:lnTo>
                    <a:pt x="41" y="61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6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5" y="56"/>
                  </a:lnTo>
                  <a:lnTo>
                    <a:pt x="4" y="55"/>
                  </a:lnTo>
                  <a:lnTo>
                    <a:pt x="3" y="53"/>
                  </a:lnTo>
                  <a:lnTo>
                    <a:pt x="3" y="52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2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8" name="Freeform 362"/>
            <p:cNvSpPr>
              <a:spLocks noChangeAspect="1" noEditPoints="1"/>
            </p:cNvSpPr>
            <p:nvPr/>
          </p:nvSpPr>
          <p:spPr bwMode="auto">
            <a:xfrm>
              <a:off x="746" y="2138"/>
              <a:ext cx="14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w 40"/>
                <a:gd name="T23" fmla="*/ 0 h 63"/>
                <a:gd name="T24" fmla="*/ 0 w 40"/>
                <a:gd name="T25" fmla="*/ 0 h 63"/>
                <a:gd name="T26" fmla="*/ 0 w 40"/>
                <a:gd name="T27" fmla="*/ 0 h 63"/>
                <a:gd name="T28" fmla="*/ 0 w 40"/>
                <a:gd name="T29" fmla="*/ 0 h 63"/>
                <a:gd name="T30" fmla="*/ 0 w 40"/>
                <a:gd name="T31" fmla="*/ 0 h 63"/>
                <a:gd name="T32" fmla="*/ 0 w 40"/>
                <a:gd name="T33" fmla="*/ 0 h 63"/>
                <a:gd name="T34" fmla="*/ 0 w 40"/>
                <a:gd name="T35" fmla="*/ 0 h 63"/>
                <a:gd name="T36" fmla="*/ 0 w 40"/>
                <a:gd name="T37" fmla="*/ 0 h 63"/>
                <a:gd name="T38" fmla="*/ 0 w 40"/>
                <a:gd name="T39" fmla="*/ 0 h 63"/>
                <a:gd name="T40" fmla="*/ 0 w 40"/>
                <a:gd name="T41" fmla="*/ 0 h 63"/>
                <a:gd name="T42" fmla="*/ 0 w 40"/>
                <a:gd name="T43" fmla="*/ 0 h 63"/>
                <a:gd name="T44" fmla="*/ 0 w 40"/>
                <a:gd name="T45" fmla="*/ 0 h 63"/>
                <a:gd name="T46" fmla="*/ 0 w 40"/>
                <a:gd name="T47" fmla="*/ 0 h 63"/>
                <a:gd name="T48" fmla="*/ 0 w 40"/>
                <a:gd name="T49" fmla="*/ 0 h 63"/>
                <a:gd name="T50" fmla="*/ 0 w 40"/>
                <a:gd name="T51" fmla="*/ 0 h 63"/>
                <a:gd name="T52" fmla="*/ 0 w 40"/>
                <a:gd name="T53" fmla="*/ 0 h 63"/>
                <a:gd name="T54" fmla="*/ 0 w 40"/>
                <a:gd name="T55" fmla="*/ 0 h 63"/>
                <a:gd name="T56" fmla="*/ 0 w 40"/>
                <a:gd name="T57" fmla="*/ 0 h 63"/>
                <a:gd name="T58" fmla="*/ 0 w 40"/>
                <a:gd name="T59" fmla="*/ 0 h 63"/>
                <a:gd name="T60" fmla="*/ 0 w 40"/>
                <a:gd name="T61" fmla="*/ 0 h 63"/>
                <a:gd name="T62" fmla="*/ 0 w 40"/>
                <a:gd name="T63" fmla="*/ 0 h 63"/>
                <a:gd name="T64" fmla="*/ 0 w 40"/>
                <a:gd name="T65" fmla="*/ 0 h 63"/>
                <a:gd name="T66" fmla="*/ 0 w 40"/>
                <a:gd name="T67" fmla="*/ 0 h 63"/>
                <a:gd name="T68" fmla="*/ 0 w 40"/>
                <a:gd name="T69" fmla="*/ 0 h 63"/>
                <a:gd name="T70" fmla="*/ 0 w 40"/>
                <a:gd name="T71" fmla="*/ 0 h 63"/>
                <a:gd name="T72" fmla="*/ 0 w 40"/>
                <a:gd name="T73" fmla="*/ 0 h 63"/>
                <a:gd name="T74" fmla="*/ 0 w 40"/>
                <a:gd name="T75" fmla="*/ 0 h 63"/>
                <a:gd name="T76" fmla="*/ 0 w 40"/>
                <a:gd name="T77" fmla="*/ 0 h 63"/>
                <a:gd name="T78" fmla="*/ 0 w 40"/>
                <a:gd name="T79" fmla="*/ 0 h 63"/>
                <a:gd name="T80" fmla="*/ 0 w 40"/>
                <a:gd name="T81" fmla="*/ 0 h 63"/>
                <a:gd name="T82" fmla="*/ 0 w 40"/>
                <a:gd name="T83" fmla="*/ 0 h 63"/>
                <a:gd name="T84" fmla="*/ 0 w 40"/>
                <a:gd name="T85" fmla="*/ 0 h 63"/>
                <a:gd name="T86" fmla="*/ 0 w 40"/>
                <a:gd name="T87" fmla="*/ 0 h 63"/>
                <a:gd name="T88" fmla="*/ 0 w 40"/>
                <a:gd name="T89" fmla="*/ 0 h 63"/>
                <a:gd name="T90" fmla="*/ 0 w 40"/>
                <a:gd name="T91" fmla="*/ 0 h 63"/>
                <a:gd name="T92" fmla="*/ 0 w 40"/>
                <a:gd name="T93" fmla="*/ 0 h 63"/>
                <a:gd name="T94" fmla="*/ 0 w 40"/>
                <a:gd name="T95" fmla="*/ 0 h 63"/>
                <a:gd name="T96" fmla="*/ 0 w 40"/>
                <a:gd name="T97" fmla="*/ 0 h 63"/>
                <a:gd name="T98" fmla="*/ 0 w 40"/>
                <a:gd name="T99" fmla="*/ 0 h 63"/>
                <a:gd name="T100" fmla="*/ 0 w 40"/>
                <a:gd name="T101" fmla="*/ 0 h 63"/>
                <a:gd name="T102" fmla="*/ 0 w 40"/>
                <a:gd name="T103" fmla="*/ 0 h 63"/>
                <a:gd name="T104" fmla="*/ 0 w 40"/>
                <a:gd name="T105" fmla="*/ 0 h 63"/>
                <a:gd name="T106" fmla="*/ 0 w 40"/>
                <a:gd name="T107" fmla="*/ 0 h 63"/>
                <a:gd name="T108" fmla="*/ 0 w 40"/>
                <a:gd name="T109" fmla="*/ 0 h 63"/>
                <a:gd name="T110" fmla="*/ 0 w 40"/>
                <a:gd name="T111" fmla="*/ 0 h 63"/>
                <a:gd name="T112" fmla="*/ 0 w 40"/>
                <a:gd name="T113" fmla="*/ 0 h 63"/>
                <a:gd name="T114" fmla="*/ 0 w 40"/>
                <a:gd name="T115" fmla="*/ 0 h 63"/>
                <a:gd name="T116" fmla="*/ 0 w 40"/>
                <a:gd name="T117" fmla="*/ 0 h 63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63"/>
                <a:gd name="T179" fmla="*/ 40 w 40"/>
                <a:gd name="T180" fmla="*/ 63 h 63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63">
                  <a:moveTo>
                    <a:pt x="31" y="57"/>
                  </a:moveTo>
                  <a:lnTo>
                    <a:pt x="29" y="59"/>
                  </a:lnTo>
                  <a:lnTo>
                    <a:pt x="28" y="59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0" y="62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5" y="39"/>
                  </a:lnTo>
                  <a:lnTo>
                    <a:pt x="7" y="38"/>
                  </a:lnTo>
                  <a:lnTo>
                    <a:pt x="8" y="38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2" y="35"/>
                  </a:lnTo>
                  <a:lnTo>
                    <a:pt x="14" y="35"/>
                  </a:lnTo>
                  <a:lnTo>
                    <a:pt x="15" y="35"/>
                  </a:lnTo>
                  <a:lnTo>
                    <a:pt x="17" y="34"/>
                  </a:lnTo>
                  <a:lnTo>
                    <a:pt x="19" y="34"/>
                  </a:lnTo>
                  <a:lnTo>
                    <a:pt x="21" y="34"/>
                  </a:lnTo>
                  <a:lnTo>
                    <a:pt x="25" y="33"/>
                  </a:lnTo>
                  <a:lnTo>
                    <a:pt x="29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1" y="28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29" y="25"/>
                  </a:lnTo>
                  <a:lnTo>
                    <a:pt x="29" y="24"/>
                  </a:lnTo>
                  <a:lnTo>
                    <a:pt x="28" y="24"/>
                  </a:lnTo>
                  <a:lnTo>
                    <a:pt x="27" y="23"/>
                  </a:lnTo>
                  <a:lnTo>
                    <a:pt x="25" y="23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3"/>
                  </a:lnTo>
                  <a:lnTo>
                    <a:pt x="13" y="24"/>
                  </a:lnTo>
                  <a:lnTo>
                    <a:pt x="11" y="24"/>
                  </a:lnTo>
                  <a:lnTo>
                    <a:pt x="11" y="25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9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2" y="25"/>
                  </a:lnTo>
                  <a:lnTo>
                    <a:pt x="2" y="24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9" y="16"/>
                  </a:lnTo>
                  <a:lnTo>
                    <a:pt x="10" y="16"/>
                  </a:lnTo>
                  <a:lnTo>
                    <a:pt x="11" y="15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1" y="14"/>
                  </a:lnTo>
                  <a:lnTo>
                    <a:pt x="23" y="14"/>
                  </a:lnTo>
                  <a:lnTo>
                    <a:pt x="25" y="14"/>
                  </a:lnTo>
                  <a:lnTo>
                    <a:pt x="27" y="14"/>
                  </a:lnTo>
                  <a:lnTo>
                    <a:pt x="29" y="15"/>
                  </a:lnTo>
                  <a:lnTo>
                    <a:pt x="30" y="15"/>
                  </a:lnTo>
                  <a:lnTo>
                    <a:pt x="31" y="15"/>
                  </a:lnTo>
                  <a:lnTo>
                    <a:pt x="32" y="16"/>
                  </a:lnTo>
                  <a:lnTo>
                    <a:pt x="33" y="18"/>
                  </a:lnTo>
                  <a:lnTo>
                    <a:pt x="35" y="19"/>
                  </a:lnTo>
                  <a:lnTo>
                    <a:pt x="35" y="20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7" y="23"/>
                  </a:lnTo>
                  <a:lnTo>
                    <a:pt x="38" y="25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8" y="42"/>
                  </a:lnTo>
                  <a:lnTo>
                    <a:pt x="38" y="51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40" y="62"/>
                  </a:lnTo>
                  <a:lnTo>
                    <a:pt x="33" y="62"/>
                  </a:lnTo>
                  <a:lnTo>
                    <a:pt x="32" y="61"/>
                  </a:lnTo>
                  <a:lnTo>
                    <a:pt x="32" y="60"/>
                  </a:lnTo>
                  <a:lnTo>
                    <a:pt x="31" y="58"/>
                  </a:lnTo>
                  <a:lnTo>
                    <a:pt x="31" y="57"/>
                  </a:lnTo>
                  <a:close/>
                  <a:moveTo>
                    <a:pt x="31" y="40"/>
                  </a:moveTo>
                  <a:lnTo>
                    <a:pt x="29" y="41"/>
                  </a:lnTo>
                  <a:lnTo>
                    <a:pt x="25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6" y="43"/>
                  </a:lnTo>
                  <a:lnTo>
                    <a:pt x="14" y="43"/>
                  </a:lnTo>
                  <a:lnTo>
                    <a:pt x="13" y="43"/>
                  </a:lnTo>
                  <a:lnTo>
                    <a:pt x="12" y="44"/>
                  </a:lnTo>
                  <a:lnTo>
                    <a:pt x="11" y="44"/>
                  </a:lnTo>
                  <a:lnTo>
                    <a:pt x="10" y="44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8" y="51"/>
                  </a:lnTo>
                  <a:lnTo>
                    <a:pt x="9" y="52"/>
                  </a:lnTo>
                  <a:lnTo>
                    <a:pt x="9" y="53"/>
                  </a:lnTo>
                  <a:lnTo>
                    <a:pt x="10" y="53"/>
                  </a:lnTo>
                  <a:lnTo>
                    <a:pt x="11" y="54"/>
                  </a:lnTo>
                  <a:lnTo>
                    <a:pt x="13" y="55"/>
                  </a:lnTo>
                  <a:lnTo>
                    <a:pt x="15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19" y="55"/>
                  </a:lnTo>
                  <a:lnTo>
                    <a:pt x="21" y="55"/>
                  </a:lnTo>
                  <a:lnTo>
                    <a:pt x="21" y="54"/>
                  </a:lnTo>
                  <a:lnTo>
                    <a:pt x="22" y="54"/>
                  </a:lnTo>
                  <a:lnTo>
                    <a:pt x="24" y="53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0"/>
                  </a:lnTo>
                  <a:close/>
                  <a:moveTo>
                    <a:pt x="8" y="11"/>
                  </a:moveTo>
                  <a:lnTo>
                    <a:pt x="8" y="10"/>
                  </a:lnTo>
                  <a:lnTo>
                    <a:pt x="8" y="9"/>
                  </a:lnTo>
                  <a:lnTo>
                    <a:pt x="8" y="8"/>
                  </a:lnTo>
                  <a:lnTo>
                    <a:pt x="9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7" y="1"/>
                  </a:lnTo>
                  <a:lnTo>
                    <a:pt x="27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30" y="10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8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79" name="Freeform 363"/>
            <p:cNvSpPr>
              <a:spLocks noChangeAspect="1" noEditPoints="1"/>
            </p:cNvSpPr>
            <p:nvPr/>
          </p:nvSpPr>
          <p:spPr bwMode="auto">
            <a:xfrm>
              <a:off x="761" y="2142"/>
              <a:ext cx="14" cy="17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"/>
                <a:gd name="T163" fmla="*/ 0 h 49"/>
                <a:gd name="T164" fmla="*/ 41 w 41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0" name="Freeform 364"/>
            <p:cNvSpPr>
              <a:spLocks noChangeAspect="1" noEditPoints="1"/>
            </p:cNvSpPr>
            <p:nvPr/>
          </p:nvSpPr>
          <p:spPr bwMode="auto">
            <a:xfrm>
              <a:off x="677" y="2191"/>
              <a:ext cx="13" cy="21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0" y="63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0" y="63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1" name="Freeform 365"/>
            <p:cNvSpPr>
              <a:spLocks noChangeAspect="1" noEditPoints="1"/>
            </p:cNvSpPr>
            <p:nvPr/>
          </p:nvSpPr>
          <p:spPr bwMode="auto">
            <a:xfrm>
              <a:off x="692" y="2196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2" name="Freeform 366"/>
            <p:cNvSpPr>
              <a:spLocks noChangeAspect="1" noEditPoints="1"/>
            </p:cNvSpPr>
            <p:nvPr/>
          </p:nvSpPr>
          <p:spPr bwMode="auto">
            <a:xfrm>
              <a:off x="672" y="2219"/>
              <a:ext cx="19" cy="22"/>
            </a:xfrm>
            <a:custGeom>
              <a:avLst/>
              <a:gdLst>
                <a:gd name="T0" fmla="*/ 0 w 56"/>
                <a:gd name="T1" fmla="*/ 0 h 65"/>
                <a:gd name="T2" fmla="*/ 0 w 56"/>
                <a:gd name="T3" fmla="*/ 0 h 65"/>
                <a:gd name="T4" fmla="*/ 0 w 56"/>
                <a:gd name="T5" fmla="*/ 0 h 65"/>
                <a:gd name="T6" fmla="*/ 0 w 56"/>
                <a:gd name="T7" fmla="*/ 0 h 65"/>
                <a:gd name="T8" fmla="*/ 0 w 56"/>
                <a:gd name="T9" fmla="*/ 0 h 65"/>
                <a:gd name="T10" fmla="*/ 0 w 56"/>
                <a:gd name="T11" fmla="*/ 0 h 65"/>
                <a:gd name="T12" fmla="*/ 0 w 56"/>
                <a:gd name="T13" fmla="*/ 0 h 65"/>
                <a:gd name="T14" fmla="*/ 0 w 56"/>
                <a:gd name="T15" fmla="*/ 0 h 65"/>
                <a:gd name="T16" fmla="*/ 0 w 56"/>
                <a:gd name="T17" fmla="*/ 0 h 65"/>
                <a:gd name="T18" fmla="*/ 0 w 56"/>
                <a:gd name="T19" fmla="*/ 0 h 65"/>
                <a:gd name="T20" fmla="*/ 0 w 56"/>
                <a:gd name="T21" fmla="*/ 0 h 65"/>
                <a:gd name="T22" fmla="*/ 0 w 56"/>
                <a:gd name="T23" fmla="*/ 0 h 65"/>
                <a:gd name="T24" fmla="*/ 0 w 56"/>
                <a:gd name="T25" fmla="*/ 0 h 65"/>
                <a:gd name="T26" fmla="*/ 0 w 56"/>
                <a:gd name="T27" fmla="*/ 0 h 65"/>
                <a:gd name="T28" fmla="*/ 0 w 56"/>
                <a:gd name="T29" fmla="*/ 0 h 65"/>
                <a:gd name="T30" fmla="*/ 0 w 56"/>
                <a:gd name="T31" fmla="*/ 0 h 65"/>
                <a:gd name="T32" fmla="*/ 0 w 56"/>
                <a:gd name="T33" fmla="*/ 0 h 65"/>
                <a:gd name="T34" fmla="*/ 0 w 56"/>
                <a:gd name="T35" fmla="*/ 0 h 65"/>
                <a:gd name="T36" fmla="*/ 0 w 56"/>
                <a:gd name="T37" fmla="*/ 0 h 65"/>
                <a:gd name="T38" fmla="*/ 0 w 56"/>
                <a:gd name="T39" fmla="*/ 0 h 65"/>
                <a:gd name="T40" fmla="*/ 0 w 56"/>
                <a:gd name="T41" fmla="*/ 0 h 65"/>
                <a:gd name="T42" fmla="*/ 0 w 56"/>
                <a:gd name="T43" fmla="*/ 0 h 65"/>
                <a:gd name="T44" fmla="*/ 0 w 56"/>
                <a:gd name="T45" fmla="*/ 0 h 65"/>
                <a:gd name="T46" fmla="*/ 0 w 56"/>
                <a:gd name="T47" fmla="*/ 0 h 65"/>
                <a:gd name="T48" fmla="*/ 0 w 56"/>
                <a:gd name="T49" fmla="*/ 0 h 65"/>
                <a:gd name="T50" fmla="*/ 0 w 56"/>
                <a:gd name="T51" fmla="*/ 0 h 65"/>
                <a:gd name="T52" fmla="*/ 0 w 56"/>
                <a:gd name="T53" fmla="*/ 0 h 65"/>
                <a:gd name="T54" fmla="*/ 0 w 56"/>
                <a:gd name="T55" fmla="*/ 0 h 65"/>
                <a:gd name="T56" fmla="*/ 0 w 56"/>
                <a:gd name="T57" fmla="*/ 0 h 65"/>
                <a:gd name="T58" fmla="*/ 0 w 56"/>
                <a:gd name="T59" fmla="*/ 0 h 65"/>
                <a:gd name="T60" fmla="*/ 0 w 56"/>
                <a:gd name="T61" fmla="*/ 0 h 65"/>
                <a:gd name="T62" fmla="*/ 0 w 56"/>
                <a:gd name="T63" fmla="*/ 0 h 65"/>
                <a:gd name="T64" fmla="*/ 0 w 56"/>
                <a:gd name="T65" fmla="*/ 0 h 65"/>
                <a:gd name="T66" fmla="*/ 0 w 56"/>
                <a:gd name="T67" fmla="*/ 0 h 65"/>
                <a:gd name="T68" fmla="*/ 0 w 56"/>
                <a:gd name="T69" fmla="*/ 0 h 65"/>
                <a:gd name="T70" fmla="*/ 0 w 56"/>
                <a:gd name="T71" fmla="*/ 0 h 65"/>
                <a:gd name="T72" fmla="*/ 0 w 56"/>
                <a:gd name="T73" fmla="*/ 0 h 65"/>
                <a:gd name="T74" fmla="*/ 0 w 56"/>
                <a:gd name="T75" fmla="*/ 0 h 65"/>
                <a:gd name="T76" fmla="*/ 0 w 56"/>
                <a:gd name="T77" fmla="*/ 0 h 65"/>
                <a:gd name="T78" fmla="*/ 0 w 56"/>
                <a:gd name="T79" fmla="*/ 0 h 65"/>
                <a:gd name="T80" fmla="*/ 0 w 56"/>
                <a:gd name="T81" fmla="*/ 0 h 65"/>
                <a:gd name="T82" fmla="*/ 0 w 56"/>
                <a:gd name="T83" fmla="*/ 0 h 65"/>
                <a:gd name="T84" fmla="*/ 0 w 56"/>
                <a:gd name="T85" fmla="*/ 0 h 65"/>
                <a:gd name="T86" fmla="*/ 0 w 56"/>
                <a:gd name="T87" fmla="*/ 0 h 65"/>
                <a:gd name="T88" fmla="*/ 0 w 56"/>
                <a:gd name="T89" fmla="*/ 0 h 65"/>
                <a:gd name="T90" fmla="*/ 0 w 56"/>
                <a:gd name="T91" fmla="*/ 0 h 65"/>
                <a:gd name="T92" fmla="*/ 0 w 56"/>
                <a:gd name="T93" fmla="*/ 0 h 65"/>
                <a:gd name="T94" fmla="*/ 0 w 56"/>
                <a:gd name="T95" fmla="*/ 0 h 65"/>
                <a:gd name="T96" fmla="*/ 0 w 56"/>
                <a:gd name="T97" fmla="*/ 0 h 65"/>
                <a:gd name="T98" fmla="*/ 0 w 56"/>
                <a:gd name="T99" fmla="*/ 0 h 65"/>
                <a:gd name="T100" fmla="*/ 0 w 56"/>
                <a:gd name="T101" fmla="*/ 0 h 65"/>
                <a:gd name="T102" fmla="*/ 0 w 56"/>
                <a:gd name="T103" fmla="*/ 0 h 65"/>
                <a:gd name="T104" fmla="*/ 0 w 56"/>
                <a:gd name="T105" fmla="*/ 0 h 65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56"/>
                <a:gd name="T160" fmla="*/ 0 h 65"/>
                <a:gd name="T161" fmla="*/ 56 w 56"/>
                <a:gd name="T162" fmla="*/ 65 h 65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56" h="65">
                  <a:moveTo>
                    <a:pt x="0" y="33"/>
                  </a:move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20"/>
                  </a:lnTo>
                  <a:lnTo>
                    <a:pt x="2" y="18"/>
                  </a:lnTo>
                  <a:lnTo>
                    <a:pt x="3" y="16"/>
                  </a:lnTo>
                  <a:lnTo>
                    <a:pt x="4" y="15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7" y="9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5" y="3"/>
                  </a:lnTo>
                  <a:lnTo>
                    <a:pt x="16" y="3"/>
                  </a:lnTo>
                  <a:lnTo>
                    <a:pt x="17" y="2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2" y="1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6" y="1"/>
                  </a:lnTo>
                  <a:lnTo>
                    <a:pt x="38" y="1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2" y="4"/>
                  </a:lnTo>
                  <a:lnTo>
                    <a:pt x="43" y="4"/>
                  </a:lnTo>
                  <a:lnTo>
                    <a:pt x="44" y="5"/>
                  </a:lnTo>
                  <a:lnTo>
                    <a:pt x="45" y="6"/>
                  </a:lnTo>
                  <a:lnTo>
                    <a:pt x="47" y="8"/>
                  </a:lnTo>
                  <a:lnTo>
                    <a:pt x="47" y="9"/>
                  </a:lnTo>
                  <a:lnTo>
                    <a:pt x="48" y="9"/>
                  </a:lnTo>
                  <a:lnTo>
                    <a:pt x="49" y="11"/>
                  </a:lnTo>
                  <a:lnTo>
                    <a:pt x="51" y="12"/>
                  </a:lnTo>
                  <a:lnTo>
                    <a:pt x="52" y="14"/>
                  </a:lnTo>
                  <a:lnTo>
                    <a:pt x="53" y="15"/>
                  </a:lnTo>
                  <a:lnTo>
                    <a:pt x="54" y="18"/>
                  </a:lnTo>
                  <a:lnTo>
                    <a:pt x="54" y="20"/>
                  </a:lnTo>
                  <a:lnTo>
                    <a:pt x="55" y="22"/>
                  </a:lnTo>
                  <a:lnTo>
                    <a:pt x="55" y="23"/>
                  </a:lnTo>
                  <a:lnTo>
                    <a:pt x="56" y="25"/>
                  </a:lnTo>
                  <a:lnTo>
                    <a:pt x="56" y="26"/>
                  </a:lnTo>
                  <a:lnTo>
                    <a:pt x="56" y="28"/>
                  </a:lnTo>
                  <a:lnTo>
                    <a:pt x="56" y="30"/>
                  </a:lnTo>
                  <a:lnTo>
                    <a:pt x="56" y="33"/>
                  </a:lnTo>
                  <a:lnTo>
                    <a:pt x="56" y="34"/>
                  </a:lnTo>
                  <a:lnTo>
                    <a:pt x="56" y="35"/>
                  </a:lnTo>
                  <a:lnTo>
                    <a:pt x="56" y="38"/>
                  </a:lnTo>
                  <a:lnTo>
                    <a:pt x="56" y="39"/>
                  </a:lnTo>
                  <a:lnTo>
                    <a:pt x="56" y="40"/>
                  </a:lnTo>
                  <a:lnTo>
                    <a:pt x="55" y="42"/>
                  </a:lnTo>
                  <a:lnTo>
                    <a:pt x="55" y="44"/>
                  </a:lnTo>
                  <a:lnTo>
                    <a:pt x="54" y="46"/>
                  </a:lnTo>
                  <a:lnTo>
                    <a:pt x="53" y="48"/>
                  </a:lnTo>
                  <a:lnTo>
                    <a:pt x="53" y="49"/>
                  </a:lnTo>
                  <a:lnTo>
                    <a:pt x="53" y="50"/>
                  </a:lnTo>
                  <a:lnTo>
                    <a:pt x="52" y="52"/>
                  </a:lnTo>
                  <a:lnTo>
                    <a:pt x="51" y="53"/>
                  </a:lnTo>
                  <a:lnTo>
                    <a:pt x="49" y="55"/>
                  </a:lnTo>
                  <a:lnTo>
                    <a:pt x="47" y="57"/>
                  </a:lnTo>
                  <a:lnTo>
                    <a:pt x="47" y="58"/>
                  </a:lnTo>
                  <a:lnTo>
                    <a:pt x="46" y="58"/>
                  </a:lnTo>
                  <a:lnTo>
                    <a:pt x="45" y="60"/>
                  </a:lnTo>
                  <a:lnTo>
                    <a:pt x="43" y="61"/>
                  </a:lnTo>
                  <a:lnTo>
                    <a:pt x="42" y="61"/>
                  </a:lnTo>
                  <a:lnTo>
                    <a:pt x="40" y="62"/>
                  </a:lnTo>
                  <a:lnTo>
                    <a:pt x="39" y="63"/>
                  </a:lnTo>
                  <a:lnTo>
                    <a:pt x="37" y="64"/>
                  </a:lnTo>
                  <a:lnTo>
                    <a:pt x="35" y="64"/>
                  </a:lnTo>
                  <a:lnTo>
                    <a:pt x="34" y="65"/>
                  </a:lnTo>
                  <a:lnTo>
                    <a:pt x="32" y="65"/>
                  </a:lnTo>
                  <a:lnTo>
                    <a:pt x="29" y="65"/>
                  </a:lnTo>
                  <a:lnTo>
                    <a:pt x="28" y="65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4" y="65"/>
                  </a:lnTo>
                  <a:lnTo>
                    <a:pt x="23" y="65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5" y="62"/>
                  </a:lnTo>
                  <a:lnTo>
                    <a:pt x="14" y="61"/>
                  </a:lnTo>
                  <a:lnTo>
                    <a:pt x="13" y="61"/>
                  </a:lnTo>
                  <a:lnTo>
                    <a:pt x="12" y="60"/>
                  </a:lnTo>
                  <a:lnTo>
                    <a:pt x="11" y="59"/>
                  </a:lnTo>
                  <a:lnTo>
                    <a:pt x="8" y="58"/>
                  </a:lnTo>
                  <a:lnTo>
                    <a:pt x="8" y="57"/>
                  </a:lnTo>
                  <a:lnTo>
                    <a:pt x="7" y="57"/>
                  </a:lnTo>
                  <a:lnTo>
                    <a:pt x="6" y="54"/>
                  </a:lnTo>
                  <a:lnTo>
                    <a:pt x="5" y="53"/>
                  </a:lnTo>
                  <a:lnTo>
                    <a:pt x="4" y="51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close/>
                  <a:moveTo>
                    <a:pt x="8" y="33"/>
                  </a:moveTo>
                  <a:lnTo>
                    <a:pt x="8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41"/>
                  </a:lnTo>
                  <a:lnTo>
                    <a:pt x="9" y="42"/>
                  </a:lnTo>
                  <a:lnTo>
                    <a:pt x="9" y="43"/>
                  </a:lnTo>
                  <a:lnTo>
                    <a:pt x="11" y="45"/>
                  </a:lnTo>
                  <a:lnTo>
                    <a:pt x="12" y="48"/>
                  </a:lnTo>
                  <a:lnTo>
                    <a:pt x="13" y="50"/>
                  </a:lnTo>
                  <a:lnTo>
                    <a:pt x="14" y="50"/>
                  </a:lnTo>
                  <a:lnTo>
                    <a:pt x="14" y="51"/>
                  </a:lnTo>
                  <a:lnTo>
                    <a:pt x="16" y="53"/>
                  </a:lnTo>
                  <a:lnTo>
                    <a:pt x="17" y="54"/>
                  </a:lnTo>
                  <a:lnTo>
                    <a:pt x="18" y="54"/>
                  </a:lnTo>
                  <a:lnTo>
                    <a:pt x="19" y="55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8"/>
                  </a:lnTo>
                  <a:lnTo>
                    <a:pt x="34" y="57"/>
                  </a:lnTo>
                  <a:lnTo>
                    <a:pt x="36" y="57"/>
                  </a:lnTo>
                  <a:lnTo>
                    <a:pt x="37" y="55"/>
                  </a:lnTo>
                  <a:lnTo>
                    <a:pt x="38" y="54"/>
                  </a:lnTo>
                  <a:lnTo>
                    <a:pt x="39" y="54"/>
                  </a:lnTo>
                  <a:lnTo>
                    <a:pt x="40" y="53"/>
                  </a:lnTo>
                  <a:lnTo>
                    <a:pt x="42" y="51"/>
                  </a:lnTo>
                  <a:lnTo>
                    <a:pt x="42" y="50"/>
                  </a:lnTo>
                  <a:lnTo>
                    <a:pt x="43" y="50"/>
                  </a:lnTo>
                  <a:lnTo>
                    <a:pt x="44" y="49"/>
                  </a:lnTo>
                  <a:lnTo>
                    <a:pt x="44" y="48"/>
                  </a:lnTo>
                  <a:lnTo>
                    <a:pt x="45" y="45"/>
                  </a:lnTo>
                  <a:lnTo>
                    <a:pt x="45" y="44"/>
                  </a:lnTo>
                  <a:lnTo>
                    <a:pt x="46" y="43"/>
                  </a:lnTo>
                  <a:lnTo>
                    <a:pt x="46" y="42"/>
                  </a:lnTo>
                  <a:lnTo>
                    <a:pt x="46" y="41"/>
                  </a:lnTo>
                  <a:lnTo>
                    <a:pt x="47" y="39"/>
                  </a:lnTo>
                  <a:lnTo>
                    <a:pt x="47" y="36"/>
                  </a:lnTo>
                  <a:lnTo>
                    <a:pt x="47" y="35"/>
                  </a:lnTo>
                  <a:lnTo>
                    <a:pt x="47" y="33"/>
                  </a:lnTo>
                  <a:lnTo>
                    <a:pt x="47" y="31"/>
                  </a:lnTo>
                  <a:lnTo>
                    <a:pt x="47" y="29"/>
                  </a:lnTo>
                  <a:lnTo>
                    <a:pt x="47" y="28"/>
                  </a:lnTo>
                  <a:lnTo>
                    <a:pt x="47" y="26"/>
                  </a:lnTo>
                  <a:lnTo>
                    <a:pt x="46" y="25"/>
                  </a:lnTo>
                  <a:lnTo>
                    <a:pt x="46" y="24"/>
                  </a:lnTo>
                  <a:lnTo>
                    <a:pt x="46" y="22"/>
                  </a:lnTo>
                  <a:lnTo>
                    <a:pt x="45" y="21"/>
                  </a:lnTo>
                  <a:lnTo>
                    <a:pt x="45" y="20"/>
                  </a:lnTo>
                  <a:lnTo>
                    <a:pt x="44" y="18"/>
                  </a:lnTo>
                  <a:lnTo>
                    <a:pt x="44" y="16"/>
                  </a:lnTo>
                  <a:lnTo>
                    <a:pt x="43" y="15"/>
                  </a:lnTo>
                  <a:lnTo>
                    <a:pt x="42" y="14"/>
                  </a:lnTo>
                  <a:lnTo>
                    <a:pt x="41" y="13"/>
                  </a:lnTo>
                  <a:lnTo>
                    <a:pt x="40" y="12"/>
                  </a:lnTo>
                  <a:lnTo>
                    <a:pt x="39" y="12"/>
                  </a:lnTo>
                  <a:lnTo>
                    <a:pt x="38" y="11"/>
                  </a:lnTo>
                  <a:lnTo>
                    <a:pt x="37" y="10"/>
                  </a:lnTo>
                  <a:lnTo>
                    <a:pt x="36" y="10"/>
                  </a:lnTo>
                  <a:lnTo>
                    <a:pt x="35" y="9"/>
                  </a:lnTo>
                  <a:lnTo>
                    <a:pt x="34" y="9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4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9" y="22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3" name="Freeform 367"/>
            <p:cNvSpPr>
              <a:spLocks noChangeAspect="1" noEditPoints="1"/>
            </p:cNvSpPr>
            <p:nvPr/>
          </p:nvSpPr>
          <p:spPr bwMode="auto">
            <a:xfrm>
              <a:off x="692" y="222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4" name="Freeform 368"/>
            <p:cNvSpPr>
              <a:spLocks noChangeAspect="1"/>
            </p:cNvSpPr>
            <p:nvPr/>
          </p:nvSpPr>
          <p:spPr bwMode="auto">
            <a:xfrm>
              <a:off x="707" y="2225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8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7" y="32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8" y="25"/>
                  </a:lnTo>
                  <a:lnTo>
                    <a:pt x="7" y="25"/>
                  </a:lnTo>
                  <a:lnTo>
                    <a:pt x="7" y="24"/>
                  </a:lnTo>
                  <a:lnTo>
                    <a:pt x="6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6" y="5"/>
                  </a:lnTo>
                  <a:lnTo>
                    <a:pt x="7" y="4"/>
                  </a:lnTo>
                  <a:lnTo>
                    <a:pt x="7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2"/>
                  </a:lnTo>
                  <a:lnTo>
                    <a:pt x="23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27" y="15"/>
                  </a:lnTo>
                  <a:lnTo>
                    <a:pt x="27" y="14"/>
                  </a:lnTo>
                  <a:lnTo>
                    <a:pt x="26" y="13"/>
                  </a:lnTo>
                  <a:lnTo>
                    <a:pt x="26" y="12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2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5" name="Freeform 369"/>
            <p:cNvSpPr>
              <a:spLocks noChangeAspect="1"/>
            </p:cNvSpPr>
            <p:nvPr/>
          </p:nvSpPr>
          <p:spPr bwMode="auto">
            <a:xfrm>
              <a:off x="720" y="2220"/>
              <a:ext cx="7" cy="21"/>
            </a:xfrm>
            <a:custGeom>
              <a:avLst/>
              <a:gdLst>
                <a:gd name="T0" fmla="*/ 0 w 21"/>
                <a:gd name="T1" fmla="*/ 0 h 63"/>
                <a:gd name="T2" fmla="*/ 0 w 21"/>
                <a:gd name="T3" fmla="*/ 0 h 63"/>
                <a:gd name="T4" fmla="*/ 0 w 21"/>
                <a:gd name="T5" fmla="*/ 0 h 63"/>
                <a:gd name="T6" fmla="*/ 0 w 21"/>
                <a:gd name="T7" fmla="*/ 0 h 63"/>
                <a:gd name="T8" fmla="*/ 0 w 21"/>
                <a:gd name="T9" fmla="*/ 0 h 63"/>
                <a:gd name="T10" fmla="*/ 0 w 21"/>
                <a:gd name="T11" fmla="*/ 0 h 63"/>
                <a:gd name="T12" fmla="*/ 0 w 21"/>
                <a:gd name="T13" fmla="*/ 0 h 63"/>
                <a:gd name="T14" fmla="*/ 0 w 21"/>
                <a:gd name="T15" fmla="*/ 0 h 63"/>
                <a:gd name="T16" fmla="*/ 0 w 21"/>
                <a:gd name="T17" fmla="*/ 0 h 63"/>
                <a:gd name="T18" fmla="*/ 0 w 21"/>
                <a:gd name="T19" fmla="*/ 0 h 63"/>
                <a:gd name="T20" fmla="*/ 0 w 21"/>
                <a:gd name="T21" fmla="*/ 0 h 63"/>
                <a:gd name="T22" fmla="*/ 0 w 21"/>
                <a:gd name="T23" fmla="*/ 0 h 63"/>
                <a:gd name="T24" fmla="*/ 0 w 21"/>
                <a:gd name="T25" fmla="*/ 0 h 63"/>
                <a:gd name="T26" fmla="*/ 0 w 21"/>
                <a:gd name="T27" fmla="*/ 0 h 63"/>
                <a:gd name="T28" fmla="*/ 0 w 21"/>
                <a:gd name="T29" fmla="*/ 0 h 63"/>
                <a:gd name="T30" fmla="*/ 0 w 21"/>
                <a:gd name="T31" fmla="*/ 0 h 63"/>
                <a:gd name="T32" fmla="*/ 0 w 21"/>
                <a:gd name="T33" fmla="*/ 0 h 63"/>
                <a:gd name="T34" fmla="*/ 0 w 21"/>
                <a:gd name="T35" fmla="*/ 0 h 63"/>
                <a:gd name="T36" fmla="*/ 0 w 21"/>
                <a:gd name="T37" fmla="*/ 0 h 63"/>
                <a:gd name="T38" fmla="*/ 0 w 21"/>
                <a:gd name="T39" fmla="*/ 0 h 63"/>
                <a:gd name="T40" fmla="*/ 0 w 21"/>
                <a:gd name="T41" fmla="*/ 0 h 63"/>
                <a:gd name="T42" fmla="*/ 0 w 21"/>
                <a:gd name="T43" fmla="*/ 0 h 63"/>
                <a:gd name="T44" fmla="*/ 0 w 21"/>
                <a:gd name="T45" fmla="*/ 0 h 63"/>
                <a:gd name="T46" fmla="*/ 0 w 21"/>
                <a:gd name="T47" fmla="*/ 0 h 63"/>
                <a:gd name="T48" fmla="*/ 0 w 21"/>
                <a:gd name="T49" fmla="*/ 0 h 63"/>
                <a:gd name="T50" fmla="*/ 0 w 21"/>
                <a:gd name="T51" fmla="*/ 0 h 63"/>
                <a:gd name="T52" fmla="*/ 0 w 21"/>
                <a:gd name="T53" fmla="*/ 0 h 63"/>
                <a:gd name="T54" fmla="*/ 0 w 21"/>
                <a:gd name="T55" fmla="*/ 0 h 63"/>
                <a:gd name="T56" fmla="*/ 0 w 21"/>
                <a:gd name="T57" fmla="*/ 0 h 63"/>
                <a:gd name="T58" fmla="*/ 0 w 21"/>
                <a:gd name="T59" fmla="*/ 0 h 63"/>
                <a:gd name="T60" fmla="*/ 0 w 21"/>
                <a:gd name="T61" fmla="*/ 0 h 63"/>
                <a:gd name="T62" fmla="*/ 0 w 21"/>
                <a:gd name="T63" fmla="*/ 0 h 63"/>
                <a:gd name="T64" fmla="*/ 0 w 21"/>
                <a:gd name="T65" fmla="*/ 0 h 63"/>
                <a:gd name="T66" fmla="*/ 0 w 21"/>
                <a:gd name="T67" fmla="*/ 0 h 63"/>
                <a:gd name="T68" fmla="*/ 0 w 21"/>
                <a:gd name="T69" fmla="*/ 0 h 63"/>
                <a:gd name="T70" fmla="*/ 0 w 21"/>
                <a:gd name="T71" fmla="*/ 0 h 63"/>
                <a:gd name="T72" fmla="*/ 0 w 21"/>
                <a:gd name="T73" fmla="*/ 0 h 63"/>
                <a:gd name="T74" fmla="*/ 0 w 21"/>
                <a:gd name="T75" fmla="*/ 0 h 63"/>
                <a:gd name="T76" fmla="*/ 0 w 21"/>
                <a:gd name="T77" fmla="*/ 0 h 63"/>
                <a:gd name="T78" fmla="*/ 0 w 21"/>
                <a:gd name="T79" fmla="*/ 0 h 63"/>
                <a:gd name="T80" fmla="*/ 0 w 21"/>
                <a:gd name="T81" fmla="*/ 0 h 63"/>
                <a:gd name="T82" fmla="*/ 0 w 21"/>
                <a:gd name="T83" fmla="*/ 0 h 63"/>
                <a:gd name="T84" fmla="*/ 0 w 21"/>
                <a:gd name="T85" fmla="*/ 0 h 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3"/>
                <a:gd name="T131" fmla="*/ 21 w 21"/>
                <a:gd name="T132" fmla="*/ 63 h 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3">
                  <a:moveTo>
                    <a:pt x="20" y="56"/>
                  </a:moveTo>
                  <a:lnTo>
                    <a:pt x="21" y="62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23"/>
                  </a:lnTo>
                  <a:lnTo>
                    <a:pt x="0" y="23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4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3"/>
                  </a:lnTo>
                  <a:lnTo>
                    <a:pt x="13" y="2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6" name="Freeform 370"/>
            <p:cNvSpPr>
              <a:spLocks noChangeAspect="1" noEditPoints="1"/>
            </p:cNvSpPr>
            <p:nvPr/>
          </p:nvSpPr>
          <p:spPr bwMode="auto">
            <a:xfrm>
              <a:off x="727" y="222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7" y="41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5" y="42"/>
                  </a:lnTo>
                  <a:lnTo>
                    <a:pt x="27" y="41"/>
                  </a:lnTo>
                  <a:lnTo>
                    <a:pt x="28" y="41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7" name="Freeform 371"/>
            <p:cNvSpPr>
              <a:spLocks noChangeAspect="1" noEditPoints="1"/>
            </p:cNvSpPr>
            <p:nvPr/>
          </p:nvSpPr>
          <p:spPr bwMode="auto">
            <a:xfrm>
              <a:off x="776" y="2330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1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2" y="31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1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8" name="Freeform 372"/>
            <p:cNvSpPr>
              <a:spLocks noChangeAspect="1" noEditPoints="1"/>
            </p:cNvSpPr>
            <p:nvPr/>
          </p:nvSpPr>
          <p:spPr bwMode="auto">
            <a:xfrm>
              <a:off x="761" y="2293"/>
              <a:ext cx="17" cy="21"/>
            </a:xfrm>
            <a:custGeom>
              <a:avLst/>
              <a:gdLst>
                <a:gd name="T0" fmla="*/ 0 w 50"/>
                <a:gd name="T1" fmla="*/ 0 h 64"/>
                <a:gd name="T2" fmla="*/ 0 w 50"/>
                <a:gd name="T3" fmla="*/ 0 h 64"/>
                <a:gd name="T4" fmla="*/ 0 w 50"/>
                <a:gd name="T5" fmla="*/ 0 h 64"/>
                <a:gd name="T6" fmla="*/ 0 w 50"/>
                <a:gd name="T7" fmla="*/ 0 h 64"/>
                <a:gd name="T8" fmla="*/ 0 w 50"/>
                <a:gd name="T9" fmla="*/ 0 h 64"/>
                <a:gd name="T10" fmla="*/ 0 w 50"/>
                <a:gd name="T11" fmla="*/ 0 h 64"/>
                <a:gd name="T12" fmla="*/ 0 w 50"/>
                <a:gd name="T13" fmla="*/ 0 h 64"/>
                <a:gd name="T14" fmla="*/ 0 w 50"/>
                <a:gd name="T15" fmla="*/ 0 h 64"/>
                <a:gd name="T16" fmla="*/ 0 w 50"/>
                <a:gd name="T17" fmla="*/ 0 h 64"/>
                <a:gd name="T18" fmla="*/ 0 w 50"/>
                <a:gd name="T19" fmla="*/ 0 h 64"/>
                <a:gd name="T20" fmla="*/ 0 w 50"/>
                <a:gd name="T21" fmla="*/ 0 h 64"/>
                <a:gd name="T22" fmla="*/ 0 w 50"/>
                <a:gd name="T23" fmla="*/ 0 h 64"/>
                <a:gd name="T24" fmla="*/ 0 w 50"/>
                <a:gd name="T25" fmla="*/ 0 h 64"/>
                <a:gd name="T26" fmla="*/ 0 w 50"/>
                <a:gd name="T27" fmla="*/ 0 h 64"/>
                <a:gd name="T28" fmla="*/ 0 w 50"/>
                <a:gd name="T29" fmla="*/ 0 h 64"/>
                <a:gd name="T30" fmla="*/ 0 w 50"/>
                <a:gd name="T31" fmla="*/ 0 h 64"/>
                <a:gd name="T32" fmla="*/ 0 w 50"/>
                <a:gd name="T33" fmla="*/ 0 h 64"/>
                <a:gd name="T34" fmla="*/ 0 w 50"/>
                <a:gd name="T35" fmla="*/ 0 h 64"/>
                <a:gd name="T36" fmla="*/ 0 w 50"/>
                <a:gd name="T37" fmla="*/ 0 h 64"/>
                <a:gd name="T38" fmla="*/ 0 w 50"/>
                <a:gd name="T39" fmla="*/ 0 h 64"/>
                <a:gd name="T40" fmla="*/ 0 w 50"/>
                <a:gd name="T41" fmla="*/ 0 h 64"/>
                <a:gd name="T42" fmla="*/ 0 w 50"/>
                <a:gd name="T43" fmla="*/ 0 h 64"/>
                <a:gd name="T44" fmla="*/ 0 w 50"/>
                <a:gd name="T45" fmla="*/ 0 h 64"/>
                <a:gd name="T46" fmla="*/ 0 w 50"/>
                <a:gd name="T47" fmla="*/ 0 h 64"/>
                <a:gd name="T48" fmla="*/ 0 w 50"/>
                <a:gd name="T49" fmla="*/ 0 h 64"/>
                <a:gd name="T50" fmla="*/ 0 w 50"/>
                <a:gd name="T51" fmla="*/ 0 h 64"/>
                <a:gd name="T52" fmla="*/ 0 w 50"/>
                <a:gd name="T53" fmla="*/ 0 h 64"/>
                <a:gd name="T54" fmla="*/ 0 w 50"/>
                <a:gd name="T55" fmla="*/ 0 h 64"/>
                <a:gd name="T56" fmla="*/ 0 w 50"/>
                <a:gd name="T57" fmla="*/ 0 h 64"/>
                <a:gd name="T58" fmla="*/ 0 w 50"/>
                <a:gd name="T59" fmla="*/ 0 h 64"/>
                <a:gd name="T60" fmla="*/ 0 w 50"/>
                <a:gd name="T61" fmla="*/ 0 h 64"/>
                <a:gd name="T62" fmla="*/ 0 w 50"/>
                <a:gd name="T63" fmla="*/ 0 h 64"/>
                <a:gd name="T64" fmla="*/ 0 w 50"/>
                <a:gd name="T65" fmla="*/ 0 h 64"/>
                <a:gd name="T66" fmla="*/ 0 w 50"/>
                <a:gd name="T67" fmla="*/ 0 h 64"/>
                <a:gd name="T68" fmla="*/ 0 w 50"/>
                <a:gd name="T69" fmla="*/ 0 h 64"/>
                <a:gd name="T70" fmla="*/ 0 w 50"/>
                <a:gd name="T71" fmla="*/ 0 h 64"/>
                <a:gd name="T72" fmla="*/ 0 w 50"/>
                <a:gd name="T73" fmla="*/ 0 h 64"/>
                <a:gd name="T74" fmla="*/ 0 w 50"/>
                <a:gd name="T75" fmla="*/ 0 h 64"/>
                <a:gd name="T76" fmla="*/ 0 w 50"/>
                <a:gd name="T77" fmla="*/ 0 h 64"/>
                <a:gd name="T78" fmla="*/ 0 w 50"/>
                <a:gd name="T79" fmla="*/ 0 h 64"/>
                <a:gd name="T80" fmla="*/ 0 w 50"/>
                <a:gd name="T81" fmla="*/ 0 h 64"/>
                <a:gd name="T82" fmla="*/ 0 w 50"/>
                <a:gd name="T83" fmla="*/ 0 h 64"/>
                <a:gd name="T84" fmla="*/ 0 w 50"/>
                <a:gd name="T85" fmla="*/ 0 h 64"/>
                <a:gd name="T86" fmla="*/ 0 w 50"/>
                <a:gd name="T87" fmla="*/ 0 h 64"/>
                <a:gd name="T88" fmla="*/ 0 w 50"/>
                <a:gd name="T89" fmla="*/ 0 h 64"/>
                <a:gd name="T90" fmla="*/ 0 w 50"/>
                <a:gd name="T91" fmla="*/ 0 h 64"/>
                <a:gd name="T92" fmla="*/ 0 w 50"/>
                <a:gd name="T93" fmla="*/ 0 h 64"/>
                <a:gd name="T94" fmla="*/ 0 w 50"/>
                <a:gd name="T95" fmla="*/ 0 h 64"/>
                <a:gd name="T96" fmla="*/ 0 w 50"/>
                <a:gd name="T97" fmla="*/ 0 h 64"/>
                <a:gd name="T98" fmla="*/ 0 w 50"/>
                <a:gd name="T99" fmla="*/ 0 h 64"/>
                <a:gd name="T100" fmla="*/ 0 w 50"/>
                <a:gd name="T101" fmla="*/ 0 h 64"/>
                <a:gd name="T102" fmla="*/ 0 w 50"/>
                <a:gd name="T103" fmla="*/ 0 h 64"/>
                <a:gd name="T104" fmla="*/ 0 w 50"/>
                <a:gd name="T105" fmla="*/ 0 h 64"/>
                <a:gd name="T106" fmla="*/ 0 w 50"/>
                <a:gd name="T107" fmla="*/ 0 h 64"/>
                <a:gd name="T108" fmla="*/ 0 w 50"/>
                <a:gd name="T109" fmla="*/ 0 h 64"/>
                <a:gd name="T110" fmla="*/ 0 w 50"/>
                <a:gd name="T111" fmla="*/ 0 h 64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0"/>
                <a:gd name="T169" fmla="*/ 0 h 64"/>
                <a:gd name="T170" fmla="*/ 50 w 50"/>
                <a:gd name="T171" fmla="*/ 64 h 64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0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41" y="6"/>
                  </a:lnTo>
                  <a:lnTo>
                    <a:pt x="42" y="7"/>
                  </a:lnTo>
                  <a:lnTo>
                    <a:pt x="43" y="8"/>
                  </a:lnTo>
                  <a:lnTo>
                    <a:pt x="44" y="9"/>
                  </a:lnTo>
                  <a:lnTo>
                    <a:pt x="45" y="10"/>
                  </a:lnTo>
                  <a:lnTo>
                    <a:pt x="46" y="11"/>
                  </a:lnTo>
                  <a:lnTo>
                    <a:pt x="47" y="14"/>
                  </a:lnTo>
                  <a:lnTo>
                    <a:pt x="47" y="15"/>
                  </a:lnTo>
                  <a:lnTo>
                    <a:pt x="48" y="17"/>
                  </a:lnTo>
                  <a:lnTo>
                    <a:pt x="48" y="18"/>
                  </a:lnTo>
                  <a:lnTo>
                    <a:pt x="49" y="20"/>
                  </a:lnTo>
                  <a:lnTo>
                    <a:pt x="49" y="21"/>
                  </a:lnTo>
                  <a:lnTo>
                    <a:pt x="49" y="24"/>
                  </a:lnTo>
                  <a:lnTo>
                    <a:pt x="50" y="26"/>
                  </a:lnTo>
                  <a:lnTo>
                    <a:pt x="50" y="27"/>
                  </a:lnTo>
                  <a:lnTo>
                    <a:pt x="50" y="29"/>
                  </a:lnTo>
                  <a:lnTo>
                    <a:pt x="50" y="31"/>
                  </a:lnTo>
                  <a:lnTo>
                    <a:pt x="50" y="34"/>
                  </a:lnTo>
                  <a:lnTo>
                    <a:pt x="50" y="35"/>
                  </a:lnTo>
                  <a:lnTo>
                    <a:pt x="50" y="37"/>
                  </a:lnTo>
                  <a:lnTo>
                    <a:pt x="50" y="38"/>
                  </a:lnTo>
                  <a:lnTo>
                    <a:pt x="49" y="40"/>
                  </a:lnTo>
                  <a:lnTo>
                    <a:pt x="49" y="41"/>
                  </a:lnTo>
                  <a:lnTo>
                    <a:pt x="49" y="42"/>
                  </a:lnTo>
                  <a:lnTo>
                    <a:pt x="48" y="45"/>
                  </a:lnTo>
                  <a:lnTo>
                    <a:pt x="48" y="47"/>
                  </a:lnTo>
                  <a:lnTo>
                    <a:pt x="47" y="49"/>
                  </a:lnTo>
                  <a:lnTo>
                    <a:pt x="46" y="50"/>
                  </a:lnTo>
                  <a:lnTo>
                    <a:pt x="46" y="51"/>
                  </a:lnTo>
                  <a:lnTo>
                    <a:pt x="45" y="54"/>
                  </a:lnTo>
                  <a:lnTo>
                    <a:pt x="43" y="56"/>
                  </a:lnTo>
                  <a:lnTo>
                    <a:pt x="42" y="57"/>
                  </a:lnTo>
                  <a:lnTo>
                    <a:pt x="41" y="58"/>
                  </a:lnTo>
                  <a:lnTo>
                    <a:pt x="38" y="59"/>
                  </a:lnTo>
                  <a:lnTo>
                    <a:pt x="37" y="60"/>
                  </a:lnTo>
                  <a:lnTo>
                    <a:pt x="35" y="61"/>
                  </a:lnTo>
                  <a:lnTo>
                    <a:pt x="34" y="61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4"/>
                  </a:lnTo>
                  <a:lnTo>
                    <a:pt x="27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0" y="64"/>
                  </a:lnTo>
                  <a:close/>
                  <a:moveTo>
                    <a:pt x="9" y="56"/>
                  </a:move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4" y="52"/>
                  </a:lnTo>
                  <a:lnTo>
                    <a:pt x="35" y="51"/>
                  </a:lnTo>
                  <a:lnTo>
                    <a:pt x="36" y="50"/>
                  </a:lnTo>
                  <a:lnTo>
                    <a:pt x="37" y="50"/>
                  </a:lnTo>
                  <a:lnTo>
                    <a:pt x="38" y="48"/>
                  </a:lnTo>
                  <a:lnTo>
                    <a:pt x="38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41" y="44"/>
                  </a:lnTo>
                  <a:lnTo>
                    <a:pt x="41" y="41"/>
                  </a:lnTo>
                  <a:lnTo>
                    <a:pt x="41" y="39"/>
                  </a:lnTo>
                  <a:lnTo>
                    <a:pt x="42" y="38"/>
                  </a:lnTo>
                  <a:lnTo>
                    <a:pt x="42" y="37"/>
                  </a:lnTo>
                  <a:lnTo>
                    <a:pt x="42" y="35"/>
                  </a:lnTo>
                  <a:lnTo>
                    <a:pt x="42" y="31"/>
                  </a:lnTo>
                  <a:lnTo>
                    <a:pt x="42" y="30"/>
                  </a:lnTo>
                  <a:lnTo>
                    <a:pt x="42" y="29"/>
                  </a:lnTo>
                  <a:lnTo>
                    <a:pt x="42" y="27"/>
                  </a:lnTo>
                  <a:lnTo>
                    <a:pt x="42" y="26"/>
                  </a:lnTo>
                  <a:lnTo>
                    <a:pt x="42" y="25"/>
                  </a:lnTo>
                  <a:lnTo>
                    <a:pt x="41" y="22"/>
                  </a:lnTo>
                  <a:lnTo>
                    <a:pt x="41" y="21"/>
                  </a:lnTo>
                  <a:lnTo>
                    <a:pt x="41" y="20"/>
                  </a:lnTo>
                  <a:lnTo>
                    <a:pt x="39" y="19"/>
                  </a:lnTo>
                  <a:lnTo>
                    <a:pt x="39" y="18"/>
                  </a:lnTo>
                  <a:lnTo>
                    <a:pt x="38" y="17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9" y="8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89" name="Freeform 373"/>
            <p:cNvSpPr>
              <a:spLocks noChangeAspect="1" noEditPoints="1"/>
            </p:cNvSpPr>
            <p:nvPr/>
          </p:nvSpPr>
          <p:spPr bwMode="auto">
            <a:xfrm>
              <a:off x="780" y="2298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0" name="Freeform 374"/>
            <p:cNvSpPr>
              <a:spLocks noChangeAspect="1"/>
            </p:cNvSpPr>
            <p:nvPr/>
          </p:nvSpPr>
          <p:spPr bwMode="auto">
            <a:xfrm>
              <a:off x="796" y="2298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1" name="Freeform 375"/>
            <p:cNvSpPr>
              <a:spLocks noChangeAspect="1"/>
            </p:cNvSpPr>
            <p:nvPr/>
          </p:nvSpPr>
          <p:spPr bwMode="auto">
            <a:xfrm>
              <a:off x="810" y="2293"/>
              <a:ext cx="7" cy="21"/>
            </a:xfrm>
            <a:custGeom>
              <a:avLst/>
              <a:gdLst>
                <a:gd name="T0" fmla="*/ 0 w 21"/>
                <a:gd name="T1" fmla="*/ 0 h 64"/>
                <a:gd name="T2" fmla="*/ 0 w 21"/>
                <a:gd name="T3" fmla="*/ 0 h 64"/>
                <a:gd name="T4" fmla="*/ 0 w 21"/>
                <a:gd name="T5" fmla="*/ 0 h 64"/>
                <a:gd name="T6" fmla="*/ 0 w 21"/>
                <a:gd name="T7" fmla="*/ 0 h 64"/>
                <a:gd name="T8" fmla="*/ 0 w 21"/>
                <a:gd name="T9" fmla="*/ 0 h 64"/>
                <a:gd name="T10" fmla="*/ 0 w 21"/>
                <a:gd name="T11" fmla="*/ 0 h 64"/>
                <a:gd name="T12" fmla="*/ 0 w 21"/>
                <a:gd name="T13" fmla="*/ 0 h 64"/>
                <a:gd name="T14" fmla="*/ 0 w 21"/>
                <a:gd name="T15" fmla="*/ 0 h 64"/>
                <a:gd name="T16" fmla="*/ 0 w 21"/>
                <a:gd name="T17" fmla="*/ 0 h 64"/>
                <a:gd name="T18" fmla="*/ 0 w 21"/>
                <a:gd name="T19" fmla="*/ 0 h 64"/>
                <a:gd name="T20" fmla="*/ 0 w 21"/>
                <a:gd name="T21" fmla="*/ 0 h 64"/>
                <a:gd name="T22" fmla="*/ 0 w 21"/>
                <a:gd name="T23" fmla="*/ 0 h 64"/>
                <a:gd name="T24" fmla="*/ 0 w 21"/>
                <a:gd name="T25" fmla="*/ 0 h 64"/>
                <a:gd name="T26" fmla="*/ 0 w 21"/>
                <a:gd name="T27" fmla="*/ 0 h 64"/>
                <a:gd name="T28" fmla="*/ 0 w 21"/>
                <a:gd name="T29" fmla="*/ 0 h 64"/>
                <a:gd name="T30" fmla="*/ 0 w 21"/>
                <a:gd name="T31" fmla="*/ 0 h 64"/>
                <a:gd name="T32" fmla="*/ 0 w 21"/>
                <a:gd name="T33" fmla="*/ 0 h 64"/>
                <a:gd name="T34" fmla="*/ 0 w 21"/>
                <a:gd name="T35" fmla="*/ 0 h 64"/>
                <a:gd name="T36" fmla="*/ 0 w 21"/>
                <a:gd name="T37" fmla="*/ 0 h 64"/>
                <a:gd name="T38" fmla="*/ 0 w 21"/>
                <a:gd name="T39" fmla="*/ 0 h 64"/>
                <a:gd name="T40" fmla="*/ 0 w 21"/>
                <a:gd name="T41" fmla="*/ 0 h 64"/>
                <a:gd name="T42" fmla="*/ 0 w 21"/>
                <a:gd name="T43" fmla="*/ 0 h 64"/>
                <a:gd name="T44" fmla="*/ 0 w 21"/>
                <a:gd name="T45" fmla="*/ 0 h 64"/>
                <a:gd name="T46" fmla="*/ 0 w 21"/>
                <a:gd name="T47" fmla="*/ 0 h 64"/>
                <a:gd name="T48" fmla="*/ 0 w 21"/>
                <a:gd name="T49" fmla="*/ 0 h 64"/>
                <a:gd name="T50" fmla="*/ 0 w 21"/>
                <a:gd name="T51" fmla="*/ 0 h 64"/>
                <a:gd name="T52" fmla="*/ 0 w 21"/>
                <a:gd name="T53" fmla="*/ 0 h 64"/>
                <a:gd name="T54" fmla="*/ 0 w 21"/>
                <a:gd name="T55" fmla="*/ 0 h 64"/>
                <a:gd name="T56" fmla="*/ 0 w 21"/>
                <a:gd name="T57" fmla="*/ 0 h 64"/>
                <a:gd name="T58" fmla="*/ 0 w 21"/>
                <a:gd name="T59" fmla="*/ 0 h 64"/>
                <a:gd name="T60" fmla="*/ 0 w 21"/>
                <a:gd name="T61" fmla="*/ 0 h 64"/>
                <a:gd name="T62" fmla="*/ 0 w 21"/>
                <a:gd name="T63" fmla="*/ 0 h 64"/>
                <a:gd name="T64" fmla="*/ 0 w 21"/>
                <a:gd name="T65" fmla="*/ 0 h 64"/>
                <a:gd name="T66" fmla="*/ 0 w 21"/>
                <a:gd name="T67" fmla="*/ 0 h 64"/>
                <a:gd name="T68" fmla="*/ 0 w 21"/>
                <a:gd name="T69" fmla="*/ 0 h 64"/>
                <a:gd name="T70" fmla="*/ 0 w 21"/>
                <a:gd name="T71" fmla="*/ 0 h 64"/>
                <a:gd name="T72" fmla="*/ 0 w 21"/>
                <a:gd name="T73" fmla="*/ 0 h 64"/>
                <a:gd name="T74" fmla="*/ 0 w 21"/>
                <a:gd name="T75" fmla="*/ 0 h 64"/>
                <a:gd name="T76" fmla="*/ 0 w 21"/>
                <a:gd name="T77" fmla="*/ 0 h 64"/>
                <a:gd name="T78" fmla="*/ 0 w 21"/>
                <a:gd name="T79" fmla="*/ 0 h 64"/>
                <a:gd name="T80" fmla="*/ 0 w 21"/>
                <a:gd name="T81" fmla="*/ 0 h 64"/>
                <a:gd name="T82" fmla="*/ 0 w 21"/>
                <a:gd name="T83" fmla="*/ 0 h 64"/>
                <a:gd name="T84" fmla="*/ 0 w 21"/>
                <a:gd name="T85" fmla="*/ 0 h 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4"/>
                <a:gd name="T131" fmla="*/ 21 w 21"/>
                <a:gd name="T132" fmla="*/ 64 h 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4">
                  <a:moveTo>
                    <a:pt x="20" y="56"/>
                  </a:moveTo>
                  <a:lnTo>
                    <a:pt x="21" y="63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1"/>
                  </a:lnTo>
                  <a:lnTo>
                    <a:pt x="5" y="50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5"/>
                  </a:lnTo>
                  <a:lnTo>
                    <a:pt x="12" y="0"/>
                  </a:lnTo>
                  <a:lnTo>
                    <a:pt x="12" y="16"/>
                  </a:lnTo>
                  <a:lnTo>
                    <a:pt x="20" y="16"/>
                  </a:lnTo>
                  <a:lnTo>
                    <a:pt x="20" y="24"/>
                  </a:lnTo>
                  <a:lnTo>
                    <a:pt x="12" y="24"/>
                  </a:lnTo>
                  <a:lnTo>
                    <a:pt x="12" y="49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2" name="Freeform 376"/>
            <p:cNvSpPr>
              <a:spLocks noChangeAspect="1" noEditPoints="1"/>
            </p:cNvSpPr>
            <p:nvPr/>
          </p:nvSpPr>
          <p:spPr bwMode="auto">
            <a:xfrm>
              <a:off x="817" y="2298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3" name="Freeform 377"/>
            <p:cNvSpPr>
              <a:spLocks noChangeAspect="1"/>
            </p:cNvSpPr>
            <p:nvPr/>
          </p:nvSpPr>
          <p:spPr bwMode="auto">
            <a:xfrm>
              <a:off x="832" y="2298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4" y="22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6"/>
                  </a:lnTo>
                  <a:lnTo>
                    <a:pt x="4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34" y="26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0" y="45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4" name="Freeform 378"/>
            <p:cNvSpPr>
              <a:spLocks noChangeAspect="1"/>
            </p:cNvSpPr>
            <p:nvPr/>
          </p:nvSpPr>
          <p:spPr bwMode="auto">
            <a:xfrm>
              <a:off x="735" y="2265"/>
              <a:ext cx="13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3"/>
                <a:gd name="T35" fmla="*/ 40 w 4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3">
                  <a:moveTo>
                    <a:pt x="0" y="63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7"/>
                  </a:lnTo>
                  <a:lnTo>
                    <a:pt x="9" y="7"/>
                  </a:lnTo>
                  <a:lnTo>
                    <a:pt x="9" y="26"/>
                  </a:lnTo>
                  <a:lnTo>
                    <a:pt x="35" y="26"/>
                  </a:lnTo>
                  <a:lnTo>
                    <a:pt x="35" y="34"/>
                  </a:lnTo>
                  <a:lnTo>
                    <a:pt x="9" y="34"/>
                  </a:lnTo>
                  <a:lnTo>
                    <a:pt x="9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5" name="Freeform 379"/>
            <p:cNvSpPr>
              <a:spLocks noChangeAspect="1"/>
            </p:cNvSpPr>
            <p:nvPr/>
          </p:nvSpPr>
          <p:spPr bwMode="auto">
            <a:xfrm>
              <a:off x="751" y="2270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6" name="Freeform 380"/>
            <p:cNvSpPr>
              <a:spLocks noChangeAspect="1" noEditPoints="1"/>
            </p:cNvSpPr>
            <p:nvPr/>
          </p:nvSpPr>
          <p:spPr bwMode="auto">
            <a:xfrm>
              <a:off x="760" y="227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3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5"/>
                  </a:lnTo>
                  <a:lnTo>
                    <a:pt x="7" y="24"/>
                  </a:lnTo>
                  <a:lnTo>
                    <a:pt x="8" y="24"/>
                  </a:lnTo>
                  <a:lnTo>
                    <a:pt x="10" y="23"/>
                  </a:lnTo>
                  <a:lnTo>
                    <a:pt x="11" y="23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3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7" name="Freeform 381"/>
            <p:cNvSpPr>
              <a:spLocks noChangeAspect="1"/>
            </p:cNvSpPr>
            <p:nvPr/>
          </p:nvSpPr>
          <p:spPr bwMode="auto">
            <a:xfrm>
              <a:off x="776" y="2270"/>
              <a:ext cx="12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5"/>
                  </a:lnTo>
                  <a:lnTo>
                    <a:pt x="35" y="19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8" name="Freeform 382"/>
            <p:cNvSpPr>
              <a:spLocks noChangeAspect="1"/>
            </p:cNvSpPr>
            <p:nvPr/>
          </p:nvSpPr>
          <p:spPr bwMode="auto">
            <a:xfrm>
              <a:off x="790" y="2270"/>
              <a:ext cx="13" cy="16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0" y="31"/>
                  </a:moveTo>
                  <a:lnTo>
                    <a:pt x="38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499" name="Freeform 383"/>
            <p:cNvSpPr>
              <a:spLocks noChangeAspect="1" noEditPoints="1"/>
            </p:cNvSpPr>
            <p:nvPr/>
          </p:nvSpPr>
          <p:spPr bwMode="auto">
            <a:xfrm>
              <a:off x="806" y="2265"/>
              <a:ext cx="3" cy="21"/>
            </a:xfrm>
            <a:custGeom>
              <a:avLst/>
              <a:gdLst>
                <a:gd name="T0" fmla="*/ 0 w 8"/>
                <a:gd name="T1" fmla="*/ 0 h 63"/>
                <a:gd name="T2" fmla="*/ 0 w 8"/>
                <a:gd name="T3" fmla="*/ 0 h 63"/>
                <a:gd name="T4" fmla="*/ 0 w 8"/>
                <a:gd name="T5" fmla="*/ 0 h 63"/>
                <a:gd name="T6" fmla="*/ 0 w 8"/>
                <a:gd name="T7" fmla="*/ 0 h 63"/>
                <a:gd name="T8" fmla="*/ 0 w 8"/>
                <a:gd name="T9" fmla="*/ 0 h 63"/>
                <a:gd name="T10" fmla="*/ 0 w 8"/>
                <a:gd name="T11" fmla="*/ 0 h 63"/>
                <a:gd name="T12" fmla="*/ 0 w 8"/>
                <a:gd name="T13" fmla="*/ 0 h 63"/>
                <a:gd name="T14" fmla="*/ 0 w 8"/>
                <a:gd name="T15" fmla="*/ 0 h 63"/>
                <a:gd name="T16" fmla="*/ 0 w 8"/>
                <a:gd name="T17" fmla="*/ 0 h 63"/>
                <a:gd name="T18" fmla="*/ 0 w 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3"/>
                <a:gd name="T32" fmla="*/ 8 w 8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3">
                  <a:moveTo>
                    <a:pt x="0" y="7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7"/>
                  </a:lnTo>
                  <a:lnTo>
                    <a:pt x="0" y="7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8" y="16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0" name="Freeform 384"/>
            <p:cNvSpPr>
              <a:spLocks noChangeAspect="1"/>
            </p:cNvSpPr>
            <p:nvPr/>
          </p:nvSpPr>
          <p:spPr bwMode="auto">
            <a:xfrm>
              <a:off x="812" y="2270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8" y="33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8" y="33"/>
                  </a:lnTo>
                  <a:lnTo>
                    <a:pt x="26" y="31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8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2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8" y="23"/>
                  </a:lnTo>
                  <a:lnTo>
                    <a:pt x="29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1" name="Freeform 385"/>
            <p:cNvSpPr>
              <a:spLocks noChangeAspect="1"/>
            </p:cNvSpPr>
            <p:nvPr/>
          </p:nvSpPr>
          <p:spPr bwMode="auto">
            <a:xfrm>
              <a:off x="825" y="2270"/>
              <a:ext cx="13" cy="16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1" y="31"/>
                  </a:moveTo>
                  <a:lnTo>
                    <a:pt x="38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0" y="16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2" name="Freeform 386"/>
            <p:cNvSpPr>
              <a:spLocks noChangeAspect="1" noEditPoints="1"/>
            </p:cNvSpPr>
            <p:nvPr/>
          </p:nvSpPr>
          <p:spPr bwMode="auto">
            <a:xfrm>
              <a:off x="840" y="2270"/>
              <a:ext cx="14" cy="16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"/>
                <a:gd name="T163" fmla="*/ 0 h 49"/>
                <a:gd name="T164" fmla="*/ 41 w 41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3" name="Freeform 387"/>
            <p:cNvSpPr>
              <a:spLocks noChangeAspect="1" noEditPoints="1"/>
            </p:cNvSpPr>
            <p:nvPr/>
          </p:nvSpPr>
          <p:spPr bwMode="auto">
            <a:xfrm>
              <a:off x="914" y="2817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4" name="Freeform 388"/>
            <p:cNvSpPr>
              <a:spLocks noChangeAspect="1" noEditPoints="1"/>
            </p:cNvSpPr>
            <p:nvPr/>
          </p:nvSpPr>
          <p:spPr bwMode="auto">
            <a:xfrm>
              <a:off x="848" y="2757"/>
              <a:ext cx="18" cy="21"/>
            </a:xfrm>
            <a:custGeom>
              <a:avLst/>
              <a:gdLst>
                <a:gd name="T0" fmla="*/ 0 w 55"/>
                <a:gd name="T1" fmla="*/ 0 h 63"/>
                <a:gd name="T2" fmla="*/ 0 w 55"/>
                <a:gd name="T3" fmla="*/ 0 h 63"/>
                <a:gd name="T4" fmla="*/ 0 w 55"/>
                <a:gd name="T5" fmla="*/ 0 h 63"/>
                <a:gd name="T6" fmla="*/ 0 w 55"/>
                <a:gd name="T7" fmla="*/ 0 h 63"/>
                <a:gd name="T8" fmla="*/ 0 w 55"/>
                <a:gd name="T9" fmla="*/ 0 h 63"/>
                <a:gd name="T10" fmla="*/ 0 w 55"/>
                <a:gd name="T11" fmla="*/ 0 h 63"/>
                <a:gd name="T12" fmla="*/ 0 w 55"/>
                <a:gd name="T13" fmla="*/ 0 h 63"/>
                <a:gd name="T14" fmla="*/ 0 w 55"/>
                <a:gd name="T15" fmla="*/ 0 h 63"/>
                <a:gd name="T16" fmla="*/ 0 w 55"/>
                <a:gd name="T17" fmla="*/ 0 h 63"/>
                <a:gd name="T18" fmla="*/ 0 w 55"/>
                <a:gd name="T19" fmla="*/ 0 h 63"/>
                <a:gd name="T20" fmla="*/ 0 w 55"/>
                <a:gd name="T21" fmla="*/ 0 h 63"/>
                <a:gd name="T22" fmla="*/ 0 w 55"/>
                <a:gd name="T23" fmla="*/ 0 h 63"/>
                <a:gd name="T24" fmla="*/ 0 w 55"/>
                <a:gd name="T25" fmla="*/ 0 h 63"/>
                <a:gd name="T26" fmla="*/ 0 w 55"/>
                <a:gd name="T27" fmla="*/ 0 h 63"/>
                <a:gd name="T28" fmla="*/ 0 w 55"/>
                <a:gd name="T29" fmla="*/ 0 h 63"/>
                <a:gd name="T30" fmla="*/ 0 w 55"/>
                <a:gd name="T31" fmla="*/ 0 h 63"/>
                <a:gd name="T32" fmla="*/ 0 w 55"/>
                <a:gd name="T33" fmla="*/ 0 h 63"/>
                <a:gd name="T34" fmla="*/ 0 w 55"/>
                <a:gd name="T35" fmla="*/ 0 h 63"/>
                <a:gd name="T36" fmla="*/ 0 w 55"/>
                <a:gd name="T37" fmla="*/ 0 h 63"/>
                <a:gd name="T38" fmla="*/ 0 w 55"/>
                <a:gd name="T39" fmla="*/ 0 h 63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55"/>
                <a:gd name="T61" fmla="*/ 0 h 63"/>
                <a:gd name="T62" fmla="*/ 55 w 55"/>
                <a:gd name="T63" fmla="*/ 63 h 63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55" h="63">
                  <a:moveTo>
                    <a:pt x="0" y="63"/>
                  </a:moveTo>
                  <a:lnTo>
                    <a:pt x="23" y="0"/>
                  </a:lnTo>
                  <a:lnTo>
                    <a:pt x="32" y="0"/>
                  </a:lnTo>
                  <a:lnTo>
                    <a:pt x="55" y="63"/>
                  </a:lnTo>
                  <a:lnTo>
                    <a:pt x="47" y="63"/>
                  </a:lnTo>
                  <a:lnTo>
                    <a:pt x="40" y="43"/>
                  </a:lnTo>
                  <a:lnTo>
                    <a:pt x="15" y="43"/>
                  </a:lnTo>
                  <a:lnTo>
                    <a:pt x="8" y="63"/>
                  </a:lnTo>
                  <a:lnTo>
                    <a:pt x="0" y="63"/>
                  </a:lnTo>
                  <a:close/>
                  <a:moveTo>
                    <a:pt x="17" y="36"/>
                  </a:moveTo>
                  <a:lnTo>
                    <a:pt x="37" y="36"/>
                  </a:lnTo>
                  <a:lnTo>
                    <a:pt x="32" y="20"/>
                  </a:lnTo>
                  <a:lnTo>
                    <a:pt x="30" y="17"/>
                  </a:lnTo>
                  <a:lnTo>
                    <a:pt x="29" y="13"/>
                  </a:lnTo>
                  <a:lnTo>
                    <a:pt x="28" y="8"/>
                  </a:lnTo>
                  <a:lnTo>
                    <a:pt x="27" y="10"/>
                  </a:lnTo>
                  <a:lnTo>
                    <a:pt x="26" y="13"/>
                  </a:lnTo>
                  <a:lnTo>
                    <a:pt x="25" y="16"/>
                  </a:lnTo>
                  <a:lnTo>
                    <a:pt x="24" y="19"/>
                  </a:lnTo>
                  <a:lnTo>
                    <a:pt x="17" y="3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5" name="Rectangle 389"/>
            <p:cNvSpPr>
              <a:spLocks noChangeAspect="1" noChangeArrowheads="1"/>
            </p:cNvSpPr>
            <p:nvPr/>
          </p:nvSpPr>
          <p:spPr bwMode="auto">
            <a:xfrm>
              <a:off x="868" y="2757"/>
              <a:ext cx="2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06" name="Freeform 390"/>
            <p:cNvSpPr>
              <a:spLocks noChangeAspect="1" noEditPoints="1"/>
            </p:cNvSpPr>
            <p:nvPr/>
          </p:nvSpPr>
          <p:spPr bwMode="auto">
            <a:xfrm>
              <a:off x="872" y="276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8" y="38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8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8"/>
                  </a:moveTo>
                  <a:lnTo>
                    <a:pt x="33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7" name="Freeform 391"/>
            <p:cNvSpPr>
              <a:spLocks noChangeAspect="1"/>
            </p:cNvSpPr>
            <p:nvPr/>
          </p:nvSpPr>
          <p:spPr bwMode="auto">
            <a:xfrm>
              <a:off x="886" y="2763"/>
              <a:ext cx="14" cy="15"/>
            </a:xfrm>
            <a:custGeom>
              <a:avLst/>
              <a:gdLst>
                <a:gd name="T0" fmla="*/ 0 w 40"/>
                <a:gd name="T1" fmla="*/ 0 h 46"/>
                <a:gd name="T2" fmla="*/ 0 w 40"/>
                <a:gd name="T3" fmla="*/ 0 h 46"/>
                <a:gd name="T4" fmla="*/ 0 w 40"/>
                <a:gd name="T5" fmla="*/ 0 h 46"/>
                <a:gd name="T6" fmla="*/ 0 w 40"/>
                <a:gd name="T7" fmla="*/ 0 h 46"/>
                <a:gd name="T8" fmla="*/ 0 w 40"/>
                <a:gd name="T9" fmla="*/ 0 h 46"/>
                <a:gd name="T10" fmla="*/ 0 w 40"/>
                <a:gd name="T11" fmla="*/ 0 h 46"/>
                <a:gd name="T12" fmla="*/ 0 w 40"/>
                <a:gd name="T13" fmla="*/ 0 h 46"/>
                <a:gd name="T14" fmla="*/ 0 w 40"/>
                <a:gd name="T15" fmla="*/ 0 h 46"/>
                <a:gd name="T16" fmla="*/ 0 w 40"/>
                <a:gd name="T17" fmla="*/ 0 h 46"/>
                <a:gd name="T18" fmla="*/ 0 w 40"/>
                <a:gd name="T19" fmla="*/ 0 h 46"/>
                <a:gd name="T20" fmla="*/ 0 w 40"/>
                <a:gd name="T21" fmla="*/ 0 h 46"/>
                <a:gd name="T22" fmla="*/ 0 w 40"/>
                <a:gd name="T23" fmla="*/ 0 h 46"/>
                <a:gd name="T24" fmla="*/ 0 w 40"/>
                <a:gd name="T25" fmla="*/ 0 h 46"/>
                <a:gd name="T26" fmla="*/ 0 w 40"/>
                <a:gd name="T27" fmla="*/ 0 h 46"/>
                <a:gd name="T28" fmla="*/ 0 w 40"/>
                <a:gd name="T29" fmla="*/ 0 h 46"/>
                <a:gd name="T30" fmla="*/ 0 w 40"/>
                <a:gd name="T31" fmla="*/ 0 h 46"/>
                <a:gd name="T32" fmla="*/ 0 w 40"/>
                <a:gd name="T33" fmla="*/ 0 h 4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46"/>
                <a:gd name="T53" fmla="*/ 40 w 40"/>
                <a:gd name="T54" fmla="*/ 46 h 46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46">
                  <a:moveTo>
                    <a:pt x="0" y="46"/>
                  </a:moveTo>
                  <a:lnTo>
                    <a:pt x="16" y="23"/>
                  </a:lnTo>
                  <a:lnTo>
                    <a:pt x="2" y="0"/>
                  </a:lnTo>
                  <a:lnTo>
                    <a:pt x="10" y="0"/>
                  </a:lnTo>
                  <a:lnTo>
                    <a:pt x="17" y="11"/>
                  </a:lnTo>
                  <a:lnTo>
                    <a:pt x="20" y="16"/>
                  </a:lnTo>
                  <a:lnTo>
                    <a:pt x="23" y="14"/>
                  </a:lnTo>
                  <a:lnTo>
                    <a:pt x="24" y="12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26" y="23"/>
                  </a:lnTo>
                  <a:lnTo>
                    <a:pt x="40" y="46"/>
                  </a:lnTo>
                  <a:lnTo>
                    <a:pt x="32" y="46"/>
                  </a:lnTo>
                  <a:lnTo>
                    <a:pt x="23" y="32"/>
                  </a:lnTo>
                  <a:lnTo>
                    <a:pt x="20" y="30"/>
                  </a:lnTo>
                  <a:lnTo>
                    <a:pt x="9" y="46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8" name="Freeform 392"/>
            <p:cNvSpPr>
              <a:spLocks noChangeAspect="1" noEditPoints="1"/>
            </p:cNvSpPr>
            <p:nvPr/>
          </p:nvSpPr>
          <p:spPr bwMode="auto">
            <a:xfrm>
              <a:off x="899" y="276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3" y="47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7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09" name="Freeform 393"/>
            <p:cNvSpPr>
              <a:spLocks noChangeAspect="1"/>
            </p:cNvSpPr>
            <p:nvPr/>
          </p:nvSpPr>
          <p:spPr bwMode="auto">
            <a:xfrm>
              <a:off x="915" y="2762"/>
              <a:ext cx="12" cy="16"/>
            </a:xfrm>
            <a:custGeom>
              <a:avLst/>
              <a:gdLst>
                <a:gd name="T0" fmla="*/ 0 w 36"/>
                <a:gd name="T1" fmla="*/ 0 h 47"/>
                <a:gd name="T2" fmla="*/ 0 w 36"/>
                <a:gd name="T3" fmla="*/ 0 h 47"/>
                <a:gd name="T4" fmla="*/ 0 w 36"/>
                <a:gd name="T5" fmla="*/ 0 h 47"/>
                <a:gd name="T6" fmla="*/ 0 w 36"/>
                <a:gd name="T7" fmla="*/ 0 h 47"/>
                <a:gd name="T8" fmla="*/ 0 w 36"/>
                <a:gd name="T9" fmla="*/ 0 h 47"/>
                <a:gd name="T10" fmla="*/ 0 w 36"/>
                <a:gd name="T11" fmla="*/ 0 h 47"/>
                <a:gd name="T12" fmla="*/ 0 w 36"/>
                <a:gd name="T13" fmla="*/ 0 h 47"/>
                <a:gd name="T14" fmla="*/ 0 w 36"/>
                <a:gd name="T15" fmla="*/ 0 h 47"/>
                <a:gd name="T16" fmla="*/ 0 w 36"/>
                <a:gd name="T17" fmla="*/ 0 h 47"/>
                <a:gd name="T18" fmla="*/ 0 w 36"/>
                <a:gd name="T19" fmla="*/ 0 h 47"/>
                <a:gd name="T20" fmla="*/ 0 w 36"/>
                <a:gd name="T21" fmla="*/ 0 h 47"/>
                <a:gd name="T22" fmla="*/ 0 w 36"/>
                <a:gd name="T23" fmla="*/ 0 h 47"/>
                <a:gd name="T24" fmla="*/ 0 w 36"/>
                <a:gd name="T25" fmla="*/ 0 h 47"/>
                <a:gd name="T26" fmla="*/ 0 w 36"/>
                <a:gd name="T27" fmla="*/ 0 h 47"/>
                <a:gd name="T28" fmla="*/ 0 w 36"/>
                <a:gd name="T29" fmla="*/ 0 h 47"/>
                <a:gd name="T30" fmla="*/ 0 w 36"/>
                <a:gd name="T31" fmla="*/ 0 h 47"/>
                <a:gd name="T32" fmla="*/ 0 w 36"/>
                <a:gd name="T33" fmla="*/ 0 h 47"/>
                <a:gd name="T34" fmla="*/ 0 w 36"/>
                <a:gd name="T35" fmla="*/ 0 h 47"/>
                <a:gd name="T36" fmla="*/ 0 w 36"/>
                <a:gd name="T37" fmla="*/ 0 h 47"/>
                <a:gd name="T38" fmla="*/ 0 w 36"/>
                <a:gd name="T39" fmla="*/ 0 h 47"/>
                <a:gd name="T40" fmla="*/ 0 w 36"/>
                <a:gd name="T41" fmla="*/ 0 h 47"/>
                <a:gd name="T42" fmla="*/ 0 w 36"/>
                <a:gd name="T43" fmla="*/ 0 h 47"/>
                <a:gd name="T44" fmla="*/ 0 w 36"/>
                <a:gd name="T45" fmla="*/ 0 h 47"/>
                <a:gd name="T46" fmla="*/ 0 w 36"/>
                <a:gd name="T47" fmla="*/ 0 h 47"/>
                <a:gd name="T48" fmla="*/ 0 w 36"/>
                <a:gd name="T49" fmla="*/ 0 h 47"/>
                <a:gd name="T50" fmla="*/ 0 w 36"/>
                <a:gd name="T51" fmla="*/ 0 h 47"/>
                <a:gd name="T52" fmla="*/ 0 w 36"/>
                <a:gd name="T53" fmla="*/ 0 h 47"/>
                <a:gd name="T54" fmla="*/ 0 w 36"/>
                <a:gd name="T55" fmla="*/ 0 h 47"/>
                <a:gd name="T56" fmla="*/ 0 w 36"/>
                <a:gd name="T57" fmla="*/ 0 h 47"/>
                <a:gd name="T58" fmla="*/ 0 w 36"/>
                <a:gd name="T59" fmla="*/ 0 h 47"/>
                <a:gd name="T60" fmla="*/ 0 w 36"/>
                <a:gd name="T61" fmla="*/ 0 h 47"/>
                <a:gd name="T62" fmla="*/ 0 w 36"/>
                <a:gd name="T63" fmla="*/ 0 h 47"/>
                <a:gd name="T64" fmla="*/ 0 w 36"/>
                <a:gd name="T65" fmla="*/ 0 h 47"/>
                <a:gd name="T66" fmla="*/ 0 w 36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7"/>
                <a:gd name="T104" fmla="*/ 36 w 36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7">
                  <a:moveTo>
                    <a:pt x="0" y="47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4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8"/>
                  </a:lnTo>
                  <a:lnTo>
                    <a:pt x="36" y="47"/>
                  </a:lnTo>
                  <a:lnTo>
                    <a:pt x="28" y="47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0" name="Freeform 394"/>
            <p:cNvSpPr>
              <a:spLocks noChangeAspect="1" noEditPoints="1"/>
            </p:cNvSpPr>
            <p:nvPr/>
          </p:nvSpPr>
          <p:spPr bwMode="auto">
            <a:xfrm>
              <a:off x="929" y="2757"/>
              <a:ext cx="13" cy="22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0" y="63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3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0" y="63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3"/>
                  </a:lnTo>
                  <a:lnTo>
                    <a:pt x="13" y="54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4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30" y="34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1" name="Freeform 395"/>
            <p:cNvSpPr>
              <a:spLocks noChangeAspect="1"/>
            </p:cNvSpPr>
            <p:nvPr/>
          </p:nvSpPr>
          <p:spPr bwMode="auto">
            <a:xfrm>
              <a:off x="945" y="2762"/>
              <a:ext cx="7" cy="16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w 23"/>
                <a:gd name="T9" fmla="*/ 0 h 47"/>
                <a:gd name="T10" fmla="*/ 0 w 23"/>
                <a:gd name="T11" fmla="*/ 0 h 47"/>
                <a:gd name="T12" fmla="*/ 0 w 23"/>
                <a:gd name="T13" fmla="*/ 0 h 47"/>
                <a:gd name="T14" fmla="*/ 0 w 23"/>
                <a:gd name="T15" fmla="*/ 0 h 47"/>
                <a:gd name="T16" fmla="*/ 0 w 23"/>
                <a:gd name="T17" fmla="*/ 0 h 47"/>
                <a:gd name="T18" fmla="*/ 0 w 23"/>
                <a:gd name="T19" fmla="*/ 0 h 47"/>
                <a:gd name="T20" fmla="*/ 0 w 23"/>
                <a:gd name="T21" fmla="*/ 0 h 47"/>
                <a:gd name="T22" fmla="*/ 0 w 23"/>
                <a:gd name="T23" fmla="*/ 0 h 47"/>
                <a:gd name="T24" fmla="*/ 0 w 23"/>
                <a:gd name="T25" fmla="*/ 0 h 47"/>
                <a:gd name="T26" fmla="*/ 0 w 23"/>
                <a:gd name="T27" fmla="*/ 0 h 47"/>
                <a:gd name="T28" fmla="*/ 0 w 23"/>
                <a:gd name="T29" fmla="*/ 0 h 47"/>
                <a:gd name="T30" fmla="*/ 0 w 23"/>
                <a:gd name="T31" fmla="*/ 0 h 47"/>
                <a:gd name="T32" fmla="*/ 0 w 23"/>
                <a:gd name="T33" fmla="*/ 0 h 47"/>
                <a:gd name="T34" fmla="*/ 0 w 23"/>
                <a:gd name="T35" fmla="*/ 0 h 47"/>
                <a:gd name="T36" fmla="*/ 0 w 23"/>
                <a:gd name="T37" fmla="*/ 0 h 47"/>
                <a:gd name="T38" fmla="*/ 0 w 23"/>
                <a:gd name="T39" fmla="*/ 0 h 47"/>
                <a:gd name="T40" fmla="*/ 0 w 23"/>
                <a:gd name="T41" fmla="*/ 0 h 47"/>
                <a:gd name="T42" fmla="*/ 0 w 23"/>
                <a:gd name="T43" fmla="*/ 0 h 47"/>
                <a:gd name="T44" fmla="*/ 0 w 23"/>
                <a:gd name="T45" fmla="*/ 0 h 47"/>
                <a:gd name="T46" fmla="*/ 0 w 23"/>
                <a:gd name="T47" fmla="*/ 0 h 47"/>
                <a:gd name="T48" fmla="*/ 0 w 23"/>
                <a:gd name="T49" fmla="*/ 0 h 47"/>
                <a:gd name="T50" fmla="*/ 0 w 23"/>
                <a:gd name="T51" fmla="*/ 0 h 47"/>
                <a:gd name="T52" fmla="*/ 0 w 23"/>
                <a:gd name="T53" fmla="*/ 0 h 47"/>
                <a:gd name="T54" fmla="*/ 0 w 23"/>
                <a:gd name="T55" fmla="*/ 0 h 47"/>
                <a:gd name="T56" fmla="*/ 0 w 23"/>
                <a:gd name="T57" fmla="*/ 0 h 47"/>
                <a:gd name="T58" fmla="*/ 0 w 23"/>
                <a:gd name="T59" fmla="*/ 0 h 47"/>
                <a:gd name="T60" fmla="*/ 0 w 23"/>
                <a:gd name="T61" fmla="*/ 0 h 47"/>
                <a:gd name="T62" fmla="*/ 0 w 23"/>
                <a:gd name="T63" fmla="*/ 0 h 47"/>
                <a:gd name="T64" fmla="*/ 0 w 23"/>
                <a:gd name="T65" fmla="*/ 0 h 47"/>
                <a:gd name="T66" fmla="*/ 0 w 23"/>
                <a:gd name="T67" fmla="*/ 0 h 47"/>
                <a:gd name="T68" fmla="*/ 0 w 23"/>
                <a:gd name="T69" fmla="*/ 0 h 47"/>
                <a:gd name="T70" fmla="*/ 0 w 23"/>
                <a:gd name="T71" fmla="*/ 0 h 47"/>
                <a:gd name="T72" fmla="*/ 0 w 23"/>
                <a:gd name="T73" fmla="*/ 0 h 47"/>
                <a:gd name="T74" fmla="*/ 0 w 23"/>
                <a:gd name="T75" fmla="*/ 0 h 47"/>
                <a:gd name="T76" fmla="*/ 0 w 23"/>
                <a:gd name="T77" fmla="*/ 0 h 47"/>
                <a:gd name="T78" fmla="*/ 0 w 23"/>
                <a:gd name="T79" fmla="*/ 0 h 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7"/>
                <a:gd name="T122" fmla="*/ 23 w 23"/>
                <a:gd name="T123" fmla="*/ 47 h 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7">
                  <a:moveTo>
                    <a:pt x="0" y="47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2" name="Freeform 396"/>
            <p:cNvSpPr>
              <a:spLocks noChangeAspect="1" noEditPoints="1"/>
            </p:cNvSpPr>
            <p:nvPr/>
          </p:nvSpPr>
          <p:spPr bwMode="auto">
            <a:xfrm>
              <a:off x="955" y="2757"/>
              <a:ext cx="2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3" name="Freeform 397"/>
            <p:cNvSpPr>
              <a:spLocks noChangeAspect="1" noEditPoints="1"/>
            </p:cNvSpPr>
            <p:nvPr/>
          </p:nvSpPr>
          <p:spPr bwMode="auto">
            <a:xfrm>
              <a:off x="961" y="2762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2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4" name="Freeform 398"/>
            <p:cNvSpPr>
              <a:spLocks noChangeAspect="1" noEditPoints="1"/>
            </p:cNvSpPr>
            <p:nvPr/>
          </p:nvSpPr>
          <p:spPr bwMode="auto">
            <a:xfrm>
              <a:off x="876" y="2610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5" name="Freeform 399"/>
            <p:cNvSpPr>
              <a:spLocks noChangeAspect="1" noEditPoints="1"/>
            </p:cNvSpPr>
            <p:nvPr/>
          </p:nvSpPr>
          <p:spPr bwMode="auto">
            <a:xfrm>
              <a:off x="861" y="2580"/>
              <a:ext cx="15" cy="21"/>
            </a:xfrm>
            <a:custGeom>
              <a:avLst/>
              <a:gdLst>
                <a:gd name="T0" fmla="*/ 0 w 45"/>
                <a:gd name="T1" fmla="*/ 0 h 63"/>
                <a:gd name="T2" fmla="*/ 0 w 45"/>
                <a:gd name="T3" fmla="*/ 0 h 63"/>
                <a:gd name="T4" fmla="*/ 0 w 45"/>
                <a:gd name="T5" fmla="*/ 0 h 63"/>
                <a:gd name="T6" fmla="*/ 0 w 45"/>
                <a:gd name="T7" fmla="*/ 0 h 63"/>
                <a:gd name="T8" fmla="*/ 0 w 45"/>
                <a:gd name="T9" fmla="*/ 0 h 63"/>
                <a:gd name="T10" fmla="*/ 0 w 45"/>
                <a:gd name="T11" fmla="*/ 0 h 63"/>
                <a:gd name="T12" fmla="*/ 0 w 45"/>
                <a:gd name="T13" fmla="*/ 0 h 63"/>
                <a:gd name="T14" fmla="*/ 0 w 45"/>
                <a:gd name="T15" fmla="*/ 0 h 63"/>
                <a:gd name="T16" fmla="*/ 0 w 45"/>
                <a:gd name="T17" fmla="*/ 0 h 63"/>
                <a:gd name="T18" fmla="*/ 0 w 45"/>
                <a:gd name="T19" fmla="*/ 0 h 63"/>
                <a:gd name="T20" fmla="*/ 0 w 45"/>
                <a:gd name="T21" fmla="*/ 0 h 63"/>
                <a:gd name="T22" fmla="*/ 0 w 45"/>
                <a:gd name="T23" fmla="*/ 0 h 63"/>
                <a:gd name="T24" fmla="*/ 0 w 45"/>
                <a:gd name="T25" fmla="*/ 0 h 63"/>
                <a:gd name="T26" fmla="*/ 0 w 45"/>
                <a:gd name="T27" fmla="*/ 0 h 63"/>
                <a:gd name="T28" fmla="*/ 0 w 45"/>
                <a:gd name="T29" fmla="*/ 0 h 63"/>
                <a:gd name="T30" fmla="*/ 0 w 45"/>
                <a:gd name="T31" fmla="*/ 0 h 63"/>
                <a:gd name="T32" fmla="*/ 0 w 45"/>
                <a:gd name="T33" fmla="*/ 0 h 63"/>
                <a:gd name="T34" fmla="*/ 0 w 45"/>
                <a:gd name="T35" fmla="*/ 0 h 63"/>
                <a:gd name="T36" fmla="*/ 0 w 45"/>
                <a:gd name="T37" fmla="*/ 0 h 63"/>
                <a:gd name="T38" fmla="*/ 0 w 45"/>
                <a:gd name="T39" fmla="*/ 0 h 63"/>
                <a:gd name="T40" fmla="*/ 0 w 45"/>
                <a:gd name="T41" fmla="*/ 0 h 63"/>
                <a:gd name="T42" fmla="*/ 0 w 45"/>
                <a:gd name="T43" fmla="*/ 0 h 63"/>
                <a:gd name="T44" fmla="*/ 0 w 45"/>
                <a:gd name="T45" fmla="*/ 0 h 63"/>
                <a:gd name="T46" fmla="*/ 0 w 45"/>
                <a:gd name="T47" fmla="*/ 0 h 63"/>
                <a:gd name="T48" fmla="*/ 0 w 45"/>
                <a:gd name="T49" fmla="*/ 0 h 63"/>
                <a:gd name="T50" fmla="*/ 0 w 45"/>
                <a:gd name="T51" fmla="*/ 0 h 63"/>
                <a:gd name="T52" fmla="*/ 0 w 45"/>
                <a:gd name="T53" fmla="*/ 0 h 63"/>
                <a:gd name="T54" fmla="*/ 0 w 45"/>
                <a:gd name="T55" fmla="*/ 0 h 63"/>
                <a:gd name="T56" fmla="*/ 0 w 45"/>
                <a:gd name="T57" fmla="*/ 0 h 63"/>
                <a:gd name="T58" fmla="*/ 0 w 45"/>
                <a:gd name="T59" fmla="*/ 0 h 63"/>
                <a:gd name="T60" fmla="*/ 0 w 45"/>
                <a:gd name="T61" fmla="*/ 0 h 63"/>
                <a:gd name="T62" fmla="*/ 0 w 45"/>
                <a:gd name="T63" fmla="*/ 0 h 63"/>
                <a:gd name="T64" fmla="*/ 0 w 45"/>
                <a:gd name="T65" fmla="*/ 0 h 63"/>
                <a:gd name="T66" fmla="*/ 0 w 45"/>
                <a:gd name="T67" fmla="*/ 0 h 63"/>
                <a:gd name="T68" fmla="*/ 0 w 45"/>
                <a:gd name="T69" fmla="*/ 0 h 63"/>
                <a:gd name="T70" fmla="*/ 0 w 45"/>
                <a:gd name="T71" fmla="*/ 0 h 63"/>
                <a:gd name="T72" fmla="*/ 0 w 45"/>
                <a:gd name="T73" fmla="*/ 0 h 63"/>
                <a:gd name="T74" fmla="*/ 0 w 45"/>
                <a:gd name="T75" fmla="*/ 0 h 63"/>
                <a:gd name="T76" fmla="*/ 0 w 45"/>
                <a:gd name="T77" fmla="*/ 0 h 63"/>
                <a:gd name="T78" fmla="*/ 0 w 45"/>
                <a:gd name="T79" fmla="*/ 0 h 63"/>
                <a:gd name="T80" fmla="*/ 0 w 45"/>
                <a:gd name="T81" fmla="*/ 0 h 63"/>
                <a:gd name="T82" fmla="*/ 0 w 45"/>
                <a:gd name="T83" fmla="*/ 0 h 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3"/>
                <a:gd name="T128" fmla="*/ 45 w 45"/>
                <a:gd name="T129" fmla="*/ 63 h 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3">
                  <a:moveTo>
                    <a:pt x="0" y="63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6"/>
                  </a:lnTo>
                  <a:lnTo>
                    <a:pt x="42" y="6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7" y="34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3"/>
                  </a:lnTo>
                  <a:lnTo>
                    <a:pt x="0" y="63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6"/>
                  </a:lnTo>
                  <a:lnTo>
                    <a:pt x="34" y="26"/>
                  </a:lnTo>
                  <a:lnTo>
                    <a:pt x="34" y="25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6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6" name="Freeform 400"/>
            <p:cNvSpPr>
              <a:spLocks noChangeAspect="1" noEditPoints="1"/>
            </p:cNvSpPr>
            <p:nvPr/>
          </p:nvSpPr>
          <p:spPr bwMode="auto">
            <a:xfrm>
              <a:off x="879" y="2580"/>
              <a:ext cx="2" cy="21"/>
            </a:xfrm>
            <a:custGeom>
              <a:avLst/>
              <a:gdLst>
                <a:gd name="T0" fmla="*/ 0 w 8"/>
                <a:gd name="T1" fmla="*/ 0 h 63"/>
                <a:gd name="T2" fmla="*/ 0 w 8"/>
                <a:gd name="T3" fmla="*/ 0 h 63"/>
                <a:gd name="T4" fmla="*/ 0 w 8"/>
                <a:gd name="T5" fmla="*/ 0 h 63"/>
                <a:gd name="T6" fmla="*/ 0 w 8"/>
                <a:gd name="T7" fmla="*/ 0 h 63"/>
                <a:gd name="T8" fmla="*/ 0 w 8"/>
                <a:gd name="T9" fmla="*/ 0 h 63"/>
                <a:gd name="T10" fmla="*/ 0 w 8"/>
                <a:gd name="T11" fmla="*/ 0 h 63"/>
                <a:gd name="T12" fmla="*/ 0 w 8"/>
                <a:gd name="T13" fmla="*/ 0 h 63"/>
                <a:gd name="T14" fmla="*/ 0 w 8"/>
                <a:gd name="T15" fmla="*/ 0 h 63"/>
                <a:gd name="T16" fmla="*/ 0 w 8"/>
                <a:gd name="T17" fmla="*/ 0 h 63"/>
                <a:gd name="T18" fmla="*/ 0 w 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3"/>
                <a:gd name="T32" fmla="*/ 8 w 8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3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8" y="16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7" name="Rectangle 401"/>
            <p:cNvSpPr>
              <a:spLocks noChangeAspect="1" noChangeArrowheads="1"/>
            </p:cNvSpPr>
            <p:nvPr/>
          </p:nvSpPr>
          <p:spPr bwMode="auto">
            <a:xfrm>
              <a:off x="885" y="2580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518" name="Freeform 402"/>
            <p:cNvSpPr>
              <a:spLocks noChangeAspect="1" noEditPoints="1"/>
            </p:cNvSpPr>
            <p:nvPr/>
          </p:nvSpPr>
          <p:spPr bwMode="auto">
            <a:xfrm>
              <a:off x="890" y="2580"/>
              <a:ext cx="13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w 40"/>
                <a:gd name="T23" fmla="*/ 0 h 63"/>
                <a:gd name="T24" fmla="*/ 0 w 40"/>
                <a:gd name="T25" fmla="*/ 0 h 63"/>
                <a:gd name="T26" fmla="*/ 0 w 40"/>
                <a:gd name="T27" fmla="*/ 0 h 63"/>
                <a:gd name="T28" fmla="*/ 0 w 40"/>
                <a:gd name="T29" fmla="*/ 0 h 63"/>
                <a:gd name="T30" fmla="*/ 0 w 40"/>
                <a:gd name="T31" fmla="*/ 0 h 63"/>
                <a:gd name="T32" fmla="*/ 0 w 40"/>
                <a:gd name="T33" fmla="*/ 0 h 63"/>
                <a:gd name="T34" fmla="*/ 0 w 40"/>
                <a:gd name="T35" fmla="*/ 0 h 63"/>
                <a:gd name="T36" fmla="*/ 0 w 40"/>
                <a:gd name="T37" fmla="*/ 0 h 63"/>
                <a:gd name="T38" fmla="*/ 0 w 40"/>
                <a:gd name="T39" fmla="*/ 0 h 63"/>
                <a:gd name="T40" fmla="*/ 0 w 40"/>
                <a:gd name="T41" fmla="*/ 0 h 63"/>
                <a:gd name="T42" fmla="*/ 0 w 40"/>
                <a:gd name="T43" fmla="*/ 0 h 63"/>
                <a:gd name="T44" fmla="*/ 0 w 40"/>
                <a:gd name="T45" fmla="*/ 0 h 63"/>
                <a:gd name="T46" fmla="*/ 0 w 40"/>
                <a:gd name="T47" fmla="*/ 0 h 63"/>
                <a:gd name="T48" fmla="*/ 0 w 40"/>
                <a:gd name="T49" fmla="*/ 0 h 63"/>
                <a:gd name="T50" fmla="*/ 0 w 40"/>
                <a:gd name="T51" fmla="*/ 0 h 63"/>
                <a:gd name="T52" fmla="*/ 0 w 40"/>
                <a:gd name="T53" fmla="*/ 0 h 63"/>
                <a:gd name="T54" fmla="*/ 0 w 40"/>
                <a:gd name="T55" fmla="*/ 0 h 63"/>
                <a:gd name="T56" fmla="*/ 0 w 40"/>
                <a:gd name="T57" fmla="*/ 0 h 63"/>
                <a:gd name="T58" fmla="*/ 0 w 40"/>
                <a:gd name="T59" fmla="*/ 0 h 63"/>
                <a:gd name="T60" fmla="*/ 0 w 40"/>
                <a:gd name="T61" fmla="*/ 0 h 63"/>
                <a:gd name="T62" fmla="*/ 0 w 40"/>
                <a:gd name="T63" fmla="*/ 0 h 63"/>
                <a:gd name="T64" fmla="*/ 0 w 40"/>
                <a:gd name="T65" fmla="*/ 0 h 63"/>
                <a:gd name="T66" fmla="*/ 0 w 40"/>
                <a:gd name="T67" fmla="*/ 0 h 63"/>
                <a:gd name="T68" fmla="*/ 0 w 40"/>
                <a:gd name="T69" fmla="*/ 0 h 63"/>
                <a:gd name="T70" fmla="*/ 0 w 40"/>
                <a:gd name="T71" fmla="*/ 0 h 63"/>
                <a:gd name="T72" fmla="*/ 0 w 40"/>
                <a:gd name="T73" fmla="*/ 0 h 63"/>
                <a:gd name="T74" fmla="*/ 0 w 40"/>
                <a:gd name="T75" fmla="*/ 0 h 63"/>
                <a:gd name="T76" fmla="*/ 0 w 40"/>
                <a:gd name="T77" fmla="*/ 0 h 63"/>
                <a:gd name="T78" fmla="*/ 0 w 40"/>
                <a:gd name="T79" fmla="*/ 0 h 63"/>
                <a:gd name="T80" fmla="*/ 0 w 40"/>
                <a:gd name="T81" fmla="*/ 0 h 63"/>
                <a:gd name="T82" fmla="*/ 0 w 40"/>
                <a:gd name="T83" fmla="*/ 0 h 63"/>
                <a:gd name="T84" fmla="*/ 0 w 40"/>
                <a:gd name="T85" fmla="*/ 0 h 63"/>
                <a:gd name="T86" fmla="*/ 0 w 40"/>
                <a:gd name="T87" fmla="*/ 0 h 63"/>
                <a:gd name="T88" fmla="*/ 0 w 40"/>
                <a:gd name="T89" fmla="*/ 0 h 63"/>
                <a:gd name="T90" fmla="*/ 0 w 40"/>
                <a:gd name="T91" fmla="*/ 0 h 63"/>
                <a:gd name="T92" fmla="*/ 0 w 40"/>
                <a:gd name="T93" fmla="*/ 0 h 63"/>
                <a:gd name="T94" fmla="*/ 0 w 40"/>
                <a:gd name="T95" fmla="*/ 0 h 63"/>
                <a:gd name="T96" fmla="*/ 0 w 40"/>
                <a:gd name="T97" fmla="*/ 0 h 63"/>
                <a:gd name="T98" fmla="*/ 0 w 40"/>
                <a:gd name="T99" fmla="*/ 0 h 63"/>
                <a:gd name="T100" fmla="*/ 0 w 40"/>
                <a:gd name="T101" fmla="*/ 0 h 63"/>
                <a:gd name="T102" fmla="*/ 0 w 40"/>
                <a:gd name="T103" fmla="*/ 0 h 63"/>
                <a:gd name="T104" fmla="*/ 0 w 40"/>
                <a:gd name="T105" fmla="*/ 0 h 63"/>
                <a:gd name="T106" fmla="*/ 0 w 40"/>
                <a:gd name="T107" fmla="*/ 0 h 6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63"/>
                <a:gd name="T164" fmla="*/ 40 w 40"/>
                <a:gd name="T165" fmla="*/ 63 h 6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63">
                  <a:moveTo>
                    <a:pt x="0" y="39"/>
                  </a:move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2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3" y="15"/>
                  </a:lnTo>
                  <a:lnTo>
                    <a:pt x="15" y="15"/>
                  </a:lnTo>
                  <a:lnTo>
                    <a:pt x="16" y="14"/>
                  </a:lnTo>
                  <a:lnTo>
                    <a:pt x="17" y="14"/>
                  </a:lnTo>
                  <a:lnTo>
                    <a:pt x="18" y="14"/>
                  </a:lnTo>
                  <a:lnTo>
                    <a:pt x="20" y="14"/>
                  </a:lnTo>
                  <a:lnTo>
                    <a:pt x="22" y="14"/>
                  </a:lnTo>
                  <a:lnTo>
                    <a:pt x="24" y="14"/>
                  </a:lnTo>
                  <a:lnTo>
                    <a:pt x="26" y="15"/>
                  </a:lnTo>
                  <a:lnTo>
                    <a:pt x="28" y="15"/>
                  </a:lnTo>
                  <a:lnTo>
                    <a:pt x="29" y="17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21"/>
                  </a:lnTo>
                  <a:lnTo>
                    <a:pt x="36" y="22"/>
                  </a:lnTo>
                  <a:lnTo>
                    <a:pt x="37" y="24"/>
                  </a:lnTo>
                  <a:lnTo>
                    <a:pt x="38" y="27"/>
                  </a:lnTo>
                  <a:lnTo>
                    <a:pt x="39" y="28"/>
                  </a:lnTo>
                  <a:lnTo>
                    <a:pt x="39" y="29"/>
                  </a:lnTo>
                  <a:lnTo>
                    <a:pt x="39" y="30"/>
                  </a:lnTo>
                  <a:lnTo>
                    <a:pt x="40" y="33"/>
                  </a:lnTo>
                  <a:lnTo>
                    <a:pt x="40" y="34"/>
                  </a:lnTo>
                  <a:lnTo>
                    <a:pt x="40" y="36"/>
                  </a:lnTo>
                  <a:lnTo>
                    <a:pt x="40" y="38"/>
                  </a:lnTo>
                  <a:lnTo>
                    <a:pt x="40" y="39"/>
                  </a:lnTo>
                  <a:lnTo>
                    <a:pt x="40" y="40"/>
                  </a:lnTo>
                  <a:lnTo>
                    <a:pt x="40" y="42"/>
                  </a:lnTo>
                  <a:lnTo>
                    <a:pt x="40" y="44"/>
                  </a:lnTo>
                  <a:lnTo>
                    <a:pt x="39" y="47"/>
                  </a:lnTo>
                  <a:lnTo>
                    <a:pt x="39" y="48"/>
                  </a:lnTo>
                  <a:lnTo>
                    <a:pt x="39" y="50"/>
                  </a:lnTo>
                  <a:lnTo>
                    <a:pt x="38" y="51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6" y="54"/>
                  </a:lnTo>
                  <a:lnTo>
                    <a:pt x="36" y="56"/>
                  </a:lnTo>
                  <a:lnTo>
                    <a:pt x="35" y="57"/>
                  </a:lnTo>
                  <a:lnTo>
                    <a:pt x="34" y="58"/>
                  </a:lnTo>
                  <a:lnTo>
                    <a:pt x="33" y="59"/>
                  </a:lnTo>
                  <a:lnTo>
                    <a:pt x="32" y="60"/>
                  </a:lnTo>
                  <a:lnTo>
                    <a:pt x="30" y="60"/>
                  </a:lnTo>
                  <a:lnTo>
                    <a:pt x="29" y="61"/>
                  </a:lnTo>
                  <a:lnTo>
                    <a:pt x="28" y="62"/>
                  </a:lnTo>
                  <a:lnTo>
                    <a:pt x="26" y="62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9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2"/>
                  </a:lnTo>
                  <a:lnTo>
                    <a:pt x="14" y="62"/>
                  </a:lnTo>
                  <a:lnTo>
                    <a:pt x="12" y="62"/>
                  </a:lnTo>
                  <a:lnTo>
                    <a:pt x="10" y="61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5" y="57"/>
                  </a:lnTo>
                  <a:lnTo>
                    <a:pt x="4" y="56"/>
                  </a:lnTo>
                  <a:lnTo>
                    <a:pt x="3" y="53"/>
                  </a:lnTo>
                  <a:lnTo>
                    <a:pt x="2" y="51"/>
                  </a:lnTo>
                  <a:lnTo>
                    <a:pt x="2" y="50"/>
                  </a:lnTo>
                  <a:lnTo>
                    <a:pt x="1" y="49"/>
                  </a:lnTo>
                  <a:lnTo>
                    <a:pt x="1" y="48"/>
                  </a:lnTo>
                  <a:lnTo>
                    <a:pt x="1" y="47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9"/>
                  </a:lnTo>
                  <a:close/>
                  <a:moveTo>
                    <a:pt x="7" y="39"/>
                  </a:moveTo>
                  <a:lnTo>
                    <a:pt x="7" y="41"/>
                  </a:lnTo>
                  <a:lnTo>
                    <a:pt x="7" y="43"/>
                  </a:lnTo>
                  <a:lnTo>
                    <a:pt x="7" y="44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6" y="54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4"/>
                  </a:lnTo>
                  <a:lnTo>
                    <a:pt x="25" y="54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2" y="48"/>
                  </a:lnTo>
                  <a:lnTo>
                    <a:pt x="32" y="46"/>
                  </a:lnTo>
                  <a:lnTo>
                    <a:pt x="33" y="44"/>
                  </a:lnTo>
                  <a:lnTo>
                    <a:pt x="33" y="42"/>
                  </a:lnTo>
                  <a:lnTo>
                    <a:pt x="33" y="41"/>
                  </a:lnTo>
                  <a:lnTo>
                    <a:pt x="33" y="39"/>
                  </a:lnTo>
                  <a:lnTo>
                    <a:pt x="33" y="38"/>
                  </a:lnTo>
                  <a:lnTo>
                    <a:pt x="33" y="37"/>
                  </a:lnTo>
                  <a:lnTo>
                    <a:pt x="33" y="34"/>
                  </a:lnTo>
                  <a:lnTo>
                    <a:pt x="33" y="33"/>
                  </a:lnTo>
                  <a:lnTo>
                    <a:pt x="32" y="31"/>
                  </a:lnTo>
                  <a:lnTo>
                    <a:pt x="32" y="30"/>
                  </a:lnTo>
                  <a:lnTo>
                    <a:pt x="30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8" y="25"/>
                  </a:lnTo>
                  <a:lnTo>
                    <a:pt x="27" y="24"/>
                  </a:lnTo>
                  <a:lnTo>
                    <a:pt x="26" y="23"/>
                  </a:lnTo>
                  <a:lnTo>
                    <a:pt x="25" y="23"/>
                  </a:lnTo>
                  <a:lnTo>
                    <a:pt x="24" y="23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9" y="22"/>
                  </a:lnTo>
                  <a:lnTo>
                    <a:pt x="18" y="22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4" y="23"/>
                  </a:lnTo>
                  <a:lnTo>
                    <a:pt x="13" y="24"/>
                  </a:lnTo>
                  <a:lnTo>
                    <a:pt x="12" y="25"/>
                  </a:lnTo>
                  <a:lnTo>
                    <a:pt x="10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7" y="39"/>
                  </a:lnTo>
                  <a:close/>
                  <a:moveTo>
                    <a:pt x="7" y="11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3" y="0"/>
                  </a:lnTo>
                  <a:lnTo>
                    <a:pt x="33" y="1"/>
                  </a:lnTo>
                  <a:lnTo>
                    <a:pt x="33" y="2"/>
                  </a:lnTo>
                  <a:lnTo>
                    <a:pt x="33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4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19" name="Freeform 403"/>
            <p:cNvSpPr>
              <a:spLocks noChangeAspect="1" noEditPoints="1"/>
            </p:cNvSpPr>
            <p:nvPr/>
          </p:nvSpPr>
          <p:spPr bwMode="auto">
            <a:xfrm>
              <a:off x="905" y="258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520" name="Freeform 404"/>
            <p:cNvSpPr>
              <a:spLocks noChangeAspect="1"/>
            </p:cNvSpPr>
            <p:nvPr/>
          </p:nvSpPr>
          <p:spPr bwMode="auto">
            <a:xfrm>
              <a:off x="920" y="2585"/>
              <a:ext cx="12" cy="16"/>
            </a:xfrm>
            <a:custGeom>
              <a:avLst/>
              <a:gdLst>
                <a:gd name="T0" fmla="*/ 0 w 35"/>
                <a:gd name="T1" fmla="*/ 0 h 49"/>
                <a:gd name="T2" fmla="*/ 0 w 35"/>
                <a:gd name="T3" fmla="*/ 0 h 49"/>
                <a:gd name="T4" fmla="*/ 0 w 35"/>
                <a:gd name="T5" fmla="*/ 0 h 49"/>
                <a:gd name="T6" fmla="*/ 0 w 35"/>
                <a:gd name="T7" fmla="*/ 0 h 49"/>
                <a:gd name="T8" fmla="*/ 0 w 35"/>
                <a:gd name="T9" fmla="*/ 0 h 49"/>
                <a:gd name="T10" fmla="*/ 0 w 35"/>
                <a:gd name="T11" fmla="*/ 0 h 49"/>
                <a:gd name="T12" fmla="*/ 0 w 35"/>
                <a:gd name="T13" fmla="*/ 0 h 49"/>
                <a:gd name="T14" fmla="*/ 0 w 35"/>
                <a:gd name="T15" fmla="*/ 0 h 49"/>
                <a:gd name="T16" fmla="*/ 0 w 35"/>
                <a:gd name="T17" fmla="*/ 0 h 49"/>
                <a:gd name="T18" fmla="*/ 0 w 35"/>
                <a:gd name="T19" fmla="*/ 0 h 49"/>
                <a:gd name="T20" fmla="*/ 0 w 35"/>
                <a:gd name="T21" fmla="*/ 0 h 49"/>
                <a:gd name="T22" fmla="*/ 0 w 35"/>
                <a:gd name="T23" fmla="*/ 0 h 49"/>
                <a:gd name="T24" fmla="*/ 0 w 35"/>
                <a:gd name="T25" fmla="*/ 0 h 49"/>
                <a:gd name="T26" fmla="*/ 0 w 35"/>
                <a:gd name="T27" fmla="*/ 0 h 49"/>
                <a:gd name="T28" fmla="*/ 0 w 35"/>
                <a:gd name="T29" fmla="*/ 0 h 49"/>
                <a:gd name="T30" fmla="*/ 0 w 35"/>
                <a:gd name="T31" fmla="*/ 0 h 49"/>
                <a:gd name="T32" fmla="*/ 0 w 35"/>
                <a:gd name="T33" fmla="*/ 0 h 49"/>
                <a:gd name="T34" fmla="*/ 0 w 35"/>
                <a:gd name="T35" fmla="*/ 0 h 49"/>
                <a:gd name="T36" fmla="*/ 0 w 35"/>
                <a:gd name="T37" fmla="*/ 0 h 49"/>
                <a:gd name="T38" fmla="*/ 0 w 35"/>
                <a:gd name="T39" fmla="*/ 0 h 49"/>
                <a:gd name="T40" fmla="*/ 0 w 35"/>
                <a:gd name="T41" fmla="*/ 0 h 49"/>
                <a:gd name="T42" fmla="*/ 0 w 35"/>
                <a:gd name="T43" fmla="*/ 0 h 49"/>
                <a:gd name="T44" fmla="*/ 0 w 35"/>
                <a:gd name="T45" fmla="*/ 0 h 49"/>
                <a:gd name="T46" fmla="*/ 0 w 35"/>
                <a:gd name="T47" fmla="*/ 0 h 49"/>
                <a:gd name="T48" fmla="*/ 0 w 35"/>
                <a:gd name="T49" fmla="*/ 0 h 49"/>
                <a:gd name="T50" fmla="*/ 0 w 35"/>
                <a:gd name="T51" fmla="*/ 0 h 49"/>
                <a:gd name="T52" fmla="*/ 0 w 35"/>
                <a:gd name="T53" fmla="*/ 0 h 49"/>
                <a:gd name="T54" fmla="*/ 0 w 35"/>
                <a:gd name="T55" fmla="*/ 0 h 49"/>
                <a:gd name="T56" fmla="*/ 0 w 35"/>
                <a:gd name="T57" fmla="*/ 0 h 49"/>
                <a:gd name="T58" fmla="*/ 0 w 35"/>
                <a:gd name="T59" fmla="*/ 0 h 49"/>
                <a:gd name="T60" fmla="*/ 0 w 35"/>
                <a:gd name="T61" fmla="*/ 0 h 49"/>
                <a:gd name="T62" fmla="*/ 0 w 35"/>
                <a:gd name="T63" fmla="*/ 0 h 49"/>
                <a:gd name="T64" fmla="*/ 0 w 35"/>
                <a:gd name="T65" fmla="*/ 0 h 49"/>
                <a:gd name="T66" fmla="*/ 0 w 35"/>
                <a:gd name="T67" fmla="*/ 0 h 49"/>
                <a:gd name="T68" fmla="*/ 0 w 35"/>
                <a:gd name="T69" fmla="*/ 0 h 49"/>
                <a:gd name="T70" fmla="*/ 0 w 35"/>
                <a:gd name="T71" fmla="*/ 0 h 49"/>
                <a:gd name="T72" fmla="*/ 0 w 35"/>
                <a:gd name="T73" fmla="*/ 0 h 49"/>
                <a:gd name="T74" fmla="*/ 0 w 35"/>
                <a:gd name="T75" fmla="*/ 0 h 49"/>
                <a:gd name="T76" fmla="*/ 0 w 35"/>
                <a:gd name="T77" fmla="*/ 0 h 49"/>
                <a:gd name="T78" fmla="*/ 0 w 35"/>
                <a:gd name="T79" fmla="*/ 0 h 49"/>
                <a:gd name="T80" fmla="*/ 0 w 35"/>
                <a:gd name="T81" fmla="*/ 0 h 49"/>
                <a:gd name="T82" fmla="*/ 0 w 35"/>
                <a:gd name="T83" fmla="*/ 0 h 49"/>
                <a:gd name="T84" fmla="*/ 0 w 35"/>
                <a:gd name="T85" fmla="*/ 0 h 49"/>
                <a:gd name="T86" fmla="*/ 0 w 35"/>
                <a:gd name="T87" fmla="*/ 0 h 49"/>
                <a:gd name="T88" fmla="*/ 0 w 35"/>
                <a:gd name="T89" fmla="*/ 0 h 49"/>
                <a:gd name="T90" fmla="*/ 0 w 35"/>
                <a:gd name="T91" fmla="*/ 0 h 49"/>
                <a:gd name="T92" fmla="*/ 0 w 35"/>
                <a:gd name="T93" fmla="*/ 0 h 49"/>
                <a:gd name="T94" fmla="*/ 0 w 35"/>
                <a:gd name="T95" fmla="*/ 0 h 49"/>
                <a:gd name="T96" fmla="*/ 0 w 35"/>
                <a:gd name="T97" fmla="*/ 0 h 49"/>
                <a:gd name="T98" fmla="*/ 0 w 35"/>
                <a:gd name="T99" fmla="*/ 0 h 49"/>
                <a:gd name="T100" fmla="*/ 0 w 35"/>
                <a:gd name="T101" fmla="*/ 0 h 49"/>
                <a:gd name="T102" fmla="*/ 0 w 35"/>
                <a:gd name="T103" fmla="*/ 0 h 49"/>
                <a:gd name="T104" fmla="*/ 0 w 35"/>
                <a:gd name="T105" fmla="*/ 0 h 49"/>
                <a:gd name="T106" fmla="*/ 0 w 35"/>
                <a:gd name="T107" fmla="*/ 0 h 49"/>
                <a:gd name="T108" fmla="*/ 0 w 35"/>
                <a:gd name="T109" fmla="*/ 0 h 49"/>
                <a:gd name="T110" fmla="*/ 0 w 35"/>
                <a:gd name="T111" fmla="*/ 0 h 49"/>
                <a:gd name="T112" fmla="*/ 0 w 35"/>
                <a:gd name="T113" fmla="*/ 0 h 49"/>
                <a:gd name="T114" fmla="*/ 0 w 35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5"/>
                <a:gd name="T175" fmla="*/ 0 h 49"/>
                <a:gd name="T176" fmla="*/ 35 w 35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5" h="49">
                  <a:moveTo>
                    <a:pt x="0" y="34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4" y="42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7" y="29"/>
                  </a:lnTo>
                  <a:lnTo>
                    <a:pt x="14" y="28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7" y="19"/>
                  </a:lnTo>
                  <a:lnTo>
                    <a:pt x="21" y="20"/>
                  </a:lnTo>
                  <a:lnTo>
                    <a:pt x="24" y="22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4" y="29"/>
                  </a:lnTo>
                  <a:lnTo>
                    <a:pt x="35" y="30"/>
                  </a:lnTo>
                  <a:lnTo>
                    <a:pt x="35" y="33"/>
                  </a:lnTo>
                  <a:lnTo>
                    <a:pt x="35" y="34"/>
                  </a:lnTo>
                  <a:lnTo>
                    <a:pt x="35" y="35"/>
                  </a:lnTo>
                  <a:lnTo>
                    <a:pt x="35" y="36"/>
                  </a:lnTo>
                  <a:lnTo>
                    <a:pt x="35" y="37"/>
                  </a:lnTo>
                  <a:lnTo>
                    <a:pt x="34" y="38"/>
                  </a:lnTo>
                  <a:lnTo>
                    <a:pt x="34" y="40"/>
                  </a:lnTo>
                  <a:lnTo>
                    <a:pt x="33" y="42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</p:grpSp>
      <p:sp>
        <p:nvSpPr>
          <p:cNvPr id="18635" name="Freeform 406"/>
          <p:cNvSpPr>
            <a:spLocks noChangeAspect="1" noEditPoints="1"/>
          </p:cNvSpPr>
          <p:nvPr/>
        </p:nvSpPr>
        <p:spPr bwMode="auto">
          <a:xfrm>
            <a:off x="2598738" y="3941763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1"/>
                </a:lnTo>
                <a:lnTo>
                  <a:pt x="12" y="32"/>
                </a:lnTo>
                <a:lnTo>
                  <a:pt x="12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6" name="Freeform 407"/>
          <p:cNvSpPr>
            <a:spLocks noChangeAspect="1"/>
          </p:cNvSpPr>
          <p:nvPr/>
        </p:nvSpPr>
        <p:spPr bwMode="auto">
          <a:xfrm>
            <a:off x="2493963" y="3944938"/>
            <a:ext cx="14287" cy="25400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0" y="53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4" y="53"/>
                </a:lnTo>
                <a:lnTo>
                  <a:pt x="24" y="52"/>
                </a:lnTo>
                <a:lnTo>
                  <a:pt x="25" y="50"/>
                </a:lnTo>
                <a:lnTo>
                  <a:pt x="25" y="49"/>
                </a:lnTo>
                <a:lnTo>
                  <a:pt x="25" y="48"/>
                </a:lnTo>
                <a:lnTo>
                  <a:pt x="25" y="46"/>
                </a:lnTo>
                <a:lnTo>
                  <a:pt x="25" y="44"/>
                </a:lnTo>
                <a:lnTo>
                  <a:pt x="25" y="0"/>
                </a:lnTo>
                <a:lnTo>
                  <a:pt x="33" y="0"/>
                </a:lnTo>
                <a:lnTo>
                  <a:pt x="33" y="44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5" y="63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7" name="Freeform 408"/>
          <p:cNvSpPr>
            <a:spLocks noChangeAspect="1" noEditPoints="1"/>
          </p:cNvSpPr>
          <p:nvPr/>
        </p:nvSpPr>
        <p:spPr bwMode="auto">
          <a:xfrm>
            <a:off x="2516188" y="3951288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8" name="Freeform 409"/>
          <p:cNvSpPr>
            <a:spLocks noChangeAspect="1" noEditPoints="1"/>
          </p:cNvSpPr>
          <p:nvPr/>
        </p:nvSpPr>
        <p:spPr bwMode="auto">
          <a:xfrm>
            <a:off x="2535238" y="3944938"/>
            <a:ext cx="19050" cy="25400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0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0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4"/>
              <a:gd name="T179" fmla="*/ 40 w 40"/>
              <a:gd name="T180" fmla="*/ 64 h 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4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5" y="61"/>
                </a:lnTo>
                <a:lnTo>
                  <a:pt x="4" y="61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4"/>
                </a:lnTo>
                <a:lnTo>
                  <a:pt x="28" y="34"/>
                </a:lnTo>
                <a:lnTo>
                  <a:pt x="30" y="33"/>
                </a:lnTo>
                <a:lnTo>
                  <a:pt x="30" y="31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5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3" y="25"/>
                </a:lnTo>
                <a:lnTo>
                  <a:pt x="10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1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3"/>
                </a:lnTo>
                <a:lnTo>
                  <a:pt x="4" y="22"/>
                </a:lnTo>
                <a:lnTo>
                  <a:pt x="5" y="21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6" y="15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1"/>
                </a:lnTo>
                <a:lnTo>
                  <a:pt x="36" y="22"/>
                </a:lnTo>
                <a:lnTo>
                  <a:pt x="37" y="23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4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2"/>
                </a:lnTo>
                <a:lnTo>
                  <a:pt x="40" y="63"/>
                </a:lnTo>
                <a:lnTo>
                  <a:pt x="33" y="63"/>
                </a:lnTo>
                <a:lnTo>
                  <a:pt x="32" y="62"/>
                </a:lnTo>
                <a:lnTo>
                  <a:pt x="32" y="61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1"/>
                </a:moveTo>
                <a:lnTo>
                  <a:pt x="28" y="42"/>
                </a:lnTo>
                <a:lnTo>
                  <a:pt x="25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4"/>
                </a:lnTo>
                <a:lnTo>
                  <a:pt x="14" y="44"/>
                </a:lnTo>
                <a:lnTo>
                  <a:pt x="13" y="44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4"/>
                </a:lnTo>
                <a:lnTo>
                  <a:pt x="10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1"/>
                </a:lnTo>
                <a:close/>
                <a:moveTo>
                  <a:pt x="7" y="12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2"/>
                </a:lnTo>
                <a:lnTo>
                  <a:pt x="21" y="3"/>
                </a:lnTo>
                <a:lnTo>
                  <a:pt x="23" y="4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6" y="2"/>
                </a:lnTo>
                <a:lnTo>
                  <a:pt x="26" y="0"/>
                </a:lnTo>
                <a:lnTo>
                  <a:pt x="33" y="0"/>
                </a:lnTo>
                <a:lnTo>
                  <a:pt x="33" y="2"/>
                </a:lnTo>
                <a:lnTo>
                  <a:pt x="33" y="3"/>
                </a:lnTo>
                <a:lnTo>
                  <a:pt x="33" y="4"/>
                </a:lnTo>
                <a:lnTo>
                  <a:pt x="32" y="5"/>
                </a:lnTo>
                <a:lnTo>
                  <a:pt x="32" y="6"/>
                </a:lnTo>
                <a:lnTo>
                  <a:pt x="32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2"/>
                </a:lnTo>
                <a:lnTo>
                  <a:pt x="25" y="12"/>
                </a:lnTo>
                <a:lnTo>
                  <a:pt x="23" y="12"/>
                </a:lnTo>
                <a:lnTo>
                  <a:pt x="22" y="12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2"/>
                </a:lnTo>
                <a:lnTo>
                  <a:pt x="7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39" name="Freeform 410"/>
          <p:cNvSpPr>
            <a:spLocks noChangeAspect="1" noEditPoints="1"/>
          </p:cNvSpPr>
          <p:nvPr/>
        </p:nvSpPr>
        <p:spPr bwMode="auto">
          <a:xfrm>
            <a:off x="2557463" y="3951288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0" name="Freeform 411"/>
          <p:cNvSpPr>
            <a:spLocks noChangeAspect="1" noEditPoints="1"/>
          </p:cNvSpPr>
          <p:nvPr/>
        </p:nvSpPr>
        <p:spPr bwMode="auto">
          <a:xfrm>
            <a:off x="2495550" y="3976688"/>
            <a:ext cx="23813" cy="26987"/>
          </a:xfrm>
          <a:custGeom>
            <a:avLst/>
            <a:gdLst>
              <a:gd name="T0" fmla="*/ 0 w 49"/>
              <a:gd name="T1" fmla="*/ 0 h 64"/>
              <a:gd name="T2" fmla="*/ 2147483646 w 49"/>
              <a:gd name="T3" fmla="*/ 0 h 64"/>
              <a:gd name="T4" fmla="*/ 2147483646 w 49"/>
              <a:gd name="T5" fmla="*/ 0 h 64"/>
              <a:gd name="T6" fmla="*/ 2147483646 w 49"/>
              <a:gd name="T7" fmla="*/ 2147483646 h 64"/>
              <a:gd name="T8" fmla="*/ 2147483646 w 49"/>
              <a:gd name="T9" fmla="*/ 2147483646 h 64"/>
              <a:gd name="T10" fmla="*/ 2147483646 w 49"/>
              <a:gd name="T11" fmla="*/ 2147483646 h 64"/>
              <a:gd name="T12" fmla="*/ 2147483646 w 49"/>
              <a:gd name="T13" fmla="*/ 2147483646 h 64"/>
              <a:gd name="T14" fmla="*/ 2147483646 w 49"/>
              <a:gd name="T15" fmla="*/ 2147483646 h 64"/>
              <a:gd name="T16" fmla="*/ 2147483646 w 49"/>
              <a:gd name="T17" fmla="*/ 2147483646 h 64"/>
              <a:gd name="T18" fmla="*/ 2147483646 w 49"/>
              <a:gd name="T19" fmla="*/ 2147483646 h 64"/>
              <a:gd name="T20" fmla="*/ 2147483646 w 49"/>
              <a:gd name="T21" fmla="*/ 2147483646 h 64"/>
              <a:gd name="T22" fmla="*/ 2147483646 w 49"/>
              <a:gd name="T23" fmla="*/ 2147483646 h 64"/>
              <a:gd name="T24" fmla="*/ 2147483646 w 49"/>
              <a:gd name="T25" fmla="*/ 2147483646 h 64"/>
              <a:gd name="T26" fmla="*/ 2147483646 w 49"/>
              <a:gd name="T27" fmla="*/ 2147483646 h 64"/>
              <a:gd name="T28" fmla="*/ 2147483646 w 49"/>
              <a:gd name="T29" fmla="*/ 2147483646 h 64"/>
              <a:gd name="T30" fmla="*/ 2147483646 w 49"/>
              <a:gd name="T31" fmla="*/ 2147483646 h 64"/>
              <a:gd name="T32" fmla="*/ 2147483646 w 49"/>
              <a:gd name="T33" fmla="*/ 2147483646 h 64"/>
              <a:gd name="T34" fmla="*/ 2147483646 w 49"/>
              <a:gd name="T35" fmla="*/ 2147483646 h 64"/>
              <a:gd name="T36" fmla="*/ 2147483646 w 49"/>
              <a:gd name="T37" fmla="*/ 2147483646 h 64"/>
              <a:gd name="T38" fmla="*/ 2147483646 w 49"/>
              <a:gd name="T39" fmla="*/ 2147483646 h 64"/>
              <a:gd name="T40" fmla="*/ 2147483646 w 49"/>
              <a:gd name="T41" fmla="*/ 2147483646 h 64"/>
              <a:gd name="T42" fmla="*/ 2147483646 w 49"/>
              <a:gd name="T43" fmla="*/ 2147483646 h 64"/>
              <a:gd name="T44" fmla="*/ 2147483646 w 49"/>
              <a:gd name="T45" fmla="*/ 2147483646 h 64"/>
              <a:gd name="T46" fmla="*/ 2147483646 w 49"/>
              <a:gd name="T47" fmla="*/ 2147483646 h 64"/>
              <a:gd name="T48" fmla="*/ 2147483646 w 49"/>
              <a:gd name="T49" fmla="*/ 2147483646 h 64"/>
              <a:gd name="T50" fmla="*/ 2147483646 w 49"/>
              <a:gd name="T51" fmla="*/ 2147483646 h 64"/>
              <a:gd name="T52" fmla="*/ 2147483646 w 49"/>
              <a:gd name="T53" fmla="*/ 2147483646 h 64"/>
              <a:gd name="T54" fmla="*/ 2147483646 w 49"/>
              <a:gd name="T55" fmla="*/ 2147483646 h 64"/>
              <a:gd name="T56" fmla="*/ 2147483646 w 49"/>
              <a:gd name="T57" fmla="*/ 2147483646 h 64"/>
              <a:gd name="T58" fmla="*/ 2147483646 w 49"/>
              <a:gd name="T59" fmla="*/ 2147483646 h 64"/>
              <a:gd name="T60" fmla="*/ 2147483646 w 49"/>
              <a:gd name="T61" fmla="*/ 2147483646 h 64"/>
              <a:gd name="T62" fmla="*/ 2147483646 w 49"/>
              <a:gd name="T63" fmla="*/ 2147483646 h 64"/>
              <a:gd name="T64" fmla="*/ 2147483646 w 49"/>
              <a:gd name="T65" fmla="*/ 2147483646 h 64"/>
              <a:gd name="T66" fmla="*/ 2147483646 w 49"/>
              <a:gd name="T67" fmla="*/ 2147483646 h 64"/>
              <a:gd name="T68" fmla="*/ 2147483646 w 49"/>
              <a:gd name="T69" fmla="*/ 2147483646 h 64"/>
              <a:gd name="T70" fmla="*/ 2147483646 w 49"/>
              <a:gd name="T71" fmla="*/ 2147483646 h 64"/>
              <a:gd name="T72" fmla="*/ 2147483646 w 49"/>
              <a:gd name="T73" fmla="*/ 2147483646 h 64"/>
              <a:gd name="T74" fmla="*/ 2147483646 w 49"/>
              <a:gd name="T75" fmla="*/ 2147483646 h 64"/>
              <a:gd name="T76" fmla="*/ 2147483646 w 49"/>
              <a:gd name="T77" fmla="*/ 2147483646 h 64"/>
              <a:gd name="T78" fmla="*/ 2147483646 w 49"/>
              <a:gd name="T79" fmla="*/ 2147483646 h 64"/>
              <a:gd name="T80" fmla="*/ 2147483646 w 49"/>
              <a:gd name="T81" fmla="*/ 2147483646 h 64"/>
              <a:gd name="T82" fmla="*/ 2147483646 w 49"/>
              <a:gd name="T83" fmla="*/ 2147483646 h 64"/>
              <a:gd name="T84" fmla="*/ 2147483646 w 49"/>
              <a:gd name="T85" fmla="*/ 2147483646 h 64"/>
              <a:gd name="T86" fmla="*/ 2147483646 w 49"/>
              <a:gd name="T87" fmla="*/ 2147483646 h 64"/>
              <a:gd name="T88" fmla="*/ 2147483646 w 49"/>
              <a:gd name="T89" fmla="*/ 2147483646 h 64"/>
              <a:gd name="T90" fmla="*/ 2147483646 w 49"/>
              <a:gd name="T91" fmla="*/ 2147483646 h 64"/>
              <a:gd name="T92" fmla="*/ 2147483646 w 49"/>
              <a:gd name="T93" fmla="*/ 2147483646 h 64"/>
              <a:gd name="T94" fmla="*/ 2147483646 w 49"/>
              <a:gd name="T95" fmla="*/ 2147483646 h 64"/>
              <a:gd name="T96" fmla="*/ 2147483646 w 49"/>
              <a:gd name="T97" fmla="*/ 2147483646 h 64"/>
              <a:gd name="T98" fmla="*/ 2147483646 w 49"/>
              <a:gd name="T99" fmla="*/ 2147483646 h 64"/>
              <a:gd name="T100" fmla="*/ 2147483646 w 49"/>
              <a:gd name="T101" fmla="*/ 2147483646 h 64"/>
              <a:gd name="T102" fmla="*/ 2147483646 w 49"/>
              <a:gd name="T103" fmla="*/ 2147483646 h 64"/>
              <a:gd name="T104" fmla="*/ 2147483646 w 49"/>
              <a:gd name="T105" fmla="*/ 2147483646 h 64"/>
              <a:gd name="T106" fmla="*/ 2147483646 w 49"/>
              <a:gd name="T107" fmla="*/ 2147483646 h 64"/>
              <a:gd name="T108" fmla="*/ 2147483646 w 49"/>
              <a:gd name="T109" fmla="*/ 2147483646 h 64"/>
              <a:gd name="T110" fmla="*/ 2147483646 w 49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9"/>
              <a:gd name="T169" fmla="*/ 0 h 64"/>
              <a:gd name="T170" fmla="*/ 49 w 49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9" h="64">
                <a:moveTo>
                  <a:pt x="0" y="64"/>
                </a:moveTo>
                <a:lnTo>
                  <a:pt x="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5" y="11"/>
                </a:lnTo>
                <a:lnTo>
                  <a:pt x="46" y="14"/>
                </a:lnTo>
                <a:lnTo>
                  <a:pt x="46" y="15"/>
                </a:lnTo>
                <a:lnTo>
                  <a:pt x="47" y="17"/>
                </a:lnTo>
                <a:lnTo>
                  <a:pt x="47" y="18"/>
                </a:lnTo>
                <a:lnTo>
                  <a:pt x="48" y="20"/>
                </a:lnTo>
                <a:lnTo>
                  <a:pt x="48" y="21"/>
                </a:lnTo>
                <a:lnTo>
                  <a:pt x="48" y="24"/>
                </a:lnTo>
                <a:lnTo>
                  <a:pt x="49" y="26"/>
                </a:lnTo>
                <a:lnTo>
                  <a:pt x="49" y="27"/>
                </a:lnTo>
                <a:lnTo>
                  <a:pt x="49" y="29"/>
                </a:lnTo>
                <a:lnTo>
                  <a:pt x="49" y="31"/>
                </a:lnTo>
                <a:lnTo>
                  <a:pt x="49" y="34"/>
                </a:lnTo>
                <a:lnTo>
                  <a:pt x="49" y="35"/>
                </a:lnTo>
                <a:lnTo>
                  <a:pt x="49" y="37"/>
                </a:lnTo>
                <a:lnTo>
                  <a:pt x="49" y="38"/>
                </a:lnTo>
                <a:lnTo>
                  <a:pt x="48" y="40"/>
                </a:lnTo>
                <a:lnTo>
                  <a:pt x="48" y="41"/>
                </a:lnTo>
                <a:lnTo>
                  <a:pt x="48" y="43"/>
                </a:lnTo>
                <a:lnTo>
                  <a:pt x="47" y="45"/>
                </a:lnTo>
                <a:lnTo>
                  <a:pt x="47" y="47"/>
                </a:lnTo>
                <a:lnTo>
                  <a:pt x="46" y="49"/>
                </a:lnTo>
                <a:lnTo>
                  <a:pt x="45" y="50"/>
                </a:lnTo>
                <a:lnTo>
                  <a:pt x="45" y="52"/>
                </a:lnTo>
                <a:lnTo>
                  <a:pt x="44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8" y="59"/>
                </a:lnTo>
                <a:lnTo>
                  <a:pt x="36" y="60"/>
                </a:lnTo>
                <a:lnTo>
                  <a:pt x="34" y="62"/>
                </a:lnTo>
                <a:lnTo>
                  <a:pt x="33" y="62"/>
                </a:lnTo>
                <a:lnTo>
                  <a:pt x="32" y="63"/>
                </a:lnTo>
                <a:lnTo>
                  <a:pt x="31" y="63"/>
                </a:lnTo>
                <a:lnTo>
                  <a:pt x="29" y="63"/>
                </a:lnTo>
                <a:lnTo>
                  <a:pt x="28" y="64"/>
                </a:lnTo>
                <a:lnTo>
                  <a:pt x="26" y="64"/>
                </a:lnTo>
                <a:lnTo>
                  <a:pt x="24" y="64"/>
                </a:lnTo>
                <a:lnTo>
                  <a:pt x="22" y="64"/>
                </a:lnTo>
                <a:lnTo>
                  <a:pt x="0" y="64"/>
                </a:lnTo>
                <a:close/>
                <a:moveTo>
                  <a:pt x="8" y="56"/>
                </a:moveTo>
                <a:lnTo>
                  <a:pt x="21" y="56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6" y="56"/>
                </a:lnTo>
                <a:lnTo>
                  <a:pt x="28" y="55"/>
                </a:lnTo>
                <a:lnTo>
                  <a:pt x="29" y="55"/>
                </a:lnTo>
                <a:lnTo>
                  <a:pt x="31" y="54"/>
                </a:lnTo>
                <a:lnTo>
                  <a:pt x="32" y="54"/>
                </a:lnTo>
                <a:lnTo>
                  <a:pt x="33" y="53"/>
                </a:lnTo>
                <a:lnTo>
                  <a:pt x="34" y="52"/>
                </a:lnTo>
                <a:lnTo>
                  <a:pt x="35" y="50"/>
                </a:lnTo>
                <a:lnTo>
                  <a:pt x="36" y="50"/>
                </a:lnTo>
                <a:lnTo>
                  <a:pt x="38" y="48"/>
                </a:lnTo>
                <a:lnTo>
                  <a:pt x="38" y="47"/>
                </a:lnTo>
                <a:lnTo>
                  <a:pt x="39" y="46"/>
                </a:lnTo>
                <a:lnTo>
                  <a:pt x="39" y="45"/>
                </a:lnTo>
                <a:lnTo>
                  <a:pt x="40" y="44"/>
                </a:lnTo>
                <a:lnTo>
                  <a:pt x="40" y="41"/>
                </a:lnTo>
                <a:lnTo>
                  <a:pt x="40" y="39"/>
                </a:lnTo>
                <a:lnTo>
                  <a:pt x="41" y="38"/>
                </a:lnTo>
                <a:lnTo>
                  <a:pt x="41" y="37"/>
                </a:lnTo>
                <a:lnTo>
                  <a:pt x="41" y="35"/>
                </a:lnTo>
                <a:lnTo>
                  <a:pt x="41" y="31"/>
                </a:lnTo>
                <a:lnTo>
                  <a:pt x="41" y="30"/>
                </a:lnTo>
                <a:lnTo>
                  <a:pt x="41" y="29"/>
                </a:lnTo>
                <a:lnTo>
                  <a:pt x="41" y="27"/>
                </a:lnTo>
                <a:lnTo>
                  <a:pt x="41" y="26"/>
                </a:lnTo>
                <a:lnTo>
                  <a:pt x="41" y="25"/>
                </a:lnTo>
                <a:lnTo>
                  <a:pt x="40" y="23"/>
                </a:lnTo>
                <a:lnTo>
                  <a:pt x="40" y="21"/>
                </a:lnTo>
                <a:lnTo>
                  <a:pt x="40" y="20"/>
                </a:lnTo>
                <a:lnTo>
                  <a:pt x="39" y="19"/>
                </a:lnTo>
                <a:lnTo>
                  <a:pt x="39" y="18"/>
                </a:lnTo>
                <a:lnTo>
                  <a:pt x="38" y="17"/>
                </a:lnTo>
                <a:lnTo>
                  <a:pt x="36" y="15"/>
                </a:lnTo>
                <a:lnTo>
                  <a:pt x="36" y="14"/>
                </a:lnTo>
                <a:lnTo>
                  <a:pt x="34" y="13"/>
                </a:lnTo>
                <a:lnTo>
                  <a:pt x="33" y="11"/>
                </a:lnTo>
                <a:lnTo>
                  <a:pt x="32" y="10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8" y="9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8" y="8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1" name="Freeform 412"/>
          <p:cNvSpPr>
            <a:spLocks noChangeAspect="1" noEditPoints="1"/>
          </p:cNvSpPr>
          <p:nvPr/>
        </p:nvSpPr>
        <p:spPr bwMode="auto">
          <a:xfrm>
            <a:off x="2524125" y="3976688"/>
            <a:ext cx="3175" cy="26987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2" name="Freeform 413"/>
          <p:cNvSpPr>
            <a:spLocks noChangeAspect="1" noEditPoints="1"/>
          </p:cNvSpPr>
          <p:nvPr/>
        </p:nvSpPr>
        <p:spPr bwMode="auto">
          <a:xfrm>
            <a:off x="2532063" y="3983038"/>
            <a:ext cx="19050" cy="19050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1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3" name="Freeform 414"/>
          <p:cNvSpPr>
            <a:spLocks noChangeAspect="1"/>
          </p:cNvSpPr>
          <p:nvPr/>
        </p:nvSpPr>
        <p:spPr bwMode="auto">
          <a:xfrm>
            <a:off x="2552700" y="3983038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4" name="Freeform 415"/>
          <p:cNvSpPr>
            <a:spLocks noChangeAspect="1" noEditPoints="1"/>
          </p:cNvSpPr>
          <p:nvPr/>
        </p:nvSpPr>
        <p:spPr bwMode="auto">
          <a:xfrm>
            <a:off x="2389188" y="382428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5" name="Freeform 416"/>
          <p:cNvSpPr>
            <a:spLocks noChangeAspect="1" noEditPoints="1"/>
          </p:cNvSpPr>
          <p:nvPr/>
        </p:nvSpPr>
        <p:spPr bwMode="auto">
          <a:xfrm>
            <a:off x="2239963" y="3859213"/>
            <a:ext cx="26987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7" y="63"/>
                </a:lnTo>
                <a:lnTo>
                  <a:pt x="40" y="43"/>
                </a:lnTo>
                <a:lnTo>
                  <a:pt x="16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7"/>
                </a:lnTo>
                <a:lnTo>
                  <a:pt x="29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5"/>
                </a:lnTo>
                <a:lnTo>
                  <a:pt x="24" y="19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6" name="Freeform 417"/>
          <p:cNvSpPr>
            <a:spLocks noChangeAspect="1"/>
          </p:cNvSpPr>
          <p:nvPr/>
        </p:nvSpPr>
        <p:spPr bwMode="auto">
          <a:xfrm>
            <a:off x="2268538" y="38655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7" name="Freeform 418"/>
          <p:cNvSpPr>
            <a:spLocks noChangeAspect="1"/>
          </p:cNvSpPr>
          <p:nvPr/>
        </p:nvSpPr>
        <p:spPr bwMode="auto">
          <a:xfrm>
            <a:off x="2287588" y="3859213"/>
            <a:ext cx="11112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8" name="Freeform 419"/>
          <p:cNvSpPr>
            <a:spLocks noChangeAspect="1" noEditPoints="1"/>
          </p:cNvSpPr>
          <p:nvPr/>
        </p:nvSpPr>
        <p:spPr bwMode="auto">
          <a:xfrm>
            <a:off x="2297113" y="3859213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0"/>
              <a:gd name="T169" fmla="*/ 0 h 64"/>
              <a:gd name="T170" fmla="*/ 40 w 40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0" h="64">
                <a:moveTo>
                  <a:pt x="0" y="40"/>
                </a:move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4" y="24"/>
                </a:lnTo>
                <a:lnTo>
                  <a:pt x="4" y="23"/>
                </a:lnTo>
                <a:lnTo>
                  <a:pt x="6" y="22"/>
                </a:lnTo>
                <a:lnTo>
                  <a:pt x="7" y="21"/>
                </a:lnTo>
                <a:lnTo>
                  <a:pt x="9" y="20"/>
                </a:lnTo>
                <a:lnTo>
                  <a:pt x="10" y="19"/>
                </a:lnTo>
                <a:lnTo>
                  <a:pt x="11" y="18"/>
                </a:lnTo>
                <a:lnTo>
                  <a:pt x="12" y="18"/>
                </a:lnTo>
                <a:lnTo>
                  <a:pt x="13" y="17"/>
                </a:lnTo>
                <a:lnTo>
                  <a:pt x="15" y="17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7" y="17"/>
                </a:lnTo>
                <a:lnTo>
                  <a:pt x="29" y="17"/>
                </a:lnTo>
                <a:lnTo>
                  <a:pt x="30" y="18"/>
                </a:lnTo>
                <a:lnTo>
                  <a:pt x="32" y="19"/>
                </a:lnTo>
                <a:lnTo>
                  <a:pt x="33" y="20"/>
                </a:lnTo>
                <a:lnTo>
                  <a:pt x="35" y="22"/>
                </a:lnTo>
                <a:lnTo>
                  <a:pt x="36" y="23"/>
                </a:lnTo>
                <a:lnTo>
                  <a:pt x="37" y="25"/>
                </a:lnTo>
                <a:lnTo>
                  <a:pt x="38" y="28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7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8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6" y="55"/>
                </a:lnTo>
                <a:lnTo>
                  <a:pt x="36" y="57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3"/>
                </a:lnTo>
                <a:lnTo>
                  <a:pt x="24" y="64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9" y="61"/>
                </a:lnTo>
                <a:lnTo>
                  <a:pt x="8" y="60"/>
                </a:lnTo>
                <a:lnTo>
                  <a:pt x="6" y="58"/>
                </a:lnTo>
                <a:lnTo>
                  <a:pt x="4" y="57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4" y="55"/>
                </a:lnTo>
                <a:lnTo>
                  <a:pt x="26" y="55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1" y="50"/>
                </a:lnTo>
                <a:lnTo>
                  <a:pt x="32" y="49"/>
                </a:lnTo>
                <a:lnTo>
                  <a:pt x="32" y="47"/>
                </a:lnTo>
                <a:lnTo>
                  <a:pt x="33" y="45"/>
                </a:lnTo>
                <a:lnTo>
                  <a:pt x="33" y="43"/>
                </a:lnTo>
                <a:lnTo>
                  <a:pt x="33" y="42"/>
                </a:lnTo>
                <a:lnTo>
                  <a:pt x="33" y="40"/>
                </a:lnTo>
                <a:lnTo>
                  <a:pt x="33" y="39"/>
                </a:lnTo>
                <a:lnTo>
                  <a:pt x="33" y="38"/>
                </a:lnTo>
                <a:lnTo>
                  <a:pt x="33" y="35"/>
                </a:lnTo>
                <a:lnTo>
                  <a:pt x="33" y="34"/>
                </a:lnTo>
                <a:lnTo>
                  <a:pt x="32" y="32"/>
                </a:lnTo>
                <a:lnTo>
                  <a:pt x="32" y="31"/>
                </a:lnTo>
                <a:lnTo>
                  <a:pt x="31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8" y="25"/>
                </a:lnTo>
                <a:lnTo>
                  <a:pt x="27" y="24"/>
                </a:lnTo>
                <a:lnTo>
                  <a:pt x="26" y="24"/>
                </a:lnTo>
                <a:lnTo>
                  <a:pt x="24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  <a:moveTo>
                  <a:pt x="20" y="4"/>
                </a:moveTo>
                <a:lnTo>
                  <a:pt x="16" y="12"/>
                </a:lnTo>
                <a:lnTo>
                  <a:pt x="9" y="12"/>
                </a:lnTo>
                <a:lnTo>
                  <a:pt x="16" y="0"/>
                </a:lnTo>
                <a:lnTo>
                  <a:pt x="24" y="0"/>
                </a:lnTo>
                <a:lnTo>
                  <a:pt x="33" y="12"/>
                </a:lnTo>
                <a:lnTo>
                  <a:pt x="26" y="12"/>
                </a:lnTo>
                <a:lnTo>
                  <a:pt x="20" y="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49" name="Freeform 420"/>
          <p:cNvSpPr>
            <a:spLocks noChangeAspect="1"/>
          </p:cNvSpPr>
          <p:nvPr/>
        </p:nvSpPr>
        <p:spPr bwMode="auto">
          <a:xfrm>
            <a:off x="2320925" y="3865563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2"/>
                </a:lnTo>
                <a:lnTo>
                  <a:pt x="35" y="13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0" name="Freeform 421"/>
          <p:cNvSpPr>
            <a:spLocks noChangeAspect="1" noEditPoints="1"/>
          </p:cNvSpPr>
          <p:nvPr/>
        </p:nvSpPr>
        <p:spPr bwMode="auto">
          <a:xfrm>
            <a:off x="2341563" y="3859213"/>
            <a:ext cx="4762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1" name="Freeform 422"/>
          <p:cNvSpPr>
            <a:spLocks noChangeAspect="1" noEditPoints="1"/>
          </p:cNvSpPr>
          <p:nvPr/>
        </p:nvSpPr>
        <p:spPr bwMode="auto">
          <a:xfrm>
            <a:off x="2349500" y="3865563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2" name="Freeform 423"/>
          <p:cNvSpPr>
            <a:spLocks noChangeAspect="1"/>
          </p:cNvSpPr>
          <p:nvPr/>
        </p:nvSpPr>
        <p:spPr bwMode="auto">
          <a:xfrm>
            <a:off x="2384425" y="3859213"/>
            <a:ext cx="26988" cy="25400"/>
          </a:xfrm>
          <a:custGeom>
            <a:avLst/>
            <a:gdLst>
              <a:gd name="T0" fmla="*/ 0 w 57"/>
              <a:gd name="T1" fmla="*/ 2147483646 h 63"/>
              <a:gd name="T2" fmla="*/ 0 w 57"/>
              <a:gd name="T3" fmla="*/ 0 h 63"/>
              <a:gd name="T4" fmla="*/ 2147483646 w 57"/>
              <a:gd name="T5" fmla="*/ 0 h 63"/>
              <a:gd name="T6" fmla="*/ 2147483646 w 57"/>
              <a:gd name="T7" fmla="*/ 2147483646 h 63"/>
              <a:gd name="T8" fmla="*/ 2147483646 w 57"/>
              <a:gd name="T9" fmla="*/ 2147483646 h 63"/>
              <a:gd name="T10" fmla="*/ 2147483646 w 57"/>
              <a:gd name="T11" fmla="*/ 2147483646 h 63"/>
              <a:gd name="T12" fmla="*/ 2147483646 w 57"/>
              <a:gd name="T13" fmla="*/ 2147483646 h 63"/>
              <a:gd name="T14" fmla="*/ 2147483646 w 57"/>
              <a:gd name="T15" fmla="*/ 2147483646 h 63"/>
              <a:gd name="T16" fmla="*/ 2147483646 w 57"/>
              <a:gd name="T17" fmla="*/ 2147483646 h 63"/>
              <a:gd name="T18" fmla="*/ 2147483646 w 57"/>
              <a:gd name="T19" fmla="*/ 2147483646 h 63"/>
              <a:gd name="T20" fmla="*/ 2147483646 w 57"/>
              <a:gd name="T21" fmla="*/ 2147483646 h 63"/>
              <a:gd name="T22" fmla="*/ 2147483646 w 57"/>
              <a:gd name="T23" fmla="*/ 2147483646 h 63"/>
              <a:gd name="T24" fmla="*/ 2147483646 w 57"/>
              <a:gd name="T25" fmla="*/ 0 h 63"/>
              <a:gd name="T26" fmla="*/ 2147483646 w 57"/>
              <a:gd name="T27" fmla="*/ 0 h 63"/>
              <a:gd name="T28" fmla="*/ 2147483646 w 57"/>
              <a:gd name="T29" fmla="*/ 2147483646 h 63"/>
              <a:gd name="T30" fmla="*/ 2147483646 w 57"/>
              <a:gd name="T31" fmla="*/ 2147483646 h 63"/>
              <a:gd name="T32" fmla="*/ 2147483646 w 57"/>
              <a:gd name="T33" fmla="*/ 2147483646 h 63"/>
              <a:gd name="T34" fmla="*/ 2147483646 w 57"/>
              <a:gd name="T35" fmla="*/ 2147483646 h 63"/>
              <a:gd name="T36" fmla="*/ 2147483646 w 57"/>
              <a:gd name="T37" fmla="*/ 2147483646 h 63"/>
              <a:gd name="T38" fmla="*/ 2147483646 w 57"/>
              <a:gd name="T39" fmla="*/ 2147483646 h 63"/>
              <a:gd name="T40" fmla="*/ 2147483646 w 57"/>
              <a:gd name="T41" fmla="*/ 2147483646 h 63"/>
              <a:gd name="T42" fmla="*/ 0 w 57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7"/>
              <a:gd name="T67" fmla="*/ 0 h 63"/>
              <a:gd name="T68" fmla="*/ 57 w 57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7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8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8"/>
                </a:lnTo>
                <a:lnTo>
                  <a:pt x="30" y="47"/>
                </a:lnTo>
                <a:lnTo>
                  <a:pt x="31" y="43"/>
                </a:lnTo>
                <a:lnTo>
                  <a:pt x="44" y="0"/>
                </a:lnTo>
                <a:lnTo>
                  <a:pt x="57" y="0"/>
                </a:lnTo>
                <a:lnTo>
                  <a:pt x="57" y="63"/>
                </a:lnTo>
                <a:lnTo>
                  <a:pt x="49" y="63"/>
                </a:lnTo>
                <a:lnTo>
                  <a:pt x="49" y="8"/>
                </a:lnTo>
                <a:lnTo>
                  <a:pt x="33" y="63"/>
                </a:lnTo>
                <a:lnTo>
                  <a:pt x="24" y="63"/>
                </a:lnTo>
                <a:lnTo>
                  <a:pt x="8" y="8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3" name="Freeform 424"/>
          <p:cNvSpPr>
            <a:spLocks noChangeAspect="1" noEditPoints="1"/>
          </p:cNvSpPr>
          <p:nvPr/>
        </p:nvSpPr>
        <p:spPr bwMode="auto">
          <a:xfrm>
            <a:off x="2414588" y="3865563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4" name="Freeform 425"/>
          <p:cNvSpPr>
            <a:spLocks noChangeAspect="1"/>
          </p:cNvSpPr>
          <p:nvPr/>
        </p:nvSpPr>
        <p:spPr bwMode="auto">
          <a:xfrm>
            <a:off x="2435225" y="386556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5" name="Freeform 426"/>
          <p:cNvSpPr>
            <a:spLocks noChangeAspect="1"/>
          </p:cNvSpPr>
          <p:nvPr/>
        </p:nvSpPr>
        <p:spPr bwMode="auto">
          <a:xfrm>
            <a:off x="2447925" y="3859213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6" y="23"/>
                </a:lnTo>
                <a:lnTo>
                  <a:pt x="0" y="23"/>
                </a:lnTo>
                <a:lnTo>
                  <a:pt x="0" y="16"/>
                </a:lnTo>
                <a:lnTo>
                  <a:pt x="6" y="16"/>
                </a:lnTo>
                <a:lnTo>
                  <a:pt x="6" y="4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6" name="Freeform 427"/>
          <p:cNvSpPr>
            <a:spLocks noChangeAspect="1" noEditPoints="1"/>
          </p:cNvSpPr>
          <p:nvPr/>
        </p:nvSpPr>
        <p:spPr bwMode="auto">
          <a:xfrm>
            <a:off x="2459038" y="3859213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7" name="Freeform 428"/>
          <p:cNvSpPr>
            <a:spLocks noChangeAspect="1"/>
          </p:cNvSpPr>
          <p:nvPr/>
        </p:nvSpPr>
        <p:spPr bwMode="auto">
          <a:xfrm>
            <a:off x="2468563" y="3865563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2"/>
                </a:lnTo>
                <a:lnTo>
                  <a:pt x="35" y="13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8" name="Freeform 429"/>
          <p:cNvSpPr>
            <a:spLocks noChangeAspect="1"/>
          </p:cNvSpPr>
          <p:nvPr/>
        </p:nvSpPr>
        <p:spPr bwMode="auto">
          <a:xfrm>
            <a:off x="2489200" y="3865563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2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2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2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2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2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2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59" name="Freeform 430"/>
          <p:cNvSpPr>
            <a:spLocks noChangeAspect="1" noEditPoints="1"/>
          </p:cNvSpPr>
          <p:nvPr/>
        </p:nvSpPr>
        <p:spPr bwMode="auto">
          <a:xfrm>
            <a:off x="2532063" y="3724275"/>
            <a:ext cx="19050" cy="22225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2" y="11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3" y="37"/>
                </a:lnTo>
                <a:lnTo>
                  <a:pt x="42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0" name="Freeform 431"/>
          <p:cNvSpPr>
            <a:spLocks noChangeAspect="1"/>
          </p:cNvSpPr>
          <p:nvPr/>
        </p:nvSpPr>
        <p:spPr bwMode="auto">
          <a:xfrm>
            <a:off x="2500313" y="3741738"/>
            <a:ext cx="17462" cy="26987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8" y="8"/>
                </a:lnTo>
                <a:lnTo>
                  <a:pt x="8" y="27"/>
                </a:lnTo>
                <a:lnTo>
                  <a:pt x="35" y="27"/>
                </a:lnTo>
                <a:lnTo>
                  <a:pt x="35" y="35"/>
                </a:lnTo>
                <a:lnTo>
                  <a:pt x="8" y="35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1" name="Freeform 432"/>
          <p:cNvSpPr>
            <a:spLocks noChangeAspect="1"/>
          </p:cNvSpPr>
          <p:nvPr/>
        </p:nvSpPr>
        <p:spPr bwMode="auto">
          <a:xfrm>
            <a:off x="2522538" y="3749675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2" name="Freeform 433"/>
          <p:cNvSpPr>
            <a:spLocks noChangeAspect="1"/>
          </p:cNvSpPr>
          <p:nvPr/>
        </p:nvSpPr>
        <p:spPr bwMode="auto">
          <a:xfrm>
            <a:off x="2536825" y="3749675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3" name="Freeform 434"/>
          <p:cNvSpPr>
            <a:spLocks noChangeAspect="1"/>
          </p:cNvSpPr>
          <p:nvPr/>
        </p:nvSpPr>
        <p:spPr bwMode="auto">
          <a:xfrm>
            <a:off x="2554288" y="3743325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4" name="Freeform 435"/>
          <p:cNvSpPr>
            <a:spLocks noChangeAspect="1"/>
          </p:cNvSpPr>
          <p:nvPr/>
        </p:nvSpPr>
        <p:spPr bwMode="auto">
          <a:xfrm>
            <a:off x="2565400" y="3749675"/>
            <a:ext cx="17463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7" y="35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5" name="Freeform 436"/>
          <p:cNvSpPr>
            <a:spLocks noChangeAspect="1" noEditPoints="1"/>
          </p:cNvSpPr>
          <p:nvPr/>
        </p:nvSpPr>
        <p:spPr bwMode="auto">
          <a:xfrm>
            <a:off x="2587625" y="3749675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6" name="Freeform 437"/>
          <p:cNvSpPr>
            <a:spLocks noChangeAspect="1"/>
          </p:cNvSpPr>
          <p:nvPr/>
        </p:nvSpPr>
        <p:spPr bwMode="auto">
          <a:xfrm>
            <a:off x="2608263" y="3749675"/>
            <a:ext cx="17462" cy="19050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7" name="Freeform 438"/>
          <p:cNvSpPr>
            <a:spLocks noChangeAspect="1" noEditPoints="1"/>
          </p:cNvSpPr>
          <p:nvPr/>
        </p:nvSpPr>
        <p:spPr bwMode="auto">
          <a:xfrm>
            <a:off x="2627313" y="3749675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8" name="Freeform 439"/>
          <p:cNvSpPr>
            <a:spLocks noChangeAspect="1"/>
          </p:cNvSpPr>
          <p:nvPr/>
        </p:nvSpPr>
        <p:spPr bwMode="auto">
          <a:xfrm>
            <a:off x="2517775" y="3771900"/>
            <a:ext cx="25400" cy="26988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29" y="40"/>
                </a:moveTo>
                <a:lnTo>
                  <a:pt x="29" y="32"/>
                </a:lnTo>
                <a:lnTo>
                  <a:pt x="55" y="32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0" y="59"/>
                </a:lnTo>
                <a:lnTo>
                  <a:pt x="48" y="60"/>
                </a:lnTo>
                <a:lnTo>
                  <a:pt x="47" y="61"/>
                </a:lnTo>
                <a:lnTo>
                  <a:pt x="46" y="62"/>
                </a:lnTo>
                <a:lnTo>
                  <a:pt x="44" y="62"/>
                </a:lnTo>
                <a:lnTo>
                  <a:pt x="43" y="63"/>
                </a:lnTo>
                <a:lnTo>
                  <a:pt x="41" y="63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3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5" y="53"/>
                </a:lnTo>
                <a:lnTo>
                  <a:pt x="4" y="52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6"/>
                </a:lnTo>
                <a:lnTo>
                  <a:pt x="12" y="6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5" y="4"/>
                </a:lnTo>
                <a:lnTo>
                  <a:pt x="46" y="4"/>
                </a:lnTo>
                <a:lnTo>
                  <a:pt x="46" y="6"/>
                </a:lnTo>
                <a:lnTo>
                  <a:pt x="47" y="7"/>
                </a:lnTo>
                <a:lnTo>
                  <a:pt x="48" y="8"/>
                </a:lnTo>
                <a:lnTo>
                  <a:pt x="49" y="9"/>
                </a:lnTo>
                <a:lnTo>
                  <a:pt x="50" y="10"/>
                </a:lnTo>
                <a:lnTo>
                  <a:pt x="50" y="11"/>
                </a:lnTo>
                <a:lnTo>
                  <a:pt x="52" y="13"/>
                </a:lnTo>
                <a:lnTo>
                  <a:pt x="53" y="14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0" y="20"/>
                </a:lnTo>
                <a:lnTo>
                  <a:pt x="10" y="22"/>
                </a:lnTo>
                <a:lnTo>
                  <a:pt x="9" y="23"/>
                </a:lnTo>
                <a:lnTo>
                  <a:pt x="9" y="24"/>
                </a:lnTo>
                <a:lnTo>
                  <a:pt x="9" y="27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4"/>
                </a:lnTo>
                <a:lnTo>
                  <a:pt x="8" y="37"/>
                </a:lnTo>
                <a:lnTo>
                  <a:pt x="8" y="39"/>
                </a:lnTo>
                <a:lnTo>
                  <a:pt x="9" y="40"/>
                </a:lnTo>
                <a:lnTo>
                  <a:pt x="9" y="42"/>
                </a:lnTo>
                <a:lnTo>
                  <a:pt x="9" y="43"/>
                </a:lnTo>
                <a:lnTo>
                  <a:pt x="10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3"/>
                </a:lnTo>
                <a:lnTo>
                  <a:pt x="44" y="53"/>
                </a:lnTo>
                <a:lnTo>
                  <a:pt x="45" y="52"/>
                </a:lnTo>
                <a:lnTo>
                  <a:pt x="46" y="51"/>
                </a:lnTo>
                <a:lnTo>
                  <a:pt x="46" y="40"/>
                </a:ln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69" name="Freeform 440"/>
          <p:cNvSpPr>
            <a:spLocks noChangeAspect="1" noEditPoints="1"/>
          </p:cNvSpPr>
          <p:nvPr/>
        </p:nvSpPr>
        <p:spPr bwMode="auto">
          <a:xfrm>
            <a:off x="2544763" y="3779838"/>
            <a:ext cx="20637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0" y="45"/>
                </a:lnTo>
                <a:lnTo>
                  <a:pt x="29" y="46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0" name="Freeform 441"/>
          <p:cNvSpPr>
            <a:spLocks noChangeAspect="1"/>
          </p:cNvSpPr>
          <p:nvPr/>
        </p:nvSpPr>
        <p:spPr bwMode="auto">
          <a:xfrm>
            <a:off x="2566988" y="3779838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6"/>
                </a:lnTo>
                <a:lnTo>
                  <a:pt x="10" y="5"/>
                </a:lnTo>
                <a:lnTo>
                  <a:pt x="11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31" y="6"/>
                </a:lnTo>
                <a:lnTo>
                  <a:pt x="32" y="7"/>
                </a:lnTo>
                <a:lnTo>
                  <a:pt x="32" y="9"/>
                </a:lnTo>
                <a:lnTo>
                  <a:pt x="33" y="7"/>
                </a:lnTo>
                <a:lnTo>
                  <a:pt x="33" y="6"/>
                </a:lnTo>
                <a:lnTo>
                  <a:pt x="34" y="5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5"/>
                </a:lnTo>
                <a:lnTo>
                  <a:pt x="57" y="7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7"/>
                </a:lnTo>
                <a:lnTo>
                  <a:pt x="51" y="16"/>
                </a:lnTo>
                <a:lnTo>
                  <a:pt x="51" y="15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9" y="10"/>
                </a:lnTo>
                <a:lnTo>
                  <a:pt x="48" y="9"/>
                </a:lnTo>
                <a:lnTo>
                  <a:pt x="47" y="9"/>
                </a:lnTo>
                <a:lnTo>
                  <a:pt x="46" y="7"/>
                </a:lnTo>
                <a:lnTo>
                  <a:pt x="45" y="7"/>
                </a:lnTo>
                <a:lnTo>
                  <a:pt x="44" y="7"/>
                </a:lnTo>
                <a:lnTo>
                  <a:pt x="42" y="7"/>
                </a:lnTo>
                <a:lnTo>
                  <a:pt x="41" y="7"/>
                </a:lnTo>
                <a:lnTo>
                  <a:pt x="40" y="7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5"/>
                </a:lnTo>
                <a:lnTo>
                  <a:pt x="33" y="16"/>
                </a:lnTo>
                <a:lnTo>
                  <a:pt x="33" y="17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6" y="48"/>
                </a:lnTo>
                <a:lnTo>
                  <a:pt x="26" y="17"/>
                </a:lnTo>
                <a:lnTo>
                  <a:pt x="26" y="16"/>
                </a:lnTo>
                <a:lnTo>
                  <a:pt x="26" y="15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1" name="Freeform 442"/>
          <p:cNvSpPr>
            <a:spLocks noChangeAspect="1" noEditPoints="1"/>
          </p:cNvSpPr>
          <p:nvPr/>
        </p:nvSpPr>
        <p:spPr bwMode="auto">
          <a:xfrm>
            <a:off x="2597150" y="3779838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8" y="35"/>
                </a:lnTo>
                <a:lnTo>
                  <a:pt x="38" y="38"/>
                </a:lnTo>
                <a:lnTo>
                  <a:pt x="37" y="39"/>
                </a:lnTo>
                <a:lnTo>
                  <a:pt x="37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5" y="7"/>
                </a:lnTo>
                <a:lnTo>
                  <a:pt x="36" y="10"/>
                </a:lnTo>
                <a:lnTo>
                  <a:pt x="37" y="12"/>
                </a:lnTo>
                <a:lnTo>
                  <a:pt x="37" y="13"/>
                </a:lnTo>
                <a:lnTo>
                  <a:pt x="38" y="14"/>
                </a:lnTo>
                <a:lnTo>
                  <a:pt x="38" y="15"/>
                </a:lnTo>
                <a:lnTo>
                  <a:pt x="38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2" name="Freeform 443"/>
          <p:cNvSpPr>
            <a:spLocks noChangeAspect="1"/>
          </p:cNvSpPr>
          <p:nvPr/>
        </p:nvSpPr>
        <p:spPr bwMode="auto">
          <a:xfrm>
            <a:off x="2617788" y="3779838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7"/>
                </a:lnTo>
                <a:lnTo>
                  <a:pt x="13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4" y="26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3" name="Freeform 444"/>
          <p:cNvSpPr>
            <a:spLocks noChangeAspect="1" noEditPoints="1"/>
          </p:cNvSpPr>
          <p:nvPr/>
        </p:nvSpPr>
        <p:spPr bwMode="auto">
          <a:xfrm>
            <a:off x="2603500" y="3662363"/>
            <a:ext cx="19050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4" name="Freeform 445"/>
          <p:cNvSpPr>
            <a:spLocks noChangeAspect="1"/>
          </p:cNvSpPr>
          <p:nvPr/>
        </p:nvSpPr>
        <p:spPr bwMode="auto">
          <a:xfrm>
            <a:off x="2541588" y="3676650"/>
            <a:ext cx="15875" cy="26988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9" y="56"/>
                </a:lnTo>
                <a:lnTo>
                  <a:pt x="37" y="56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5" name="Freeform 446"/>
          <p:cNvSpPr>
            <a:spLocks noChangeAspect="1"/>
          </p:cNvSpPr>
          <p:nvPr/>
        </p:nvSpPr>
        <p:spPr bwMode="auto">
          <a:xfrm>
            <a:off x="2562225" y="3684588"/>
            <a:ext cx="14288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6" name="Freeform 447"/>
          <p:cNvSpPr>
            <a:spLocks noChangeAspect="1"/>
          </p:cNvSpPr>
          <p:nvPr/>
        </p:nvSpPr>
        <p:spPr bwMode="auto">
          <a:xfrm>
            <a:off x="2581275" y="3684588"/>
            <a:ext cx="17463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7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9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1" y="47"/>
                </a:lnTo>
                <a:lnTo>
                  <a:pt x="9" y="46"/>
                </a:lnTo>
                <a:lnTo>
                  <a:pt x="9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7" name="Freeform 448"/>
          <p:cNvSpPr>
            <a:spLocks noChangeAspect="1"/>
          </p:cNvSpPr>
          <p:nvPr/>
        </p:nvSpPr>
        <p:spPr bwMode="auto">
          <a:xfrm>
            <a:off x="2603500" y="3684588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8" name="Freeform 449"/>
          <p:cNvSpPr>
            <a:spLocks noChangeAspect="1" noEditPoints="1"/>
          </p:cNvSpPr>
          <p:nvPr/>
        </p:nvSpPr>
        <p:spPr bwMode="auto">
          <a:xfrm>
            <a:off x="2617788" y="3676650"/>
            <a:ext cx="17462" cy="26988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0 w 40"/>
              <a:gd name="T27" fmla="*/ 2147483646 h 65"/>
              <a:gd name="T28" fmla="*/ 0 w 40"/>
              <a:gd name="T29" fmla="*/ 2147483646 h 65"/>
              <a:gd name="T30" fmla="*/ 0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0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5"/>
              <a:gd name="T161" fmla="*/ 40 w 40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5">
                <a:moveTo>
                  <a:pt x="32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3"/>
                </a:lnTo>
                <a:lnTo>
                  <a:pt x="38" y="55"/>
                </a:lnTo>
                <a:lnTo>
                  <a:pt x="38" y="56"/>
                </a:lnTo>
                <a:lnTo>
                  <a:pt x="36" y="56"/>
                </a:lnTo>
                <a:lnTo>
                  <a:pt x="36" y="58"/>
                </a:lnTo>
                <a:lnTo>
                  <a:pt x="35" y="59"/>
                </a:lnTo>
                <a:lnTo>
                  <a:pt x="34" y="59"/>
                </a:lnTo>
                <a:lnTo>
                  <a:pt x="34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5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3"/>
                </a:lnTo>
                <a:lnTo>
                  <a:pt x="5" y="23"/>
                </a:lnTo>
                <a:lnTo>
                  <a:pt x="5" y="22"/>
                </a:lnTo>
                <a:lnTo>
                  <a:pt x="7" y="20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4" y="22"/>
                </a:lnTo>
                <a:lnTo>
                  <a:pt x="34" y="23"/>
                </a:lnTo>
                <a:lnTo>
                  <a:pt x="35" y="23"/>
                </a:lnTo>
                <a:lnTo>
                  <a:pt x="36" y="26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2"/>
                </a:ln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6"/>
                </a:lnTo>
                <a:lnTo>
                  <a:pt x="27" y="56"/>
                </a:lnTo>
                <a:lnTo>
                  <a:pt x="28" y="55"/>
                </a:lnTo>
                <a:lnTo>
                  <a:pt x="29" y="53"/>
                </a:lnTo>
                <a:lnTo>
                  <a:pt x="30" y="52"/>
                </a:lnTo>
                <a:lnTo>
                  <a:pt x="31" y="51"/>
                </a:lnTo>
                <a:lnTo>
                  <a:pt x="32" y="49"/>
                </a:lnTo>
                <a:close/>
                <a:moveTo>
                  <a:pt x="7" y="35"/>
                </a:moveTo>
                <a:lnTo>
                  <a:pt x="32" y="35"/>
                </a:lnTo>
                <a:lnTo>
                  <a:pt x="32" y="33"/>
                </a:lnTo>
                <a:lnTo>
                  <a:pt x="32" y="32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3"/>
                </a:lnTo>
                <a:lnTo>
                  <a:pt x="23" y="23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6" y="23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close/>
                <a:moveTo>
                  <a:pt x="14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79" name="Freeform 450"/>
          <p:cNvSpPr>
            <a:spLocks noChangeAspect="1"/>
          </p:cNvSpPr>
          <p:nvPr/>
        </p:nvSpPr>
        <p:spPr bwMode="auto">
          <a:xfrm>
            <a:off x="2636838" y="3684588"/>
            <a:ext cx="19050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7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9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1" y="47"/>
                </a:lnTo>
                <a:lnTo>
                  <a:pt x="9" y="46"/>
                </a:lnTo>
                <a:lnTo>
                  <a:pt x="9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0" name="Freeform 451"/>
          <p:cNvSpPr>
            <a:spLocks noChangeAspect="1" noEditPoints="1"/>
          </p:cNvSpPr>
          <p:nvPr/>
        </p:nvSpPr>
        <p:spPr bwMode="auto">
          <a:xfrm>
            <a:off x="2660650" y="3676650"/>
            <a:ext cx="1588" cy="26988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1" name="Freeform 452"/>
          <p:cNvSpPr>
            <a:spLocks noChangeAspect="1" noEditPoints="1"/>
          </p:cNvSpPr>
          <p:nvPr/>
        </p:nvSpPr>
        <p:spPr bwMode="auto">
          <a:xfrm>
            <a:off x="2668588" y="36845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2" name="Freeform 453"/>
          <p:cNvSpPr>
            <a:spLocks noChangeAspect="1" noEditPoints="1"/>
          </p:cNvSpPr>
          <p:nvPr/>
        </p:nvSpPr>
        <p:spPr bwMode="auto">
          <a:xfrm>
            <a:off x="2651125" y="3706813"/>
            <a:ext cx="25400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8" y="63"/>
                </a:lnTo>
                <a:lnTo>
                  <a:pt x="40" y="43"/>
                </a:lnTo>
                <a:lnTo>
                  <a:pt x="16" y="43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6"/>
                </a:lnTo>
                <a:lnTo>
                  <a:pt x="30" y="13"/>
                </a:lnTo>
                <a:lnTo>
                  <a:pt x="29" y="8"/>
                </a:lnTo>
                <a:lnTo>
                  <a:pt x="28" y="10"/>
                </a:lnTo>
                <a:lnTo>
                  <a:pt x="27" y="13"/>
                </a:lnTo>
                <a:lnTo>
                  <a:pt x="26" y="15"/>
                </a:lnTo>
                <a:lnTo>
                  <a:pt x="25" y="19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3" name="Rectangle 454"/>
          <p:cNvSpPr>
            <a:spLocks noChangeAspect="1" noChangeArrowheads="1"/>
          </p:cNvSpPr>
          <p:nvPr/>
        </p:nvSpPr>
        <p:spPr bwMode="auto">
          <a:xfrm>
            <a:off x="2679700" y="3706813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684" name="Freeform 455"/>
          <p:cNvSpPr>
            <a:spLocks noChangeAspect="1"/>
          </p:cNvSpPr>
          <p:nvPr/>
        </p:nvSpPr>
        <p:spPr bwMode="auto">
          <a:xfrm>
            <a:off x="2687638" y="3713163"/>
            <a:ext cx="25400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1"/>
                </a:lnTo>
                <a:lnTo>
                  <a:pt x="49" y="10"/>
                </a:lnTo>
                <a:lnTo>
                  <a:pt x="48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1"/>
                </a:lnTo>
                <a:lnTo>
                  <a:pt x="8" y="23"/>
                </a:lnTo>
                <a:lnTo>
                  <a:pt x="8" y="25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5" name="Freeform 456"/>
          <p:cNvSpPr>
            <a:spLocks noChangeAspect="1" noEditPoints="1"/>
          </p:cNvSpPr>
          <p:nvPr/>
        </p:nvSpPr>
        <p:spPr bwMode="auto">
          <a:xfrm>
            <a:off x="2716213" y="3706813"/>
            <a:ext cx="4762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6" name="Freeform 457"/>
          <p:cNvSpPr>
            <a:spLocks noChangeAspect="1"/>
          </p:cNvSpPr>
          <p:nvPr/>
        </p:nvSpPr>
        <p:spPr bwMode="auto">
          <a:xfrm>
            <a:off x="2727325" y="37131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7" name="Freeform 458"/>
          <p:cNvSpPr>
            <a:spLocks noChangeAspect="1" noEditPoints="1"/>
          </p:cNvSpPr>
          <p:nvPr/>
        </p:nvSpPr>
        <p:spPr bwMode="auto">
          <a:xfrm>
            <a:off x="2746375" y="3713163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8" name="Freeform 459"/>
          <p:cNvSpPr>
            <a:spLocks noChangeAspect="1" noEditPoints="1"/>
          </p:cNvSpPr>
          <p:nvPr/>
        </p:nvSpPr>
        <p:spPr bwMode="auto">
          <a:xfrm>
            <a:off x="2693988" y="3735388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8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8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89" name="Freeform 460"/>
          <p:cNvSpPr>
            <a:spLocks noChangeAspect="1" noEditPoints="1"/>
          </p:cNvSpPr>
          <p:nvPr/>
        </p:nvSpPr>
        <p:spPr bwMode="auto">
          <a:xfrm>
            <a:off x="2673350" y="3752850"/>
            <a:ext cx="25400" cy="25400"/>
          </a:xfrm>
          <a:custGeom>
            <a:avLst/>
            <a:gdLst>
              <a:gd name="T0" fmla="*/ 0 w 55"/>
              <a:gd name="T1" fmla="*/ 2147483646 h 63"/>
              <a:gd name="T2" fmla="*/ 2147483646 w 55"/>
              <a:gd name="T3" fmla="*/ 0 h 63"/>
              <a:gd name="T4" fmla="*/ 2147483646 w 55"/>
              <a:gd name="T5" fmla="*/ 0 h 63"/>
              <a:gd name="T6" fmla="*/ 2147483646 w 55"/>
              <a:gd name="T7" fmla="*/ 2147483646 h 63"/>
              <a:gd name="T8" fmla="*/ 2147483646 w 55"/>
              <a:gd name="T9" fmla="*/ 2147483646 h 63"/>
              <a:gd name="T10" fmla="*/ 2147483646 w 55"/>
              <a:gd name="T11" fmla="*/ 2147483646 h 63"/>
              <a:gd name="T12" fmla="*/ 2147483646 w 55"/>
              <a:gd name="T13" fmla="*/ 2147483646 h 63"/>
              <a:gd name="T14" fmla="*/ 2147483646 w 55"/>
              <a:gd name="T15" fmla="*/ 2147483646 h 63"/>
              <a:gd name="T16" fmla="*/ 0 w 55"/>
              <a:gd name="T17" fmla="*/ 2147483646 h 63"/>
              <a:gd name="T18" fmla="*/ 2147483646 w 55"/>
              <a:gd name="T19" fmla="*/ 2147483646 h 63"/>
              <a:gd name="T20" fmla="*/ 2147483646 w 55"/>
              <a:gd name="T21" fmla="*/ 2147483646 h 63"/>
              <a:gd name="T22" fmla="*/ 2147483646 w 55"/>
              <a:gd name="T23" fmla="*/ 2147483646 h 63"/>
              <a:gd name="T24" fmla="*/ 2147483646 w 55"/>
              <a:gd name="T25" fmla="*/ 2147483646 h 63"/>
              <a:gd name="T26" fmla="*/ 2147483646 w 55"/>
              <a:gd name="T27" fmla="*/ 2147483646 h 63"/>
              <a:gd name="T28" fmla="*/ 2147483646 w 55"/>
              <a:gd name="T29" fmla="*/ 2147483646 h 63"/>
              <a:gd name="T30" fmla="*/ 2147483646 w 55"/>
              <a:gd name="T31" fmla="*/ 2147483646 h 63"/>
              <a:gd name="T32" fmla="*/ 2147483646 w 55"/>
              <a:gd name="T33" fmla="*/ 2147483646 h 63"/>
              <a:gd name="T34" fmla="*/ 2147483646 w 55"/>
              <a:gd name="T35" fmla="*/ 2147483646 h 63"/>
              <a:gd name="T36" fmla="*/ 2147483646 w 55"/>
              <a:gd name="T37" fmla="*/ 2147483646 h 63"/>
              <a:gd name="T38" fmla="*/ 2147483646 w 55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63"/>
              <a:gd name="T62" fmla="*/ 55 w 55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63">
                <a:moveTo>
                  <a:pt x="0" y="63"/>
                </a:moveTo>
                <a:lnTo>
                  <a:pt x="23" y="0"/>
                </a:lnTo>
                <a:lnTo>
                  <a:pt x="32" y="0"/>
                </a:lnTo>
                <a:lnTo>
                  <a:pt x="55" y="63"/>
                </a:lnTo>
                <a:lnTo>
                  <a:pt x="47" y="63"/>
                </a:lnTo>
                <a:lnTo>
                  <a:pt x="40" y="43"/>
                </a:lnTo>
                <a:lnTo>
                  <a:pt x="15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2" y="20"/>
                </a:lnTo>
                <a:lnTo>
                  <a:pt x="30" y="17"/>
                </a:lnTo>
                <a:lnTo>
                  <a:pt x="29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5"/>
                </a:lnTo>
                <a:lnTo>
                  <a:pt x="24" y="19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0" name="Freeform 461"/>
          <p:cNvSpPr>
            <a:spLocks noChangeAspect="1"/>
          </p:cNvSpPr>
          <p:nvPr/>
        </p:nvSpPr>
        <p:spPr bwMode="auto">
          <a:xfrm>
            <a:off x="2698750" y="3751263"/>
            <a:ext cx="12700" cy="26987"/>
          </a:xfrm>
          <a:custGeom>
            <a:avLst/>
            <a:gdLst>
              <a:gd name="T0" fmla="*/ 2147483646 w 26"/>
              <a:gd name="T1" fmla="*/ 2147483646 h 64"/>
              <a:gd name="T2" fmla="*/ 2147483646 w 26"/>
              <a:gd name="T3" fmla="*/ 2147483646 h 64"/>
              <a:gd name="T4" fmla="*/ 0 w 26"/>
              <a:gd name="T5" fmla="*/ 2147483646 h 64"/>
              <a:gd name="T6" fmla="*/ 0 w 26"/>
              <a:gd name="T7" fmla="*/ 2147483646 h 64"/>
              <a:gd name="T8" fmla="*/ 2147483646 w 26"/>
              <a:gd name="T9" fmla="*/ 2147483646 h 64"/>
              <a:gd name="T10" fmla="*/ 2147483646 w 26"/>
              <a:gd name="T11" fmla="*/ 2147483646 h 64"/>
              <a:gd name="T12" fmla="*/ 2147483646 w 26"/>
              <a:gd name="T13" fmla="*/ 2147483646 h 64"/>
              <a:gd name="T14" fmla="*/ 2147483646 w 26"/>
              <a:gd name="T15" fmla="*/ 2147483646 h 64"/>
              <a:gd name="T16" fmla="*/ 2147483646 w 26"/>
              <a:gd name="T17" fmla="*/ 2147483646 h 64"/>
              <a:gd name="T18" fmla="*/ 2147483646 w 26"/>
              <a:gd name="T19" fmla="*/ 2147483646 h 64"/>
              <a:gd name="T20" fmla="*/ 2147483646 w 26"/>
              <a:gd name="T21" fmla="*/ 2147483646 h 64"/>
              <a:gd name="T22" fmla="*/ 2147483646 w 26"/>
              <a:gd name="T23" fmla="*/ 2147483646 h 64"/>
              <a:gd name="T24" fmla="*/ 2147483646 w 26"/>
              <a:gd name="T25" fmla="*/ 2147483646 h 64"/>
              <a:gd name="T26" fmla="*/ 2147483646 w 26"/>
              <a:gd name="T27" fmla="*/ 2147483646 h 64"/>
              <a:gd name="T28" fmla="*/ 2147483646 w 26"/>
              <a:gd name="T29" fmla="*/ 2147483646 h 64"/>
              <a:gd name="T30" fmla="*/ 2147483646 w 26"/>
              <a:gd name="T31" fmla="*/ 2147483646 h 64"/>
              <a:gd name="T32" fmla="*/ 2147483646 w 26"/>
              <a:gd name="T33" fmla="*/ 2147483646 h 64"/>
              <a:gd name="T34" fmla="*/ 2147483646 w 26"/>
              <a:gd name="T35" fmla="*/ 2147483646 h 64"/>
              <a:gd name="T36" fmla="*/ 2147483646 w 26"/>
              <a:gd name="T37" fmla="*/ 0 h 64"/>
              <a:gd name="T38" fmla="*/ 2147483646 w 26"/>
              <a:gd name="T39" fmla="*/ 0 h 64"/>
              <a:gd name="T40" fmla="*/ 2147483646 w 26"/>
              <a:gd name="T41" fmla="*/ 0 h 64"/>
              <a:gd name="T42" fmla="*/ 2147483646 w 26"/>
              <a:gd name="T43" fmla="*/ 0 h 64"/>
              <a:gd name="T44" fmla="*/ 2147483646 w 26"/>
              <a:gd name="T45" fmla="*/ 0 h 64"/>
              <a:gd name="T46" fmla="*/ 2147483646 w 26"/>
              <a:gd name="T47" fmla="*/ 0 h 64"/>
              <a:gd name="T48" fmla="*/ 2147483646 w 26"/>
              <a:gd name="T49" fmla="*/ 0 h 64"/>
              <a:gd name="T50" fmla="*/ 2147483646 w 26"/>
              <a:gd name="T51" fmla="*/ 0 h 64"/>
              <a:gd name="T52" fmla="*/ 2147483646 w 26"/>
              <a:gd name="T53" fmla="*/ 2147483646 h 64"/>
              <a:gd name="T54" fmla="*/ 2147483646 w 26"/>
              <a:gd name="T55" fmla="*/ 2147483646 h 64"/>
              <a:gd name="T56" fmla="*/ 2147483646 w 26"/>
              <a:gd name="T57" fmla="*/ 2147483646 h 64"/>
              <a:gd name="T58" fmla="*/ 2147483646 w 26"/>
              <a:gd name="T59" fmla="*/ 2147483646 h 64"/>
              <a:gd name="T60" fmla="*/ 2147483646 w 26"/>
              <a:gd name="T61" fmla="*/ 2147483646 h 64"/>
              <a:gd name="T62" fmla="*/ 2147483646 w 26"/>
              <a:gd name="T63" fmla="*/ 2147483646 h 64"/>
              <a:gd name="T64" fmla="*/ 2147483646 w 26"/>
              <a:gd name="T65" fmla="*/ 2147483646 h 64"/>
              <a:gd name="T66" fmla="*/ 2147483646 w 26"/>
              <a:gd name="T67" fmla="*/ 2147483646 h 64"/>
              <a:gd name="T68" fmla="*/ 2147483646 w 26"/>
              <a:gd name="T69" fmla="*/ 2147483646 h 64"/>
              <a:gd name="T70" fmla="*/ 2147483646 w 26"/>
              <a:gd name="T71" fmla="*/ 2147483646 h 64"/>
              <a:gd name="T72" fmla="*/ 2147483646 w 26"/>
              <a:gd name="T73" fmla="*/ 2147483646 h 64"/>
              <a:gd name="T74" fmla="*/ 2147483646 w 26"/>
              <a:gd name="T75" fmla="*/ 2147483646 h 64"/>
              <a:gd name="T76" fmla="*/ 2147483646 w 26"/>
              <a:gd name="T77" fmla="*/ 2147483646 h 64"/>
              <a:gd name="T78" fmla="*/ 2147483646 w 26"/>
              <a:gd name="T79" fmla="*/ 2147483646 h 64"/>
              <a:gd name="T80" fmla="*/ 2147483646 w 26"/>
              <a:gd name="T81" fmla="*/ 2147483646 h 64"/>
              <a:gd name="T82" fmla="*/ 2147483646 w 26"/>
              <a:gd name="T83" fmla="*/ 2147483646 h 64"/>
              <a:gd name="T84" fmla="*/ 2147483646 w 26"/>
              <a:gd name="T85" fmla="*/ 2147483646 h 64"/>
              <a:gd name="T86" fmla="*/ 2147483646 w 26"/>
              <a:gd name="T87" fmla="*/ 2147483646 h 64"/>
              <a:gd name="T88" fmla="*/ 2147483646 w 26"/>
              <a:gd name="T89" fmla="*/ 2147483646 h 64"/>
              <a:gd name="T90" fmla="*/ 2147483646 w 26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6"/>
              <a:gd name="T139" fmla="*/ 0 h 64"/>
              <a:gd name="T140" fmla="*/ 26 w 26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6" h="64">
                <a:moveTo>
                  <a:pt x="7" y="64"/>
                </a:moveTo>
                <a:lnTo>
                  <a:pt x="7" y="25"/>
                </a:lnTo>
                <a:lnTo>
                  <a:pt x="0" y="25"/>
                </a:lnTo>
                <a:lnTo>
                  <a:pt x="0" y="18"/>
                </a:lnTo>
                <a:lnTo>
                  <a:pt x="7" y="18"/>
                </a:lnTo>
                <a:lnTo>
                  <a:pt x="7" y="13"/>
                </a:lnTo>
                <a:lnTo>
                  <a:pt x="7" y="11"/>
                </a:lnTo>
                <a:lnTo>
                  <a:pt x="7" y="9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5" y="10"/>
                </a:lnTo>
                <a:lnTo>
                  <a:pt x="14" y="11"/>
                </a:lnTo>
                <a:lnTo>
                  <a:pt x="14" y="12"/>
                </a:lnTo>
                <a:lnTo>
                  <a:pt x="14" y="14"/>
                </a:lnTo>
                <a:lnTo>
                  <a:pt x="14" y="18"/>
                </a:lnTo>
                <a:lnTo>
                  <a:pt x="23" y="18"/>
                </a:lnTo>
                <a:lnTo>
                  <a:pt x="23" y="25"/>
                </a:lnTo>
                <a:lnTo>
                  <a:pt x="14" y="25"/>
                </a:lnTo>
                <a:lnTo>
                  <a:pt x="14" y="64"/>
                </a:lnTo>
                <a:lnTo>
                  <a:pt x="7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1" name="Freeform 462"/>
          <p:cNvSpPr>
            <a:spLocks noChangeAspect="1" noEditPoints="1"/>
          </p:cNvSpPr>
          <p:nvPr/>
        </p:nvSpPr>
        <p:spPr bwMode="auto">
          <a:xfrm>
            <a:off x="2713038" y="3759200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2" name="Freeform 463"/>
          <p:cNvSpPr>
            <a:spLocks noChangeAspect="1"/>
          </p:cNvSpPr>
          <p:nvPr/>
        </p:nvSpPr>
        <p:spPr bwMode="auto">
          <a:xfrm>
            <a:off x="2732088" y="3759200"/>
            <a:ext cx="19050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3" name="Freeform 464"/>
          <p:cNvSpPr>
            <a:spLocks noChangeAspect="1"/>
          </p:cNvSpPr>
          <p:nvPr/>
        </p:nvSpPr>
        <p:spPr bwMode="auto">
          <a:xfrm>
            <a:off x="2754313" y="3759200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2" y="42"/>
                </a:lnTo>
                <a:lnTo>
                  <a:pt x="23" y="42"/>
                </a:lnTo>
                <a:lnTo>
                  <a:pt x="24" y="42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3"/>
                </a:lnTo>
                <a:lnTo>
                  <a:pt x="27" y="32"/>
                </a:lnTo>
                <a:lnTo>
                  <a:pt x="25" y="30"/>
                </a:lnTo>
                <a:lnTo>
                  <a:pt x="24" y="30"/>
                </a:lnTo>
                <a:lnTo>
                  <a:pt x="22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3"/>
                </a:lnTo>
                <a:lnTo>
                  <a:pt x="4" y="22"/>
                </a:lnTo>
                <a:lnTo>
                  <a:pt x="4" y="20"/>
                </a:lnTo>
                <a:lnTo>
                  <a:pt x="3" y="19"/>
                </a:lnTo>
                <a:lnTo>
                  <a:pt x="2" y="17"/>
                </a:lnTo>
                <a:lnTo>
                  <a:pt x="2" y="16"/>
                </a:lnTo>
                <a:lnTo>
                  <a:pt x="2" y="14"/>
                </a:lnTo>
                <a:lnTo>
                  <a:pt x="2" y="13"/>
                </a:lnTo>
                <a:lnTo>
                  <a:pt x="2" y="12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2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3"/>
                </a:lnTo>
                <a:lnTo>
                  <a:pt x="26" y="12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2" y="20"/>
                </a:lnTo>
                <a:lnTo>
                  <a:pt x="25" y="22"/>
                </a:lnTo>
                <a:lnTo>
                  <a:pt x="28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3"/>
                </a:lnTo>
                <a:lnTo>
                  <a:pt x="4" y="42"/>
                </a:lnTo>
                <a:lnTo>
                  <a:pt x="3" y="42"/>
                </a:lnTo>
                <a:lnTo>
                  <a:pt x="3" y="41"/>
                </a:lnTo>
                <a:lnTo>
                  <a:pt x="2" y="39"/>
                </a:lnTo>
                <a:lnTo>
                  <a:pt x="2" y="38"/>
                </a:lnTo>
                <a:lnTo>
                  <a:pt x="2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4" name="Freeform 465"/>
          <p:cNvSpPr>
            <a:spLocks noChangeAspect="1" noEditPoints="1"/>
          </p:cNvSpPr>
          <p:nvPr/>
        </p:nvSpPr>
        <p:spPr bwMode="auto">
          <a:xfrm>
            <a:off x="2771775" y="375920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2" y="42"/>
                </a:lnTo>
                <a:lnTo>
                  <a:pt x="23" y="42"/>
                </a:lnTo>
                <a:lnTo>
                  <a:pt x="25" y="41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5" name="Freeform 466"/>
          <p:cNvSpPr>
            <a:spLocks noChangeAspect="1" noEditPoints="1"/>
          </p:cNvSpPr>
          <p:nvPr/>
        </p:nvSpPr>
        <p:spPr bwMode="auto">
          <a:xfrm>
            <a:off x="2776538" y="3597275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6" name="Freeform 467"/>
          <p:cNvSpPr>
            <a:spLocks noChangeAspect="1" noEditPoints="1"/>
          </p:cNvSpPr>
          <p:nvPr/>
        </p:nvSpPr>
        <p:spPr bwMode="auto">
          <a:xfrm>
            <a:off x="2673350" y="3573463"/>
            <a:ext cx="23813" cy="25400"/>
          </a:xfrm>
          <a:custGeom>
            <a:avLst/>
            <a:gdLst>
              <a:gd name="T0" fmla="*/ 0 w 52"/>
              <a:gd name="T1" fmla="*/ 0 h 63"/>
              <a:gd name="T2" fmla="*/ 2147483646 w 52"/>
              <a:gd name="T3" fmla="*/ 0 h 63"/>
              <a:gd name="T4" fmla="*/ 2147483646 w 52"/>
              <a:gd name="T5" fmla="*/ 0 h 63"/>
              <a:gd name="T6" fmla="*/ 2147483646 w 52"/>
              <a:gd name="T7" fmla="*/ 2147483646 h 63"/>
              <a:gd name="T8" fmla="*/ 2147483646 w 52"/>
              <a:gd name="T9" fmla="*/ 2147483646 h 63"/>
              <a:gd name="T10" fmla="*/ 2147483646 w 52"/>
              <a:gd name="T11" fmla="*/ 2147483646 h 63"/>
              <a:gd name="T12" fmla="*/ 2147483646 w 52"/>
              <a:gd name="T13" fmla="*/ 2147483646 h 63"/>
              <a:gd name="T14" fmla="*/ 2147483646 w 52"/>
              <a:gd name="T15" fmla="*/ 2147483646 h 63"/>
              <a:gd name="T16" fmla="*/ 2147483646 w 52"/>
              <a:gd name="T17" fmla="*/ 2147483646 h 63"/>
              <a:gd name="T18" fmla="*/ 2147483646 w 52"/>
              <a:gd name="T19" fmla="*/ 2147483646 h 63"/>
              <a:gd name="T20" fmla="*/ 2147483646 w 52"/>
              <a:gd name="T21" fmla="*/ 2147483646 h 63"/>
              <a:gd name="T22" fmla="*/ 2147483646 w 52"/>
              <a:gd name="T23" fmla="*/ 2147483646 h 63"/>
              <a:gd name="T24" fmla="*/ 2147483646 w 52"/>
              <a:gd name="T25" fmla="*/ 2147483646 h 63"/>
              <a:gd name="T26" fmla="*/ 2147483646 w 52"/>
              <a:gd name="T27" fmla="*/ 2147483646 h 63"/>
              <a:gd name="T28" fmla="*/ 2147483646 w 52"/>
              <a:gd name="T29" fmla="*/ 2147483646 h 63"/>
              <a:gd name="T30" fmla="*/ 2147483646 w 52"/>
              <a:gd name="T31" fmla="*/ 2147483646 h 63"/>
              <a:gd name="T32" fmla="*/ 2147483646 w 52"/>
              <a:gd name="T33" fmla="*/ 2147483646 h 63"/>
              <a:gd name="T34" fmla="*/ 2147483646 w 52"/>
              <a:gd name="T35" fmla="*/ 2147483646 h 63"/>
              <a:gd name="T36" fmla="*/ 2147483646 w 52"/>
              <a:gd name="T37" fmla="*/ 2147483646 h 63"/>
              <a:gd name="T38" fmla="*/ 2147483646 w 52"/>
              <a:gd name="T39" fmla="*/ 2147483646 h 63"/>
              <a:gd name="T40" fmla="*/ 2147483646 w 52"/>
              <a:gd name="T41" fmla="*/ 2147483646 h 63"/>
              <a:gd name="T42" fmla="*/ 2147483646 w 52"/>
              <a:gd name="T43" fmla="*/ 2147483646 h 63"/>
              <a:gd name="T44" fmla="*/ 2147483646 w 52"/>
              <a:gd name="T45" fmla="*/ 2147483646 h 63"/>
              <a:gd name="T46" fmla="*/ 2147483646 w 52"/>
              <a:gd name="T47" fmla="*/ 2147483646 h 63"/>
              <a:gd name="T48" fmla="*/ 2147483646 w 52"/>
              <a:gd name="T49" fmla="*/ 2147483646 h 63"/>
              <a:gd name="T50" fmla="*/ 2147483646 w 52"/>
              <a:gd name="T51" fmla="*/ 2147483646 h 63"/>
              <a:gd name="T52" fmla="*/ 2147483646 w 52"/>
              <a:gd name="T53" fmla="*/ 2147483646 h 63"/>
              <a:gd name="T54" fmla="*/ 2147483646 w 52"/>
              <a:gd name="T55" fmla="*/ 2147483646 h 63"/>
              <a:gd name="T56" fmla="*/ 2147483646 w 52"/>
              <a:gd name="T57" fmla="*/ 2147483646 h 63"/>
              <a:gd name="T58" fmla="*/ 2147483646 w 52"/>
              <a:gd name="T59" fmla="*/ 2147483646 h 63"/>
              <a:gd name="T60" fmla="*/ 2147483646 w 52"/>
              <a:gd name="T61" fmla="*/ 2147483646 h 63"/>
              <a:gd name="T62" fmla="*/ 2147483646 w 52"/>
              <a:gd name="T63" fmla="*/ 2147483646 h 63"/>
              <a:gd name="T64" fmla="*/ 2147483646 w 52"/>
              <a:gd name="T65" fmla="*/ 2147483646 h 63"/>
              <a:gd name="T66" fmla="*/ 2147483646 w 52"/>
              <a:gd name="T67" fmla="*/ 2147483646 h 63"/>
              <a:gd name="T68" fmla="*/ 2147483646 w 52"/>
              <a:gd name="T69" fmla="*/ 2147483646 h 63"/>
              <a:gd name="T70" fmla="*/ 2147483646 w 52"/>
              <a:gd name="T71" fmla="*/ 2147483646 h 63"/>
              <a:gd name="T72" fmla="*/ 2147483646 w 52"/>
              <a:gd name="T73" fmla="*/ 2147483646 h 63"/>
              <a:gd name="T74" fmla="*/ 2147483646 w 52"/>
              <a:gd name="T75" fmla="*/ 2147483646 h 63"/>
              <a:gd name="T76" fmla="*/ 2147483646 w 52"/>
              <a:gd name="T77" fmla="*/ 2147483646 h 63"/>
              <a:gd name="T78" fmla="*/ 2147483646 w 52"/>
              <a:gd name="T79" fmla="*/ 2147483646 h 63"/>
              <a:gd name="T80" fmla="*/ 2147483646 w 52"/>
              <a:gd name="T81" fmla="*/ 2147483646 h 63"/>
              <a:gd name="T82" fmla="*/ 2147483646 w 52"/>
              <a:gd name="T83" fmla="*/ 2147483646 h 63"/>
              <a:gd name="T84" fmla="*/ 2147483646 w 52"/>
              <a:gd name="T85" fmla="*/ 2147483646 h 63"/>
              <a:gd name="T86" fmla="*/ 2147483646 w 52"/>
              <a:gd name="T87" fmla="*/ 2147483646 h 63"/>
              <a:gd name="T88" fmla="*/ 2147483646 w 52"/>
              <a:gd name="T89" fmla="*/ 2147483646 h 63"/>
              <a:gd name="T90" fmla="*/ 2147483646 w 52"/>
              <a:gd name="T91" fmla="*/ 2147483646 h 63"/>
              <a:gd name="T92" fmla="*/ 2147483646 w 52"/>
              <a:gd name="T93" fmla="*/ 2147483646 h 63"/>
              <a:gd name="T94" fmla="*/ 2147483646 w 52"/>
              <a:gd name="T95" fmla="*/ 2147483646 h 63"/>
              <a:gd name="T96" fmla="*/ 2147483646 w 52"/>
              <a:gd name="T97" fmla="*/ 2147483646 h 63"/>
              <a:gd name="T98" fmla="*/ 2147483646 w 52"/>
              <a:gd name="T99" fmla="*/ 2147483646 h 63"/>
              <a:gd name="T100" fmla="*/ 2147483646 w 52"/>
              <a:gd name="T101" fmla="*/ 2147483646 h 63"/>
              <a:gd name="T102" fmla="*/ 2147483646 w 52"/>
              <a:gd name="T103" fmla="*/ 2147483646 h 63"/>
              <a:gd name="T104" fmla="*/ 2147483646 w 52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2"/>
              <a:gd name="T160" fmla="*/ 0 h 63"/>
              <a:gd name="T161" fmla="*/ 52 w 52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2" h="63">
                <a:moveTo>
                  <a:pt x="0" y="63"/>
                </a:moveTo>
                <a:lnTo>
                  <a:pt x="0" y="0"/>
                </a:lnTo>
                <a:lnTo>
                  <a:pt x="26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4" y="1"/>
                </a:lnTo>
                <a:lnTo>
                  <a:pt x="35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6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2"/>
                </a:lnTo>
                <a:lnTo>
                  <a:pt x="47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47" y="20"/>
                </a:lnTo>
                <a:lnTo>
                  <a:pt x="46" y="22"/>
                </a:lnTo>
                <a:lnTo>
                  <a:pt x="46" y="23"/>
                </a:lnTo>
                <a:lnTo>
                  <a:pt x="46" y="24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4" y="33"/>
                </a:lnTo>
                <a:lnTo>
                  <a:pt x="32" y="34"/>
                </a:lnTo>
                <a:lnTo>
                  <a:pt x="30" y="34"/>
                </a:lnTo>
                <a:lnTo>
                  <a:pt x="32" y="36"/>
                </a:lnTo>
                <a:lnTo>
                  <a:pt x="33" y="36"/>
                </a:lnTo>
                <a:lnTo>
                  <a:pt x="34" y="37"/>
                </a:lnTo>
                <a:lnTo>
                  <a:pt x="35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2" y="63"/>
                </a:lnTo>
                <a:lnTo>
                  <a:pt x="42" y="63"/>
                </a:lnTo>
                <a:lnTo>
                  <a:pt x="34" y="50"/>
                </a:lnTo>
                <a:lnTo>
                  <a:pt x="32" y="48"/>
                </a:lnTo>
                <a:lnTo>
                  <a:pt x="32" y="47"/>
                </a:lnTo>
                <a:lnTo>
                  <a:pt x="31" y="46"/>
                </a:lnTo>
                <a:lnTo>
                  <a:pt x="30" y="43"/>
                </a:lnTo>
                <a:lnTo>
                  <a:pt x="29" y="41"/>
                </a:lnTo>
                <a:lnTo>
                  <a:pt x="28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8" y="36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1" y="27"/>
                </a:lnTo>
                <a:lnTo>
                  <a:pt x="32" y="27"/>
                </a:lnTo>
                <a:lnTo>
                  <a:pt x="33" y="27"/>
                </a:lnTo>
                <a:lnTo>
                  <a:pt x="34" y="26"/>
                </a:lnTo>
                <a:lnTo>
                  <a:pt x="35" y="26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8" y="8"/>
                </a:lnTo>
                <a:lnTo>
                  <a:pt x="8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7" name="Freeform 468"/>
          <p:cNvSpPr>
            <a:spLocks noChangeAspect="1" noEditPoints="1"/>
          </p:cNvSpPr>
          <p:nvPr/>
        </p:nvSpPr>
        <p:spPr bwMode="auto">
          <a:xfrm>
            <a:off x="2697163" y="3579813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8"/>
                </a:lnTo>
                <a:lnTo>
                  <a:pt x="29" y="18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8" name="Freeform 469"/>
          <p:cNvSpPr>
            <a:spLocks noChangeAspect="1"/>
          </p:cNvSpPr>
          <p:nvPr/>
        </p:nvSpPr>
        <p:spPr bwMode="auto">
          <a:xfrm>
            <a:off x="2716213" y="3573463"/>
            <a:ext cx="12700" cy="25400"/>
          </a:xfrm>
          <a:custGeom>
            <a:avLst/>
            <a:gdLst>
              <a:gd name="T0" fmla="*/ 2147483646 w 26"/>
              <a:gd name="T1" fmla="*/ 2147483646 h 64"/>
              <a:gd name="T2" fmla="*/ 2147483646 w 26"/>
              <a:gd name="T3" fmla="*/ 2147483646 h 64"/>
              <a:gd name="T4" fmla="*/ 0 w 26"/>
              <a:gd name="T5" fmla="*/ 2147483646 h 64"/>
              <a:gd name="T6" fmla="*/ 0 w 26"/>
              <a:gd name="T7" fmla="*/ 2147483646 h 64"/>
              <a:gd name="T8" fmla="*/ 2147483646 w 26"/>
              <a:gd name="T9" fmla="*/ 2147483646 h 64"/>
              <a:gd name="T10" fmla="*/ 2147483646 w 26"/>
              <a:gd name="T11" fmla="*/ 2147483646 h 64"/>
              <a:gd name="T12" fmla="*/ 2147483646 w 26"/>
              <a:gd name="T13" fmla="*/ 2147483646 h 64"/>
              <a:gd name="T14" fmla="*/ 2147483646 w 26"/>
              <a:gd name="T15" fmla="*/ 2147483646 h 64"/>
              <a:gd name="T16" fmla="*/ 2147483646 w 26"/>
              <a:gd name="T17" fmla="*/ 2147483646 h 64"/>
              <a:gd name="T18" fmla="*/ 2147483646 w 26"/>
              <a:gd name="T19" fmla="*/ 2147483646 h 64"/>
              <a:gd name="T20" fmla="*/ 2147483646 w 26"/>
              <a:gd name="T21" fmla="*/ 2147483646 h 64"/>
              <a:gd name="T22" fmla="*/ 2147483646 w 26"/>
              <a:gd name="T23" fmla="*/ 2147483646 h 64"/>
              <a:gd name="T24" fmla="*/ 2147483646 w 26"/>
              <a:gd name="T25" fmla="*/ 2147483646 h 64"/>
              <a:gd name="T26" fmla="*/ 2147483646 w 26"/>
              <a:gd name="T27" fmla="*/ 2147483646 h 64"/>
              <a:gd name="T28" fmla="*/ 2147483646 w 26"/>
              <a:gd name="T29" fmla="*/ 2147483646 h 64"/>
              <a:gd name="T30" fmla="*/ 2147483646 w 26"/>
              <a:gd name="T31" fmla="*/ 2147483646 h 64"/>
              <a:gd name="T32" fmla="*/ 2147483646 w 26"/>
              <a:gd name="T33" fmla="*/ 2147483646 h 64"/>
              <a:gd name="T34" fmla="*/ 2147483646 w 26"/>
              <a:gd name="T35" fmla="*/ 2147483646 h 64"/>
              <a:gd name="T36" fmla="*/ 2147483646 w 26"/>
              <a:gd name="T37" fmla="*/ 0 h 64"/>
              <a:gd name="T38" fmla="*/ 2147483646 w 26"/>
              <a:gd name="T39" fmla="*/ 0 h 64"/>
              <a:gd name="T40" fmla="*/ 2147483646 w 26"/>
              <a:gd name="T41" fmla="*/ 0 h 64"/>
              <a:gd name="T42" fmla="*/ 2147483646 w 26"/>
              <a:gd name="T43" fmla="*/ 0 h 64"/>
              <a:gd name="T44" fmla="*/ 2147483646 w 26"/>
              <a:gd name="T45" fmla="*/ 0 h 64"/>
              <a:gd name="T46" fmla="*/ 2147483646 w 26"/>
              <a:gd name="T47" fmla="*/ 0 h 64"/>
              <a:gd name="T48" fmla="*/ 2147483646 w 26"/>
              <a:gd name="T49" fmla="*/ 0 h 64"/>
              <a:gd name="T50" fmla="*/ 2147483646 w 26"/>
              <a:gd name="T51" fmla="*/ 0 h 64"/>
              <a:gd name="T52" fmla="*/ 2147483646 w 26"/>
              <a:gd name="T53" fmla="*/ 2147483646 h 64"/>
              <a:gd name="T54" fmla="*/ 2147483646 w 26"/>
              <a:gd name="T55" fmla="*/ 2147483646 h 64"/>
              <a:gd name="T56" fmla="*/ 2147483646 w 26"/>
              <a:gd name="T57" fmla="*/ 2147483646 h 64"/>
              <a:gd name="T58" fmla="*/ 2147483646 w 26"/>
              <a:gd name="T59" fmla="*/ 2147483646 h 64"/>
              <a:gd name="T60" fmla="*/ 2147483646 w 26"/>
              <a:gd name="T61" fmla="*/ 2147483646 h 64"/>
              <a:gd name="T62" fmla="*/ 2147483646 w 26"/>
              <a:gd name="T63" fmla="*/ 2147483646 h 64"/>
              <a:gd name="T64" fmla="*/ 2147483646 w 26"/>
              <a:gd name="T65" fmla="*/ 2147483646 h 64"/>
              <a:gd name="T66" fmla="*/ 2147483646 w 26"/>
              <a:gd name="T67" fmla="*/ 2147483646 h 64"/>
              <a:gd name="T68" fmla="*/ 2147483646 w 26"/>
              <a:gd name="T69" fmla="*/ 2147483646 h 64"/>
              <a:gd name="T70" fmla="*/ 2147483646 w 26"/>
              <a:gd name="T71" fmla="*/ 2147483646 h 64"/>
              <a:gd name="T72" fmla="*/ 2147483646 w 26"/>
              <a:gd name="T73" fmla="*/ 2147483646 h 64"/>
              <a:gd name="T74" fmla="*/ 2147483646 w 26"/>
              <a:gd name="T75" fmla="*/ 2147483646 h 64"/>
              <a:gd name="T76" fmla="*/ 2147483646 w 26"/>
              <a:gd name="T77" fmla="*/ 2147483646 h 64"/>
              <a:gd name="T78" fmla="*/ 2147483646 w 26"/>
              <a:gd name="T79" fmla="*/ 2147483646 h 64"/>
              <a:gd name="T80" fmla="*/ 2147483646 w 26"/>
              <a:gd name="T81" fmla="*/ 2147483646 h 64"/>
              <a:gd name="T82" fmla="*/ 2147483646 w 26"/>
              <a:gd name="T83" fmla="*/ 2147483646 h 64"/>
              <a:gd name="T84" fmla="*/ 2147483646 w 26"/>
              <a:gd name="T85" fmla="*/ 2147483646 h 64"/>
              <a:gd name="T86" fmla="*/ 2147483646 w 26"/>
              <a:gd name="T87" fmla="*/ 2147483646 h 64"/>
              <a:gd name="T88" fmla="*/ 2147483646 w 26"/>
              <a:gd name="T89" fmla="*/ 2147483646 h 64"/>
              <a:gd name="T90" fmla="*/ 2147483646 w 26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6"/>
              <a:gd name="T139" fmla="*/ 0 h 64"/>
              <a:gd name="T140" fmla="*/ 26 w 26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6" h="64">
                <a:moveTo>
                  <a:pt x="7" y="64"/>
                </a:moveTo>
                <a:lnTo>
                  <a:pt x="7" y="25"/>
                </a:lnTo>
                <a:lnTo>
                  <a:pt x="0" y="25"/>
                </a:lnTo>
                <a:lnTo>
                  <a:pt x="0" y="18"/>
                </a:lnTo>
                <a:lnTo>
                  <a:pt x="7" y="18"/>
                </a:lnTo>
                <a:lnTo>
                  <a:pt x="7" y="13"/>
                </a:lnTo>
                <a:lnTo>
                  <a:pt x="7" y="11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5" y="10"/>
                </a:lnTo>
                <a:lnTo>
                  <a:pt x="14" y="11"/>
                </a:lnTo>
                <a:lnTo>
                  <a:pt x="14" y="12"/>
                </a:lnTo>
                <a:lnTo>
                  <a:pt x="14" y="14"/>
                </a:lnTo>
                <a:lnTo>
                  <a:pt x="14" y="18"/>
                </a:lnTo>
                <a:lnTo>
                  <a:pt x="23" y="18"/>
                </a:lnTo>
                <a:lnTo>
                  <a:pt x="23" y="25"/>
                </a:lnTo>
                <a:lnTo>
                  <a:pt x="14" y="25"/>
                </a:lnTo>
                <a:lnTo>
                  <a:pt x="14" y="64"/>
                </a:lnTo>
                <a:lnTo>
                  <a:pt x="7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699" name="Freeform 470"/>
          <p:cNvSpPr>
            <a:spLocks noChangeAspect="1" noEditPoints="1"/>
          </p:cNvSpPr>
          <p:nvPr/>
        </p:nvSpPr>
        <p:spPr bwMode="auto">
          <a:xfrm>
            <a:off x="2730500" y="357981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0" name="Freeform 471"/>
          <p:cNvSpPr>
            <a:spLocks noChangeAspect="1" noEditPoints="1"/>
          </p:cNvSpPr>
          <p:nvPr/>
        </p:nvSpPr>
        <p:spPr bwMode="auto">
          <a:xfrm>
            <a:off x="2751138" y="35798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8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1" name="Rectangle 472"/>
          <p:cNvSpPr>
            <a:spLocks noChangeAspect="1" noChangeArrowheads="1"/>
          </p:cNvSpPr>
          <p:nvPr/>
        </p:nvSpPr>
        <p:spPr bwMode="auto">
          <a:xfrm>
            <a:off x="2774950" y="3573463"/>
            <a:ext cx="1588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702" name="Freeform 473"/>
          <p:cNvSpPr>
            <a:spLocks noChangeAspect="1"/>
          </p:cNvSpPr>
          <p:nvPr/>
        </p:nvSpPr>
        <p:spPr bwMode="auto">
          <a:xfrm>
            <a:off x="2667000" y="3608388"/>
            <a:ext cx="26988" cy="26987"/>
          </a:xfrm>
          <a:custGeom>
            <a:avLst/>
            <a:gdLst>
              <a:gd name="T0" fmla="*/ 2147483646 w 55"/>
              <a:gd name="T1" fmla="*/ 2147483646 h 65"/>
              <a:gd name="T2" fmla="*/ 2147483646 w 55"/>
              <a:gd name="T3" fmla="*/ 2147483646 h 65"/>
              <a:gd name="T4" fmla="*/ 2147483646 w 55"/>
              <a:gd name="T5" fmla="*/ 2147483646 h 65"/>
              <a:gd name="T6" fmla="*/ 2147483646 w 55"/>
              <a:gd name="T7" fmla="*/ 2147483646 h 65"/>
              <a:gd name="T8" fmla="*/ 2147483646 w 55"/>
              <a:gd name="T9" fmla="*/ 2147483646 h 65"/>
              <a:gd name="T10" fmla="*/ 2147483646 w 55"/>
              <a:gd name="T11" fmla="*/ 2147483646 h 65"/>
              <a:gd name="T12" fmla="*/ 2147483646 w 55"/>
              <a:gd name="T13" fmla="*/ 2147483646 h 65"/>
              <a:gd name="T14" fmla="*/ 2147483646 w 55"/>
              <a:gd name="T15" fmla="*/ 2147483646 h 65"/>
              <a:gd name="T16" fmla="*/ 2147483646 w 55"/>
              <a:gd name="T17" fmla="*/ 2147483646 h 65"/>
              <a:gd name="T18" fmla="*/ 2147483646 w 55"/>
              <a:gd name="T19" fmla="*/ 2147483646 h 65"/>
              <a:gd name="T20" fmla="*/ 2147483646 w 55"/>
              <a:gd name="T21" fmla="*/ 2147483646 h 65"/>
              <a:gd name="T22" fmla="*/ 2147483646 w 55"/>
              <a:gd name="T23" fmla="*/ 2147483646 h 65"/>
              <a:gd name="T24" fmla="*/ 2147483646 w 55"/>
              <a:gd name="T25" fmla="*/ 2147483646 h 65"/>
              <a:gd name="T26" fmla="*/ 2147483646 w 55"/>
              <a:gd name="T27" fmla="*/ 2147483646 h 65"/>
              <a:gd name="T28" fmla="*/ 2147483646 w 55"/>
              <a:gd name="T29" fmla="*/ 2147483646 h 65"/>
              <a:gd name="T30" fmla="*/ 0 w 55"/>
              <a:gd name="T31" fmla="*/ 2147483646 h 65"/>
              <a:gd name="T32" fmla="*/ 0 w 55"/>
              <a:gd name="T33" fmla="*/ 2147483646 h 65"/>
              <a:gd name="T34" fmla="*/ 0 w 55"/>
              <a:gd name="T35" fmla="*/ 2147483646 h 65"/>
              <a:gd name="T36" fmla="*/ 2147483646 w 55"/>
              <a:gd name="T37" fmla="*/ 2147483646 h 65"/>
              <a:gd name="T38" fmla="*/ 2147483646 w 55"/>
              <a:gd name="T39" fmla="*/ 2147483646 h 65"/>
              <a:gd name="T40" fmla="*/ 2147483646 w 55"/>
              <a:gd name="T41" fmla="*/ 2147483646 h 65"/>
              <a:gd name="T42" fmla="*/ 2147483646 w 55"/>
              <a:gd name="T43" fmla="*/ 2147483646 h 65"/>
              <a:gd name="T44" fmla="*/ 2147483646 w 55"/>
              <a:gd name="T45" fmla="*/ 2147483646 h 65"/>
              <a:gd name="T46" fmla="*/ 2147483646 w 55"/>
              <a:gd name="T47" fmla="*/ 2147483646 h 65"/>
              <a:gd name="T48" fmla="*/ 2147483646 w 55"/>
              <a:gd name="T49" fmla="*/ 2147483646 h 65"/>
              <a:gd name="T50" fmla="*/ 2147483646 w 55"/>
              <a:gd name="T51" fmla="*/ 0 h 65"/>
              <a:gd name="T52" fmla="*/ 2147483646 w 55"/>
              <a:gd name="T53" fmla="*/ 0 h 65"/>
              <a:gd name="T54" fmla="*/ 2147483646 w 55"/>
              <a:gd name="T55" fmla="*/ 0 h 65"/>
              <a:gd name="T56" fmla="*/ 2147483646 w 55"/>
              <a:gd name="T57" fmla="*/ 2147483646 h 65"/>
              <a:gd name="T58" fmla="*/ 2147483646 w 55"/>
              <a:gd name="T59" fmla="*/ 2147483646 h 65"/>
              <a:gd name="T60" fmla="*/ 2147483646 w 55"/>
              <a:gd name="T61" fmla="*/ 2147483646 h 65"/>
              <a:gd name="T62" fmla="*/ 2147483646 w 55"/>
              <a:gd name="T63" fmla="*/ 2147483646 h 65"/>
              <a:gd name="T64" fmla="*/ 2147483646 w 55"/>
              <a:gd name="T65" fmla="*/ 2147483646 h 65"/>
              <a:gd name="T66" fmla="*/ 2147483646 w 55"/>
              <a:gd name="T67" fmla="*/ 2147483646 h 65"/>
              <a:gd name="T68" fmla="*/ 2147483646 w 55"/>
              <a:gd name="T69" fmla="*/ 2147483646 h 65"/>
              <a:gd name="T70" fmla="*/ 2147483646 w 55"/>
              <a:gd name="T71" fmla="*/ 2147483646 h 65"/>
              <a:gd name="T72" fmla="*/ 2147483646 w 55"/>
              <a:gd name="T73" fmla="*/ 2147483646 h 65"/>
              <a:gd name="T74" fmla="*/ 2147483646 w 55"/>
              <a:gd name="T75" fmla="*/ 2147483646 h 65"/>
              <a:gd name="T76" fmla="*/ 2147483646 w 55"/>
              <a:gd name="T77" fmla="*/ 2147483646 h 65"/>
              <a:gd name="T78" fmla="*/ 2147483646 w 55"/>
              <a:gd name="T79" fmla="*/ 2147483646 h 65"/>
              <a:gd name="T80" fmla="*/ 2147483646 w 55"/>
              <a:gd name="T81" fmla="*/ 2147483646 h 65"/>
              <a:gd name="T82" fmla="*/ 2147483646 w 55"/>
              <a:gd name="T83" fmla="*/ 2147483646 h 65"/>
              <a:gd name="T84" fmla="*/ 2147483646 w 55"/>
              <a:gd name="T85" fmla="*/ 2147483646 h 65"/>
              <a:gd name="T86" fmla="*/ 2147483646 w 55"/>
              <a:gd name="T87" fmla="*/ 2147483646 h 65"/>
              <a:gd name="T88" fmla="*/ 2147483646 w 55"/>
              <a:gd name="T89" fmla="*/ 2147483646 h 65"/>
              <a:gd name="T90" fmla="*/ 2147483646 w 55"/>
              <a:gd name="T91" fmla="*/ 2147483646 h 65"/>
              <a:gd name="T92" fmla="*/ 2147483646 w 55"/>
              <a:gd name="T93" fmla="*/ 2147483646 h 65"/>
              <a:gd name="T94" fmla="*/ 2147483646 w 55"/>
              <a:gd name="T95" fmla="*/ 2147483646 h 65"/>
              <a:gd name="T96" fmla="*/ 2147483646 w 55"/>
              <a:gd name="T97" fmla="*/ 2147483646 h 65"/>
              <a:gd name="T98" fmla="*/ 2147483646 w 55"/>
              <a:gd name="T99" fmla="*/ 2147483646 h 65"/>
              <a:gd name="T100" fmla="*/ 2147483646 w 55"/>
              <a:gd name="T101" fmla="*/ 2147483646 h 65"/>
              <a:gd name="T102" fmla="*/ 2147483646 w 55"/>
              <a:gd name="T103" fmla="*/ 2147483646 h 65"/>
              <a:gd name="T104" fmla="*/ 2147483646 w 55"/>
              <a:gd name="T105" fmla="*/ 2147483646 h 65"/>
              <a:gd name="T106" fmla="*/ 2147483646 w 55"/>
              <a:gd name="T107" fmla="*/ 2147483646 h 65"/>
              <a:gd name="T108" fmla="*/ 2147483646 w 55"/>
              <a:gd name="T109" fmla="*/ 2147483646 h 65"/>
              <a:gd name="T110" fmla="*/ 2147483646 w 55"/>
              <a:gd name="T111" fmla="*/ 2147483646 h 65"/>
              <a:gd name="T112" fmla="*/ 2147483646 w 55"/>
              <a:gd name="T113" fmla="*/ 2147483646 h 65"/>
              <a:gd name="T114" fmla="*/ 2147483646 w 55"/>
              <a:gd name="T115" fmla="*/ 2147483646 h 65"/>
              <a:gd name="T116" fmla="*/ 2147483646 w 55"/>
              <a:gd name="T117" fmla="*/ 2147483646 h 65"/>
              <a:gd name="T118" fmla="*/ 2147483646 w 55"/>
              <a:gd name="T119" fmla="*/ 2147483646 h 65"/>
              <a:gd name="T120" fmla="*/ 2147483646 w 55"/>
              <a:gd name="T121" fmla="*/ 2147483646 h 65"/>
              <a:gd name="T122" fmla="*/ 2147483646 w 55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5"/>
              <a:gd name="T188" fmla="*/ 55 w 55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5">
                <a:moveTo>
                  <a:pt x="30" y="40"/>
                </a:moveTo>
                <a:lnTo>
                  <a:pt x="30" y="32"/>
                </a:lnTo>
                <a:lnTo>
                  <a:pt x="55" y="32"/>
                </a:lnTo>
                <a:lnTo>
                  <a:pt x="55" y="55"/>
                </a:lnTo>
                <a:lnTo>
                  <a:pt x="54" y="56"/>
                </a:lnTo>
                <a:lnTo>
                  <a:pt x="52" y="57"/>
                </a:lnTo>
                <a:lnTo>
                  <a:pt x="51" y="59"/>
                </a:lnTo>
                <a:lnTo>
                  <a:pt x="49" y="60"/>
                </a:lnTo>
                <a:lnTo>
                  <a:pt x="48" y="61"/>
                </a:lnTo>
                <a:lnTo>
                  <a:pt x="46" y="62"/>
                </a:lnTo>
                <a:lnTo>
                  <a:pt x="44" y="62"/>
                </a:lnTo>
                <a:lnTo>
                  <a:pt x="43" y="63"/>
                </a:lnTo>
                <a:lnTo>
                  <a:pt x="41" y="63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6" y="65"/>
                </a:lnTo>
                <a:lnTo>
                  <a:pt x="25" y="65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7"/>
                </a:lnTo>
                <a:lnTo>
                  <a:pt x="9" y="56"/>
                </a:lnTo>
                <a:lnTo>
                  <a:pt x="8" y="55"/>
                </a:lnTo>
                <a:lnTo>
                  <a:pt x="5" y="53"/>
                </a:lnTo>
                <a:lnTo>
                  <a:pt x="4" y="52"/>
                </a:lnTo>
                <a:lnTo>
                  <a:pt x="3" y="50"/>
                </a:lnTo>
                <a:lnTo>
                  <a:pt x="3" y="47"/>
                </a:lnTo>
                <a:lnTo>
                  <a:pt x="2" y="46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3" y="17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6" y="10"/>
                </a:lnTo>
                <a:lnTo>
                  <a:pt x="9" y="8"/>
                </a:lnTo>
                <a:lnTo>
                  <a:pt x="9" y="7"/>
                </a:lnTo>
                <a:lnTo>
                  <a:pt x="10" y="7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5" y="4"/>
                </a:lnTo>
                <a:lnTo>
                  <a:pt x="46" y="4"/>
                </a:lnTo>
                <a:lnTo>
                  <a:pt x="46" y="5"/>
                </a:lnTo>
                <a:lnTo>
                  <a:pt x="48" y="6"/>
                </a:lnTo>
                <a:lnTo>
                  <a:pt x="49" y="7"/>
                </a:lnTo>
                <a:lnTo>
                  <a:pt x="50" y="8"/>
                </a:lnTo>
                <a:lnTo>
                  <a:pt x="51" y="10"/>
                </a:lnTo>
                <a:lnTo>
                  <a:pt x="51" y="11"/>
                </a:lnTo>
                <a:lnTo>
                  <a:pt x="52" y="13"/>
                </a:lnTo>
                <a:lnTo>
                  <a:pt x="53" y="14"/>
                </a:lnTo>
                <a:lnTo>
                  <a:pt x="53" y="15"/>
                </a:lnTo>
                <a:lnTo>
                  <a:pt x="54" y="17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7"/>
                </a:lnTo>
                <a:lnTo>
                  <a:pt x="44" y="16"/>
                </a:lnTo>
                <a:lnTo>
                  <a:pt x="44" y="15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8"/>
                </a:lnTo>
                <a:lnTo>
                  <a:pt x="36" y="8"/>
                </a:lnTo>
                <a:lnTo>
                  <a:pt x="35" y="8"/>
                </a:lnTo>
                <a:lnTo>
                  <a:pt x="34" y="7"/>
                </a:lnTo>
                <a:lnTo>
                  <a:pt x="33" y="7"/>
                </a:lnTo>
                <a:lnTo>
                  <a:pt x="32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5" y="7"/>
                </a:lnTo>
                <a:lnTo>
                  <a:pt x="24" y="7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9"/>
                </a:lnTo>
                <a:lnTo>
                  <a:pt x="11" y="20"/>
                </a:lnTo>
                <a:lnTo>
                  <a:pt x="11" y="22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4"/>
                </a:lnTo>
                <a:lnTo>
                  <a:pt x="9" y="36"/>
                </a:lnTo>
                <a:lnTo>
                  <a:pt x="9" y="39"/>
                </a:lnTo>
                <a:lnTo>
                  <a:pt x="10" y="40"/>
                </a:lnTo>
                <a:lnTo>
                  <a:pt x="10" y="42"/>
                </a:lnTo>
                <a:lnTo>
                  <a:pt x="10" y="43"/>
                </a:lnTo>
                <a:lnTo>
                  <a:pt x="11" y="45"/>
                </a:lnTo>
                <a:lnTo>
                  <a:pt x="12" y="46"/>
                </a:lnTo>
                <a:lnTo>
                  <a:pt x="12" y="47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4"/>
                </a:lnTo>
                <a:lnTo>
                  <a:pt x="19" y="55"/>
                </a:lnTo>
                <a:lnTo>
                  <a:pt x="20" y="55"/>
                </a:lnTo>
                <a:lnTo>
                  <a:pt x="21" y="56"/>
                </a:lnTo>
                <a:lnTo>
                  <a:pt x="23" y="56"/>
                </a:lnTo>
                <a:lnTo>
                  <a:pt x="24" y="56"/>
                </a:lnTo>
                <a:lnTo>
                  <a:pt x="25" y="57"/>
                </a:lnTo>
                <a:lnTo>
                  <a:pt x="26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2" y="57"/>
                </a:lnTo>
                <a:lnTo>
                  <a:pt x="34" y="57"/>
                </a:lnTo>
                <a:lnTo>
                  <a:pt x="35" y="57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39" y="55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5" y="52"/>
                </a:lnTo>
                <a:lnTo>
                  <a:pt x="46" y="51"/>
                </a:lnTo>
                <a:lnTo>
                  <a:pt x="46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3" name="Freeform 474"/>
          <p:cNvSpPr>
            <a:spLocks noChangeAspect="1" noEditPoints="1"/>
          </p:cNvSpPr>
          <p:nvPr/>
        </p:nvSpPr>
        <p:spPr bwMode="auto">
          <a:xfrm>
            <a:off x="2695575" y="3613150"/>
            <a:ext cx="17463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4" name="Freeform 475"/>
          <p:cNvSpPr>
            <a:spLocks noChangeAspect="1" noEditPoints="1"/>
          </p:cNvSpPr>
          <p:nvPr/>
        </p:nvSpPr>
        <p:spPr bwMode="auto">
          <a:xfrm>
            <a:off x="2716213" y="3608388"/>
            <a:ext cx="19050" cy="26987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3" y="29"/>
                </a:lnTo>
                <a:lnTo>
                  <a:pt x="3" y="28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5" name="Freeform 476"/>
          <p:cNvSpPr>
            <a:spLocks noChangeAspect="1" noEditPoints="1"/>
          </p:cNvSpPr>
          <p:nvPr/>
        </p:nvSpPr>
        <p:spPr bwMode="auto">
          <a:xfrm>
            <a:off x="2736850" y="3613150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6" name="Freeform 477"/>
          <p:cNvSpPr>
            <a:spLocks noChangeAspect="1" noEditPoints="1"/>
          </p:cNvSpPr>
          <p:nvPr/>
        </p:nvSpPr>
        <p:spPr bwMode="auto">
          <a:xfrm>
            <a:off x="2760663" y="3608388"/>
            <a:ext cx="1587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7" name="Freeform 478"/>
          <p:cNvSpPr>
            <a:spLocks noChangeAspect="1"/>
          </p:cNvSpPr>
          <p:nvPr/>
        </p:nvSpPr>
        <p:spPr bwMode="auto">
          <a:xfrm>
            <a:off x="2770188" y="3613150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8" name="Freeform 479"/>
          <p:cNvSpPr>
            <a:spLocks noChangeAspect="1" noEditPoints="1"/>
          </p:cNvSpPr>
          <p:nvPr/>
        </p:nvSpPr>
        <p:spPr bwMode="auto">
          <a:xfrm>
            <a:off x="2782888" y="3613150"/>
            <a:ext cx="17462" cy="22225"/>
          </a:xfrm>
          <a:custGeom>
            <a:avLst/>
            <a:gdLst>
              <a:gd name="T0" fmla="*/ 0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0 h 49"/>
              <a:gd name="T16" fmla="*/ 2147483646 w 41"/>
              <a:gd name="T17" fmla="*/ 0 h 49"/>
              <a:gd name="T18" fmla="*/ 2147483646 w 41"/>
              <a:gd name="T19" fmla="*/ 2147483646 h 49"/>
              <a:gd name="T20" fmla="*/ 2147483646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0 w 41"/>
              <a:gd name="T59" fmla="*/ 2147483646 h 49"/>
              <a:gd name="T60" fmla="*/ 0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2147483646 h 49"/>
              <a:gd name="T70" fmla="*/ 2147483646 w 41"/>
              <a:gd name="T71" fmla="*/ 2147483646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1"/>
              <a:gd name="T163" fmla="*/ 0 h 49"/>
              <a:gd name="T164" fmla="*/ 41 w 41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1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1" y="19"/>
                </a:lnTo>
                <a:lnTo>
                  <a:pt x="41" y="20"/>
                </a:lnTo>
                <a:lnTo>
                  <a:pt x="41" y="21"/>
                </a:lnTo>
                <a:lnTo>
                  <a:pt x="41" y="24"/>
                </a:lnTo>
                <a:lnTo>
                  <a:pt x="41" y="25"/>
                </a:lnTo>
                <a:lnTo>
                  <a:pt x="41" y="26"/>
                </a:lnTo>
                <a:lnTo>
                  <a:pt x="41" y="28"/>
                </a:lnTo>
                <a:lnTo>
                  <a:pt x="41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09" name="Freeform 480"/>
          <p:cNvSpPr>
            <a:spLocks noChangeAspect="1" noEditPoints="1"/>
          </p:cNvSpPr>
          <p:nvPr/>
        </p:nvSpPr>
        <p:spPr bwMode="auto">
          <a:xfrm>
            <a:off x="2433638" y="3582988"/>
            <a:ext cx="22225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0" name="Freeform 481"/>
          <p:cNvSpPr>
            <a:spLocks noChangeAspect="1" noEditPoints="1"/>
          </p:cNvSpPr>
          <p:nvPr/>
        </p:nvSpPr>
        <p:spPr bwMode="auto">
          <a:xfrm>
            <a:off x="2203450" y="3771900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1" name="Freeform 482"/>
          <p:cNvSpPr>
            <a:spLocks noChangeAspect="1"/>
          </p:cNvSpPr>
          <p:nvPr/>
        </p:nvSpPr>
        <p:spPr bwMode="auto">
          <a:xfrm>
            <a:off x="2162175" y="3714750"/>
            <a:ext cx="22225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5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1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5" y="41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5" y="34"/>
                </a:lnTo>
                <a:lnTo>
                  <a:pt x="14" y="33"/>
                </a:lnTo>
                <a:lnTo>
                  <a:pt x="12" y="33"/>
                </a:lnTo>
                <a:lnTo>
                  <a:pt x="11" y="33"/>
                </a:lnTo>
                <a:lnTo>
                  <a:pt x="11" y="32"/>
                </a:lnTo>
                <a:lnTo>
                  <a:pt x="9" y="31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4" y="2"/>
                </a:lnTo>
                <a:lnTo>
                  <a:pt x="15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1" y="2"/>
                </a:lnTo>
                <a:lnTo>
                  <a:pt x="32" y="2"/>
                </a:lnTo>
                <a:lnTo>
                  <a:pt x="33" y="3"/>
                </a:lnTo>
                <a:lnTo>
                  <a:pt x="35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5" y="14"/>
                </a:lnTo>
                <a:lnTo>
                  <a:pt x="35" y="13"/>
                </a:lnTo>
                <a:lnTo>
                  <a:pt x="34" y="12"/>
                </a:lnTo>
                <a:lnTo>
                  <a:pt x="33" y="12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2" y="13"/>
                </a:lnTo>
                <a:lnTo>
                  <a:pt x="11" y="14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2"/>
                </a:lnTo>
                <a:lnTo>
                  <a:pt x="12" y="23"/>
                </a:lnTo>
                <a:lnTo>
                  <a:pt x="13" y="24"/>
                </a:lnTo>
                <a:lnTo>
                  <a:pt x="14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1"/>
                </a:lnTo>
                <a:lnTo>
                  <a:pt x="34" y="31"/>
                </a:lnTo>
                <a:lnTo>
                  <a:pt x="35" y="32"/>
                </a:lnTo>
                <a:lnTo>
                  <a:pt x="37" y="32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1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1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5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4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1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2" name="Freeform 483"/>
          <p:cNvSpPr>
            <a:spLocks noChangeAspect="1" noEditPoints="1"/>
          </p:cNvSpPr>
          <p:nvPr/>
        </p:nvSpPr>
        <p:spPr bwMode="auto">
          <a:xfrm>
            <a:off x="2189163" y="372110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3" name="Freeform 484"/>
          <p:cNvSpPr>
            <a:spLocks noChangeAspect="1"/>
          </p:cNvSpPr>
          <p:nvPr/>
        </p:nvSpPr>
        <p:spPr bwMode="auto">
          <a:xfrm>
            <a:off x="2211388" y="3721100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4" name="Freeform 485"/>
          <p:cNvSpPr>
            <a:spLocks noChangeAspect="1"/>
          </p:cNvSpPr>
          <p:nvPr/>
        </p:nvSpPr>
        <p:spPr bwMode="auto">
          <a:xfrm>
            <a:off x="2224088" y="3721100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5" name="Freeform 486"/>
          <p:cNvSpPr>
            <a:spLocks noChangeAspect="1" noEditPoints="1"/>
          </p:cNvSpPr>
          <p:nvPr/>
        </p:nvSpPr>
        <p:spPr bwMode="auto">
          <a:xfrm>
            <a:off x="2238375" y="3714750"/>
            <a:ext cx="3175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6" name="Freeform 487"/>
          <p:cNvSpPr>
            <a:spLocks noChangeAspect="1"/>
          </p:cNvSpPr>
          <p:nvPr/>
        </p:nvSpPr>
        <p:spPr bwMode="auto">
          <a:xfrm>
            <a:off x="2246313" y="3721100"/>
            <a:ext cx="17462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7" name="Freeform 488"/>
          <p:cNvSpPr>
            <a:spLocks noChangeAspect="1"/>
          </p:cNvSpPr>
          <p:nvPr/>
        </p:nvSpPr>
        <p:spPr bwMode="auto">
          <a:xfrm>
            <a:off x="2268538" y="3714750"/>
            <a:ext cx="15875" cy="26988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11" y="20"/>
                </a:lnTo>
                <a:lnTo>
                  <a:pt x="12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5" y="15"/>
                </a:lnTo>
                <a:lnTo>
                  <a:pt x="26" y="16"/>
                </a:lnTo>
                <a:lnTo>
                  <a:pt x="27" y="16"/>
                </a:lnTo>
                <a:lnTo>
                  <a:pt x="28" y="16"/>
                </a:lnTo>
                <a:lnTo>
                  <a:pt x="30" y="17"/>
                </a:lnTo>
                <a:lnTo>
                  <a:pt x="31" y="18"/>
                </a:lnTo>
                <a:lnTo>
                  <a:pt x="32" y="18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3"/>
                </a:lnTo>
                <a:lnTo>
                  <a:pt x="35" y="25"/>
                </a:lnTo>
                <a:lnTo>
                  <a:pt x="35" y="26"/>
                </a:lnTo>
                <a:lnTo>
                  <a:pt x="36" y="27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8" y="63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8" y="30"/>
                </a:lnTo>
                <a:lnTo>
                  <a:pt x="27" y="29"/>
                </a:lnTo>
                <a:lnTo>
                  <a:pt x="27" y="27"/>
                </a:lnTo>
                <a:lnTo>
                  <a:pt x="26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3" y="25"/>
                </a:lnTo>
                <a:lnTo>
                  <a:pt x="12" y="25"/>
                </a:lnTo>
                <a:lnTo>
                  <a:pt x="11" y="26"/>
                </a:lnTo>
                <a:lnTo>
                  <a:pt x="10" y="29"/>
                </a:lnTo>
                <a:lnTo>
                  <a:pt x="8" y="30"/>
                </a:lnTo>
                <a:lnTo>
                  <a:pt x="8" y="31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9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8" name="Freeform 489"/>
          <p:cNvSpPr>
            <a:spLocks noChangeAspect="1" noEditPoints="1"/>
          </p:cNvSpPr>
          <p:nvPr/>
        </p:nvSpPr>
        <p:spPr bwMode="auto">
          <a:xfrm>
            <a:off x="2289175" y="3721100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19" name="Freeform 490"/>
          <p:cNvSpPr>
            <a:spLocks noChangeAspect="1" noEditPoints="1"/>
          </p:cNvSpPr>
          <p:nvPr/>
        </p:nvSpPr>
        <p:spPr bwMode="auto">
          <a:xfrm>
            <a:off x="2208213" y="3740150"/>
            <a:ext cx="15875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7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2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3" y="29"/>
                </a:lnTo>
                <a:lnTo>
                  <a:pt x="3" y="27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8"/>
                </a:lnTo>
                <a:lnTo>
                  <a:pt x="9" y="18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7"/>
                </a:lnTo>
                <a:lnTo>
                  <a:pt x="28" y="18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0" name="Freeform 491"/>
          <p:cNvSpPr>
            <a:spLocks noChangeAspect="1" noEditPoints="1"/>
          </p:cNvSpPr>
          <p:nvPr/>
        </p:nvSpPr>
        <p:spPr bwMode="auto">
          <a:xfrm>
            <a:off x="2228850" y="3744913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1" name="Freeform 492"/>
          <p:cNvSpPr>
            <a:spLocks noChangeAspect="1"/>
          </p:cNvSpPr>
          <p:nvPr/>
        </p:nvSpPr>
        <p:spPr bwMode="auto">
          <a:xfrm>
            <a:off x="2251075" y="3744913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2" name="Freeform 493"/>
          <p:cNvSpPr>
            <a:spLocks noChangeAspect="1" noEditPoints="1"/>
          </p:cNvSpPr>
          <p:nvPr/>
        </p:nvSpPr>
        <p:spPr bwMode="auto">
          <a:xfrm>
            <a:off x="2239963" y="3765550"/>
            <a:ext cx="20637" cy="25400"/>
          </a:xfrm>
          <a:custGeom>
            <a:avLst/>
            <a:gdLst>
              <a:gd name="T0" fmla="*/ 0 w 45"/>
              <a:gd name="T1" fmla="*/ 0 h 64"/>
              <a:gd name="T2" fmla="*/ 2147483646 w 45"/>
              <a:gd name="T3" fmla="*/ 0 h 64"/>
              <a:gd name="T4" fmla="*/ 2147483646 w 45"/>
              <a:gd name="T5" fmla="*/ 0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0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4"/>
              <a:gd name="T128" fmla="*/ 45 w 45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3"/>
                </a:lnTo>
                <a:lnTo>
                  <a:pt x="37" y="3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3"/>
                </a:lnTo>
                <a:lnTo>
                  <a:pt x="45" y="14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3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2"/>
                </a:lnTo>
                <a:lnTo>
                  <a:pt x="41" y="33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4"/>
                </a:lnTo>
                <a:lnTo>
                  <a:pt x="37" y="23"/>
                </a:lnTo>
                <a:lnTo>
                  <a:pt x="37" y="22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3"/>
                </a:lnTo>
                <a:lnTo>
                  <a:pt x="35" y="13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3" name="Freeform 494"/>
          <p:cNvSpPr>
            <a:spLocks noChangeAspect="1" noEditPoints="1"/>
          </p:cNvSpPr>
          <p:nvPr/>
        </p:nvSpPr>
        <p:spPr bwMode="auto">
          <a:xfrm>
            <a:off x="2265363" y="3765550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4" name="Freeform 495"/>
          <p:cNvSpPr>
            <a:spLocks noChangeAspect="1"/>
          </p:cNvSpPr>
          <p:nvPr/>
        </p:nvSpPr>
        <p:spPr bwMode="auto">
          <a:xfrm>
            <a:off x="2274888" y="3771900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5" name="Freeform 496"/>
          <p:cNvSpPr>
            <a:spLocks noChangeAspect="1"/>
          </p:cNvSpPr>
          <p:nvPr/>
        </p:nvSpPr>
        <p:spPr bwMode="auto">
          <a:xfrm>
            <a:off x="2293938" y="3765550"/>
            <a:ext cx="9525" cy="26988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6" name="Freeform 497"/>
          <p:cNvSpPr>
            <a:spLocks noChangeAspect="1" noEditPoints="1"/>
          </p:cNvSpPr>
          <p:nvPr/>
        </p:nvSpPr>
        <p:spPr bwMode="auto">
          <a:xfrm>
            <a:off x="2305050" y="3771900"/>
            <a:ext cx="17463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7" name="Freeform 498"/>
          <p:cNvSpPr>
            <a:spLocks noChangeAspect="1"/>
          </p:cNvSpPr>
          <p:nvPr/>
        </p:nvSpPr>
        <p:spPr bwMode="auto">
          <a:xfrm>
            <a:off x="2325688" y="3771900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8" name="Freeform 499"/>
          <p:cNvSpPr>
            <a:spLocks noChangeAspect="1"/>
          </p:cNvSpPr>
          <p:nvPr/>
        </p:nvSpPr>
        <p:spPr bwMode="auto">
          <a:xfrm>
            <a:off x="2344738" y="3617913"/>
            <a:ext cx="26987" cy="26987"/>
          </a:xfrm>
          <a:custGeom>
            <a:avLst/>
            <a:gdLst>
              <a:gd name="T0" fmla="*/ 0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0 h 64"/>
              <a:gd name="T26" fmla="*/ 2147483646 w 58"/>
              <a:gd name="T27" fmla="*/ 0 h 64"/>
              <a:gd name="T28" fmla="*/ 2147483646 w 58"/>
              <a:gd name="T29" fmla="*/ 2147483646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0 w 58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4"/>
              <a:gd name="T68" fmla="*/ 58 w 58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4">
                <a:moveTo>
                  <a:pt x="0" y="64"/>
                </a:moveTo>
                <a:lnTo>
                  <a:pt x="0" y="0"/>
                </a:lnTo>
                <a:lnTo>
                  <a:pt x="14" y="0"/>
                </a:lnTo>
                <a:lnTo>
                  <a:pt x="27" y="45"/>
                </a:lnTo>
                <a:lnTo>
                  <a:pt x="28" y="48"/>
                </a:lnTo>
                <a:lnTo>
                  <a:pt x="29" y="50"/>
                </a:lnTo>
                <a:lnTo>
                  <a:pt x="30" y="54"/>
                </a:lnTo>
                <a:lnTo>
                  <a:pt x="30" y="53"/>
                </a:lnTo>
                <a:lnTo>
                  <a:pt x="31" y="50"/>
                </a:lnTo>
                <a:lnTo>
                  <a:pt x="31" y="48"/>
                </a:lnTo>
                <a:lnTo>
                  <a:pt x="31" y="47"/>
                </a:lnTo>
                <a:lnTo>
                  <a:pt x="32" y="44"/>
                </a:lnTo>
                <a:lnTo>
                  <a:pt x="44" y="0"/>
                </a:lnTo>
                <a:lnTo>
                  <a:pt x="58" y="0"/>
                </a:lnTo>
                <a:lnTo>
                  <a:pt x="58" y="64"/>
                </a:lnTo>
                <a:lnTo>
                  <a:pt x="50" y="64"/>
                </a:lnTo>
                <a:lnTo>
                  <a:pt x="50" y="8"/>
                </a:lnTo>
                <a:lnTo>
                  <a:pt x="34" y="64"/>
                </a:lnTo>
                <a:lnTo>
                  <a:pt x="24" y="64"/>
                </a:lnTo>
                <a:lnTo>
                  <a:pt x="9" y="8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29" name="Freeform 500"/>
          <p:cNvSpPr>
            <a:spLocks noChangeAspect="1" noEditPoints="1"/>
          </p:cNvSpPr>
          <p:nvPr/>
        </p:nvSpPr>
        <p:spPr bwMode="auto">
          <a:xfrm>
            <a:off x="2373313" y="3625850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0" name="Freeform 501"/>
          <p:cNvSpPr>
            <a:spLocks noChangeAspect="1"/>
          </p:cNvSpPr>
          <p:nvPr/>
        </p:nvSpPr>
        <p:spPr bwMode="auto">
          <a:xfrm>
            <a:off x="2395538" y="3625850"/>
            <a:ext cx="12700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1" name="Freeform 502"/>
          <p:cNvSpPr>
            <a:spLocks noChangeAspect="1"/>
          </p:cNvSpPr>
          <p:nvPr/>
        </p:nvSpPr>
        <p:spPr bwMode="auto">
          <a:xfrm>
            <a:off x="2408238" y="3617913"/>
            <a:ext cx="9525" cy="26987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2" name="Freeform 503"/>
          <p:cNvSpPr>
            <a:spLocks noChangeAspect="1" noEditPoints="1"/>
          </p:cNvSpPr>
          <p:nvPr/>
        </p:nvSpPr>
        <p:spPr bwMode="auto">
          <a:xfrm>
            <a:off x="2419350" y="3617913"/>
            <a:ext cx="3175" cy="26987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3" name="Freeform 504"/>
          <p:cNvSpPr>
            <a:spLocks noChangeAspect="1"/>
          </p:cNvSpPr>
          <p:nvPr/>
        </p:nvSpPr>
        <p:spPr bwMode="auto">
          <a:xfrm>
            <a:off x="2427288" y="3625850"/>
            <a:ext cx="19050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4" name="Freeform 505"/>
          <p:cNvSpPr>
            <a:spLocks noChangeAspect="1"/>
          </p:cNvSpPr>
          <p:nvPr/>
        </p:nvSpPr>
        <p:spPr bwMode="auto">
          <a:xfrm>
            <a:off x="2449513" y="3625850"/>
            <a:ext cx="15875" cy="19050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7" y="29"/>
                </a:lnTo>
                <a:lnTo>
                  <a:pt x="14" y="28"/>
                </a:lnTo>
                <a:lnTo>
                  <a:pt x="13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7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5" name="Freeform 506"/>
          <p:cNvSpPr>
            <a:spLocks noChangeAspect="1" noEditPoints="1"/>
          </p:cNvSpPr>
          <p:nvPr/>
        </p:nvSpPr>
        <p:spPr bwMode="auto">
          <a:xfrm>
            <a:off x="2357438" y="3460750"/>
            <a:ext cx="22225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4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6" name="Freeform 507"/>
          <p:cNvSpPr>
            <a:spLocks noChangeAspect="1"/>
          </p:cNvSpPr>
          <p:nvPr/>
        </p:nvSpPr>
        <p:spPr bwMode="auto">
          <a:xfrm>
            <a:off x="2341563" y="3436938"/>
            <a:ext cx="28575" cy="26987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4" y="64"/>
                </a:moveTo>
                <a:lnTo>
                  <a:pt x="0" y="0"/>
                </a:lnTo>
                <a:lnTo>
                  <a:pt x="9" y="0"/>
                </a:lnTo>
                <a:lnTo>
                  <a:pt x="25" y="46"/>
                </a:lnTo>
                <a:lnTo>
                  <a:pt x="26" y="49"/>
                </a:lnTo>
                <a:lnTo>
                  <a:pt x="27" y="51"/>
                </a:lnTo>
                <a:lnTo>
                  <a:pt x="28" y="54"/>
                </a:lnTo>
                <a:lnTo>
                  <a:pt x="29" y="57"/>
                </a:lnTo>
                <a:lnTo>
                  <a:pt x="29" y="54"/>
                </a:lnTo>
                <a:lnTo>
                  <a:pt x="30" y="52"/>
                </a:lnTo>
                <a:lnTo>
                  <a:pt x="30" y="51"/>
                </a:lnTo>
                <a:lnTo>
                  <a:pt x="32" y="49"/>
                </a:lnTo>
                <a:lnTo>
                  <a:pt x="33" y="46"/>
                </a:lnTo>
                <a:lnTo>
                  <a:pt x="48" y="0"/>
                </a:lnTo>
                <a:lnTo>
                  <a:pt x="58" y="0"/>
                </a:lnTo>
                <a:lnTo>
                  <a:pt x="34" y="64"/>
                </a:lnTo>
                <a:lnTo>
                  <a:pt x="24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7" name="Freeform 508"/>
          <p:cNvSpPr>
            <a:spLocks noChangeAspect="1" noEditPoints="1"/>
          </p:cNvSpPr>
          <p:nvPr/>
        </p:nvSpPr>
        <p:spPr bwMode="auto">
          <a:xfrm>
            <a:off x="2370138" y="3436938"/>
            <a:ext cx="3175" cy="26987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8" name="Freeform 509"/>
          <p:cNvSpPr>
            <a:spLocks noChangeAspect="1" noEditPoints="1"/>
          </p:cNvSpPr>
          <p:nvPr/>
        </p:nvSpPr>
        <p:spPr bwMode="auto">
          <a:xfrm>
            <a:off x="2379663" y="3443288"/>
            <a:ext cx="15875" cy="26987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2147483646 h 66"/>
              <a:gd name="T8" fmla="*/ 2147483646 w 38"/>
              <a:gd name="T9" fmla="*/ 2147483646 h 66"/>
              <a:gd name="T10" fmla="*/ 2147483646 w 38"/>
              <a:gd name="T11" fmla="*/ 2147483646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0 w 38"/>
              <a:gd name="T27" fmla="*/ 2147483646 h 66"/>
              <a:gd name="T28" fmla="*/ 0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0 h 66"/>
              <a:gd name="T44" fmla="*/ 2147483646 w 38"/>
              <a:gd name="T45" fmla="*/ 0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2147483646 w 38"/>
              <a:gd name="T95" fmla="*/ 2147483646 h 66"/>
              <a:gd name="T96" fmla="*/ 2147483646 w 38"/>
              <a:gd name="T97" fmla="*/ 2147483646 h 66"/>
              <a:gd name="T98" fmla="*/ 2147483646 w 38"/>
              <a:gd name="T99" fmla="*/ 2147483646 h 66"/>
              <a:gd name="T100" fmla="*/ 2147483646 w 38"/>
              <a:gd name="T101" fmla="*/ 2147483646 h 66"/>
              <a:gd name="T102" fmla="*/ 2147483646 w 38"/>
              <a:gd name="T103" fmla="*/ 2147483646 h 66"/>
              <a:gd name="T104" fmla="*/ 2147483646 w 38"/>
              <a:gd name="T105" fmla="*/ 2147483646 h 66"/>
              <a:gd name="T106" fmla="*/ 2147483646 w 38"/>
              <a:gd name="T107" fmla="*/ 2147483646 h 66"/>
              <a:gd name="T108" fmla="*/ 2147483646 w 38"/>
              <a:gd name="T109" fmla="*/ 2147483646 h 66"/>
              <a:gd name="T110" fmla="*/ 2147483646 w 38"/>
              <a:gd name="T111" fmla="*/ 2147483646 h 66"/>
              <a:gd name="T112" fmla="*/ 2147483646 w 38"/>
              <a:gd name="T113" fmla="*/ 2147483646 h 66"/>
              <a:gd name="T114" fmla="*/ 2147483646 w 38"/>
              <a:gd name="T115" fmla="*/ 2147483646 h 66"/>
              <a:gd name="T116" fmla="*/ 2147483646 w 38"/>
              <a:gd name="T117" fmla="*/ 2147483646 h 66"/>
              <a:gd name="T118" fmla="*/ 2147483646 w 38"/>
              <a:gd name="T119" fmla="*/ 2147483646 h 66"/>
              <a:gd name="T120" fmla="*/ 2147483646 w 38"/>
              <a:gd name="T121" fmla="*/ 2147483646 h 66"/>
              <a:gd name="T122" fmla="*/ 2147483646 w 38"/>
              <a:gd name="T123" fmla="*/ 2147483646 h 66"/>
              <a:gd name="T124" fmla="*/ 2147483646 w 38"/>
              <a:gd name="T125" fmla="*/ 2147483646 h 6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8"/>
              <a:gd name="T190" fmla="*/ 0 h 66"/>
              <a:gd name="T191" fmla="*/ 38 w 38"/>
              <a:gd name="T192" fmla="*/ 66 h 66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8" h="66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0" y="45"/>
                </a:lnTo>
                <a:lnTo>
                  <a:pt x="29" y="45"/>
                </a:lnTo>
                <a:lnTo>
                  <a:pt x="29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9" y="46"/>
                </a:lnTo>
                <a:lnTo>
                  <a:pt x="9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  <a:moveTo>
                  <a:pt x="14" y="55"/>
                </a:moveTo>
                <a:lnTo>
                  <a:pt x="16" y="48"/>
                </a:lnTo>
                <a:lnTo>
                  <a:pt x="21" y="48"/>
                </a:lnTo>
                <a:lnTo>
                  <a:pt x="20" y="52"/>
                </a:lnTo>
                <a:lnTo>
                  <a:pt x="21" y="52"/>
                </a:lnTo>
                <a:lnTo>
                  <a:pt x="22" y="53"/>
                </a:lnTo>
                <a:lnTo>
                  <a:pt x="24" y="53"/>
                </a:lnTo>
                <a:lnTo>
                  <a:pt x="24" y="54"/>
                </a:lnTo>
                <a:lnTo>
                  <a:pt x="25" y="55"/>
                </a:lnTo>
                <a:lnTo>
                  <a:pt x="26" y="56"/>
                </a:lnTo>
                <a:lnTo>
                  <a:pt x="26" y="58"/>
                </a:lnTo>
                <a:lnTo>
                  <a:pt x="26" y="59"/>
                </a:lnTo>
                <a:lnTo>
                  <a:pt x="26" y="60"/>
                </a:lnTo>
                <a:lnTo>
                  <a:pt x="25" y="61"/>
                </a:lnTo>
                <a:lnTo>
                  <a:pt x="25" y="62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6"/>
                </a:lnTo>
                <a:lnTo>
                  <a:pt x="18" y="66"/>
                </a:lnTo>
                <a:lnTo>
                  <a:pt x="17" y="66"/>
                </a:lnTo>
                <a:lnTo>
                  <a:pt x="15" y="66"/>
                </a:lnTo>
                <a:lnTo>
                  <a:pt x="9" y="66"/>
                </a:lnTo>
                <a:lnTo>
                  <a:pt x="9" y="61"/>
                </a:lnTo>
                <a:lnTo>
                  <a:pt x="14" y="61"/>
                </a:lnTo>
                <a:lnTo>
                  <a:pt x="15" y="61"/>
                </a:lnTo>
                <a:lnTo>
                  <a:pt x="17" y="61"/>
                </a:lnTo>
                <a:lnTo>
                  <a:pt x="18" y="60"/>
                </a:lnTo>
                <a:lnTo>
                  <a:pt x="19" y="60"/>
                </a:lnTo>
                <a:lnTo>
                  <a:pt x="20" y="59"/>
                </a:lnTo>
                <a:lnTo>
                  <a:pt x="20" y="58"/>
                </a:lnTo>
                <a:lnTo>
                  <a:pt x="20" y="56"/>
                </a:lnTo>
                <a:lnTo>
                  <a:pt x="19" y="56"/>
                </a:lnTo>
                <a:lnTo>
                  <a:pt x="18" y="55"/>
                </a:lnTo>
                <a:lnTo>
                  <a:pt x="17" y="55"/>
                </a:lnTo>
                <a:lnTo>
                  <a:pt x="16" y="55"/>
                </a:lnTo>
                <a:lnTo>
                  <a:pt x="14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39" name="Freeform 510"/>
          <p:cNvSpPr>
            <a:spLocks noChangeAspect="1" noEditPoints="1"/>
          </p:cNvSpPr>
          <p:nvPr/>
        </p:nvSpPr>
        <p:spPr bwMode="auto">
          <a:xfrm>
            <a:off x="2400300" y="3443288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0" name="Freeform 511"/>
          <p:cNvSpPr>
            <a:spLocks noChangeAspect="1"/>
          </p:cNvSpPr>
          <p:nvPr/>
        </p:nvSpPr>
        <p:spPr bwMode="auto">
          <a:xfrm>
            <a:off x="2422525" y="3443288"/>
            <a:ext cx="15875" cy="20637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7" y="29"/>
                </a:lnTo>
                <a:lnTo>
                  <a:pt x="14" y="28"/>
                </a:lnTo>
                <a:lnTo>
                  <a:pt x="13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4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7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1" name="Freeform 512"/>
          <p:cNvSpPr>
            <a:spLocks noChangeAspect="1" noEditPoints="1"/>
          </p:cNvSpPr>
          <p:nvPr/>
        </p:nvSpPr>
        <p:spPr bwMode="auto">
          <a:xfrm>
            <a:off x="2439988" y="34432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7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7"/>
                </a:lnTo>
                <a:lnTo>
                  <a:pt x="37" y="28"/>
                </a:lnTo>
                <a:lnTo>
                  <a:pt x="37" y="36"/>
                </a:lnTo>
                <a:lnTo>
                  <a:pt x="37" y="39"/>
                </a:lnTo>
                <a:lnTo>
                  <a:pt x="37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2" y="48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2" name="Freeform 513"/>
          <p:cNvSpPr>
            <a:spLocks noChangeAspect="1" noEditPoints="1"/>
          </p:cNvSpPr>
          <p:nvPr/>
        </p:nvSpPr>
        <p:spPr bwMode="auto">
          <a:xfrm>
            <a:off x="2589213" y="3511550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8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8" y="40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8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3" name="Freeform 514"/>
          <p:cNvSpPr>
            <a:spLocks noChangeAspect="1"/>
          </p:cNvSpPr>
          <p:nvPr/>
        </p:nvSpPr>
        <p:spPr bwMode="auto">
          <a:xfrm>
            <a:off x="2495550" y="3476625"/>
            <a:ext cx="22225" cy="26988"/>
          </a:xfrm>
          <a:custGeom>
            <a:avLst/>
            <a:gdLst>
              <a:gd name="T0" fmla="*/ 2147483646 w 47"/>
              <a:gd name="T1" fmla="*/ 0 h 64"/>
              <a:gd name="T2" fmla="*/ 2147483646 w 47"/>
              <a:gd name="T3" fmla="*/ 2147483646 h 64"/>
              <a:gd name="T4" fmla="*/ 2147483646 w 47"/>
              <a:gd name="T5" fmla="*/ 2147483646 h 64"/>
              <a:gd name="T6" fmla="*/ 2147483646 w 47"/>
              <a:gd name="T7" fmla="*/ 2147483646 h 64"/>
              <a:gd name="T8" fmla="*/ 2147483646 w 47"/>
              <a:gd name="T9" fmla="*/ 2147483646 h 64"/>
              <a:gd name="T10" fmla="*/ 2147483646 w 47"/>
              <a:gd name="T11" fmla="*/ 2147483646 h 64"/>
              <a:gd name="T12" fmla="*/ 2147483646 w 47"/>
              <a:gd name="T13" fmla="*/ 2147483646 h 64"/>
              <a:gd name="T14" fmla="*/ 2147483646 w 47"/>
              <a:gd name="T15" fmla="*/ 2147483646 h 64"/>
              <a:gd name="T16" fmla="*/ 2147483646 w 47"/>
              <a:gd name="T17" fmla="*/ 2147483646 h 64"/>
              <a:gd name="T18" fmla="*/ 2147483646 w 47"/>
              <a:gd name="T19" fmla="*/ 2147483646 h 64"/>
              <a:gd name="T20" fmla="*/ 2147483646 w 47"/>
              <a:gd name="T21" fmla="*/ 2147483646 h 64"/>
              <a:gd name="T22" fmla="*/ 2147483646 w 47"/>
              <a:gd name="T23" fmla="*/ 2147483646 h 64"/>
              <a:gd name="T24" fmla="*/ 2147483646 w 47"/>
              <a:gd name="T25" fmla="*/ 2147483646 h 64"/>
              <a:gd name="T26" fmla="*/ 2147483646 w 47"/>
              <a:gd name="T27" fmla="*/ 2147483646 h 64"/>
              <a:gd name="T28" fmla="*/ 2147483646 w 47"/>
              <a:gd name="T29" fmla="*/ 2147483646 h 64"/>
              <a:gd name="T30" fmla="*/ 2147483646 w 47"/>
              <a:gd name="T31" fmla="*/ 2147483646 h 64"/>
              <a:gd name="T32" fmla="*/ 2147483646 w 47"/>
              <a:gd name="T33" fmla="*/ 2147483646 h 64"/>
              <a:gd name="T34" fmla="*/ 2147483646 w 47"/>
              <a:gd name="T35" fmla="*/ 2147483646 h 64"/>
              <a:gd name="T36" fmla="*/ 2147483646 w 47"/>
              <a:gd name="T37" fmla="*/ 2147483646 h 64"/>
              <a:gd name="T38" fmla="*/ 2147483646 w 47"/>
              <a:gd name="T39" fmla="*/ 2147483646 h 64"/>
              <a:gd name="T40" fmla="*/ 2147483646 w 47"/>
              <a:gd name="T41" fmla="*/ 2147483646 h 64"/>
              <a:gd name="T42" fmla="*/ 2147483646 w 47"/>
              <a:gd name="T43" fmla="*/ 2147483646 h 64"/>
              <a:gd name="T44" fmla="*/ 2147483646 w 47"/>
              <a:gd name="T45" fmla="*/ 2147483646 h 64"/>
              <a:gd name="T46" fmla="*/ 2147483646 w 47"/>
              <a:gd name="T47" fmla="*/ 2147483646 h 64"/>
              <a:gd name="T48" fmla="*/ 2147483646 w 47"/>
              <a:gd name="T49" fmla="*/ 2147483646 h 64"/>
              <a:gd name="T50" fmla="*/ 2147483646 w 47"/>
              <a:gd name="T51" fmla="*/ 2147483646 h 64"/>
              <a:gd name="T52" fmla="*/ 2147483646 w 47"/>
              <a:gd name="T53" fmla="*/ 2147483646 h 64"/>
              <a:gd name="T54" fmla="*/ 0 w 47"/>
              <a:gd name="T55" fmla="*/ 2147483646 h 64"/>
              <a:gd name="T56" fmla="*/ 0 w 47"/>
              <a:gd name="T57" fmla="*/ 2147483646 h 64"/>
              <a:gd name="T58" fmla="*/ 0 w 47"/>
              <a:gd name="T59" fmla="*/ 2147483646 h 64"/>
              <a:gd name="T60" fmla="*/ 2147483646 w 47"/>
              <a:gd name="T61" fmla="*/ 0 h 64"/>
              <a:gd name="T62" fmla="*/ 2147483646 w 47"/>
              <a:gd name="T63" fmla="*/ 2147483646 h 64"/>
              <a:gd name="T64" fmla="*/ 2147483646 w 47"/>
              <a:gd name="T65" fmla="*/ 2147483646 h 64"/>
              <a:gd name="T66" fmla="*/ 2147483646 w 47"/>
              <a:gd name="T67" fmla="*/ 2147483646 h 64"/>
              <a:gd name="T68" fmla="*/ 2147483646 w 47"/>
              <a:gd name="T69" fmla="*/ 2147483646 h 64"/>
              <a:gd name="T70" fmla="*/ 2147483646 w 47"/>
              <a:gd name="T71" fmla="*/ 2147483646 h 64"/>
              <a:gd name="T72" fmla="*/ 2147483646 w 47"/>
              <a:gd name="T73" fmla="*/ 2147483646 h 64"/>
              <a:gd name="T74" fmla="*/ 2147483646 w 47"/>
              <a:gd name="T75" fmla="*/ 2147483646 h 64"/>
              <a:gd name="T76" fmla="*/ 2147483646 w 47"/>
              <a:gd name="T77" fmla="*/ 2147483646 h 64"/>
              <a:gd name="T78" fmla="*/ 2147483646 w 47"/>
              <a:gd name="T79" fmla="*/ 2147483646 h 64"/>
              <a:gd name="T80" fmla="*/ 2147483646 w 47"/>
              <a:gd name="T81" fmla="*/ 2147483646 h 64"/>
              <a:gd name="T82" fmla="*/ 2147483646 w 47"/>
              <a:gd name="T83" fmla="*/ 2147483646 h 64"/>
              <a:gd name="T84" fmla="*/ 2147483646 w 47"/>
              <a:gd name="T85" fmla="*/ 2147483646 h 64"/>
              <a:gd name="T86" fmla="*/ 2147483646 w 47"/>
              <a:gd name="T87" fmla="*/ 2147483646 h 64"/>
              <a:gd name="T88" fmla="*/ 2147483646 w 47"/>
              <a:gd name="T89" fmla="*/ 2147483646 h 64"/>
              <a:gd name="T90" fmla="*/ 2147483646 w 47"/>
              <a:gd name="T91" fmla="*/ 2147483646 h 64"/>
              <a:gd name="T92" fmla="*/ 2147483646 w 47"/>
              <a:gd name="T93" fmla="*/ 2147483646 h 64"/>
              <a:gd name="T94" fmla="*/ 2147483646 w 47"/>
              <a:gd name="T95" fmla="*/ 2147483646 h 64"/>
              <a:gd name="T96" fmla="*/ 2147483646 w 47"/>
              <a:gd name="T97" fmla="*/ 2147483646 h 64"/>
              <a:gd name="T98" fmla="*/ 2147483646 w 47"/>
              <a:gd name="T99" fmla="*/ 2147483646 h 64"/>
              <a:gd name="T100" fmla="*/ 2147483646 w 47"/>
              <a:gd name="T101" fmla="*/ 2147483646 h 64"/>
              <a:gd name="T102" fmla="*/ 2147483646 w 47"/>
              <a:gd name="T103" fmla="*/ 2147483646 h 64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7"/>
              <a:gd name="T157" fmla="*/ 0 h 64"/>
              <a:gd name="T158" fmla="*/ 47 w 47"/>
              <a:gd name="T159" fmla="*/ 64 h 64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7" h="64">
                <a:moveTo>
                  <a:pt x="39" y="0"/>
                </a:moveTo>
                <a:lnTo>
                  <a:pt x="47" y="0"/>
                </a:lnTo>
                <a:lnTo>
                  <a:pt x="47" y="37"/>
                </a:lnTo>
                <a:lnTo>
                  <a:pt x="47" y="38"/>
                </a:lnTo>
                <a:lnTo>
                  <a:pt x="47" y="39"/>
                </a:lnTo>
                <a:lnTo>
                  <a:pt x="47" y="41"/>
                </a:lnTo>
                <a:lnTo>
                  <a:pt x="47" y="43"/>
                </a:lnTo>
                <a:lnTo>
                  <a:pt x="47" y="45"/>
                </a:lnTo>
                <a:lnTo>
                  <a:pt x="46" y="47"/>
                </a:lnTo>
                <a:lnTo>
                  <a:pt x="46" y="49"/>
                </a:lnTo>
                <a:lnTo>
                  <a:pt x="46" y="50"/>
                </a:lnTo>
                <a:lnTo>
                  <a:pt x="45" y="52"/>
                </a:lnTo>
                <a:lnTo>
                  <a:pt x="45" y="53"/>
                </a:lnTo>
                <a:lnTo>
                  <a:pt x="44" y="54"/>
                </a:lnTo>
                <a:lnTo>
                  <a:pt x="43" y="56"/>
                </a:lnTo>
                <a:lnTo>
                  <a:pt x="42" y="57"/>
                </a:lnTo>
                <a:lnTo>
                  <a:pt x="41" y="58"/>
                </a:lnTo>
                <a:lnTo>
                  <a:pt x="40" y="59"/>
                </a:lnTo>
                <a:lnTo>
                  <a:pt x="39" y="60"/>
                </a:lnTo>
                <a:lnTo>
                  <a:pt x="38" y="61"/>
                </a:lnTo>
                <a:lnTo>
                  <a:pt x="36" y="62"/>
                </a:lnTo>
                <a:lnTo>
                  <a:pt x="34" y="62"/>
                </a:lnTo>
                <a:lnTo>
                  <a:pt x="34" y="63"/>
                </a:lnTo>
                <a:lnTo>
                  <a:pt x="33" y="63"/>
                </a:lnTo>
                <a:lnTo>
                  <a:pt x="31" y="63"/>
                </a:lnTo>
                <a:lnTo>
                  <a:pt x="29" y="64"/>
                </a:lnTo>
                <a:lnTo>
                  <a:pt x="28" y="64"/>
                </a:lnTo>
                <a:lnTo>
                  <a:pt x="26" y="64"/>
                </a:lnTo>
                <a:lnTo>
                  <a:pt x="24" y="64"/>
                </a:lnTo>
                <a:lnTo>
                  <a:pt x="23" y="64"/>
                </a:lnTo>
                <a:lnTo>
                  <a:pt x="22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49"/>
                </a:lnTo>
                <a:lnTo>
                  <a:pt x="1" y="48"/>
                </a:lnTo>
                <a:lnTo>
                  <a:pt x="1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0"/>
                </a:lnTo>
                <a:lnTo>
                  <a:pt x="8" y="0"/>
                </a:lnTo>
                <a:lnTo>
                  <a:pt x="8" y="37"/>
                </a:lnTo>
                <a:lnTo>
                  <a:pt x="8" y="40"/>
                </a:lnTo>
                <a:lnTo>
                  <a:pt x="8" y="42"/>
                </a:lnTo>
                <a:lnTo>
                  <a:pt x="8" y="43"/>
                </a:lnTo>
                <a:lnTo>
                  <a:pt x="9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2"/>
                </a:lnTo>
                <a:lnTo>
                  <a:pt x="12" y="53"/>
                </a:lnTo>
                <a:lnTo>
                  <a:pt x="13" y="54"/>
                </a:lnTo>
                <a:lnTo>
                  <a:pt x="14" y="54"/>
                </a:lnTo>
                <a:lnTo>
                  <a:pt x="15" y="56"/>
                </a:lnTo>
                <a:lnTo>
                  <a:pt x="16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7"/>
                </a:lnTo>
                <a:lnTo>
                  <a:pt x="27" y="57"/>
                </a:lnTo>
                <a:lnTo>
                  <a:pt x="28" y="56"/>
                </a:lnTo>
                <a:lnTo>
                  <a:pt x="30" y="56"/>
                </a:lnTo>
                <a:lnTo>
                  <a:pt x="31" y="56"/>
                </a:lnTo>
                <a:lnTo>
                  <a:pt x="33" y="54"/>
                </a:lnTo>
                <a:lnTo>
                  <a:pt x="34" y="53"/>
                </a:lnTo>
                <a:lnTo>
                  <a:pt x="35" y="52"/>
                </a:lnTo>
                <a:lnTo>
                  <a:pt x="35" y="51"/>
                </a:lnTo>
                <a:lnTo>
                  <a:pt x="36" y="51"/>
                </a:lnTo>
                <a:lnTo>
                  <a:pt x="36" y="50"/>
                </a:lnTo>
                <a:lnTo>
                  <a:pt x="38" y="48"/>
                </a:lnTo>
                <a:lnTo>
                  <a:pt x="38" y="47"/>
                </a:lnTo>
                <a:lnTo>
                  <a:pt x="39" y="44"/>
                </a:lnTo>
                <a:lnTo>
                  <a:pt x="39" y="43"/>
                </a:lnTo>
                <a:lnTo>
                  <a:pt x="39" y="42"/>
                </a:lnTo>
                <a:lnTo>
                  <a:pt x="39" y="39"/>
                </a:lnTo>
                <a:lnTo>
                  <a:pt x="39" y="37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4" name="Freeform 515"/>
          <p:cNvSpPr>
            <a:spLocks noChangeAspect="1"/>
          </p:cNvSpPr>
          <p:nvPr/>
        </p:nvSpPr>
        <p:spPr bwMode="auto">
          <a:xfrm>
            <a:off x="2520950" y="3482975"/>
            <a:ext cx="26988" cy="20638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6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5" y="2"/>
                </a:lnTo>
                <a:lnTo>
                  <a:pt x="26" y="2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2"/>
                </a:lnTo>
                <a:lnTo>
                  <a:pt x="40" y="2"/>
                </a:lnTo>
                <a:lnTo>
                  <a:pt x="41" y="2"/>
                </a:lnTo>
                <a:lnTo>
                  <a:pt x="43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1" y="2"/>
                </a:lnTo>
                <a:lnTo>
                  <a:pt x="52" y="2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2"/>
                </a:lnTo>
                <a:lnTo>
                  <a:pt x="49" y="10"/>
                </a:lnTo>
                <a:lnTo>
                  <a:pt x="48" y="9"/>
                </a:lnTo>
                <a:lnTo>
                  <a:pt x="47" y="9"/>
                </a:lnTo>
                <a:lnTo>
                  <a:pt x="46" y="8"/>
                </a:lnTo>
                <a:lnTo>
                  <a:pt x="45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2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2"/>
                </a:lnTo>
                <a:lnTo>
                  <a:pt x="33" y="48"/>
                </a:lnTo>
                <a:lnTo>
                  <a:pt x="26" y="48"/>
                </a:lnTo>
                <a:lnTo>
                  <a:pt x="26" y="18"/>
                </a:lnTo>
                <a:lnTo>
                  <a:pt x="26" y="17"/>
                </a:lnTo>
                <a:lnTo>
                  <a:pt x="26" y="16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2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3"/>
                </a:lnTo>
                <a:lnTo>
                  <a:pt x="8" y="25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5" name="Freeform 516"/>
          <p:cNvSpPr>
            <a:spLocks noChangeAspect="1" noEditPoints="1"/>
          </p:cNvSpPr>
          <p:nvPr/>
        </p:nvSpPr>
        <p:spPr bwMode="auto">
          <a:xfrm>
            <a:off x="2551113" y="34829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2"/>
                </a:lnTo>
                <a:lnTo>
                  <a:pt x="37" y="13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2"/>
                </a:lnTo>
                <a:lnTo>
                  <a:pt x="38" y="44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7" y="42"/>
                </a:lnTo>
                <a:lnTo>
                  <a:pt x="18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6" name="Freeform 517"/>
          <p:cNvSpPr>
            <a:spLocks noChangeAspect="1"/>
          </p:cNvSpPr>
          <p:nvPr/>
        </p:nvSpPr>
        <p:spPr bwMode="auto">
          <a:xfrm>
            <a:off x="2573338" y="3482975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7" name="Freeform 518"/>
          <p:cNvSpPr>
            <a:spLocks noChangeAspect="1" noEditPoints="1"/>
          </p:cNvSpPr>
          <p:nvPr/>
        </p:nvSpPr>
        <p:spPr bwMode="auto">
          <a:xfrm>
            <a:off x="2587625" y="3476625"/>
            <a:ext cx="1588" cy="26988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8" name="Freeform 519"/>
          <p:cNvSpPr>
            <a:spLocks noChangeAspect="1"/>
          </p:cNvSpPr>
          <p:nvPr/>
        </p:nvSpPr>
        <p:spPr bwMode="auto">
          <a:xfrm>
            <a:off x="2593975" y="3482975"/>
            <a:ext cx="17463" cy="20638"/>
          </a:xfrm>
          <a:custGeom>
            <a:avLst/>
            <a:gdLst>
              <a:gd name="T0" fmla="*/ 0 w 38"/>
              <a:gd name="T1" fmla="*/ 2147483646 h 46"/>
              <a:gd name="T2" fmla="*/ 0 w 38"/>
              <a:gd name="T3" fmla="*/ 2147483646 h 46"/>
              <a:gd name="T4" fmla="*/ 2147483646 w 38"/>
              <a:gd name="T5" fmla="*/ 2147483646 h 46"/>
              <a:gd name="T6" fmla="*/ 2147483646 w 38"/>
              <a:gd name="T7" fmla="*/ 2147483646 h 46"/>
              <a:gd name="T8" fmla="*/ 2147483646 w 38"/>
              <a:gd name="T9" fmla="*/ 2147483646 h 46"/>
              <a:gd name="T10" fmla="*/ 2147483646 w 38"/>
              <a:gd name="T11" fmla="*/ 0 h 46"/>
              <a:gd name="T12" fmla="*/ 2147483646 w 38"/>
              <a:gd name="T13" fmla="*/ 0 h 46"/>
              <a:gd name="T14" fmla="*/ 2147483646 w 38"/>
              <a:gd name="T15" fmla="*/ 2147483646 h 46"/>
              <a:gd name="T16" fmla="*/ 2147483646 w 38"/>
              <a:gd name="T17" fmla="*/ 2147483646 h 46"/>
              <a:gd name="T18" fmla="*/ 2147483646 w 38"/>
              <a:gd name="T19" fmla="*/ 2147483646 h 46"/>
              <a:gd name="T20" fmla="*/ 2147483646 w 38"/>
              <a:gd name="T21" fmla="*/ 2147483646 h 46"/>
              <a:gd name="T22" fmla="*/ 2147483646 w 38"/>
              <a:gd name="T23" fmla="*/ 2147483646 h 46"/>
              <a:gd name="T24" fmla="*/ 2147483646 w 38"/>
              <a:gd name="T25" fmla="*/ 2147483646 h 46"/>
              <a:gd name="T26" fmla="*/ 0 w 38"/>
              <a:gd name="T27" fmla="*/ 2147483646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6"/>
              <a:gd name="T44" fmla="*/ 38 w 38"/>
              <a:gd name="T45" fmla="*/ 46 h 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6">
                <a:moveTo>
                  <a:pt x="0" y="46"/>
                </a:moveTo>
                <a:lnTo>
                  <a:pt x="0" y="39"/>
                </a:lnTo>
                <a:lnTo>
                  <a:pt x="27" y="7"/>
                </a:lnTo>
                <a:lnTo>
                  <a:pt x="19" y="7"/>
                </a:lnTo>
                <a:lnTo>
                  <a:pt x="2" y="7"/>
                </a:lnTo>
                <a:lnTo>
                  <a:pt x="2" y="0"/>
                </a:lnTo>
                <a:lnTo>
                  <a:pt x="37" y="0"/>
                </a:lnTo>
                <a:lnTo>
                  <a:pt x="37" y="6"/>
                </a:lnTo>
                <a:lnTo>
                  <a:pt x="14" y="34"/>
                </a:lnTo>
                <a:lnTo>
                  <a:pt x="10" y="39"/>
                </a:lnTo>
                <a:lnTo>
                  <a:pt x="19" y="39"/>
                </a:lnTo>
                <a:lnTo>
                  <a:pt x="38" y="39"/>
                </a:lnTo>
                <a:lnTo>
                  <a:pt x="38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49" name="Freeform 520"/>
          <p:cNvSpPr>
            <a:spLocks noChangeAspect="1" noEditPoints="1"/>
          </p:cNvSpPr>
          <p:nvPr/>
        </p:nvSpPr>
        <p:spPr bwMode="auto">
          <a:xfrm>
            <a:off x="2613025" y="34829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0" name="Rectangle 521"/>
          <p:cNvSpPr>
            <a:spLocks noChangeAspect="1" noChangeArrowheads="1"/>
          </p:cNvSpPr>
          <p:nvPr/>
        </p:nvSpPr>
        <p:spPr bwMode="auto">
          <a:xfrm>
            <a:off x="2636838" y="3476625"/>
            <a:ext cx="1587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751" name="Freeform 522"/>
          <p:cNvSpPr>
            <a:spLocks noChangeAspect="1" noEditPoints="1"/>
          </p:cNvSpPr>
          <p:nvPr/>
        </p:nvSpPr>
        <p:spPr bwMode="auto">
          <a:xfrm>
            <a:off x="2320925" y="335121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2" name="Freeform 523"/>
          <p:cNvSpPr>
            <a:spLocks noChangeAspect="1" noEditPoints="1"/>
          </p:cNvSpPr>
          <p:nvPr/>
        </p:nvSpPr>
        <p:spPr bwMode="auto">
          <a:xfrm>
            <a:off x="2271713" y="3321050"/>
            <a:ext cx="17462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3" y="29"/>
                </a:lnTo>
                <a:lnTo>
                  <a:pt x="3" y="28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3" name="Freeform 524"/>
          <p:cNvSpPr>
            <a:spLocks noChangeAspect="1" noEditPoints="1"/>
          </p:cNvSpPr>
          <p:nvPr/>
        </p:nvSpPr>
        <p:spPr bwMode="auto">
          <a:xfrm>
            <a:off x="2293938" y="33274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4" name="Freeform 525"/>
          <p:cNvSpPr>
            <a:spLocks noChangeAspect="1"/>
          </p:cNvSpPr>
          <p:nvPr/>
        </p:nvSpPr>
        <p:spPr bwMode="auto">
          <a:xfrm>
            <a:off x="2327275" y="3319463"/>
            <a:ext cx="23813" cy="26987"/>
          </a:xfrm>
          <a:custGeom>
            <a:avLst/>
            <a:gdLst>
              <a:gd name="T0" fmla="*/ 2147483646 w 52"/>
              <a:gd name="T1" fmla="*/ 2147483646 h 65"/>
              <a:gd name="T2" fmla="*/ 2147483646 w 52"/>
              <a:gd name="T3" fmla="*/ 2147483646 h 65"/>
              <a:gd name="T4" fmla="*/ 2147483646 w 52"/>
              <a:gd name="T5" fmla="*/ 2147483646 h 65"/>
              <a:gd name="T6" fmla="*/ 2147483646 w 52"/>
              <a:gd name="T7" fmla="*/ 2147483646 h 65"/>
              <a:gd name="T8" fmla="*/ 2147483646 w 52"/>
              <a:gd name="T9" fmla="*/ 2147483646 h 65"/>
              <a:gd name="T10" fmla="*/ 2147483646 w 52"/>
              <a:gd name="T11" fmla="*/ 2147483646 h 65"/>
              <a:gd name="T12" fmla="*/ 2147483646 w 52"/>
              <a:gd name="T13" fmla="*/ 2147483646 h 65"/>
              <a:gd name="T14" fmla="*/ 2147483646 w 52"/>
              <a:gd name="T15" fmla="*/ 2147483646 h 65"/>
              <a:gd name="T16" fmla="*/ 2147483646 w 52"/>
              <a:gd name="T17" fmla="*/ 2147483646 h 65"/>
              <a:gd name="T18" fmla="*/ 2147483646 w 52"/>
              <a:gd name="T19" fmla="*/ 2147483646 h 65"/>
              <a:gd name="T20" fmla="*/ 2147483646 w 52"/>
              <a:gd name="T21" fmla="*/ 2147483646 h 65"/>
              <a:gd name="T22" fmla="*/ 2147483646 w 52"/>
              <a:gd name="T23" fmla="*/ 2147483646 h 65"/>
              <a:gd name="T24" fmla="*/ 2147483646 w 52"/>
              <a:gd name="T25" fmla="*/ 2147483646 h 65"/>
              <a:gd name="T26" fmla="*/ 2147483646 w 52"/>
              <a:gd name="T27" fmla="*/ 2147483646 h 65"/>
              <a:gd name="T28" fmla="*/ 2147483646 w 52"/>
              <a:gd name="T29" fmla="*/ 2147483646 h 65"/>
              <a:gd name="T30" fmla="*/ 0 w 52"/>
              <a:gd name="T31" fmla="*/ 2147483646 h 65"/>
              <a:gd name="T32" fmla="*/ 0 w 52"/>
              <a:gd name="T33" fmla="*/ 2147483646 h 65"/>
              <a:gd name="T34" fmla="*/ 0 w 52"/>
              <a:gd name="T35" fmla="*/ 2147483646 h 65"/>
              <a:gd name="T36" fmla="*/ 0 w 52"/>
              <a:gd name="T37" fmla="*/ 2147483646 h 65"/>
              <a:gd name="T38" fmla="*/ 2147483646 w 52"/>
              <a:gd name="T39" fmla="*/ 2147483646 h 65"/>
              <a:gd name="T40" fmla="*/ 2147483646 w 52"/>
              <a:gd name="T41" fmla="*/ 2147483646 h 65"/>
              <a:gd name="T42" fmla="*/ 2147483646 w 52"/>
              <a:gd name="T43" fmla="*/ 2147483646 h 65"/>
              <a:gd name="T44" fmla="*/ 2147483646 w 52"/>
              <a:gd name="T45" fmla="*/ 2147483646 h 65"/>
              <a:gd name="T46" fmla="*/ 2147483646 w 52"/>
              <a:gd name="T47" fmla="*/ 2147483646 h 65"/>
              <a:gd name="T48" fmla="*/ 2147483646 w 52"/>
              <a:gd name="T49" fmla="*/ 2147483646 h 65"/>
              <a:gd name="T50" fmla="*/ 2147483646 w 52"/>
              <a:gd name="T51" fmla="*/ 0 h 65"/>
              <a:gd name="T52" fmla="*/ 2147483646 w 52"/>
              <a:gd name="T53" fmla="*/ 0 h 65"/>
              <a:gd name="T54" fmla="*/ 2147483646 w 52"/>
              <a:gd name="T55" fmla="*/ 0 h 65"/>
              <a:gd name="T56" fmla="*/ 2147483646 w 52"/>
              <a:gd name="T57" fmla="*/ 2147483646 h 65"/>
              <a:gd name="T58" fmla="*/ 2147483646 w 52"/>
              <a:gd name="T59" fmla="*/ 2147483646 h 65"/>
              <a:gd name="T60" fmla="*/ 2147483646 w 52"/>
              <a:gd name="T61" fmla="*/ 2147483646 h 65"/>
              <a:gd name="T62" fmla="*/ 2147483646 w 52"/>
              <a:gd name="T63" fmla="*/ 2147483646 h 65"/>
              <a:gd name="T64" fmla="*/ 2147483646 w 52"/>
              <a:gd name="T65" fmla="*/ 2147483646 h 65"/>
              <a:gd name="T66" fmla="*/ 2147483646 w 52"/>
              <a:gd name="T67" fmla="*/ 2147483646 h 65"/>
              <a:gd name="T68" fmla="*/ 2147483646 w 52"/>
              <a:gd name="T69" fmla="*/ 2147483646 h 65"/>
              <a:gd name="T70" fmla="*/ 2147483646 w 52"/>
              <a:gd name="T71" fmla="*/ 2147483646 h 65"/>
              <a:gd name="T72" fmla="*/ 2147483646 w 52"/>
              <a:gd name="T73" fmla="*/ 2147483646 h 65"/>
              <a:gd name="T74" fmla="*/ 2147483646 w 52"/>
              <a:gd name="T75" fmla="*/ 2147483646 h 65"/>
              <a:gd name="T76" fmla="*/ 2147483646 w 52"/>
              <a:gd name="T77" fmla="*/ 2147483646 h 65"/>
              <a:gd name="T78" fmla="*/ 2147483646 w 52"/>
              <a:gd name="T79" fmla="*/ 2147483646 h 65"/>
              <a:gd name="T80" fmla="*/ 2147483646 w 52"/>
              <a:gd name="T81" fmla="*/ 2147483646 h 65"/>
              <a:gd name="T82" fmla="*/ 2147483646 w 52"/>
              <a:gd name="T83" fmla="*/ 2147483646 h 65"/>
              <a:gd name="T84" fmla="*/ 2147483646 w 52"/>
              <a:gd name="T85" fmla="*/ 2147483646 h 65"/>
              <a:gd name="T86" fmla="*/ 2147483646 w 52"/>
              <a:gd name="T87" fmla="*/ 2147483646 h 65"/>
              <a:gd name="T88" fmla="*/ 2147483646 w 52"/>
              <a:gd name="T89" fmla="*/ 2147483646 h 65"/>
              <a:gd name="T90" fmla="*/ 2147483646 w 52"/>
              <a:gd name="T91" fmla="*/ 2147483646 h 65"/>
              <a:gd name="T92" fmla="*/ 2147483646 w 52"/>
              <a:gd name="T93" fmla="*/ 2147483646 h 65"/>
              <a:gd name="T94" fmla="*/ 2147483646 w 52"/>
              <a:gd name="T95" fmla="*/ 2147483646 h 65"/>
              <a:gd name="T96" fmla="*/ 2147483646 w 52"/>
              <a:gd name="T97" fmla="*/ 2147483646 h 65"/>
              <a:gd name="T98" fmla="*/ 2147483646 w 52"/>
              <a:gd name="T99" fmla="*/ 2147483646 h 65"/>
              <a:gd name="T100" fmla="*/ 2147483646 w 52"/>
              <a:gd name="T101" fmla="*/ 2147483646 h 65"/>
              <a:gd name="T102" fmla="*/ 2147483646 w 52"/>
              <a:gd name="T103" fmla="*/ 2147483646 h 65"/>
              <a:gd name="T104" fmla="*/ 2147483646 w 52"/>
              <a:gd name="T105" fmla="*/ 2147483646 h 65"/>
              <a:gd name="T106" fmla="*/ 2147483646 w 52"/>
              <a:gd name="T107" fmla="*/ 2147483646 h 65"/>
              <a:gd name="T108" fmla="*/ 2147483646 w 52"/>
              <a:gd name="T109" fmla="*/ 2147483646 h 65"/>
              <a:gd name="T110" fmla="*/ 2147483646 w 52"/>
              <a:gd name="T111" fmla="*/ 2147483646 h 65"/>
              <a:gd name="T112" fmla="*/ 2147483646 w 52"/>
              <a:gd name="T113" fmla="*/ 2147483646 h 65"/>
              <a:gd name="T114" fmla="*/ 2147483646 w 52"/>
              <a:gd name="T115" fmla="*/ 2147483646 h 65"/>
              <a:gd name="T116" fmla="*/ 2147483646 w 52"/>
              <a:gd name="T117" fmla="*/ 2147483646 h 65"/>
              <a:gd name="T118" fmla="*/ 2147483646 w 52"/>
              <a:gd name="T119" fmla="*/ 2147483646 h 65"/>
              <a:gd name="T120" fmla="*/ 2147483646 w 52"/>
              <a:gd name="T121" fmla="*/ 2147483646 h 65"/>
              <a:gd name="T122" fmla="*/ 2147483646 w 52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5"/>
              <a:gd name="T188" fmla="*/ 52 w 52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5">
                <a:moveTo>
                  <a:pt x="44" y="42"/>
                </a:moveTo>
                <a:lnTo>
                  <a:pt x="52" y="44"/>
                </a:lnTo>
                <a:lnTo>
                  <a:pt x="51" y="46"/>
                </a:lnTo>
                <a:lnTo>
                  <a:pt x="51" y="47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5"/>
                </a:lnTo>
                <a:lnTo>
                  <a:pt x="46" y="56"/>
                </a:lnTo>
                <a:lnTo>
                  <a:pt x="45" y="59"/>
                </a:lnTo>
                <a:lnTo>
                  <a:pt x="44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4"/>
                </a:lnTo>
                <a:lnTo>
                  <a:pt x="35" y="64"/>
                </a:lnTo>
                <a:lnTo>
                  <a:pt x="34" y="64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8" y="65"/>
                </a:lnTo>
                <a:lnTo>
                  <a:pt x="27" y="65"/>
                </a:lnTo>
                <a:lnTo>
                  <a:pt x="26" y="65"/>
                </a:lnTo>
                <a:lnTo>
                  <a:pt x="24" y="65"/>
                </a:lnTo>
                <a:lnTo>
                  <a:pt x="22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6"/>
                </a:lnTo>
                <a:lnTo>
                  <a:pt x="7" y="54"/>
                </a:lnTo>
                <a:lnTo>
                  <a:pt x="6" y="53"/>
                </a:lnTo>
                <a:lnTo>
                  <a:pt x="5" y="51"/>
                </a:lnTo>
                <a:lnTo>
                  <a:pt x="3" y="50"/>
                </a:lnTo>
                <a:lnTo>
                  <a:pt x="3" y="49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6"/>
                </a:lnTo>
                <a:lnTo>
                  <a:pt x="3" y="15"/>
                </a:lnTo>
                <a:lnTo>
                  <a:pt x="5" y="13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4" y="6"/>
                </a:lnTo>
                <a:lnTo>
                  <a:pt x="45" y="6"/>
                </a:lnTo>
                <a:lnTo>
                  <a:pt x="46" y="7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4"/>
                </a:lnTo>
                <a:lnTo>
                  <a:pt x="50" y="16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7"/>
                </a:lnTo>
                <a:lnTo>
                  <a:pt x="40" y="16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7"/>
                </a:lnTo>
                <a:lnTo>
                  <a:pt x="30" y="7"/>
                </a:lnTo>
                <a:lnTo>
                  <a:pt x="29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2" y="7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4"/>
                </a:lnTo>
                <a:lnTo>
                  <a:pt x="9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5"/>
                </a:lnTo>
                <a:lnTo>
                  <a:pt x="9" y="37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4"/>
                </a:lnTo>
                <a:lnTo>
                  <a:pt x="11" y="45"/>
                </a:lnTo>
                <a:lnTo>
                  <a:pt x="12" y="47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6"/>
                </a:lnTo>
                <a:lnTo>
                  <a:pt x="33" y="56"/>
                </a:lnTo>
                <a:lnTo>
                  <a:pt x="34" y="56"/>
                </a:lnTo>
                <a:lnTo>
                  <a:pt x="35" y="55"/>
                </a:lnTo>
                <a:lnTo>
                  <a:pt x="36" y="54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7"/>
                </a:lnTo>
                <a:lnTo>
                  <a:pt x="42" y="45"/>
                </a:lnTo>
                <a:lnTo>
                  <a:pt x="44" y="44"/>
                </a:lnTo>
                <a:lnTo>
                  <a:pt x="44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5" name="Freeform 526"/>
          <p:cNvSpPr>
            <a:spLocks noChangeAspect="1"/>
          </p:cNvSpPr>
          <p:nvPr/>
        </p:nvSpPr>
        <p:spPr bwMode="auto">
          <a:xfrm>
            <a:off x="2355850" y="3327400"/>
            <a:ext cx="11113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6" name="Freeform 527"/>
          <p:cNvSpPr>
            <a:spLocks noChangeAspect="1"/>
          </p:cNvSpPr>
          <p:nvPr/>
        </p:nvSpPr>
        <p:spPr bwMode="auto">
          <a:xfrm>
            <a:off x="2370138" y="3327400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1"/>
                </a:lnTo>
                <a:lnTo>
                  <a:pt x="27" y="42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2"/>
                </a:lnTo>
                <a:lnTo>
                  <a:pt x="1" y="41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2" y="39"/>
                </a:lnTo>
                <a:lnTo>
                  <a:pt x="14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7" y="32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7" name="Freeform 528"/>
          <p:cNvSpPr>
            <a:spLocks noChangeAspect="1"/>
          </p:cNvSpPr>
          <p:nvPr/>
        </p:nvSpPr>
        <p:spPr bwMode="auto">
          <a:xfrm>
            <a:off x="2389188" y="3327400"/>
            <a:ext cx="17462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4" y="35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8" name="Freeform 529"/>
          <p:cNvSpPr>
            <a:spLocks noChangeAspect="1" noEditPoints="1"/>
          </p:cNvSpPr>
          <p:nvPr/>
        </p:nvSpPr>
        <p:spPr bwMode="auto">
          <a:xfrm>
            <a:off x="2284413" y="3282950"/>
            <a:ext cx="23812" cy="25400"/>
          </a:xfrm>
          <a:custGeom>
            <a:avLst/>
            <a:gdLst>
              <a:gd name="T0" fmla="*/ 0 w 52"/>
              <a:gd name="T1" fmla="*/ 0 h 64"/>
              <a:gd name="T2" fmla="*/ 2147483646 w 52"/>
              <a:gd name="T3" fmla="*/ 0 h 64"/>
              <a:gd name="T4" fmla="*/ 2147483646 w 52"/>
              <a:gd name="T5" fmla="*/ 0 h 64"/>
              <a:gd name="T6" fmla="*/ 2147483646 w 52"/>
              <a:gd name="T7" fmla="*/ 2147483646 h 64"/>
              <a:gd name="T8" fmla="*/ 2147483646 w 52"/>
              <a:gd name="T9" fmla="*/ 2147483646 h 64"/>
              <a:gd name="T10" fmla="*/ 2147483646 w 52"/>
              <a:gd name="T11" fmla="*/ 2147483646 h 64"/>
              <a:gd name="T12" fmla="*/ 2147483646 w 52"/>
              <a:gd name="T13" fmla="*/ 2147483646 h 64"/>
              <a:gd name="T14" fmla="*/ 2147483646 w 52"/>
              <a:gd name="T15" fmla="*/ 2147483646 h 64"/>
              <a:gd name="T16" fmla="*/ 2147483646 w 52"/>
              <a:gd name="T17" fmla="*/ 2147483646 h 64"/>
              <a:gd name="T18" fmla="*/ 2147483646 w 52"/>
              <a:gd name="T19" fmla="*/ 2147483646 h 64"/>
              <a:gd name="T20" fmla="*/ 2147483646 w 52"/>
              <a:gd name="T21" fmla="*/ 2147483646 h 64"/>
              <a:gd name="T22" fmla="*/ 2147483646 w 52"/>
              <a:gd name="T23" fmla="*/ 2147483646 h 64"/>
              <a:gd name="T24" fmla="*/ 2147483646 w 52"/>
              <a:gd name="T25" fmla="*/ 2147483646 h 64"/>
              <a:gd name="T26" fmla="*/ 2147483646 w 52"/>
              <a:gd name="T27" fmla="*/ 2147483646 h 64"/>
              <a:gd name="T28" fmla="*/ 2147483646 w 52"/>
              <a:gd name="T29" fmla="*/ 2147483646 h 64"/>
              <a:gd name="T30" fmla="*/ 2147483646 w 52"/>
              <a:gd name="T31" fmla="*/ 2147483646 h 64"/>
              <a:gd name="T32" fmla="*/ 2147483646 w 52"/>
              <a:gd name="T33" fmla="*/ 2147483646 h 64"/>
              <a:gd name="T34" fmla="*/ 2147483646 w 52"/>
              <a:gd name="T35" fmla="*/ 2147483646 h 64"/>
              <a:gd name="T36" fmla="*/ 2147483646 w 52"/>
              <a:gd name="T37" fmla="*/ 2147483646 h 64"/>
              <a:gd name="T38" fmla="*/ 2147483646 w 52"/>
              <a:gd name="T39" fmla="*/ 2147483646 h 64"/>
              <a:gd name="T40" fmla="*/ 2147483646 w 52"/>
              <a:gd name="T41" fmla="*/ 2147483646 h 64"/>
              <a:gd name="T42" fmla="*/ 2147483646 w 52"/>
              <a:gd name="T43" fmla="*/ 2147483646 h 64"/>
              <a:gd name="T44" fmla="*/ 2147483646 w 52"/>
              <a:gd name="T45" fmla="*/ 2147483646 h 64"/>
              <a:gd name="T46" fmla="*/ 2147483646 w 52"/>
              <a:gd name="T47" fmla="*/ 2147483646 h 64"/>
              <a:gd name="T48" fmla="*/ 2147483646 w 52"/>
              <a:gd name="T49" fmla="*/ 2147483646 h 64"/>
              <a:gd name="T50" fmla="*/ 2147483646 w 52"/>
              <a:gd name="T51" fmla="*/ 2147483646 h 64"/>
              <a:gd name="T52" fmla="*/ 2147483646 w 52"/>
              <a:gd name="T53" fmla="*/ 2147483646 h 64"/>
              <a:gd name="T54" fmla="*/ 2147483646 w 52"/>
              <a:gd name="T55" fmla="*/ 2147483646 h 64"/>
              <a:gd name="T56" fmla="*/ 2147483646 w 52"/>
              <a:gd name="T57" fmla="*/ 2147483646 h 64"/>
              <a:gd name="T58" fmla="*/ 2147483646 w 52"/>
              <a:gd name="T59" fmla="*/ 2147483646 h 64"/>
              <a:gd name="T60" fmla="*/ 2147483646 w 52"/>
              <a:gd name="T61" fmla="*/ 2147483646 h 64"/>
              <a:gd name="T62" fmla="*/ 2147483646 w 52"/>
              <a:gd name="T63" fmla="*/ 2147483646 h 64"/>
              <a:gd name="T64" fmla="*/ 2147483646 w 52"/>
              <a:gd name="T65" fmla="*/ 2147483646 h 64"/>
              <a:gd name="T66" fmla="*/ 2147483646 w 52"/>
              <a:gd name="T67" fmla="*/ 2147483646 h 64"/>
              <a:gd name="T68" fmla="*/ 2147483646 w 52"/>
              <a:gd name="T69" fmla="*/ 2147483646 h 64"/>
              <a:gd name="T70" fmla="*/ 2147483646 w 52"/>
              <a:gd name="T71" fmla="*/ 2147483646 h 64"/>
              <a:gd name="T72" fmla="*/ 2147483646 w 52"/>
              <a:gd name="T73" fmla="*/ 2147483646 h 64"/>
              <a:gd name="T74" fmla="*/ 2147483646 w 52"/>
              <a:gd name="T75" fmla="*/ 2147483646 h 64"/>
              <a:gd name="T76" fmla="*/ 2147483646 w 52"/>
              <a:gd name="T77" fmla="*/ 2147483646 h 64"/>
              <a:gd name="T78" fmla="*/ 2147483646 w 52"/>
              <a:gd name="T79" fmla="*/ 2147483646 h 64"/>
              <a:gd name="T80" fmla="*/ 2147483646 w 52"/>
              <a:gd name="T81" fmla="*/ 2147483646 h 64"/>
              <a:gd name="T82" fmla="*/ 2147483646 w 52"/>
              <a:gd name="T83" fmla="*/ 2147483646 h 64"/>
              <a:gd name="T84" fmla="*/ 2147483646 w 52"/>
              <a:gd name="T85" fmla="*/ 2147483646 h 64"/>
              <a:gd name="T86" fmla="*/ 2147483646 w 52"/>
              <a:gd name="T87" fmla="*/ 2147483646 h 64"/>
              <a:gd name="T88" fmla="*/ 2147483646 w 52"/>
              <a:gd name="T89" fmla="*/ 2147483646 h 64"/>
              <a:gd name="T90" fmla="*/ 2147483646 w 52"/>
              <a:gd name="T91" fmla="*/ 2147483646 h 64"/>
              <a:gd name="T92" fmla="*/ 2147483646 w 52"/>
              <a:gd name="T93" fmla="*/ 2147483646 h 64"/>
              <a:gd name="T94" fmla="*/ 2147483646 w 52"/>
              <a:gd name="T95" fmla="*/ 2147483646 h 64"/>
              <a:gd name="T96" fmla="*/ 2147483646 w 52"/>
              <a:gd name="T97" fmla="*/ 2147483646 h 64"/>
              <a:gd name="T98" fmla="*/ 2147483646 w 52"/>
              <a:gd name="T99" fmla="*/ 2147483646 h 64"/>
              <a:gd name="T100" fmla="*/ 2147483646 w 52"/>
              <a:gd name="T101" fmla="*/ 2147483646 h 64"/>
              <a:gd name="T102" fmla="*/ 2147483646 w 52"/>
              <a:gd name="T103" fmla="*/ 2147483646 h 64"/>
              <a:gd name="T104" fmla="*/ 2147483646 w 52"/>
              <a:gd name="T105" fmla="*/ 2147483646 h 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2"/>
              <a:gd name="T160" fmla="*/ 0 h 64"/>
              <a:gd name="T161" fmla="*/ 52 w 52"/>
              <a:gd name="T162" fmla="*/ 64 h 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2" h="64">
                <a:moveTo>
                  <a:pt x="0" y="64"/>
                </a:moveTo>
                <a:lnTo>
                  <a:pt x="0" y="0"/>
                </a:lnTo>
                <a:lnTo>
                  <a:pt x="26" y="0"/>
                </a:lnTo>
                <a:lnTo>
                  <a:pt x="30" y="0"/>
                </a:lnTo>
                <a:lnTo>
                  <a:pt x="31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5"/>
                </a:lnTo>
                <a:lnTo>
                  <a:pt x="43" y="5"/>
                </a:lnTo>
                <a:lnTo>
                  <a:pt x="43" y="6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2"/>
                </a:lnTo>
                <a:lnTo>
                  <a:pt x="47" y="14"/>
                </a:lnTo>
                <a:lnTo>
                  <a:pt x="47" y="15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47" y="20"/>
                </a:lnTo>
                <a:lnTo>
                  <a:pt x="46" y="22"/>
                </a:lnTo>
                <a:lnTo>
                  <a:pt x="46" y="24"/>
                </a:lnTo>
                <a:lnTo>
                  <a:pt x="46" y="25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3"/>
                </a:lnTo>
                <a:lnTo>
                  <a:pt x="37" y="34"/>
                </a:lnTo>
                <a:lnTo>
                  <a:pt x="35" y="34"/>
                </a:lnTo>
                <a:lnTo>
                  <a:pt x="32" y="35"/>
                </a:lnTo>
                <a:lnTo>
                  <a:pt x="30" y="35"/>
                </a:lnTo>
                <a:lnTo>
                  <a:pt x="32" y="36"/>
                </a:lnTo>
                <a:lnTo>
                  <a:pt x="34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3"/>
                </a:lnTo>
                <a:lnTo>
                  <a:pt x="40" y="44"/>
                </a:lnTo>
                <a:lnTo>
                  <a:pt x="42" y="46"/>
                </a:lnTo>
                <a:lnTo>
                  <a:pt x="52" y="64"/>
                </a:lnTo>
                <a:lnTo>
                  <a:pt x="42" y="64"/>
                </a:lnTo>
                <a:lnTo>
                  <a:pt x="35" y="50"/>
                </a:lnTo>
                <a:lnTo>
                  <a:pt x="32" y="48"/>
                </a:lnTo>
                <a:lnTo>
                  <a:pt x="32" y="47"/>
                </a:lnTo>
                <a:lnTo>
                  <a:pt x="31" y="46"/>
                </a:lnTo>
                <a:lnTo>
                  <a:pt x="30" y="44"/>
                </a:lnTo>
                <a:lnTo>
                  <a:pt x="29" y="41"/>
                </a:lnTo>
                <a:lnTo>
                  <a:pt x="28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8" y="36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1" y="27"/>
                </a:lnTo>
                <a:lnTo>
                  <a:pt x="32" y="27"/>
                </a:lnTo>
                <a:lnTo>
                  <a:pt x="34" y="27"/>
                </a:lnTo>
                <a:lnTo>
                  <a:pt x="35" y="26"/>
                </a:lnTo>
                <a:lnTo>
                  <a:pt x="36" y="26"/>
                </a:lnTo>
                <a:lnTo>
                  <a:pt x="37" y="25"/>
                </a:lnTo>
                <a:lnTo>
                  <a:pt x="38" y="24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5"/>
                </a:lnTo>
                <a:lnTo>
                  <a:pt x="38" y="14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8" y="8"/>
                </a:lnTo>
                <a:lnTo>
                  <a:pt x="8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59" name="Freeform 530"/>
          <p:cNvSpPr>
            <a:spLocks noChangeAspect="1" noEditPoints="1"/>
          </p:cNvSpPr>
          <p:nvPr/>
        </p:nvSpPr>
        <p:spPr bwMode="auto">
          <a:xfrm>
            <a:off x="2309813" y="3282950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0" name="Freeform 531"/>
          <p:cNvSpPr>
            <a:spLocks noChangeAspect="1" noEditPoints="1"/>
          </p:cNvSpPr>
          <p:nvPr/>
        </p:nvSpPr>
        <p:spPr bwMode="auto">
          <a:xfrm>
            <a:off x="2317750" y="32893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1" name="Freeform 532"/>
          <p:cNvSpPr>
            <a:spLocks noChangeAspect="1"/>
          </p:cNvSpPr>
          <p:nvPr/>
        </p:nvSpPr>
        <p:spPr bwMode="auto">
          <a:xfrm>
            <a:off x="2339975" y="3289300"/>
            <a:ext cx="17463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8"/>
                </a:lnTo>
                <a:lnTo>
                  <a:pt x="36" y="39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8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2" name="Freeform 533"/>
          <p:cNvSpPr>
            <a:spLocks noChangeAspect="1"/>
          </p:cNvSpPr>
          <p:nvPr/>
        </p:nvSpPr>
        <p:spPr bwMode="auto">
          <a:xfrm>
            <a:off x="2362200" y="3282950"/>
            <a:ext cx="17463" cy="25400"/>
          </a:xfrm>
          <a:custGeom>
            <a:avLst/>
            <a:gdLst>
              <a:gd name="T0" fmla="*/ 0 w 36"/>
              <a:gd name="T1" fmla="*/ 0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2147483646 w 36"/>
              <a:gd name="T29" fmla="*/ 2147483646 h 64"/>
              <a:gd name="T30" fmla="*/ 2147483646 w 36"/>
              <a:gd name="T31" fmla="*/ 2147483646 h 64"/>
              <a:gd name="T32" fmla="*/ 2147483646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2147483646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9" y="22"/>
                </a:lnTo>
                <a:lnTo>
                  <a:pt x="9" y="21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4" y="16"/>
                </a:lnTo>
                <a:lnTo>
                  <a:pt x="25" y="16"/>
                </a:lnTo>
                <a:lnTo>
                  <a:pt x="26" y="17"/>
                </a:lnTo>
                <a:lnTo>
                  <a:pt x="28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4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4"/>
                </a:lnTo>
                <a:lnTo>
                  <a:pt x="36" y="64"/>
                </a:lnTo>
                <a:lnTo>
                  <a:pt x="29" y="64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9" y="30"/>
                </a:lnTo>
                <a:lnTo>
                  <a:pt x="28" y="29"/>
                </a:lnTo>
                <a:lnTo>
                  <a:pt x="28" y="28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4"/>
                </a:lnTo>
                <a:lnTo>
                  <a:pt x="15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9" y="30"/>
                </a:lnTo>
                <a:lnTo>
                  <a:pt x="9" y="31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7"/>
                </a:lnTo>
                <a:lnTo>
                  <a:pt x="7" y="39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3" name="Freeform 534"/>
          <p:cNvSpPr>
            <a:spLocks noChangeAspect="1" noEditPoints="1"/>
          </p:cNvSpPr>
          <p:nvPr/>
        </p:nvSpPr>
        <p:spPr bwMode="auto">
          <a:xfrm>
            <a:off x="2382838" y="3289300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4" name="Freeform 535"/>
          <p:cNvSpPr>
            <a:spLocks noChangeAspect="1" noEditPoints="1"/>
          </p:cNvSpPr>
          <p:nvPr/>
        </p:nvSpPr>
        <p:spPr bwMode="auto">
          <a:xfrm>
            <a:off x="2178050" y="3357563"/>
            <a:ext cx="20638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5" name="Freeform 536"/>
          <p:cNvSpPr>
            <a:spLocks noChangeAspect="1"/>
          </p:cNvSpPr>
          <p:nvPr/>
        </p:nvSpPr>
        <p:spPr bwMode="auto">
          <a:xfrm>
            <a:off x="2062163" y="3368675"/>
            <a:ext cx="22225" cy="25400"/>
          </a:xfrm>
          <a:custGeom>
            <a:avLst/>
            <a:gdLst>
              <a:gd name="T0" fmla="*/ 2147483646 w 48"/>
              <a:gd name="T1" fmla="*/ 2147483646 h 63"/>
              <a:gd name="T2" fmla="*/ 2147483646 w 48"/>
              <a:gd name="T3" fmla="*/ 2147483646 h 63"/>
              <a:gd name="T4" fmla="*/ 0 w 48"/>
              <a:gd name="T5" fmla="*/ 2147483646 h 63"/>
              <a:gd name="T6" fmla="*/ 0 w 48"/>
              <a:gd name="T7" fmla="*/ 0 h 63"/>
              <a:gd name="T8" fmla="*/ 2147483646 w 48"/>
              <a:gd name="T9" fmla="*/ 0 h 63"/>
              <a:gd name="T10" fmla="*/ 2147483646 w 48"/>
              <a:gd name="T11" fmla="*/ 2147483646 h 63"/>
              <a:gd name="T12" fmla="*/ 2147483646 w 48"/>
              <a:gd name="T13" fmla="*/ 2147483646 h 63"/>
              <a:gd name="T14" fmla="*/ 2147483646 w 48"/>
              <a:gd name="T15" fmla="*/ 2147483646 h 63"/>
              <a:gd name="T16" fmla="*/ 2147483646 w 48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63"/>
              <a:gd name="T29" fmla="*/ 48 w 48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63">
                <a:moveTo>
                  <a:pt x="20" y="63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8" y="0"/>
                </a:lnTo>
                <a:lnTo>
                  <a:pt x="48" y="8"/>
                </a:lnTo>
                <a:lnTo>
                  <a:pt x="28" y="8"/>
                </a:lnTo>
                <a:lnTo>
                  <a:pt x="28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6" name="Freeform 537"/>
          <p:cNvSpPr>
            <a:spLocks noChangeAspect="1" noEditPoints="1"/>
          </p:cNvSpPr>
          <p:nvPr/>
        </p:nvSpPr>
        <p:spPr bwMode="auto">
          <a:xfrm>
            <a:off x="2082800" y="3375025"/>
            <a:ext cx="20638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7" name="Freeform 538"/>
          <p:cNvSpPr>
            <a:spLocks noChangeAspect="1" noEditPoints="1"/>
          </p:cNvSpPr>
          <p:nvPr/>
        </p:nvSpPr>
        <p:spPr bwMode="auto">
          <a:xfrm>
            <a:off x="2105025" y="3368675"/>
            <a:ext cx="17463" cy="26988"/>
          </a:xfrm>
          <a:custGeom>
            <a:avLst/>
            <a:gdLst>
              <a:gd name="T0" fmla="*/ 0 w 38"/>
              <a:gd name="T1" fmla="*/ 0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2147483646 w 38"/>
              <a:gd name="T25" fmla="*/ 2147483646 h 64"/>
              <a:gd name="T26" fmla="*/ 2147483646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4"/>
              <a:gd name="T143" fmla="*/ 38 w 38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4">
                <a:moveTo>
                  <a:pt x="8" y="63"/>
                </a:moveTo>
                <a:lnTo>
                  <a:pt x="0" y="63"/>
                </a:ln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7"/>
                </a:lnTo>
                <a:lnTo>
                  <a:pt x="15" y="17"/>
                </a:lnTo>
                <a:lnTo>
                  <a:pt x="16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4" y="15"/>
                </a:lnTo>
                <a:lnTo>
                  <a:pt x="26" y="17"/>
                </a:lnTo>
                <a:lnTo>
                  <a:pt x="27" y="17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5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5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4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4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2"/>
                </a:lnTo>
                <a:lnTo>
                  <a:pt x="28" y="62"/>
                </a:lnTo>
                <a:lnTo>
                  <a:pt x="27" y="63"/>
                </a:lnTo>
                <a:lnTo>
                  <a:pt x="26" y="63"/>
                </a:lnTo>
                <a:lnTo>
                  <a:pt x="24" y="64"/>
                </a:lnTo>
                <a:lnTo>
                  <a:pt x="23" y="64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3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3"/>
                </a:lnTo>
                <a:lnTo>
                  <a:pt x="8" y="44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5"/>
                </a:lnTo>
                <a:lnTo>
                  <a:pt x="31" y="34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8" name="Freeform 539"/>
          <p:cNvSpPr>
            <a:spLocks noChangeAspect="1"/>
          </p:cNvSpPr>
          <p:nvPr/>
        </p:nvSpPr>
        <p:spPr bwMode="auto">
          <a:xfrm>
            <a:off x="2127250" y="3375025"/>
            <a:ext cx="15875" cy="20638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7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7"/>
                </a:lnTo>
                <a:lnTo>
                  <a:pt x="10" y="37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69" name="Rectangle 540"/>
          <p:cNvSpPr>
            <a:spLocks noChangeAspect="1" noChangeArrowheads="1"/>
          </p:cNvSpPr>
          <p:nvPr/>
        </p:nvSpPr>
        <p:spPr bwMode="auto">
          <a:xfrm>
            <a:off x="2147888" y="3368675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770" name="Freeform 541"/>
          <p:cNvSpPr>
            <a:spLocks noChangeAspect="1" noEditPoints="1"/>
          </p:cNvSpPr>
          <p:nvPr/>
        </p:nvSpPr>
        <p:spPr bwMode="auto">
          <a:xfrm>
            <a:off x="2154238" y="33750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1" name="Freeform 542"/>
          <p:cNvSpPr>
            <a:spLocks noChangeAspect="1" noEditPoints="1"/>
          </p:cNvSpPr>
          <p:nvPr/>
        </p:nvSpPr>
        <p:spPr bwMode="auto">
          <a:xfrm>
            <a:off x="2174875" y="3368675"/>
            <a:ext cx="4763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2" name="Freeform 543"/>
          <p:cNvSpPr>
            <a:spLocks noChangeAspect="1"/>
          </p:cNvSpPr>
          <p:nvPr/>
        </p:nvSpPr>
        <p:spPr bwMode="auto">
          <a:xfrm>
            <a:off x="2184400" y="3373438"/>
            <a:ext cx="12700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3" name="Freeform 544"/>
          <p:cNvSpPr>
            <a:spLocks noChangeAspect="1" noEditPoints="1"/>
          </p:cNvSpPr>
          <p:nvPr/>
        </p:nvSpPr>
        <p:spPr bwMode="auto">
          <a:xfrm>
            <a:off x="2198688" y="3375025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3" y="14"/>
                </a:lnTo>
                <a:lnTo>
                  <a:pt x="3" y="12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2" y="42"/>
                </a:lnTo>
                <a:lnTo>
                  <a:pt x="23" y="42"/>
                </a:lnTo>
                <a:lnTo>
                  <a:pt x="25" y="41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4" name="Freeform 545"/>
          <p:cNvSpPr>
            <a:spLocks noChangeAspect="1"/>
          </p:cNvSpPr>
          <p:nvPr/>
        </p:nvSpPr>
        <p:spPr bwMode="auto">
          <a:xfrm>
            <a:off x="2057400" y="3400425"/>
            <a:ext cx="26988" cy="25400"/>
          </a:xfrm>
          <a:custGeom>
            <a:avLst/>
            <a:gdLst>
              <a:gd name="T0" fmla="*/ 2147483646 w 55"/>
              <a:gd name="T1" fmla="*/ 2147483646 h 65"/>
              <a:gd name="T2" fmla="*/ 2147483646 w 55"/>
              <a:gd name="T3" fmla="*/ 2147483646 h 65"/>
              <a:gd name="T4" fmla="*/ 2147483646 w 55"/>
              <a:gd name="T5" fmla="*/ 2147483646 h 65"/>
              <a:gd name="T6" fmla="*/ 2147483646 w 55"/>
              <a:gd name="T7" fmla="*/ 2147483646 h 65"/>
              <a:gd name="T8" fmla="*/ 2147483646 w 55"/>
              <a:gd name="T9" fmla="*/ 2147483646 h 65"/>
              <a:gd name="T10" fmla="*/ 2147483646 w 55"/>
              <a:gd name="T11" fmla="*/ 2147483646 h 65"/>
              <a:gd name="T12" fmla="*/ 2147483646 w 55"/>
              <a:gd name="T13" fmla="*/ 2147483646 h 65"/>
              <a:gd name="T14" fmla="*/ 2147483646 w 55"/>
              <a:gd name="T15" fmla="*/ 2147483646 h 65"/>
              <a:gd name="T16" fmla="*/ 2147483646 w 55"/>
              <a:gd name="T17" fmla="*/ 2147483646 h 65"/>
              <a:gd name="T18" fmla="*/ 2147483646 w 55"/>
              <a:gd name="T19" fmla="*/ 2147483646 h 65"/>
              <a:gd name="T20" fmla="*/ 2147483646 w 55"/>
              <a:gd name="T21" fmla="*/ 2147483646 h 65"/>
              <a:gd name="T22" fmla="*/ 2147483646 w 55"/>
              <a:gd name="T23" fmla="*/ 2147483646 h 65"/>
              <a:gd name="T24" fmla="*/ 2147483646 w 55"/>
              <a:gd name="T25" fmla="*/ 2147483646 h 65"/>
              <a:gd name="T26" fmla="*/ 2147483646 w 55"/>
              <a:gd name="T27" fmla="*/ 2147483646 h 65"/>
              <a:gd name="T28" fmla="*/ 2147483646 w 55"/>
              <a:gd name="T29" fmla="*/ 2147483646 h 65"/>
              <a:gd name="T30" fmla="*/ 0 w 55"/>
              <a:gd name="T31" fmla="*/ 2147483646 h 65"/>
              <a:gd name="T32" fmla="*/ 0 w 55"/>
              <a:gd name="T33" fmla="*/ 2147483646 h 65"/>
              <a:gd name="T34" fmla="*/ 0 w 55"/>
              <a:gd name="T35" fmla="*/ 2147483646 h 65"/>
              <a:gd name="T36" fmla="*/ 2147483646 w 55"/>
              <a:gd name="T37" fmla="*/ 2147483646 h 65"/>
              <a:gd name="T38" fmla="*/ 2147483646 w 55"/>
              <a:gd name="T39" fmla="*/ 2147483646 h 65"/>
              <a:gd name="T40" fmla="*/ 2147483646 w 55"/>
              <a:gd name="T41" fmla="*/ 2147483646 h 65"/>
              <a:gd name="T42" fmla="*/ 2147483646 w 55"/>
              <a:gd name="T43" fmla="*/ 2147483646 h 65"/>
              <a:gd name="T44" fmla="*/ 2147483646 w 55"/>
              <a:gd name="T45" fmla="*/ 2147483646 h 65"/>
              <a:gd name="T46" fmla="*/ 2147483646 w 55"/>
              <a:gd name="T47" fmla="*/ 2147483646 h 65"/>
              <a:gd name="T48" fmla="*/ 2147483646 w 55"/>
              <a:gd name="T49" fmla="*/ 2147483646 h 65"/>
              <a:gd name="T50" fmla="*/ 2147483646 w 55"/>
              <a:gd name="T51" fmla="*/ 0 h 65"/>
              <a:gd name="T52" fmla="*/ 2147483646 w 55"/>
              <a:gd name="T53" fmla="*/ 0 h 65"/>
              <a:gd name="T54" fmla="*/ 2147483646 w 55"/>
              <a:gd name="T55" fmla="*/ 0 h 65"/>
              <a:gd name="T56" fmla="*/ 2147483646 w 55"/>
              <a:gd name="T57" fmla="*/ 2147483646 h 65"/>
              <a:gd name="T58" fmla="*/ 2147483646 w 55"/>
              <a:gd name="T59" fmla="*/ 2147483646 h 65"/>
              <a:gd name="T60" fmla="*/ 2147483646 w 55"/>
              <a:gd name="T61" fmla="*/ 2147483646 h 65"/>
              <a:gd name="T62" fmla="*/ 2147483646 w 55"/>
              <a:gd name="T63" fmla="*/ 2147483646 h 65"/>
              <a:gd name="T64" fmla="*/ 2147483646 w 55"/>
              <a:gd name="T65" fmla="*/ 2147483646 h 65"/>
              <a:gd name="T66" fmla="*/ 2147483646 w 55"/>
              <a:gd name="T67" fmla="*/ 2147483646 h 65"/>
              <a:gd name="T68" fmla="*/ 2147483646 w 55"/>
              <a:gd name="T69" fmla="*/ 2147483646 h 65"/>
              <a:gd name="T70" fmla="*/ 2147483646 w 55"/>
              <a:gd name="T71" fmla="*/ 2147483646 h 65"/>
              <a:gd name="T72" fmla="*/ 2147483646 w 55"/>
              <a:gd name="T73" fmla="*/ 2147483646 h 65"/>
              <a:gd name="T74" fmla="*/ 2147483646 w 55"/>
              <a:gd name="T75" fmla="*/ 2147483646 h 65"/>
              <a:gd name="T76" fmla="*/ 2147483646 w 55"/>
              <a:gd name="T77" fmla="*/ 2147483646 h 65"/>
              <a:gd name="T78" fmla="*/ 2147483646 w 55"/>
              <a:gd name="T79" fmla="*/ 2147483646 h 65"/>
              <a:gd name="T80" fmla="*/ 2147483646 w 55"/>
              <a:gd name="T81" fmla="*/ 2147483646 h 65"/>
              <a:gd name="T82" fmla="*/ 2147483646 w 55"/>
              <a:gd name="T83" fmla="*/ 2147483646 h 65"/>
              <a:gd name="T84" fmla="*/ 2147483646 w 55"/>
              <a:gd name="T85" fmla="*/ 2147483646 h 65"/>
              <a:gd name="T86" fmla="*/ 2147483646 w 55"/>
              <a:gd name="T87" fmla="*/ 2147483646 h 65"/>
              <a:gd name="T88" fmla="*/ 2147483646 w 55"/>
              <a:gd name="T89" fmla="*/ 2147483646 h 65"/>
              <a:gd name="T90" fmla="*/ 2147483646 w 55"/>
              <a:gd name="T91" fmla="*/ 2147483646 h 65"/>
              <a:gd name="T92" fmla="*/ 2147483646 w 55"/>
              <a:gd name="T93" fmla="*/ 2147483646 h 65"/>
              <a:gd name="T94" fmla="*/ 2147483646 w 55"/>
              <a:gd name="T95" fmla="*/ 2147483646 h 65"/>
              <a:gd name="T96" fmla="*/ 2147483646 w 55"/>
              <a:gd name="T97" fmla="*/ 2147483646 h 65"/>
              <a:gd name="T98" fmla="*/ 2147483646 w 55"/>
              <a:gd name="T99" fmla="*/ 2147483646 h 65"/>
              <a:gd name="T100" fmla="*/ 2147483646 w 55"/>
              <a:gd name="T101" fmla="*/ 2147483646 h 65"/>
              <a:gd name="T102" fmla="*/ 2147483646 w 55"/>
              <a:gd name="T103" fmla="*/ 2147483646 h 65"/>
              <a:gd name="T104" fmla="*/ 2147483646 w 55"/>
              <a:gd name="T105" fmla="*/ 2147483646 h 65"/>
              <a:gd name="T106" fmla="*/ 2147483646 w 55"/>
              <a:gd name="T107" fmla="*/ 2147483646 h 65"/>
              <a:gd name="T108" fmla="*/ 2147483646 w 55"/>
              <a:gd name="T109" fmla="*/ 2147483646 h 65"/>
              <a:gd name="T110" fmla="*/ 2147483646 w 55"/>
              <a:gd name="T111" fmla="*/ 2147483646 h 65"/>
              <a:gd name="T112" fmla="*/ 2147483646 w 55"/>
              <a:gd name="T113" fmla="*/ 2147483646 h 65"/>
              <a:gd name="T114" fmla="*/ 2147483646 w 55"/>
              <a:gd name="T115" fmla="*/ 2147483646 h 65"/>
              <a:gd name="T116" fmla="*/ 2147483646 w 55"/>
              <a:gd name="T117" fmla="*/ 2147483646 h 65"/>
              <a:gd name="T118" fmla="*/ 2147483646 w 55"/>
              <a:gd name="T119" fmla="*/ 2147483646 h 65"/>
              <a:gd name="T120" fmla="*/ 2147483646 w 55"/>
              <a:gd name="T121" fmla="*/ 2147483646 h 65"/>
              <a:gd name="T122" fmla="*/ 2147483646 w 55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5"/>
              <a:gd name="T188" fmla="*/ 55 w 55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5">
                <a:moveTo>
                  <a:pt x="30" y="40"/>
                </a:moveTo>
                <a:lnTo>
                  <a:pt x="30" y="32"/>
                </a:lnTo>
                <a:lnTo>
                  <a:pt x="55" y="32"/>
                </a:lnTo>
                <a:lnTo>
                  <a:pt x="55" y="55"/>
                </a:lnTo>
                <a:lnTo>
                  <a:pt x="54" y="56"/>
                </a:lnTo>
                <a:lnTo>
                  <a:pt x="52" y="57"/>
                </a:lnTo>
                <a:lnTo>
                  <a:pt x="51" y="59"/>
                </a:lnTo>
                <a:lnTo>
                  <a:pt x="49" y="60"/>
                </a:lnTo>
                <a:lnTo>
                  <a:pt x="48" y="61"/>
                </a:lnTo>
                <a:lnTo>
                  <a:pt x="47" y="62"/>
                </a:lnTo>
                <a:lnTo>
                  <a:pt x="45" y="62"/>
                </a:lnTo>
                <a:lnTo>
                  <a:pt x="43" y="63"/>
                </a:lnTo>
                <a:lnTo>
                  <a:pt x="41" y="63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6" y="65"/>
                </a:lnTo>
                <a:lnTo>
                  <a:pt x="25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7"/>
                </a:lnTo>
                <a:lnTo>
                  <a:pt x="9" y="56"/>
                </a:lnTo>
                <a:lnTo>
                  <a:pt x="8" y="55"/>
                </a:lnTo>
                <a:lnTo>
                  <a:pt x="6" y="53"/>
                </a:lnTo>
                <a:lnTo>
                  <a:pt x="5" y="52"/>
                </a:lnTo>
                <a:lnTo>
                  <a:pt x="3" y="50"/>
                </a:lnTo>
                <a:lnTo>
                  <a:pt x="3" y="47"/>
                </a:lnTo>
                <a:lnTo>
                  <a:pt x="2" y="46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5"/>
                </a:lnTo>
                <a:lnTo>
                  <a:pt x="5" y="13"/>
                </a:lnTo>
                <a:lnTo>
                  <a:pt x="6" y="12"/>
                </a:lnTo>
                <a:lnTo>
                  <a:pt x="7" y="10"/>
                </a:lnTo>
                <a:lnTo>
                  <a:pt x="9" y="8"/>
                </a:lnTo>
                <a:lnTo>
                  <a:pt x="9" y="7"/>
                </a:lnTo>
                <a:lnTo>
                  <a:pt x="10" y="7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6" y="4"/>
                </a:lnTo>
                <a:lnTo>
                  <a:pt x="47" y="4"/>
                </a:lnTo>
                <a:lnTo>
                  <a:pt x="47" y="5"/>
                </a:lnTo>
                <a:lnTo>
                  <a:pt x="48" y="6"/>
                </a:lnTo>
                <a:lnTo>
                  <a:pt x="49" y="7"/>
                </a:lnTo>
                <a:lnTo>
                  <a:pt x="50" y="8"/>
                </a:lnTo>
                <a:lnTo>
                  <a:pt x="51" y="10"/>
                </a:lnTo>
                <a:lnTo>
                  <a:pt x="51" y="11"/>
                </a:lnTo>
                <a:lnTo>
                  <a:pt x="52" y="13"/>
                </a:lnTo>
                <a:lnTo>
                  <a:pt x="53" y="14"/>
                </a:lnTo>
                <a:lnTo>
                  <a:pt x="53" y="15"/>
                </a:lnTo>
                <a:lnTo>
                  <a:pt x="54" y="17"/>
                </a:lnTo>
                <a:lnTo>
                  <a:pt x="54" y="18"/>
                </a:lnTo>
                <a:lnTo>
                  <a:pt x="47" y="21"/>
                </a:lnTo>
                <a:lnTo>
                  <a:pt x="46" y="18"/>
                </a:lnTo>
                <a:lnTo>
                  <a:pt x="46" y="17"/>
                </a:lnTo>
                <a:lnTo>
                  <a:pt x="45" y="16"/>
                </a:lnTo>
                <a:lnTo>
                  <a:pt x="45" y="15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8"/>
                </a:lnTo>
                <a:lnTo>
                  <a:pt x="36" y="8"/>
                </a:lnTo>
                <a:lnTo>
                  <a:pt x="35" y="8"/>
                </a:lnTo>
                <a:lnTo>
                  <a:pt x="34" y="7"/>
                </a:lnTo>
                <a:lnTo>
                  <a:pt x="33" y="7"/>
                </a:lnTo>
                <a:lnTo>
                  <a:pt x="32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8"/>
                </a:lnTo>
                <a:lnTo>
                  <a:pt x="11" y="20"/>
                </a:lnTo>
                <a:lnTo>
                  <a:pt x="11" y="22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4"/>
                </a:lnTo>
                <a:lnTo>
                  <a:pt x="9" y="36"/>
                </a:lnTo>
                <a:lnTo>
                  <a:pt x="9" y="39"/>
                </a:lnTo>
                <a:lnTo>
                  <a:pt x="10" y="40"/>
                </a:lnTo>
                <a:lnTo>
                  <a:pt x="10" y="42"/>
                </a:lnTo>
                <a:lnTo>
                  <a:pt x="10" y="43"/>
                </a:lnTo>
                <a:lnTo>
                  <a:pt x="11" y="45"/>
                </a:lnTo>
                <a:lnTo>
                  <a:pt x="12" y="46"/>
                </a:lnTo>
                <a:lnTo>
                  <a:pt x="12" y="47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4"/>
                </a:lnTo>
                <a:lnTo>
                  <a:pt x="19" y="55"/>
                </a:lnTo>
                <a:lnTo>
                  <a:pt x="20" y="55"/>
                </a:lnTo>
                <a:lnTo>
                  <a:pt x="21" y="56"/>
                </a:lnTo>
                <a:lnTo>
                  <a:pt x="23" y="56"/>
                </a:lnTo>
                <a:lnTo>
                  <a:pt x="25" y="56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2" y="57"/>
                </a:lnTo>
                <a:lnTo>
                  <a:pt x="34" y="57"/>
                </a:lnTo>
                <a:lnTo>
                  <a:pt x="35" y="57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39" y="55"/>
                </a:lnTo>
                <a:lnTo>
                  <a:pt x="41" y="54"/>
                </a:lnTo>
                <a:lnTo>
                  <a:pt x="43" y="53"/>
                </a:lnTo>
                <a:lnTo>
                  <a:pt x="45" y="53"/>
                </a:lnTo>
                <a:lnTo>
                  <a:pt x="46" y="52"/>
                </a:lnTo>
                <a:lnTo>
                  <a:pt x="47" y="51"/>
                </a:lnTo>
                <a:lnTo>
                  <a:pt x="47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5" name="Freeform 546"/>
          <p:cNvSpPr>
            <a:spLocks noChangeAspect="1"/>
          </p:cNvSpPr>
          <p:nvPr/>
        </p:nvSpPr>
        <p:spPr bwMode="auto">
          <a:xfrm>
            <a:off x="2087563" y="3406775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6" name="Freeform 547"/>
          <p:cNvSpPr>
            <a:spLocks noChangeAspect="1" noEditPoints="1"/>
          </p:cNvSpPr>
          <p:nvPr/>
        </p:nvSpPr>
        <p:spPr bwMode="auto">
          <a:xfrm>
            <a:off x="2098675" y="340677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7" name="Freeform 548"/>
          <p:cNvSpPr>
            <a:spLocks noChangeAspect="1"/>
          </p:cNvSpPr>
          <p:nvPr/>
        </p:nvSpPr>
        <p:spPr bwMode="auto">
          <a:xfrm>
            <a:off x="2122488" y="3406775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8" name="Freeform 549"/>
          <p:cNvSpPr>
            <a:spLocks noChangeAspect="1" noEditPoints="1"/>
          </p:cNvSpPr>
          <p:nvPr/>
        </p:nvSpPr>
        <p:spPr bwMode="auto">
          <a:xfrm>
            <a:off x="2141538" y="3400425"/>
            <a:ext cx="19050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5" y="16"/>
                </a:lnTo>
                <a:lnTo>
                  <a:pt x="26" y="17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79" name="Freeform 550"/>
          <p:cNvSpPr>
            <a:spLocks noChangeAspect="1" noEditPoints="1"/>
          </p:cNvSpPr>
          <p:nvPr/>
        </p:nvSpPr>
        <p:spPr bwMode="auto">
          <a:xfrm>
            <a:off x="2162175" y="3406775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0" name="Freeform 551"/>
          <p:cNvSpPr>
            <a:spLocks noChangeAspect="1" noEditPoints="1"/>
          </p:cNvSpPr>
          <p:nvPr/>
        </p:nvSpPr>
        <p:spPr bwMode="auto">
          <a:xfrm>
            <a:off x="2141538" y="3103563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1" name="Freeform 552"/>
          <p:cNvSpPr>
            <a:spLocks noChangeAspect="1" noEditPoints="1"/>
          </p:cNvSpPr>
          <p:nvPr/>
        </p:nvSpPr>
        <p:spPr bwMode="auto">
          <a:xfrm>
            <a:off x="2078038" y="3162300"/>
            <a:ext cx="25400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7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3" y="4"/>
                </a:lnTo>
                <a:lnTo>
                  <a:pt x="44" y="4"/>
                </a:lnTo>
                <a:lnTo>
                  <a:pt x="44" y="5"/>
                </a:lnTo>
                <a:lnTo>
                  <a:pt x="45" y="7"/>
                </a:lnTo>
                <a:lnTo>
                  <a:pt x="46" y="8"/>
                </a:ln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2"/>
                </a:lnTo>
                <a:lnTo>
                  <a:pt x="48" y="13"/>
                </a:lnTo>
                <a:lnTo>
                  <a:pt x="48" y="14"/>
                </a:lnTo>
                <a:lnTo>
                  <a:pt x="48" y="15"/>
                </a:lnTo>
                <a:lnTo>
                  <a:pt x="48" y="18"/>
                </a:lnTo>
                <a:lnTo>
                  <a:pt x="48" y="19"/>
                </a:lnTo>
                <a:lnTo>
                  <a:pt x="48" y="20"/>
                </a:lnTo>
                <a:lnTo>
                  <a:pt x="47" y="22"/>
                </a:lnTo>
                <a:lnTo>
                  <a:pt x="47" y="23"/>
                </a:lnTo>
                <a:lnTo>
                  <a:pt x="47" y="24"/>
                </a:lnTo>
                <a:lnTo>
                  <a:pt x="46" y="27"/>
                </a:lnTo>
                <a:lnTo>
                  <a:pt x="45" y="28"/>
                </a:lnTo>
                <a:lnTo>
                  <a:pt x="44" y="29"/>
                </a:lnTo>
                <a:lnTo>
                  <a:pt x="43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5"/>
                </a:lnTo>
                <a:lnTo>
                  <a:pt x="34" y="35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3" y="45"/>
                </a:lnTo>
                <a:lnTo>
                  <a:pt x="53" y="63"/>
                </a:lnTo>
                <a:lnTo>
                  <a:pt x="43" y="63"/>
                </a:lnTo>
                <a:lnTo>
                  <a:pt x="35" y="50"/>
                </a:lnTo>
                <a:lnTo>
                  <a:pt x="33" y="48"/>
                </a:lnTo>
                <a:lnTo>
                  <a:pt x="33" y="47"/>
                </a:lnTo>
                <a:lnTo>
                  <a:pt x="32" y="45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8" y="39"/>
                </a:lnTo>
                <a:lnTo>
                  <a:pt x="27" y="38"/>
                </a:lnTo>
                <a:lnTo>
                  <a:pt x="26" y="38"/>
                </a:lnTo>
                <a:lnTo>
                  <a:pt x="24" y="37"/>
                </a:lnTo>
                <a:lnTo>
                  <a:pt x="23" y="35"/>
                </a:lnTo>
                <a:lnTo>
                  <a:pt x="20" y="35"/>
                </a:lnTo>
                <a:lnTo>
                  <a:pt x="19" y="35"/>
                </a:lnTo>
                <a:lnTo>
                  <a:pt x="18" y="35"/>
                </a:lnTo>
                <a:lnTo>
                  <a:pt x="9" y="35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8"/>
                </a:move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0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6" y="25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5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9" y="8"/>
                </a:lnTo>
                <a:lnTo>
                  <a:pt x="9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2" name="Freeform 553"/>
          <p:cNvSpPr>
            <a:spLocks noChangeAspect="1" noEditPoints="1"/>
          </p:cNvSpPr>
          <p:nvPr/>
        </p:nvSpPr>
        <p:spPr bwMode="auto">
          <a:xfrm>
            <a:off x="2101850" y="31686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3" name="Freeform 554"/>
          <p:cNvSpPr>
            <a:spLocks noChangeAspect="1" noEditPoints="1"/>
          </p:cNvSpPr>
          <p:nvPr/>
        </p:nvSpPr>
        <p:spPr bwMode="auto">
          <a:xfrm>
            <a:off x="2122488" y="3162300"/>
            <a:ext cx="19050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3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5"/>
                </a:lnTo>
                <a:lnTo>
                  <a:pt x="25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4" name="Freeform 555"/>
          <p:cNvSpPr>
            <a:spLocks noChangeAspect="1" noEditPoints="1"/>
          </p:cNvSpPr>
          <p:nvPr/>
        </p:nvSpPr>
        <p:spPr bwMode="auto">
          <a:xfrm>
            <a:off x="2144713" y="3168650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1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5" name="Rectangle 556"/>
          <p:cNvSpPr>
            <a:spLocks noChangeAspect="1" noChangeArrowheads="1"/>
          </p:cNvSpPr>
          <p:nvPr/>
        </p:nvSpPr>
        <p:spPr bwMode="auto">
          <a:xfrm>
            <a:off x="2165350" y="3162300"/>
            <a:ext cx="4763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786" name="Freeform 557"/>
          <p:cNvSpPr>
            <a:spLocks noChangeAspect="1"/>
          </p:cNvSpPr>
          <p:nvPr/>
        </p:nvSpPr>
        <p:spPr bwMode="auto">
          <a:xfrm>
            <a:off x="2171700" y="3162300"/>
            <a:ext cx="11113" cy="25400"/>
          </a:xfrm>
          <a:custGeom>
            <a:avLst/>
            <a:gdLst>
              <a:gd name="T0" fmla="*/ 2147483646 w 25"/>
              <a:gd name="T1" fmla="*/ 2147483646 h 64"/>
              <a:gd name="T2" fmla="*/ 2147483646 w 25"/>
              <a:gd name="T3" fmla="*/ 2147483646 h 64"/>
              <a:gd name="T4" fmla="*/ 0 w 25"/>
              <a:gd name="T5" fmla="*/ 2147483646 h 64"/>
              <a:gd name="T6" fmla="*/ 0 w 25"/>
              <a:gd name="T7" fmla="*/ 2147483646 h 64"/>
              <a:gd name="T8" fmla="*/ 2147483646 w 25"/>
              <a:gd name="T9" fmla="*/ 2147483646 h 64"/>
              <a:gd name="T10" fmla="*/ 2147483646 w 25"/>
              <a:gd name="T11" fmla="*/ 2147483646 h 64"/>
              <a:gd name="T12" fmla="*/ 2147483646 w 25"/>
              <a:gd name="T13" fmla="*/ 2147483646 h 64"/>
              <a:gd name="T14" fmla="*/ 2147483646 w 25"/>
              <a:gd name="T15" fmla="*/ 2147483646 h 64"/>
              <a:gd name="T16" fmla="*/ 2147483646 w 25"/>
              <a:gd name="T17" fmla="*/ 2147483646 h 64"/>
              <a:gd name="T18" fmla="*/ 2147483646 w 25"/>
              <a:gd name="T19" fmla="*/ 2147483646 h 64"/>
              <a:gd name="T20" fmla="*/ 2147483646 w 25"/>
              <a:gd name="T21" fmla="*/ 2147483646 h 64"/>
              <a:gd name="T22" fmla="*/ 2147483646 w 25"/>
              <a:gd name="T23" fmla="*/ 2147483646 h 64"/>
              <a:gd name="T24" fmla="*/ 2147483646 w 25"/>
              <a:gd name="T25" fmla="*/ 2147483646 h 64"/>
              <a:gd name="T26" fmla="*/ 2147483646 w 25"/>
              <a:gd name="T27" fmla="*/ 2147483646 h 64"/>
              <a:gd name="T28" fmla="*/ 2147483646 w 25"/>
              <a:gd name="T29" fmla="*/ 2147483646 h 64"/>
              <a:gd name="T30" fmla="*/ 2147483646 w 25"/>
              <a:gd name="T31" fmla="*/ 2147483646 h 64"/>
              <a:gd name="T32" fmla="*/ 2147483646 w 25"/>
              <a:gd name="T33" fmla="*/ 2147483646 h 64"/>
              <a:gd name="T34" fmla="*/ 2147483646 w 25"/>
              <a:gd name="T35" fmla="*/ 2147483646 h 64"/>
              <a:gd name="T36" fmla="*/ 2147483646 w 25"/>
              <a:gd name="T37" fmla="*/ 0 h 64"/>
              <a:gd name="T38" fmla="*/ 2147483646 w 25"/>
              <a:gd name="T39" fmla="*/ 0 h 64"/>
              <a:gd name="T40" fmla="*/ 2147483646 w 25"/>
              <a:gd name="T41" fmla="*/ 0 h 64"/>
              <a:gd name="T42" fmla="*/ 2147483646 w 25"/>
              <a:gd name="T43" fmla="*/ 0 h 64"/>
              <a:gd name="T44" fmla="*/ 2147483646 w 25"/>
              <a:gd name="T45" fmla="*/ 0 h 64"/>
              <a:gd name="T46" fmla="*/ 2147483646 w 25"/>
              <a:gd name="T47" fmla="*/ 0 h 64"/>
              <a:gd name="T48" fmla="*/ 2147483646 w 25"/>
              <a:gd name="T49" fmla="*/ 0 h 64"/>
              <a:gd name="T50" fmla="*/ 2147483646 w 25"/>
              <a:gd name="T51" fmla="*/ 0 h 64"/>
              <a:gd name="T52" fmla="*/ 2147483646 w 25"/>
              <a:gd name="T53" fmla="*/ 2147483646 h 64"/>
              <a:gd name="T54" fmla="*/ 2147483646 w 25"/>
              <a:gd name="T55" fmla="*/ 2147483646 h 64"/>
              <a:gd name="T56" fmla="*/ 2147483646 w 25"/>
              <a:gd name="T57" fmla="*/ 2147483646 h 64"/>
              <a:gd name="T58" fmla="*/ 2147483646 w 25"/>
              <a:gd name="T59" fmla="*/ 2147483646 h 64"/>
              <a:gd name="T60" fmla="*/ 2147483646 w 25"/>
              <a:gd name="T61" fmla="*/ 2147483646 h 64"/>
              <a:gd name="T62" fmla="*/ 2147483646 w 25"/>
              <a:gd name="T63" fmla="*/ 2147483646 h 64"/>
              <a:gd name="T64" fmla="*/ 2147483646 w 25"/>
              <a:gd name="T65" fmla="*/ 2147483646 h 64"/>
              <a:gd name="T66" fmla="*/ 2147483646 w 25"/>
              <a:gd name="T67" fmla="*/ 2147483646 h 64"/>
              <a:gd name="T68" fmla="*/ 2147483646 w 25"/>
              <a:gd name="T69" fmla="*/ 2147483646 h 64"/>
              <a:gd name="T70" fmla="*/ 2147483646 w 25"/>
              <a:gd name="T71" fmla="*/ 2147483646 h 64"/>
              <a:gd name="T72" fmla="*/ 2147483646 w 25"/>
              <a:gd name="T73" fmla="*/ 2147483646 h 64"/>
              <a:gd name="T74" fmla="*/ 2147483646 w 25"/>
              <a:gd name="T75" fmla="*/ 2147483646 h 64"/>
              <a:gd name="T76" fmla="*/ 2147483646 w 25"/>
              <a:gd name="T77" fmla="*/ 2147483646 h 64"/>
              <a:gd name="T78" fmla="*/ 2147483646 w 25"/>
              <a:gd name="T79" fmla="*/ 2147483646 h 64"/>
              <a:gd name="T80" fmla="*/ 2147483646 w 25"/>
              <a:gd name="T81" fmla="*/ 2147483646 h 64"/>
              <a:gd name="T82" fmla="*/ 2147483646 w 25"/>
              <a:gd name="T83" fmla="*/ 2147483646 h 64"/>
              <a:gd name="T84" fmla="*/ 2147483646 w 25"/>
              <a:gd name="T85" fmla="*/ 2147483646 h 64"/>
              <a:gd name="T86" fmla="*/ 2147483646 w 25"/>
              <a:gd name="T87" fmla="*/ 2147483646 h 64"/>
              <a:gd name="T88" fmla="*/ 2147483646 w 25"/>
              <a:gd name="T89" fmla="*/ 2147483646 h 64"/>
              <a:gd name="T90" fmla="*/ 2147483646 w 2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5"/>
              <a:gd name="T139" fmla="*/ 0 h 64"/>
              <a:gd name="T140" fmla="*/ 25 w 2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5" h="64">
                <a:moveTo>
                  <a:pt x="6" y="64"/>
                </a:moveTo>
                <a:lnTo>
                  <a:pt x="6" y="25"/>
                </a:lnTo>
                <a:lnTo>
                  <a:pt x="0" y="25"/>
                </a:lnTo>
                <a:lnTo>
                  <a:pt x="0" y="18"/>
                </a:lnTo>
                <a:lnTo>
                  <a:pt x="6" y="18"/>
                </a:lnTo>
                <a:lnTo>
                  <a:pt x="6" y="13"/>
                </a:lnTo>
                <a:lnTo>
                  <a:pt x="6" y="11"/>
                </a:lnTo>
                <a:lnTo>
                  <a:pt x="6" y="9"/>
                </a:lnTo>
                <a:lnTo>
                  <a:pt x="6" y="8"/>
                </a:lnTo>
                <a:lnTo>
                  <a:pt x="7" y="6"/>
                </a:lnTo>
                <a:lnTo>
                  <a:pt x="7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1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3" y="14"/>
                </a:lnTo>
                <a:lnTo>
                  <a:pt x="13" y="18"/>
                </a:lnTo>
                <a:lnTo>
                  <a:pt x="22" y="18"/>
                </a:lnTo>
                <a:lnTo>
                  <a:pt x="22" y="25"/>
                </a:lnTo>
                <a:lnTo>
                  <a:pt x="13" y="25"/>
                </a:lnTo>
                <a:lnTo>
                  <a:pt x="13" y="64"/>
                </a:lnTo>
                <a:lnTo>
                  <a:pt x="6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7" name="Freeform 558"/>
          <p:cNvSpPr>
            <a:spLocks noChangeAspect="1" noEditPoints="1"/>
          </p:cNvSpPr>
          <p:nvPr/>
        </p:nvSpPr>
        <p:spPr bwMode="auto">
          <a:xfrm>
            <a:off x="2182813" y="31686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8" name="Freeform 559"/>
          <p:cNvSpPr>
            <a:spLocks noChangeAspect="1"/>
          </p:cNvSpPr>
          <p:nvPr/>
        </p:nvSpPr>
        <p:spPr bwMode="auto">
          <a:xfrm>
            <a:off x="2058988" y="3208338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9" y="8"/>
                </a:lnTo>
                <a:lnTo>
                  <a:pt x="9" y="27"/>
                </a:lnTo>
                <a:lnTo>
                  <a:pt x="35" y="27"/>
                </a:lnTo>
                <a:lnTo>
                  <a:pt x="35" y="35"/>
                </a:lnTo>
                <a:lnTo>
                  <a:pt x="9" y="35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89" name="Freeform 560"/>
          <p:cNvSpPr>
            <a:spLocks noChangeAspect="1" noEditPoints="1"/>
          </p:cNvSpPr>
          <p:nvPr/>
        </p:nvSpPr>
        <p:spPr bwMode="auto">
          <a:xfrm>
            <a:off x="2079625" y="32146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4" y="43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0" name="Freeform 561"/>
          <p:cNvSpPr>
            <a:spLocks noChangeAspect="1"/>
          </p:cNvSpPr>
          <p:nvPr/>
        </p:nvSpPr>
        <p:spPr bwMode="auto">
          <a:xfrm>
            <a:off x="2103438" y="3214688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1" name="Freeform 562"/>
          <p:cNvSpPr>
            <a:spLocks noChangeAspect="1"/>
          </p:cNvSpPr>
          <p:nvPr/>
        </p:nvSpPr>
        <p:spPr bwMode="auto">
          <a:xfrm>
            <a:off x="2117725" y="3214688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2" name="Freeform 563"/>
          <p:cNvSpPr>
            <a:spLocks noChangeAspect="1" noEditPoints="1"/>
          </p:cNvSpPr>
          <p:nvPr/>
        </p:nvSpPr>
        <p:spPr bwMode="auto">
          <a:xfrm>
            <a:off x="2135188" y="321468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3" name="Freeform 564"/>
          <p:cNvSpPr>
            <a:spLocks noChangeAspect="1"/>
          </p:cNvSpPr>
          <p:nvPr/>
        </p:nvSpPr>
        <p:spPr bwMode="auto">
          <a:xfrm>
            <a:off x="2159000" y="3214688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4" name="Freeform 565"/>
          <p:cNvSpPr>
            <a:spLocks noChangeAspect="1" noEditPoints="1"/>
          </p:cNvSpPr>
          <p:nvPr/>
        </p:nvSpPr>
        <p:spPr bwMode="auto">
          <a:xfrm>
            <a:off x="2178050" y="3208338"/>
            <a:ext cx="19050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1"/>
                </a:lnTo>
                <a:lnTo>
                  <a:pt x="28" y="61"/>
                </a:lnTo>
                <a:lnTo>
                  <a:pt x="28" y="62"/>
                </a:lnTo>
                <a:lnTo>
                  <a:pt x="26" y="63"/>
                </a:lnTo>
                <a:lnTo>
                  <a:pt x="25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9" y="61"/>
                </a:lnTo>
                <a:lnTo>
                  <a:pt x="8" y="61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6" y="22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2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1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2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2"/>
                </a:lnTo>
                <a:lnTo>
                  <a:pt x="9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5" name="Freeform 566"/>
          <p:cNvSpPr>
            <a:spLocks noChangeAspect="1" noEditPoints="1"/>
          </p:cNvSpPr>
          <p:nvPr/>
        </p:nvSpPr>
        <p:spPr bwMode="auto">
          <a:xfrm>
            <a:off x="2200275" y="32146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6" name="Freeform 567"/>
          <p:cNvSpPr>
            <a:spLocks noChangeAspect="1"/>
          </p:cNvSpPr>
          <p:nvPr/>
        </p:nvSpPr>
        <p:spPr bwMode="auto">
          <a:xfrm>
            <a:off x="2222500" y="32146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7" name="Freeform 568"/>
          <p:cNvSpPr>
            <a:spLocks noChangeAspect="1" noEditPoints="1"/>
          </p:cNvSpPr>
          <p:nvPr/>
        </p:nvSpPr>
        <p:spPr bwMode="auto">
          <a:xfrm>
            <a:off x="2328863" y="3103563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6"/>
                </a:lnTo>
                <a:lnTo>
                  <a:pt x="37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7" y="42"/>
                </a:lnTo>
                <a:lnTo>
                  <a:pt x="36" y="42"/>
                </a:lnTo>
                <a:lnTo>
                  <a:pt x="36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8" name="Freeform 569"/>
          <p:cNvSpPr>
            <a:spLocks noChangeAspect="1"/>
          </p:cNvSpPr>
          <p:nvPr/>
        </p:nvSpPr>
        <p:spPr bwMode="auto">
          <a:xfrm>
            <a:off x="2174875" y="3062288"/>
            <a:ext cx="22225" cy="26987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3" y="57"/>
                </a:lnTo>
                <a:lnTo>
                  <a:pt x="34" y="56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1" y="13"/>
                </a:lnTo>
                <a:lnTo>
                  <a:pt x="10" y="14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1" y="64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799" name="Freeform 570"/>
          <p:cNvSpPr>
            <a:spLocks noChangeAspect="1" noEditPoints="1"/>
          </p:cNvSpPr>
          <p:nvPr/>
        </p:nvSpPr>
        <p:spPr bwMode="auto">
          <a:xfrm>
            <a:off x="2198688" y="306863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5" y="7"/>
                </a:lnTo>
                <a:lnTo>
                  <a:pt x="36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0" name="Freeform 571"/>
          <p:cNvSpPr>
            <a:spLocks noChangeAspect="1"/>
          </p:cNvSpPr>
          <p:nvPr/>
        </p:nvSpPr>
        <p:spPr bwMode="auto">
          <a:xfrm>
            <a:off x="2220913" y="3068638"/>
            <a:ext cx="17462" cy="19050"/>
          </a:xfrm>
          <a:custGeom>
            <a:avLst/>
            <a:gdLst>
              <a:gd name="T0" fmla="*/ 2147483646 w 39"/>
              <a:gd name="T1" fmla="*/ 2147483646 h 46"/>
              <a:gd name="T2" fmla="*/ 0 w 39"/>
              <a:gd name="T3" fmla="*/ 0 h 46"/>
              <a:gd name="T4" fmla="*/ 2147483646 w 39"/>
              <a:gd name="T5" fmla="*/ 0 h 46"/>
              <a:gd name="T6" fmla="*/ 2147483646 w 39"/>
              <a:gd name="T7" fmla="*/ 2147483646 h 46"/>
              <a:gd name="T8" fmla="*/ 2147483646 w 39"/>
              <a:gd name="T9" fmla="*/ 2147483646 h 46"/>
              <a:gd name="T10" fmla="*/ 2147483646 w 39"/>
              <a:gd name="T11" fmla="*/ 2147483646 h 46"/>
              <a:gd name="T12" fmla="*/ 2147483646 w 39"/>
              <a:gd name="T13" fmla="*/ 2147483646 h 46"/>
              <a:gd name="T14" fmla="*/ 2147483646 w 39"/>
              <a:gd name="T15" fmla="*/ 2147483646 h 46"/>
              <a:gd name="T16" fmla="*/ 2147483646 w 39"/>
              <a:gd name="T17" fmla="*/ 2147483646 h 46"/>
              <a:gd name="T18" fmla="*/ 2147483646 w 39"/>
              <a:gd name="T19" fmla="*/ 2147483646 h 46"/>
              <a:gd name="T20" fmla="*/ 2147483646 w 39"/>
              <a:gd name="T21" fmla="*/ 0 h 46"/>
              <a:gd name="T22" fmla="*/ 2147483646 w 39"/>
              <a:gd name="T23" fmla="*/ 0 h 46"/>
              <a:gd name="T24" fmla="*/ 2147483646 w 39"/>
              <a:gd name="T25" fmla="*/ 2147483646 h 46"/>
              <a:gd name="T26" fmla="*/ 2147483646 w 39"/>
              <a:gd name="T27" fmla="*/ 2147483646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6"/>
              <a:gd name="T44" fmla="*/ 39 w 39"/>
              <a:gd name="T45" fmla="*/ 46 h 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6">
                <a:moveTo>
                  <a:pt x="15" y="46"/>
                </a:moveTo>
                <a:lnTo>
                  <a:pt x="0" y="0"/>
                </a:lnTo>
                <a:lnTo>
                  <a:pt x="7" y="0"/>
                </a:lnTo>
                <a:lnTo>
                  <a:pt x="17" y="28"/>
                </a:lnTo>
                <a:lnTo>
                  <a:pt x="18" y="32"/>
                </a:lnTo>
                <a:lnTo>
                  <a:pt x="19" y="34"/>
                </a:lnTo>
                <a:lnTo>
                  <a:pt x="20" y="38"/>
                </a:lnTo>
                <a:lnTo>
                  <a:pt x="20" y="35"/>
                </a:lnTo>
                <a:lnTo>
                  <a:pt x="21" y="33"/>
                </a:lnTo>
                <a:lnTo>
                  <a:pt x="22" y="29"/>
                </a:lnTo>
                <a:lnTo>
                  <a:pt x="31" y="0"/>
                </a:lnTo>
                <a:lnTo>
                  <a:pt x="39" y="0"/>
                </a:lnTo>
                <a:lnTo>
                  <a:pt x="24" y="46"/>
                </a:lnTo>
                <a:lnTo>
                  <a:pt x="15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1" name="Freeform 572"/>
          <p:cNvSpPr>
            <a:spLocks noChangeAspect="1" noEditPoints="1"/>
          </p:cNvSpPr>
          <p:nvPr/>
        </p:nvSpPr>
        <p:spPr bwMode="auto">
          <a:xfrm>
            <a:off x="2236788" y="30686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5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2" name="Freeform 573"/>
          <p:cNvSpPr>
            <a:spLocks noChangeAspect="1"/>
          </p:cNvSpPr>
          <p:nvPr/>
        </p:nvSpPr>
        <p:spPr bwMode="auto">
          <a:xfrm>
            <a:off x="2259013" y="3068638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3" name="Freeform 574"/>
          <p:cNvSpPr>
            <a:spLocks noChangeAspect="1" noEditPoints="1"/>
          </p:cNvSpPr>
          <p:nvPr/>
        </p:nvSpPr>
        <p:spPr bwMode="auto">
          <a:xfrm>
            <a:off x="2274888" y="3063875"/>
            <a:ext cx="1587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4" name="Freeform 575"/>
          <p:cNvSpPr>
            <a:spLocks noChangeAspect="1" noEditPoints="1"/>
          </p:cNvSpPr>
          <p:nvPr/>
        </p:nvSpPr>
        <p:spPr bwMode="auto">
          <a:xfrm>
            <a:off x="2281238" y="30686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2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5" name="Freeform 576"/>
          <p:cNvSpPr>
            <a:spLocks noChangeAspect="1"/>
          </p:cNvSpPr>
          <p:nvPr/>
        </p:nvSpPr>
        <p:spPr bwMode="auto">
          <a:xfrm>
            <a:off x="2303463" y="3068638"/>
            <a:ext cx="17462" cy="19050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6" name="Freeform 577"/>
          <p:cNvSpPr>
            <a:spLocks noChangeAspect="1" noEditPoints="1"/>
          </p:cNvSpPr>
          <p:nvPr/>
        </p:nvSpPr>
        <p:spPr bwMode="auto">
          <a:xfrm>
            <a:off x="2324100" y="3068638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7" name="Freeform 578"/>
          <p:cNvSpPr>
            <a:spLocks noChangeAspect="1"/>
          </p:cNvSpPr>
          <p:nvPr/>
        </p:nvSpPr>
        <p:spPr bwMode="auto">
          <a:xfrm>
            <a:off x="2182813" y="3100388"/>
            <a:ext cx="28575" cy="25400"/>
          </a:xfrm>
          <a:custGeom>
            <a:avLst/>
            <a:gdLst>
              <a:gd name="T0" fmla="*/ 0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0 h 64"/>
              <a:gd name="T26" fmla="*/ 2147483646 w 58"/>
              <a:gd name="T27" fmla="*/ 0 h 64"/>
              <a:gd name="T28" fmla="*/ 2147483646 w 58"/>
              <a:gd name="T29" fmla="*/ 2147483646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0 w 58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4"/>
              <a:gd name="T68" fmla="*/ 58 w 58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4">
                <a:moveTo>
                  <a:pt x="0" y="64"/>
                </a:moveTo>
                <a:lnTo>
                  <a:pt x="0" y="0"/>
                </a:lnTo>
                <a:lnTo>
                  <a:pt x="13" y="0"/>
                </a:lnTo>
                <a:lnTo>
                  <a:pt x="26" y="45"/>
                </a:lnTo>
                <a:lnTo>
                  <a:pt x="27" y="48"/>
                </a:lnTo>
                <a:lnTo>
                  <a:pt x="28" y="50"/>
                </a:lnTo>
                <a:lnTo>
                  <a:pt x="29" y="54"/>
                </a:lnTo>
                <a:lnTo>
                  <a:pt x="29" y="53"/>
                </a:lnTo>
                <a:lnTo>
                  <a:pt x="30" y="50"/>
                </a:lnTo>
                <a:lnTo>
                  <a:pt x="30" y="48"/>
                </a:lnTo>
                <a:lnTo>
                  <a:pt x="30" y="47"/>
                </a:lnTo>
                <a:lnTo>
                  <a:pt x="31" y="44"/>
                </a:lnTo>
                <a:lnTo>
                  <a:pt x="44" y="0"/>
                </a:lnTo>
                <a:lnTo>
                  <a:pt x="58" y="0"/>
                </a:lnTo>
                <a:lnTo>
                  <a:pt x="58" y="64"/>
                </a:lnTo>
                <a:lnTo>
                  <a:pt x="49" y="64"/>
                </a:lnTo>
                <a:lnTo>
                  <a:pt x="49" y="8"/>
                </a:lnTo>
                <a:lnTo>
                  <a:pt x="33" y="64"/>
                </a:lnTo>
                <a:lnTo>
                  <a:pt x="24" y="64"/>
                </a:lnTo>
                <a:lnTo>
                  <a:pt x="8" y="8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8" name="Freeform 579"/>
          <p:cNvSpPr>
            <a:spLocks noChangeAspect="1" noEditPoints="1"/>
          </p:cNvSpPr>
          <p:nvPr/>
        </p:nvSpPr>
        <p:spPr bwMode="auto">
          <a:xfrm>
            <a:off x="2211388" y="31067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09" name="Rectangle 580"/>
          <p:cNvSpPr>
            <a:spLocks noChangeAspect="1" noChangeArrowheads="1"/>
          </p:cNvSpPr>
          <p:nvPr/>
        </p:nvSpPr>
        <p:spPr bwMode="auto">
          <a:xfrm>
            <a:off x="2235200" y="310038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810" name="Freeform 581"/>
          <p:cNvSpPr>
            <a:spLocks noChangeAspect="1" noEditPoints="1"/>
          </p:cNvSpPr>
          <p:nvPr/>
        </p:nvSpPr>
        <p:spPr bwMode="auto">
          <a:xfrm>
            <a:off x="2239963" y="3106738"/>
            <a:ext cx="20637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1" name="Freeform 582"/>
          <p:cNvSpPr>
            <a:spLocks noChangeAspect="1" noEditPoints="1"/>
          </p:cNvSpPr>
          <p:nvPr/>
        </p:nvSpPr>
        <p:spPr bwMode="auto">
          <a:xfrm>
            <a:off x="2274888" y="3186113"/>
            <a:ext cx="22225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2" name="Rectangle 583"/>
          <p:cNvSpPr>
            <a:spLocks noChangeAspect="1" noChangeArrowheads="1"/>
          </p:cNvSpPr>
          <p:nvPr/>
        </p:nvSpPr>
        <p:spPr bwMode="auto">
          <a:xfrm>
            <a:off x="2317750" y="3170238"/>
            <a:ext cx="4763" cy="23812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813" name="Freeform 584"/>
          <p:cNvSpPr>
            <a:spLocks noChangeAspect="1"/>
          </p:cNvSpPr>
          <p:nvPr/>
        </p:nvSpPr>
        <p:spPr bwMode="auto">
          <a:xfrm>
            <a:off x="2327275" y="3170238"/>
            <a:ext cx="9525" cy="23812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6" y="23"/>
                </a:lnTo>
                <a:lnTo>
                  <a:pt x="0" y="23"/>
                </a:lnTo>
                <a:lnTo>
                  <a:pt x="0" y="15"/>
                </a:lnTo>
                <a:lnTo>
                  <a:pt x="6" y="15"/>
                </a:lnTo>
                <a:lnTo>
                  <a:pt x="6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4" name="Freeform 585"/>
          <p:cNvSpPr>
            <a:spLocks noChangeAspect="1" noEditPoints="1"/>
          </p:cNvSpPr>
          <p:nvPr/>
        </p:nvSpPr>
        <p:spPr bwMode="auto">
          <a:xfrm>
            <a:off x="2338388" y="317500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4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5" name="Freeform 586"/>
          <p:cNvSpPr>
            <a:spLocks noChangeAspect="1" noEditPoints="1"/>
          </p:cNvSpPr>
          <p:nvPr/>
        </p:nvSpPr>
        <p:spPr bwMode="auto">
          <a:xfrm>
            <a:off x="2360613" y="3170238"/>
            <a:ext cx="15875" cy="23812"/>
          </a:xfrm>
          <a:custGeom>
            <a:avLst/>
            <a:gdLst>
              <a:gd name="T0" fmla="*/ 2147483646 w 36"/>
              <a:gd name="T1" fmla="*/ 2147483646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0 w 36"/>
              <a:gd name="T29" fmla="*/ 2147483646 h 64"/>
              <a:gd name="T30" fmla="*/ 0 w 36"/>
              <a:gd name="T31" fmla="*/ 2147483646 h 64"/>
              <a:gd name="T32" fmla="*/ 0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0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28" y="63"/>
                </a:moveTo>
                <a:lnTo>
                  <a:pt x="28" y="55"/>
                </a:lnTo>
                <a:lnTo>
                  <a:pt x="27" y="56"/>
                </a:lnTo>
                <a:lnTo>
                  <a:pt x="27" y="58"/>
                </a:lnTo>
                <a:lnTo>
                  <a:pt x="25" y="60"/>
                </a:lnTo>
                <a:lnTo>
                  <a:pt x="24" y="61"/>
                </a:lnTo>
                <a:lnTo>
                  <a:pt x="22" y="62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4"/>
                </a:lnTo>
                <a:lnTo>
                  <a:pt x="10" y="64"/>
                </a:lnTo>
                <a:lnTo>
                  <a:pt x="9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6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lnTo>
                  <a:pt x="0" y="16"/>
                </a:lnTo>
                <a:lnTo>
                  <a:pt x="7" y="16"/>
                </a:lnTo>
                <a:lnTo>
                  <a:pt x="7" y="42"/>
                </a:lnTo>
                <a:lnTo>
                  <a:pt x="7" y="46"/>
                </a:lnTo>
                <a:lnTo>
                  <a:pt x="7" y="49"/>
                </a:lnTo>
                <a:lnTo>
                  <a:pt x="7" y="50"/>
                </a:lnTo>
                <a:lnTo>
                  <a:pt x="8" y="51"/>
                </a:lnTo>
                <a:lnTo>
                  <a:pt x="9" y="53"/>
                </a:lnTo>
                <a:lnTo>
                  <a:pt x="9" y="54"/>
                </a:lnTo>
                <a:lnTo>
                  <a:pt x="10" y="54"/>
                </a:lnTo>
                <a:lnTo>
                  <a:pt x="11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5"/>
                </a:lnTo>
                <a:lnTo>
                  <a:pt x="23" y="54"/>
                </a:lnTo>
                <a:lnTo>
                  <a:pt x="24" y="54"/>
                </a:lnTo>
                <a:lnTo>
                  <a:pt x="25" y="53"/>
                </a:lnTo>
                <a:lnTo>
                  <a:pt x="26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8" y="46"/>
                </a:lnTo>
                <a:lnTo>
                  <a:pt x="28" y="45"/>
                </a:lnTo>
                <a:lnTo>
                  <a:pt x="28" y="43"/>
                </a:lnTo>
                <a:lnTo>
                  <a:pt x="28" y="41"/>
                </a:lnTo>
                <a:lnTo>
                  <a:pt x="28" y="16"/>
                </a:lnTo>
                <a:lnTo>
                  <a:pt x="36" y="16"/>
                </a:lnTo>
                <a:lnTo>
                  <a:pt x="36" y="63"/>
                </a:lnTo>
                <a:lnTo>
                  <a:pt x="28" y="63"/>
                </a:lnTo>
                <a:close/>
                <a:moveTo>
                  <a:pt x="14" y="12"/>
                </a:moveTo>
                <a:lnTo>
                  <a:pt x="19" y="0"/>
                </a:lnTo>
                <a:lnTo>
                  <a:pt x="28" y="0"/>
                </a:lnTo>
                <a:lnTo>
                  <a:pt x="19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6" name="Freeform 587"/>
          <p:cNvSpPr>
            <a:spLocks noChangeAspect="1" noEditPoints="1"/>
          </p:cNvSpPr>
          <p:nvPr/>
        </p:nvSpPr>
        <p:spPr bwMode="auto">
          <a:xfrm>
            <a:off x="2781300" y="3400425"/>
            <a:ext cx="20638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5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4" y="17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17" name="Rectangle 588"/>
          <p:cNvSpPr>
            <a:spLocks noChangeAspect="1" noChangeArrowheads="1"/>
          </p:cNvSpPr>
          <p:nvPr/>
        </p:nvSpPr>
        <p:spPr bwMode="auto">
          <a:xfrm>
            <a:off x="2681288" y="3425825"/>
            <a:ext cx="233362" cy="46038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00" b="1"/>
              <a:t>Olho D'Água</a:t>
            </a:r>
            <a:endParaRPr lang="pt-BR" altLang="pt-BR" b="1"/>
          </a:p>
        </p:txBody>
      </p:sp>
      <p:sp>
        <p:nvSpPr>
          <p:cNvPr id="18818" name="Rectangle 589"/>
          <p:cNvSpPr>
            <a:spLocks noChangeAspect="1" noChangeArrowheads="1"/>
          </p:cNvSpPr>
          <p:nvPr/>
        </p:nvSpPr>
        <p:spPr bwMode="auto">
          <a:xfrm>
            <a:off x="2743200" y="3462338"/>
            <a:ext cx="250825" cy="46037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00" b="1"/>
              <a:t>Dos BORGES</a:t>
            </a:r>
            <a:endParaRPr lang="pt-BR" altLang="pt-BR" b="1"/>
          </a:p>
        </p:txBody>
      </p:sp>
      <p:sp>
        <p:nvSpPr>
          <p:cNvPr id="18819" name="Rectangle 590"/>
          <p:cNvSpPr>
            <a:spLocks noChangeAspect="1" noChangeArrowheads="1"/>
          </p:cNvSpPr>
          <p:nvPr/>
        </p:nvSpPr>
        <p:spPr bwMode="auto">
          <a:xfrm>
            <a:off x="2743200" y="3521075"/>
            <a:ext cx="0" cy="276225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 b="1"/>
          </a:p>
        </p:txBody>
      </p:sp>
      <p:sp>
        <p:nvSpPr>
          <p:cNvPr id="18820" name="Freeform 591"/>
          <p:cNvSpPr>
            <a:spLocks noChangeAspect="1" noEditPoints="1"/>
          </p:cNvSpPr>
          <p:nvPr/>
        </p:nvSpPr>
        <p:spPr bwMode="auto">
          <a:xfrm>
            <a:off x="2916238" y="3689350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1" name="Freeform 592"/>
          <p:cNvSpPr>
            <a:spLocks noChangeAspect="1" noEditPoints="1"/>
          </p:cNvSpPr>
          <p:nvPr/>
        </p:nvSpPr>
        <p:spPr bwMode="auto">
          <a:xfrm>
            <a:off x="2881313" y="3641725"/>
            <a:ext cx="22225" cy="25400"/>
          </a:xfrm>
          <a:custGeom>
            <a:avLst/>
            <a:gdLst>
              <a:gd name="T0" fmla="*/ 0 w 46"/>
              <a:gd name="T1" fmla="*/ 0 h 64"/>
              <a:gd name="T2" fmla="*/ 2147483646 w 46"/>
              <a:gd name="T3" fmla="*/ 0 h 64"/>
              <a:gd name="T4" fmla="*/ 2147483646 w 46"/>
              <a:gd name="T5" fmla="*/ 0 h 64"/>
              <a:gd name="T6" fmla="*/ 2147483646 w 46"/>
              <a:gd name="T7" fmla="*/ 2147483646 h 64"/>
              <a:gd name="T8" fmla="*/ 2147483646 w 46"/>
              <a:gd name="T9" fmla="*/ 2147483646 h 64"/>
              <a:gd name="T10" fmla="*/ 2147483646 w 46"/>
              <a:gd name="T11" fmla="*/ 2147483646 h 64"/>
              <a:gd name="T12" fmla="*/ 2147483646 w 46"/>
              <a:gd name="T13" fmla="*/ 2147483646 h 64"/>
              <a:gd name="T14" fmla="*/ 2147483646 w 46"/>
              <a:gd name="T15" fmla="*/ 2147483646 h 64"/>
              <a:gd name="T16" fmla="*/ 2147483646 w 46"/>
              <a:gd name="T17" fmla="*/ 2147483646 h 64"/>
              <a:gd name="T18" fmla="*/ 2147483646 w 46"/>
              <a:gd name="T19" fmla="*/ 2147483646 h 64"/>
              <a:gd name="T20" fmla="*/ 2147483646 w 46"/>
              <a:gd name="T21" fmla="*/ 2147483646 h 64"/>
              <a:gd name="T22" fmla="*/ 2147483646 w 46"/>
              <a:gd name="T23" fmla="*/ 2147483646 h 64"/>
              <a:gd name="T24" fmla="*/ 2147483646 w 46"/>
              <a:gd name="T25" fmla="*/ 2147483646 h 64"/>
              <a:gd name="T26" fmla="*/ 2147483646 w 46"/>
              <a:gd name="T27" fmla="*/ 2147483646 h 64"/>
              <a:gd name="T28" fmla="*/ 2147483646 w 46"/>
              <a:gd name="T29" fmla="*/ 2147483646 h 64"/>
              <a:gd name="T30" fmla="*/ 2147483646 w 46"/>
              <a:gd name="T31" fmla="*/ 2147483646 h 64"/>
              <a:gd name="T32" fmla="*/ 2147483646 w 46"/>
              <a:gd name="T33" fmla="*/ 2147483646 h 64"/>
              <a:gd name="T34" fmla="*/ 2147483646 w 46"/>
              <a:gd name="T35" fmla="*/ 2147483646 h 64"/>
              <a:gd name="T36" fmla="*/ 2147483646 w 46"/>
              <a:gd name="T37" fmla="*/ 2147483646 h 64"/>
              <a:gd name="T38" fmla="*/ 2147483646 w 46"/>
              <a:gd name="T39" fmla="*/ 2147483646 h 64"/>
              <a:gd name="T40" fmla="*/ 2147483646 w 46"/>
              <a:gd name="T41" fmla="*/ 2147483646 h 64"/>
              <a:gd name="T42" fmla="*/ 2147483646 w 46"/>
              <a:gd name="T43" fmla="*/ 2147483646 h 64"/>
              <a:gd name="T44" fmla="*/ 2147483646 w 46"/>
              <a:gd name="T45" fmla="*/ 2147483646 h 64"/>
              <a:gd name="T46" fmla="*/ 0 w 46"/>
              <a:gd name="T47" fmla="*/ 2147483646 h 64"/>
              <a:gd name="T48" fmla="*/ 2147483646 w 46"/>
              <a:gd name="T49" fmla="*/ 2147483646 h 64"/>
              <a:gd name="T50" fmla="*/ 2147483646 w 46"/>
              <a:gd name="T51" fmla="*/ 2147483646 h 64"/>
              <a:gd name="T52" fmla="*/ 2147483646 w 46"/>
              <a:gd name="T53" fmla="*/ 2147483646 h 64"/>
              <a:gd name="T54" fmla="*/ 2147483646 w 46"/>
              <a:gd name="T55" fmla="*/ 2147483646 h 64"/>
              <a:gd name="T56" fmla="*/ 2147483646 w 46"/>
              <a:gd name="T57" fmla="*/ 2147483646 h 64"/>
              <a:gd name="T58" fmla="*/ 2147483646 w 46"/>
              <a:gd name="T59" fmla="*/ 2147483646 h 64"/>
              <a:gd name="T60" fmla="*/ 2147483646 w 46"/>
              <a:gd name="T61" fmla="*/ 2147483646 h 64"/>
              <a:gd name="T62" fmla="*/ 2147483646 w 46"/>
              <a:gd name="T63" fmla="*/ 2147483646 h 64"/>
              <a:gd name="T64" fmla="*/ 2147483646 w 46"/>
              <a:gd name="T65" fmla="*/ 2147483646 h 64"/>
              <a:gd name="T66" fmla="*/ 2147483646 w 46"/>
              <a:gd name="T67" fmla="*/ 2147483646 h 64"/>
              <a:gd name="T68" fmla="*/ 2147483646 w 46"/>
              <a:gd name="T69" fmla="*/ 2147483646 h 64"/>
              <a:gd name="T70" fmla="*/ 2147483646 w 46"/>
              <a:gd name="T71" fmla="*/ 2147483646 h 64"/>
              <a:gd name="T72" fmla="*/ 2147483646 w 46"/>
              <a:gd name="T73" fmla="*/ 2147483646 h 64"/>
              <a:gd name="T74" fmla="*/ 2147483646 w 46"/>
              <a:gd name="T75" fmla="*/ 2147483646 h 64"/>
              <a:gd name="T76" fmla="*/ 2147483646 w 46"/>
              <a:gd name="T77" fmla="*/ 2147483646 h 64"/>
              <a:gd name="T78" fmla="*/ 2147483646 w 46"/>
              <a:gd name="T79" fmla="*/ 2147483646 h 64"/>
              <a:gd name="T80" fmla="*/ 2147483646 w 46"/>
              <a:gd name="T81" fmla="*/ 2147483646 h 64"/>
              <a:gd name="T82" fmla="*/ 2147483646 w 46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64"/>
              <a:gd name="T128" fmla="*/ 46 w 46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4" y="10"/>
                </a:lnTo>
                <a:lnTo>
                  <a:pt x="45" y="12"/>
                </a:lnTo>
                <a:lnTo>
                  <a:pt x="46" y="14"/>
                </a:lnTo>
                <a:lnTo>
                  <a:pt x="46" y="15"/>
                </a:lnTo>
                <a:lnTo>
                  <a:pt x="46" y="16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5" y="25"/>
                </a:lnTo>
                <a:lnTo>
                  <a:pt x="45" y="26"/>
                </a:lnTo>
                <a:lnTo>
                  <a:pt x="44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8" y="38"/>
                </a:lnTo>
                <a:lnTo>
                  <a:pt x="27" y="38"/>
                </a:lnTo>
                <a:lnTo>
                  <a:pt x="24" y="38"/>
                </a:lnTo>
                <a:lnTo>
                  <a:pt x="9" y="38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9" y="30"/>
                </a:move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4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9" y="8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2" name="Freeform 593"/>
          <p:cNvSpPr>
            <a:spLocks noChangeAspect="1" noEditPoints="1"/>
          </p:cNvSpPr>
          <p:nvPr/>
        </p:nvSpPr>
        <p:spPr bwMode="auto">
          <a:xfrm>
            <a:off x="2908300" y="364807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3" name="Freeform 594"/>
          <p:cNvSpPr>
            <a:spLocks noChangeAspect="1"/>
          </p:cNvSpPr>
          <p:nvPr/>
        </p:nvSpPr>
        <p:spPr bwMode="auto">
          <a:xfrm>
            <a:off x="2925763" y="3641725"/>
            <a:ext cx="9525" cy="26988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4" name="Freeform 595"/>
          <p:cNvSpPr>
            <a:spLocks noChangeAspect="1"/>
          </p:cNvSpPr>
          <p:nvPr/>
        </p:nvSpPr>
        <p:spPr bwMode="auto">
          <a:xfrm>
            <a:off x="2938463" y="3649663"/>
            <a:ext cx="17462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5" y="44"/>
                </a:lnTo>
                <a:lnTo>
                  <a:pt x="4" y="43"/>
                </a:lnTo>
                <a:lnTo>
                  <a:pt x="4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4" y="38"/>
                </a:lnTo>
                <a:lnTo>
                  <a:pt x="25" y="38"/>
                </a:lnTo>
                <a:lnTo>
                  <a:pt x="26" y="37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5" name="Freeform 596"/>
          <p:cNvSpPr>
            <a:spLocks noChangeAspect="1" noEditPoints="1"/>
          </p:cNvSpPr>
          <p:nvPr/>
        </p:nvSpPr>
        <p:spPr bwMode="auto">
          <a:xfrm>
            <a:off x="3135313" y="3600450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7" y="6"/>
                </a:lnTo>
                <a:lnTo>
                  <a:pt x="38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8" y="40"/>
                </a:lnTo>
                <a:lnTo>
                  <a:pt x="37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8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6" name="Freeform 597"/>
          <p:cNvSpPr>
            <a:spLocks noChangeAspect="1"/>
          </p:cNvSpPr>
          <p:nvPr/>
        </p:nvSpPr>
        <p:spPr bwMode="auto">
          <a:xfrm>
            <a:off x="3071813" y="3614738"/>
            <a:ext cx="26987" cy="26987"/>
          </a:xfrm>
          <a:custGeom>
            <a:avLst/>
            <a:gdLst>
              <a:gd name="T0" fmla="*/ 0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0 h 64"/>
              <a:gd name="T26" fmla="*/ 2147483646 w 58"/>
              <a:gd name="T27" fmla="*/ 0 h 64"/>
              <a:gd name="T28" fmla="*/ 2147483646 w 58"/>
              <a:gd name="T29" fmla="*/ 2147483646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0 w 58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4"/>
              <a:gd name="T68" fmla="*/ 58 w 58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4">
                <a:moveTo>
                  <a:pt x="0" y="64"/>
                </a:moveTo>
                <a:lnTo>
                  <a:pt x="0" y="0"/>
                </a:lnTo>
                <a:lnTo>
                  <a:pt x="13" y="0"/>
                </a:lnTo>
                <a:lnTo>
                  <a:pt x="26" y="45"/>
                </a:lnTo>
                <a:lnTo>
                  <a:pt x="27" y="48"/>
                </a:lnTo>
                <a:lnTo>
                  <a:pt x="28" y="50"/>
                </a:lnTo>
                <a:lnTo>
                  <a:pt x="29" y="54"/>
                </a:lnTo>
                <a:lnTo>
                  <a:pt x="29" y="53"/>
                </a:lnTo>
                <a:lnTo>
                  <a:pt x="30" y="50"/>
                </a:lnTo>
                <a:lnTo>
                  <a:pt x="30" y="48"/>
                </a:lnTo>
                <a:lnTo>
                  <a:pt x="30" y="47"/>
                </a:lnTo>
                <a:lnTo>
                  <a:pt x="31" y="44"/>
                </a:lnTo>
                <a:lnTo>
                  <a:pt x="44" y="0"/>
                </a:lnTo>
                <a:lnTo>
                  <a:pt x="58" y="0"/>
                </a:lnTo>
                <a:lnTo>
                  <a:pt x="58" y="64"/>
                </a:lnTo>
                <a:lnTo>
                  <a:pt x="49" y="64"/>
                </a:lnTo>
                <a:lnTo>
                  <a:pt x="49" y="8"/>
                </a:lnTo>
                <a:lnTo>
                  <a:pt x="33" y="64"/>
                </a:lnTo>
                <a:lnTo>
                  <a:pt x="24" y="64"/>
                </a:lnTo>
                <a:lnTo>
                  <a:pt x="8" y="8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7" name="Freeform 598"/>
          <p:cNvSpPr>
            <a:spLocks noChangeAspect="1" noEditPoints="1"/>
          </p:cNvSpPr>
          <p:nvPr/>
        </p:nvSpPr>
        <p:spPr bwMode="auto">
          <a:xfrm>
            <a:off x="3101975" y="362108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8" name="Freeform 599"/>
          <p:cNvSpPr>
            <a:spLocks noChangeAspect="1"/>
          </p:cNvSpPr>
          <p:nvPr/>
        </p:nvSpPr>
        <p:spPr bwMode="auto">
          <a:xfrm>
            <a:off x="3122613" y="36210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29" name="Freeform 600"/>
          <p:cNvSpPr>
            <a:spLocks noChangeAspect="1"/>
          </p:cNvSpPr>
          <p:nvPr/>
        </p:nvSpPr>
        <p:spPr bwMode="auto">
          <a:xfrm>
            <a:off x="3141663" y="36210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7" y="24"/>
                </a:lnTo>
                <a:lnTo>
                  <a:pt x="7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0" name="Freeform 601"/>
          <p:cNvSpPr>
            <a:spLocks noChangeAspect="1" noEditPoints="1"/>
          </p:cNvSpPr>
          <p:nvPr/>
        </p:nvSpPr>
        <p:spPr bwMode="auto">
          <a:xfrm>
            <a:off x="3160713" y="3614738"/>
            <a:ext cx="4762" cy="26987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1" name="Freeform 602"/>
          <p:cNvSpPr>
            <a:spLocks noChangeAspect="1" noEditPoints="1"/>
          </p:cNvSpPr>
          <p:nvPr/>
        </p:nvSpPr>
        <p:spPr bwMode="auto">
          <a:xfrm>
            <a:off x="3168650" y="362108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2" name="Freeform 603"/>
          <p:cNvSpPr>
            <a:spLocks noChangeAspect="1"/>
          </p:cNvSpPr>
          <p:nvPr/>
        </p:nvSpPr>
        <p:spPr bwMode="auto">
          <a:xfrm>
            <a:off x="3189288" y="3621088"/>
            <a:ext cx="17462" cy="19050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7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7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3" name="Freeform 604"/>
          <p:cNvSpPr>
            <a:spLocks noChangeAspect="1"/>
          </p:cNvSpPr>
          <p:nvPr/>
        </p:nvSpPr>
        <p:spPr bwMode="auto">
          <a:xfrm>
            <a:off x="3076575" y="3649663"/>
            <a:ext cx="22225" cy="25400"/>
          </a:xfrm>
          <a:custGeom>
            <a:avLst/>
            <a:gdLst>
              <a:gd name="T0" fmla="*/ 2147483646 w 49"/>
              <a:gd name="T1" fmla="*/ 2147483646 h 63"/>
              <a:gd name="T2" fmla="*/ 2147483646 w 49"/>
              <a:gd name="T3" fmla="*/ 2147483646 h 63"/>
              <a:gd name="T4" fmla="*/ 0 w 49"/>
              <a:gd name="T5" fmla="*/ 2147483646 h 63"/>
              <a:gd name="T6" fmla="*/ 0 w 49"/>
              <a:gd name="T7" fmla="*/ 0 h 63"/>
              <a:gd name="T8" fmla="*/ 2147483646 w 49"/>
              <a:gd name="T9" fmla="*/ 0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3"/>
              <a:gd name="T29" fmla="*/ 49 w 49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3">
                <a:moveTo>
                  <a:pt x="20" y="63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9" y="0"/>
                </a:lnTo>
                <a:lnTo>
                  <a:pt x="49" y="8"/>
                </a:lnTo>
                <a:lnTo>
                  <a:pt x="29" y="8"/>
                </a:lnTo>
                <a:lnTo>
                  <a:pt x="29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4" name="Freeform 605"/>
          <p:cNvSpPr>
            <a:spLocks noChangeAspect="1" noEditPoints="1"/>
          </p:cNvSpPr>
          <p:nvPr/>
        </p:nvSpPr>
        <p:spPr bwMode="auto">
          <a:xfrm>
            <a:off x="3098800" y="36560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5" name="Freeform 607"/>
          <p:cNvSpPr>
            <a:spLocks noChangeAspect="1"/>
          </p:cNvSpPr>
          <p:nvPr/>
        </p:nvSpPr>
        <p:spPr bwMode="auto">
          <a:xfrm>
            <a:off x="3090863" y="3641725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6" name="Freeform 608"/>
          <p:cNvSpPr>
            <a:spLocks noChangeAspect="1" noEditPoints="1"/>
          </p:cNvSpPr>
          <p:nvPr/>
        </p:nvSpPr>
        <p:spPr bwMode="auto">
          <a:xfrm>
            <a:off x="3103563" y="3641725"/>
            <a:ext cx="17462" cy="26988"/>
          </a:xfrm>
          <a:custGeom>
            <a:avLst/>
            <a:gdLst>
              <a:gd name="T0" fmla="*/ 2147483646 w 37"/>
              <a:gd name="T1" fmla="*/ 2147483646 h 66"/>
              <a:gd name="T2" fmla="*/ 2147483646 w 37"/>
              <a:gd name="T3" fmla="*/ 2147483646 h 66"/>
              <a:gd name="T4" fmla="*/ 2147483646 w 37"/>
              <a:gd name="T5" fmla="*/ 2147483646 h 66"/>
              <a:gd name="T6" fmla="*/ 2147483646 w 37"/>
              <a:gd name="T7" fmla="*/ 2147483646 h 66"/>
              <a:gd name="T8" fmla="*/ 2147483646 w 37"/>
              <a:gd name="T9" fmla="*/ 2147483646 h 66"/>
              <a:gd name="T10" fmla="*/ 2147483646 w 37"/>
              <a:gd name="T11" fmla="*/ 2147483646 h 66"/>
              <a:gd name="T12" fmla="*/ 2147483646 w 37"/>
              <a:gd name="T13" fmla="*/ 2147483646 h 66"/>
              <a:gd name="T14" fmla="*/ 2147483646 w 37"/>
              <a:gd name="T15" fmla="*/ 2147483646 h 66"/>
              <a:gd name="T16" fmla="*/ 2147483646 w 37"/>
              <a:gd name="T17" fmla="*/ 2147483646 h 66"/>
              <a:gd name="T18" fmla="*/ 2147483646 w 37"/>
              <a:gd name="T19" fmla="*/ 2147483646 h 66"/>
              <a:gd name="T20" fmla="*/ 2147483646 w 37"/>
              <a:gd name="T21" fmla="*/ 2147483646 h 66"/>
              <a:gd name="T22" fmla="*/ 2147483646 w 37"/>
              <a:gd name="T23" fmla="*/ 2147483646 h 66"/>
              <a:gd name="T24" fmla="*/ 2147483646 w 37"/>
              <a:gd name="T25" fmla="*/ 2147483646 h 66"/>
              <a:gd name="T26" fmla="*/ 2147483646 w 37"/>
              <a:gd name="T27" fmla="*/ 2147483646 h 66"/>
              <a:gd name="T28" fmla="*/ 2147483646 w 37"/>
              <a:gd name="T29" fmla="*/ 2147483646 h 66"/>
              <a:gd name="T30" fmla="*/ 0 w 37"/>
              <a:gd name="T31" fmla="*/ 2147483646 h 66"/>
              <a:gd name="T32" fmla="*/ 0 w 37"/>
              <a:gd name="T33" fmla="*/ 2147483646 h 66"/>
              <a:gd name="T34" fmla="*/ 2147483646 w 37"/>
              <a:gd name="T35" fmla="*/ 2147483646 h 66"/>
              <a:gd name="T36" fmla="*/ 2147483646 w 37"/>
              <a:gd name="T37" fmla="*/ 2147483646 h 66"/>
              <a:gd name="T38" fmla="*/ 2147483646 w 37"/>
              <a:gd name="T39" fmla="*/ 2147483646 h 66"/>
              <a:gd name="T40" fmla="*/ 2147483646 w 37"/>
              <a:gd name="T41" fmla="*/ 2147483646 h 66"/>
              <a:gd name="T42" fmla="*/ 2147483646 w 37"/>
              <a:gd name="T43" fmla="*/ 0 h 66"/>
              <a:gd name="T44" fmla="*/ 2147483646 w 37"/>
              <a:gd name="T45" fmla="*/ 2147483646 h 66"/>
              <a:gd name="T46" fmla="*/ 2147483646 w 37"/>
              <a:gd name="T47" fmla="*/ 2147483646 h 66"/>
              <a:gd name="T48" fmla="*/ 2147483646 w 37"/>
              <a:gd name="T49" fmla="*/ 2147483646 h 66"/>
              <a:gd name="T50" fmla="*/ 2147483646 w 37"/>
              <a:gd name="T51" fmla="*/ 2147483646 h 66"/>
              <a:gd name="T52" fmla="*/ 2147483646 w 37"/>
              <a:gd name="T53" fmla="*/ 2147483646 h 66"/>
              <a:gd name="T54" fmla="*/ 2147483646 w 37"/>
              <a:gd name="T55" fmla="*/ 2147483646 h 66"/>
              <a:gd name="T56" fmla="*/ 2147483646 w 37"/>
              <a:gd name="T57" fmla="*/ 2147483646 h 66"/>
              <a:gd name="T58" fmla="*/ 2147483646 w 37"/>
              <a:gd name="T59" fmla="*/ 2147483646 h 66"/>
              <a:gd name="T60" fmla="*/ 2147483646 w 37"/>
              <a:gd name="T61" fmla="*/ 2147483646 h 66"/>
              <a:gd name="T62" fmla="*/ 2147483646 w 37"/>
              <a:gd name="T63" fmla="*/ 2147483646 h 66"/>
              <a:gd name="T64" fmla="*/ 2147483646 w 37"/>
              <a:gd name="T65" fmla="*/ 2147483646 h 66"/>
              <a:gd name="T66" fmla="*/ 2147483646 w 37"/>
              <a:gd name="T67" fmla="*/ 2147483646 h 66"/>
              <a:gd name="T68" fmla="*/ 2147483646 w 37"/>
              <a:gd name="T69" fmla="*/ 2147483646 h 66"/>
              <a:gd name="T70" fmla="*/ 2147483646 w 37"/>
              <a:gd name="T71" fmla="*/ 2147483646 h 66"/>
              <a:gd name="T72" fmla="*/ 2147483646 w 37"/>
              <a:gd name="T73" fmla="*/ 2147483646 h 66"/>
              <a:gd name="T74" fmla="*/ 2147483646 w 37"/>
              <a:gd name="T75" fmla="*/ 2147483646 h 66"/>
              <a:gd name="T76" fmla="*/ 2147483646 w 37"/>
              <a:gd name="T77" fmla="*/ 2147483646 h 66"/>
              <a:gd name="T78" fmla="*/ 2147483646 w 37"/>
              <a:gd name="T79" fmla="*/ 2147483646 h 66"/>
              <a:gd name="T80" fmla="*/ 2147483646 w 37"/>
              <a:gd name="T81" fmla="*/ 2147483646 h 66"/>
              <a:gd name="T82" fmla="*/ 2147483646 w 37"/>
              <a:gd name="T83" fmla="*/ 2147483646 h 66"/>
              <a:gd name="T84" fmla="*/ 2147483646 w 37"/>
              <a:gd name="T85" fmla="*/ 2147483646 h 66"/>
              <a:gd name="T86" fmla="*/ 2147483646 w 37"/>
              <a:gd name="T87" fmla="*/ 2147483646 h 66"/>
              <a:gd name="T88" fmla="*/ 2147483646 w 37"/>
              <a:gd name="T89" fmla="*/ 2147483646 h 66"/>
              <a:gd name="T90" fmla="*/ 2147483646 w 37"/>
              <a:gd name="T91" fmla="*/ 2147483646 h 66"/>
              <a:gd name="T92" fmla="*/ 2147483646 w 37"/>
              <a:gd name="T93" fmla="*/ 2147483646 h 66"/>
              <a:gd name="T94" fmla="*/ 2147483646 w 37"/>
              <a:gd name="T95" fmla="*/ 2147483646 h 66"/>
              <a:gd name="T96" fmla="*/ 2147483646 w 37"/>
              <a:gd name="T97" fmla="*/ 2147483646 h 66"/>
              <a:gd name="T98" fmla="*/ 2147483646 w 37"/>
              <a:gd name="T99" fmla="*/ 2147483646 h 66"/>
              <a:gd name="T100" fmla="*/ 2147483646 w 37"/>
              <a:gd name="T101" fmla="*/ 2147483646 h 66"/>
              <a:gd name="T102" fmla="*/ 2147483646 w 37"/>
              <a:gd name="T103" fmla="*/ 2147483646 h 66"/>
              <a:gd name="T104" fmla="*/ 2147483646 w 37"/>
              <a:gd name="T105" fmla="*/ 2147483646 h 66"/>
              <a:gd name="T106" fmla="*/ 2147483646 w 37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6"/>
              <a:gd name="T164" fmla="*/ 37 w 37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6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6"/>
                </a:lnTo>
                <a:lnTo>
                  <a:pt x="10" y="57"/>
                </a:lnTo>
                <a:lnTo>
                  <a:pt x="12" y="57"/>
                </a:lnTo>
                <a:lnTo>
                  <a:pt x="13" y="57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7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7"/>
                </a:lnTo>
                <a:lnTo>
                  <a:pt x="25" y="57"/>
                </a:lnTo>
                <a:lnTo>
                  <a:pt x="26" y="56"/>
                </a:lnTo>
                <a:lnTo>
                  <a:pt x="27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6"/>
                </a:lnTo>
                <a:lnTo>
                  <a:pt x="23" y="46"/>
                </a:lnTo>
                <a:lnTo>
                  <a:pt x="22" y="47"/>
                </a:lnTo>
                <a:lnTo>
                  <a:pt x="20" y="47"/>
                </a:lnTo>
                <a:lnTo>
                  <a:pt x="19" y="47"/>
                </a:lnTo>
                <a:lnTo>
                  <a:pt x="17" y="47"/>
                </a:lnTo>
                <a:lnTo>
                  <a:pt x="16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7" y="1"/>
                </a:lnTo>
                <a:lnTo>
                  <a:pt x="37" y="41"/>
                </a:lnTo>
                <a:lnTo>
                  <a:pt x="37" y="42"/>
                </a:lnTo>
                <a:lnTo>
                  <a:pt x="37" y="44"/>
                </a:lnTo>
                <a:lnTo>
                  <a:pt x="37" y="46"/>
                </a:lnTo>
                <a:lnTo>
                  <a:pt x="37" y="49"/>
                </a:lnTo>
                <a:lnTo>
                  <a:pt x="37" y="51"/>
                </a:lnTo>
                <a:lnTo>
                  <a:pt x="36" y="52"/>
                </a:lnTo>
                <a:lnTo>
                  <a:pt x="36" y="54"/>
                </a:lnTo>
                <a:lnTo>
                  <a:pt x="35" y="55"/>
                </a:lnTo>
                <a:lnTo>
                  <a:pt x="35" y="56"/>
                </a:lnTo>
                <a:lnTo>
                  <a:pt x="35" y="57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7" y="66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7"/>
                </a:lnTo>
                <a:lnTo>
                  <a:pt x="26" y="36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7" name="Freeform 609"/>
          <p:cNvSpPr>
            <a:spLocks noChangeAspect="1" noEditPoints="1"/>
          </p:cNvSpPr>
          <p:nvPr/>
        </p:nvSpPr>
        <p:spPr bwMode="auto">
          <a:xfrm>
            <a:off x="3125788" y="3635375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8" name="Freeform 610"/>
          <p:cNvSpPr>
            <a:spLocks noChangeAspect="1"/>
          </p:cNvSpPr>
          <p:nvPr/>
        </p:nvSpPr>
        <p:spPr bwMode="auto">
          <a:xfrm>
            <a:off x="3133725" y="3641725"/>
            <a:ext cx="17463" cy="19050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39" name="Freeform 611"/>
          <p:cNvSpPr>
            <a:spLocks noChangeAspect="1" noEditPoints="1"/>
          </p:cNvSpPr>
          <p:nvPr/>
        </p:nvSpPr>
        <p:spPr bwMode="auto">
          <a:xfrm>
            <a:off x="3155950" y="3641725"/>
            <a:ext cx="17463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0" name="Freeform 612"/>
          <p:cNvSpPr>
            <a:spLocks noChangeAspect="1" noEditPoints="1"/>
          </p:cNvSpPr>
          <p:nvPr/>
        </p:nvSpPr>
        <p:spPr bwMode="auto">
          <a:xfrm>
            <a:off x="3289300" y="3486150"/>
            <a:ext cx="22225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1" name="Freeform 613"/>
          <p:cNvSpPr>
            <a:spLocks noChangeAspect="1" noEditPoints="1"/>
          </p:cNvSpPr>
          <p:nvPr/>
        </p:nvSpPr>
        <p:spPr bwMode="auto">
          <a:xfrm>
            <a:off x="3433763" y="3238500"/>
            <a:ext cx="20637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2" name="Freeform 614"/>
          <p:cNvSpPr>
            <a:spLocks noChangeAspect="1"/>
          </p:cNvSpPr>
          <p:nvPr/>
        </p:nvSpPr>
        <p:spPr bwMode="auto">
          <a:xfrm>
            <a:off x="3287713" y="3194050"/>
            <a:ext cx="23812" cy="25400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4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4"/>
                </a:lnTo>
                <a:lnTo>
                  <a:pt x="48" y="56"/>
                </a:lnTo>
                <a:lnTo>
                  <a:pt x="46" y="57"/>
                </a:lnTo>
                <a:lnTo>
                  <a:pt x="45" y="59"/>
                </a:lnTo>
                <a:lnTo>
                  <a:pt x="44" y="60"/>
                </a:lnTo>
                <a:lnTo>
                  <a:pt x="42" y="61"/>
                </a:lnTo>
                <a:lnTo>
                  <a:pt x="40" y="63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4" y="66"/>
                </a:lnTo>
                <a:lnTo>
                  <a:pt x="23" y="66"/>
                </a:lnTo>
                <a:lnTo>
                  <a:pt x="22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4"/>
                </a:lnTo>
                <a:lnTo>
                  <a:pt x="14" y="63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6" y="54"/>
                </a:lnTo>
                <a:lnTo>
                  <a:pt x="5" y="51"/>
                </a:lnTo>
                <a:lnTo>
                  <a:pt x="4" y="50"/>
                </a:lnTo>
                <a:lnTo>
                  <a:pt x="4" y="49"/>
                </a:lnTo>
                <a:lnTo>
                  <a:pt x="3" y="48"/>
                </a:lnTo>
                <a:lnTo>
                  <a:pt x="3" y="46"/>
                </a:lnTo>
                <a:lnTo>
                  <a:pt x="2" y="45"/>
                </a:lnTo>
                <a:lnTo>
                  <a:pt x="2" y="44"/>
                </a:lnTo>
                <a:lnTo>
                  <a:pt x="2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2" y="24"/>
                </a:lnTo>
                <a:lnTo>
                  <a:pt x="2" y="22"/>
                </a:lnTo>
                <a:lnTo>
                  <a:pt x="2" y="21"/>
                </a:lnTo>
                <a:lnTo>
                  <a:pt x="3" y="19"/>
                </a:lnTo>
                <a:lnTo>
                  <a:pt x="4" y="17"/>
                </a:lnTo>
                <a:lnTo>
                  <a:pt x="4" y="16"/>
                </a:lnTo>
                <a:lnTo>
                  <a:pt x="5" y="14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2" y="4"/>
                </a:lnTo>
                <a:lnTo>
                  <a:pt x="43" y="5"/>
                </a:lnTo>
                <a:lnTo>
                  <a:pt x="44" y="7"/>
                </a:lnTo>
                <a:lnTo>
                  <a:pt x="45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3" y="21"/>
                </a:lnTo>
                <a:lnTo>
                  <a:pt x="43" y="20"/>
                </a:lnTo>
                <a:lnTo>
                  <a:pt x="43" y="19"/>
                </a:lnTo>
                <a:lnTo>
                  <a:pt x="42" y="18"/>
                </a:lnTo>
                <a:lnTo>
                  <a:pt x="40" y="17"/>
                </a:lnTo>
                <a:lnTo>
                  <a:pt x="40" y="15"/>
                </a:lnTo>
                <a:lnTo>
                  <a:pt x="39" y="14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4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4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4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3"/>
                </a:lnTo>
                <a:lnTo>
                  <a:pt x="15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3" y="57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3"/>
                </a:lnTo>
                <a:lnTo>
                  <a:pt x="39" y="51"/>
                </a:lnTo>
                <a:lnTo>
                  <a:pt x="40" y="50"/>
                </a:lnTo>
                <a:lnTo>
                  <a:pt x="42" y="50"/>
                </a:lnTo>
                <a:lnTo>
                  <a:pt x="42" y="49"/>
                </a:lnTo>
                <a:lnTo>
                  <a:pt x="43" y="48"/>
                </a:lnTo>
                <a:lnTo>
                  <a:pt x="43" y="46"/>
                </a:lnTo>
                <a:lnTo>
                  <a:pt x="44" y="45"/>
                </a:lnTo>
                <a:lnTo>
                  <a:pt x="44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3" name="Freeform 615"/>
          <p:cNvSpPr>
            <a:spLocks noChangeAspect="1" noEditPoints="1"/>
          </p:cNvSpPr>
          <p:nvPr/>
        </p:nvSpPr>
        <p:spPr bwMode="auto">
          <a:xfrm>
            <a:off x="3316288" y="320040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4" name="Freeform 616"/>
          <p:cNvSpPr>
            <a:spLocks noChangeAspect="1"/>
          </p:cNvSpPr>
          <p:nvPr/>
        </p:nvSpPr>
        <p:spPr bwMode="auto">
          <a:xfrm>
            <a:off x="3336925" y="3200400"/>
            <a:ext cx="26988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5"/>
                </a:lnTo>
                <a:lnTo>
                  <a:pt x="10" y="4"/>
                </a:lnTo>
                <a:lnTo>
                  <a:pt x="10" y="3"/>
                </a:lnTo>
                <a:lnTo>
                  <a:pt x="12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3" y="8"/>
                </a:lnTo>
                <a:lnTo>
                  <a:pt x="33" y="7"/>
                </a:lnTo>
                <a:lnTo>
                  <a:pt x="34" y="5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5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5"/>
                </a:lnTo>
                <a:lnTo>
                  <a:pt x="50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5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5" name="Freeform 617"/>
          <p:cNvSpPr>
            <a:spLocks noChangeAspect="1" noEditPoints="1"/>
          </p:cNvSpPr>
          <p:nvPr/>
        </p:nvSpPr>
        <p:spPr bwMode="auto">
          <a:xfrm>
            <a:off x="3367088" y="3200400"/>
            <a:ext cx="17462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0 h 66"/>
              <a:gd name="T8" fmla="*/ 2147483646 w 38"/>
              <a:gd name="T9" fmla="*/ 0 h 66"/>
              <a:gd name="T10" fmla="*/ 2147483646 w 38"/>
              <a:gd name="T11" fmla="*/ 0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2147483646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6"/>
              <a:gd name="T143" fmla="*/ 38 w 38"/>
              <a:gd name="T144" fmla="*/ 66 h 6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6">
                <a:moveTo>
                  <a:pt x="0" y="66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7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8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6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6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4"/>
                </a:lnTo>
                <a:lnTo>
                  <a:pt x="9" y="43"/>
                </a:lnTo>
                <a:lnTo>
                  <a:pt x="8" y="42"/>
                </a:lnTo>
                <a:lnTo>
                  <a:pt x="8" y="66"/>
                </a:lnTo>
                <a:lnTo>
                  <a:pt x="0" y="66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8" y="37"/>
                </a:lnTo>
                <a:lnTo>
                  <a:pt x="28" y="36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1" y="27"/>
                </a:lnTo>
                <a:lnTo>
                  <a:pt x="31" y="24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6" name="Freeform 618"/>
          <p:cNvSpPr>
            <a:spLocks noChangeAspect="1" noEditPoints="1"/>
          </p:cNvSpPr>
          <p:nvPr/>
        </p:nvSpPr>
        <p:spPr bwMode="auto">
          <a:xfrm>
            <a:off x="3389313" y="3200400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7" name="Freeform 619"/>
          <p:cNvSpPr>
            <a:spLocks noChangeAspect="1"/>
          </p:cNvSpPr>
          <p:nvPr/>
        </p:nvSpPr>
        <p:spPr bwMode="auto">
          <a:xfrm>
            <a:off x="3421063" y="3194050"/>
            <a:ext cx="25400" cy="25400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29" y="40"/>
                </a:moveTo>
                <a:lnTo>
                  <a:pt x="29" y="32"/>
                </a:lnTo>
                <a:lnTo>
                  <a:pt x="55" y="32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1" y="59"/>
                </a:lnTo>
                <a:lnTo>
                  <a:pt x="48" y="60"/>
                </a:lnTo>
                <a:lnTo>
                  <a:pt x="47" y="61"/>
                </a:lnTo>
                <a:lnTo>
                  <a:pt x="46" y="63"/>
                </a:lnTo>
                <a:lnTo>
                  <a:pt x="44" y="63"/>
                </a:lnTo>
                <a:lnTo>
                  <a:pt x="43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1"/>
                </a:lnTo>
                <a:lnTo>
                  <a:pt x="13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5" y="54"/>
                </a:lnTo>
                <a:lnTo>
                  <a:pt x="4" y="53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4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5"/>
                </a:lnTo>
                <a:lnTo>
                  <a:pt x="16" y="4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5"/>
                </a:lnTo>
                <a:lnTo>
                  <a:pt x="46" y="5"/>
                </a:lnTo>
                <a:lnTo>
                  <a:pt x="46" y="6"/>
                </a:lnTo>
                <a:lnTo>
                  <a:pt x="47" y="7"/>
                </a:lnTo>
                <a:lnTo>
                  <a:pt x="48" y="8"/>
                </a:lnTo>
                <a:lnTo>
                  <a:pt x="49" y="9"/>
                </a:lnTo>
                <a:lnTo>
                  <a:pt x="51" y="10"/>
                </a:lnTo>
                <a:lnTo>
                  <a:pt x="51" y="11"/>
                </a:lnTo>
                <a:lnTo>
                  <a:pt x="52" y="14"/>
                </a:lnTo>
                <a:lnTo>
                  <a:pt x="53" y="15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4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4"/>
                </a:lnTo>
                <a:lnTo>
                  <a:pt x="15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0" y="20"/>
                </a:lnTo>
                <a:lnTo>
                  <a:pt x="10" y="22"/>
                </a:lnTo>
                <a:lnTo>
                  <a:pt x="9" y="24"/>
                </a:lnTo>
                <a:lnTo>
                  <a:pt x="9" y="25"/>
                </a:lnTo>
                <a:lnTo>
                  <a:pt x="9" y="27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5"/>
                </a:lnTo>
                <a:lnTo>
                  <a:pt x="8" y="37"/>
                </a:lnTo>
                <a:lnTo>
                  <a:pt x="8" y="39"/>
                </a:lnTo>
                <a:lnTo>
                  <a:pt x="9" y="40"/>
                </a:lnTo>
                <a:lnTo>
                  <a:pt x="9" y="42"/>
                </a:lnTo>
                <a:lnTo>
                  <a:pt x="9" y="44"/>
                </a:lnTo>
                <a:lnTo>
                  <a:pt x="10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4"/>
                </a:lnTo>
                <a:lnTo>
                  <a:pt x="44" y="54"/>
                </a:lnTo>
                <a:lnTo>
                  <a:pt x="45" y="53"/>
                </a:lnTo>
                <a:lnTo>
                  <a:pt x="46" y="51"/>
                </a:lnTo>
                <a:lnTo>
                  <a:pt x="46" y="40"/>
                </a:ln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8" name="Freeform 620"/>
          <p:cNvSpPr>
            <a:spLocks noChangeAspect="1"/>
          </p:cNvSpPr>
          <p:nvPr/>
        </p:nvSpPr>
        <p:spPr bwMode="auto">
          <a:xfrm>
            <a:off x="3449638" y="3200400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49" name="Freeform 621"/>
          <p:cNvSpPr>
            <a:spLocks noChangeAspect="1" noEditPoints="1"/>
          </p:cNvSpPr>
          <p:nvPr/>
        </p:nvSpPr>
        <p:spPr bwMode="auto">
          <a:xfrm>
            <a:off x="3462338" y="32004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0" name="Freeform 622"/>
          <p:cNvSpPr>
            <a:spLocks noChangeAspect="1"/>
          </p:cNvSpPr>
          <p:nvPr/>
        </p:nvSpPr>
        <p:spPr bwMode="auto">
          <a:xfrm>
            <a:off x="3484563" y="3200400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1" name="Freeform 623"/>
          <p:cNvSpPr>
            <a:spLocks noChangeAspect="1" noEditPoints="1"/>
          </p:cNvSpPr>
          <p:nvPr/>
        </p:nvSpPr>
        <p:spPr bwMode="auto">
          <a:xfrm>
            <a:off x="3505200" y="3194050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8" y="60"/>
                </a:lnTo>
                <a:lnTo>
                  <a:pt x="27" y="60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30" y="21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8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2" name="Freeform 624"/>
          <p:cNvSpPr>
            <a:spLocks noChangeAspect="1" noEditPoints="1"/>
          </p:cNvSpPr>
          <p:nvPr/>
        </p:nvSpPr>
        <p:spPr bwMode="auto">
          <a:xfrm>
            <a:off x="3525838" y="3200400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3" name="Freeform 625"/>
          <p:cNvSpPr>
            <a:spLocks noChangeAspect="1" noEditPoints="1"/>
          </p:cNvSpPr>
          <p:nvPr/>
        </p:nvSpPr>
        <p:spPr bwMode="auto">
          <a:xfrm>
            <a:off x="2989263" y="3095625"/>
            <a:ext cx="22225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4" name="Freeform 626"/>
          <p:cNvSpPr>
            <a:spLocks noChangeAspect="1"/>
          </p:cNvSpPr>
          <p:nvPr/>
        </p:nvSpPr>
        <p:spPr bwMode="auto">
          <a:xfrm>
            <a:off x="2878138" y="3046413"/>
            <a:ext cx="23812" cy="25400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6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7" y="57"/>
                </a:lnTo>
                <a:lnTo>
                  <a:pt x="6" y="55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8" y="11"/>
                </a:lnTo>
                <a:lnTo>
                  <a:pt x="49" y="12"/>
                </a:lnTo>
                <a:lnTo>
                  <a:pt x="50" y="14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5" name="Freeform 627"/>
          <p:cNvSpPr>
            <a:spLocks noChangeAspect="1" noEditPoints="1"/>
          </p:cNvSpPr>
          <p:nvPr/>
        </p:nvSpPr>
        <p:spPr bwMode="auto">
          <a:xfrm>
            <a:off x="2903538" y="30527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6" name="Freeform 628"/>
          <p:cNvSpPr>
            <a:spLocks noChangeAspect="1"/>
          </p:cNvSpPr>
          <p:nvPr/>
        </p:nvSpPr>
        <p:spPr bwMode="auto">
          <a:xfrm>
            <a:off x="2925763" y="3052763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2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7" name="Freeform 629"/>
          <p:cNvSpPr>
            <a:spLocks noChangeAspect="1" noEditPoints="1"/>
          </p:cNvSpPr>
          <p:nvPr/>
        </p:nvSpPr>
        <p:spPr bwMode="auto">
          <a:xfrm>
            <a:off x="2938463" y="3052763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8" name="Freeform 630"/>
          <p:cNvSpPr>
            <a:spLocks noChangeAspect="1" noEditPoints="1"/>
          </p:cNvSpPr>
          <p:nvPr/>
        </p:nvSpPr>
        <p:spPr bwMode="auto">
          <a:xfrm>
            <a:off x="2960688" y="3046413"/>
            <a:ext cx="17462" cy="25400"/>
          </a:xfrm>
          <a:custGeom>
            <a:avLst/>
            <a:gdLst>
              <a:gd name="T0" fmla="*/ 2147483646 w 36"/>
              <a:gd name="T1" fmla="*/ 2147483646 h 65"/>
              <a:gd name="T2" fmla="*/ 2147483646 w 36"/>
              <a:gd name="T3" fmla="*/ 2147483646 h 65"/>
              <a:gd name="T4" fmla="*/ 2147483646 w 36"/>
              <a:gd name="T5" fmla="*/ 2147483646 h 65"/>
              <a:gd name="T6" fmla="*/ 2147483646 w 36"/>
              <a:gd name="T7" fmla="*/ 2147483646 h 65"/>
              <a:gd name="T8" fmla="*/ 2147483646 w 36"/>
              <a:gd name="T9" fmla="*/ 2147483646 h 65"/>
              <a:gd name="T10" fmla="*/ 2147483646 w 36"/>
              <a:gd name="T11" fmla="*/ 2147483646 h 65"/>
              <a:gd name="T12" fmla="*/ 2147483646 w 36"/>
              <a:gd name="T13" fmla="*/ 2147483646 h 65"/>
              <a:gd name="T14" fmla="*/ 2147483646 w 36"/>
              <a:gd name="T15" fmla="*/ 2147483646 h 65"/>
              <a:gd name="T16" fmla="*/ 2147483646 w 36"/>
              <a:gd name="T17" fmla="*/ 2147483646 h 65"/>
              <a:gd name="T18" fmla="*/ 2147483646 w 36"/>
              <a:gd name="T19" fmla="*/ 2147483646 h 65"/>
              <a:gd name="T20" fmla="*/ 2147483646 w 36"/>
              <a:gd name="T21" fmla="*/ 2147483646 h 65"/>
              <a:gd name="T22" fmla="*/ 2147483646 w 36"/>
              <a:gd name="T23" fmla="*/ 2147483646 h 65"/>
              <a:gd name="T24" fmla="*/ 2147483646 w 36"/>
              <a:gd name="T25" fmla="*/ 2147483646 h 65"/>
              <a:gd name="T26" fmla="*/ 2147483646 w 36"/>
              <a:gd name="T27" fmla="*/ 2147483646 h 65"/>
              <a:gd name="T28" fmla="*/ 0 w 36"/>
              <a:gd name="T29" fmla="*/ 2147483646 h 65"/>
              <a:gd name="T30" fmla="*/ 0 w 36"/>
              <a:gd name="T31" fmla="*/ 2147483646 h 65"/>
              <a:gd name="T32" fmla="*/ 0 w 36"/>
              <a:gd name="T33" fmla="*/ 2147483646 h 65"/>
              <a:gd name="T34" fmla="*/ 2147483646 w 36"/>
              <a:gd name="T35" fmla="*/ 2147483646 h 65"/>
              <a:gd name="T36" fmla="*/ 2147483646 w 36"/>
              <a:gd name="T37" fmla="*/ 2147483646 h 65"/>
              <a:gd name="T38" fmla="*/ 2147483646 w 36"/>
              <a:gd name="T39" fmla="*/ 2147483646 h 65"/>
              <a:gd name="T40" fmla="*/ 2147483646 w 36"/>
              <a:gd name="T41" fmla="*/ 2147483646 h 65"/>
              <a:gd name="T42" fmla="*/ 2147483646 w 36"/>
              <a:gd name="T43" fmla="*/ 2147483646 h 65"/>
              <a:gd name="T44" fmla="*/ 2147483646 w 36"/>
              <a:gd name="T45" fmla="*/ 2147483646 h 65"/>
              <a:gd name="T46" fmla="*/ 2147483646 w 36"/>
              <a:gd name="T47" fmla="*/ 2147483646 h 65"/>
              <a:gd name="T48" fmla="*/ 2147483646 w 36"/>
              <a:gd name="T49" fmla="*/ 2147483646 h 65"/>
              <a:gd name="T50" fmla="*/ 2147483646 w 36"/>
              <a:gd name="T51" fmla="*/ 2147483646 h 65"/>
              <a:gd name="T52" fmla="*/ 2147483646 w 36"/>
              <a:gd name="T53" fmla="*/ 2147483646 h 65"/>
              <a:gd name="T54" fmla="*/ 2147483646 w 36"/>
              <a:gd name="T55" fmla="*/ 2147483646 h 65"/>
              <a:gd name="T56" fmla="*/ 2147483646 w 36"/>
              <a:gd name="T57" fmla="*/ 2147483646 h 65"/>
              <a:gd name="T58" fmla="*/ 2147483646 w 36"/>
              <a:gd name="T59" fmla="*/ 2147483646 h 65"/>
              <a:gd name="T60" fmla="*/ 2147483646 w 36"/>
              <a:gd name="T61" fmla="*/ 2147483646 h 65"/>
              <a:gd name="T62" fmla="*/ 2147483646 w 36"/>
              <a:gd name="T63" fmla="*/ 2147483646 h 65"/>
              <a:gd name="T64" fmla="*/ 2147483646 w 36"/>
              <a:gd name="T65" fmla="*/ 2147483646 h 65"/>
              <a:gd name="T66" fmla="*/ 2147483646 w 36"/>
              <a:gd name="T67" fmla="*/ 2147483646 h 65"/>
              <a:gd name="T68" fmla="*/ 2147483646 w 36"/>
              <a:gd name="T69" fmla="*/ 0 h 65"/>
              <a:gd name="T70" fmla="*/ 2147483646 w 36"/>
              <a:gd name="T71" fmla="*/ 2147483646 h 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5"/>
              <a:gd name="T110" fmla="*/ 36 w 36"/>
              <a:gd name="T111" fmla="*/ 65 h 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5">
                <a:moveTo>
                  <a:pt x="29" y="64"/>
                </a:moveTo>
                <a:lnTo>
                  <a:pt x="29" y="56"/>
                </a:lnTo>
                <a:lnTo>
                  <a:pt x="28" y="57"/>
                </a:lnTo>
                <a:lnTo>
                  <a:pt x="28" y="58"/>
                </a:lnTo>
                <a:lnTo>
                  <a:pt x="26" y="60"/>
                </a:lnTo>
                <a:lnTo>
                  <a:pt x="25" y="61"/>
                </a:lnTo>
                <a:lnTo>
                  <a:pt x="22" y="62"/>
                </a:lnTo>
                <a:lnTo>
                  <a:pt x="21" y="64"/>
                </a:lnTo>
                <a:lnTo>
                  <a:pt x="20" y="64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2" y="65"/>
                </a:lnTo>
                <a:lnTo>
                  <a:pt x="11" y="65"/>
                </a:lnTo>
                <a:lnTo>
                  <a:pt x="10" y="64"/>
                </a:lnTo>
                <a:lnTo>
                  <a:pt x="8" y="64"/>
                </a:lnTo>
                <a:lnTo>
                  <a:pt x="7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5"/>
                </a:lnTo>
                <a:lnTo>
                  <a:pt x="0" y="54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17"/>
                </a:lnTo>
                <a:lnTo>
                  <a:pt x="8" y="17"/>
                </a:lnTo>
                <a:lnTo>
                  <a:pt x="8" y="42"/>
                </a:lnTo>
                <a:lnTo>
                  <a:pt x="8" y="47"/>
                </a:lnTo>
                <a:lnTo>
                  <a:pt x="8" y="49"/>
                </a:lnTo>
                <a:lnTo>
                  <a:pt x="8" y="50"/>
                </a:lnTo>
                <a:lnTo>
                  <a:pt x="9" y="51"/>
                </a:lnTo>
                <a:lnTo>
                  <a:pt x="10" y="54"/>
                </a:lnTo>
                <a:lnTo>
                  <a:pt x="10" y="55"/>
                </a:lnTo>
                <a:lnTo>
                  <a:pt x="11" y="55"/>
                </a:lnTo>
                <a:lnTo>
                  <a:pt x="12" y="56"/>
                </a:lnTo>
                <a:lnTo>
                  <a:pt x="14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20" y="57"/>
                </a:lnTo>
                <a:lnTo>
                  <a:pt x="21" y="56"/>
                </a:lnTo>
                <a:lnTo>
                  <a:pt x="23" y="55"/>
                </a:lnTo>
                <a:lnTo>
                  <a:pt x="25" y="55"/>
                </a:lnTo>
                <a:lnTo>
                  <a:pt x="26" y="54"/>
                </a:lnTo>
                <a:lnTo>
                  <a:pt x="27" y="51"/>
                </a:lnTo>
                <a:lnTo>
                  <a:pt x="28" y="50"/>
                </a:lnTo>
                <a:lnTo>
                  <a:pt x="28" y="49"/>
                </a:lnTo>
                <a:lnTo>
                  <a:pt x="28" y="48"/>
                </a:lnTo>
                <a:lnTo>
                  <a:pt x="29" y="47"/>
                </a:lnTo>
                <a:lnTo>
                  <a:pt x="29" y="46"/>
                </a:lnTo>
                <a:lnTo>
                  <a:pt x="29" y="44"/>
                </a:lnTo>
                <a:lnTo>
                  <a:pt x="29" y="41"/>
                </a:lnTo>
                <a:lnTo>
                  <a:pt x="29" y="17"/>
                </a:lnTo>
                <a:lnTo>
                  <a:pt x="36" y="17"/>
                </a:lnTo>
                <a:lnTo>
                  <a:pt x="36" y="64"/>
                </a:lnTo>
                <a:lnTo>
                  <a:pt x="29" y="64"/>
                </a:lnTo>
                <a:close/>
                <a:moveTo>
                  <a:pt x="14" y="12"/>
                </a:moveTo>
                <a:lnTo>
                  <a:pt x="19" y="0"/>
                </a:lnTo>
                <a:lnTo>
                  <a:pt x="29" y="0"/>
                </a:lnTo>
                <a:lnTo>
                  <a:pt x="19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59" name="Freeform 631"/>
          <p:cNvSpPr>
            <a:spLocks noChangeAspect="1" noEditPoints="1"/>
          </p:cNvSpPr>
          <p:nvPr/>
        </p:nvSpPr>
        <p:spPr bwMode="auto">
          <a:xfrm>
            <a:off x="2982913" y="3046413"/>
            <a:ext cx="17462" cy="25400"/>
          </a:xfrm>
          <a:custGeom>
            <a:avLst/>
            <a:gdLst>
              <a:gd name="T0" fmla="*/ 0 w 37"/>
              <a:gd name="T1" fmla="*/ 0 h 65"/>
              <a:gd name="T2" fmla="*/ 2147483646 w 37"/>
              <a:gd name="T3" fmla="*/ 2147483646 h 65"/>
              <a:gd name="T4" fmla="*/ 2147483646 w 37"/>
              <a:gd name="T5" fmla="*/ 2147483646 h 65"/>
              <a:gd name="T6" fmla="*/ 2147483646 w 37"/>
              <a:gd name="T7" fmla="*/ 2147483646 h 65"/>
              <a:gd name="T8" fmla="*/ 2147483646 w 37"/>
              <a:gd name="T9" fmla="*/ 2147483646 h 65"/>
              <a:gd name="T10" fmla="*/ 2147483646 w 37"/>
              <a:gd name="T11" fmla="*/ 2147483646 h 65"/>
              <a:gd name="T12" fmla="*/ 2147483646 w 37"/>
              <a:gd name="T13" fmla="*/ 2147483646 h 65"/>
              <a:gd name="T14" fmla="*/ 2147483646 w 37"/>
              <a:gd name="T15" fmla="*/ 2147483646 h 65"/>
              <a:gd name="T16" fmla="*/ 2147483646 w 37"/>
              <a:gd name="T17" fmla="*/ 2147483646 h 65"/>
              <a:gd name="T18" fmla="*/ 2147483646 w 37"/>
              <a:gd name="T19" fmla="*/ 2147483646 h 65"/>
              <a:gd name="T20" fmla="*/ 2147483646 w 37"/>
              <a:gd name="T21" fmla="*/ 2147483646 h 65"/>
              <a:gd name="T22" fmla="*/ 2147483646 w 37"/>
              <a:gd name="T23" fmla="*/ 2147483646 h 65"/>
              <a:gd name="T24" fmla="*/ 2147483646 w 37"/>
              <a:gd name="T25" fmla="*/ 2147483646 h 65"/>
              <a:gd name="T26" fmla="*/ 2147483646 w 37"/>
              <a:gd name="T27" fmla="*/ 2147483646 h 65"/>
              <a:gd name="T28" fmla="*/ 2147483646 w 37"/>
              <a:gd name="T29" fmla="*/ 2147483646 h 65"/>
              <a:gd name="T30" fmla="*/ 2147483646 w 37"/>
              <a:gd name="T31" fmla="*/ 2147483646 h 65"/>
              <a:gd name="T32" fmla="*/ 2147483646 w 37"/>
              <a:gd name="T33" fmla="*/ 2147483646 h 65"/>
              <a:gd name="T34" fmla="*/ 2147483646 w 37"/>
              <a:gd name="T35" fmla="*/ 2147483646 h 65"/>
              <a:gd name="T36" fmla="*/ 2147483646 w 37"/>
              <a:gd name="T37" fmla="*/ 2147483646 h 65"/>
              <a:gd name="T38" fmla="*/ 2147483646 w 37"/>
              <a:gd name="T39" fmla="*/ 2147483646 h 65"/>
              <a:gd name="T40" fmla="*/ 2147483646 w 37"/>
              <a:gd name="T41" fmla="*/ 2147483646 h 65"/>
              <a:gd name="T42" fmla="*/ 2147483646 w 37"/>
              <a:gd name="T43" fmla="*/ 2147483646 h 65"/>
              <a:gd name="T44" fmla="*/ 2147483646 w 37"/>
              <a:gd name="T45" fmla="*/ 2147483646 h 65"/>
              <a:gd name="T46" fmla="*/ 2147483646 w 37"/>
              <a:gd name="T47" fmla="*/ 2147483646 h 65"/>
              <a:gd name="T48" fmla="*/ 2147483646 w 37"/>
              <a:gd name="T49" fmla="*/ 2147483646 h 65"/>
              <a:gd name="T50" fmla="*/ 2147483646 w 37"/>
              <a:gd name="T51" fmla="*/ 2147483646 h 65"/>
              <a:gd name="T52" fmla="*/ 2147483646 w 37"/>
              <a:gd name="T53" fmla="*/ 2147483646 h 65"/>
              <a:gd name="T54" fmla="*/ 2147483646 w 37"/>
              <a:gd name="T55" fmla="*/ 2147483646 h 65"/>
              <a:gd name="T56" fmla="*/ 2147483646 w 37"/>
              <a:gd name="T57" fmla="*/ 2147483646 h 65"/>
              <a:gd name="T58" fmla="*/ 2147483646 w 37"/>
              <a:gd name="T59" fmla="*/ 2147483646 h 65"/>
              <a:gd name="T60" fmla="*/ 2147483646 w 37"/>
              <a:gd name="T61" fmla="*/ 2147483646 h 65"/>
              <a:gd name="T62" fmla="*/ 2147483646 w 37"/>
              <a:gd name="T63" fmla="*/ 2147483646 h 65"/>
              <a:gd name="T64" fmla="*/ 2147483646 w 37"/>
              <a:gd name="T65" fmla="*/ 2147483646 h 65"/>
              <a:gd name="T66" fmla="*/ 2147483646 w 37"/>
              <a:gd name="T67" fmla="*/ 2147483646 h 65"/>
              <a:gd name="T68" fmla="*/ 2147483646 w 37"/>
              <a:gd name="T69" fmla="*/ 2147483646 h 65"/>
              <a:gd name="T70" fmla="*/ 2147483646 w 37"/>
              <a:gd name="T71" fmla="*/ 2147483646 h 65"/>
              <a:gd name="T72" fmla="*/ 2147483646 w 37"/>
              <a:gd name="T73" fmla="*/ 2147483646 h 65"/>
              <a:gd name="T74" fmla="*/ 2147483646 w 37"/>
              <a:gd name="T75" fmla="*/ 2147483646 h 65"/>
              <a:gd name="T76" fmla="*/ 2147483646 w 37"/>
              <a:gd name="T77" fmla="*/ 2147483646 h 65"/>
              <a:gd name="T78" fmla="*/ 2147483646 w 37"/>
              <a:gd name="T79" fmla="*/ 2147483646 h 65"/>
              <a:gd name="T80" fmla="*/ 2147483646 w 37"/>
              <a:gd name="T81" fmla="*/ 2147483646 h 65"/>
              <a:gd name="T82" fmla="*/ 2147483646 w 37"/>
              <a:gd name="T83" fmla="*/ 2147483646 h 65"/>
              <a:gd name="T84" fmla="*/ 2147483646 w 37"/>
              <a:gd name="T85" fmla="*/ 2147483646 h 65"/>
              <a:gd name="T86" fmla="*/ 2147483646 w 37"/>
              <a:gd name="T87" fmla="*/ 2147483646 h 65"/>
              <a:gd name="T88" fmla="*/ 2147483646 w 37"/>
              <a:gd name="T89" fmla="*/ 2147483646 h 65"/>
              <a:gd name="T90" fmla="*/ 2147483646 w 37"/>
              <a:gd name="T91" fmla="*/ 2147483646 h 65"/>
              <a:gd name="T92" fmla="*/ 2147483646 w 37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7"/>
              <a:gd name="T142" fmla="*/ 0 h 65"/>
              <a:gd name="T143" fmla="*/ 37 w 37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7" h="65">
                <a:moveTo>
                  <a:pt x="7" y="64"/>
                </a:moveTo>
                <a:lnTo>
                  <a:pt x="0" y="64"/>
                </a:ln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8" y="21"/>
                </a:lnTo>
                <a:lnTo>
                  <a:pt x="9" y="20"/>
                </a:lnTo>
                <a:lnTo>
                  <a:pt x="11" y="19"/>
                </a:lnTo>
                <a:lnTo>
                  <a:pt x="12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7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6" y="17"/>
                </a:lnTo>
                <a:lnTo>
                  <a:pt x="27" y="18"/>
                </a:lnTo>
                <a:lnTo>
                  <a:pt x="28" y="18"/>
                </a:lnTo>
                <a:lnTo>
                  <a:pt x="29" y="19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3" y="24"/>
                </a:lnTo>
                <a:lnTo>
                  <a:pt x="34" y="26"/>
                </a:lnTo>
                <a:lnTo>
                  <a:pt x="35" y="27"/>
                </a:lnTo>
                <a:lnTo>
                  <a:pt x="35" y="28"/>
                </a:lnTo>
                <a:lnTo>
                  <a:pt x="36" y="30"/>
                </a:lnTo>
                <a:lnTo>
                  <a:pt x="36" y="31"/>
                </a:lnTo>
                <a:lnTo>
                  <a:pt x="36" y="32"/>
                </a:lnTo>
                <a:lnTo>
                  <a:pt x="37" y="35"/>
                </a:lnTo>
                <a:lnTo>
                  <a:pt x="37" y="36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7" y="42"/>
                </a:lnTo>
                <a:lnTo>
                  <a:pt x="37" y="44"/>
                </a:lnTo>
                <a:lnTo>
                  <a:pt x="37" y="45"/>
                </a:lnTo>
                <a:lnTo>
                  <a:pt x="36" y="48"/>
                </a:lnTo>
                <a:lnTo>
                  <a:pt x="36" y="49"/>
                </a:lnTo>
                <a:lnTo>
                  <a:pt x="36" y="50"/>
                </a:lnTo>
                <a:lnTo>
                  <a:pt x="35" y="51"/>
                </a:lnTo>
                <a:lnTo>
                  <a:pt x="35" y="52"/>
                </a:lnTo>
                <a:lnTo>
                  <a:pt x="34" y="55"/>
                </a:lnTo>
                <a:lnTo>
                  <a:pt x="34" y="56"/>
                </a:lnTo>
                <a:lnTo>
                  <a:pt x="33" y="57"/>
                </a:lnTo>
                <a:lnTo>
                  <a:pt x="32" y="57"/>
                </a:lnTo>
                <a:lnTo>
                  <a:pt x="32" y="58"/>
                </a:lnTo>
                <a:lnTo>
                  <a:pt x="30" y="59"/>
                </a:lnTo>
                <a:lnTo>
                  <a:pt x="29" y="61"/>
                </a:lnTo>
                <a:lnTo>
                  <a:pt x="28" y="62"/>
                </a:lnTo>
                <a:lnTo>
                  <a:pt x="27" y="62"/>
                </a:lnTo>
                <a:lnTo>
                  <a:pt x="26" y="64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1" y="65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13" y="64"/>
                </a:lnTo>
                <a:lnTo>
                  <a:pt x="12" y="62"/>
                </a:lnTo>
                <a:lnTo>
                  <a:pt x="11" y="61"/>
                </a:lnTo>
                <a:lnTo>
                  <a:pt x="10" y="60"/>
                </a:lnTo>
                <a:lnTo>
                  <a:pt x="9" y="60"/>
                </a:lnTo>
                <a:lnTo>
                  <a:pt x="8" y="58"/>
                </a:lnTo>
                <a:lnTo>
                  <a:pt x="7" y="57"/>
                </a:lnTo>
                <a:lnTo>
                  <a:pt x="7" y="64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4"/>
                </a:lnTo>
                <a:lnTo>
                  <a:pt x="12" y="55"/>
                </a:lnTo>
                <a:lnTo>
                  <a:pt x="13" y="56"/>
                </a:lnTo>
                <a:lnTo>
                  <a:pt x="14" y="56"/>
                </a:lnTo>
                <a:lnTo>
                  <a:pt x="15" y="57"/>
                </a:lnTo>
                <a:lnTo>
                  <a:pt x="16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30" y="35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7" y="24"/>
                </a:lnTo>
                <a:lnTo>
                  <a:pt x="16" y="24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0" name="Freeform 632"/>
          <p:cNvSpPr>
            <a:spLocks noChangeAspect="1" noEditPoints="1"/>
          </p:cNvSpPr>
          <p:nvPr/>
        </p:nvSpPr>
        <p:spPr bwMode="auto">
          <a:xfrm>
            <a:off x="3003550" y="30527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2" y="48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1" name="Freeform 633"/>
          <p:cNvSpPr>
            <a:spLocks noChangeAspect="1"/>
          </p:cNvSpPr>
          <p:nvPr/>
        </p:nvSpPr>
        <p:spPr bwMode="auto">
          <a:xfrm>
            <a:off x="3024188" y="3052763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6"/>
                </a:lnTo>
                <a:lnTo>
                  <a:pt x="12" y="26"/>
                </a:lnTo>
                <a:lnTo>
                  <a:pt x="11" y="25"/>
                </a:lnTo>
                <a:lnTo>
                  <a:pt x="10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10" y="15"/>
                </a:lnTo>
                <a:lnTo>
                  <a:pt x="11" y="16"/>
                </a:lnTo>
                <a:lnTo>
                  <a:pt x="12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6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5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2" name="Freeform 634"/>
          <p:cNvSpPr>
            <a:spLocks noChangeAspect="1" noEditPoints="1"/>
          </p:cNvSpPr>
          <p:nvPr/>
        </p:nvSpPr>
        <p:spPr bwMode="auto">
          <a:xfrm>
            <a:off x="2573338" y="2886075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3" name="Freeform 635"/>
          <p:cNvSpPr>
            <a:spLocks noChangeAspect="1" noEditPoints="1"/>
          </p:cNvSpPr>
          <p:nvPr/>
        </p:nvSpPr>
        <p:spPr bwMode="auto">
          <a:xfrm>
            <a:off x="2435225" y="2876550"/>
            <a:ext cx="25400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4" y="0"/>
                </a:lnTo>
                <a:lnTo>
                  <a:pt x="33" y="0"/>
                </a:lnTo>
                <a:lnTo>
                  <a:pt x="56" y="63"/>
                </a:lnTo>
                <a:lnTo>
                  <a:pt x="48" y="63"/>
                </a:lnTo>
                <a:lnTo>
                  <a:pt x="40" y="43"/>
                </a:lnTo>
                <a:lnTo>
                  <a:pt x="16" y="43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6"/>
                </a:lnTo>
                <a:lnTo>
                  <a:pt x="30" y="13"/>
                </a:lnTo>
                <a:lnTo>
                  <a:pt x="29" y="7"/>
                </a:lnTo>
                <a:lnTo>
                  <a:pt x="28" y="10"/>
                </a:lnTo>
                <a:lnTo>
                  <a:pt x="27" y="13"/>
                </a:lnTo>
                <a:lnTo>
                  <a:pt x="26" y="15"/>
                </a:lnTo>
                <a:lnTo>
                  <a:pt x="25" y="18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4" name="Freeform 636"/>
          <p:cNvSpPr>
            <a:spLocks noChangeAspect="1" noEditPoints="1"/>
          </p:cNvSpPr>
          <p:nvPr/>
        </p:nvSpPr>
        <p:spPr bwMode="auto">
          <a:xfrm>
            <a:off x="2463800" y="2882900"/>
            <a:ext cx="17463" cy="25400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0 h 66"/>
              <a:gd name="T8" fmla="*/ 2147483646 w 38"/>
              <a:gd name="T9" fmla="*/ 0 h 66"/>
              <a:gd name="T10" fmla="*/ 2147483646 w 38"/>
              <a:gd name="T11" fmla="*/ 0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2147483646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6"/>
              <a:gd name="T143" fmla="*/ 38 w 38"/>
              <a:gd name="T144" fmla="*/ 66 h 6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6">
                <a:moveTo>
                  <a:pt x="0" y="66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0" y="5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2"/>
                </a:lnTo>
                <a:lnTo>
                  <a:pt x="30" y="3"/>
                </a:lnTo>
                <a:lnTo>
                  <a:pt x="31" y="5"/>
                </a:lnTo>
                <a:lnTo>
                  <a:pt x="32" y="5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5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5"/>
                </a:lnTo>
                <a:lnTo>
                  <a:pt x="38" y="26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5"/>
                </a:lnTo>
                <a:lnTo>
                  <a:pt x="36" y="36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5"/>
                </a:lnTo>
                <a:lnTo>
                  <a:pt x="9" y="44"/>
                </a:lnTo>
                <a:lnTo>
                  <a:pt x="8" y="42"/>
                </a:lnTo>
                <a:lnTo>
                  <a:pt x="8" y="66"/>
                </a:lnTo>
                <a:lnTo>
                  <a:pt x="0" y="66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1" y="27"/>
                </a:lnTo>
                <a:lnTo>
                  <a:pt x="31" y="25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9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5" name="Freeform 637"/>
          <p:cNvSpPr>
            <a:spLocks noChangeAspect="1" noEditPoints="1"/>
          </p:cNvSpPr>
          <p:nvPr/>
        </p:nvSpPr>
        <p:spPr bwMode="auto">
          <a:xfrm>
            <a:off x="2484438" y="288290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6" name="Freeform 638"/>
          <p:cNvSpPr>
            <a:spLocks noChangeAspect="1" noEditPoints="1"/>
          </p:cNvSpPr>
          <p:nvPr/>
        </p:nvSpPr>
        <p:spPr bwMode="auto">
          <a:xfrm>
            <a:off x="2505075" y="2876550"/>
            <a:ext cx="17463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8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8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7" name="Freeform 639"/>
          <p:cNvSpPr>
            <a:spLocks noChangeAspect="1" noEditPoints="1"/>
          </p:cNvSpPr>
          <p:nvPr/>
        </p:nvSpPr>
        <p:spPr bwMode="auto">
          <a:xfrm>
            <a:off x="2527300" y="2876550"/>
            <a:ext cx="3175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7"/>
                </a:moveTo>
                <a:lnTo>
                  <a:pt x="0" y="0"/>
                </a:lnTo>
                <a:lnTo>
                  <a:pt x="8" y="0"/>
                </a:lnTo>
                <a:lnTo>
                  <a:pt x="8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8" name="Freeform 640"/>
          <p:cNvSpPr>
            <a:spLocks noChangeAspect="1" noEditPoints="1"/>
          </p:cNvSpPr>
          <p:nvPr/>
        </p:nvSpPr>
        <p:spPr bwMode="auto">
          <a:xfrm>
            <a:off x="2755900" y="2768600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69" name="Freeform 641"/>
          <p:cNvSpPr>
            <a:spLocks noChangeAspect="1"/>
          </p:cNvSpPr>
          <p:nvPr/>
        </p:nvSpPr>
        <p:spPr bwMode="auto">
          <a:xfrm>
            <a:off x="2727325" y="2727325"/>
            <a:ext cx="25400" cy="26988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29" y="40"/>
                </a:moveTo>
                <a:lnTo>
                  <a:pt x="29" y="33"/>
                </a:lnTo>
                <a:lnTo>
                  <a:pt x="55" y="33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0" y="59"/>
                </a:lnTo>
                <a:lnTo>
                  <a:pt x="48" y="60"/>
                </a:lnTo>
                <a:lnTo>
                  <a:pt x="47" y="62"/>
                </a:lnTo>
                <a:lnTo>
                  <a:pt x="46" y="63"/>
                </a:lnTo>
                <a:lnTo>
                  <a:pt x="44" y="63"/>
                </a:lnTo>
                <a:lnTo>
                  <a:pt x="43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2"/>
                </a:lnTo>
                <a:lnTo>
                  <a:pt x="13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5" y="54"/>
                </a:lnTo>
                <a:lnTo>
                  <a:pt x="4" y="53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3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4"/>
                </a:lnTo>
                <a:lnTo>
                  <a:pt x="5" y="13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6"/>
                </a:lnTo>
                <a:lnTo>
                  <a:pt x="12" y="6"/>
                </a:lnTo>
                <a:lnTo>
                  <a:pt x="13" y="5"/>
                </a:lnTo>
                <a:lnTo>
                  <a:pt x="14" y="5"/>
                </a:lnTo>
                <a:lnTo>
                  <a:pt x="16" y="4"/>
                </a:lnTo>
                <a:lnTo>
                  <a:pt x="18" y="3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3"/>
                </a:lnTo>
                <a:lnTo>
                  <a:pt x="41" y="3"/>
                </a:lnTo>
                <a:lnTo>
                  <a:pt x="43" y="4"/>
                </a:lnTo>
                <a:lnTo>
                  <a:pt x="45" y="5"/>
                </a:lnTo>
                <a:lnTo>
                  <a:pt x="46" y="5"/>
                </a:lnTo>
                <a:lnTo>
                  <a:pt x="46" y="6"/>
                </a:lnTo>
                <a:lnTo>
                  <a:pt x="47" y="7"/>
                </a:lnTo>
                <a:lnTo>
                  <a:pt x="48" y="8"/>
                </a:lnTo>
                <a:lnTo>
                  <a:pt x="49" y="9"/>
                </a:lnTo>
                <a:lnTo>
                  <a:pt x="50" y="10"/>
                </a:lnTo>
                <a:lnTo>
                  <a:pt x="50" y="11"/>
                </a:lnTo>
                <a:lnTo>
                  <a:pt x="52" y="14"/>
                </a:lnTo>
                <a:lnTo>
                  <a:pt x="53" y="15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4"/>
                </a:lnTo>
                <a:lnTo>
                  <a:pt x="42" y="13"/>
                </a:lnTo>
                <a:lnTo>
                  <a:pt x="41" y="13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3"/>
                </a:lnTo>
                <a:lnTo>
                  <a:pt x="15" y="14"/>
                </a:lnTo>
                <a:lnTo>
                  <a:pt x="15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0" y="20"/>
                </a:lnTo>
                <a:lnTo>
                  <a:pt x="10" y="23"/>
                </a:lnTo>
                <a:lnTo>
                  <a:pt x="9" y="24"/>
                </a:lnTo>
                <a:lnTo>
                  <a:pt x="9" y="25"/>
                </a:lnTo>
                <a:lnTo>
                  <a:pt x="9" y="27"/>
                </a:lnTo>
                <a:lnTo>
                  <a:pt x="8" y="28"/>
                </a:lnTo>
                <a:lnTo>
                  <a:pt x="8" y="29"/>
                </a:lnTo>
                <a:lnTo>
                  <a:pt x="8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8" y="39"/>
                </a:lnTo>
                <a:lnTo>
                  <a:pt x="9" y="40"/>
                </a:lnTo>
                <a:lnTo>
                  <a:pt x="9" y="43"/>
                </a:lnTo>
                <a:lnTo>
                  <a:pt x="9" y="44"/>
                </a:lnTo>
                <a:lnTo>
                  <a:pt x="10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2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4"/>
                </a:lnTo>
                <a:lnTo>
                  <a:pt x="44" y="54"/>
                </a:lnTo>
                <a:lnTo>
                  <a:pt x="45" y="53"/>
                </a:lnTo>
                <a:lnTo>
                  <a:pt x="46" y="52"/>
                </a:lnTo>
                <a:lnTo>
                  <a:pt x="46" y="40"/>
                </a:ln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0" name="Freeform 642"/>
          <p:cNvSpPr>
            <a:spLocks noChangeAspect="1"/>
          </p:cNvSpPr>
          <p:nvPr/>
        </p:nvSpPr>
        <p:spPr bwMode="auto">
          <a:xfrm>
            <a:off x="2755900" y="2735263"/>
            <a:ext cx="15875" cy="20637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4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4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1" name="Freeform 643"/>
          <p:cNvSpPr>
            <a:spLocks noChangeAspect="1" noEditPoints="1"/>
          </p:cNvSpPr>
          <p:nvPr/>
        </p:nvSpPr>
        <p:spPr bwMode="auto">
          <a:xfrm>
            <a:off x="2776538" y="2735263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2" name="Freeform 644"/>
          <p:cNvSpPr>
            <a:spLocks noChangeAspect="1"/>
          </p:cNvSpPr>
          <p:nvPr/>
        </p:nvSpPr>
        <p:spPr bwMode="auto">
          <a:xfrm>
            <a:off x="2798763" y="2735263"/>
            <a:ext cx="9525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3" name="Freeform 645"/>
          <p:cNvSpPr>
            <a:spLocks noChangeAspect="1"/>
          </p:cNvSpPr>
          <p:nvPr/>
        </p:nvSpPr>
        <p:spPr bwMode="auto">
          <a:xfrm>
            <a:off x="2811463" y="2735263"/>
            <a:ext cx="11112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4" name="Freeform 646"/>
          <p:cNvSpPr>
            <a:spLocks noChangeAspect="1" noEditPoints="1"/>
          </p:cNvSpPr>
          <p:nvPr/>
        </p:nvSpPr>
        <p:spPr bwMode="auto">
          <a:xfrm>
            <a:off x="2824163" y="27352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2" y="15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5" name="Freeform 647"/>
          <p:cNvSpPr>
            <a:spLocks noChangeAspect="1"/>
          </p:cNvSpPr>
          <p:nvPr/>
        </p:nvSpPr>
        <p:spPr bwMode="auto">
          <a:xfrm>
            <a:off x="2725738" y="2684463"/>
            <a:ext cx="20637" cy="25400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8" y="8"/>
                </a:lnTo>
                <a:lnTo>
                  <a:pt x="8" y="27"/>
                </a:lnTo>
                <a:lnTo>
                  <a:pt x="35" y="27"/>
                </a:lnTo>
                <a:lnTo>
                  <a:pt x="35" y="35"/>
                </a:lnTo>
                <a:lnTo>
                  <a:pt x="8" y="35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6" name="Freeform 648"/>
          <p:cNvSpPr>
            <a:spLocks noChangeAspect="1" noEditPoints="1"/>
          </p:cNvSpPr>
          <p:nvPr/>
        </p:nvSpPr>
        <p:spPr bwMode="auto">
          <a:xfrm>
            <a:off x="2749550" y="26908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5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7" name="Rectangle 649"/>
          <p:cNvSpPr>
            <a:spLocks noChangeAspect="1" noChangeArrowheads="1"/>
          </p:cNvSpPr>
          <p:nvPr/>
        </p:nvSpPr>
        <p:spPr bwMode="auto">
          <a:xfrm>
            <a:off x="2771775" y="2684463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878" name="Freeform 650"/>
          <p:cNvSpPr>
            <a:spLocks noChangeAspect="1" noEditPoints="1"/>
          </p:cNvSpPr>
          <p:nvPr/>
        </p:nvSpPr>
        <p:spPr bwMode="auto">
          <a:xfrm>
            <a:off x="2778125" y="2684463"/>
            <a:ext cx="3175" cy="25400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79" name="Freeform 651"/>
          <p:cNvSpPr>
            <a:spLocks noChangeAspect="1" noEditPoints="1"/>
          </p:cNvSpPr>
          <p:nvPr/>
        </p:nvSpPr>
        <p:spPr bwMode="auto">
          <a:xfrm>
            <a:off x="2787650" y="2690813"/>
            <a:ext cx="17463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6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6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6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4"/>
                </a:lnTo>
                <a:lnTo>
                  <a:pt x="9" y="43"/>
                </a:lnTo>
                <a:lnTo>
                  <a:pt x="8" y="42"/>
                </a:lnTo>
                <a:lnTo>
                  <a:pt x="8" y="65"/>
                </a:lnTo>
                <a:lnTo>
                  <a:pt x="0" y="65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6"/>
                </a:lnTo>
                <a:lnTo>
                  <a:pt x="28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0" name="Freeform 652"/>
          <p:cNvSpPr>
            <a:spLocks noChangeAspect="1" noEditPoints="1"/>
          </p:cNvSpPr>
          <p:nvPr/>
        </p:nvSpPr>
        <p:spPr bwMode="auto">
          <a:xfrm>
            <a:off x="2808288" y="26908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1" name="Freeform 653"/>
          <p:cNvSpPr>
            <a:spLocks noChangeAspect="1" noEditPoints="1"/>
          </p:cNvSpPr>
          <p:nvPr/>
        </p:nvSpPr>
        <p:spPr bwMode="auto">
          <a:xfrm>
            <a:off x="3689350" y="323056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2" name="Freeform 654"/>
          <p:cNvSpPr>
            <a:spLocks noChangeAspect="1"/>
          </p:cNvSpPr>
          <p:nvPr/>
        </p:nvSpPr>
        <p:spPr bwMode="auto">
          <a:xfrm>
            <a:off x="3192463" y="3436938"/>
            <a:ext cx="15875" cy="28575"/>
          </a:xfrm>
          <a:custGeom>
            <a:avLst/>
            <a:gdLst>
              <a:gd name="T0" fmla="*/ 2147483646 w 33"/>
              <a:gd name="T1" fmla="*/ 2147483646 h 64"/>
              <a:gd name="T2" fmla="*/ 2147483646 w 33"/>
              <a:gd name="T3" fmla="*/ 2147483646 h 64"/>
              <a:gd name="T4" fmla="*/ 2147483646 w 33"/>
              <a:gd name="T5" fmla="*/ 2147483646 h 64"/>
              <a:gd name="T6" fmla="*/ 2147483646 w 33"/>
              <a:gd name="T7" fmla="*/ 2147483646 h 64"/>
              <a:gd name="T8" fmla="*/ 2147483646 w 33"/>
              <a:gd name="T9" fmla="*/ 2147483646 h 64"/>
              <a:gd name="T10" fmla="*/ 2147483646 w 33"/>
              <a:gd name="T11" fmla="*/ 2147483646 h 64"/>
              <a:gd name="T12" fmla="*/ 2147483646 w 33"/>
              <a:gd name="T13" fmla="*/ 2147483646 h 64"/>
              <a:gd name="T14" fmla="*/ 2147483646 w 33"/>
              <a:gd name="T15" fmla="*/ 2147483646 h 64"/>
              <a:gd name="T16" fmla="*/ 2147483646 w 33"/>
              <a:gd name="T17" fmla="*/ 2147483646 h 64"/>
              <a:gd name="T18" fmla="*/ 2147483646 w 33"/>
              <a:gd name="T19" fmla="*/ 2147483646 h 64"/>
              <a:gd name="T20" fmla="*/ 2147483646 w 33"/>
              <a:gd name="T21" fmla="*/ 2147483646 h 64"/>
              <a:gd name="T22" fmla="*/ 2147483646 w 33"/>
              <a:gd name="T23" fmla="*/ 2147483646 h 64"/>
              <a:gd name="T24" fmla="*/ 2147483646 w 33"/>
              <a:gd name="T25" fmla="*/ 2147483646 h 64"/>
              <a:gd name="T26" fmla="*/ 2147483646 w 33"/>
              <a:gd name="T27" fmla="*/ 0 h 64"/>
              <a:gd name="T28" fmla="*/ 2147483646 w 33"/>
              <a:gd name="T29" fmla="*/ 2147483646 h 64"/>
              <a:gd name="T30" fmla="*/ 2147483646 w 33"/>
              <a:gd name="T31" fmla="*/ 2147483646 h 64"/>
              <a:gd name="T32" fmla="*/ 2147483646 w 33"/>
              <a:gd name="T33" fmla="*/ 2147483646 h 64"/>
              <a:gd name="T34" fmla="*/ 2147483646 w 33"/>
              <a:gd name="T35" fmla="*/ 2147483646 h 64"/>
              <a:gd name="T36" fmla="*/ 2147483646 w 33"/>
              <a:gd name="T37" fmla="*/ 2147483646 h 64"/>
              <a:gd name="T38" fmla="*/ 2147483646 w 33"/>
              <a:gd name="T39" fmla="*/ 2147483646 h 64"/>
              <a:gd name="T40" fmla="*/ 2147483646 w 33"/>
              <a:gd name="T41" fmla="*/ 2147483646 h 64"/>
              <a:gd name="T42" fmla="*/ 2147483646 w 33"/>
              <a:gd name="T43" fmla="*/ 2147483646 h 64"/>
              <a:gd name="T44" fmla="*/ 2147483646 w 33"/>
              <a:gd name="T45" fmla="*/ 2147483646 h 64"/>
              <a:gd name="T46" fmla="*/ 2147483646 w 33"/>
              <a:gd name="T47" fmla="*/ 2147483646 h 64"/>
              <a:gd name="T48" fmla="*/ 2147483646 w 33"/>
              <a:gd name="T49" fmla="*/ 2147483646 h 64"/>
              <a:gd name="T50" fmla="*/ 2147483646 w 33"/>
              <a:gd name="T51" fmla="*/ 2147483646 h 64"/>
              <a:gd name="T52" fmla="*/ 2147483646 w 33"/>
              <a:gd name="T53" fmla="*/ 2147483646 h 64"/>
              <a:gd name="T54" fmla="*/ 2147483646 w 33"/>
              <a:gd name="T55" fmla="*/ 2147483646 h 64"/>
              <a:gd name="T56" fmla="*/ 2147483646 w 33"/>
              <a:gd name="T57" fmla="*/ 2147483646 h 64"/>
              <a:gd name="T58" fmla="*/ 2147483646 w 33"/>
              <a:gd name="T59" fmla="*/ 2147483646 h 64"/>
              <a:gd name="T60" fmla="*/ 2147483646 w 33"/>
              <a:gd name="T61" fmla="*/ 2147483646 h 64"/>
              <a:gd name="T62" fmla="*/ 2147483646 w 33"/>
              <a:gd name="T63" fmla="*/ 2147483646 h 64"/>
              <a:gd name="T64" fmla="*/ 2147483646 w 33"/>
              <a:gd name="T65" fmla="*/ 2147483646 h 64"/>
              <a:gd name="T66" fmla="*/ 2147483646 w 33"/>
              <a:gd name="T67" fmla="*/ 2147483646 h 64"/>
              <a:gd name="T68" fmla="*/ 2147483646 w 33"/>
              <a:gd name="T69" fmla="*/ 2147483646 h 64"/>
              <a:gd name="T70" fmla="*/ 0 w 33"/>
              <a:gd name="T71" fmla="*/ 2147483646 h 64"/>
              <a:gd name="T72" fmla="*/ 0 w 33"/>
              <a:gd name="T73" fmla="*/ 2147483646 h 64"/>
              <a:gd name="T74" fmla="*/ 0 w 33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4"/>
              <a:gd name="T116" fmla="*/ 33 w 33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4">
                <a:moveTo>
                  <a:pt x="0" y="45"/>
                </a:moveTo>
                <a:lnTo>
                  <a:pt x="9" y="44"/>
                </a:lnTo>
                <a:lnTo>
                  <a:pt x="9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2"/>
                </a:lnTo>
                <a:lnTo>
                  <a:pt x="11" y="54"/>
                </a:lnTo>
                <a:lnTo>
                  <a:pt x="12" y="55"/>
                </a:lnTo>
                <a:lnTo>
                  <a:pt x="13" y="55"/>
                </a:lnTo>
                <a:lnTo>
                  <a:pt x="15" y="56"/>
                </a:lnTo>
                <a:lnTo>
                  <a:pt x="16" y="56"/>
                </a:lnTo>
                <a:lnTo>
                  <a:pt x="18" y="56"/>
                </a:lnTo>
                <a:lnTo>
                  <a:pt x="19" y="56"/>
                </a:lnTo>
                <a:lnTo>
                  <a:pt x="20" y="55"/>
                </a:lnTo>
                <a:lnTo>
                  <a:pt x="21" y="55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7"/>
                </a:lnTo>
                <a:lnTo>
                  <a:pt x="24" y="45"/>
                </a:lnTo>
                <a:lnTo>
                  <a:pt x="24" y="43"/>
                </a:lnTo>
                <a:lnTo>
                  <a:pt x="24" y="0"/>
                </a:lnTo>
                <a:lnTo>
                  <a:pt x="33" y="0"/>
                </a:lnTo>
                <a:lnTo>
                  <a:pt x="33" y="43"/>
                </a:lnTo>
                <a:lnTo>
                  <a:pt x="33" y="45"/>
                </a:lnTo>
                <a:lnTo>
                  <a:pt x="33" y="46"/>
                </a:lnTo>
                <a:lnTo>
                  <a:pt x="33" y="49"/>
                </a:lnTo>
                <a:lnTo>
                  <a:pt x="33" y="50"/>
                </a:lnTo>
                <a:lnTo>
                  <a:pt x="32" y="52"/>
                </a:lnTo>
                <a:lnTo>
                  <a:pt x="32" y="53"/>
                </a:lnTo>
                <a:lnTo>
                  <a:pt x="32" y="54"/>
                </a:lnTo>
                <a:lnTo>
                  <a:pt x="31" y="55"/>
                </a:lnTo>
                <a:lnTo>
                  <a:pt x="31" y="56"/>
                </a:lnTo>
                <a:lnTo>
                  <a:pt x="30" y="57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7" y="61"/>
                </a:lnTo>
                <a:lnTo>
                  <a:pt x="26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3" name="Freeform 655"/>
          <p:cNvSpPr>
            <a:spLocks noChangeAspect="1" noEditPoints="1"/>
          </p:cNvSpPr>
          <p:nvPr/>
        </p:nvSpPr>
        <p:spPr bwMode="auto">
          <a:xfrm>
            <a:off x="3214688" y="3443288"/>
            <a:ext cx="17462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4" name="Freeform 656"/>
          <p:cNvSpPr>
            <a:spLocks noChangeAspect="1"/>
          </p:cNvSpPr>
          <p:nvPr/>
        </p:nvSpPr>
        <p:spPr bwMode="auto">
          <a:xfrm>
            <a:off x="3236913" y="3443288"/>
            <a:ext cx="17462" cy="20637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5" name="Freeform 657"/>
          <p:cNvSpPr>
            <a:spLocks noChangeAspect="1" noEditPoints="1"/>
          </p:cNvSpPr>
          <p:nvPr/>
        </p:nvSpPr>
        <p:spPr bwMode="auto">
          <a:xfrm>
            <a:off x="3255963" y="3436938"/>
            <a:ext cx="19050" cy="28575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7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9" y="19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6" name="Freeform 658"/>
          <p:cNvSpPr>
            <a:spLocks noChangeAspect="1"/>
          </p:cNvSpPr>
          <p:nvPr/>
        </p:nvSpPr>
        <p:spPr bwMode="auto">
          <a:xfrm>
            <a:off x="3279775" y="3444875"/>
            <a:ext cx="15875" cy="20638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7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4"/>
                </a:lnTo>
                <a:lnTo>
                  <a:pt x="27" y="33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7" name="Freeform 659"/>
          <p:cNvSpPr>
            <a:spLocks noChangeAspect="1" noEditPoints="1"/>
          </p:cNvSpPr>
          <p:nvPr/>
        </p:nvSpPr>
        <p:spPr bwMode="auto">
          <a:xfrm>
            <a:off x="3300413" y="3436938"/>
            <a:ext cx="6350" cy="26987"/>
          </a:xfrm>
          <a:custGeom>
            <a:avLst/>
            <a:gdLst>
              <a:gd name="T0" fmla="*/ 2147483646 w 15"/>
              <a:gd name="T1" fmla="*/ 2147483646 h 63"/>
              <a:gd name="T2" fmla="*/ 2147483646 w 15"/>
              <a:gd name="T3" fmla="*/ 2147483646 h 63"/>
              <a:gd name="T4" fmla="*/ 2147483646 w 15"/>
              <a:gd name="T5" fmla="*/ 2147483646 h 63"/>
              <a:gd name="T6" fmla="*/ 2147483646 w 15"/>
              <a:gd name="T7" fmla="*/ 2147483646 h 63"/>
              <a:gd name="T8" fmla="*/ 2147483646 w 15"/>
              <a:gd name="T9" fmla="*/ 2147483646 h 63"/>
              <a:gd name="T10" fmla="*/ 0 w 15"/>
              <a:gd name="T11" fmla="*/ 2147483646 h 63"/>
              <a:gd name="T12" fmla="*/ 2147483646 w 15"/>
              <a:gd name="T13" fmla="*/ 0 h 63"/>
              <a:gd name="T14" fmla="*/ 2147483646 w 15"/>
              <a:gd name="T15" fmla="*/ 0 h 63"/>
              <a:gd name="T16" fmla="*/ 2147483646 w 15"/>
              <a:gd name="T17" fmla="*/ 2147483646 h 63"/>
              <a:gd name="T18" fmla="*/ 0 w 15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3"/>
              <a:gd name="T32" fmla="*/ 15 w 15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3">
                <a:moveTo>
                  <a:pt x="2" y="63"/>
                </a:moveTo>
                <a:lnTo>
                  <a:pt x="2" y="16"/>
                </a:lnTo>
                <a:lnTo>
                  <a:pt x="9" y="16"/>
                </a:lnTo>
                <a:lnTo>
                  <a:pt x="9" y="63"/>
                </a:lnTo>
                <a:lnTo>
                  <a:pt x="2" y="63"/>
                </a:lnTo>
                <a:close/>
                <a:moveTo>
                  <a:pt x="0" y="12"/>
                </a:moveTo>
                <a:lnTo>
                  <a:pt x="5" y="0"/>
                </a:lnTo>
                <a:lnTo>
                  <a:pt x="15" y="0"/>
                </a:lnTo>
                <a:lnTo>
                  <a:pt x="5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8" name="Freeform 660"/>
          <p:cNvSpPr>
            <a:spLocks noChangeAspect="1"/>
          </p:cNvSpPr>
          <p:nvPr/>
        </p:nvSpPr>
        <p:spPr bwMode="auto">
          <a:xfrm>
            <a:off x="3311525" y="3443288"/>
            <a:ext cx="15875" cy="22225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89" name="Freeform 661"/>
          <p:cNvSpPr>
            <a:spLocks noChangeAspect="1"/>
          </p:cNvSpPr>
          <p:nvPr/>
        </p:nvSpPr>
        <p:spPr bwMode="auto">
          <a:xfrm>
            <a:off x="3629025" y="3271838"/>
            <a:ext cx="22225" cy="26987"/>
          </a:xfrm>
          <a:custGeom>
            <a:avLst/>
            <a:gdLst>
              <a:gd name="T0" fmla="*/ 2147483646 w 49"/>
              <a:gd name="T1" fmla="*/ 2147483646 h 63"/>
              <a:gd name="T2" fmla="*/ 2147483646 w 49"/>
              <a:gd name="T3" fmla="*/ 2147483646 h 63"/>
              <a:gd name="T4" fmla="*/ 0 w 49"/>
              <a:gd name="T5" fmla="*/ 2147483646 h 63"/>
              <a:gd name="T6" fmla="*/ 0 w 49"/>
              <a:gd name="T7" fmla="*/ 0 h 63"/>
              <a:gd name="T8" fmla="*/ 2147483646 w 49"/>
              <a:gd name="T9" fmla="*/ 0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3"/>
              <a:gd name="T29" fmla="*/ 49 w 49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3">
                <a:moveTo>
                  <a:pt x="20" y="63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9" y="0"/>
                </a:lnTo>
                <a:lnTo>
                  <a:pt x="49" y="8"/>
                </a:lnTo>
                <a:lnTo>
                  <a:pt x="29" y="8"/>
                </a:lnTo>
                <a:lnTo>
                  <a:pt x="29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0" name="Freeform 662"/>
          <p:cNvSpPr>
            <a:spLocks noChangeAspect="1"/>
          </p:cNvSpPr>
          <p:nvPr/>
        </p:nvSpPr>
        <p:spPr bwMode="auto">
          <a:xfrm>
            <a:off x="3651250" y="3278188"/>
            <a:ext cx="11113" cy="20637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1" name="Freeform 663"/>
          <p:cNvSpPr>
            <a:spLocks noChangeAspect="1" noEditPoints="1"/>
          </p:cNvSpPr>
          <p:nvPr/>
        </p:nvSpPr>
        <p:spPr bwMode="auto">
          <a:xfrm>
            <a:off x="3665538" y="3271838"/>
            <a:ext cx="4762" cy="26987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2" name="Freeform 664"/>
          <p:cNvSpPr>
            <a:spLocks noChangeAspect="1"/>
          </p:cNvSpPr>
          <p:nvPr/>
        </p:nvSpPr>
        <p:spPr bwMode="auto">
          <a:xfrm>
            <a:off x="3675063" y="3278188"/>
            <a:ext cx="17462" cy="20637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6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6"/>
                </a:lnTo>
                <a:lnTo>
                  <a:pt x="8" y="46"/>
                </a:lnTo>
                <a:lnTo>
                  <a:pt x="7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5" y="38"/>
                </a:lnTo>
                <a:lnTo>
                  <a:pt x="26" y="36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3" name="Freeform 665"/>
          <p:cNvSpPr>
            <a:spLocks noChangeAspect="1"/>
          </p:cNvSpPr>
          <p:nvPr/>
        </p:nvSpPr>
        <p:spPr bwMode="auto">
          <a:xfrm>
            <a:off x="3695700" y="3278188"/>
            <a:ext cx="17463" cy="20637"/>
          </a:xfrm>
          <a:custGeom>
            <a:avLst/>
            <a:gdLst>
              <a:gd name="T0" fmla="*/ 0 w 35"/>
              <a:gd name="T1" fmla="*/ 2147483646 h 47"/>
              <a:gd name="T2" fmla="*/ 2147483646 w 35"/>
              <a:gd name="T3" fmla="*/ 2147483646 h 47"/>
              <a:gd name="T4" fmla="*/ 2147483646 w 35"/>
              <a:gd name="T5" fmla="*/ 2147483646 h 47"/>
              <a:gd name="T6" fmla="*/ 2147483646 w 35"/>
              <a:gd name="T7" fmla="*/ 2147483646 h 47"/>
              <a:gd name="T8" fmla="*/ 2147483646 w 35"/>
              <a:gd name="T9" fmla="*/ 2147483646 h 47"/>
              <a:gd name="T10" fmla="*/ 2147483646 w 35"/>
              <a:gd name="T11" fmla="*/ 2147483646 h 47"/>
              <a:gd name="T12" fmla="*/ 2147483646 w 35"/>
              <a:gd name="T13" fmla="*/ 0 h 47"/>
              <a:gd name="T14" fmla="*/ 2147483646 w 35"/>
              <a:gd name="T15" fmla="*/ 0 h 47"/>
              <a:gd name="T16" fmla="*/ 2147483646 w 35"/>
              <a:gd name="T17" fmla="*/ 0 h 47"/>
              <a:gd name="T18" fmla="*/ 2147483646 w 35"/>
              <a:gd name="T19" fmla="*/ 2147483646 h 47"/>
              <a:gd name="T20" fmla="*/ 2147483646 w 35"/>
              <a:gd name="T21" fmla="*/ 2147483646 h 47"/>
              <a:gd name="T22" fmla="*/ 2147483646 w 35"/>
              <a:gd name="T23" fmla="*/ 2147483646 h 47"/>
              <a:gd name="T24" fmla="*/ 2147483646 w 35"/>
              <a:gd name="T25" fmla="*/ 2147483646 h 47"/>
              <a:gd name="T26" fmla="*/ 2147483646 w 35"/>
              <a:gd name="T27" fmla="*/ 2147483646 h 47"/>
              <a:gd name="T28" fmla="*/ 2147483646 w 35"/>
              <a:gd name="T29" fmla="*/ 2147483646 h 47"/>
              <a:gd name="T30" fmla="*/ 2147483646 w 35"/>
              <a:gd name="T31" fmla="*/ 2147483646 h 47"/>
              <a:gd name="T32" fmla="*/ 2147483646 w 35"/>
              <a:gd name="T33" fmla="*/ 2147483646 h 47"/>
              <a:gd name="T34" fmla="*/ 2147483646 w 35"/>
              <a:gd name="T35" fmla="*/ 2147483646 h 47"/>
              <a:gd name="T36" fmla="*/ 2147483646 w 35"/>
              <a:gd name="T37" fmla="*/ 2147483646 h 47"/>
              <a:gd name="T38" fmla="*/ 2147483646 w 35"/>
              <a:gd name="T39" fmla="*/ 2147483646 h 47"/>
              <a:gd name="T40" fmla="*/ 2147483646 w 35"/>
              <a:gd name="T41" fmla="*/ 2147483646 h 47"/>
              <a:gd name="T42" fmla="*/ 2147483646 w 35"/>
              <a:gd name="T43" fmla="*/ 2147483646 h 47"/>
              <a:gd name="T44" fmla="*/ 2147483646 w 35"/>
              <a:gd name="T45" fmla="*/ 2147483646 h 47"/>
              <a:gd name="T46" fmla="*/ 2147483646 w 35"/>
              <a:gd name="T47" fmla="*/ 2147483646 h 47"/>
              <a:gd name="T48" fmla="*/ 2147483646 w 35"/>
              <a:gd name="T49" fmla="*/ 2147483646 h 47"/>
              <a:gd name="T50" fmla="*/ 2147483646 w 35"/>
              <a:gd name="T51" fmla="*/ 2147483646 h 47"/>
              <a:gd name="T52" fmla="*/ 2147483646 w 35"/>
              <a:gd name="T53" fmla="*/ 2147483646 h 47"/>
              <a:gd name="T54" fmla="*/ 2147483646 w 35"/>
              <a:gd name="T55" fmla="*/ 2147483646 h 47"/>
              <a:gd name="T56" fmla="*/ 2147483646 w 35"/>
              <a:gd name="T57" fmla="*/ 2147483646 h 47"/>
              <a:gd name="T58" fmla="*/ 2147483646 w 35"/>
              <a:gd name="T59" fmla="*/ 2147483646 h 47"/>
              <a:gd name="T60" fmla="*/ 2147483646 w 35"/>
              <a:gd name="T61" fmla="*/ 2147483646 h 47"/>
              <a:gd name="T62" fmla="*/ 2147483646 w 35"/>
              <a:gd name="T63" fmla="*/ 2147483646 h 47"/>
              <a:gd name="T64" fmla="*/ 2147483646 w 35"/>
              <a:gd name="T65" fmla="*/ 2147483646 h 47"/>
              <a:gd name="T66" fmla="*/ 0 w 35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7"/>
              <a:gd name="T104" fmla="*/ 35 w 35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7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7"/>
                </a:lnTo>
                <a:lnTo>
                  <a:pt x="28" y="47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4" name="Freeform 666"/>
          <p:cNvSpPr>
            <a:spLocks noChangeAspect="1"/>
          </p:cNvSpPr>
          <p:nvPr/>
        </p:nvSpPr>
        <p:spPr bwMode="auto">
          <a:xfrm>
            <a:off x="3716338" y="3271838"/>
            <a:ext cx="11112" cy="26987"/>
          </a:xfrm>
          <a:custGeom>
            <a:avLst/>
            <a:gdLst>
              <a:gd name="T0" fmla="*/ 2147483646 w 25"/>
              <a:gd name="T1" fmla="*/ 2147483646 h 64"/>
              <a:gd name="T2" fmla="*/ 2147483646 w 25"/>
              <a:gd name="T3" fmla="*/ 2147483646 h 64"/>
              <a:gd name="T4" fmla="*/ 0 w 25"/>
              <a:gd name="T5" fmla="*/ 2147483646 h 64"/>
              <a:gd name="T6" fmla="*/ 0 w 25"/>
              <a:gd name="T7" fmla="*/ 2147483646 h 64"/>
              <a:gd name="T8" fmla="*/ 2147483646 w 25"/>
              <a:gd name="T9" fmla="*/ 2147483646 h 64"/>
              <a:gd name="T10" fmla="*/ 2147483646 w 25"/>
              <a:gd name="T11" fmla="*/ 2147483646 h 64"/>
              <a:gd name="T12" fmla="*/ 2147483646 w 25"/>
              <a:gd name="T13" fmla="*/ 2147483646 h 64"/>
              <a:gd name="T14" fmla="*/ 2147483646 w 25"/>
              <a:gd name="T15" fmla="*/ 2147483646 h 64"/>
              <a:gd name="T16" fmla="*/ 2147483646 w 25"/>
              <a:gd name="T17" fmla="*/ 2147483646 h 64"/>
              <a:gd name="T18" fmla="*/ 2147483646 w 25"/>
              <a:gd name="T19" fmla="*/ 2147483646 h 64"/>
              <a:gd name="T20" fmla="*/ 2147483646 w 25"/>
              <a:gd name="T21" fmla="*/ 2147483646 h 64"/>
              <a:gd name="T22" fmla="*/ 2147483646 w 25"/>
              <a:gd name="T23" fmla="*/ 2147483646 h 64"/>
              <a:gd name="T24" fmla="*/ 2147483646 w 25"/>
              <a:gd name="T25" fmla="*/ 2147483646 h 64"/>
              <a:gd name="T26" fmla="*/ 2147483646 w 25"/>
              <a:gd name="T27" fmla="*/ 2147483646 h 64"/>
              <a:gd name="T28" fmla="*/ 2147483646 w 25"/>
              <a:gd name="T29" fmla="*/ 2147483646 h 64"/>
              <a:gd name="T30" fmla="*/ 2147483646 w 25"/>
              <a:gd name="T31" fmla="*/ 2147483646 h 64"/>
              <a:gd name="T32" fmla="*/ 2147483646 w 25"/>
              <a:gd name="T33" fmla="*/ 2147483646 h 64"/>
              <a:gd name="T34" fmla="*/ 2147483646 w 25"/>
              <a:gd name="T35" fmla="*/ 2147483646 h 64"/>
              <a:gd name="T36" fmla="*/ 2147483646 w 25"/>
              <a:gd name="T37" fmla="*/ 0 h 64"/>
              <a:gd name="T38" fmla="*/ 2147483646 w 25"/>
              <a:gd name="T39" fmla="*/ 0 h 64"/>
              <a:gd name="T40" fmla="*/ 2147483646 w 25"/>
              <a:gd name="T41" fmla="*/ 0 h 64"/>
              <a:gd name="T42" fmla="*/ 2147483646 w 25"/>
              <a:gd name="T43" fmla="*/ 0 h 64"/>
              <a:gd name="T44" fmla="*/ 2147483646 w 25"/>
              <a:gd name="T45" fmla="*/ 0 h 64"/>
              <a:gd name="T46" fmla="*/ 2147483646 w 25"/>
              <a:gd name="T47" fmla="*/ 0 h 64"/>
              <a:gd name="T48" fmla="*/ 2147483646 w 25"/>
              <a:gd name="T49" fmla="*/ 0 h 64"/>
              <a:gd name="T50" fmla="*/ 2147483646 w 25"/>
              <a:gd name="T51" fmla="*/ 0 h 64"/>
              <a:gd name="T52" fmla="*/ 2147483646 w 25"/>
              <a:gd name="T53" fmla="*/ 2147483646 h 64"/>
              <a:gd name="T54" fmla="*/ 2147483646 w 25"/>
              <a:gd name="T55" fmla="*/ 2147483646 h 64"/>
              <a:gd name="T56" fmla="*/ 2147483646 w 25"/>
              <a:gd name="T57" fmla="*/ 2147483646 h 64"/>
              <a:gd name="T58" fmla="*/ 2147483646 w 25"/>
              <a:gd name="T59" fmla="*/ 2147483646 h 64"/>
              <a:gd name="T60" fmla="*/ 2147483646 w 25"/>
              <a:gd name="T61" fmla="*/ 2147483646 h 64"/>
              <a:gd name="T62" fmla="*/ 2147483646 w 25"/>
              <a:gd name="T63" fmla="*/ 2147483646 h 64"/>
              <a:gd name="T64" fmla="*/ 2147483646 w 25"/>
              <a:gd name="T65" fmla="*/ 2147483646 h 64"/>
              <a:gd name="T66" fmla="*/ 2147483646 w 25"/>
              <a:gd name="T67" fmla="*/ 2147483646 h 64"/>
              <a:gd name="T68" fmla="*/ 2147483646 w 25"/>
              <a:gd name="T69" fmla="*/ 2147483646 h 64"/>
              <a:gd name="T70" fmla="*/ 2147483646 w 25"/>
              <a:gd name="T71" fmla="*/ 2147483646 h 64"/>
              <a:gd name="T72" fmla="*/ 2147483646 w 25"/>
              <a:gd name="T73" fmla="*/ 2147483646 h 64"/>
              <a:gd name="T74" fmla="*/ 2147483646 w 25"/>
              <a:gd name="T75" fmla="*/ 2147483646 h 64"/>
              <a:gd name="T76" fmla="*/ 2147483646 w 25"/>
              <a:gd name="T77" fmla="*/ 2147483646 h 64"/>
              <a:gd name="T78" fmla="*/ 2147483646 w 25"/>
              <a:gd name="T79" fmla="*/ 2147483646 h 64"/>
              <a:gd name="T80" fmla="*/ 2147483646 w 25"/>
              <a:gd name="T81" fmla="*/ 2147483646 h 64"/>
              <a:gd name="T82" fmla="*/ 2147483646 w 25"/>
              <a:gd name="T83" fmla="*/ 2147483646 h 64"/>
              <a:gd name="T84" fmla="*/ 2147483646 w 25"/>
              <a:gd name="T85" fmla="*/ 2147483646 h 64"/>
              <a:gd name="T86" fmla="*/ 2147483646 w 25"/>
              <a:gd name="T87" fmla="*/ 2147483646 h 64"/>
              <a:gd name="T88" fmla="*/ 2147483646 w 25"/>
              <a:gd name="T89" fmla="*/ 2147483646 h 64"/>
              <a:gd name="T90" fmla="*/ 2147483646 w 2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5"/>
              <a:gd name="T139" fmla="*/ 0 h 64"/>
              <a:gd name="T140" fmla="*/ 25 w 2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5" h="64">
                <a:moveTo>
                  <a:pt x="6" y="64"/>
                </a:moveTo>
                <a:lnTo>
                  <a:pt x="6" y="26"/>
                </a:lnTo>
                <a:lnTo>
                  <a:pt x="0" y="26"/>
                </a:lnTo>
                <a:lnTo>
                  <a:pt x="0" y="18"/>
                </a:lnTo>
                <a:lnTo>
                  <a:pt x="6" y="18"/>
                </a:lnTo>
                <a:lnTo>
                  <a:pt x="6" y="13"/>
                </a:lnTo>
                <a:lnTo>
                  <a:pt x="6" y="11"/>
                </a:lnTo>
                <a:lnTo>
                  <a:pt x="6" y="9"/>
                </a:lnTo>
                <a:lnTo>
                  <a:pt x="6" y="8"/>
                </a:lnTo>
                <a:lnTo>
                  <a:pt x="7" y="7"/>
                </a:lnTo>
                <a:lnTo>
                  <a:pt x="7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1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3" y="14"/>
                </a:lnTo>
                <a:lnTo>
                  <a:pt x="13" y="18"/>
                </a:lnTo>
                <a:lnTo>
                  <a:pt x="22" y="18"/>
                </a:lnTo>
                <a:lnTo>
                  <a:pt x="22" y="26"/>
                </a:lnTo>
                <a:lnTo>
                  <a:pt x="13" y="26"/>
                </a:lnTo>
                <a:lnTo>
                  <a:pt x="13" y="64"/>
                </a:lnTo>
                <a:lnTo>
                  <a:pt x="6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5" name="Freeform 667"/>
          <p:cNvSpPr>
            <a:spLocks noChangeAspect="1" noEditPoints="1"/>
          </p:cNvSpPr>
          <p:nvPr/>
        </p:nvSpPr>
        <p:spPr bwMode="auto">
          <a:xfrm>
            <a:off x="3727450" y="32781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6" name="Freeform 668"/>
          <p:cNvSpPr>
            <a:spLocks noChangeAspect="1" noEditPoints="1"/>
          </p:cNvSpPr>
          <p:nvPr/>
        </p:nvSpPr>
        <p:spPr bwMode="auto">
          <a:xfrm>
            <a:off x="3762375" y="3271838"/>
            <a:ext cx="20638" cy="26987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2" y="28"/>
                </a:lnTo>
                <a:lnTo>
                  <a:pt x="33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3" y="11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7" name="Freeform 669"/>
          <p:cNvSpPr>
            <a:spLocks noChangeAspect="1" noEditPoints="1"/>
          </p:cNvSpPr>
          <p:nvPr/>
        </p:nvSpPr>
        <p:spPr bwMode="auto">
          <a:xfrm>
            <a:off x="3786188" y="32781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7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8" name="Freeform 670"/>
          <p:cNvSpPr>
            <a:spLocks noChangeAspect="1"/>
          </p:cNvSpPr>
          <p:nvPr/>
        </p:nvSpPr>
        <p:spPr bwMode="auto">
          <a:xfrm>
            <a:off x="3806825" y="3271838"/>
            <a:ext cx="11113" cy="26987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2"/>
                </a:lnTo>
                <a:lnTo>
                  <a:pt x="20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2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899" name="Freeform 671"/>
          <p:cNvSpPr>
            <a:spLocks noChangeAspect="1" noEditPoints="1"/>
          </p:cNvSpPr>
          <p:nvPr/>
        </p:nvSpPr>
        <p:spPr bwMode="auto">
          <a:xfrm>
            <a:off x="3817938" y="3271838"/>
            <a:ext cx="3175" cy="26987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0" name="Freeform 672"/>
          <p:cNvSpPr>
            <a:spLocks noChangeAspect="1" noEditPoints="1"/>
          </p:cNvSpPr>
          <p:nvPr/>
        </p:nvSpPr>
        <p:spPr bwMode="auto">
          <a:xfrm>
            <a:off x="3829050" y="3257550"/>
            <a:ext cx="17463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2147483646 h 66"/>
              <a:gd name="T8" fmla="*/ 2147483646 w 38"/>
              <a:gd name="T9" fmla="*/ 2147483646 h 66"/>
              <a:gd name="T10" fmla="*/ 2147483646 w 38"/>
              <a:gd name="T11" fmla="*/ 2147483646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0 w 38"/>
              <a:gd name="T31" fmla="*/ 2147483646 h 66"/>
              <a:gd name="T32" fmla="*/ 0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0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2147483646 w 38"/>
              <a:gd name="T95" fmla="*/ 2147483646 h 66"/>
              <a:gd name="T96" fmla="*/ 2147483646 w 38"/>
              <a:gd name="T97" fmla="*/ 2147483646 h 66"/>
              <a:gd name="T98" fmla="*/ 2147483646 w 38"/>
              <a:gd name="T99" fmla="*/ 2147483646 h 66"/>
              <a:gd name="T100" fmla="*/ 2147483646 w 38"/>
              <a:gd name="T101" fmla="*/ 2147483646 h 66"/>
              <a:gd name="T102" fmla="*/ 2147483646 w 38"/>
              <a:gd name="T103" fmla="*/ 2147483646 h 66"/>
              <a:gd name="T104" fmla="*/ 2147483646 w 38"/>
              <a:gd name="T105" fmla="*/ 2147483646 h 66"/>
              <a:gd name="T106" fmla="*/ 2147483646 w 38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6"/>
              <a:gd name="T164" fmla="*/ 38 w 38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6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6"/>
                </a:lnTo>
                <a:lnTo>
                  <a:pt x="10" y="57"/>
                </a:lnTo>
                <a:lnTo>
                  <a:pt x="12" y="57"/>
                </a:lnTo>
                <a:lnTo>
                  <a:pt x="13" y="57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7"/>
                </a:lnTo>
                <a:lnTo>
                  <a:pt x="25" y="57"/>
                </a:lnTo>
                <a:lnTo>
                  <a:pt x="26" y="56"/>
                </a:lnTo>
                <a:lnTo>
                  <a:pt x="27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6"/>
                </a:lnTo>
                <a:lnTo>
                  <a:pt x="23" y="46"/>
                </a:lnTo>
                <a:lnTo>
                  <a:pt x="22" y="47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6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5" y="55"/>
                </a:lnTo>
                <a:lnTo>
                  <a:pt x="35" y="56"/>
                </a:lnTo>
                <a:lnTo>
                  <a:pt x="35" y="57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6"/>
                </a:lnTo>
                <a:lnTo>
                  <a:pt x="17" y="66"/>
                </a:lnTo>
                <a:lnTo>
                  <a:pt x="14" y="66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7"/>
                </a:lnTo>
                <a:lnTo>
                  <a:pt x="26" y="36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1" name="Freeform 673"/>
          <p:cNvSpPr>
            <a:spLocks noChangeAspect="1"/>
          </p:cNvSpPr>
          <p:nvPr/>
        </p:nvSpPr>
        <p:spPr bwMode="auto">
          <a:xfrm>
            <a:off x="3849688" y="3278188"/>
            <a:ext cx="15875" cy="20637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6"/>
                </a:moveTo>
                <a:lnTo>
                  <a:pt x="29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10" y="36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9" y="30"/>
                </a:lnTo>
                <a:lnTo>
                  <a:pt x="29" y="29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2" name="Freeform 674"/>
          <p:cNvSpPr>
            <a:spLocks noChangeAspect="1" noEditPoints="1"/>
          </p:cNvSpPr>
          <p:nvPr/>
        </p:nvSpPr>
        <p:spPr bwMode="auto">
          <a:xfrm>
            <a:off x="3868738" y="32781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3" name="Freeform 675"/>
          <p:cNvSpPr>
            <a:spLocks noChangeAspect="1"/>
          </p:cNvSpPr>
          <p:nvPr/>
        </p:nvSpPr>
        <p:spPr bwMode="auto">
          <a:xfrm>
            <a:off x="3890963" y="3278188"/>
            <a:ext cx="12700" cy="20637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4" name="Freeform 676"/>
          <p:cNvSpPr>
            <a:spLocks noChangeAspect="1" noEditPoints="1"/>
          </p:cNvSpPr>
          <p:nvPr/>
        </p:nvSpPr>
        <p:spPr bwMode="auto">
          <a:xfrm>
            <a:off x="3819525" y="3065463"/>
            <a:ext cx="22225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5" name="Freeform 677"/>
          <p:cNvSpPr>
            <a:spLocks noChangeAspect="1" noEditPoints="1"/>
          </p:cNvSpPr>
          <p:nvPr/>
        </p:nvSpPr>
        <p:spPr bwMode="auto">
          <a:xfrm>
            <a:off x="3843338" y="3071813"/>
            <a:ext cx="17462" cy="19050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1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2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6" name="Freeform 678"/>
          <p:cNvSpPr>
            <a:spLocks noChangeAspect="1"/>
          </p:cNvSpPr>
          <p:nvPr/>
        </p:nvSpPr>
        <p:spPr bwMode="auto">
          <a:xfrm>
            <a:off x="3865563" y="3071813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1" y="8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7" name="Freeform 679"/>
          <p:cNvSpPr>
            <a:spLocks noChangeAspect="1" noEditPoints="1"/>
          </p:cNvSpPr>
          <p:nvPr/>
        </p:nvSpPr>
        <p:spPr bwMode="auto">
          <a:xfrm>
            <a:off x="3878263" y="30718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8" name="Freeform 680"/>
          <p:cNvSpPr>
            <a:spLocks noChangeAspect="1" noEditPoints="1"/>
          </p:cNvSpPr>
          <p:nvPr/>
        </p:nvSpPr>
        <p:spPr bwMode="auto">
          <a:xfrm>
            <a:off x="3924300" y="3049588"/>
            <a:ext cx="15875" cy="25400"/>
          </a:xfrm>
          <a:custGeom>
            <a:avLst/>
            <a:gdLst>
              <a:gd name="T0" fmla="*/ 2147483646 w 35"/>
              <a:gd name="T1" fmla="*/ 2147483646 h 65"/>
              <a:gd name="T2" fmla="*/ 2147483646 w 35"/>
              <a:gd name="T3" fmla="*/ 2147483646 h 65"/>
              <a:gd name="T4" fmla="*/ 2147483646 w 35"/>
              <a:gd name="T5" fmla="*/ 2147483646 h 65"/>
              <a:gd name="T6" fmla="*/ 2147483646 w 35"/>
              <a:gd name="T7" fmla="*/ 2147483646 h 65"/>
              <a:gd name="T8" fmla="*/ 2147483646 w 35"/>
              <a:gd name="T9" fmla="*/ 2147483646 h 65"/>
              <a:gd name="T10" fmla="*/ 2147483646 w 35"/>
              <a:gd name="T11" fmla="*/ 2147483646 h 65"/>
              <a:gd name="T12" fmla="*/ 2147483646 w 35"/>
              <a:gd name="T13" fmla="*/ 2147483646 h 65"/>
              <a:gd name="T14" fmla="*/ 2147483646 w 35"/>
              <a:gd name="T15" fmla="*/ 2147483646 h 65"/>
              <a:gd name="T16" fmla="*/ 2147483646 w 35"/>
              <a:gd name="T17" fmla="*/ 2147483646 h 65"/>
              <a:gd name="T18" fmla="*/ 2147483646 w 35"/>
              <a:gd name="T19" fmla="*/ 2147483646 h 65"/>
              <a:gd name="T20" fmla="*/ 2147483646 w 35"/>
              <a:gd name="T21" fmla="*/ 2147483646 h 65"/>
              <a:gd name="T22" fmla="*/ 2147483646 w 35"/>
              <a:gd name="T23" fmla="*/ 2147483646 h 65"/>
              <a:gd name="T24" fmla="*/ 2147483646 w 35"/>
              <a:gd name="T25" fmla="*/ 2147483646 h 65"/>
              <a:gd name="T26" fmla="*/ 2147483646 w 35"/>
              <a:gd name="T27" fmla="*/ 2147483646 h 65"/>
              <a:gd name="T28" fmla="*/ 0 w 35"/>
              <a:gd name="T29" fmla="*/ 2147483646 h 65"/>
              <a:gd name="T30" fmla="*/ 0 w 35"/>
              <a:gd name="T31" fmla="*/ 2147483646 h 65"/>
              <a:gd name="T32" fmla="*/ 0 w 35"/>
              <a:gd name="T33" fmla="*/ 2147483646 h 65"/>
              <a:gd name="T34" fmla="*/ 2147483646 w 35"/>
              <a:gd name="T35" fmla="*/ 2147483646 h 65"/>
              <a:gd name="T36" fmla="*/ 2147483646 w 35"/>
              <a:gd name="T37" fmla="*/ 2147483646 h 65"/>
              <a:gd name="T38" fmla="*/ 2147483646 w 35"/>
              <a:gd name="T39" fmla="*/ 2147483646 h 65"/>
              <a:gd name="T40" fmla="*/ 2147483646 w 35"/>
              <a:gd name="T41" fmla="*/ 2147483646 h 65"/>
              <a:gd name="T42" fmla="*/ 2147483646 w 35"/>
              <a:gd name="T43" fmla="*/ 2147483646 h 65"/>
              <a:gd name="T44" fmla="*/ 2147483646 w 35"/>
              <a:gd name="T45" fmla="*/ 2147483646 h 65"/>
              <a:gd name="T46" fmla="*/ 2147483646 w 35"/>
              <a:gd name="T47" fmla="*/ 2147483646 h 65"/>
              <a:gd name="T48" fmla="*/ 2147483646 w 35"/>
              <a:gd name="T49" fmla="*/ 2147483646 h 65"/>
              <a:gd name="T50" fmla="*/ 2147483646 w 35"/>
              <a:gd name="T51" fmla="*/ 2147483646 h 65"/>
              <a:gd name="T52" fmla="*/ 2147483646 w 35"/>
              <a:gd name="T53" fmla="*/ 2147483646 h 65"/>
              <a:gd name="T54" fmla="*/ 2147483646 w 35"/>
              <a:gd name="T55" fmla="*/ 2147483646 h 65"/>
              <a:gd name="T56" fmla="*/ 2147483646 w 35"/>
              <a:gd name="T57" fmla="*/ 2147483646 h 65"/>
              <a:gd name="T58" fmla="*/ 2147483646 w 35"/>
              <a:gd name="T59" fmla="*/ 2147483646 h 65"/>
              <a:gd name="T60" fmla="*/ 2147483646 w 35"/>
              <a:gd name="T61" fmla="*/ 2147483646 h 65"/>
              <a:gd name="T62" fmla="*/ 2147483646 w 35"/>
              <a:gd name="T63" fmla="*/ 2147483646 h 65"/>
              <a:gd name="T64" fmla="*/ 2147483646 w 35"/>
              <a:gd name="T65" fmla="*/ 2147483646 h 65"/>
              <a:gd name="T66" fmla="*/ 2147483646 w 35"/>
              <a:gd name="T67" fmla="*/ 2147483646 h 65"/>
              <a:gd name="T68" fmla="*/ 2147483646 w 35"/>
              <a:gd name="T69" fmla="*/ 0 h 65"/>
              <a:gd name="T70" fmla="*/ 2147483646 w 35"/>
              <a:gd name="T71" fmla="*/ 2147483646 h 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65"/>
              <a:gd name="T110" fmla="*/ 35 w 35"/>
              <a:gd name="T111" fmla="*/ 65 h 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65">
                <a:moveTo>
                  <a:pt x="28" y="63"/>
                </a:moveTo>
                <a:lnTo>
                  <a:pt x="28" y="56"/>
                </a:lnTo>
                <a:lnTo>
                  <a:pt x="27" y="57"/>
                </a:lnTo>
                <a:lnTo>
                  <a:pt x="27" y="58"/>
                </a:lnTo>
                <a:lnTo>
                  <a:pt x="25" y="60"/>
                </a:lnTo>
                <a:lnTo>
                  <a:pt x="24" y="61"/>
                </a:lnTo>
                <a:lnTo>
                  <a:pt x="22" y="62"/>
                </a:lnTo>
                <a:lnTo>
                  <a:pt x="21" y="63"/>
                </a:lnTo>
                <a:lnTo>
                  <a:pt x="20" y="63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4" y="65"/>
                </a:lnTo>
                <a:lnTo>
                  <a:pt x="13" y="65"/>
                </a:lnTo>
                <a:lnTo>
                  <a:pt x="12" y="65"/>
                </a:lnTo>
                <a:lnTo>
                  <a:pt x="11" y="65"/>
                </a:lnTo>
                <a:lnTo>
                  <a:pt x="10" y="65"/>
                </a:lnTo>
                <a:lnTo>
                  <a:pt x="9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17"/>
                </a:lnTo>
                <a:lnTo>
                  <a:pt x="7" y="17"/>
                </a:lnTo>
                <a:lnTo>
                  <a:pt x="7" y="42"/>
                </a:lnTo>
                <a:lnTo>
                  <a:pt x="7" y="47"/>
                </a:lnTo>
                <a:lnTo>
                  <a:pt x="7" y="49"/>
                </a:lnTo>
                <a:lnTo>
                  <a:pt x="7" y="50"/>
                </a:lnTo>
                <a:lnTo>
                  <a:pt x="8" y="51"/>
                </a:lnTo>
                <a:lnTo>
                  <a:pt x="9" y="53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3" y="57"/>
                </a:lnTo>
                <a:lnTo>
                  <a:pt x="14" y="57"/>
                </a:lnTo>
                <a:lnTo>
                  <a:pt x="17" y="57"/>
                </a:lnTo>
                <a:lnTo>
                  <a:pt x="18" y="57"/>
                </a:lnTo>
                <a:lnTo>
                  <a:pt x="20" y="57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5" y="53"/>
                </a:lnTo>
                <a:lnTo>
                  <a:pt x="26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8" y="47"/>
                </a:lnTo>
                <a:lnTo>
                  <a:pt x="28" y="46"/>
                </a:lnTo>
                <a:lnTo>
                  <a:pt x="28" y="43"/>
                </a:lnTo>
                <a:lnTo>
                  <a:pt x="28" y="41"/>
                </a:lnTo>
                <a:lnTo>
                  <a:pt x="28" y="17"/>
                </a:lnTo>
                <a:lnTo>
                  <a:pt x="35" y="17"/>
                </a:lnTo>
                <a:lnTo>
                  <a:pt x="35" y="63"/>
                </a:lnTo>
                <a:lnTo>
                  <a:pt x="28" y="63"/>
                </a:lnTo>
                <a:close/>
                <a:moveTo>
                  <a:pt x="13" y="12"/>
                </a:moveTo>
                <a:lnTo>
                  <a:pt x="19" y="0"/>
                </a:lnTo>
                <a:lnTo>
                  <a:pt x="28" y="0"/>
                </a:lnTo>
                <a:lnTo>
                  <a:pt x="19" y="12"/>
                </a:lnTo>
                <a:lnTo>
                  <a:pt x="13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09" name="Freeform 681"/>
          <p:cNvSpPr>
            <a:spLocks noChangeAspect="1" noEditPoints="1"/>
          </p:cNvSpPr>
          <p:nvPr/>
        </p:nvSpPr>
        <p:spPr bwMode="auto">
          <a:xfrm>
            <a:off x="3836988" y="3036888"/>
            <a:ext cx="20637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0" name="Freeform 682"/>
          <p:cNvSpPr>
            <a:spLocks noChangeAspect="1"/>
          </p:cNvSpPr>
          <p:nvPr/>
        </p:nvSpPr>
        <p:spPr bwMode="auto">
          <a:xfrm>
            <a:off x="3489325" y="2779713"/>
            <a:ext cx="20638" cy="26987"/>
          </a:xfrm>
          <a:custGeom>
            <a:avLst/>
            <a:gdLst>
              <a:gd name="T0" fmla="*/ 2147483646 w 48"/>
              <a:gd name="T1" fmla="*/ 0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2147483646 h 65"/>
              <a:gd name="T46" fmla="*/ 2147483646 w 48"/>
              <a:gd name="T47" fmla="*/ 2147483646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0 w 48"/>
              <a:gd name="T55" fmla="*/ 2147483646 h 65"/>
              <a:gd name="T56" fmla="*/ 0 w 48"/>
              <a:gd name="T57" fmla="*/ 2147483646 h 65"/>
              <a:gd name="T58" fmla="*/ 0 w 48"/>
              <a:gd name="T59" fmla="*/ 2147483646 h 65"/>
              <a:gd name="T60" fmla="*/ 2147483646 w 48"/>
              <a:gd name="T61" fmla="*/ 0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8"/>
              <a:gd name="T157" fmla="*/ 0 h 65"/>
              <a:gd name="T158" fmla="*/ 48 w 48"/>
              <a:gd name="T159" fmla="*/ 65 h 6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8" h="65">
                <a:moveTo>
                  <a:pt x="39" y="0"/>
                </a:moveTo>
                <a:lnTo>
                  <a:pt x="48" y="0"/>
                </a:lnTo>
                <a:lnTo>
                  <a:pt x="48" y="37"/>
                </a:lnTo>
                <a:lnTo>
                  <a:pt x="48" y="38"/>
                </a:lnTo>
                <a:lnTo>
                  <a:pt x="48" y="39"/>
                </a:lnTo>
                <a:lnTo>
                  <a:pt x="48" y="42"/>
                </a:lnTo>
                <a:lnTo>
                  <a:pt x="48" y="44"/>
                </a:lnTo>
                <a:lnTo>
                  <a:pt x="48" y="46"/>
                </a:lnTo>
                <a:lnTo>
                  <a:pt x="47" y="47"/>
                </a:lnTo>
                <a:lnTo>
                  <a:pt x="47" y="49"/>
                </a:lnTo>
                <a:lnTo>
                  <a:pt x="47" y="50"/>
                </a:lnTo>
                <a:lnTo>
                  <a:pt x="45" y="53"/>
                </a:lnTo>
                <a:lnTo>
                  <a:pt x="45" y="54"/>
                </a:lnTo>
                <a:lnTo>
                  <a:pt x="44" y="55"/>
                </a:lnTo>
                <a:lnTo>
                  <a:pt x="43" y="56"/>
                </a:lnTo>
                <a:lnTo>
                  <a:pt x="42" y="57"/>
                </a:lnTo>
                <a:lnTo>
                  <a:pt x="41" y="58"/>
                </a:lnTo>
                <a:lnTo>
                  <a:pt x="40" y="59"/>
                </a:lnTo>
                <a:lnTo>
                  <a:pt x="39" y="60"/>
                </a:lnTo>
                <a:lnTo>
                  <a:pt x="38" y="62"/>
                </a:lnTo>
                <a:lnTo>
                  <a:pt x="37" y="63"/>
                </a:lnTo>
                <a:lnTo>
                  <a:pt x="35" y="63"/>
                </a:lnTo>
                <a:lnTo>
                  <a:pt x="35" y="64"/>
                </a:lnTo>
                <a:lnTo>
                  <a:pt x="34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4" y="65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9" y="65"/>
                </a:lnTo>
                <a:lnTo>
                  <a:pt x="18" y="65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0" y="62"/>
                </a:lnTo>
                <a:lnTo>
                  <a:pt x="9" y="62"/>
                </a:lnTo>
                <a:lnTo>
                  <a:pt x="8" y="60"/>
                </a:lnTo>
                <a:lnTo>
                  <a:pt x="7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49"/>
                </a:lnTo>
                <a:lnTo>
                  <a:pt x="1" y="48"/>
                </a:lnTo>
                <a:lnTo>
                  <a:pt x="1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0"/>
                </a:lnTo>
                <a:lnTo>
                  <a:pt x="9" y="0"/>
                </a:lnTo>
                <a:lnTo>
                  <a:pt x="9" y="37"/>
                </a:lnTo>
                <a:lnTo>
                  <a:pt x="9" y="40"/>
                </a:lnTo>
                <a:lnTo>
                  <a:pt x="9" y="43"/>
                </a:lnTo>
                <a:lnTo>
                  <a:pt x="9" y="44"/>
                </a:lnTo>
                <a:lnTo>
                  <a:pt x="10" y="46"/>
                </a:lnTo>
                <a:lnTo>
                  <a:pt x="10" y="47"/>
                </a:lnTo>
                <a:lnTo>
                  <a:pt x="10" y="49"/>
                </a:lnTo>
                <a:lnTo>
                  <a:pt x="11" y="50"/>
                </a:lnTo>
                <a:lnTo>
                  <a:pt x="12" y="52"/>
                </a:lnTo>
                <a:lnTo>
                  <a:pt x="12" y="53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7"/>
                </a:lnTo>
                <a:lnTo>
                  <a:pt x="28" y="57"/>
                </a:lnTo>
                <a:lnTo>
                  <a:pt x="29" y="56"/>
                </a:lnTo>
                <a:lnTo>
                  <a:pt x="31" y="56"/>
                </a:lnTo>
                <a:lnTo>
                  <a:pt x="32" y="56"/>
                </a:lnTo>
                <a:lnTo>
                  <a:pt x="34" y="55"/>
                </a:lnTo>
                <a:lnTo>
                  <a:pt x="35" y="54"/>
                </a:lnTo>
                <a:lnTo>
                  <a:pt x="36" y="53"/>
                </a:lnTo>
                <a:lnTo>
                  <a:pt x="36" y="52"/>
                </a:lnTo>
                <a:lnTo>
                  <a:pt x="37" y="52"/>
                </a:lnTo>
                <a:lnTo>
                  <a:pt x="37" y="50"/>
                </a:lnTo>
                <a:lnTo>
                  <a:pt x="38" y="48"/>
                </a:lnTo>
                <a:lnTo>
                  <a:pt x="38" y="47"/>
                </a:lnTo>
                <a:lnTo>
                  <a:pt x="39" y="45"/>
                </a:lnTo>
                <a:lnTo>
                  <a:pt x="39" y="44"/>
                </a:lnTo>
                <a:lnTo>
                  <a:pt x="39" y="43"/>
                </a:lnTo>
                <a:lnTo>
                  <a:pt x="39" y="39"/>
                </a:lnTo>
                <a:lnTo>
                  <a:pt x="39" y="37"/>
                </a:lnTo>
                <a:lnTo>
                  <a:pt x="39" y="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1" name="Freeform 683"/>
          <p:cNvSpPr>
            <a:spLocks noChangeAspect="1" noEditPoints="1"/>
          </p:cNvSpPr>
          <p:nvPr/>
        </p:nvSpPr>
        <p:spPr bwMode="auto">
          <a:xfrm>
            <a:off x="3513138" y="2786063"/>
            <a:ext cx="19050" cy="26987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0 h 66"/>
              <a:gd name="T8" fmla="*/ 2147483646 w 38"/>
              <a:gd name="T9" fmla="*/ 0 h 66"/>
              <a:gd name="T10" fmla="*/ 2147483646 w 38"/>
              <a:gd name="T11" fmla="*/ 0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2147483646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6"/>
              <a:gd name="T143" fmla="*/ 38 w 38"/>
              <a:gd name="T144" fmla="*/ 66 h 6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6">
                <a:moveTo>
                  <a:pt x="0" y="66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9" y="4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2" y="4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6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6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0" y="44"/>
                </a:lnTo>
                <a:lnTo>
                  <a:pt x="29" y="46"/>
                </a:lnTo>
                <a:lnTo>
                  <a:pt x="28" y="46"/>
                </a:lnTo>
                <a:lnTo>
                  <a:pt x="27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7" y="66"/>
                </a:lnTo>
                <a:lnTo>
                  <a:pt x="0" y="66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7" y="36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7"/>
                </a:lnTo>
                <a:lnTo>
                  <a:pt x="30" y="24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2" name="Freeform 684"/>
          <p:cNvSpPr>
            <a:spLocks noChangeAspect="1" noEditPoints="1"/>
          </p:cNvSpPr>
          <p:nvPr/>
        </p:nvSpPr>
        <p:spPr bwMode="auto">
          <a:xfrm>
            <a:off x="3535363" y="2786063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3" name="Freeform 685"/>
          <p:cNvSpPr>
            <a:spLocks noChangeAspect="1"/>
          </p:cNvSpPr>
          <p:nvPr/>
        </p:nvSpPr>
        <p:spPr bwMode="auto">
          <a:xfrm>
            <a:off x="3556000" y="27860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4" name="Freeform 686"/>
          <p:cNvSpPr>
            <a:spLocks noChangeAspect="1" noEditPoints="1"/>
          </p:cNvSpPr>
          <p:nvPr/>
        </p:nvSpPr>
        <p:spPr bwMode="auto">
          <a:xfrm>
            <a:off x="3576638" y="2786063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5" name="Freeform 687"/>
          <p:cNvSpPr>
            <a:spLocks noChangeAspect="1"/>
          </p:cNvSpPr>
          <p:nvPr/>
        </p:nvSpPr>
        <p:spPr bwMode="auto">
          <a:xfrm>
            <a:off x="3598863" y="2786063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9" y="7"/>
                </a:lnTo>
                <a:lnTo>
                  <a:pt x="10" y="6"/>
                </a:lnTo>
                <a:lnTo>
                  <a:pt x="11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4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9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6" name="Freeform 688"/>
          <p:cNvSpPr>
            <a:spLocks noChangeAspect="1" noEditPoints="1"/>
          </p:cNvSpPr>
          <p:nvPr/>
        </p:nvSpPr>
        <p:spPr bwMode="auto">
          <a:xfrm>
            <a:off x="3629025" y="278606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7" name="Freeform 689"/>
          <p:cNvSpPr>
            <a:spLocks noChangeAspect="1" noEditPoints="1"/>
          </p:cNvSpPr>
          <p:nvPr/>
        </p:nvSpPr>
        <p:spPr bwMode="auto">
          <a:xfrm>
            <a:off x="3549650" y="283051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8" name="Freeform 690"/>
          <p:cNvSpPr>
            <a:spLocks noChangeAspect="1" noEditPoints="1"/>
          </p:cNvSpPr>
          <p:nvPr/>
        </p:nvSpPr>
        <p:spPr bwMode="auto">
          <a:xfrm>
            <a:off x="3081338" y="2500313"/>
            <a:ext cx="19050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19" name="Freeform 691"/>
          <p:cNvSpPr>
            <a:spLocks noChangeAspect="1"/>
          </p:cNvSpPr>
          <p:nvPr/>
        </p:nvSpPr>
        <p:spPr bwMode="auto">
          <a:xfrm>
            <a:off x="2978150" y="2393950"/>
            <a:ext cx="25400" cy="26988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30" y="40"/>
                </a:moveTo>
                <a:lnTo>
                  <a:pt x="30" y="33"/>
                </a:lnTo>
                <a:lnTo>
                  <a:pt x="55" y="33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1" y="59"/>
                </a:lnTo>
                <a:lnTo>
                  <a:pt x="49" y="60"/>
                </a:lnTo>
                <a:lnTo>
                  <a:pt x="47" y="61"/>
                </a:lnTo>
                <a:lnTo>
                  <a:pt x="46" y="63"/>
                </a:lnTo>
                <a:lnTo>
                  <a:pt x="44" y="63"/>
                </a:lnTo>
                <a:lnTo>
                  <a:pt x="43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7" y="56"/>
                </a:lnTo>
                <a:lnTo>
                  <a:pt x="5" y="54"/>
                </a:lnTo>
                <a:lnTo>
                  <a:pt x="4" y="53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3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4"/>
                </a:lnTo>
                <a:lnTo>
                  <a:pt x="5" y="12"/>
                </a:lnTo>
                <a:lnTo>
                  <a:pt x="6" y="10"/>
                </a:lnTo>
                <a:lnTo>
                  <a:pt x="9" y="9"/>
                </a:lnTo>
                <a:lnTo>
                  <a:pt x="9" y="8"/>
                </a:lnTo>
                <a:lnTo>
                  <a:pt x="10" y="8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5"/>
                </a:lnTo>
                <a:lnTo>
                  <a:pt x="16" y="4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4"/>
                </a:lnTo>
                <a:lnTo>
                  <a:pt x="45" y="5"/>
                </a:lnTo>
                <a:lnTo>
                  <a:pt x="46" y="5"/>
                </a:lnTo>
                <a:lnTo>
                  <a:pt x="46" y="6"/>
                </a:lnTo>
                <a:lnTo>
                  <a:pt x="47" y="7"/>
                </a:lnTo>
                <a:lnTo>
                  <a:pt x="49" y="8"/>
                </a:lnTo>
                <a:lnTo>
                  <a:pt x="50" y="9"/>
                </a:lnTo>
                <a:lnTo>
                  <a:pt x="51" y="10"/>
                </a:lnTo>
                <a:lnTo>
                  <a:pt x="51" y="11"/>
                </a:lnTo>
                <a:lnTo>
                  <a:pt x="52" y="14"/>
                </a:lnTo>
                <a:lnTo>
                  <a:pt x="53" y="15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4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4"/>
                </a:lnTo>
                <a:lnTo>
                  <a:pt x="15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1" y="20"/>
                </a:lnTo>
                <a:lnTo>
                  <a:pt x="11" y="23"/>
                </a:lnTo>
                <a:lnTo>
                  <a:pt x="10" y="24"/>
                </a:lnTo>
                <a:lnTo>
                  <a:pt x="10" y="25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3"/>
                </a:lnTo>
                <a:lnTo>
                  <a:pt x="9" y="35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0" y="43"/>
                </a:lnTo>
                <a:lnTo>
                  <a:pt x="10" y="44"/>
                </a:lnTo>
                <a:lnTo>
                  <a:pt x="11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4"/>
                </a:lnTo>
                <a:lnTo>
                  <a:pt x="44" y="54"/>
                </a:lnTo>
                <a:lnTo>
                  <a:pt x="45" y="53"/>
                </a:lnTo>
                <a:lnTo>
                  <a:pt x="46" y="51"/>
                </a:lnTo>
                <a:lnTo>
                  <a:pt x="46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0" name="Freeform 692"/>
          <p:cNvSpPr>
            <a:spLocks noChangeAspect="1" noEditPoints="1"/>
          </p:cNvSpPr>
          <p:nvPr/>
        </p:nvSpPr>
        <p:spPr bwMode="auto">
          <a:xfrm>
            <a:off x="3006725" y="2401888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1" name="Freeform 693"/>
          <p:cNvSpPr>
            <a:spLocks noChangeAspect="1"/>
          </p:cNvSpPr>
          <p:nvPr/>
        </p:nvSpPr>
        <p:spPr bwMode="auto">
          <a:xfrm>
            <a:off x="3027363" y="2401888"/>
            <a:ext cx="17462" cy="19050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5" y="47"/>
                </a:moveTo>
                <a:lnTo>
                  <a:pt x="0" y="0"/>
                </a:lnTo>
                <a:lnTo>
                  <a:pt x="8" y="0"/>
                </a:lnTo>
                <a:lnTo>
                  <a:pt x="17" y="28"/>
                </a:lnTo>
                <a:lnTo>
                  <a:pt x="18" y="32"/>
                </a:lnTo>
                <a:lnTo>
                  <a:pt x="19" y="35"/>
                </a:lnTo>
                <a:lnTo>
                  <a:pt x="20" y="38"/>
                </a:lnTo>
                <a:lnTo>
                  <a:pt x="20" y="36"/>
                </a:lnTo>
                <a:lnTo>
                  <a:pt x="21" y="33"/>
                </a:lnTo>
                <a:lnTo>
                  <a:pt x="22" y="29"/>
                </a:lnTo>
                <a:lnTo>
                  <a:pt x="32" y="0"/>
                </a:lnTo>
                <a:lnTo>
                  <a:pt x="39" y="0"/>
                </a:lnTo>
                <a:lnTo>
                  <a:pt x="24" y="47"/>
                </a:lnTo>
                <a:lnTo>
                  <a:pt x="15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2" name="Freeform 694"/>
          <p:cNvSpPr>
            <a:spLocks noChangeAspect="1" noEditPoints="1"/>
          </p:cNvSpPr>
          <p:nvPr/>
        </p:nvSpPr>
        <p:spPr bwMode="auto">
          <a:xfrm>
            <a:off x="3043238" y="24018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3" name="Freeform 695"/>
          <p:cNvSpPr>
            <a:spLocks noChangeAspect="1"/>
          </p:cNvSpPr>
          <p:nvPr/>
        </p:nvSpPr>
        <p:spPr bwMode="auto">
          <a:xfrm>
            <a:off x="3065463" y="240188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8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4" name="Freeform 696"/>
          <p:cNvSpPr>
            <a:spLocks noChangeAspect="1"/>
          </p:cNvSpPr>
          <p:nvPr/>
        </p:nvSpPr>
        <p:spPr bwMode="auto">
          <a:xfrm>
            <a:off x="3079750" y="2401888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5" name="Freeform 697"/>
          <p:cNvSpPr>
            <a:spLocks noChangeAspect="1" noEditPoints="1"/>
          </p:cNvSpPr>
          <p:nvPr/>
        </p:nvSpPr>
        <p:spPr bwMode="auto">
          <a:xfrm>
            <a:off x="3098800" y="24018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6" name="Freeform 698"/>
          <p:cNvSpPr>
            <a:spLocks noChangeAspect="1" noEditPoints="1"/>
          </p:cNvSpPr>
          <p:nvPr/>
        </p:nvSpPr>
        <p:spPr bwMode="auto">
          <a:xfrm>
            <a:off x="3121025" y="2393950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2"/>
                </a:lnTo>
                <a:lnTo>
                  <a:pt x="26" y="63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0"/>
                </a:lnTo>
                <a:lnTo>
                  <a:pt x="2" y="49"/>
                </a:lnTo>
                <a:lnTo>
                  <a:pt x="2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2" y="34"/>
                </a:lnTo>
                <a:lnTo>
                  <a:pt x="2" y="33"/>
                </a:lnTo>
                <a:lnTo>
                  <a:pt x="2" y="30"/>
                </a:lnTo>
                <a:lnTo>
                  <a:pt x="3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6" y="22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3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2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2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2"/>
                </a:lnTo>
                <a:lnTo>
                  <a:pt x="9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7" name="Freeform 699"/>
          <p:cNvSpPr>
            <a:spLocks noChangeAspect="1" noEditPoints="1"/>
          </p:cNvSpPr>
          <p:nvPr/>
        </p:nvSpPr>
        <p:spPr bwMode="auto">
          <a:xfrm>
            <a:off x="3141663" y="240188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8" name="Freeform 700"/>
          <p:cNvSpPr>
            <a:spLocks noChangeAspect="1"/>
          </p:cNvSpPr>
          <p:nvPr/>
        </p:nvSpPr>
        <p:spPr bwMode="auto">
          <a:xfrm>
            <a:off x="3163888" y="240188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8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29" name="Freeform 701"/>
          <p:cNvSpPr>
            <a:spLocks noChangeAspect="1" noEditPoints="1"/>
          </p:cNvSpPr>
          <p:nvPr/>
        </p:nvSpPr>
        <p:spPr bwMode="auto">
          <a:xfrm>
            <a:off x="2974975" y="2428875"/>
            <a:ext cx="23813" cy="26988"/>
          </a:xfrm>
          <a:custGeom>
            <a:avLst/>
            <a:gdLst>
              <a:gd name="T0" fmla="*/ 0 w 49"/>
              <a:gd name="T1" fmla="*/ 0 h 63"/>
              <a:gd name="T2" fmla="*/ 2147483646 w 49"/>
              <a:gd name="T3" fmla="*/ 0 h 63"/>
              <a:gd name="T4" fmla="*/ 2147483646 w 49"/>
              <a:gd name="T5" fmla="*/ 0 h 63"/>
              <a:gd name="T6" fmla="*/ 2147483646 w 49"/>
              <a:gd name="T7" fmla="*/ 2147483646 h 63"/>
              <a:gd name="T8" fmla="*/ 2147483646 w 49"/>
              <a:gd name="T9" fmla="*/ 2147483646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2147483646 w 49"/>
              <a:gd name="T19" fmla="*/ 2147483646 h 63"/>
              <a:gd name="T20" fmla="*/ 2147483646 w 49"/>
              <a:gd name="T21" fmla="*/ 2147483646 h 63"/>
              <a:gd name="T22" fmla="*/ 2147483646 w 49"/>
              <a:gd name="T23" fmla="*/ 2147483646 h 63"/>
              <a:gd name="T24" fmla="*/ 2147483646 w 49"/>
              <a:gd name="T25" fmla="*/ 2147483646 h 63"/>
              <a:gd name="T26" fmla="*/ 2147483646 w 49"/>
              <a:gd name="T27" fmla="*/ 2147483646 h 63"/>
              <a:gd name="T28" fmla="*/ 2147483646 w 49"/>
              <a:gd name="T29" fmla="*/ 2147483646 h 63"/>
              <a:gd name="T30" fmla="*/ 2147483646 w 49"/>
              <a:gd name="T31" fmla="*/ 2147483646 h 63"/>
              <a:gd name="T32" fmla="*/ 2147483646 w 49"/>
              <a:gd name="T33" fmla="*/ 2147483646 h 63"/>
              <a:gd name="T34" fmla="*/ 2147483646 w 49"/>
              <a:gd name="T35" fmla="*/ 2147483646 h 63"/>
              <a:gd name="T36" fmla="*/ 2147483646 w 49"/>
              <a:gd name="T37" fmla="*/ 2147483646 h 63"/>
              <a:gd name="T38" fmla="*/ 2147483646 w 49"/>
              <a:gd name="T39" fmla="*/ 2147483646 h 63"/>
              <a:gd name="T40" fmla="*/ 2147483646 w 49"/>
              <a:gd name="T41" fmla="*/ 2147483646 h 63"/>
              <a:gd name="T42" fmla="*/ 2147483646 w 49"/>
              <a:gd name="T43" fmla="*/ 2147483646 h 63"/>
              <a:gd name="T44" fmla="*/ 2147483646 w 49"/>
              <a:gd name="T45" fmla="*/ 2147483646 h 63"/>
              <a:gd name="T46" fmla="*/ 2147483646 w 49"/>
              <a:gd name="T47" fmla="*/ 2147483646 h 63"/>
              <a:gd name="T48" fmla="*/ 2147483646 w 49"/>
              <a:gd name="T49" fmla="*/ 2147483646 h 63"/>
              <a:gd name="T50" fmla="*/ 2147483646 w 49"/>
              <a:gd name="T51" fmla="*/ 2147483646 h 63"/>
              <a:gd name="T52" fmla="*/ 2147483646 w 49"/>
              <a:gd name="T53" fmla="*/ 2147483646 h 63"/>
              <a:gd name="T54" fmla="*/ 2147483646 w 49"/>
              <a:gd name="T55" fmla="*/ 2147483646 h 63"/>
              <a:gd name="T56" fmla="*/ 2147483646 w 49"/>
              <a:gd name="T57" fmla="*/ 2147483646 h 63"/>
              <a:gd name="T58" fmla="*/ 2147483646 w 49"/>
              <a:gd name="T59" fmla="*/ 2147483646 h 63"/>
              <a:gd name="T60" fmla="*/ 2147483646 w 49"/>
              <a:gd name="T61" fmla="*/ 2147483646 h 63"/>
              <a:gd name="T62" fmla="*/ 2147483646 w 49"/>
              <a:gd name="T63" fmla="*/ 2147483646 h 63"/>
              <a:gd name="T64" fmla="*/ 2147483646 w 49"/>
              <a:gd name="T65" fmla="*/ 2147483646 h 63"/>
              <a:gd name="T66" fmla="*/ 2147483646 w 49"/>
              <a:gd name="T67" fmla="*/ 2147483646 h 63"/>
              <a:gd name="T68" fmla="*/ 2147483646 w 49"/>
              <a:gd name="T69" fmla="*/ 2147483646 h 63"/>
              <a:gd name="T70" fmla="*/ 2147483646 w 49"/>
              <a:gd name="T71" fmla="*/ 2147483646 h 63"/>
              <a:gd name="T72" fmla="*/ 2147483646 w 49"/>
              <a:gd name="T73" fmla="*/ 2147483646 h 63"/>
              <a:gd name="T74" fmla="*/ 2147483646 w 49"/>
              <a:gd name="T75" fmla="*/ 2147483646 h 63"/>
              <a:gd name="T76" fmla="*/ 2147483646 w 49"/>
              <a:gd name="T77" fmla="*/ 2147483646 h 63"/>
              <a:gd name="T78" fmla="*/ 2147483646 w 49"/>
              <a:gd name="T79" fmla="*/ 2147483646 h 63"/>
              <a:gd name="T80" fmla="*/ 2147483646 w 49"/>
              <a:gd name="T81" fmla="*/ 2147483646 h 63"/>
              <a:gd name="T82" fmla="*/ 2147483646 w 49"/>
              <a:gd name="T83" fmla="*/ 2147483646 h 63"/>
              <a:gd name="T84" fmla="*/ 2147483646 w 49"/>
              <a:gd name="T85" fmla="*/ 2147483646 h 63"/>
              <a:gd name="T86" fmla="*/ 2147483646 w 49"/>
              <a:gd name="T87" fmla="*/ 2147483646 h 63"/>
              <a:gd name="T88" fmla="*/ 2147483646 w 49"/>
              <a:gd name="T89" fmla="*/ 2147483646 h 63"/>
              <a:gd name="T90" fmla="*/ 2147483646 w 49"/>
              <a:gd name="T91" fmla="*/ 2147483646 h 63"/>
              <a:gd name="T92" fmla="*/ 2147483646 w 49"/>
              <a:gd name="T93" fmla="*/ 2147483646 h 63"/>
              <a:gd name="T94" fmla="*/ 2147483646 w 49"/>
              <a:gd name="T95" fmla="*/ 2147483646 h 63"/>
              <a:gd name="T96" fmla="*/ 2147483646 w 49"/>
              <a:gd name="T97" fmla="*/ 2147483646 h 63"/>
              <a:gd name="T98" fmla="*/ 2147483646 w 49"/>
              <a:gd name="T99" fmla="*/ 2147483646 h 63"/>
              <a:gd name="T100" fmla="*/ 2147483646 w 49"/>
              <a:gd name="T101" fmla="*/ 2147483646 h 63"/>
              <a:gd name="T102" fmla="*/ 2147483646 w 49"/>
              <a:gd name="T103" fmla="*/ 2147483646 h 63"/>
              <a:gd name="T104" fmla="*/ 2147483646 w 49"/>
              <a:gd name="T105" fmla="*/ 2147483646 h 63"/>
              <a:gd name="T106" fmla="*/ 2147483646 w 49"/>
              <a:gd name="T107" fmla="*/ 2147483646 h 63"/>
              <a:gd name="T108" fmla="*/ 2147483646 w 49"/>
              <a:gd name="T109" fmla="*/ 2147483646 h 63"/>
              <a:gd name="T110" fmla="*/ 2147483646 w 49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9"/>
              <a:gd name="T169" fmla="*/ 0 h 63"/>
              <a:gd name="T170" fmla="*/ 49 w 49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9" h="63">
                <a:moveTo>
                  <a:pt x="0" y="63"/>
                </a:moveTo>
                <a:lnTo>
                  <a:pt x="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4"/>
                </a:lnTo>
                <a:lnTo>
                  <a:pt x="40" y="6"/>
                </a:lnTo>
                <a:lnTo>
                  <a:pt x="41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5" y="11"/>
                </a:lnTo>
                <a:lnTo>
                  <a:pt x="46" y="13"/>
                </a:lnTo>
                <a:lnTo>
                  <a:pt x="46" y="14"/>
                </a:lnTo>
                <a:lnTo>
                  <a:pt x="47" y="17"/>
                </a:lnTo>
                <a:lnTo>
                  <a:pt x="47" y="18"/>
                </a:lnTo>
                <a:lnTo>
                  <a:pt x="48" y="20"/>
                </a:lnTo>
                <a:lnTo>
                  <a:pt x="48" y="21"/>
                </a:lnTo>
                <a:lnTo>
                  <a:pt x="48" y="23"/>
                </a:lnTo>
                <a:lnTo>
                  <a:pt x="49" y="26"/>
                </a:lnTo>
                <a:lnTo>
                  <a:pt x="49" y="27"/>
                </a:lnTo>
                <a:lnTo>
                  <a:pt x="49" y="29"/>
                </a:lnTo>
                <a:lnTo>
                  <a:pt x="49" y="31"/>
                </a:lnTo>
                <a:lnTo>
                  <a:pt x="49" y="33"/>
                </a:lnTo>
                <a:lnTo>
                  <a:pt x="49" y="34"/>
                </a:lnTo>
                <a:lnTo>
                  <a:pt x="49" y="37"/>
                </a:lnTo>
                <a:lnTo>
                  <a:pt x="49" y="38"/>
                </a:lnTo>
                <a:lnTo>
                  <a:pt x="48" y="40"/>
                </a:lnTo>
                <a:lnTo>
                  <a:pt x="48" y="41"/>
                </a:lnTo>
                <a:lnTo>
                  <a:pt x="48" y="42"/>
                </a:lnTo>
                <a:lnTo>
                  <a:pt x="47" y="45"/>
                </a:lnTo>
                <a:lnTo>
                  <a:pt x="47" y="47"/>
                </a:lnTo>
                <a:lnTo>
                  <a:pt x="46" y="49"/>
                </a:lnTo>
                <a:lnTo>
                  <a:pt x="45" y="50"/>
                </a:lnTo>
                <a:lnTo>
                  <a:pt x="45" y="51"/>
                </a:lnTo>
                <a:lnTo>
                  <a:pt x="44" y="53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8" y="59"/>
                </a:lnTo>
                <a:lnTo>
                  <a:pt x="37" y="60"/>
                </a:lnTo>
                <a:lnTo>
                  <a:pt x="35" y="61"/>
                </a:lnTo>
                <a:lnTo>
                  <a:pt x="34" y="61"/>
                </a:lnTo>
                <a:lnTo>
                  <a:pt x="32" y="62"/>
                </a:lnTo>
                <a:lnTo>
                  <a:pt x="31" y="62"/>
                </a:lnTo>
                <a:lnTo>
                  <a:pt x="29" y="62"/>
                </a:lnTo>
                <a:lnTo>
                  <a:pt x="28" y="63"/>
                </a:lnTo>
                <a:lnTo>
                  <a:pt x="26" y="63"/>
                </a:lnTo>
                <a:lnTo>
                  <a:pt x="24" y="63"/>
                </a:lnTo>
                <a:lnTo>
                  <a:pt x="22" y="63"/>
                </a:lnTo>
                <a:lnTo>
                  <a:pt x="0" y="63"/>
                </a:lnTo>
                <a:close/>
                <a:moveTo>
                  <a:pt x="8" y="56"/>
                </a:moveTo>
                <a:lnTo>
                  <a:pt x="21" y="56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6" y="56"/>
                </a:lnTo>
                <a:lnTo>
                  <a:pt x="28" y="55"/>
                </a:lnTo>
                <a:lnTo>
                  <a:pt x="29" y="55"/>
                </a:lnTo>
                <a:lnTo>
                  <a:pt x="31" y="53"/>
                </a:lnTo>
                <a:lnTo>
                  <a:pt x="32" y="53"/>
                </a:lnTo>
                <a:lnTo>
                  <a:pt x="34" y="52"/>
                </a:lnTo>
                <a:lnTo>
                  <a:pt x="35" y="51"/>
                </a:lnTo>
                <a:lnTo>
                  <a:pt x="36" y="50"/>
                </a:lnTo>
                <a:lnTo>
                  <a:pt x="37" y="50"/>
                </a:lnTo>
                <a:lnTo>
                  <a:pt x="38" y="48"/>
                </a:lnTo>
                <a:lnTo>
                  <a:pt x="38" y="47"/>
                </a:lnTo>
                <a:lnTo>
                  <a:pt x="39" y="46"/>
                </a:lnTo>
                <a:lnTo>
                  <a:pt x="39" y="45"/>
                </a:lnTo>
                <a:lnTo>
                  <a:pt x="40" y="43"/>
                </a:lnTo>
                <a:lnTo>
                  <a:pt x="40" y="41"/>
                </a:lnTo>
                <a:lnTo>
                  <a:pt x="40" y="39"/>
                </a:lnTo>
                <a:lnTo>
                  <a:pt x="41" y="38"/>
                </a:lnTo>
                <a:lnTo>
                  <a:pt x="41" y="37"/>
                </a:lnTo>
                <a:lnTo>
                  <a:pt x="41" y="34"/>
                </a:lnTo>
                <a:lnTo>
                  <a:pt x="41" y="31"/>
                </a:lnTo>
                <a:lnTo>
                  <a:pt x="41" y="30"/>
                </a:lnTo>
                <a:lnTo>
                  <a:pt x="41" y="29"/>
                </a:lnTo>
                <a:lnTo>
                  <a:pt x="41" y="27"/>
                </a:lnTo>
                <a:lnTo>
                  <a:pt x="41" y="26"/>
                </a:lnTo>
                <a:lnTo>
                  <a:pt x="41" y="24"/>
                </a:lnTo>
                <a:lnTo>
                  <a:pt x="40" y="22"/>
                </a:lnTo>
                <a:lnTo>
                  <a:pt x="40" y="21"/>
                </a:lnTo>
                <a:lnTo>
                  <a:pt x="40" y="20"/>
                </a:lnTo>
                <a:lnTo>
                  <a:pt x="39" y="19"/>
                </a:lnTo>
                <a:lnTo>
                  <a:pt x="39" y="18"/>
                </a:lnTo>
                <a:lnTo>
                  <a:pt x="38" y="17"/>
                </a:lnTo>
                <a:lnTo>
                  <a:pt x="37" y="14"/>
                </a:lnTo>
                <a:lnTo>
                  <a:pt x="37" y="13"/>
                </a:lnTo>
                <a:lnTo>
                  <a:pt x="35" y="12"/>
                </a:lnTo>
                <a:lnTo>
                  <a:pt x="34" y="11"/>
                </a:lnTo>
                <a:lnTo>
                  <a:pt x="32" y="10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8" y="9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8" y="8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0" name="Freeform 702"/>
          <p:cNvSpPr>
            <a:spLocks noChangeAspect="1" noEditPoints="1"/>
          </p:cNvSpPr>
          <p:nvPr/>
        </p:nvSpPr>
        <p:spPr bwMode="auto">
          <a:xfrm>
            <a:off x="3003550" y="2428875"/>
            <a:ext cx="3175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1" name="Freeform 703"/>
          <p:cNvSpPr>
            <a:spLocks noChangeAspect="1"/>
          </p:cNvSpPr>
          <p:nvPr/>
        </p:nvSpPr>
        <p:spPr bwMode="auto">
          <a:xfrm>
            <a:off x="3011488" y="2435225"/>
            <a:ext cx="19050" cy="20638"/>
          </a:xfrm>
          <a:custGeom>
            <a:avLst/>
            <a:gdLst>
              <a:gd name="T0" fmla="*/ 0 w 40"/>
              <a:gd name="T1" fmla="*/ 2147483646 h 46"/>
              <a:gd name="T2" fmla="*/ 2147483646 w 40"/>
              <a:gd name="T3" fmla="*/ 2147483646 h 46"/>
              <a:gd name="T4" fmla="*/ 2147483646 w 40"/>
              <a:gd name="T5" fmla="*/ 0 h 46"/>
              <a:gd name="T6" fmla="*/ 2147483646 w 40"/>
              <a:gd name="T7" fmla="*/ 0 h 46"/>
              <a:gd name="T8" fmla="*/ 2147483646 w 40"/>
              <a:gd name="T9" fmla="*/ 2147483646 h 46"/>
              <a:gd name="T10" fmla="*/ 2147483646 w 40"/>
              <a:gd name="T11" fmla="*/ 2147483646 h 46"/>
              <a:gd name="T12" fmla="*/ 2147483646 w 40"/>
              <a:gd name="T13" fmla="*/ 2147483646 h 46"/>
              <a:gd name="T14" fmla="*/ 2147483646 w 40"/>
              <a:gd name="T15" fmla="*/ 2147483646 h 46"/>
              <a:gd name="T16" fmla="*/ 2147483646 w 40"/>
              <a:gd name="T17" fmla="*/ 0 h 46"/>
              <a:gd name="T18" fmla="*/ 2147483646 w 40"/>
              <a:gd name="T19" fmla="*/ 0 h 46"/>
              <a:gd name="T20" fmla="*/ 2147483646 w 40"/>
              <a:gd name="T21" fmla="*/ 2147483646 h 46"/>
              <a:gd name="T22" fmla="*/ 2147483646 w 40"/>
              <a:gd name="T23" fmla="*/ 2147483646 h 46"/>
              <a:gd name="T24" fmla="*/ 2147483646 w 40"/>
              <a:gd name="T25" fmla="*/ 2147483646 h 46"/>
              <a:gd name="T26" fmla="*/ 2147483646 w 40"/>
              <a:gd name="T27" fmla="*/ 2147483646 h 46"/>
              <a:gd name="T28" fmla="*/ 2147483646 w 40"/>
              <a:gd name="T29" fmla="*/ 2147483646 h 46"/>
              <a:gd name="T30" fmla="*/ 2147483646 w 40"/>
              <a:gd name="T31" fmla="*/ 2147483646 h 46"/>
              <a:gd name="T32" fmla="*/ 0 w 40"/>
              <a:gd name="T33" fmla="*/ 2147483646 h 4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0"/>
              <a:gd name="T52" fmla="*/ 0 h 46"/>
              <a:gd name="T53" fmla="*/ 40 w 40"/>
              <a:gd name="T54" fmla="*/ 46 h 46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0" h="46">
                <a:moveTo>
                  <a:pt x="0" y="46"/>
                </a:moveTo>
                <a:lnTo>
                  <a:pt x="15" y="23"/>
                </a:lnTo>
                <a:lnTo>
                  <a:pt x="1" y="0"/>
                </a:lnTo>
                <a:lnTo>
                  <a:pt x="9" y="0"/>
                </a:lnTo>
                <a:lnTo>
                  <a:pt x="16" y="11"/>
                </a:lnTo>
                <a:lnTo>
                  <a:pt x="20" y="16"/>
                </a:lnTo>
                <a:lnTo>
                  <a:pt x="22" y="14"/>
                </a:lnTo>
                <a:lnTo>
                  <a:pt x="23" y="12"/>
                </a:lnTo>
                <a:lnTo>
                  <a:pt x="31" y="0"/>
                </a:lnTo>
                <a:lnTo>
                  <a:pt x="40" y="0"/>
                </a:lnTo>
                <a:lnTo>
                  <a:pt x="25" y="23"/>
                </a:lnTo>
                <a:lnTo>
                  <a:pt x="40" y="46"/>
                </a:lnTo>
                <a:lnTo>
                  <a:pt x="31" y="46"/>
                </a:lnTo>
                <a:lnTo>
                  <a:pt x="22" y="32"/>
                </a:lnTo>
                <a:lnTo>
                  <a:pt x="20" y="30"/>
                </a:lnTo>
                <a:lnTo>
                  <a:pt x="8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2" name="Rectangle 704"/>
          <p:cNvSpPr>
            <a:spLocks noChangeAspect="1" noChangeArrowheads="1"/>
          </p:cNvSpPr>
          <p:nvPr/>
        </p:nvSpPr>
        <p:spPr bwMode="auto">
          <a:xfrm>
            <a:off x="3027363" y="2443163"/>
            <a:ext cx="11112" cy="3175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933" name="Freeform 705"/>
          <p:cNvSpPr>
            <a:spLocks noChangeAspect="1"/>
          </p:cNvSpPr>
          <p:nvPr/>
        </p:nvSpPr>
        <p:spPr bwMode="auto">
          <a:xfrm>
            <a:off x="3043238" y="2427288"/>
            <a:ext cx="20637" cy="28575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4" name="Freeform 706"/>
          <p:cNvSpPr>
            <a:spLocks noChangeAspect="1" noEditPoints="1"/>
          </p:cNvSpPr>
          <p:nvPr/>
        </p:nvSpPr>
        <p:spPr bwMode="auto">
          <a:xfrm>
            <a:off x="3068638" y="2435225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8"/>
                </a:moveTo>
                <a:lnTo>
                  <a:pt x="32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4" y="8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5" name="Freeform 707"/>
          <p:cNvSpPr>
            <a:spLocks noChangeAspect="1" noEditPoints="1"/>
          </p:cNvSpPr>
          <p:nvPr/>
        </p:nvSpPr>
        <p:spPr bwMode="auto">
          <a:xfrm>
            <a:off x="3089275" y="2435225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8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6"/>
                </a:lnTo>
                <a:lnTo>
                  <a:pt x="37" y="17"/>
                </a:lnTo>
                <a:lnTo>
                  <a:pt x="38" y="18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7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6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4"/>
                </a:lnTo>
                <a:lnTo>
                  <a:pt x="9" y="43"/>
                </a:lnTo>
                <a:lnTo>
                  <a:pt x="7" y="42"/>
                </a:lnTo>
                <a:lnTo>
                  <a:pt x="7" y="65"/>
                </a:lnTo>
                <a:lnTo>
                  <a:pt x="0" y="65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7"/>
                </a:lnTo>
                <a:lnTo>
                  <a:pt x="28" y="36"/>
                </a:lnTo>
                <a:lnTo>
                  <a:pt x="28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7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8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6" name="Freeform 708"/>
          <p:cNvSpPr>
            <a:spLocks noChangeAspect="1"/>
          </p:cNvSpPr>
          <p:nvPr/>
        </p:nvSpPr>
        <p:spPr bwMode="auto">
          <a:xfrm>
            <a:off x="3108325" y="2428875"/>
            <a:ext cx="9525" cy="26988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2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7" name="Freeform 709"/>
          <p:cNvSpPr>
            <a:spLocks noChangeAspect="1" noEditPoints="1"/>
          </p:cNvSpPr>
          <p:nvPr/>
        </p:nvSpPr>
        <p:spPr bwMode="auto">
          <a:xfrm>
            <a:off x="3132138" y="2428875"/>
            <a:ext cx="23812" cy="26988"/>
          </a:xfrm>
          <a:custGeom>
            <a:avLst/>
            <a:gdLst>
              <a:gd name="T0" fmla="*/ 0 w 52"/>
              <a:gd name="T1" fmla="*/ 0 h 63"/>
              <a:gd name="T2" fmla="*/ 2147483646 w 52"/>
              <a:gd name="T3" fmla="*/ 0 h 63"/>
              <a:gd name="T4" fmla="*/ 2147483646 w 52"/>
              <a:gd name="T5" fmla="*/ 0 h 63"/>
              <a:gd name="T6" fmla="*/ 2147483646 w 52"/>
              <a:gd name="T7" fmla="*/ 2147483646 h 63"/>
              <a:gd name="T8" fmla="*/ 2147483646 w 52"/>
              <a:gd name="T9" fmla="*/ 2147483646 h 63"/>
              <a:gd name="T10" fmla="*/ 2147483646 w 52"/>
              <a:gd name="T11" fmla="*/ 2147483646 h 63"/>
              <a:gd name="T12" fmla="*/ 2147483646 w 52"/>
              <a:gd name="T13" fmla="*/ 2147483646 h 63"/>
              <a:gd name="T14" fmla="*/ 2147483646 w 52"/>
              <a:gd name="T15" fmla="*/ 2147483646 h 63"/>
              <a:gd name="T16" fmla="*/ 2147483646 w 52"/>
              <a:gd name="T17" fmla="*/ 2147483646 h 63"/>
              <a:gd name="T18" fmla="*/ 2147483646 w 52"/>
              <a:gd name="T19" fmla="*/ 2147483646 h 63"/>
              <a:gd name="T20" fmla="*/ 2147483646 w 52"/>
              <a:gd name="T21" fmla="*/ 2147483646 h 63"/>
              <a:gd name="T22" fmla="*/ 2147483646 w 52"/>
              <a:gd name="T23" fmla="*/ 2147483646 h 63"/>
              <a:gd name="T24" fmla="*/ 2147483646 w 52"/>
              <a:gd name="T25" fmla="*/ 2147483646 h 63"/>
              <a:gd name="T26" fmla="*/ 2147483646 w 52"/>
              <a:gd name="T27" fmla="*/ 2147483646 h 63"/>
              <a:gd name="T28" fmla="*/ 2147483646 w 52"/>
              <a:gd name="T29" fmla="*/ 2147483646 h 63"/>
              <a:gd name="T30" fmla="*/ 2147483646 w 52"/>
              <a:gd name="T31" fmla="*/ 2147483646 h 63"/>
              <a:gd name="T32" fmla="*/ 2147483646 w 52"/>
              <a:gd name="T33" fmla="*/ 2147483646 h 63"/>
              <a:gd name="T34" fmla="*/ 2147483646 w 52"/>
              <a:gd name="T35" fmla="*/ 2147483646 h 63"/>
              <a:gd name="T36" fmla="*/ 2147483646 w 52"/>
              <a:gd name="T37" fmla="*/ 2147483646 h 63"/>
              <a:gd name="T38" fmla="*/ 2147483646 w 52"/>
              <a:gd name="T39" fmla="*/ 2147483646 h 63"/>
              <a:gd name="T40" fmla="*/ 2147483646 w 52"/>
              <a:gd name="T41" fmla="*/ 2147483646 h 63"/>
              <a:gd name="T42" fmla="*/ 2147483646 w 52"/>
              <a:gd name="T43" fmla="*/ 2147483646 h 63"/>
              <a:gd name="T44" fmla="*/ 2147483646 w 52"/>
              <a:gd name="T45" fmla="*/ 2147483646 h 63"/>
              <a:gd name="T46" fmla="*/ 2147483646 w 52"/>
              <a:gd name="T47" fmla="*/ 2147483646 h 63"/>
              <a:gd name="T48" fmla="*/ 2147483646 w 52"/>
              <a:gd name="T49" fmla="*/ 2147483646 h 63"/>
              <a:gd name="T50" fmla="*/ 2147483646 w 52"/>
              <a:gd name="T51" fmla="*/ 2147483646 h 63"/>
              <a:gd name="T52" fmla="*/ 2147483646 w 52"/>
              <a:gd name="T53" fmla="*/ 2147483646 h 63"/>
              <a:gd name="T54" fmla="*/ 2147483646 w 52"/>
              <a:gd name="T55" fmla="*/ 2147483646 h 63"/>
              <a:gd name="T56" fmla="*/ 2147483646 w 52"/>
              <a:gd name="T57" fmla="*/ 2147483646 h 63"/>
              <a:gd name="T58" fmla="*/ 2147483646 w 52"/>
              <a:gd name="T59" fmla="*/ 2147483646 h 63"/>
              <a:gd name="T60" fmla="*/ 2147483646 w 52"/>
              <a:gd name="T61" fmla="*/ 2147483646 h 63"/>
              <a:gd name="T62" fmla="*/ 2147483646 w 52"/>
              <a:gd name="T63" fmla="*/ 2147483646 h 63"/>
              <a:gd name="T64" fmla="*/ 2147483646 w 52"/>
              <a:gd name="T65" fmla="*/ 2147483646 h 63"/>
              <a:gd name="T66" fmla="*/ 2147483646 w 52"/>
              <a:gd name="T67" fmla="*/ 2147483646 h 63"/>
              <a:gd name="T68" fmla="*/ 2147483646 w 52"/>
              <a:gd name="T69" fmla="*/ 2147483646 h 63"/>
              <a:gd name="T70" fmla="*/ 2147483646 w 52"/>
              <a:gd name="T71" fmla="*/ 2147483646 h 63"/>
              <a:gd name="T72" fmla="*/ 2147483646 w 52"/>
              <a:gd name="T73" fmla="*/ 2147483646 h 63"/>
              <a:gd name="T74" fmla="*/ 2147483646 w 52"/>
              <a:gd name="T75" fmla="*/ 2147483646 h 63"/>
              <a:gd name="T76" fmla="*/ 2147483646 w 52"/>
              <a:gd name="T77" fmla="*/ 2147483646 h 63"/>
              <a:gd name="T78" fmla="*/ 2147483646 w 52"/>
              <a:gd name="T79" fmla="*/ 2147483646 h 63"/>
              <a:gd name="T80" fmla="*/ 2147483646 w 52"/>
              <a:gd name="T81" fmla="*/ 2147483646 h 63"/>
              <a:gd name="T82" fmla="*/ 2147483646 w 52"/>
              <a:gd name="T83" fmla="*/ 2147483646 h 63"/>
              <a:gd name="T84" fmla="*/ 2147483646 w 52"/>
              <a:gd name="T85" fmla="*/ 2147483646 h 63"/>
              <a:gd name="T86" fmla="*/ 2147483646 w 52"/>
              <a:gd name="T87" fmla="*/ 2147483646 h 63"/>
              <a:gd name="T88" fmla="*/ 2147483646 w 52"/>
              <a:gd name="T89" fmla="*/ 2147483646 h 63"/>
              <a:gd name="T90" fmla="*/ 2147483646 w 52"/>
              <a:gd name="T91" fmla="*/ 2147483646 h 63"/>
              <a:gd name="T92" fmla="*/ 2147483646 w 52"/>
              <a:gd name="T93" fmla="*/ 2147483646 h 63"/>
              <a:gd name="T94" fmla="*/ 2147483646 w 52"/>
              <a:gd name="T95" fmla="*/ 2147483646 h 63"/>
              <a:gd name="T96" fmla="*/ 2147483646 w 52"/>
              <a:gd name="T97" fmla="*/ 2147483646 h 63"/>
              <a:gd name="T98" fmla="*/ 2147483646 w 52"/>
              <a:gd name="T99" fmla="*/ 2147483646 h 63"/>
              <a:gd name="T100" fmla="*/ 2147483646 w 52"/>
              <a:gd name="T101" fmla="*/ 2147483646 h 63"/>
              <a:gd name="T102" fmla="*/ 2147483646 w 52"/>
              <a:gd name="T103" fmla="*/ 2147483646 h 63"/>
              <a:gd name="T104" fmla="*/ 2147483646 w 52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2"/>
              <a:gd name="T160" fmla="*/ 0 h 63"/>
              <a:gd name="T161" fmla="*/ 52 w 52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2" h="63">
                <a:moveTo>
                  <a:pt x="0" y="63"/>
                </a:moveTo>
                <a:lnTo>
                  <a:pt x="0" y="0"/>
                </a:lnTo>
                <a:lnTo>
                  <a:pt x="26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6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2"/>
                </a:lnTo>
                <a:lnTo>
                  <a:pt x="47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47" y="20"/>
                </a:lnTo>
                <a:lnTo>
                  <a:pt x="46" y="22"/>
                </a:lnTo>
                <a:lnTo>
                  <a:pt x="46" y="23"/>
                </a:lnTo>
                <a:lnTo>
                  <a:pt x="46" y="24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2" y="34"/>
                </a:lnTo>
                <a:lnTo>
                  <a:pt x="30" y="34"/>
                </a:lnTo>
                <a:lnTo>
                  <a:pt x="32" y="36"/>
                </a:lnTo>
                <a:lnTo>
                  <a:pt x="33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2" y="63"/>
                </a:lnTo>
                <a:lnTo>
                  <a:pt x="42" y="63"/>
                </a:lnTo>
                <a:lnTo>
                  <a:pt x="35" y="50"/>
                </a:lnTo>
                <a:lnTo>
                  <a:pt x="32" y="48"/>
                </a:lnTo>
                <a:lnTo>
                  <a:pt x="32" y="47"/>
                </a:lnTo>
                <a:lnTo>
                  <a:pt x="31" y="46"/>
                </a:lnTo>
                <a:lnTo>
                  <a:pt x="30" y="43"/>
                </a:lnTo>
                <a:lnTo>
                  <a:pt x="29" y="41"/>
                </a:lnTo>
                <a:lnTo>
                  <a:pt x="28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8" y="36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1" y="27"/>
                </a:lnTo>
                <a:lnTo>
                  <a:pt x="32" y="27"/>
                </a:lnTo>
                <a:lnTo>
                  <a:pt x="33" y="27"/>
                </a:lnTo>
                <a:lnTo>
                  <a:pt x="35" y="26"/>
                </a:lnTo>
                <a:lnTo>
                  <a:pt x="36" y="26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8" y="8"/>
                </a:lnTo>
                <a:lnTo>
                  <a:pt x="8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8" name="Freeform 710"/>
          <p:cNvSpPr>
            <a:spLocks noChangeAspect="1" noEditPoints="1"/>
          </p:cNvSpPr>
          <p:nvPr/>
        </p:nvSpPr>
        <p:spPr bwMode="auto">
          <a:xfrm>
            <a:off x="3155950" y="24352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7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8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39" name="Freeform 711"/>
          <p:cNvSpPr>
            <a:spLocks noChangeAspect="1"/>
          </p:cNvSpPr>
          <p:nvPr/>
        </p:nvSpPr>
        <p:spPr bwMode="auto">
          <a:xfrm>
            <a:off x="3178175" y="2435225"/>
            <a:ext cx="15875" cy="20638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10" y="37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7"/>
                </a:lnTo>
                <a:lnTo>
                  <a:pt x="13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8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8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4" y="7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10" y="8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8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4" y="37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7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7"/>
                </a:lnTo>
                <a:lnTo>
                  <a:pt x="9" y="47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0" name="Freeform 712"/>
          <p:cNvSpPr>
            <a:spLocks noChangeAspect="1" noEditPoints="1"/>
          </p:cNvSpPr>
          <p:nvPr/>
        </p:nvSpPr>
        <p:spPr bwMode="auto">
          <a:xfrm>
            <a:off x="3197225" y="24352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1" name="Freeform 713"/>
          <p:cNvSpPr>
            <a:spLocks noChangeAspect="1" noEditPoints="1"/>
          </p:cNvSpPr>
          <p:nvPr/>
        </p:nvSpPr>
        <p:spPr bwMode="auto">
          <a:xfrm>
            <a:off x="3217863" y="2428875"/>
            <a:ext cx="17462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2" name="Freeform 714"/>
          <p:cNvSpPr>
            <a:spLocks noChangeAspect="1" noEditPoints="1"/>
          </p:cNvSpPr>
          <p:nvPr/>
        </p:nvSpPr>
        <p:spPr bwMode="auto">
          <a:xfrm>
            <a:off x="3240088" y="2435225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8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3" name="Freeform 715"/>
          <p:cNvSpPr>
            <a:spLocks noChangeAspect="1"/>
          </p:cNvSpPr>
          <p:nvPr/>
        </p:nvSpPr>
        <p:spPr bwMode="auto">
          <a:xfrm>
            <a:off x="3332163" y="1982788"/>
            <a:ext cx="28575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4" y="0"/>
                </a:lnTo>
                <a:lnTo>
                  <a:pt x="27" y="44"/>
                </a:lnTo>
                <a:lnTo>
                  <a:pt x="28" y="47"/>
                </a:lnTo>
                <a:lnTo>
                  <a:pt x="29" y="50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7"/>
                </a:lnTo>
                <a:lnTo>
                  <a:pt x="31" y="46"/>
                </a:lnTo>
                <a:lnTo>
                  <a:pt x="32" y="43"/>
                </a:lnTo>
                <a:lnTo>
                  <a:pt x="45" y="0"/>
                </a:lnTo>
                <a:lnTo>
                  <a:pt x="58" y="0"/>
                </a:lnTo>
                <a:lnTo>
                  <a:pt x="58" y="63"/>
                </a:lnTo>
                <a:lnTo>
                  <a:pt x="50" y="63"/>
                </a:lnTo>
                <a:lnTo>
                  <a:pt x="50" y="7"/>
                </a:lnTo>
                <a:lnTo>
                  <a:pt x="34" y="63"/>
                </a:lnTo>
                <a:lnTo>
                  <a:pt x="25" y="63"/>
                </a:lnTo>
                <a:lnTo>
                  <a:pt x="9" y="7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4" name="Freeform 716"/>
          <p:cNvSpPr>
            <a:spLocks noChangeAspect="1" noEditPoints="1"/>
          </p:cNvSpPr>
          <p:nvPr/>
        </p:nvSpPr>
        <p:spPr bwMode="auto">
          <a:xfrm>
            <a:off x="3363913" y="1989138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5" name="Freeform 717"/>
          <p:cNvSpPr>
            <a:spLocks noChangeAspect="1"/>
          </p:cNvSpPr>
          <p:nvPr/>
        </p:nvSpPr>
        <p:spPr bwMode="auto">
          <a:xfrm>
            <a:off x="3384550" y="198913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6" name="Freeform 718"/>
          <p:cNvSpPr>
            <a:spLocks noChangeAspect="1"/>
          </p:cNvSpPr>
          <p:nvPr/>
        </p:nvSpPr>
        <p:spPr bwMode="auto">
          <a:xfrm>
            <a:off x="3403600" y="198913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7" name="Freeform 719"/>
          <p:cNvSpPr>
            <a:spLocks noChangeAspect="1" noEditPoints="1"/>
          </p:cNvSpPr>
          <p:nvPr/>
        </p:nvSpPr>
        <p:spPr bwMode="auto">
          <a:xfrm>
            <a:off x="3421063" y="19891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8" name="Freeform 720"/>
          <p:cNvSpPr>
            <a:spLocks noChangeAspect="1"/>
          </p:cNvSpPr>
          <p:nvPr/>
        </p:nvSpPr>
        <p:spPr bwMode="auto">
          <a:xfrm>
            <a:off x="3443288" y="198913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49" name="Freeform 721"/>
          <p:cNvSpPr>
            <a:spLocks noChangeAspect="1" noEditPoints="1"/>
          </p:cNvSpPr>
          <p:nvPr/>
        </p:nvSpPr>
        <p:spPr bwMode="auto">
          <a:xfrm>
            <a:off x="3455988" y="1982788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0 h 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4"/>
              <a:gd name="T167" fmla="*/ 40 w 40"/>
              <a:gd name="T168" fmla="*/ 64 h 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4">
                <a:moveTo>
                  <a:pt x="0" y="40"/>
                </a:move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9"/>
                </a:lnTo>
                <a:lnTo>
                  <a:pt x="2" y="26"/>
                </a:lnTo>
                <a:lnTo>
                  <a:pt x="3" y="25"/>
                </a:lnTo>
                <a:lnTo>
                  <a:pt x="4" y="24"/>
                </a:lnTo>
                <a:lnTo>
                  <a:pt x="4" y="23"/>
                </a:lnTo>
                <a:lnTo>
                  <a:pt x="5" y="22"/>
                </a:lnTo>
                <a:lnTo>
                  <a:pt x="6" y="21"/>
                </a:lnTo>
                <a:lnTo>
                  <a:pt x="8" y="20"/>
                </a:lnTo>
                <a:lnTo>
                  <a:pt x="9" y="18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4" y="16"/>
                </a:lnTo>
                <a:lnTo>
                  <a:pt x="15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6" y="16"/>
                </a:lnTo>
                <a:lnTo>
                  <a:pt x="28" y="16"/>
                </a:lnTo>
                <a:lnTo>
                  <a:pt x="29" y="17"/>
                </a:lnTo>
                <a:lnTo>
                  <a:pt x="31" y="18"/>
                </a:lnTo>
                <a:lnTo>
                  <a:pt x="32" y="20"/>
                </a:lnTo>
                <a:lnTo>
                  <a:pt x="34" y="22"/>
                </a:lnTo>
                <a:lnTo>
                  <a:pt x="35" y="23"/>
                </a:lnTo>
                <a:lnTo>
                  <a:pt x="37" y="25"/>
                </a:lnTo>
                <a:lnTo>
                  <a:pt x="38" y="27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6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7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3" y="59"/>
                </a:lnTo>
                <a:lnTo>
                  <a:pt x="32" y="60"/>
                </a:lnTo>
                <a:lnTo>
                  <a:pt x="31" y="61"/>
                </a:lnTo>
                <a:lnTo>
                  <a:pt x="30" y="61"/>
                </a:lnTo>
                <a:lnTo>
                  <a:pt x="29" y="62"/>
                </a:lnTo>
                <a:lnTo>
                  <a:pt x="28" y="63"/>
                </a:lnTo>
                <a:lnTo>
                  <a:pt x="26" y="63"/>
                </a:lnTo>
                <a:lnTo>
                  <a:pt x="25" y="63"/>
                </a:lnTo>
                <a:lnTo>
                  <a:pt x="24" y="64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7"/>
                </a:lnTo>
                <a:lnTo>
                  <a:pt x="4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30" y="50"/>
                </a:lnTo>
                <a:lnTo>
                  <a:pt x="31" y="49"/>
                </a:lnTo>
                <a:lnTo>
                  <a:pt x="31" y="46"/>
                </a:lnTo>
                <a:lnTo>
                  <a:pt x="32" y="45"/>
                </a:lnTo>
                <a:lnTo>
                  <a:pt x="32" y="43"/>
                </a:lnTo>
                <a:lnTo>
                  <a:pt x="32" y="42"/>
                </a:lnTo>
                <a:lnTo>
                  <a:pt x="32" y="40"/>
                </a:lnTo>
                <a:lnTo>
                  <a:pt x="32" y="39"/>
                </a:lnTo>
                <a:lnTo>
                  <a:pt x="32" y="37"/>
                </a:lnTo>
                <a:lnTo>
                  <a:pt x="32" y="35"/>
                </a:lnTo>
                <a:lnTo>
                  <a:pt x="32" y="34"/>
                </a:lnTo>
                <a:lnTo>
                  <a:pt x="31" y="32"/>
                </a:lnTo>
                <a:lnTo>
                  <a:pt x="31" y="31"/>
                </a:lnTo>
                <a:lnTo>
                  <a:pt x="30" y="30"/>
                </a:lnTo>
                <a:lnTo>
                  <a:pt x="29" y="29"/>
                </a:lnTo>
                <a:lnTo>
                  <a:pt x="29" y="27"/>
                </a:lnTo>
                <a:lnTo>
                  <a:pt x="28" y="26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  <a:moveTo>
                  <a:pt x="14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0" name="Freeform 722"/>
          <p:cNvSpPr>
            <a:spLocks noChangeAspect="1" noEditPoints="1"/>
          </p:cNvSpPr>
          <p:nvPr/>
        </p:nvSpPr>
        <p:spPr bwMode="auto">
          <a:xfrm>
            <a:off x="3411538" y="2025650"/>
            <a:ext cx="20637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8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6"/>
                </a:lnTo>
                <a:lnTo>
                  <a:pt x="12" y="17"/>
                </a:lnTo>
                <a:lnTo>
                  <a:pt x="11" y="18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1" name="Freeform 723"/>
          <p:cNvSpPr>
            <a:spLocks noChangeAspect="1" noEditPoints="1"/>
          </p:cNvSpPr>
          <p:nvPr/>
        </p:nvSpPr>
        <p:spPr bwMode="auto">
          <a:xfrm>
            <a:off x="2841625" y="1822450"/>
            <a:ext cx="20638" cy="25400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5"/>
                </a:lnTo>
                <a:lnTo>
                  <a:pt x="38" y="27"/>
                </a:lnTo>
                <a:lnTo>
                  <a:pt x="37" y="27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5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5"/>
                </a:lnTo>
                <a:lnTo>
                  <a:pt x="41" y="56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2"/>
                </a:lnTo>
                <a:lnTo>
                  <a:pt x="34" y="62"/>
                </a:lnTo>
                <a:lnTo>
                  <a:pt x="33" y="62"/>
                </a:lnTo>
                <a:lnTo>
                  <a:pt x="31" y="62"/>
                </a:lnTo>
                <a:lnTo>
                  <a:pt x="30" y="63"/>
                </a:lnTo>
                <a:lnTo>
                  <a:pt x="29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9" y="26"/>
                </a:move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5" y="26"/>
                </a:lnTo>
                <a:lnTo>
                  <a:pt x="28" y="26"/>
                </a:lnTo>
                <a:lnTo>
                  <a:pt x="29" y="25"/>
                </a:lnTo>
                <a:lnTo>
                  <a:pt x="31" y="25"/>
                </a:lnTo>
                <a:lnTo>
                  <a:pt x="32" y="24"/>
                </a:lnTo>
                <a:lnTo>
                  <a:pt x="33" y="23"/>
                </a:lnTo>
                <a:lnTo>
                  <a:pt x="34" y="23"/>
                </a:lnTo>
                <a:lnTo>
                  <a:pt x="34" y="22"/>
                </a:lnTo>
                <a:lnTo>
                  <a:pt x="35" y="20"/>
                </a:lnTo>
                <a:lnTo>
                  <a:pt x="35" y="19"/>
                </a:lnTo>
                <a:lnTo>
                  <a:pt x="35" y="17"/>
                </a:lnTo>
                <a:lnTo>
                  <a:pt x="35" y="15"/>
                </a:lnTo>
                <a:lnTo>
                  <a:pt x="35" y="14"/>
                </a:lnTo>
                <a:lnTo>
                  <a:pt x="34" y="13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9" y="7"/>
                </a:lnTo>
                <a:lnTo>
                  <a:pt x="9" y="26"/>
                </a:lnTo>
                <a:close/>
                <a:moveTo>
                  <a:pt x="9" y="55"/>
                </a:moveTo>
                <a:lnTo>
                  <a:pt x="23" y="55"/>
                </a:lnTo>
                <a:lnTo>
                  <a:pt x="24" y="55"/>
                </a:lnTo>
                <a:lnTo>
                  <a:pt x="27" y="55"/>
                </a:lnTo>
                <a:lnTo>
                  <a:pt x="28" y="55"/>
                </a:lnTo>
                <a:lnTo>
                  <a:pt x="29" y="55"/>
                </a:lnTo>
                <a:lnTo>
                  <a:pt x="30" y="54"/>
                </a:lnTo>
                <a:lnTo>
                  <a:pt x="31" y="54"/>
                </a:lnTo>
                <a:lnTo>
                  <a:pt x="32" y="54"/>
                </a:lnTo>
                <a:lnTo>
                  <a:pt x="33" y="53"/>
                </a:lnTo>
                <a:lnTo>
                  <a:pt x="34" y="53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6"/>
                </a:lnTo>
                <a:lnTo>
                  <a:pt x="37" y="45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6"/>
                </a:lnTo>
                <a:lnTo>
                  <a:pt x="33" y="36"/>
                </a:lnTo>
                <a:lnTo>
                  <a:pt x="33" y="35"/>
                </a:lnTo>
                <a:lnTo>
                  <a:pt x="31" y="35"/>
                </a:lnTo>
                <a:lnTo>
                  <a:pt x="30" y="35"/>
                </a:lnTo>
                <a:lnTo>
                  <a:pt x="29" y="34"/>
                </a:lnTo>
                <a:lnTo>
                  <a:pt x="28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9" y="34"/>
                </a:lnTo>
                <a:lnTo>
                  <a:pt x="9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2" name="Freeform 724"/>
          <p:cNvSpPr>
            <a:spLocks noChangeAspect="1" noEditPoints="1"/>
          </p:cNvSpPr>
          <p:nvPr/>
        </p:nvSpPr>
        <p:spPr bwMode="auto">
          <a:xfrm>
            <a:off x="2865438" y="182880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3" name="Freeform 725"/>
          <p:cNvSpPr>
            <a:spLocks noChangeAspect="1"/>
          </p:cNvSpPr>
          <p:nvPr/>
        </p:nvSpPr>
        <p:spPr bwMode="auto">
          <a:xfrm>
            <a:off x="2887663" y="1828800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4" name="Freeform 726"/>
          <p:cNvSpPr>
            <a:spLocks noChangeAspect="1" noEditPoints="1"/>
          </p:cNvSpPr>
          <p:nvPr/>
        </p:nvSpPr>
        <p:spPr bwMode="auto">
          <a:xfrm>
            <a:off x="2898775" y="18288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5" name="Freeform 727"/>
          <p:cNvSpPr>
            <a:spLocks noChangeAspect="1" noEditPoints="1"/>
          </p:cNvSpPr>
          <p:nvPr/>
        </p:nvSpPr>
        <p:spPr bwMode="auto">
          <a:xfrm>
            <a:off x="2922588" y="1822450"/>
            <a:ext cx="15875" cy="25400"/>
          </a:xfrm>
          <a:custGeom>
            <a:avLst/>
            <a:gdLst>
              <a:gd name="T0" fmla="*/ 2147483646 w 36"/>
              <a:gd name="T1" fmla="*/ 2147483646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0 w 36"/>
              <a:gd name="T29" fmla="*/ 2147483646 h 64"/>
              <a:gd name="T30" fmla="*/ 0 w 36"/>
              <a:gd name="T31" fmla="*/ 2147483646 h 64"/>
              <a:gd name="T32" fmla="*/ 0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0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28" y="63"/>
                </a:moveTo>
                <a:lnTo>
                  <a:pt x="28" y="55"/>
                </a:lnTo>
                <a:lnTo>
                  <a:pt x="27" y="56"/>
                </a:lnTo>
                <a:lnTo>
                  <a:pt x="27" y="58"/>
                </a:lnTo>
                <a:lnTo>
                  <a:pt x="25" y="60"/>
                </a:lnTo>
                <a:lnTo>
                  <a:pt x="24" y="61"/>
                </a:lnTo>
                <a:lnTo>
                  <a:pt x="22" y="62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0" y="64"/>
                </a:lnTo>
                <a:lnTo>
                  <a:pt x="9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6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lnTo>
                  <a:pt x="0" y="16"/>
                </a:lnTo>
                <a:lnTo>
                  <a:pt x="7" y="16"/>
                </a:lnTo>
                <a:lnTo>
                  <a:pt x="7" y="42"/>
                </a:lnTo>
                <a:lnTo>
                  <a:pt x="7" y="46"/>
                </a:lnTo>
                <a:lnTo>
                  <a:pt x="7" y="49"/>
                </a:lnTo>
                <a:lnTo>
                  <a:pt x="7" y="50"/>
                </a:lnTo>
                <a:lnTo>
                  <a:pt x="8" y="51"/>
                </a:lnTo>
                <a:lnTo>
                  <a:pt x="9" y="53"/>
                </a:lnTo>
                <a:lnTo>
                  <a:pt x="9" y="54"/>
                </a:lnTo>
                <a:lnTo>
                  <a:pt x="10" y="54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5"/>
                </a:lnTo>
                <a:lnTo>
                  <a:pt x="23" y="54"/>
                </a:lnTo>
                <a:lnTo>
                  <a:pt x="24" y="54"/>
                </a:lnTo>
                <a:lnTo>
                  <a:pt x="25" y="53"/>
                </a:lnTo>
                <a:lnTo>
                  <a:pt x="26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8" y="46"/>
                </a:lnTo>
                <a:lnTo>
                  <a:pt x="28" y="45"/>
                </a:lnTo>
                <a:lnTo>
                  <a:pt x="28" y="43"/>
                </a:lnTo>
                <a:lnTo>
                  <a:pt x="28" y="41"/>
                </a:lnTo>
                <a:lnTo>
                  <a:pt x="28" y="16"/>
                </a:lnTo>
                <a:lnTo>
                  <a:pt x="36" y="16"/>
                </a:lnTo>
                <a:lnTo>
                  <a:pt x="36" y="63"/>
                </a:lnTo>
                <a:lnTo>
                  <a:pt x="28" y="63"/>
                </a:lnTo>
                <a:close/>
                <a:moveTo>
                  <a:pt x="14" y="12"/>
                </a:moveTo>
                <a:lnTo>
                  <a:pt x="19" y="0"/>
                </a:lnTo>
                <a:lnTo>
                  <a:pt x="28" y="0"/>
                </a:lnTo>
                <a:lnTo>
                  <a:pt x="19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6" name="Freeform 728"/>
          <p:cNvSpPr>
            <a:spLocks noChangeAspect="1"/>
          </p:cNvSpPr>
          <p:nvPr/>
        </p:nvSpPr>
        <p:spPr bwMode="auto">
          <a:xfrm>
            <a:off x="2943225" y="1828800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7" name="Freeform 729"/>
          <p:cNvSpPr>
            <a:spLocks noChangeAspect="1" noEditPoints="1"/>
          </p:cNvSpPr>
          <p:nvPr/>
        </p:nvSpPr>
        <p:spPr bwMode="auto">
          <a:xfrm>
            <a:off x="2962275" y="18288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8" name="Freeform 730"/>
          <p:cNvSpPr>
            <a:spLocks noChangeAspect="1" noEditPoints="1"/>
          </p:cNvSpPr>
          <p:nvPr/>
        </p:nvSpPr>
        <p:spPr bwMode="auto">
          <a:xfrm>
            <a:off x="2895600" y="1874838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59" name="Freeform 731"/>
          <p:cNvSpPr>
            <a:spLocks noChangeAspect="1" noEditPoints="1"/>
          </p:cNvSpPr>
          <p:nvPr/>
        </p:nvSpPr>
        <p:spPr bwMode="auto">
          <a:xfrm>
            <a:off x="3576638" y="1474788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0" name="Freeform 732"/>
          <p:cNvSpPr>
            <a:spLocks noChangeAspect="1"/>
          </p:cNvSpPr>
          <p:nvPr/>
        </p:nvSpPr>
        <p:spPr bwMode="auto">
          <a:xfrm>
            <a:off x="3489325" y="1498600"/>
            <a:ext cx="23813" cy="25400"/>
          </a:xfrm>
          <a:custGeom>
            <a:avLst/>
            <a:gdLst>
              <a:gd name="T0" fmla="*/ 2147483646 w 49"/>
              <a:gd name="T1" fmla="*/ 2147483646 h 64"/>
              <a:gd name="T2" fmla="*/ 2147483646 w 49"/>
              <a:gd name="T3" fmla="*/ 2147483646 h 64"/>
              <a:gd name="T4" fmla="*/ 0 w 49"/>
              <a:gd name="T5" fmla="*/ 2147483646 h 64"/>
              <a:gd name="T6" fmla="*/ 0 w 49"/>
              <a:gd name="T7" fmla="*/ 0 h 64"/>
              <a:gd name="T8" fmla="*/ 2147483646 w 49"/>
              <a:gd name="T9" fmla="*/ 0 h 64"/>
              <a:gd name="T10" fmla="*/ 2147483646 w 49"/>
              <a:gd name="T11" fmla="*/ 2147483646 h 64"/>
              <a:gd name="T12" fmla="*/ 2147483646 w 49"/>
              <a:gd name="T13" fmla="*/ 2147483646 h 64"/>
              <a:gd name="T14" fmla="*/ 2147483646 w 49"/>
              <a:gd name="T15" fmla="*/ 2147483646 h 64"/>
              <a:gd name="T16" fmla="*/ 2147483646 w 49"/>
              <a:gd name="T17" fmla="*/ 2147483646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4"/>
              <a:gd name="T29" fmla="*/ 49 w 49"/>
              <a:gd name="T30" fmla="*/ 64 h 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4">
                <a:moveTo>
                  <a:pt x="20" y="64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9" y="0"/>
                </a:lnTo>
                <a:lnTo>
                  <a:pt x="49" y="8"/>
                </a:lnTo>
                <a:lnTo>
                  <a:pt x="29" y="8"/>
                </a:lnTo>
                <a:lnTo>
                  <a:pt x="29" y="64"/>
                </a:lnTo>
                <a:lnTo>
                  <a:pt x="2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1" name="Freeform 733"/>
          <p:cNvSpPr>
            <a:spLocks noChangeAspect="1" noEditPoints="1"/>
          </p:cNvSpPr>
          <p:nvPr/>
        </p:nvSpPr>
        <p:spPr bwMode="auto">
          <a:xfrm>
            <a:off x="3513138" y="1498600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2" name="Freeform 734"/>
          <p:cNvSpPr>
            <a:spLocks noChangeAspect="1" noEditPoints="1"/>
          </p:cNvSpPr>
          <p:nvPr/>
        </p:nvSpPr>
        <p:spPr bwMode="auto">
          <a:xfrm>
            <a:off x="3522663" y="1498600"/>
            <a:ext cx="17462" cy="26988"/>
          </a:xfrm>
          <a:custGeom>
            <a:avLst/>
            <a:gdLst>
              <a:gd name="T0" fmla="*/ 0 w 38"/>
              <a:gd name="T1" fmla="*/ 0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7" y="64"/>
                </a:moveTo>
                <a:lnTo>
                  <a:pt x="0" y="64"/>
                </a:ln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8" y="21"/>
                </a:lnTo>
                <a:lnTo>
                  <a:pt x="9" y="20"/>
                </a:lnTo>
                <a:lnTo>
                  <a:pt x="11" y="19"/>
                </a:lnTo>
                <a:lnTo>
                  <a:pt x="12" y="18"/>
                </a:lnTo>
                <a:lnTo>
                  <a:pt x="14" y="17"/>
                </a:lnTo>
                <a:lnTo>
                  <a:pt x="15" y="17"/>
                </a:lnTo>
                <a:lnTo>
                  <a:pt x="16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5" y="17"/>
                </a:lnTo>
                <a:lnTo>
                  <a:pt x="26" y="17"/>
                </a:lnTo>
                <a:lnTo>
                  <a:pt x="27" y="18"/>
                </a:lnTo>
                <a:lnTo>
                  <a:pt x="28" y="18"/>
                </a:lnTo>
                <a:lnTo>
                  <a:pt x="29" y="19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4" y="24"/>
                </a:lnTo>
                <a:lnTo>
                  <a:pt x="35" y="26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5"/>
                </a:lnTo>
                <a:lnTo>
                  <a:pt x="38" y="36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5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3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2" y="57"/>
                </a:lnTo>
                <a:lnTo>
                  <a:pt x="32" y="58"/>
                </a:lnTo>
                <a:lnTo>
                  <a:pt x="30" y="59"/>
                </a:lnTo>
                <a:lnTo>
                  <a:pt x="29" y="61"/>
                </a:lnTo>
                <a:lnTo>
                  <a:pt x="28" y="63"/>
                </a:lnTo>
                <a:lnTo>
                  <a:pt x="27" y="63"/>
                </a:lnTo>
                <a:lnTo>
                  <a:pt x="26" y="64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4"/>
                </a:lnTo>
                <a:lnTo>
                  <a:pt x="12" y="63"/>
                </a:lnTo>
                <a:lnTo>
                  <a:pt x="11" y="61"/>
                </a:lnTo>
                <a:lnTo>
                  <a:pt x="10" y="60"/>
                </a:lnTo>
                <a:lnTo>
                  <a:pt x="9" y="60"/>
                </a:lnTo>
                <a:lnTo>
                  <a:pt x="8" y="58"/>
                </a:lnTo>
                <a:lnTo>
                  <a:pt x="7" y="57"/>
                </a:lnTo>
                <a:lnTo>
                  <a:pt x="7" y="64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8"/>
                </a:lnTo>
                <a:lnTo>
                  <a:pt x="30" y="36"/>
                </a:lnTo>
                <a:lnTo>
                  <a:pt x="30" y="35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3" name="Freeform 735"/>
          <p:cNvSpPr>
            <a:spLocks noChangeAspect="1" noEditPoints="1"/>
          </p:cNvSpPr>
          <p:nvPr/>
        </p:nvSpPr>
        <p:spPr bwMode="auto">
          <a:xfrm>
            <a:off x="3543300" y="1504950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4" name="Freeform 736"/>
          <p:cNvSpPr>
            <a:spLocks noChangeAspect="1"/>
          </p:cNvSpPr>
          <p:nvPr/>
        </p:nvSpPr>
        <p:spPr bwMode="auto">
          <a:xfrm>
            <a:off x="3563938" y="1506538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3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5" y="44"/>
                </a:lnTo>
                <a:lnTo>
                  <a:pt x="4" y="43"/>
                </a:lnTo>
                <a:lnTo>
                  <a:pt x="4" y="42"/>
                </a:lnTo>
                <a:lnTo>
                  <a:pt x="3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4" y="38"/>
                </a:lnTo>
                <a:lnTo>
                  <a:pt x="25" y="38"/>
                </a:lnTo>
                <a:lnTo>
                  <a:pt x="26" y="37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5" name="Freeform 737"/>
          <p:cNvSpPr>
            <a:spLocks noChangeAspect="1" noEditPoints="1"/>
          </p:cNvSpPr>
          <p:nvPr/>
        </p:nvSpPr>
        <p:spPr bwMode="auto">
          <a:xfrm>
            <a:off x="3749675" y="1708150"/>
            <a:ext cx="20638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6" name="Freeform 738"/>
          <p:cNvSpPr>
            <a:spLocks noChangeAspect="1"/>
          </p:cNvSpPr>
          <p:nvPr/>
        </p:nvSpPr>
        <p:spPr bwMode="auto">
          <a:xfrm>
            <a:off x="3595688" y="1670050"/>
            <a:ext cx="26987" cy="26988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29" y="41"/>
                </a:moveTo>
                <a:lnTo>
                  <a:pt x="29" y="33"/>
                </a:lnTo>
                <a:lnTo>
                  <a:pt x="55" y="33"/>
                </a:lnTo>
                <a:lnTo>
                  <a:pt x="55" y="56"/>
                </a:lnTo>
                <a:lnTo>
                  <a:pt x="54" y="57"/>
                </a:lnTo>
                <a:lnTo>
                  <a:pt x="51" y="58"/>
                </a:lnTo>
                <a:lnTo>
                  <a:pt x="50" y="59"/>
                </a:lnTo>
                <a:lnTo>
                  <a:pt x="48" y="61"/>
                </a:lnTo>
                <a:lnTo>
                  <a:pt x="47" y="62"/>
                </a:lnTo>
                <a:lnTo>
                  <a:pt x="46" y="63"/>
                </a:lnTo>
                <a:lnTo>
                  <a:pt x="44" y="63"/>
                </a:lnTo>
                <a:lnTo>
                  <a:pt x="43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2"/>
                </a:lnTo>
                <a:lnTo>
                  <a:pt x="12" y="61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5" y="54"/>
                </a:lnTo>
                <a:lnTo>
                  <a:pt x="4" y="53"/>
                </a:lnTo>
                <a:lnTo>
                  <a:pt x="3" y="51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3"/>
                </a:lnTo>
                <a:lnTo>
                  <a:pt x="0" y="41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2" y="21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4"/>
                </a:lnTo>
                <a:lnTo>
                  <a:pt x="5" y="13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6"/>
                </a:lnTo>
                <a:lnTo>
                  <a:pt x="11" y="6"/>
                </a:lnTo>
                <a:lnTo>
                  <a:pt x="12" y="5"/>
                </a:lnTo>
                <a:lnTo>
                  <a:pt x="14" y="5"/>
                </a:lnTo>
                <a:lnTo>
                  <a:pt x="16" y="4"/>
                </a:lnTo>
                <a:lnTo>
                  <a:pt x="18" y="3"/>
                </a:lnTo>
                <a:lnTo>
                  <a:pt x="19" y="2"/>
                </a:lnTo>
                <a:lnTo>
                  <a:pt x="21" y="2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35" y="0"/>
                </a:lnTo>
                <a:lnTo>
                  <a:pt x="36" y="2"/>
                </a:lnTo>
                <a:lnTo>
                  <a:pt x="37" y="2"/>
                </a:lnTo>
                <a:lnTo>
                  <a:pt x="39" y="2"/>
                </a:lnTo>
                <a:lnTo>
                  <a:pt x="40" y="3"/>
                </a:lnTo>
                <a:lnTo>
                  <a:pt x="41" y="3"/>
                </a:lnTo>
                <a:lnTo>
                  <a:pt x="43" y="4"/>
                </a:lnTo>
                <a:lnTo>
                  <a:pt x="45" y="5"/>
                </a:lnTo>
                <a:lnTo>
                  <a:pt x="46" y="5"/>
                </a:lnTo>
                <a:lnTo>
                  <a:pt x="46" y="6"/>
                </a:lnTo>
                <a:lnTo>
                  <a:pt x="47" y="7"/>
                </a:lnTo>
                <a:lnTo>
                  <a:pt x="48" y="8"/>
                </a:lnTo>
                <a:lnTo>
                  <a:pt x="49" y="9"/>
                </a:lnTo>
                <a:lnTo>
                  <a:pt x="50" y="10"/>
                </a:lnTo>
                <a:lnTo>
                  <a:pt x="50" y="12"/>
                </a:lnTo>
                <a:lnTo>
                  <a:pt x="51" y="14"/>
                </a:lnTo>
                <a:lnTo>
                  <a:pt x="52" y="15"/>
                </a:lnTo>
                <a:lnTo>
                  <a:pt x="52" y="16"/>
                </a:lnTo>
                <a:lnTo>
                  <a:pt x="54" y="18"/>
                </a:lnTo>
                <a:lnTo>
                  <a:pt x="54" y="19"/>
                </a:lnTo>
                <a:lnTo>
                  <a:pt x="46" y="22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4"/>
                </a:lnTo>
                <a:lnTo>
                  <a:pt x="42" y="13"/>
                </a:lnTo>
                <a:lnTo>
                  <a:pt x="41" y="13"/>
                </a:lnTo>
                <a:lnTo>
                  <a:pt x="40" y="12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2"/>
                </a:lnTo>
                <a:lnTo>
                  <a:pt x="17" y="12"/>
                </a:lnTo>
                <a:lnTo>
                  <a:pt x="16" y="13"/>
                </a:lnTo>
                <a:lnTo>
                  <a:pt x="15" y="14"/>
                </a:lnTo>
                <a:lnTo>
                  <a:pt x="15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0" y="21"/>
                </a:lnTo>
                <a:lnTo>
                  <a:pt x="10" y="23"/>
                </a:lnTo>
                <a:lnTo>
                  <a:pt x="9" y="24"/>
                </a:lnTo>
                <a:lnTo>
                  <a:pt x="9" y="25"/>
                </a:lnTo>
                <a:lnTo>
                  <a:pt x="9" y="27"/>
                </a:lnTo>
                <a:lnTo>
                  <a:pt x="8" y="28"/>
                </a:lnTo>
                <a:lnTo>
                  <a:pt x="8" y="29"/>
                </a:lnTo>
                <a:lnTo>
                  <a:pt x="8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8" y="39"/>
                </a:lnTo>
                <a:lnTo>
                  <a:pt x="9" y="41"/>
                </a:lnTo>
                <a:lnTo>
                  <a:pt x="9" y="43"/>
                </a:lnTo>
                <a:lnTo>
                  <a:pt x="9" y="44"/>
                </a:lnTo>
                <a:lnTo>
                  <a:pt x="10" y="46"/>
                </a:lnTo>
                <a:lnTo>
                  <a:pt x="11" y="47"/>
                </a:lnTo>
                <a:lnTo>
                  <a:pt x="11" y="48"/>
                </a:lnTo>
                <a:lnTo>
                  <a:pt x="12" y="49"/>
                </a:lnTo>
                <a:lnTo>
                  <a:pt x="14" y="51"/>
                </a:lnTo>
                <a:lnTo>
                  <a:pt x="15" y="52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4"/>
                </a:lnTo>
                <a:lnTo>
                  <a:pt x="44" y="54"/>
                </a:lnTo>
                <a:lnTo>
                  <a:pt x="45" y="53"/>
                </a:lnTo>
                <a:lnTo>
                  <a:pt x="46" y="52"/>
                </a:lnTo>
                <a:lnTo>
                  <a:pt x="46" y="41"/>
                </a:lnTo>
                <a:lnTo>
                  <a:pt x="29" y="4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7" name="Freeform 739"/>
          <p:cNvSpPr>
            <a:spLocks noChangeAspect="1"/>
          </p:cNvSpPr>
          <p:nvPr/>
        </p:nvSpPr>
        <p:spPr bwMode="auto">
          <a:xfrm>
            <a:off x="3624263" y="1676400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8" name="Freeform 740"/>
          <p:cNvSpPr>
            <a:spLocks noChangeAspect="1" noEditPoints="1"/>
          </p:cNvSpPr>
          <p:nvPr/>
        </p:nvSpPr>
        <p:spPr bwMode="auto">
          <a:xfrm>
            <a:off x="3636963" y="1676400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69" name="Freeform 741"/>
          <p:cNvSpPr>
            <a:spLocks noChangeAspect="1"/>
          </p:cNvSpPr>
          <p:nvPr/>
        </p:nvSpPr>
        <p:spPr bwMode="auto">
          <a:xfrm>
            <a:off x="3659188" y="1676400"/>
            <a:ext cx="15875" cy="22225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7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7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0" name="Freeform 742"/>
          <p:cNvSpPr>
            <a:spLocks noChangeAspect="1"/>
          </p:cNvSpPr>
          <p:nvPr/>
        </p:nvSpPr>
        <p:spPr bwMode="auto">
          <a:xfrm>
            <a:off x="3678238" y="1676400"/>
            <a:ext cx="15875" cy="22225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1" name="Freeform 743"/>
          <p:cNvSpPr>
            <a:spLocks noChangeAspect="1" noEditPoints="1"/>
          </p:cNvSpPr>
          <p:nvPr/>
        </p:nvSpPr>
        <p:spPr bwMode="auto">
          <a:xfrm>
            <a:off x="3695700" y="1676400"/>
            <a:ext cx="20638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2" name="Freeform 744"/>
          <p:cNvSpPr>
            <a:spLocks noChangeAspect="1"/>
          </p:cNvSpPr>
          <p:nvPr/>
        </p:nvSpPr>
        <p:spPr bwMode="auto">
          <a:xfrm>
            <a:off x="3717925" y="1676400"/>
            <a:ext cx="15875" cy="22225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4"/>
                </a:lnTo>
                <a:lnTo>
                  <a:pt x="30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3" name="Freeform 745"/>
          <p:cNvSpPr>
            <a:spLocks noChangeAspect="1" noEditPoints="1"/>
          </p:cNvSpPr>
          <p:nvPr/>
        </p:nvSpPr>
        <p:spPr bwMode="auto">
          <a:xfrm>
            <a:off x="3822700" y="1674813"/>
            <a:ext cx="26988" cy="25400"/>
          </a:xfrm>
          <a:custGeom>
            <a:avLst/>
            <a:gdLst>
              <a:gd name="T0" fmla="*/ 0 w 56"/>
              <a:gd name="T1" fmla="*/ 2147483646 h 64"/>
              <a:gd name="T2" fmla="*/ 2147483646 w 56"/>
              <a:gd name="T3" fmla="*/ 0 h 64"/>
              <a:gd name="T4" fmla="*/ 2147483646 w 56"/>
              <a:gd name="T5" fmla="*/ 0 h 64"/>
              <a:gd name="T6" fmla="*/ 2147483646 w 56"/>
              <a:gd name="T7" fmla="*/ 2147483646 h 64"/>
              <a:gd name="T8" fmla="*/ 2147483646 w 56"/>
              <a:gd name="T9" fmla="*/ 2147483646 h 64"/>
              <a:gd name="T10" fmla="*/ 2147483646 w 56"/>
              <a:gd name="T11" fmla="*/ 2147483646 h 64"/>
              <a:gd name="T12" fmla="*/ 2147483646 w 56"/>
              <a:gd name="T13" fmla="*/ 2147483646 h 64"/>
              <a:gd name="T14" fmla="*/ 2147483646 w 56"/>
              <a:gd name="T15" fmla="*/ 2147483646 h 64"/>
              <a:gd name="T16" fmla="*/ 0 w 56"/>
              <a:gd name="T17" fmla="*/ 2147483646 h 64"/>
              <a:gd name="T18" fmla="*/ 2147483646 w 56"/>
              <a:gd name="T19" fmla="*/ 2147483646 h 64"/>
              <a:gd name="T20" fmla="*/ 2147483646 w 56"/>
              <a:gd name="T21" fmla="*/ 2147483646 h 64"/>
              <a:gd name="T22" fmla="*/ 2147483646 w 56"/>
              <a:gd name="T23" fmla="*/ 2147483646 h 64"/>
              <a:gd name="T24" fmla="*/ 2147483646 w 56"/>
              <a:gd name="T25" fmla="*/ 2147483646 h 64"/>
              <a:gd name="T26" fmla="*/ 2147483646 w 56"/>
              <a:gd name="T27" fmla="*/ 2147483646 h 64"/>
              <a:gd name="T28" fmla="*/ 2147483646 w 56"/>
              <a:gd name="T29" fmla="*/ 2147483646 h 64"/>
              <a:gd name="T30" fmla="*/ 2147483646 w 56"/>
              <a:gd name="T31" fmla="*/ 2147483646 h 64"/>
              <a:gd name="T32" fmla="*/ 2147483646 w 56"/>
              <a:gd name="T33" fmla="*/ 2147483646 h 64"/>
              <a:gd name="T34" fmla="*/ 2147483646 w 56"/>
              <a:gd name="T35" fmla="*/ 2147483646 h 64"/>
              <a:gd name="T36" fmla="*/ 2147483646 w 56"/>
              <a:gd name="T37" fmla="*/ 2147483646 h 64"/>
              <a:gd name="T38" fmla="*/ 2147483646 w 56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4"/>
              <a:gd name="T62" fmla="*/ 56 w 56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4">
                <a:moveTo>
                  <a:pt x="0" y="64"/>
                </a:moveTo>
                <a:lnTo>
                  <a:pt x="24" y="0"/>
                </a:lnTo>
                <a:lnTo>
                  <a:pt x="33" y="0"/>
                </a:lnTo>
                <a:lnTo>
                  <a:pt x="56" y="64"/>
                </a:lnTo>
                <a:lnTo>
                  <a:pt x="48" y="64"/>
                </a:lnTo>
                <a:lnTo>
                  <a:pt x="40" y="44"/>
                </a:lnTo>
                <a:lnTo>
                  <a:pt x="16" y="44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1" y="17"/>
                </a:lnTo>
                <a:lnTo>
                  <a:pt x="30" y="14"/>
                </a:lnTo>
                <a:lnTo>
                  <a:pt x="29" y="8"/>
                </a:lnTo>
                <a:lnTo>
                  <a:pt x="28" y="10"/>
                </a:lnTo>
                <a:lnTo>
                  <a:pt x="27" y="14"/>
                </a:lnTo>
                <a:lnTo>
                  <a:pt x="26" y="16"/>
                </a:lnTo>
                <a:lnTo>
                  <a:pt x="25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4" name="Freeform 746"/>
          <p:cNvSpPr>
            <a:spLocks noChangeAspect="1"/>
          </p:cNvSpPr>
          <p:nvPr/>
        </p:nvSpPr>
        <p:spPr bwMode="auto">
          <a:xfrm>
            <a:off x="3852863" y="1679575"/>
            <a:ext cx="12700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5" name="Freeform 747"/>
          <p:cNvSpPr>
            <a:spLocks noChangeAspect="1" noEditPoints="1"/>
          </p:cNvSpPr>
          <p:nvPr/>
        </p:nvSpPr>
        <p:spPr bwMode="auto">
          <a:xfrm>
            <a:off x="3865563" y="16795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6" name="Freeform 748"/>
          <p:cNvSpPr>
            <a:spLocks noChangeAspect="1" noEditPoints="1"/>
          </p:cNvSpPr>
          <p:nvPr/>
        </p:nvSpPr>
        <p:spPr bwMode="auto">
          <a:xfrm>
            <a:off x="3889375" y="1674813"/>
            <a:ext cx="1588" cy="25400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7" name="Freeform 749"/>
          <p:cNvSpPr>
            <a:spLocks noChangeAspect="1" noEditPoints="1"/>
          </p:cNvSpPr>
          <p:nvPr/>
        </p:nvSpPr>
        <p:spPr bwMode="auto">
          <a:xfrm>
            <a:off x="3897313" y="1679575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8" name="Freeform 750"/>
          <p:cNvSpPr>
            <a:spLocks noChangeAspect="1" noEditPoints="1"/>
          </p:cNvSpPr>
          <p:nvPr/>
        </p:nvSpPr>
        <p:spPr bwMode="auto">
          <a:xfrm>
            <a:off x="3930650" y="1674813"/>
            <a:ext cx="20638" cy="25400"/>
          </a:xfrm>
          <a:custGeom>
            <a:avLst/>
            <a:gdLst>
              <a:gd name="T0" fmla="*/ 2147483646 w 45"/>
              <a:gd name="T1" fmla="*/ 0 h 64"/>
              <a:gd name="T2" fmla="*/ 2147483646 w 45"/>
              <a:gd name="T3" fmla="*/ 0 h 64"/>
              <a:gd name="T4" fmla="*/ 2147483646 w 45"/>
              <a:gd name="T5" fmla="*/ 2147483646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2147483646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2147483646 w 45"/>
              <a:gd name="T85" fmla="*/ 2147483646 h 64"/>
              <a:gd name="T86" fmla="*/ 2147483646 w 45"/>
              <a:gd name="T87" fmla="*/ 2147483646 h 64"/>
              <a:gd name="T88" fmla="*/ 2147483646 w 45"/>
              <a:gd name="T89" fmla="*/ 2147483646 h 64"/>
              <a:gd name="T90" fmla="*/ 2147483646 w 4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4"/>
              <a:gd name="T140" fmla="*/ 45 w 4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7" y="4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3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2"/>
                </a:lnTo>
                <a:lnTo>
                  <a:pt x="38" y="32"/>
                </a:lnTo>
                <a:lnTo>
                  <a:pt x="39" y="33"/>
                </a:lnTo>
                <a:lnTo>
                  <a:pt x="40" y="34"/>
                </a:lnTo>
                <a:lnTo>
                  <a:pt x="41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2"/>
                </a:lnTo>
                <a:lnTo>
                  <a:pt x="45" y="43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2"/>
                </a:lnTo>
                <a:lnTo>
                  <a:pt x="44" y="53"/>
                </a:lnTo>
                <a:lnTo>
                  <a:pt x="43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1"/>
                </a:lnTo>
                <a:lnTo>
                  <a:pt x="37" y="62"/>
                </a:lnTo>
                <a:lnTo>
                  <a:pt x="36" y="62"/>
                </a:lnTo>
                <a:lnTo>
                  <a:pt x="35" y="63"/>
                </a:lnTo>
                <a:lnTo>
                  <a:pt x="34" y="63"/>
                </a:lnTo>
                <a:lnTo>
                  <a:pt x="33" y="63"/>
                </a:lnTo>
                <a:lnTo>
                  <a:pt x="31" y="63"/>
                </a:lnTo>
                <a:lnTo>
                  <a:pt x="29" y="64"/>
                </a:lnTo>
                <a:lnTo>
                  <a:pt x="28" y="64"/>
                </a:lnTo>
                <a:lnTo>
                  <a:pt x="25" y="64"/>
                </a:lnTo>
                <a:lnTo>
                  <a:pt x="23" y="64"/>
                </a:lnTo>
                <a:lnTo>
                  <a:pt x="0" y="64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1" y="26"/>
                </a:lnTo>
                <a:lnTo>
                  <a:pt x="32" y="25"/>
                </a:lnTo>
                <a:lnTo>
                  <a:pt x="33" y="24"/>
                </a:lnTo>
                <a:lnTo>
                  <a:pt x="34" y="24"/>
                </a:lnTo>
                <a:lnTo>
                  <a:pt x="34" y="23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4" y="14"/>
                </a:lnTo>
                <a:lnTo>
                  <a:pt x="34" y="13"/>
                </a:lnTo>
                <a:lnTo>
                  <a:pt x="33" y="12"/>
                </a:lnTo>
                <a:lnTo>
                  <a:pt x="32" y="10"/>
                </a:lnTo>
                <a:lnTo>
                  <a:pt x="31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4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4"/>
                </a:lnTo>
                <a:lnTo>
                  <a:pt x="37" y="43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3" y="37"/>
                </a:lnTo>
                <a:lnTo>
                  <a:pt x="33" y="36"/>
                </a:lnTo>
                <a:lnTo>
                  <a:pt x="31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79" name="Freeform 751"/>
          <p:cNvSpPr>
            <a:spLocks noChangeAspect="1"/>
          </p:cNvSpPr>
          <p:nvPr/>
        </p:nvSpPr>
        <p:spPr bwMode="auto">
          <a:xfrm>
            <a:off x="3956050" y="1679575"/>
            <a:ext cx="11113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0" name="Freeform 752"/>
          <p:cNvSpPr>
            <a:spLocks noChangeAspect="1" noEditPoints="1"/>
          </p:cNvSpPr>
          <p:nvPr/>
        </p:nvSpPr>
        <p:spPr bwMode="auto">
          <a:xfrm>
            <a:off x="3968750" y="16795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1" name="Freeform 753"/>
          <p:cNvSpPr>
            <a:spLocks noChangeAspect="1"/>
          </p:cNvSpPr>
          <p:nvPr/>
        </p:nvSpPr>
        <p:spPr bwMode="auto">
          <a:xfrm>
            <a:off x="3990975" y="1679575"/>
            <a:ext cx="17463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2" name="Freeform 754"/>
          <p:cNvSpPr>
            <a:spLocks noChangeAspect="1"/>
          </p:cNvSpPr>
          <p:nvPr/>
        </p:nvSpPr>
        <p:spPr bwMode="auto">
          <a:xfrm>
            <a:off x="4013200" y="1679575"/>
            <a:ext cx="15875" cy="20638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6"/>
                </a:lnTo>
                <a:lnTo>
                  <a:pt x="37" y="38"/>
                </a:lnTo>
                <a:lnTo>
                  <a:pt x="35" y="39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6"/>
                </a:lnTo>
                <a:lnTo>
                  <a:pt x="33" y="7"/>
                </a:lnTo>
                <a:lnTo>
                  <a:pt x="34" y="8"/>
                </a:lnTo>
                <a:lnTo>
                  <a:pt x="35" y="10"/>
                </a:lnTo>
                <a:lnTo>
                  <a:pt x="35" y="11"/>
                </a:lnTo>
                <a:lnTo>
                  <a:pt x="37" y="12"/>
                </a:lnTo>
                <a:lnTo>
                  <a:pt x="37" y="14"/>
                </a:lnTo>
                <a:lnTo>
                  <a:pt x="29" y="16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3" name="Freeform 755"/>
          <p:cNvSpPr>
            <a:spLocks noChangeAspect="1" noEditPoints="1"/>
          </p:cNvSpPr>
          <p:nvPr/>
        </p:nvSpPr>
        <p:spPr bwMode="auto">
          <a:xfrm>
            <a:off x="4032250" y="16795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4" name="Freeform 756"/>
          <p:cNvSpPr>
            <a:spLocks noChangeAspect="1" noEditPoints="1"/>
          </p:cNvSpPr>
          <p:nvPr/>
        </p:nvSpPr>
        <p:spPr bwMode="auto">
          <a:xfrm>
            <a:off x="3795713" y="1662113"/>
            <a:ext cx="22225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2"/>
                </a:lnTo>
                <a:lnTo>
                  <a:pt x="44" y="33"/>
                </a:lnTo>
                <a:lnTo>
                  <a:pt x="44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5" name="Freeform 757"/>
          <p:cNvSpPr>
            <a:spLocks noChangeAspect="1"/>
          </p:cNvSpPr>
          <p:nvPr/>
        </p:nvSpPr>
        <p:spPr bwMode="auto">
          <a:xfrm>
            <a:off x="3875088" y="1965325"/>
            <a:ext cx="23812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1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6" y="41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2"/>
                </a:lnTo>
                <a:lnTo>
                  <a:pt x="9" y="31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1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2"/>
                </a:lnTo>
                <a:lnTo>
                  <a:pt x="34" y="12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2"/>
                </a:lnTo>
                <a:lnTo>
                  <a:pt x="13" y="13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1"/>
                </a:lnTo>
                <a:lnTo>
                  <a:pt x="12" y="22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1"/>
                </a:lnTo>
                <a:lnTo>
                  <a:pt x="35" y="31"/>
                </a:lnTo>
                <a:lnTo>
                  <a:pt x="36" y="32"/>
                </a:lnTo>
                <a:lnTo>
                  <a:pt x="37" y="32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1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1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1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6" name="Freeform 758"/>
          <p:cNvSpPr>
            <a:spLocks noChangeAspect="1" noEditPoints="1"/>
          </p:cNvSpPr>
          <p:nvPr/>
        </p:nvSpPr>
        <p:spPr bwMode="auto">
          <a:xfrm>
            <a:off x="3900488" y="1971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7" name="Freeform 759"/>
          <p:cNvSpPr>
            <a:spLocks noChangeAspect="1"/>
          </p:cNvSpPr>
          <p:nvPr/>
        </p:nvSpPr>
        <p:spPr bwMode="auto">
          <a:xfrm>
            <a:off x="3922713" y="1971675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8" name="Freeform 760"/>
          <p:cNvSpPr>
            <a:spLocks noChangeAspect="1"/>
          </p:cNvSpPr>
          <p:nvPr/>
        </p:nvSpPr>
        <p:spPr bwMode="auto">
          <a:xfrm>
            <a:off x="3937000" y="1971675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89" name="Freeform 761"/>
          <p:cNvSpPr>
            <a:spLocks noChangeAspect="1" noEditPoints="1"/>
          </p:cNvSpPr>
          <p:nvPr/>
        </p:nvSpPr>
        <p:spPr bwMode="auto">
          <a:xfrm>
            <a:off x="3951288" y="1971675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0" name="Freeform 762"/>
          <p:cNvSpPr>
            <a:spLocks noChangeAspect="1" noEditPoints="1"/>
          </p:cNvSpPr>
          <p:nvPr/>
        </p:nvSpPr>
        <p:spPr bwMode="auto">
          <a:xfrm>
            <a:off x="3983038" y="1965325"/>
            <a:ext cx="17462" cy="26988"/>
          </a:xfrm>
          <a:custGeom>
            <a:avLst/>
            <a:gdLst>
              <a:gd name="T0" fmla="*/ 2147483646 w 37"/>
              <a:gd name="T1" fmla="*/ 2147483646 h 64"/>
              <a:gd name="T2" fmla="*/ 2147483646 w 37"/>
              <a:gd name="T3" fmla="*/ 2147483646 h 64"/>
              <a:gd name="T4" fmla="*/ 2147483646 w 37"/>
              <a:gd name="T5" fmla="*/ 2147483646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2147483646 w 37"/>
              <a:gd name="T13" fmla="*/ 2147483646 h 64"/>
              <a:gd name="T14" fmla="*/ 2147483646 w 37"/>
              <a:gd name="T15" fmla="*/ 2147483646 h 64"/>
              <a:gd name="T16" fmla="*/ 2147483646 w 37"/>
              <a:gd name="T17" fmla="*/ 2147483646 h 64"/>
              <a:gd name="T18" fmla="*/ 2147483646 w 37"/>
              <a:gd name="T19" fmla="*/ 2147483646 h 64"/>
              <a:gd name="T20" fmla="*/ 2147483646 w 37"/>
              <a:gd name="T21" fmla="*/ 2147483646 h 64"/>
              <a:gd name="T22" fmla="*/ 2147483646 w 37"/>
              <a:gd name="T23" fmla="*/ 2147483646 h 64"/>
              <a:gd name="T24" fmla="*/ 0 w 37"/>
              <a:gd name="T25" fmla="*/ 2147483646 h 64"/>
              <a:gd name="T26" fmla="*/ 0 w 37"/>
              <a:gd name="T27" fmla="*/ 2147483646 h 64"/>
              <a:gd name="T28" fmla="*/ 2147483646 w 37"/>
              <a:gd name="T29" fmla="*/ 2147483646 h 64"/>
              <a:gd name="T30" fmla="*/ 2147483646 w 37"/>
              <a:gd name="T31" fmla="*/ 2147483646 h 64"/>
              <a:gd name="T32" fmla="*/ 2147483646 w 37"/>
              <a:gd name="T33" fmla="*/ 2147483646 h 64"/>
              <a:gd name="T34" fmla="*/ 2147483646 w 37"/>
              <a:gd name="T35" fmla="*/ 2147483646 h 64"/>
              <a:gd name="T36" fmla="*/ 2147483646 w 37"/>
              <a:gd name="T37" fmla="*/ 2147483646 h 64"/>
              <a:gd name="T38" fmla="*/ 2147483646 w 37"/>
              <a:gd name="T39" fmla="*/ 2147483646 h 64"/>
              <a:gd name="T40" fmla="*/ 2147483646 w 37"/>
              <a:gd name="T41" fmla="*/ 2147483646 h 64"/>
              <a:gd name="T42" fmla="*/ 2147483646 w 37"/>
              <a:gd name="T43" fmla="*/ 2147483646 h 64"/>
              <a:gd name="T44" fmla="*/ 2147483646 w 37"/>
              <a:gd name="T45" fmla="*/ 2147483646 h 64"/>
              <a:gd name="T46" fmla="*/ 2147483646 w 37"/>
              <a:gd name="T47" fmla="*/ 2147483646 h 64"/>
              <a:gd name="T48" fmla="*/ 2147483646 w 37"/>
              <a:gd name="T49" fmla="*/ 2147483646 h 64"/>
              <a:gd name="T50" fmla="*/ 2147483646 w 37"/>
              <a:gd name="T51" fmla="*/ 2147483646 h 64"/>
              <a:gd name="T52" fmla="*/ 2147483646 w 37"/>
              <a:gd name="T53" fmla="*/ 2147483646 h 64"/>
              <a:gd name="T54" fmla="*/ 2147483646 w 37"/>
              <a:gd name="T55" fmla="*/ 2147483646 h 64"/>
              <a:gd name="T56" fmla="*/ 2147483646 w 37"/>
              <a:gd name="T57" fmla="*/ 2147483646 h 64"/>
              <a:gd name="T58" fmla="*/ 2147483646 w 37"/>
              <a:gd name="T59" fmla="*/ 2147483646 h 64"/>
              <a:gd name="T60" fmla="*/ 2147483646 w 37"/>
              <a:gd name="T61" fmla="*/ 2147483646 h 64"/>
              <a:gd name="T62" fmla="*/ 2147483646 w 37"/>
              <a:gd name="T63" fmla="*/ 2147483646 h 64"/>
              <a:gd name="T64" fmla="*/ 2147483646 w 37"/>
              <a:gd name="T65" fmla="*/ 2147483646 h 64"/>
              <a:gd name="T66" fmla="*/ 2147483646 w 37"/>
              <a:gd name="T67" fmla="*/ 2147483646 h 64"/>
              <a:gd name="T68" fmla="*/ 2147483646 w 37"/>
              <a:gd name="T69" fmla="*/ 2147483646 h 64"/>
              <a:gd name="T70" fmla="*/ 2147483646 w 37"/>
              <a:gd name="T71" fmla="*/ 2147483646 h 64"/>
              <a:gd name="T72" fmla="*/ 2147483646 w 37"/>
              <a:gd name="T73" fmla="*/ 2147483646 h 64"/>
              <a:gd name="T74" fmla="*/ 2147483646 w 37"/>
              <a:gd name="T75" fmla="*/ 2147483646 h 64"/>
              <a:gd name="T76" fmla="*/ 2147483646 w 37"/>
              <a:gd name="T77" fmla="*/ 2147483646 h 64"/>
              <a:gd name="T78" fmla="*/ 2147483646 w 37"/>
              <a:gd name="T79" fmla="*/ 2147483646 h 64"/>
              <a:gd name="T80" fmla="*/ 2147483646 w 37"/>
              <a:gd name="T81" fmla="*/ 2147483646 h 64"/>
              <a:gd name="T82" fmla="*/ 2147483646 w 37"/>
              <a:gd name="T83" fmla="*/ 2147483646 h 64"/>
              <a:gd name="T84" fmla="*/ 2147483646 w 37"/>
              <a:gd name="T85" fmla="*/ 2147483646 h 64"/>
              <a:gd name="T86" fmla="*/ 2147483646 w 37"/>
              <a:gd name="T87" fmla="*/ 2147483646 h 64"/>
              <a:gd name="T88" fmla="*/ 2147483646 w 37"/>
              <a:gd name="T89" fmla="*/ 2147483646 h 64"/>
              <a:gd name="T90" fmla="*/ 2147483646 w 37"/>
              <a:gd name="T91" fmla="*/ 2147483646 h 64"/>
              <a:gd name="T92" fmla="*/ 2147483646 w 37"/>
              <a:gd name="T93" fmla="*/ 2147483646 h 64"/>
              <a:gd name="T94" fmla="*/ 2147483646 w 37"/>
              <a:gd name="T95" fmla="*/ 2147483646 h 64"/>
              <a:gd name="T96" fmla="*/ 2147483646 w 37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4"/>
              <a:gd name="T149" fmla="*/ 37 w 37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7" y="0"/>
                </a:lnTo>
                <a:lnTo>
                  <a:pt x="37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1" name="Freeform 763"/>
          <p:cNvSpPr>
            <a:spLocks noChangeAspect="1" noEditPoints="1"/>
          </p:cNvSpPr>
          <p:nvPr/>
        </p:nvSpPr>
        <p:spPr bwMode="auto">
          <a:xfrm>
            <a:off x="4002088" y="1971675"/>
            <a:ext cx="20637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2" name="Freeform 764"/>
          <p:cNvSpPr>
            <a:spLocks noChangeAspect="1"/>
          </p:cNvSpPr>
          <p:nvPr/>
        </p:nvSpPr>
        <p:spPr bwMode="auto">
          <a:xfrm>
            <a:off x="4038600" y="1965325"/>
            <a:ext cx="26988" cy="26988"/>
          </a:xfrm>
          <a:custGeom>
            <a:avLst/>
            <a:gdLst>
              <a:gd name="T0" fmla="*/ 0 w 57"/>
              <a:gd name="T1" fmla="*/ 2147483646 h 63"/>
              <a:gd name="T2" fmla="*/ 0 w 57"/>
              <a:gd name="T3" fmla="*/ 0 h 63"/>
              <a:gd name="T4" fmla="*/ 2147483646 w 57"/>
              <a:gd name="T5" fmla="*/ 0 h 63"/>
              <a:gd name="T6" fmla="*/ 2147483646 w 57"/>
              <a:gd name="T7" fmla="*/ 2147483646 h 63"/>
              <a:gd name="T8" fmla="*/ 2147483646 w 57"/>
              <a:gd name="T9" fmla="*/ 2147483646 h 63"/>
              <a:gd name="T10" fmla="*/ 2147483646 w 57"/>
              <a:gd name="T11" fmla="*/ 2147483646 h 63"/>
              <a:gd name="T12" fmla="*/ 2147483646 w 57"/>
              <a:gd name="T13" fmla="*/ 2147483646 h 63"/>
              <a:gd name="T14" fmla="*/ 2147483646 w 57"/>
              <a:gd name="T15" fmla="*/ 2147483646 h 63"/>
              <a:gd name="T16" fmla="*/ 2147483646 w 57"/>
              <a:gd name="T17" fmla="*/ 2147483646 h 63"/>
              <a:gd name="T18" fmla="*/ 2147483646 w 57"/>
              <a:gd name="T19" fmla="*/ 2147483646 h 63"/>
              <a:gd name="T20" fmla="*/ 2147483646 w 57"/>
              <a:gd name="T21" fmla="*/ 2147483646 h 63"/>
              <a:gd name="T22" fmla="*/ 2147483646 w 57"/>
              <a:gd name="T23" fmla="*/ 2147483646 h 63"/>
              <a:gd name="T24" fmla="*/ 2147483646 w 57"/>
              <a:gd name="T25" fmla="*/ 0 h 63"/>
              <a:gd name="T26" fmla="*/ 2147483646 w 57"/>
              <a:gd name="T27" fmla="*/ 0 h 63"/>
              <a:gd name="T28" fmla="*/ 2147483646 w 57"/>
              <a:gd name="T29" fmla="*/ 2147483646 h 63"/>
              <a:gd name="T30" fmla="*/ 2147483646 w 57"/>
              <a:gd name="T31" fmla="*/ 2147483646 h 63"/>
              <a:gd name="T32" fmla="*/ 2147483646 w 57"/>
              <a:gd name="T33" fmla="*/ 2147483646 h 63"/>
              <a:gd name="T34" fmla="*/ 2147483646 w 57"/>
              <a:gd name="T35" fmla="*/ 2147483646 h 63"/>
              <a:gd name="T36" fmla="*/ 2147483646 w 57"/>
              <a:gd name="T37" fmla="*/ 2147483646 h 63"/>
              <a:gd name="T38" fmla="*/ 2147483646 w 57"/>
              <a:gd name="T39" fmla="*/ 2147483646 h 63"/>
              <a:gd name="T40" fmla="*/ 2147483646 w 57"/>
              <a:gd name="T41" fmla="*/ 2147483646 h 63"/>
              <a:gd name="T42" fmla="*/ 0 w 57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7"/>
              <a:gd name="T67" fmla="*/ 0 h 63"/>
              <a:gd name="T68" fmla="*/ 57 w 57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7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7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7"/>
                </a:lnTo>
                <a:lnTo>
                  <a:pt x="30" y="46"/>
                </a:lnTo>
                <a:lnTo>
                  <a:pt x="31" y="43"/>
                </a:lnTo>
                <a:lnTo>
                  <a:pt x="44" y="0"/>
                </a:lnTo>
                <a:lnTo>
                  <a:pt x="57" y="0"/>
                </a:lnTo>
                <a:lnTo>
                  <a:pt x="57" y="63"/>
                </a:lnTo>
                <a:lnTo>
                  <a:pt x="49" y="63"/>
                </a:lnTo>
                <a:lnTo>
                  <a:pt x="49" y="7"/>
                </a:lnTo>
                <a:lnTo>
                  <a:pt x="33" y="63"/>
                </a:lnTo>
                <a:lnTo>
                  <a:pt x="24" y="63"/>
                </a:lnTo>
                <a:lnTo>
                  <a:pt x="8" y="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3" name="Freeform 765"/>
          <p:cNvSpPr>
            <a:spLocks noChangeAspect="1" noEditPoints="1"/>
          </p:cNvSpPr>
          <p:nvPr/>
        </p:nvSpPr>
        <p:spPr bwMode="auto">
          <a:xfrm>
            <a:off x="4068763" y="1971675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4" name="Rectangle 766"/>
          <p:cNvSpPr>
            <a:spLocks noChangeAspect="1" noChangeArrowheads="1"/>
          </p:cNvSpPr>
          <p:nvPr/>
        </p:nvSpPr>
        <p:spPr bwMode="auto">
          <a:xfrm>
            <a:off x="4087813" y="1965325"/>
            <a:ext cx="6350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8995" name="Freeform 767"/>
          <p:cNvSpPr>
            <a:spLocks noChangeAspect="1" noEditPoints="1"/>
          </p:cNvSpPr>
          <p:nvPr/>
        </p:nvSpPr>
        <p:spPr bwMode="auto">
          <a:xfrm>
            <a:off x="3956050" y="2012950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6" name="Freeform 768"/>
          <p:cNvSpPr>
            <a:spLocks noChangeAspect="1" noEditPoints="1"/>
          </p:cNvSpPr>
          <p:nvPr/>
        </p:nvSpPr>
        <p:spPr bwMode="auto">
          <a:xfrm>
            <a:off x="4179888" y="1878013"/>
            <a:ext cx="22225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7" name="Freeform 769"/>
          <p:cNvSpPr>
            <a:spLocks noChangeAspect="1" noEditPoints="1"/>
          </p:cNvSpPr>
          <p:nvPr/>
        </p:nvSpPr>
        <p:spPr bwMode="auto">
          <a:xfrm>
            <a:off x="4203700" y="1884363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2" y="42"/>
                </a:lnTo>
                <a:lnTo>
                  <a:pt x="23" y="42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8" name="Freeform 770"/>
          <p:cNvSpPr>
            <a:spLocks noChangeAspect="1"/>
          </p:cNvSpPr>
          <p:nvPr/>
        </p:nvSpPr>
        <p:spPr bwMode="auto">
          <a:xfrm>
            <a:off x="4227513" y="188436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8999" name="Freeform 771"/>
          <p:cNvSpPr>
            <a:spLocks noChangeAspect="1"/>
          </p:cNvSpPr>
          <p:nvPr/>
        </p:nvSpPr>
        <p:spPr bwMode="auto">
          <a:xfrm>
            <a:off x="4237038" y="1879600"/>
            <a:ext cx="11112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0" name="Freeform 772"/>
          <p:cNvSpPr>
            <a:spLocks noChangeAspect="1" noEditPoints="1"/>
          </p:cNvSpPr>
          <p:nvPr/>
        </p:nvSpPr>
        <p:spPr bwMode="auto">
          <a:xfrm>
            <a:off x="4248150" y="1884363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1" name="Freeform 773"/>
          <p:cNvSpPr>
            <a:spLocks noChangeAspect="1" noEditPoints="1"/>
          </p:cNvSpPr>
          <p:nvPr/>
        </p:nvSpPr>
        <p:spPr bwMode="auto">
          <a:xfrm>
            <a:off x="4281488" y="1879600"/>
            <a:ext cx="17462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4" y="17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2" y="25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2" name="Freeform 774"/>
          <p:cNvSpPr>
            <a:spLocks noChangeAspect="1" noEditPoints="1"/>
          </p:cNvSpPr>
          <p:nvPr/>
        </p:nvSpPr>
        <p:spPr bwMode="auto">
          <a:xfrm>
            <a:off x="4303713" y="1884363"/>
            <a:ext cx="17462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3" name="Freeform 775"/>
          <p:cNvSpPr>
            <a:spLocks noChangeAspect="1"/>
          </p:cNvSpPr>
          <p:nvPr/>
        </p:nvSpPr>
        <p:spPr bwMode="auto">
          <a:xfrm>
            <a:off x="4335463" y="1878013"/>
            <a:ext cx="28575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8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8"/>
                </a:lnTo>
                <a:lnTo>
                  <a:pt x="30" y="47"/>
                </a:lnTo>
                <a:lnTo>
                  <a:pt x="31" y="43"/>
                </a:lnTo>
                <a:lnTo>
                  <a:pt x="44" y="0"/>
                </a:lnTo>
                <a:lnTo>
                  <a:pt x="58" y="0"/>
                </a:lnTo>
                <a:lnTo>
                  <a:pt x="58" y="63"/>
                </a:lnTo>
                <a:lnTo>
                  <a:pt x="49" y="63"/>
                </a:lnTo>
                <a:lnTo>
                  <a:pt x="49" y="8"/>
                </a:lnTo>
                <a:lnTo>
                  <a:pt x="33" y="63"/>
                </a:lnTo>
                <a:lnTo>
                  <a:pt x="24" y="63"/>
                </a:lnTo>
                <a:lnTo>
                  <a:pt x="8" y="8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4" name="Freeform 776"/>
          <p:cNvSpPr>
            <a:spLocks noChangeAspect="1" noEditPoints="1"/>
          </p:cNvSpPr>
          <p:nvPr/>
        </p:nvSpPr>
        <p:spPr bwMode="auto">
          <a:xfrm>
            <a:off x="4365625" y="18843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5" name="Freeform 777"/>
          <p:cNvSpPr>
            <a:spLocks noChangeAspect="1"/>
          </p:cNvSpPr>
          <p:nvPr/>
        </p:nvSpPr>
        <p:spPr bwMode="auto">
          <a:xfrm>
            <a:off x="4389438" y="18843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6" name="Freeform 778"/>
          <p:cNvSpPr>
            <a:spLocks noChangeAspect="1" noEditPoints="1"/>
          </p:cNvSpPr>
          <p:nvPr/>
        </p:nvSpPr>
        <p:spPr bwMode="auto">
          <a:xfrm>
            <a:off x="4408488" y="1884363"/>
            <a:ext cx="17462" cy="28575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2147483646 h 67"/>
              <a:gd name="T24" fmla="*/ 2147483646 w 37"/>
              <a:gd name="T25" fmla="*/ 2147483646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0 w 37"/>
              <a:gd name="T31" fmla="*/ 2147483646 h 67"/>
              <a:gd name="T32" fmla="*/ 0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2147483646 w 37"/>
              <a:gd name="T41" fmla="*/ 2147483646 h 67"/>
              <a:gd name="T42" fmla="*/ 2147483646 w 37"/>
              <a:gd name="T43" fmla="*/ 0 h 67"/>
              <a:gd name="T44" fmla="*/ 2147483646 w 37"/>
              <a:gd name="T45" fmla="*/ 2147483646 h 67"/>
              <a:gd name="T46" fmla="*/ 2147483646 w 37"/>
              <a:gd name="T47" fmla="*/ 2147483646 h 67"/>
              <a:gd name="T48" fmla="*/ 2147483646 w 37"/>
              <a:gd name="T49" fmla="*/ 2147483646 h 67"/>
              <a:gd name="T50" fmla="*/ 2147483646 w 37"/>
              <a:gd name="T51" fmla="*/ 2147483646 h 67"/>
              <a:gd name="T52" fmla="*/ 2147483646 w 37"/>
              <a:gd name="T53" fmla="*/ 2147483646 h 67"/>
              <a:gd name="T54" fmla="*/ 2147483646 w 37"/>
              <a:gd name="T55" fmla="*/ 2147483646 h 67"/>
              <a:gd name="T56" fmla="*/ 2147483646 w 37"/>
              <a:gd name="T57" fmla="*/ 2147483646 h 67"/>
              <a:gd name="T58" fmla="*/ 2147483646 w 37"/>
              <a:gd name="T59" fmla="*/ 2147483646 h 67"/>
              <a:gd name="T60" fmla="*/ 2147483646 w 37"/>
              <a:gd name="T61" fmla="*/ 2147483646 h 67"/>
              <a:gd name="T62" fmla="*/ 2147483646 w 37"/>
              <a:gd name="T63" fmla="*/ 2147483646 h 67"/>
              <a:gd name="T64" fmla="*/ 2147483646 w 37"/>
              <a:gd name="T65" fmla="*/ 2147483646 h 67"/>
              <a:gd name="T66" fmla="*/ 2147483646 w 37"/>
              <a:gd name="T67" fmla="*/ 2147483646 h 67"/>
              <a:gd name="T68" fmla="*/ 2147483646 w 37"/>
              <a:gd name="T69" fmla="*/ 2147483646 h 67"/>
              <a:gd name="T70" fmla="*/ 2147483646 w 37"/>
              <a:gd name="T71" fmla="*/ 2147483646 h 67"/>
              <a:gd name="T72" fmla="*/ 2147483646 w 37"/>
              <a:gd name="T73" fmla="*/ 2147483646 h 67"/>
              <a:gd name="T74" fmla="*/ 2147483646 w 37"/>
              <a:gd name="T75" fmla="*/ 2147483646 h 67"/>
              <a:gd name="T76" fmla="*/ 2147483646 w 37"/>
              <a:gd name="T77" fmla="*/ 2147483646 h 67"/>
              <a:gd name="T78" fmla="*/ 2147483646 w 37"/>
              <a:gd name="T79" fmla="*/ 2147483646 h 67"/>
              <a:gd name="T80" fmla="*/ 2147483646 w 37"/>
              <a:gd name="T81" fmla="*/ 2147483646 h 67"/>
              <a:gd name="T82" fmla="*/ 2147483646 w 37"/>
              <a:gd name="T83" fmla="*/ 2147483646 h 67"/>
              <a:gd name="T84" fmla="*/ 2147483646 w 37"/>
              <a:gd name="T85" fmla="*/ 2147483646 h 67"/>
              <a:gd name="T86" fmla="*/ 2147483646 w 37"/>
              <a:gd name="T87" fmla="*/ 2147483646 h 67"/>
              <a:gd name="T88" fmla="*/ 2147483646 w 37"/>
              <a:gd name="T89" fmla="*/ 2147483646 h 67"/>
              <a:gd name="T90" fmla="*/ 2147483646 w 37"/>
              <a:gd name="T91" fmla="*/ 2147483646 h 67"/>
              <a:gd name="T92" fmla="*/ 2147483646 w 37"/>
              <a:gd name="T93" fmla="*/ 2147483646 h 67"/>
              <a:gd name="T94" fmla="*/ 2147483646 w 37"/>
              <a:gd name="T95" fmla="*/ 2147483646 h 67"/>
              <a:gd name="T96" fmla="*/ 2147483646 w 37"/>
              <a:gd name="T97" fmla="*/ 2147483646 h 67"/>
              <a:gd name="T98" fmla="*/ 2147483646 w 37"/>
              <a:gd name="T99" fmla="*/ 2147483646 h 67"/>
              <a:gd name="T100" fmla="*/ 2147483646 w 37"/>
              <a:gd name="T101" fmla="*/ 2147483646 h 67"/>
              <a:gd name="T102" fmla="*/ 2147483646 w 37"/>
              <a:gd name="T103" fmla="*/ 2147483646 h 67"/>
              <a:gd name="T104" fmla="*/ 2147483646 w 37"/>
              <a:gd name="T105" fmla="*/ 2147483646 h 67"/>
              <a:gd name="T106" fmla="*/ 2147483646 w 37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7"/>
              <a:gd name="T164" fmla="*/ 37 w 37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7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4" y="2"/>
                </a:lnTo>
                <a:lnTo>
                  <a:pt x="25" y="3"/>
                </a:lnTo>
                <a:lnTo>
                  <a:pt x="26" y="3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2"/>
                </a:lnTo>
                <a:lnTo>
                  <a:pt x="37" y="2"/>
                </a:lnTo>
                <a:lnTo>
                  <a:pt x="37" y="42"/>
                </a:lnTo>
                <a:lnTo>
                  <a:pt x="37" y="43"/>
                </a:lnTo>
                <a:lnTo>
                  <a:pt x="37" y="45"/>
                </a:lnTo>
                <a:lnTo>
                  <a:pt x="37" y="47"/>
                </a:lnTo>
                <a:lnTo>
                  <a:pt x="37" y="49"/>
                </a:lnTo>
                <a:lnTo>
                  <a:pt x="37" y="52"/>
                </a:lnTo>
                <a:lnTo>
                  <a:pt x="36" y="53"/>
                </a:lnTo>
                <a:lnTo>
                  <a:pt x="36" y="55"/>
                </a:lnTo>
                <a:lnTo>
                  <a:pt x="35" y="56"/>
                </a:lnTo>
                <a:lnTo>
                  <a:pt x="35" y="57"/>
                </a:lnTo>
                <a:lnTo>
                  <a:pt x="35" y="58"/>
                </a:lnTo>
                <a:lnTo>
                  <a:pt x="34" y="59"/>
                </a:lnTo>
                <a:lnTo>
                  <a:pt x="33" y="61"/>
                </a:lnTo>
                <a:lnTo>
                  <a:pt x="33" y="62"/>
                </a:lnTo>
                <a:lnTo>
                  <a:pt x="32" y="63"/>
                </a:lnTo>
                <a:lnTo>
                  <a:pt x="31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7" y="67"/>
                </a:lnTo>
                <a:lnTo>
                  <a:pt x="16" y="67"/>
                </a:lnTo>
                <a:lnTo>
                  <a:pt x="14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2"/>
                </a:lnTo>
                <a:lnTo>
                  <a:pt x="3" y="61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3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7" name="Freeform 779"/>
          <p:cNvSpPr>
            <a:spLocks noChangeAspect="1"/>
          </p:cNvSpPr>
          <p:nvPr/>
        </p:nvSpPr>
        <p:spPr bwMode="auto">
          <a:xfrm>
            <a:off x="4430713" y="1885950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8" y="46"/>
                </a:moveTo>
                <a:lnTo>
                  <a:pt x="28" y="38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0" y="47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7"/>
                </a:lnTo>
                <a:lnTo>
                  <a:pt x="10" y="37"/>
                </a:lnTo>
                <a:lnTo>
                  <a:pt x="12" y="38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8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8" name="Freeform 780"/>
          <p:cNvSpPr>
            <a:spLocks noChangeAspect="1" noEditPoints="1"/>
          </p:cNvSpPr>
          <p:nvPr/>
        </p:nvSpPr>
        <p:spPr bwMode="auto">
          <a:xfrm>
            <a:off x="4451350" y="18843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09" name="Freeform 781"/>
          <p:cNvSpPr>
            <a:spLocks noChangeAspect="1" noEditPoints="1"/>
          </p:cNvSpPr>
          <p:nvPr/>
        </p:nvSpPr>
        <p:spPr bwMode="auto">
          <a:xfrm>
            <a:off x="4408488" y="183673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0" name="Freeform 782"/>
          <p:cNvSpPr>
            <a:spLocks noChangeAspect="1" noEditPoints="1"/>
          </p:cNvSpPr>
          <p:nvPr/>
        </p:nvSpPr>
        <p:spPr bwMode="auto">
          <a:xfrm>
            <a:off x="4446588" y="2287588"/>
            <a:ext cx="25400" cy="25400"/>
          </a:xfrm>
          <a:custGeom>
            <a:avLst/>
            <a:gdLst>
              <a:gd name="T0" fmla="*/ 0 w 55"/>
              <a:gd name="T1" fmla="*/ 2147483646 h 63"/>
              <a:gd name="T2" fmla="*/ 2147483646 w 55"/>
              <a:gd name="T3" fmla="*/ 0 h 63"/>
              <a:gd name="T4" fmla="*/ 2147483646 w 55"/>
              <a:gd name="T5" fmla="*/ 0 h 63"/>
              <a:gd name="T6" fmla="*/ 2147483646 w 55"/>
              <a:gd name="T7" fmla="*/ 2147483646 h 63"/>
              <a:gd name="T8" fmla="*/ 2147483646 w 55"/>
              <a:gd name="T9" fmla="*/ 2147483646 h 63"/>
              <a:gd name="T10" fmla="*/ 2147483646 w 55"/>
              <a:gd name="T11" fmla="*/ 2147483646 h 63"/>
              <a:gd name="T12" fmla="*/ 2147483646 w 55"/>
              <a:gd name="T13" fmla="*/ 2147483646 h 63"/>
              <a:gd name="T14" fmla="*/ 2147483646 w 55"/>
              <a:gd name="T15" fmla="*/ 2147483646 h 63"/>
              <a:gd name="T16" fmla="*/ 0 w 55"/>
              <a:gd name="T17" fmla="*/ 2147483646 h 63"/>
              <a:gd name="T18" fmla="*/ 2147483646 w 55"/>
              <a:gd name="T19" fmla="*/ 2147483646 h 63"/>
              <a:gd name="T20" fmla="*/ 2147483646 w 55"/>
              <a:gd name="T21" fmla="*/ 2147483646 h 63"/>
              <a:gd name="T22" fmla="*/ 2147483646 w 55"/>
              <a:gd name="T23" fmla="*/ 2147483646 h 63"/>
              <a:gd name="T24" fmla="*/ 2147483646 w 55"/>
              <a:gd name="T25" fmla="*/ 2147483646 h 63"/>
              <a:gd name="T26" fmla="*/ 2147483646 w 55"/>
              <a:gd name="T27" fmla="*/ 2147483646 h 63"/>
              <a:gd name="T28" fmla="*/ 2147483646 w 55"/>
              <a:gd name="T29" fmla="*/ 2147483646 h 63"/>
              <a:gd name="T30" fmla="*/ 2147483646 w 55"/>
              <a:gd name="T31" fmla="*/ 2147483646 h 63"/>
              <a:gd name="T32" fmla="*/ 2147483646 w 55"/>
              <a:gd name="T33" fmla="*/ 2147483646 h 63"/>
              <a:gd name="T34" fmla="*/ 2147483646 w 55"/>
              <a:gd name="T35" fmla="*/ 2147483646 h 63"/>
              <a:gd name="T36" fmla="*/ 2147483646 w 55"/>
              <a:gd name="T37" fmla="*/ 2147483646 h 63"/>
              <a:gd name="T38" fmla="*/ 2147483646 w 55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63"/>
              <a:gd name="T62" fmla="*/ 55 w 55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63">
                <a:moveTo>
                  <a:pt x="0" y="63"/>
                </a:moveTo>
                <a:lnTo>
                  <a:pt x="23" y="0"/>
                </a:lnTo>
                <a:lnTo>
                  <a:pt x="32" y="0"/>
                </a:lnTo>
                <a:lnTo>
                  <a:pt x="55" y="63"/>
                </a:lnTo>
                <a:lnTo>
                  <a:pt x="47" y="63"/>
                </a:lnTo>
                <a:lnTo>
                  <a:pt x="40" y="43"/>
                </a:lnTo>
                <a:lnTo>
                  <a:pt x="15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7" y="35"/>
                </a:moveTo>
                <a:lnTo>
                  <a:pt x="37" y="35"/>
                </a:lnTo>
                <a:lnTo>
                  <a:pt x="32" y="20"/>
                </a:lnTo>
                <a:lnTo>
                  <a:pt x="30" y="16"/>
                </a:lnTo>
                <a:lnTo>
                  <a:pt x="29" y="13"/>
                </a:lnTo>
                <a:lnTo>
                  <a:pt x="28" y="7"/>
                </a:lnTo>
                <a:lnTo>
                  <a:pt x="27" y="10"/>
                </a:lnTo>
                <a:lnTo>
                  <a:pt x="26" y="13"/>
                </a:lnTo>
                <a:lnTo>
                  <a:pt x="25" y="15"/>
                </a:lnTo>
                <a:lnTo>
                  <a:pt x="24" y="18"/>
                </a:lnTo>
                <a:lnTo>
                  <a:pt x="17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1" name="Rectangle 783"/>
          <p:cNvSpPr>
            <a:spLocks noChangeAspect="1" noChangeArrowheads="1"/>
          </p:cNvSpPr>
          <p:nvPr/>
        </p:nvSpPr>
        <p:spPr bwMode="auto">
          <a:xfrm>
            <a:off x="4475163" y="228758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012" name="Freeform 784"/>
          <p:cNvSpPr>
            <a:spLocks noChangeAspect="1"/>
          </p:cNvSpPr>
          <p:nvPr/>
        </p:nvSpPr>
        <p:spPr bwMode="auto">
          <a:xfrm>
            <a:off x="4478338" y="2287588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6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3" name="Freeform 785"/>
          <p:cNvSpPr>
            <a:spLocks noChangeAspect="1" noEditPoints="1"/>
          </p:cNvSpPr>
          <p:nvPr/>
        </p:nvSpPr>
        <p:spPr bwMode="auto">
          <a:xfrm>
            <a:off x="4491038" y="2293938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4" name="Freeform 786"/>
          <p:cNvSpPr>
            <a:spLocks noChangeAspect="1" noEditPoints="1"/>
          </p:cNvSpPr>
          <p:nvPr/>
        </p:nvSpPr>
        <p:spPr bwMode="auto">
          <a:xfrm>
            <a:off x="4522788" y="2287588"/>
            <a:ext cx="19050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8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8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5" name="Freeform 787"/>
          <p:cNvSpPr>
            <a:spLocks noChangeAspect="1" noEditPoints="1"/>
          </p:cNvSpPr>
          <p:nvPr/>
        </p:nvSpPr>
        <p:spPr bwMode="auto">
          <a:xfrm>
            <a:off x="4543425" y="2293938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6" name="Freeform 788"/>
          <p:cNvSpPr>
            <a:spLocks noChangeAspect="1" noEditPoints="1"/>
          </p:cNvSpPr>
          <p:nvPr/>
        </p:nvSpPr>
        <p:spPr bwMode="auto">
          <a:xfrm>
            <a:off x="4424363" y="2319338"/>
            <a:ext cx="23812" cy="26987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7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5"/>
                </a:lnTo>
                <a:lnTo>
                  <a:pt x="45" y="6"/>
                </a:lnTo>
                <a:lnTo>
                  <a:pt x="46" y="7"/>
                </a:ln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2"/>
                </a:lnTo>
                <a:lnTo>
                  <a:pt x="48" y="13"/>
                </a:lnTo>
                <a:lnTo>
                  <a:pt x="48" y="14"/>
                </a:lnTo>
                <a:lnTo>
                  <a:pt x="48" y="15"/>
                </a:lnTo>
                <a:lnTo>
                  <a:pt x="48" y="17"/>
                </a:lnTo>
                <a:lnTo>
                  <a:pt x="48" y="19"/>
                </a:lnTo>
                <a:lnTo>
                  <a:pt x="48" y="20"/>
                </a:lnTo>
                <a:lnTo>
                  <a:pt x="47" y="22"/>
                </a:lnTo>
                <a:lnTo>
                  <a:pt x="47" y="23"/>
                </a:lnTo>
                <a:lnTo>
                  <a:pt x="47" y="24"/>
                </a:lnTo>
                <a:lnTo>
                  <a:pt x="46" y="26"/>
                </a:lnTo>
                <a:lnTo>
                  <a:pt x="45" y="27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5"/>
                </a:lnTo>
                <a:lnTo>
                  <a:pt x="34" y="35"/>
                </a:lnTo>
                <a:lnTo>
                  <a:pt x="35" y="36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5"/>
                </a:lnTo>
                <a:lnTo>
                  <a:pt x="53" y="63"/>
                </a:lnTo>
                <a:lnTo>
                  <a:pt x="42" y="63"/>
                </a:lnTo>
                <a:lnTo>
                  <a:pt x="35" y="50"/>
                </a:lnTo>
                <a:lnTo>
                  <a:pt x="33" y="48"/>
                </a:lnTo>
                <a:lnTo>
                  <a:pt x="33" y="46"/>
                </a:lnTo>
                <a:lnTo>
                  <a:pt x="32" y="45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8" y="39"/>
                </a:lnTo>
                <a:lnTo>
                  <a:pt x="27" y="38"/>
                </a:lnTo>
                <a:lnTo>
                  <a:pt x="26" y="38"/>
                </a:lnTo>
                <a:lnTo>
                  <a:pt x="23" y="36"/>
                </a:lnTo>
                <a:lnTo>
                  <a:pt x="22" y="35"/>
                </a:lnTo>
                <a:lnTo>
                  <a:pt x="20" y="35"/>
                </a:lnTo>
                <a:lnTo>
                  <a:pt x="19" y="35"/>
                </a:lnTo>
                <a:lnTo>
                  <a:pt x="18" y="35"/>
                </a:lnTo>
                <a:lnTo>
                  <a:pt x="9" y="35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7"/>
                </a:moveTo>
                <a:lnTo>
                  <a:pt x="26" y="27"/>
                </a:lnTo>
                <a:lnTo>
                  <a:pt x="27" y="27"/>
                </a:lnTo>
                <a:lnTo>
                  <a:pt x="28" y="27"/>
                </a:lnTo>
                <a:lnTo>
                  <a:pt x="29" y="27"/>
                </a:lnTo>
                <a:lnTo>
                  <a:pt x="30" y="27"/>
                </a:lnTo>
                <a:lnTo>
                  <a:pt x="32" y="26"/>
                </a:lnTo>
                <a:lnTo>
                  <a:pt x="33" y="26"/>
                </a:lnTo>
                <a:lnTo>
                  <a:pt x="34" y="26"/>
                </a:lnTo>
                <a:lnTo>
                  <a:pt x="35" y="25"/>
                </a:lnTo>
                <a:lnTo>
                  <a:pt x="36" y="25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7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7"/>
                </a:lnTo>
                <a:lnTo>
                  <a:pt x="30" y="7"/>
                </a:lnTo>
                <a:lnTo>
                  <a:pt x="29" y="7"/>
                </a:lnTo>
                <a:lnTo>
                  <a:pt x="28" y="7"/>
                </a:lnTo>
                <a:lnTo>
                  <a:pt x="9" y="7"/>
                </a:lnTo>
                <a:lnTo>
                  <a:pt x="9" y="2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7" name="Freeform 789"/>
          <p:cNvSpPr>
            <a:spLocks noChangeAspect="1" noEditPoints="1"/>
          </p:cNvSpPr>
          <p:nvPr/>
        </p:nvSpPr>
        <p:spPr bwMode="auto">
          <a:xfrm>
            <a:off x="4448175" y="2325688"/>
            <a:ext cx="20638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8" name="Freeform 790"/>
          <p:cNvSpPr>
            <a:spLocks noChangeAspect="1" noEditPoints="1"/>
          </p:cNvSpPr>
          <p:nvPr/>
        </p:nvSpPr>
        <p:spPr bwMode="auto">
          <a:xfrm>
            <a:off x="4470400" y="2319338"/>
            <a:ext cx="17463" cy="26987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8" y="19"/>
                </a:lnTo>
                <a:lnTo>
                  <a:pt x="9" y="19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19" name="Freeform 791"/>
          <p:cNvSpPr>
            <a:spLocks noChangeAspect="1"/>
          </p:cNvSpPr>
          <p:nvPr/>
        </p:nvSpPr>
        <p:spPr bwMode="auto">
          <a:xfrm>
            <a:off x="4494213" y="2325688"/>
            <a:ext cx="9525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0" name="Freeform 792"/>
          <p:cNvSpPr>
            <a:spLocks noChangeAspect="1" noEditPoints="1"/>
          </p:cNvSpPr>
          <p:nvPr/>
        </p:nvSpPr>
        <p:spPr bwMode="auto">
          <a:xfrm>
            <a:off x="4508500" y="2319338"/>
            <a:ext cx="1588" cy="26987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1" name="Freeform 793"/>
          <p:cNvSpPr>
            <a:spLocks noChangeAspect="1" noEditPoints="1"/>
          </p:cNvSpPr>
          <p:nvPr/>
        </p:nvSpPr>
        <p:spPr bwMode="auto">
          <a:xfrm>
            <a:off x="4516438" y="2325688"/>
            <a:ext cx="15875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1" y="51"/>
                </a:ln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1" y="7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1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0"/>
                </a:lnTo>
                <a:lnTo>
                  <a:pt x="31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2" name="Freeform 794"/>
          <p:cNvSpPr>
            <a:spLocks noChangeAspect="1"/>
          </p:cNvSpPr>
          <p:nvPr/>
        </p:nvSpPr>
        <p:spPr bwMode="auto">
          <a:xfrm>
            <a:off x="4537075" y="2325688"/>
            <a:ext cx="17463" cy="20637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2"/>
                </a:lnTo>
                <a:lnTo>
                  <a:pt x="26" y="44"/>
                </a:lnTo>
                <a:lnTo>
                  <a:pt x="25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4"/>
                </a:lnTo>
                <a:lnTo>
                  <a:pt x="4" y="43"/>
                </a:lnTo>
                <a:lnTo>
                  <a:pt x="2" y="42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4" y="38"/>
                </a:lnTo>
                <a:lnTo>
                  <a:pt x="25" y="38"/>
                </a:lnTo>
                <a:lnTo>
                  <a:pt x="26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3" name="Freeform 795"/>
          <p:cNvSpPr>
            <a:spLocks noChangeAspect="1" noEditPoints="1"/>
          </p:cNvSpPr>
          <p:nvPr/>
        </p:nvSpPr>
        <p:spPr bwMode="auto">
          <a:xfrm>
            <a:off x="4557713" y="2325688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7" y="39"/>
                </a:lnTo>
                <a:lnTo>
                  <a:pt x="37" y="40"/>
                </a:lnTo>
                <a:lnTo>
                  <a:pt x="36" y="40"/>
                </a:lnTo>
                <a:lnTo>
                  <a:pt x="36" y="43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7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4" name="Freeform 796"/>
          <p:cNvSpPr>
            <a:spLocks noChangeAspect="1"/>
          </p:cNvSpPr>
          <p:nvPr/>
        </p:nvSpPr>
        <p:spPr bwMode="auto">
          <a:xfrm>
            <a:off x="4579938" y="2325688"/>
            <a:ext cx="15875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5" name="Freeform 797"/>
          <p:cNvSpPr>
            <a:spLocks noChangeAspect="1" noEditPoints="1"/>
          </p:cNvSpPr>
          <p:nvPr/>
        </p:nvSpPr>
        <p:spPr bwMode="auto">
          <a:xfrm>
            <a:off x="4456113" y="2252663"/>
            <a:ext cx="23812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6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6" name="Freeform 798"/>
          <p:cNvSpPr>
            <a:spLocks noChangeAspect="1"/>
          </p:cNvSpPr>
          <p:nvPr/>
        </p:nvSpPr>
        <p:spPr bwMode="auto">
          <a:xfrm>
            <a:off x="4179888" y="2246313"/>
            <a:ext cx="23812" cy="25400"/>
          </a:xfrm>
          <a:custGeom>
            <a:avLst/>
            <a:gdLst>
              <a:gd name="T0" fmla="*/ 2147483646 w 51"/>
              <a:gd name="T1" fmla="*/ 2147483646 h 66"/>
              <a:gd name="T2" fmla="*/ 2147483646 w 51"/>
              <a:gd name="T3" fmla="*/ 2147483646 h 66"/>
              <a:gd name="T4" fmla="*/ 2147483646 w 51"/>
              <a:gd name="T5" fmla="*/ 2147483646 h 66"/>
              <a:gd name="T6" fmla="*/ 2147483646 w 51"/>
              <a:gd name="T7" fmla="*/ 2147483646 h 66"/>
              <a:gd name="T8" fmla="*/ 2147483646 w 51"/>
              <a:gd name="T9" fmla="*/ 2147483646 h 66"/>
              <a:gd name="T10" fmla="*/ 2147483646 w 51"/>
              <a:gd name="T11" fmla="*/ 2147483646 h 66"/>
              <a:gd name="T12" fmla="*/ 2147483646 w 51"/>
              <a:gd name="T13" fmla="*/ 2147483646 h 66"/>
              <a:gd name="T14" fmla="*/ 2147483646 w 51"/>
              <a:gd name="T15" fmla="*/ 2147483646 h 66"/>
              <a:gd name="T16" fmla="*/ 2147483646 w 51"/>
              <a:gd name="T17" fmla="*/ 2147483646 h 66"/>
              <a:gd name="T18" fmla="*/ 2147483646 w 51"/>
              <a:gd name="T19" fmla="*/ 2147483646 h 66"/>
              <a:gd name="T20" fmla="*/ 2147483646 w 51"/>
              <a:gd name="T21" fmla="*/ 2147483646 h 66"/>
              <a:gd name="T22" fmla="*/ 2147483646 w 51"/>
              <a:gd name="T23" fmla="*/ 2147483646 h 66"/>
              <a:gd name="T24" fmla="*/ 2147483646 w 51"/>
              <a:gd name="T25" fmla="*/ 2147483646 h 66"/>
              <a:gd name="T26" fmla="*/ 2147483646 w 51"/>
              <a:gd name="T27" fmla="*/ 2147483646 h 66"/>
              <a:gd name="T28" fmla="*/ 2147483646 w 51"/>
              <a:gd name="T29" fmla="*/ 2147483646 h 66"/>
              <a:gd name="T30" fmla="*/ 0 w 51"/>
              <a:gd name="T31" fmla="*/ 2147483646 h 66"/>
              <a:gd name="T32" fmla="*/ 0 w 51"/>
              <a:gd name="T33" fmla="*/ 2147483646 h 66"/>
              <a:gd name="T34" fmla="*/ 0 w 51"/>
              <a:gd name="T35" fmla="*/ 2147483646 h 66"/>
              <a:gd name="T36" fmla="*/ 0 w 51"/>
              <a:gd name="T37" fmla="*/ 2147483646 h 66"/>
              <a:gd name="T38" fmla="*/ 2147483646 w 51"/>
              <a:gd name="T39" fmla="*/ 2147483646 h 66"/>
              <a:gd name="T40" fmla="*/ 2147483646 w 51"/>
              <a:gd name="T41" fmla="*/ 2147483646 h 66"/>
              <a:gd name="T42" fmla="*/ 2147483646 w 51"/>
              <a:gd name="T43" fmla="*/ 2147483646 h 66"/>
              <a:gd name="T44" fmla="*/ 2147483646 w 51"/>
              <a:gd name="T45" fmla="*/ 2147483646 h 66"/>
              <a:gd name="T46" fmla="*/ 2147483646 w 51"/>
              <a:gd name="T47" fmla="*/ 2147483646 h 66"/>
              <a:gd name="T48" fmla="*/ 2147483646 w 51"/>
              <a:gd name="T49" fmla="*/ 2147483646 h 66"/>
              <a:gd name="T50" fmla="*/ 2147483646 w 51"/>
              <a:gd name="T51" fmla="*/ 0 h 66"/>
              <a:gd name="T52" fmla="*/ 2147483646 w 51"/>
              <a:gd name="T53" fmla="*/ 0 h 66"/>
              <a:gd name="T54" fmla="*/ 2147483646 w 51"/>
              <a:gd name="T55" fmla="*/ 0 h 66"/>
              <a:gd name="T56" fmla="*/ 2147483646 w 51"/>
              <a:gd name="T57" fmla="*/ 2147483646 h 66"/>
              <a:gd name="T58" fmla="*/ 2147483646 w 51"/>
              <a:gd name="T59" fmla="*/ 2147483646 h 66"/>
              <a:gd name="T60" fmla="*/ 2147483646 w 51"/>
              <a:gd name="T61" fmla="*/ 2147483646 h 66"/>
              <a:gd name="T62" fmla="*/ 2147483646 w 51"/>
              <a:gd name="T63" fmla="*/ 2147483646 h 66"/>
              <a:gd name="T64" fmla="*/ 2147483646 w 51"/>
              <a:gd name="T65" fmla="*/ 2147483646 h 66"/>
              <a:gd name="T66" fmla="*/ 2147483646 w 51"/>
              <a:gd name="T67" fmla="*/ 2147483646 h 66"/>
              <a:gd name="T68" fmla="*/ 2147483646 w 51"/>
              <a:gd name="T69" fmla="*/ 2147483646 h 66"/>
              <a:gd name="T70" fmla="*/ 2147483646 w 51"/>
              <a:gd name="T71" fmla="*/ 2147483646 h 66"/>
              <a:gd name="T72" fmla="*/ 2147483646 w 51"/>
              <a:gd name="T73" fmla="*/ 2147483646 h 66"/>
              <a:gd name="T74" fmla="*/ 2147483646 w 51"/>
              <a:gd name="T75" fmla="*/ 2147483646 h 66"/>
              <a:gd name="T76" fmla="*/ 2147483646 w 51"/>
              <a:gd name="T77" fmla="*/ 2147483646 h 66"/>
              <a:gd name="T78" fmla="*/ 2147483646 w 51"/>
              <a:gd name="T79" fmla="*/ 2147483646 h 66"/>
              <a:gd name="T80" fmla="*/ 2147483646 w 51"/>
              <a:gd name="T81" fmla="*/ 2147483646 h 66"/>
              <a:gd name="T82" fmla="*/ 2147483646 w 51"/>
              <a:gd name="T83" fmla="*/ 2147483646 h 66"/>
              <a:gd name="T84" fmla="*/ 2147483646 w 51"/>
              <a:gd name="T85" fmla="*/ 2147483646 h 66"/>
              <a:gd name="T86" fmla="*/ 2147483646 w 51"/>
              <a:gd name="T87" fmla="*/ 2147483646 h 66"/>
              <a:gd name="T88" fmla="*/ 2147483646 w 51"/>
              <a:gd name="T89" fmla="*/ 2147483646 h 66"/>
              <a:gd name="T90" fmla="*/ 2147483646 w 51"/>
              <a:gd name="T91" fmla="*/ 2147483646 h 66"/>
              <a:gd name="T92" fmla="*/ 2147483646 w 51"/>
              <a:gd name="T93" fmla="*/ 2147483646 h 66"/>
              <a:gd name="T94" fmla="*/ 2147483646 w 51"/>
              <a:gd name="T95" fmla="*/ 2147483646 h 66"/>
              <a:gd name="T96" fmla="*/ 2147483646 w 51"/>
              <a:gd name="T97" fmla="*/ 2147483646 h 66"/>
              <a:gd name="T98" fmla="*/ 2147483646 w 51"/>
              <a:gd name="T99" fmla="*/ 2147483646 h 66"/>
              <a:gd name="T100" fmla="*/ 2147483646 w 51"/>
              <a:gd name="T101" fmla="*/ 2147483646 h 66"/>
              <a:gd name="T102" fmla="*/ 2147483646 w 51"/>
              <a:gd name="T103" fmla="*/ 2147483646 h 66"/>
              <a:gd name="T104" fmla="*/ 2147483646 w 51"/>
              <a:gd name="T105" fmla="*/ 2147483646 h 66"/>
              <a:gd name="T106" fmla="*/ 2147483646 w 51"/>
              <a:gd name="T107" fmla="*/ 2147483646 h 66"/>
              <a:gd name="T108" fmla="*/ 2147483646 w 51"/>
              <a:gd name="T109" fmla="*/ 2147483646 h 66"/>
              <a:gd name="T110" fmla="*/ 2147483646 w 51"/>
              <a:gd name="T111" fmla="*/ 2147483646 h 66"/>
              <a:gd name="T112" fmla="*/ 2147483646 w 51"/>
              <a:gd name="T113" fmla="*/ 2147483646 h 66"/>
              <a:gd name="T114" fmla="*/ 2147483646 w 51"/>
              <a:gd name="T115" fmla="*/ 2147483646 h 66"/>
              <a:gd name="T116" fmla="*/ 2147483646 w 51"/>
              <a:gd name="T117" fmla="*/ 2147483646 h 66"/>
              <a:gd name="T118" fmla="*/ 2147483646 w 51"/>
              <a:gd name="T119" fmla="*/ 2147483646 h 66"/>
              <a:gd name="T120" fmla="*/ 2147483646 w 51"/>
              <a:gd name="T121" fmla="*/ 2147483646 h 66"/>
              <a:gd name="T122" fmla="*/ 2147483646 w 51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6"/>
              <a:gd name="T188" fmla="*/ 51 w 51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6">
                <a:moveTo>
                  <a:pt x="43" y="42"/>
                </a:moveTo>
                <a:lnTo>
                  <a:pt x="51" y="45"/>
                </a:lnTo>
                <a:lnTo>
                  <a:pt x="50" y="47"/>
                </a:lnTo>
                <a:lnTo>
                  <a:pt x="50" y="48"/>
                </a:lnTo>
                <a:lnTo>
                  <a:pt x="50" y="49"/>
                </a:lnTo>
                <a:lnTo>
                  <a:pt x="49" y="51"/>
                </a:lnTo>
                <a:lnTo>
                  <a:pt x="48" y="54"/>
                </a:lnTo>
                <a:lnTo>
                  <a:pt x="47" y="56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3" y="65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4" y="64"/>
                </a:lnTo>
                <a:lnTo>
                  <a:pt x="13" y="62"/>
                </a:lnTo>
                <a:lnTo>
                  <a:pt x="11" y="61"/>
                </a:lnTo>
                <a:lnTo>
                  <a:pt x="10" y="60"/>
                </a:lnTo>
                <a:lnTo>
                  <a:pt x="9" y="59"/>
                </a:lnTo>
                <a:lnTo>
                  <a:pt x="8" y="58"/>
                </a:lnTo>
                <a:lnTo>
                  <a:pt x="7" y="57"/>
                </a:lnTo>
                <a:lnTo>
                  <a:pt x="6" y="55"/>
                </a:lnTo>
                <a:lnTo>
                  <a:pt x="5" y="54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3" y="3"/>
                </a:lnTo>
                <a:lnTo>
                  <a:pt x="14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5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1"/>
                </a:lnTo>
                <a:lnTo>
                  <a:pt x="48" y="12"/>
                </a:lnTo>
                <a:lnTo>
                  <a:pt x="49" y="15"/>
                </a:lnTo>
                <a:lnTo>
                  <a:pt x="49" y="17"/>
                </a:lnTo>
                <a:lnTo>
                  <a:pt x="50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4" y="12"/>
                </a:lnTo>
                <a:lnTo>
                  <a:pt x="14" y="13"/>
                </a:lnTo>
                <a:lnTo>
                  <a:pt x="13" y="15"/>
                </a:lnTo>
                <a:lnTo>
                  <a:pt x="12" y="16"/>
                </a:lnTo>
                <a:lnTo>
                  <a:pt x="11" y="17"/>
                </a:lnTo>
                <a:lnTo>
                  <a:pt x="11" y="18"/>
                </a:lnTo>
                <a:lnTo>
                  <a:pt x="10" y="19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5"/>
                </a:lnTo>
                <a:lnTo>
                  <a:pt x="8" y="27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lnTo>
                  <a:pt x="9" y="41"/>
                </a:lnTo>
                <a:lnTo>
                  <a:pt x="9" y="44"/>
                </a:lnTo>
                <a:lnTo>
                  <a:pt x="10" y="45"/>
                </a:lnTo>
                <a:lnTo>
                  <a:pt x="10" y="46"/>
                </a:lnTo>
                <a:lnTo>
                  <a:pt x="11" y="48"/>
                </a:lnTo>
                <a:lnTo>
                  <a:pt x="11" y="49"/>
                </a:lnTo>
                <a:lnTo>
                  <a:pt x="12" y="50"/>
                </a:lnTo>
                <a:lnTo>
                  <a:pt x="13" y="51"/>
                </a:lnTo>
                <a:lnTo>
                  <a:pt x="13" y="52"/>
                </a:lnTo>
                <a:lnTo>
                  <a:pt x="14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7"/>
                </a:lnTo>
                <a:lnTo>
                  <a:pt x="32" y="57"/>
                </a:lnTo>
                <a:lnTo>
                  <a:pt x="33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7" name="Freeform 799"/>
          <p:cNvSpPr>
            <a:spLocks noChangeAspect="1" noEditPoints="1"/>
          </p:cNvSpPr>
          <p:nvPr/>
        </p:nvSpPr>
        <p:spPr bwMode="auto">
          <a:xfrm>
            <a:off x="4206875" y="22526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8" name="Freeform 800"/>
          <p:cNvSpPr>
            <a:spLocks noChangeAspect="1"/>
          </p:cNvSpPr>
          <p:nvPr/>
        </p:nvSpPr>
        <p:spPr bwMode="auto">
          <a:xfrm>
            <a:off x="4227513" y="2252663"/>
            <a:ext cx="12700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29" name="Freeform 801"/>
          <p:cNvSpPr>
            <a:spLocks noChangeAspect="1"/>
          </p:cNvSpPr>
          <p:nvPr/>
        </p:nvSpPr>
        <p:spPr bwMode="auto">
          <a:xfrm>
            <a:off x="4241800" y="2252663"/>
            <a:ext cx="17463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0" name="Freeform 802"/>
          <p:cNvSpPr>
            <a:spLocks noChangeAspect="1" noEditPoints="1"/>
          </p:cNvSpPr>
          <p:nvPr/>
        </p:nvSpPr>
        <p:spPr bwMode="auto">
          <a:xfrm>
            <a:off x="4264025" y="22526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1" name="Freeform 803"/>
          <p:cNvSpPr>
            <a:spLocks noChangeAspect="1"/>
          </p:cNvSpPr>
          <p:nvPr/>
        </p:nvSpPr>
        <p:spPr bwMode="auto">
          <a:xfrm>
            <a:off x="4284663" y="2252663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5" y="43"/>
                </a:lnTo>
                <a:lnTo>
                  <a:pt x="24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2" name="Freeform 804"/>
          <p:cNvSpPr>
            <a:spLocks noChangeAspect="1" noEditPoints="1"/>
          </p:cNvSpPr>
          <p:nvPr/>
        </p:nvSpPr>
        <p:spPr bwMode="auto">
          <a:xfrm>
            <a:off x="4305300" y="2246313"/>
            <a:ext cx="17463" cy="25400"/>
          </a:xfrm>
          <a:custGeom>
            <a:avLst/>
            <a:gdLst>
              <a:gd name="T0" fmla="*/ 0 w 38"/>
              <a:gd name="T1" fmla="*/ 0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8" y="64"/>
                </a:moveTo>
                <a:lnTo>
                  <a:pt x="0" y="64"/>
                </a:lnTo>
                <a:lnTo>
                  <a:pt x="0" y="0"/>
                </a:lnTo>
                <a:lnTo>
                  <a:pt x="8" y="0"/>
                </a:lnTo>
                <a:lnTo>
                  <a:pt x="8" y="24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7"/>
                </a:lnTo>
                <a:lnTo>
                  <a:pt x="15" y="17"/>
                </a:lnTo>
                <a:lnTo>
                  <a:pt x="16" y="16"/>
                </a:lnTo>
                <a:lnTo>
                  <a:pt x="18" y="16"/>
                </a:lnTo>
                <a:lnTo>
                  <a:pt x="19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7" y="17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4"/>
                </a:lnTo>
                <a:lnTo>
                  <a:pt x="35" y="26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5"/>
                </a:lnTo>
                <a:lnTo>
                  <a:pt x="38" y="36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3"/>
                </a:lnTo>
                <a:lnTo>
                  <a:pt x="38" y="44"/>
                </a:lnTo>
                <a:lnTo>
                  <a:pt x="38" y="45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3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3"/>
                </a:lnTo>
                <a:lnTo>
                  <a:pt x="28" y="63"/>
                </a:lnTo>
                <a:lnTo>
                  <a:pt x="27" y="64"/>
                </a:lnTo>
                <a:lnTo>
                  <a:pt x="26" y="64"/>
                </a:lnTo>
                <a:lnTo>
                  <a:pt x="24" y="65"/>
                </a:lnTo>
                <a:lnTo>
                  <a:pt x="23" y="65"/>
                </a:lnTo>
                <a:lnTo>
                  <a:pt x="22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4"/>
                </a:lnTo>
                <a:lnTo>
                  <a:pt x="13" y="63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4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6"/>
                </a:lnTo>
                <a:lnTo>
                  <a:pt x="31" y="35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3" name="Freeform 805"/>
          <p:cNvSpPr>
            <a:spLocks noChangeAspect="1" noEditPoints="1"/>
          </p:cNvSpPr>
          <p:nvPr/>
        </p:nvSpPr>
        <p:spPr bwMode="auto">
          <a:xfrm>
            <a:off x="4327525" y="22526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4" name="Freeform 806"/>
          <p:cNvSpPr>
            <a:spLocks noChangeAspect="1" noEditPoints="1"/>
          </p:cNvSpPr>
          <p:nvPr/>
        </p:nvSpPr>
        <p:spPr bwMode="auto">
          <a:xfrm>
            <a:off x="4349750" y="2246313"/>
            <a:ext cx="1588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5" name="Freeform 808"/>
          <p:cNvSpPr>
            <a:spLocks noChangeAspect="1"/>
          </p:cNvSpPr>
          <p:nvPr/>
        </p:nvSpPr>
        <p:spPr bwMode="auto">
          <a:xfrm>
            <a:off x="4357688" y="2252663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1" y="16"/>
                </a:lnTo>
                <a:lnTo>
                  <a:pt x="12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29" y="45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6" name="Freeform 809"/>
          <p:cNvSpPr>
            <a:spLocks noChangeAspect="1" noEditPoints="1"/>
          </p:cNvSpPr>
          <p:nvPr/>
        </p:nvSpPr>
        <p:spPr bwMode="auto">
          <a:xfrm>
            <a:off x="4335463" y="2320925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4"/>
                </a:lnTo>
                <a:lnTo>
                  <a:pt x="33" y="45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7"/>
                </a:lnTo>
                <a:lnTo>
                  <a:pt x="15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7" name="Freeform 810"/>
          <p:cNvSpPr>
            <a:spLocks noChangeAspect="1" noEditPoints="1"/>
          </p:cNvSpPr>
          <p:nvPr/>
        </p:nvSpPr>
        <p:spPr bwMode="auto">
          <a:xfrm>
            <a:off x="4610100" y="2185988"/>
            <a:ext cx="20638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8" y="38"/>
                </a:lnTo>
                <a:lnTo>
                  <a:pt x="27" y="38"/>
                </a:lnTo>
                <a:lnTo>
                  <a:pt x="23" y="38"/>
                </a:lnTo>
                <a:lnTo>
                  <a:pt x="9" y="38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30"/>
                </a:moveTo>
                <a:lnTo>
                  <a:pt x="23" y="30"/>
                </a:lnTo>
                <a:lnTo>
                  <a:pt x="25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9" y="8"/>
                </a:lnTo>
                <a:lnTo>
                  <a:pt x="9" y="30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8" name="Freeform 811"/>
          <p:cNvSpPr>
            <a:spLocks noChangeAspect="1" noEditPoints="1"/>
          </p:cNvSpPr>
          <p:nvPr/>
        </p:nvSpPr>
        <p:spPr bwMode="auto">
          <a:xfrm>
            <a:off x="4633913" y="21923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39" name="Freeform 812"/>
          <p:cNvSpPr>
            <a:spLocks noChangeAspect="1"/>
          </p:cNvSpPr>
          <p:nvPr/>
        </p:nvSpPr>
        <p:spPr bwMode="auto">
          <a:xfrm>
            <a:off x="4656138" y="2192338"/>
            <a:ext cx="17462" cy="19050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8" y="1"/>
                </a:lnTo>
                <a:lnTo>
                  <a:pt x="8" y="7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7"/>
                </a:lnTo>
                <a:lnTo>
                  <a:pt x="29" y="47"/>
                </a:lnTo>
                <a:lnTo>
                  <a:pt x="29" y="20"/>
                </a:lnTo>
                <a:lnTo>
                  <a:pt x="29" y="19"/>
                </a:lnTo>
                <a:lnTo>
                  <a:pt x="29" y="17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0" name="Freeform 813"/>
          <p:cNvSpPr>
            <a:spLocks noChangeAspect="1" noEditPoints="1"/>
          </p:cNvSpPr>
          <p:nvPr/>
        </p:nvSpPr>
        <p:spPr bwMode="auto">
          <a:xfrm>
            <a:off x="4675188" y="2185988"/>
            <a:ext cx="19050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4" y="26"/>
                </a:lnTo>
                <a:lnTo>
                  <a:pt x="4" y="25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2" y="25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1" name="Freeform 814"/>
          <p:cNvSpPr>
            <a:spLocks noChangeAspect="1" noEditPoints="1"/>
          </p:cNvSpPr>
          <p:nvPr/>
        </p:nvSpPr>
        <p:spPr bwMode="auto">
          <a:xfrm>
            <a:off x="4699000" y="2185988"/>
            <a:ext cx="17463" cy="26987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0 w 40"/>
              <a:gd name="T27" fmla="*/ 2147483646 h 65"/>
              <a:gd name="T28" fmla="*/ 0 w 40"/>
              <a:gd name="T29" fmla="*/ 2147483646 h 65"/>
              <a:gd name="T30" fmla="*/ 0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65"/>
              <a:gd name="T164" fmla="*/ 40 w 40"/>
              <a:gd name="T165" fmla="*/ 65 h 65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65">
                <a:moveTo>
                  <a:pt x="32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3"/>
                </a:lnTo>
                <a:lnTo>
                  <a:pt x="38" y="55"/>
                </a:lnTo>
                <a:lnTo>
                  <a:pt x="38" y="56"/>
                </a:lnTo>
                <a:lnTo>
                  <a:pt x="37" y="56"/>
                </a:lnTo>
                <a:lnTo>
                  <a:pt x="37" y="58"/>
                </a:lnTo>
                <a:lnTo>
                  <a:pt x="35" y="59"/>
                </a:lnTo>
                <a:lnTo>
                  <a:pt x="34" y="59"/>
                </a:lnTo>
                <a:lnTo>
                  <a:pt x="34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5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3"/>
                </a:lnTo>
                <a:lnTo>
                  <a:pt x="5" y="23"/>
                </a:lnTo>
                <a:lnTo>
                  <a:pt x="5" y="22"/>
                </a:lnTo>
                <a:lnTo>
                  <a:pt x="7" y="20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5" y="16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4" y="22"/>
                </a:lnTo>
                <a:lnTo>
                  <a:pt x="34" y="23"/>
                </a:lnTo>
                <a:lnTo>
                  <a:pt x="35" y="23"/>
                </a:lnTo>
                <a:lnTo>
                  <a:pt x="37" y="26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2"/>
                </a:ln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6"/>
                </a:lnTo>
                <a:lnTo>
                  <a:pt x="27" y="56"/>
                </a:lnTo>
                <a:lnTo>
                  <a:pt x="28" y="55"/>
                </a:lnTo>
                <a:lnTo>
                  <a:pt x="29" y="53"/>
                </a:lnTo>
                <a:lnTo>
                  <a:pt x="30" y="52"/>
                </a:lnTo>
                <a:lnTo>
                  <a:pt x="31" y="51"/>
                </a:lnTo>
                <a:lnTo>
                  <a:pt x="32" y="49"/>
                </a:lnTo>
                <a:close/>
                <a:moveTo>
                  <a:pt x="7" y="35"/>
                </a:moveTo>
                <a:lnTo>
                  <a:pt x="32" y="35"/>
                </a:lnTo>
                <a:lnTo>
                  <a:pt x="32" y="33"/>
                </a:lnTo>
                <a:lnTo>
                  <a:pt x="32" y="32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3"/>
                </a:lnTo>
                <a:lnTo>
                  <a:pt x="23" y="23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2"/>
                </a:lnTo>
                <a:lnTo>
                  <a:pt x="7" y="33"/>
                </a:lnTo>
                <a:lnTo>
                  <a:pt x="7" y="35"/>
                </a:lnTo>
                <a:close/>
                <a:moveTo>
                  <a:pt x="20" y="4"/>
                </a:moveTo>
                <a:lnTo>
                  <a:pt x="15" y="12"/>
                </a:lnTo>
                <a:lnTo>
                  <a:pt x="8" y="12"/>
                </a:lnTo>
                <a:lnTo>
                  <a:pt x="15" y="0"/>
                </a:lnTo>
                <a:lnTo>
                  <a:pt x="24" y="0"/>
                </a:lnTo>
                <a:lnTo>
                  <a:pt x="32" y="12"/>
                </a:lnTo>
                <a:lnTo>
                  <a:pt x="25" y="12"/>
                </a:lnTo>
                <a:lnTo>
                  <a:pt x="20" y="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2" name="Freeform 815"/>
          <p:cNvSpPr>
            <a:spLocks noChangeAspect="1"/>
          </p:cNvSpPr>
          <p:nvPr/>
        </p:nvSpPr>
        <p:spPr bwMode="auto">
          <a:xfrm>
            <a:off x="4719638" y="2192338"/>
            <a:ext cx="17462" cy="19050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3" name="Freeform 816"/>
          <p:cNvSpPr>
            <a:spLocks noChangeAspect="1"/>
          </p:cNvSpPr>
          <p:nvPr/>
        </p:nvSpPr>
        <p:spPr bwMode="auto">
          <a:xfrm>
            <a:off x="4740275" y="2192338"/>
            <a:ext cx="15875" cy="20637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7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28" y="46"/>
                </a:lnTo>
                <a:lnTo>
                  <a:pt x="27" y="47"/>
                </a:lnTo>
                <a:lnTo>
                  <a:pt x="26" y="47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10" y="45"/>
                </a:lnTo>
                <a:lnTo>
                  <a:pt x="9" y="45"/>
                </a:lnTo>
                <a:lnTo>
                  <a:pt x="7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7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4" y="9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4" name="Freeform 817"/>
          <p:cNvSpPr>
            <a:spLocks noChangeAspect="1" noEditPoints="1"/>
          </p:cNvSpPr>
          <p:nvPr/>
        </p:nvSpPr>
        <p:spPr bwMode="auto">
          <a:xfrm>
            <a:off x="4762500" y="2185988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5" name="Freeform 818"/>
          <p:cNvSpPr>
            <a:spLocks noChangeAspect="1" noEditPoints="1"/>
          </p:cNvSpPr>
          <p:nvPr/>
        </p:nvSpPr>
        <p:spPr bwMode="auto">
          <a:xfrm>
            <a:off x="4770438" y="21923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7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7"/>
                </a:lnTo>
                <a:lnTo>
                  <a:pt x="37" y="27"/>
                </a:lnTo>
                <a:lnTo>
                  <a:pt x="37" y="36"/>
                </a:lnTo>
                <a:lnTo>
                  <a:pt x="37" y="39"/>
                </a:lnTo>
                <a:lnTo>
                  <a:pt x="37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7" y="27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6" name="Freeform 819"/>
          <p:cNvSpPr>
            <a:spLocks noChangeAspect="1"/>
          </p:cNvSpPr>
          <p:nvPr/>
        </p:nvSpPr>
        <p:spPr bwMode="auto">
          <a:xfrm>
            <a:off x="4792663" y="2192338"/>
            <a:ext cx="15875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10" y="37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7"/>
                </a:lnTo>
                <a:lnTo>
                  <a:pt x="14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4" y="26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7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7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7"/>
                </a:lnTo>
                <a:lnTo>
                  <a:pt x="9" y="47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7" name="Freeform 820"/>
          <p:cNvSpPr>
            <a:spLocks noChangeAspect="1" noEditPoints="1"/>
          </p:cNvSpPr>
          <p:nvPr/>
        </p:nvSpPr>
        <p:spPr bwMode="auto">
          <a:xfrm>
            <a:off x="4560888" y="2178050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8" name="Freeform 821"/>
          <p:cNvSpPr>
            <a:spLocks noChangeAspect="1"/>
          </p:cNvSpPr>
          <p:nvPr/>
        </p:nvSpPr>
        <p:spPr bwMode="auto">
          <a:xfrm>
            <a:off x="4659313" y="1968500"/>
            <a:ext cx="25400" cy="25400"/>
          </a:xfrm>
          <a:custGeom>
            <a:avLst/>
            <a:gdLst>
              <a:gd name="T0" fmla="*/ 0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0 h 64"/>
              <a:gd name="T26" fmla="*/ 2147483646 w 58"/>
              <a:gd name="T27" fmla="*/ 0 h 64"/>
              <a:gd name="T28" fmla="*/ 2147483646 w 58"/>
              <a:gd name="T29" fmla="*/ 2147483646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0 w 58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4"/>
              <a:gd name="T68" fmla="*/ 58 w 58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4">
                <a:moveTo>
                  <a:pt x="0" y="64"/>
                </a:moveTo>
                <a:lnTo>
                  <a:pt x="0" y="0"/>
                </a:lnTo>
                <a:lnTo>
                  <a:pt x="14" y="0"/>
                </a:lnTo>
                <a:lnTo>
                  <a:pt x="27" y="45"/>
                </a:lnTo>
                <a:lnTo>
                  <a:pt x="28" y="48"/>
                </a:lnTo>
                <a:lnTo>
                  <a:pt x="29" y="50"/>
                </a:lnTo>
                <a:lnTo>
                  <a:pt x="30" y="54"/>
                </a:lnTo>
                <a:lnTo>
                  <a:pt x="30" y="53"/>
                </a:lnTo>
                <a:lnTo>
                  <a:pt x="31" y="50"/>
                </a:lnTo>
                <a:lnTo>
                  <a:pt x="31" y="48"/>
                </a:lnTo>
                <a:lnTo>
                  <a:pt x="31" y="47"/>
                </a:lnTo>
                <a:lnTo>
                  <a:pt x="32" y="44"/>
                </a:lnTo>
                <a:lnTo>
                  <a:pt x="45" y="0"/>
                </a:lnTo>
                <a:lnTo>
                  <a:pt x="58" y="0"/>
                </a:lnTo>
                <a:lnTo>
                  <a:pt x="58" y="64"/>
                </a:lnTo>
                <a:lnTo>
                  <a:pt x="50" y="64"/>
                </a:lnTo>
                <a:lnTo>
                  <a:pt x="50" y="8"/>
                </a:lnTo>
                <a:lnTo>
                  <a:pt x="34" y="64"/>
                </a:lnTo>
                <a:lnTo>
                  <a:pt x="25" y="64"/>
                </a:lnTo>
                <a:lnTo>
                  <a:pt x="9" y="8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49" name="Freeform 822"/>
          <p:cNvSpPr>
            <a:spLocks noChangeAspect="1" noEditPoints="1"/>
          </p:cNvSpPr>
          <p:nvPr/>
        </p:nvSpPr>
        <p:spPr bwMode="auto">
          <a:xfrm>
            <a:off x="4689475" y="19732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0" name="Freeform 823"/>
          <p:cNvSpPr>
            <a:spLocks noChangeAspect="1"/>
          </p:cNvSpPr>
          <p:nvPr/>
        </p:nvSpPr>
        <p:spPr bwMode="auto">
          <a:xfrm>
            <a:off x="4708525" y="1973263"/>
            <a:ext cx="19050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1" name="Freeform 824"/>
          <p:cNvSpPr>
            <a:spLocks noChangeAspect="1" noEditPoints="1"/>
          </p:cNvSpPr>
          <p:nvPr/>
        </p:nvSpPr>
        <p:spPr bwMode="auto">
          <a:xfrm>
            <a:off x="4730750" y="19732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2" name="Freeform 825"/>
          <p:cNvSpPr>
            <a:spLocks noChangeAspect="1"/>
          </p:cNvSpPr>
          <p:nvPr/>
        </p:nvSpPr>
        <p:spPr bwMode="auto">
          <a:xfrm>
            <a:off x="4752975" y="1973263"/>
            <a:ext cx="17463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3" name="Freeform 826"/>
          <p:cNvSpPr>
            <a:spLocks noChangeAspect="1" noEditPoints="1"/>
          </p:cNvSpPr>
          <p:nvPr/>
        </p:nvSpPr>
        <p:spPr bwMode="auto">
          <a:xfrm>
            <a:off x="4654550" y="1931988"/>
            <a:ext cx="20638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8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4" name="Freeform 827"/>
          <p:cNvSpPr>
            <a:spLocks noChangeAspect="1"/>
          </p:cNvSpPr>
          <p:nvPr/>
        </p:nvSpPr>
        <p:spPr bwMode="auto">
          <a:xfrm>
            <a:off x="5094288" y="1919288"/>
            <a:ext cx="23812" cy="26987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30" y="40"/>
                </a:moveTo>
                <a:lnTo>
                  <a:pt x="30" y="33"/>
                </a:lnTo>
                <a:lnTo>
                  <a:pt x="55" y="33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1" y="59"/>
                </a:lnTo>
                <a:lnTo>
                  <a:pt x="49" y="60"/>
                </a:lnTo>
                <a:lnTo>
                  <a:pt x="48" y="61"/>
                </a:lnTo>
                <a:lnTo>
                  <a:pt x="47" y="63"/>
                </a:lnTo>
                <a:lnTo>
                  <a:pt x="45" y="63"/>
                </a:lnTo>
                <a:lnTo>
                  <a:pt x="44" y="64"/>
                </a:lnTo>
                <a:lnTo>
                  <a:pt x="42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6" y="54"/>
                </a:lnTo>
                <a:lnTo>
                  <a:pt x="5" y="53"/>
                </a:lnTo>
                <a:lnTo>
                  <a:pt x="4" y="50"/>
                </a:lnTo>
                <a:lnTo>
                  <a:pt x="4" y="48"/>
                </a:lnTo>
                <a:lnTo>
                  <a:pt x="3" y="47"/>
                </a:lnTo>
                <a:lnTo>
                  <a:pt x="3" y="46"/>
                </a:lnTo>
                <a:lnTo>
                  <a:pt x="2" y="45"/>
                </a:lnTo>
                <a:lnTo>
                  <a:pt x="2" y="44"/>
                </a:lnTo>
                <a:lnTo>
                  <a:pt x="2" y="43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2" y="25"/>
                </a:lnTo>
                <a:lnTo>
                  <a:pt x="2" y="24"/>
                </a:lnTo>
                <a:lnTo>
                  <a:pt x="2" y="23"/>
                </a:lnTo>
                <a:lnTo>
                  <a:pt x="3" y="20"/>
                </a:lnTo>
                <a:lnTo>
                  <a:pt x="3" y="19"/>
                </a:lnTo>
                <a:lnTo>
                  <a:pt x="4" y="18"/>
                </a:lnTo>
                <a:lnTo>
                  <a:pt x="4" y="16"/>
                </a:lnTo>
                <a:lnTo>
                  <a:pt x="5" y="14"/>
                </a:lnTo>
                <a:lnTo>
                  <a:pt x="6" y="13"/>
                </a:lnTo>
                <a:lnTo>
                  <a:pt x="7" y="10"/>
                </a:lnTo>
                <a:lnTo>
                  <a:pt x="9" y="9"/>
                </a:lnTo>
                <a:lnTo>
                  <a:pt x="9" y="8"/>
                </a:lnTo>
                <a:lnTo>
                  <a:pt x="10" y="8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5"/>
                </a:lnTo>
                <a:lnTo>
                  <a:pt x="16" y="4"/>
                </a:lnTo>
                <a:lnTo>
                  <a:pt x="18" y="2"/>
                </a:lnTo>
                <a:lnTo>
                  <a:pt x="19" y="1"/>
                </a:lnTo>
                <a:lnTo>
                  <a:pt x="22" y="1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2" y="2"/>
                </a:lnTo>
                <a:lnTo>
                  <a:pt x="44" y="4"/>
                </a:lnTo>
                <a:lnTo>
                  <a:pt x="46" y="5"/>
                </a:lnTo>
                <a:lnTo>
                  <a:pt x="47" y="5"/>
                </a:lnTo>
                <a:lnTo>
                  <a:pt x="47" y="6"/>
                </a:lnTo>
                <a:lnTo>
                  <a:pt x="48" y="7"/>
                </a:lnTo>
                <a:lnTo>
                  <a:pt x="49" y="8"/>
                </a:lnTo>
                <a:lnTo>
                  <a:pt x="50" y="9"/>
                </a:lnTo>
                <a:lnTo>
                  <a:pt x="51" y="10"/>
                </a:lnTo>
                <a:lnTo>
                  <a:pt x="51" y="11"/>
                </a:lnTo>
                <a:lnTo>
                  <a:pt x="52" y="14"/>
                </a:lnTo>
                <a:lnTo>
                  <a:pt x="53" y="15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7" y="21"/>
                </a:lnTo>
                <a:lnTo>
                  <a:pt x="46" y="19"/>
                </a:lnTo>
                <a:lnTo>
                  <a:pt x="46" y="18"/>
                </a:lnTo>
                <a:lnTo>
                  <a:pt x="45" y="17"/>
                </a:lnTo>
                <a:lnTo>
                  <a:pt x="45" y="16"/>
                </a:lnTo>
                <a:lnTo>
                  <a:pt x="44" y="14"/>
                </a:lnTo>
                <a:lnTo>
                  <a:pt x="43" y="13"/>
                </a:lnTo>
                <a:lnTo>
                  <a:pt x="42" y="13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3"/>
                </a:lnTo>
                <a:lnTo>
                  <a:pt x="15" y="14"/>
                </a:lnTo>
                <a:lnTo>
                  <a:pt x="15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1" y="20"/>
                </a:lnTo>
                <a:lnTo>
                  <a:pt x="11" y="23"/>
                </a:lnTo>
                <a:lnTo>
                  <a:pt x="10" y="24"/>
                </a:lnTo>
                <a:lnTo>
                  <a:pt x="10" y="25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3"/>
                </a:lnTo>
                <a:lnTo>
                  <a:pt x="9" y="35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0" y="43"/>
                </a:lnTo>
                <a:lnTo>
                  <a:pt x="10" y="44"/>
                </a:lnTo>
                <a:lnTo>
                  <a:pt x="11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2" y="57"/>
                </a:lnTo>
                <a:lnTo>
                  <a:pt x="24" y="57"/>
                </a:lnTo>
                <a:lnTo>
                  <a:pt x="25" y="57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2" y="55"/>
                </a:lnTo>
                <a:lnTo>
                  <a:pt x="44" y="54"/>
                </a:lnTo>
                <a:lnTo>
                  <a:pt x="45" y="54"/>
                </a:lnTo>
                <a:lnTo>
                  <a:pt x="46" y="53"/>
                </a:lnTo>
                <a:lnTo>
                  <a:pt x="47" y="51"/>
                </a:lnTo>
                <a:lnTo>
                  <a:pt x="47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5" name="Freeform 828"/>
          <p:cNvSpPr>
            <a:spLocks noChangeAspect="1"/>
          </p:cNvSpPr>
          <p:nvPr/>
        </p:nvSpPr>
        <p:spPr bwMode="auto">
          <a:xfrm>
            <a:off x="5122863" y="1925638"/>
            <a:ext cx="15875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7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7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6" name="Freeform 829"/>
          <p:cNvSpPr>
            <a:spLocks noChangeAspect="1" noEditPoints="1"/>
          </p:cNvSpPr>
          <p:nvPr/>
        </p:nvSpPr>
        <p:spPr bwMode="auto">
          <a:xfrm>
            <a:off x="5143500" y="19256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7" name="Freeform 830"/>
          <p:cNvSpPr>
            <a:spLocks noChangeAspect="1"/>
          </p:cNvSpPr>
          <p:nvPr/>
        </p:nvSpPr>
        <p:spPr bwMode="auto">
          <a:xfrm>
            <a:off x="5164138" y="1925638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1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9" y="10"/>
                </a:lnTo>
                <a:lnTo>
                  <a:pt x="48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8" name="Freeform 831"/>
          <p:cNvSpPr>
            <a:spLocks noChangeAspect="1" noEditPoints="1"/>
          </p:cNvSpPr>
          <p:nvPr/>
        </p:nvSpPr>
        <p:spPr bwMode="auto">
          <a:xfrm>
            <a:off x="5192713" y="19256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5" y="26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5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59" name="Freeform 832"/>
          <p:cNvSpPr>
            <a:spLocks noChangeAspect="1"/>
          </p:cNvSpPr>
          <p:nvPr/>
        </p:nvSpPr>
        <p:spPr bwMode="auto">
          <a:xfrm>
            <a:off x="5216525" y="1925638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0" name="Freeform 833"/>
          <p:cNvSpPr>
            <a:spLocks noChangeAspect="1" noEditPoints="1"/>
          </p:cNvSpPr>
          <p:nvPr/>
        </p:nvSpPr>
        <p:spPr bwMode="auto">
          <a:xfrm>
            <a:off x="5227638" y="1920875"/>
            <a:ext cx="20637" cy="25400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0 w 40"/>
              <a:gd name="T27" fmla="*/ 2147483646 h 65"/>
              <a:gd name="T28" fmla="*/ 0 w 40"/>
              <a:gd name="T29" fmla="*/ 2147483646 h 65"/>
              <a:gd name="T30" fmla="*/ 0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0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5"/>
              <a:gd name="T161" fmla="*/ 40 w 40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5">
                <a:moveTo>
                  <a:pt x="33" y="49"/>
                </a:moveTo>
                <a:lnTo>
                  <a:pt x="40" y="50"/>
                </a:lnTo>
                <a:lnTo>
                  <a:pt x="40" y="52"/>
                </a:lnTo>
                <a:lnTo>
                  <a:pt x="39" y="52"/>
                </a:lnTo>
                <a:lnTo>
                  <a:pt x="39" y="54"/>
                </a:lnTo>
                <a:lnTo>
                  <a:pt x="38" y="55"/>
                </a:lnTo>
                <a:lnTo>
                  <a:pt x="38" y="56"/>
                </a:lnTo>
                <a:lnTo>
                  <a:pt x="37" y="56"/>
                </a:lnTo>
                <a:lnTo>
                  <a:pt x="37" y="58"/>
                </a:lnTo>
                <a:lnTo>
                  <a:pt x="36" y="59"/>
                </a:lnTo>
                <a:lnTo>
                  <a:pt x="35" y="59"/>
                </a:lnTo>
                <a:lnTo>
                  <a:pt x="35" y="60"/>
                </a:lnTo>
                <a:lnTo>
                  <a:pt x="33" y="62"/>
                </a:lnTo>
                <a:lnTo>
                  <a:pt x="32" y="62"/>
                </a:lnTo>
                <a:lnTo>
                  <a:pt x="31" y="63"/>
                </a:lnTo>
                <a:lnTo>
                  <a:pt x="30" y="64"/>
                </a:lnTo>
                <a:lnTo>
                  <a:pt x="28" y="64"/>
                </a:lnTo>
                <a:lnTo>
                  <a:pt x="26" y="65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4"/>
                </a:lnTo>
                <a:lnTo>
                  <a:pt x="5" y="24"/>
                </a:lnTo>
                <a:lnTo>
                  <a:pt x="5" y="23"/>
                </a:lnTo>
                <a:lnTo>
                  <a:pt x="7" y="20"/>
                </a:lnTo>
                <a:lnTo>
                  <a:pt x="9" y="19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5" y="23"/>
                </a:lnTo>
                <a:lnTo>
                  <a:pt x="35" y="24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9" y="33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3"/>
                </a:ln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6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1" y="53"/>
                </a:lnTo>
                <a:lnTo>
                  <a:pt x="32" y="52"/>
                </a:lnTo>
                <a:lnTo>
                  <a:pt x="33" y="49"/>
                </a:lnTo>
                <a:close/>
                <a:moveTo>
                  <a:pt x="7" y="35"/>
                </a:moveTo>
                <a:lnTo>
                  <a:pt x="33" y="35"/>
                </a:lnTo>
                <a:lnTo>
                  <a:pt x="33" y="34"/>
                </a:lnTo>
                <a:lnTo>
                  <a:pt x="33" y="33"/>
                </a:lnTo>
                <a:lnTo>
                  <a:pt x="32" y="32"/>
                </a:lnTo>
                <a:lnTo>
                  <a:pt x="32" y="30"/>
                </a:lnTo>
                <a:lnTo>
                  <a:pt x="32" y="29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29" y="27"/>
                </a:lnTo>
                <a:lnTo>
                  <a:pt x="28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6"/>
                </a:lnTo>
                <a:lnTo>
                  <a:pt x="13" y="26"/>
                </a:lnTo>
                <a:lnTo>
                  <a:pt x="12" y="27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close/>
                <a:moveTo>
                  <a:pt x="15" y="13"/>
                </a:moveTo>
                <a:lnTo>
                  <a:pt x="20" y="0"/>
                </a:lnTo>
                <a:lnTo>
                  <a:pt x="30" y="0"/>
                </a:lnTo>
                <a:lnTo>
                  <a:pt x="20" y="13"/>
                </a:lnTo>
                <a:lnTo>
                  <a:pt x="15" y="1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1" name="Freeform 834"/>
          <p:cNvSpPr>
            <a:spLocks noChangeAspect="1" noEditPoints="1"/>
          </p:cNvSpPr>
          <p:nvPr/>
        </p:nvSpPr>
        <p:spPr bwMode="auto">
          <a:xfrm>
            <a:off x="5259388" y="1938338"/>
            <a:ext cx="20637" cy="22225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2" y="11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3" y="37"/>
                </a:lnTo>
                <a:lnTo>
                  <a:pt x="42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2" name="Freeform 835"/>
          <p:cNvSpPr>
            <a:spLocks noChangeAspect="1" noEditPoints="1"/>
          </p:cNvSpPr>
          <p:nvPr/>
        </p:nvSpPr>
        <p:spPr bwMode="auto">
          <a:xfrm>
            <a:off x="5213350" y="2625725"/>
            <a:ext cx="20638" cy="25400"/>
          </a:xfrm>
          <a:custGeom>
            <a:avLst/>
            <a:gdLst>
              <a:gd name="T0" fmla="*/ 0 w 46"/>
              <a:gd name="T1" fmla="*/ 0 h 63"/>
              <a:gd name="T2" fmla="*/ 2147483646 w 46"/>
              <a:gd name="T3" fmla="*/ 0 h 63"/>
              <a:gd name="T4" fmla="*/ 2147483646 w 46"/>
              <a:gd name="T5" fmla="*/ 0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2147483646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2147483646 w 46"/>
              <a:gd name="T41" fmla="*/ 2147483646 h 63"/>
              <a:gd name="T42" fmla="*/ 2147483646 w 46"/>
              <a:gd name="T43" fmla="*/ 2147483646 h 63"/>
              <a:gd name="T44" fmla="*/ 2147483646 w 46"/>
              <a:gd name="T45" fmla="*/ 2147483646 h 63"/>
              <a:gd name="T46" fmla="*/ 0 w 46"/>
              <a:gd name="T47" fmla="*/ 2147483646 h 63"/>
              <a:gd name="T48" fmla="*/ 2147483646 w 46"/>
              <a:gd name="T49" fmla="*/ 2147483646 h 63"/>
              <a:gd name="T50" fmla="*/ 2147483646 w 46"/>
              <a:gd name="T51" fmla="*/ 2147483646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2147483646 h 63"/>
              <a:gd name="T58" fmla="*/ 2147483646 w 46"/>
              <a:gd name="T59" fmla="*/ 2147483646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2147483646 w 46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63"/>
              <a:gd name="T128" fmla="*/ 46 w 46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7"/>
                </a:lnTo>
                <a:lnTo>
                  <a:pt x="44" y="10"/>
                </a:lnTo>
                <a:lnTo>
                  <a:pt x="45" y="12"/>
                </a:lnTo>
                <a:lnTo>
                  <a:pt x="46" y="13"/>
                </a:lnTo>
                <a:lnTo>
                  <a:pt x="46" y="14"/>
                </a:lnTo>
                <a:lnTo>
                  <a:pt x="46" y="15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5" y="24"/>
                </a:lnTo>
                <a:lnTo>
                  <a:pt x="45" y="25"/>
                </a:lnTo>
                <a:lnTo>
                  <a:pt x="44" y="27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6"/>
                </a:lnTo>
                <a:lnTo>
                  <a:pt x="33" y="36"/>
                </a:lnTo>
                <a:lnTo>
                  <a:pt x="32" y="36"/>
                </a:lnTo>
                <a:lnTo>
                  <a:pt x="30" y="37"/>
                </a:lnTo>
                <a:lnTo>
                  <a:pt x="28" y="37"/>
                </a:lnTo>
                <a:lnTo>
                  <a:pt x="27" y="37"/>
                </a:lnTo>
                <a:lnTo>
                  <a:pt x="24" y="37"/>
                </a:lnTo>
                <a:lnTo>
                  <a:pt x="9" y="37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30"/>
                </a:move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7"/>
                </a:lnTo>
                <a:lnTo>
                  <a:pt x="33" y="27"/>
                </a:lnTo>
                <a:lnTo>
                  <a:pt x="34" y="26"/>
                </a:lnTo>
                <a:lnTo>
                  <a:pt x="35" y="26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4" y="7"/>
                </a:lnTo>
                <a:lnTo>
                  <a:pt x="9" y="7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3" name="Freeform 836"/>
          <p:cNvSpPr>
            <a:spLocks noChangeAspect="1" noEditPoints="1"/>
          </p:cNvSpPr>
          <p:nvPr/>
        </p:nvSpPr>
        <p:spPr bwMode="auto">
          <a:xfrm>
            <a:off x="5237163" y="26320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4" name="Freeform 837"/>
          <p:cNvSpPr>
            <a:spLocks noChangeAspect="1" noEditPoints="1"/>
          </p:cNvSpPr>
          <p:nvPr/>
        </p:nvSpPr>
        <p:spPr bwMode="auto">
          <a:xfrm>
            <a:off x="5257800" y="2625725"/>
            <a:ext cx="19050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6" y="17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5" name="Freeform 838"/>
          <p:cNvSpPr>
            <a:spLocks noChangeAspect="1"/>
          </p:cNvSpPr>
          <p:nvPr/>
        </p:nvSpPr>
        <p:spPr bwMode="auto">
          <a:xfrm>
            <a:off x="5280025" y="2630488"/>
            <a:ext cx="12700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6" name="Freeform 839"/>
          <p:cNvSpPr>
            <a:spLocks noChangeAspect="1" noEditPoints="1"/>
          </p:cNvSpPr>
          <p:nvPr/>
        </p:nvSpPr>
        <p:spPr bwMode="auto">
          <a:xfrm>
            <a:off x="5294313" y="2632075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7" name="Freeform 840"/>
          <p:cNvSpPr>
            <a:spLocks noChangeAspect="1" noEditPoints="1"/>
          </p:cNvSpPr>
          <p:nvPr/>
        </p:nvSpPr>
        <p:spPr bwMode="auto">
          <a:xfrm>
            <a:off x="5324475" y="2625725"/>
            <a:ext cx="26988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4" y="0"/>
                </a:lnTo>
                <a:lnTo>
                  <a:pt x="33" y="0"/>
                </a:lnTo>
                <a:lnTo>
                  <a:pt x="56" y="63"/>
                </a:lnTo>
                <a:lnTo>
                  <a:pt x="48" y="63"/>
                </a:lnTo>
                <a:lnTo>
                  <a:pt x="40" y="43"/>
                </a:lnTo>
                <a:lnTo>
                  <a:pt x="16" y="43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6"/>
                </a:lnTo>
                <a:lnTo>
                  <a:pt x="30" y="13"/>
                </a:lnTo>
                <a:lnTo>
                  <a:pt x="29" y="7"/>
                </a:lnTo>
                <a:lnTo>
                  <a:pt x="28" y="10"/>
                </a:lnTo>
                <a:lnTo>
                  <a:pt x="27" y="13"/>
                </a:lnTo>
                <a:lnTo>
                  <a:pt x="26" y="15"/>
                </a:lnTo>
                <a:lnTo>
                  <a:pt x="25" y="19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8" name="Freeform 841"/>
          <p:cNvSpPr>
            <a:spLocks noChangeAspect="1"/>
          </p:cNvSpPr>
          <p:nvPr/>
        </p:nvSpPr>
        <p:spPr bwMode="auto">
          <a:xfrm>
            <a:off x="5351463" y="2632075"/>
            <a:ext cx="17462" cy="19050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5" y="47"/>
                </a:moveTo>
                <a:lnTo>
                  <a:pt x="0" y="0"/>
                </a:lnTo>
                <a:lnTo>
                  <a:pt x="8" y="0"/>
                </a:lnTo>
                <a:lnTo>
                  <a:pt x="17" y="28"/>
                </a:lnTo>
                <a:lnTo>
                  <a:pt x="18" y="33"/>
                </a:lnTo>
                <a:lnTo>
                  <a:pt x="19" y="35"/>
                </a:lnTo>
                <a:lnTo>
                  <a:pt x="20" y="38"/>
                </a:lnTo>
                <a:lnTo>
                  <a:pt x="20" y="36"/>
                </a:lnTo>
                <a:lnTo>
                  <a:pt x="21" y="34"/>
                </a:lnTo>
                <a:lnTo>
                  <a:pt x="22" y="29"/>
                </a:lnTo>
                <a:lnTo>
                  <a:pt x="32" y="0"/>
                </a:lnTo>
                <a:lnTo>
                  <a:pt x="39" y="0"/>
                </a:lnTo>
                <a:lnTo>
                  <a:pt x="24" y="47"/>
                </a:lnTo>
                <a:lnTo>
                  <a:pt x="15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69" name="Freeform 842"/>
          <p:cNvSpPr>
            <a:spLocks noChangeAspect="1" noEditPoints="1"/>
          </p:cNvSpPr>
          <p:nvPr/>
        </p:nvSpPr>
        <p:spPr bwMode="auto">
          <a:xfrm>
            <a:off x="5367338" y="2632075"/>
            <a:ext cx="20637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0" name="Rectangle 843"/>
          <p:cNvSpPr>
            <a:spLocks noChangeAspect="1" noChangeArrowheads="1"/>
          </p:cNvSpPr>
          <p:nvPr/>
        </p:nvSpPr>
        <p:spPr bwMode="auto">
          <a:xfrm>
            <a:off x="5389563" y="2625725"/>
            <a:ext cx="4762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071" name="Freeform 844"/>
          <p:cNvSpPr>
            <a:spLocks noChangeAspect="1" noEditPoints="1"/>
          </p:cNvSpPr>
          <p:nvPr/>
        </p:nvSpPr>
        <p:spPr bwMode="auto">
          <a:xfrm>
            <a:off x="5397500" y="2625725"/>
            <a:ext cx="3175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7"/>
                </a:moveTo>
                <a:lnTo>
                  <a:pt x="0" y="0"/>
                </a:lnTo>
                <a:lnTo>
                  <a:pt x="8" y="0"/>
                </a:lnTo>
                <a:lnTo>
                  <a:pt x="8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2" name="Freeform 845"/>
          <p:cNvSpPr>
            <a:spLocks noChangeAspect="1"/>
          </p:cNvSpPr>
          <p:nvPr/>
        </p:nvSpPr>
        <p:spPr bwMode="auto">
          <a:xfrm>
            <a:off x="5407025" y="2630488"/>
            <a:ext cx="15875" cy="20637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3" name="Freeform 846"/>
          <p:cNvSpPr>
            <a:spLocks noChangeAspect="1" noEditPoints="1"/>
          </p:cNvSpPr>
          <p:nvPr/>
        </p:nvSpPr>
        <p:spPr bwMode="auto">
          <a:xfrm>
            <a:off x="5427663" y="2632075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4" name="Freeform 847"/>
          <p:cNvSpPr>
            <a:spLocks noChangeAspect="1" noEditPoints="1"/>
          </p:cNvSpPr>
          <p:nvPr/>
        </p:nvSpPr>
        <p:spPr bwMode="auto">
          <a:xfrm>
            <a:off x="5160963" y="2635250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6"/>
                </a:lnTo>
                <a:lnTo>
                  <a:pt x="37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7" y="42"/>
                </a:lnTo>
                <a:lnTo>
                  <a:pt x="36" y="42"/>
                </a:lnTo>
                <a:lnTo>
                  <a:pt x="36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5" name="Freeform 848"/>
          <p:cNvSpPr>
            <a:spLocks noChangeAspect="1" noEditPoints="1"/>
          </p:cNvSpPr>
          <p:nvPr/>
        </p:nvSpPr>
        <p:spPr bwMode="auto">
          <a:xfrm>
            <a:off x="4649788" y="2533650"/>
            <a:ext cx="25400" cy="25400"/>
          </a:xfrm>
          <a:custGeom>
            <a:avLst/>
            <a:gdLst>
              <a:gd name="T0" fmla="*/ 0 w 56"/>
              <a:gd name="T1" fmla="*/ 2147483646 h 64"/>
              <a:gd name="T2" fmla="*/ 2147483646 w 56"/>
              <a:gd name="T3" fmla="*/ 0 h 64"/>
              <a:gd name="T4" fmla="*/ 2147483646 w 56"/>
              <a:gd name="T5" fmla="*/ 0 h 64"/>
              <a:gd name="T6" fmla="*/ 2147483646 w 56"/>
              <a:gd name="T7" fmla="*/ 2147483646 h 64"/>
              <a:gd name="T8" fmla="*/ 2147483646 w 56"/>
              <a:gd name="T9" fmla="*/ 2147483646 h 64"/>
              <a:gd name="T10" fmla="*/ 2147483646 w 56"/>
              <a:gd name="T11" fmla="*/ 2147483646 h 64"/>
              <a:gd name="T12" fmla="*/ 2147483646 w 56"/>
              <a:gd name="T13" fmla="*/ 2147483646 h 64"/>
              <a:gd name="T14" fmla="*/ 2147483646 w 56"/>
              <a:gd name="T15" fmla="*/ 2147483646 h 64"/>
              <a:gd name="T16" fmla="*/ 0 w 56"/>
              <a:gd name="T17" fmla="*/ 2147483646 h 64"/>
              <a:gd name="T18" fmla="*/ 2147483646 w 56"/>
              <a:gd name="T19" fmla="*/ 2147483646 h 64"/>
              <a:gd name="T20" fmla="*/ 2147483646 w 56"/>
              <a:gd name="T21" fmla="*/ 2147483646 h 64"/>
              <a:gd name="T22" fmla="*/ 2147483646 w 56"/>
              <a:gd name="T23" fmla="*/ 2147483646 h 64"/>
              <a:gd name="T24" fmla="*/ 2147483646 w 56"/>
              <a:gd name="T25" fmla="*/ 2147483646 h 64"/>
              <a:gd name="T26" fmla="*/ 2147483646 w 56"/>
              <a:gd name="T27" fmla="*/ 2147483646 h 64"/>
              <a:gd name="T28" fmla="*/ 2147483646 w 56"/>
              <a:gd name="T29" fmla="*/ 2147483646 h 64"/>
              <a:gd name="T30" fmla="*/ 2147483646 w 56"/>
              <a:gd name="T31" fmla="*/ 2147483646 h 64"/>
              <a:gd name="T32" fmla="*/ 2147483646 w 56"/>
              <a:gd name="T33" fmla="*/ 2147483646 h 64"/>
              <a:gd name="T34" fmla="*/ 2147483646 w 56"/>
              <a:gd name="T35" fmla="*/ 2147483646 h 64"/>
              <a:gd name="T36" fmla="*/ 2147483646 w 56"/>
              <a:gd name="T37" fmla="*/ 2147483646 h 64"/>
              <a:gd name="T38" fmla="*/ 2147483646 w 56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4"/>
              <a:gd name="T62" fmla="*/ 56 w 56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4">
                <a:moveTo>
                  <a:pt x="0" y="64"/>
                </a:moveTo>
                <a:lnTo>
                  <a:pt x="24" y="0"/>
                </a:lnTo>
                <a:lnTo>
                  <a:pt x="33" y="0"/>
                </a:lnTo>
                <a:lnTo>
                  <a:pt x="56" y="64"/>
                </a:lnTo>
                <a:lnTo>
                  <a:pt x="48" y="64"/>
                </a:lnTo>
                <a:lnTo>
                  <a:pt x="40" y="44"/>
                </a:lnTo>
                <a:lnTo>
                  <a:pt x="16" y="44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1" y="17"/>
                </a:lnTo>
                <a:lnTo>
                  <a:pt x="30" y="14"/>
                </a:lnTo>
                <a:lnTo>
                  <a:pt x="29" y="8"/>
                </a:lnTo>
                <a:lnTo>
                  <a:pt x="28" y="10"/>
                </a:lnTo>
                <a:lnTo>
                  <a:pt x="27" y="14"/>
                </a:lnTo>
                <a:lnTo>
                  <a:pt x="26" y="16"/>
                </a:lnTo>
                <a:lnTo>
                  <a:pt x="25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6" name="Freeform 849"/>
          <p:cNvSpPr>
            <a:spLocks noChangeAspect="1"/>
          </p:cNvSpPr>
          <p:nvPr/>
        </p:nvSpPr>
        <p:spPr bwMode="auto">
          <a:xfrm>
            <a:off x="4675188" y="2533650"/>
            <a:ext cx="11112" cy="25400"/>
          </a:xfrm>
          <a:custGeom>
            <a:avLst/>
            <a:gdLst>
              <a:gd name="T0" fmla="*/ 2147483646 w 26"/>
              <a:gd name="T1" fmla="*/ 2147483646 h 65"/>
              <a:gd name="T2" fmla="*/ 2147483646 w 26"/>
              <a:gd name="T3" fmla="*/ 2147483646 h 65"/>
              <a:gd name="T4" fmla="*/ 0 w 26"/>
              <a:gd name="T5" fmla="*/ 2147483646 h 65"/>
              <a:gd name="T6" fmla="*/ 0 w 26"/>
              <a:gd name="T7" fmla="*/ 2147483646 h 65"/>
              <a:gd name="T8" fmla="*/ 2147483646 w 26"/>
              <a:gd name="T9" fmla="*/ 2147483646 h 65"/>
              <a:gd name="T10" fmla="*/ 2147483646 w 26"/>
              <a:gd name="T11" fmla="*/ 2147483646 h 65"/>
              <a:gd name="T12" fmla="*/ 2147483646 w 26"/>
              <a:gd name="T13" fmla="*/ 2147483646 h 65"/>
              <a:gd name="T14" fmla="*/ 2147483646 w 26"/>
              <a:gd name="T15" fmla="*/ 2147483646 h 65"/>
              <a:gd name="T16" fmla="*/ 2147483646 w 26"/>
              <a:gd name="T17" fmla="*/ 2147483646 h 65"/>
              <a:gd name="T18" fmla="*/ 2147483646 w 26"/>
              <a:gd name="T19" fmla="*/ 2147483646 h 65"/>
              <a:gd name="T20" fmla="*/ 2147483646 w 26"/>
              <a:gd name="T21" fmla="*/ 2147483646 h 65"/>
              <a:gd name="T22" fmla="*/ 2147483646 w 26"/>
              <a:gd name="T23" fmla="*/ 2147483646 h 65"/>
              <a:gd name="T24" fmla="*/ 2147483646 w 26"/>
              <a:gd name="T25" fmla="*/ 2147483646 h 65"/>
              <a:gd name="T26" fmla="*/ 2147483646 w 26"/>
              <a:gd name="T27" fmla="*/ 2147483646 h 65"/>
              <a:gd name="T28" fmla="*/ 2147483646 w 26"/>
              <a:gd name="T29" fmla="*/ 2147483646 h 65"/>
              <a:gd name="T30" fmla="*/ 2147483646 w 26"/>
              <a:gd name="T31" fmla="*/ 2147483646 h 65"/>
              <a:gd name="T32" fmla="*/ 2147483646 w 26"/>
              <a:gd name="T33" fmla="*/ 2147483646 h 65"/>
              <a:gd name="T34" fmla="*/ 2147483646 w 26"/>
              <a:gd name="T35" fmla="*/ 2147483646 h 65"/>
              <a:gd name="T36" fmla="*/ 2147483646 w 26"/>
              <a:gd name="T37" fmla="*/ 0 h 65"/>
              <a:gd name="T38" fmla="*/ 2147483646 w 26"/>
              <a:gd name="T39" fmla="*/ 0 h 65"/>
              <a:gd name="T40" fmla="*/ 2147483646 w 26"/>
              <a:gd name="T41" fmla="*/ 0 h 65"/>
              <a:gd name="T42" fmla="*/ 2147483646 w 26"/>
              <a:gd name="T43" fmla="*/ 0 h 65"/>
              <a:gd name="T44" fmla="*/ 2147483646 w 26"/>
              <a:gd name="T45" fmla="*/ 0 h 65"/>
              <a:gd name="T46" fmla="*/ 2147483646 w 26"/>
              <a:gd name="T47" fmla="*/ 0 h 65"/>
              <a:gd name="T48" fmla="*/ 2147483646 w 26"/>
              <a:gd name="T49" fmla="*/ 0 h 65"/>
              <a:gd name="T50" fmla="*/ 2147483646 w 26"/>
              <a:gd name="T51" fmla="*/ 0 h 65"/>
              <a:gd name="T52" fmla="*/ 2147483646 w 26"/>
              <a:gd name="T53" fmla="*/ 2147483646 h 65"/>
              <a:gd name="T54" fmla="*/ 2147483646 w 26"/>
              <a:gd name="T55" fmla="*/ 2147483646 h 65"/>
              <a:gd name="T56" fmla="*/ 2147483646 w 26"/>
              <a:gd name="T57" fmla="*/ 2147483646 h 65"/>
              <a:gd name="T58" fmla="*/ 2147483646 w 26"/>
              <a:gd name="T59" fmla="*/ 2147483646 h 65"/>
              <a:gd name="T60" fmla="*/ 2147483646 w 26"/>
              <a:gd name="T61" fmla="*/ 2147483646 h 65"/>
              <a:gd name="T62" fmla="*/ 2147483646 w 26"/>
              <a:gd name="T63" fmla="*/ 2147483646 h 65"/>
              <a:gd name="T64" fmla="*/ 2147483646 w 26"/>
              <a:gd name="T65" fmla="*/ 2147483646 h 65"/>
              <a:gd name="T66" fmla="*/ 2147483646 w 26"/>
              <a:gd name="T67" fmla="*/ 2147483646 h 65"/>
              <a:gd name="T68" fmla="*/ 2147483646 w 26"/>
              <a:gd name="T69" fmla="*/ 2147483646 h 65"/>
              <a:gd name="T70" fmla="*/ 2147483646 w 26"/>
              <a:gd name="T71" fmla="*/ 2147483646 h 65"/>
              <a:gd name="T72" fmla="*/ 2147483646 w 26"/>
              <a:gd name="T73" fmla="*/ 2147483646 h 65"/>
              <a:gd name="T74" fmla="*/ 2147483646 w 26"/>
              <a:gd name="T75" fmla="*/ 2147483646 h 65"/>
              <a:gd name="T76" fmla="*/ 2147483646 w 26"/>
              <a:gd name="T77" fmla="*/ 2147483646 h 65"/>
              <a:gd name="T78" fmla="*/ 2147483646 w 26"/>
              <a:gd name="T79" fmla="*/ 2147483646 h 65"/>
              <a:gd name="T80" fmla="*/ 2147483646 w 26"/>
              <a:gd name="T81" fmla="*/ 2147483646 h 65"/>
              <a:gd name="T82" fmla="*/ 2147483646 w 26"/>
              <a:gd name="T83" fmla="*/ 2147483646 h 65"/>
              <a:gd name="T84" fmla="*/ 2147483646 w 26"/>
              <a:gd name="T85" fmla="*/ 2147483646 h 65"/>
              <a:gd name="T86" fmla="*/ 2147483646 w 26"/>
              <a:gd name="T87" fmla="*/ 2147483646 h 65"/>
              <a:gd name="T88" fmla="*/ 2147483646 w 26"/>
              <a:gd name="T89" fmla="*/ 2147483646 h 65"/>
              <a:gd name="T90" fmla="*/ 2147483646 w 26"/>
              <a:gd name="T91" fmla="*/ 2147483646 h 65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6"/>
              <a:gd name="T139" fmla="*/ 0 h 65"/>
              <a:gd name="T140" fmla="*/ 26 w 26"/>
              <a:gd name="T141" fmla="*/ 65 h 65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6" h="65">
                <a:moveTo>
                  <a:pt x="7" y="65"/>
                </a:moveTo>
                <a:lnTo>
                  <a:pt x="7" y="26"/>
                </a:lnTo>
                <a:lnTo>
                  <a:pt x="0" y="26"/>
                </a:lnTo>
                <a:lnTo>
                  <a:pt x="0" y="18"/>
                </a:lnTo>
                <a:lnTo>
                  <a:pt x="7" y="18"/>
                </a:lnTo>
                <a:lnTo>
                  <a:pt x="7" y="14"/>
                </a:lnTo>
                <a:lnTo>
                  <a:pt x="7" y="11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9" y="4"/>
                </a:lnTo>
                <a:lnTo>
                  <a:pt x="10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4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6" y="1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5" y="10"/>
                </a:lnTo>
                <a:lnTo>
                  <a:pt x="14" y="11"/>
                </a:lnTo>
                <a:lnTo>
                  <a:pt x="14" y="13"/>
                </a:lnTo>
                <a:lnTo>
                  <a:pt x="14" y="15"/>
                </a:lnTo>
                <a:lnTo>
                  <a:pt x="14" y="18"/>
                </a:lnTo>
                <a:lnTo>
                  <a:pt x="22" y="18"/>
                </a:lnTo>
                <a:lnTo>
                  <a:pt x="22" y="26"/>
                </a:lnTo>
                <a:lnTo>
                  <a:pt x="14" y="26"/>
                </a:lnTo>
                <a:lnTo>
                  <a:pt x="14" y="65"/>
                </a:lnTo>
                <a:lnTo>
                  <a:pt x="7" y="6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7" name="Freeform 850"/>
          <p:cNvSpPr>
            <a:spLocks noChangeAspect="1" noEditPoints="1"/>
          </p:cNvSpPr>
          <p:nvPr/>
        </p:nvSpPr>
        <p:spPr bwMode="auto">
          <a:xfrm>
            <a:off x="4689475" y="2540000"/>
            <a:ext cx="17463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8" name="Freeform 851"/>
          <p:cNvSpPr>
            <a:spLocks noChangeAspect="1"/>
          </p:cNvSpPr>
          <p:nvPr/>
        </p:nvSpPr>
        <p:spPr bwMode="auto">
          <a:xfrm>
            <a:off x="4710113" y="2540000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79" name="Freeform 852"/>
          <p:cNvSpPr>
            <a:spLocks noChangeAspect="1"/>
          </p:cNvSpPr>
          <p:nvPr/>
        </p:nvSpPr>
        <p:spPr bwMode="auto">
          <a:xfrm>
            <a:off x="4730750" y="2540000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7" y="24"/>
                </a:lnTo>
                <a:lnTo>
                  <a:pt x="7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6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0" name="Freeform 853"/>
          <p:cNvSpPr>
            <a:spLocks noChangeAspect="1" noEditPoints="1"/>
          </p:cNvSpPr>
          <p:nvPr/>
        </p:nvSpPr>
        <p:spPr bwMode="auto">
          <a:xfrm>
            <a:off x="4748213" y="2540000"/>
            <a:ext cx="20637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1" name="Freeform 854"/>
          <p:cNvSpPr>
            <a:spLocks noChangeAspect="1" noEditPoints="1"/>
          </p:cNvSpPr>
          <p:nvPr/>
        </p:nvSpPr>
        <p:spPr bwMode="auto">
          <a:xfrm>
            <a:off x="4783138" y="2533650"/>
            <a:ext cx="20637" cy="25400"/>
          </a:xfrm>
          <a:custGeom>
            <a:avLst/>
            <a:gdLst>
              <a:gd name="T0" fmla="*/ 2147483646 w 45"/>
              <a:gd name="T1" fmla="*/ 0 h 64"/>
              <a:gd name="T2" fmla="*/ 2147483646 w 45"/>
              <a:gd name="T3" fmla="*/ 0 h 64"/>
              <a:gd name="T4" fmla="*/ 2147483646 w 45"/>
              <a:gd name="T5" fmla="*/ 2147483646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2147483646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2147483646 w 45"/>
              <a:gd name="T85" fmla="*/ 2147483646 h 64"/>
              <a:gd name="T86" fmla="*/ 2147483646 w 45"/>
              <a:gd name="T87" fmla="*/ 2147483646 h 64"/>
              <a:gd name="T88" fmla="*/ 2147483646 w 45"/>
              <a:gd name="T89" fmla="*/ 2147483646 h 64"/>
              <a:gd name="T90" fmla="*/ 2147483646 w 4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4"/>
              <a:gd name="T140" fmla="*/ 45 w 4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7" y="4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3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2"/>
                </a:lnTo>
                <a:lnTo>
                  <a:pt x="38" y="32"/>
                </a:lnTo>
                <a:lnTo>
                  <a:pt x="39" y="33"/>
                </a:lnTo>
                <a:lnTo>
                  <a:pt x="40" y="34"/>
                </a:lnTo>
                <a:lnTo>
                  <a:pt x="41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2"/>
                </a:lnTo>
                <a:lnTo>
                  <a:pt x="45" y="43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2"/>
                </a:lnTo>
                <a:lnTo>
                  <a:pt x="44" y="53"/>
                </a:lnTo>
                <a:lnTo>
                  <a:pt x="43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1"/>
                </a:lnTo>
                <a:lnTo>
                  <a:pt x="37" y="62"/>
                </a:lnTo>
                <a:lnTo>
                  <a:pt x="36" y="62"/>
                </a:lnTo>
                <a:lnTo>
                  <a:pt x="35" y="63"/>
                </a:lnTo>
                <a:lnTo>
                  <a:pt x="34" y="63"/>
                </a:lnTo>
                <a:lnTo>
                  <a:pt x="33" y="63"/>
                </a:lnTo>
                <a:lnTo>
                  <a:pt x="31" y="63"/>
                </a:lnTo>
                <a:lnTo>
                  <a:pt x="29" y="64"/>
                </a:lnTo>
                <a:lnTo>
                  <a:pt x="28" y="64"/>
                </a:lnTo>
                <a:lnTo>
                  <a:pt x="25" y="64"/>
                </a:lnTo>
                <a:lnTo>
                  <a:pt x="23" y="64"/>
                </a:lnTo>
                <a:lnTo>
                  <a:pt x="0" y="64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1" y="26"/>
                </a:lnTo>
                <a:lnTo>
                  <a:pt x="32" y="25"/>
                </a:lnTo>
                <a:lnTo>
                  <a:pt x="33" y="24"/>
                </a:lnTo>
                <a:lnTo>
                  <a:pt x="34" y="24"/>
                </a:lnTo>
                <a:lnTo>
                  <a:pt x="34" y="23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4" y="14"/>
                </a:lnTo>
                <a:lnTo>
                  <a:pt x="34" y="13"/>
                </a:lnTo>
                <a:lnTo>
                  <a:pt x="33" y="12"/>
                </a:lnTo>
                <a:lnTo>
                  <a:pt x="32" y="10"/>
                </a:lnTo>
                <a:lnTo>
                  <a:pt x="31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1" y="55"/>
                </a:lnTo>
                <a:lnTo>
                  <a:pt x="32" y="55"/>
                </a:lnTo>
                <a:lnTo>
                  <a:pt x="33" y="54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4"/>
                </a:lnTo>
                <a:lnTo>
                  <a:pt x="37" y="43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3" y="37"/>
                </a:lnTo>
                <a:lnTo>
                  <a:pt x="33" y="36"/>
                </a:lnTo>
                <a:lnTo>
                  <a:pt x="31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2" name="Freeform 855"/>
          <p:cNvSpPr>
            <a:spLocks noChangeAspect="1" noEditPoints="1"/>
          </p:cNvSpPr>
          <p:nvPr/>
        </p:nvSpPr>
        <p:spPr bwMode="auto">
          <a:xfrm>
            <a:off x="4808538" y="25400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accent2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3" name="Freeform 856"/>
          <p:cNvSpPr>
            <a:spLocks noChangeAspect="1"/>
          </p:cNvSpPr>
          <p:nvPr/>
        </p:nvSpPr>
        <p:spPr bwMode="auto">
          <a:xfrm>
            <a:off x="4827588" y="2541588"/>
            <a:ext cx="19050" cy="17462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3" y="35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4" name="Freeform 857"/>
          <p:cNvSpPr>
            <a:spLocks noChangeAspect="1" noEditPoints="1"/>
          </p:cNvSpPr>
          <p:nvPr/>
        </p:nvSpPr>
        <p:spPr bwMode="auto">
          <a:xfrm>
            <a:off x="4848225" y="2540000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5" name="Freeform 858"/>
          <p:cNvSpPr>
            <a:spLocks noChangeAspect="1"/>
          </p:cNvSpPr>
          <p:nvPr/>
        </p:nvSpPr>
        <p:spPr bwMode="auto">
          <a:xfrm>
            <a:off x="4868863" y="2540000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6" name="Freeform 859"/>
          <p:cNvSpPr>
            <a:spLocks noChangeAspect="1"/>
          </p:cNvSpPr>
          <p:nvPr/>
        </p:nvSpPr>
        <p:spPr bwMode="auto">
          <a:xfrm>
            <a:off x="4883150" y="2540000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7" name="Freeform 860"/>
          <p:cNvSpPr>
            <a:spLocks noChangeAspect="1" noEditPoints="1"/>
          </p:cNvSpPr>
          <p:nvPr/>
        </p:nvSpPr>
        <p:spPr bwMode="auto">
          <a:xfrm>
            <a:off x="4895850" y="2540000"/>
            <a:ext cx="20638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8" name="Freeform 861"/>
          <p:cNvSpPr>
            <a:spLocks noChangeAspect="1" noEditPoints="1"/>
          </p:cNvSpPr>
          <p:nvPr/>
        </p:nvSpPr>
        <p:spPr bwMode="auto">
          <a:xfrm>
            <a:off x="4892675" y="2578100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89" name="Rectangle 862"/>
          <p:cNvSpPr>
            <a:spLocks noChangeAspect="1" noChangeArrowheads="1"/>
          </p:cNvSpPr>
          <p:nvPr/>
        </p:nvSpPr>
        <p:spPr bwMode="auto">
          <a:xfrm>
            <a:off x="4327525" y="2600325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090" name="Freeform 863"/>
          <p:cNvSpPr>
            <a:spLocks noChangeAspect="1" noEditPoints="1"/>
          </p:cNvSpPr>
          <p:nvPr/>
        </p:nvSpPr>
        <p:spPr bwMode="auto">
          <a:xfrm>
            <a:off x="4337050" y="2606675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3" y="6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6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6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8" y="45"/>
                </a:lnTo>
                <a:lnTo>
                  <a:pt x="27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7" y="65"/>
                </a:lnTo>
                <a:lnTo>
                  <a:pt x="0" y="65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7" y="36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1" name="Freeform 864"/>
          <p:cNvSpPr>
            <a:spLocks noChangeAspect="1" noEditPoints="1"/>
          </p:cNvSpPr>
          <p:nvPr/>
        </p:nvSpPr>
        <p:spPr bwMode="auto">
          <a:xfrm>
            <a:off x="4357688" y="2606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2" name="Freeform 865"/>
          <p:cNvSpPr>
            <a:spLocks noChangeAspect="1"/>
          </p:cNvSpPr>
          <p:nvPr/>
        </p:nvSpPr>
        <p:spPr bwMode="auto">
          <a:xfrm>
            <a:off x="4379913" y="2606675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3" name="Freeform 866"/>
          <p:cNvSpPr>
            <a:spLocks noChangeAspect="1" noEditPoints="1"/>
          </p:cNvSpPr>
          <p:nvPr/>
        </p:nvSpPr>
        <p:spPr bwMode="auto">
          <a:xfrm>
            <a:off x="4400550" y="2606675"/>
            <a:ext cx="17463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5" y="55"/>
                </a:lnTo>
                <a:lnTo>
                  <a:pt x="35" y="57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4" y="67"/>
                </a:lnTo>
                <a:lnTo>
                  <a:pt x="12" y="67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6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4" name="Freeform 867"/>
          <p:cNvSpPr>
            <a:spLocks noChangeAspect="1"/>
          </p:cNvSpPr>
          <p:nvPr/>
        </p:nvSpPr>
        <p:spPr bwMode="auto">
          <a:xfrm>
            <a:off x="4422775" y="2608263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7" y="47"/>
                </a:lnTo>
                <a:lnTo>
                  <a:pt x="6" y="46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5" name="Freeform 868"/>
          <p:cNvSpPr>
            <a:spLocks noChangeAspect="1" noEditPoints="1"/>
          </p:cNvSpPr>
          <p:nvPr/>
        </p:nvSpPr>
        <p:spPr bwMode="auto">
          <a:xfrm>
            <a:off x="4441825" y="2606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6" name="Freeform 869"/>
          <p:cNvSpPr>
            <a:spLocks noChangeAspect="1" noEditPoints="1"/>
          </p:cNvSpPr>
          <p:nvPr/>
        </p:nvSpPr>
        <p:spPr bwMode="auto">
          <a:xfrm>
            <a:off x="4464050" y="2606675"/>
            <a:ext cx="17463" cy="26988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2147483646 h 67"/>
              <a:gd name="T24" fmla="*/ 2147483646 w 37"/>
              <a:gd name="T25" fmla="*/ 2147483646 h 67"/>
              <a:gd name="T26" fmla="*/ 0 w 37"/>
              <a:gd name="T27" fmla="*/ 2147483646 h 67"/>
              <a:gd name="T28" fmla="*/ 0 w 37"/>
              <a:gd name="T29" fmla="*/ 2147483646 h 67"/>
              <a:gd name="T30" fmla="*/ 2147483646 w 37"/>
              <a:gd name="T31" fmla="*/ 2147483646 h 67"/>
              <a:gd name="T32" fmla="*/ 2147483646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2147483646 w 37"/>
              <a:gd name="T41" fmla="*/ 2147483646 h 67"/>
              <a:gd name="T42" fmla="*/ 2147483646 w 37"/>
              <a:gd name="T43" fmla="*/ 0 h 67"/>
              <a:gd name="T44" fmla="*/ 2147483646 w 37"/>
              <a:gd name="T45" fmla="*/ 0 h 67"/>
              <a:gd name="T46" fmla="*/ 2147483646 w 37"/>
              <a:gd name="T47" fmla="*/ 2147483646 h 67"/>
              <a:gd name="T48" fmla="*/ 2147483646 w 37"/>
              <a:gd name="T49" fmla="*/ 2147483646 h 67"/>
              <a:gd name="T50" fmla="*/ 2147483646 w 37"/>
              <a:gd name="T51" fmla="*/ 2147483646 h 67"/>
              <a:gd name="T52" fmla="*/ 2147483646 w 37"/>
              <a:gd name="T53" fmla="*/ 2147483646 h 67"/>
              <a:gd name="T54" fmla="*/ 2147483646 w 37"/>
              <a:gd name="T55" fmla="*/ 2147483646 h 67"/>
              <a:gd name="T56" fmla="*/ 2147483646 w 37"/>
              <a:gd name="T57" fmla="*/ 2147483646 h 67"/>
              <a:gd name="T58" fmla="*/ 2147483646 w 37"/>
              <a:gd name="T59" fmla="*/ 2147483646 h 67"/>
              <a:gd name="T60" fmla="*/ 2147483646 w 37"/>
              <a:gd name="T61" fmla="*/ 2147483646 h 67"/>
              <a:gd name="T62" fmla="*/ 2147483646 w 37"/>
              <a:gd name="T63" fmla="*/ 2147483646 h 67"/>
              <a:gd name="T64" fmla="*/ 2147483646 w 37"/>
              <a:gd name="T65" fmla="*/ 2147483646 h 67"/>
              <a:gd name="T66" fmla="*/ 2147483646 w 37"/>
              <a:gd name="T67" fmla="*/ 2147483646 h 67"/>
              <a:gd name="T68" fmla="*/ 2147483646 w 37"/>
              <a:gd name="T69" fmla="*/ 2147483646 h 67"/>
              <a:gd name="T70" fmla="*/ 2147483646 w 37"/>
              <a:gd name="T71" fmla="*/ 2147483646 h 67"/>
              <a:gd name="T72" fmla="*/ 2147483646 w 37"/>
              <a:gd name="T73" fmla="*/ 2147483646 h 67"/>
              <a:gd name="T74" fmla="*/ 2147483646 w 37"/>
              <a:gd name="T75" fmla="*/ 2147483646 h 67"/>
              <a:gd name="T76" fmla="*/ 2147483646 w 37"/>
              <a:gd name="T77" fmla="*/ 2147483646 h 67"/>
              <a:gd name="T78" fmla="*/ 2147483646 w 37"/>
              <a:gd name="T79" fmla="*/ 2147483646 h 67"/>
              <a:gd name="T80" fmla="*/ 2147483646 w 37"/>
              <a:gd name="T81" fmla="*/ 2147483646 h 67"/>
              <a:gd name="T82" fmla="*/ 2147483646 w 37"/>
              <a:gd name="T83" fmla="*/ 2147483646 h 67"/>
              <a:gd name="T84" fmla="*/ 2147483646 w 37"/>
              <a:gd name="T85" fmla="*/ 2147483646 h 67"/>
              <a:gd name="T86" fmla="*/ 2147483646 w 37"/>
              <a:gd name="T87" fmla="*/ 2147483646 h 67"/>
              <a:gd name="T88" fmla="*/ 2147483646 w 37"/>
              <a:gd name="T89" fmla="*/ 2147483646 h 67"/>
              <a:gd name="T90" fmla="*/ 2147483646 w 37"/>
              <a:gd name="T91" fmla="*/ 2147483646 h 67"/>
              <a:gd name="T92" fmla="*/ 2147483646 w 37"/>
              <a:gd name="T93" fmla="*/ 2147483646 h 67"/>
              <a:gd name="T94" fmla="*/ 2147483646 w 37"/>
              <a:gd name="T95" fmla="*/ 2147483646 h 67"/>
              <a:gd name="T96" fmla="*/ 2147483646 w 37"/>
              <a:gd name="T97" fmla="*/ 2147483646 h 67"/>
              <a:gd name="T98" fmla="*/ 2147483646 w 37"/>
              <a:gd name="T99" fmla="*/ 2147483646 h 67"/>
              <a:gd name="T100" fmla="*/ 2147483646 w 37"/>
              <a:gd name="T101" fmla="*/ 2147483646 h 67"/>
              <a:gd name="T102" fmla="*/ 2147483646 w 37"/>
              <a:gd name="T103" fmla="*/ 2147483646 h 67"/>
              <a:gd name="T104" fmla="*/ 2147483646 w 37"/>
              <a:gd name="T105" fmla="*/ 2147483646 h 67"/>
              <a:gd name="T106" fmla="*/ 2147483646 w 37"/>
              <a:gd name="T107" fmla="*/ 2147483646 h 67"/>
              <a:gd name="T108" fmla="*/ 2147483646 w 37"/>
              <a:gd name="T109" fmla="*/ 2147483646 h 67"/>
              <a:gd name="T110" fmla="*/ 2147483646 w 37"/>
              <a:gd name="T111" fmla="*/ 2147483646 h 67"/>
              <a:gd name="T112" fmla="*/ 2147483646 w 37"/>
              <a:gd name="T113" fmla="*/ 2147483646 h 67"/>
              <a:gd name="T114" fmla="*/ 2147483646 w 37"/>
              <a:gd name="T115" fmla="*/ 2147483646 h 67"/>
              <a:gd name="T116" fmla="*/ 2147483646 w 37"/>
              <a:gd name="T117" fmla="*/ 2147483646 h 67"/>
              <a:gd name="T118" fmla="*/ 2147483646 w 37"/>
              <a:gd name="T119" fmla="*/ 2147483646 h 67"/>
              <a:gd name="T120" fmla="*/ 2147483646 w 37"/>
              <a:gd name="T121" fmla="*/ 2147483646 h 67"/>
              <a:gd name="T122" fmla="*/ 2147483646 w 37"/>
              <a:gd name="T123" fmla="*/ 2147483646 h 67"/>
              <a:gd name="T124" fmla="*/ 2147483646 w 37"/>
              <a:gd name="T125" fmla="*/ 2147483646 h 6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7"/>
              <a:gd name="T190" fmla="*/ 0 h 67"/>
              <a:gd name="T191" fmla="*/ 37 w 37"/>
              <a:gd name="T192" fmla="*/ 67 h 6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7" h="67">
                <a:moveTo>
                  <a:pt x="30" y="31"/>
                </a:move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8"/>
                </a:lnTo>
                <a:lnTo>
                  <a:pt x="35" y="39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5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8"/>
                </a:lnTo>
                <a:lnTo>
                  <a:pt x="35" y="10"/>
                </a:lnTo>
                <a:lnTo>
                  <a:pt x="35" y="11"/>
                </a:lnTo>
                <a:lnTo>
                  <a:pt x="36" y="12"/>
                </a:lnTo>
                <a:lnTo>
                  <a:pt x="36" y="14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  <a:moveTo>
                  <a:pt x="13" y="55"/>
                </a:moveTo>
                <a:lnTo>
                  <a:pt x="15" y="48"/>
                </a:lnTo>
                <a:lnTo>
                  <a:pt x="21" y="48"/>
                </a:lnTo>
                <a:lnTo>
                  <a:pt x="20" y="52"/>
                </a:lnTo>
                <a:lnTo>
                  <a:pt x="21" y="52"/>
                </a:lnTo>
                <a:lnTo>
                  <a:pt x="22" y="53"/>
                </a:lnTo>
                <a:lnTo>
                  <a:pt x="24" y="53"/>
                </a:lnTo>
                <a:lnTo>
                  <a:pt x="24" y="54"/>
                </a:lnTo>
                <a:lnTo>
                  <a:pt x="25" y="55"/>
                </a:lnTo>
                <a:lnTo>
                  <a:pt x="26" y="57"/>
                </a:lnTo>
                <a:lnTo>
                  <a:pt x="26" y="58"/>
                </a:lnTo>
                <a:lnTo>
                  <a:pt x="26" y="59"/>
                </a:lnTo>
                <a:lnTo>
                  <a:pt x="26" y="60"/>
                </a:lnTo>
                <a:lnTo>
                  <a:pt x="25" y="61"/>
                </a:lnTo>
                <a:lnTo>
                  <a:pt x="25" y="62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7"/>
                </a:lnTo>
                <a:lnTo>
                  <a:pt x="17" y="67"/>
                </a:lnTo>
                <a:lnTo>
                  <a:pt x="16" y="67"/>
                </a:lnTo>
                <a:lnTo>
                  <a:pt x="14" y="67"/>
                </a:lnTo>
                <a:lnTo>
                  <a:pt x="9" y="67"/>
                </a:lnTo>
                <a:lnTo>
                  <a:pt x="9" y="61"/>
                </a:lnTo>
                <a:lnTo>
                  <a:pt x="13" y="61"/>
                </a:lnTo>
                <a:lnTo>
                  <a:pt x="14" y="61"/>
                </a:lnTo>
                <a:lnTo>
                  <a:pt x="16" y="61"/>
                </a:lnTo>
                <a:lnTo>
                  <a:pt x="17" y="60"/>
                </a:lnTo>
                <a:lnTo>
                  <a:pt x="18" y="60"/>
                </a:lnTo>
                <a:lnTo>
                  <a:pt x="20" y="59"/>
                </a:lnTo>
                <a:lnTo>
                  <a:pt x="20" y="58"/>
                </a:lnTo>
                <a:lnTo>
                  <a:pt x="20" y="57"/>
                </a:lnTo>
                <a:lnTo>
                  <a:pt x="18" y="57"/>
                </a:lnTo>
                <a:lnTo>
                  <a:pt x="17" y="55"/>
                </a:lnTo>
                <a:lnTo>
                  <a:pt x="16" y="55"/>
                </a:lnTo>
                <a:lnTo>
                  <a:pt x="15" y="55"/>
                </a:lnTo>
                <a:lnTo>
                  <a:pt x="13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7" name="Freeform 870"/>
          <p:cNvSpPr>
            <a:spLocks noChangeAspect="1"/>
          </p:cNvSpPr>
          <p:nvPr/>
        </p:nvSpPr>
        <p:spPr bwMode="auto">
          <a:xfrm>
            <a:off x="4487863" y="2608263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8" name="Freeform 871"/>
          <p:cNvSpPr>
            <a:spLocks noChangeAspect="1" noEditPoints="1"/>
          </p:cNvSpPr>
          <p:nvPr/>
        </p:nvSpPr>
        <p:spPr bwMode="auto">
          <a:xfrm>
            <a:off x="4292600" y="2600325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099" name="Rectangle 872"/>
          <p:cNvSpPr>
            <a:spLocks noChangeAspect="1" noChangeArrowheads="1"/>
          </p:cNvSpPr>
          <p:nvPr/>
        </p:nvSpPr>
        <p:spPr bwMode="auto">
          <a:xfrm>
            <a:off x="4281488" y="2868613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100" name="Freeform 873"/>
          <p:cNvSpPr>
            <a:spLocks noChangeAspect="1"/>
          </p:cNvSpPr>
          <p:nvPr/>
        </p:nvSpPr>
        <p:spPr bwMode="auto">
          <a:xfrm>
            <a:off x="4291013" y="2868613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6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2" y="0"/>
                </a:lnTo>
                <a:lnTo>
                  <a:pt x="12" y="15"/>
                </a:lnTo>
                <a:lnTo>
                  <a:pt x="20" y="15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1" name="Freeform 874"/>
          <p:cNvSpPr>
            <a:spLocks noChangeAspect="1" noEditPoints="1"/>
          </p:cNvSpPr>
          <p:nvPr/>
        </p:nvSpPr>
        <p:spPr bwMode="auto">
          <a:xfrm>
            <a:off x="4300538" y="28749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2" name="Freeform 875"/>
          <p:cNvSpPr>
            <a:spLocks noChangeAspect="1" noEditPoints="1"/>
          </p:cNvSpPr>
          <p:nvPr/>
        </p:nvSpPr>
        <p:spPr bwMode="auto">
          <a:xfrm>
            <a:off x="4319588" y="2868613"/>
            <a:ext cx="7937" cy="33337"/>
          </a:xfrm>
          <a:custGeom>
            <a:avLst/>
            <a:gdLst>
              <a:gd name="T0" fmla="*/ 2147483646 w 17"/>
              <a:gd name="T1" fmla="*/ 2147483646 h 82"/>
              <a:gd name="T2" fmla="*/ 2147483646 w 17"/>
              <a:gd name="T3" fmla="*/ 0 h 82"/>
              <a:gd name="T4" fmla="*/ 2147483646 w 17"/>
              <a:gd name="T5" fmla="*/ 0 h 82"/>
              <a:gd name="T6" fmla="*/ 2147483646 w 17"/>
              <a:gd name="T7" fmla="*/ 2147483646 h 82"/>
              <a:gd name="T8" fmla="*/ 2147483646 w 17"/>
              <a:gd name="T9" fmla="*/ 2147483646 h 82"/>
              <a:gd name="T10" fmla="*/ 0 w 17"/>
              <a:gd name="T11" fmla="*/ 2147483646 h 82"/>
              <a:gd name="T12" fmla="*/ 2147483646 w 17"/>
              <a:gd name="T13" fmla="*/ 2147483646 h 82"/>
              <a:gd name="T14" fmla="*/ 2147483646 w 17"/>
              <a:gd name="T15" fmla="*/ 2147483646 h 82"/>
              <a:gd name="T16" fmla="*/ 2147483646 w 17"/>
              <a:gd name="T17" fmla="*/ 2147483646 h 82"/>
              <a:gd name="T18" fmla="*/ 2147483646 w 17"/>
              <a:gd name="T19" fmla="*/ 2147483646 h 82"/>
              <a:gd name="T20" fmla="*/ 2147483646 w 17"/>
              <a:gd name="T21" fmla="*/ 2147483646 h 82"/>
              <a:gd name="T22" fmla="*/ 2147483646 w 17"/>
              <a:gd name="T23" fmla="*/ 2147483646 h 82"/>
              <a:gd name="T24" fmla="*/ 2147483646 w 17"/>
              <a:gd name="T25" fmla="*/ 2147483646 h 82"/>
              <a:gd name="T26" fmla="*/ 2147483646 w 17"/>
              <a:gd name="T27" fmla="*/ 2147483646 h 82"/>
              <a:gd name="T28" fmla="*/ 2147483646 w 17"/>
              <a:gd name="T29" fmla="*/ 2147483646 h 82"/>
              <a:gd name="T30" fmla="*/ 2147483646 w 17"/>
              <a:gd name="T31" fmla="*/ 2147483646 h 82"/>
              <a:gd name="T32" fmla="*/ 2147483646 w 17"/>
              <a:gd name="T33" fmla="*/ 2147483646 h 82"/>
              <a:gd name="T34" fmla="*/ 2147483646 w 17"/>
              <a:gd name="T35" fmla="*/ 2147483646 h 82"/>
              <a:gd name="T36" fmla="*/ 2147483646 w 17"/>
              <a:gd name="T37" fmla="*/ 2147483646 h 82"/>
              <a:gd name="T38" fmla="*/ 2147483646 w 17"/>
              <a:gd name="T39" fmla="*/ 2147483646 h 82"/>
              <a:gd name="T40" fmla="*/ 2147483646 w 17"/>
              <a:gd name="T41" fmla="*/ 2147483646 h 82"/>
              <a:gd name="T42" fmla="*/ 2147483646 w 17"/>
              <a:gd name="T43" fmla="*/ 2147483646 h 82"/>
              <a:gd name="T44" fmla="*/ 2147483646 w 17"/>
              <a:gd name="T45" fmla="*/ 2147483646 h 82"/>
              <a:gd name="T46" fmla="*/ 2147483646 w 17"/>
              <a:gd name="T47" fmla="*/ 2147483646 h 82"/>
              <a:gd name="T48" fmla="*/ 2147483646 w 17"/>
              <a:gd name="T49" fmla="*/ 2147483646 h 82"/>
              <a:gd name="T50" fmla="*/ 2147483646 w 17"/>
              <a:gd name="T51" fmla="*/ 2147483646 h 82"/>
              <a:gd name="T52" fmla="*/ 2147483646 w 17"/>
              <a:gd name="T53" fmla="*/ 2147483646 h 82"/>
              <a:gd name="T54" fmla="*/ 2147483646 w 17"/>
              <a:gd name="T55" fmla="*/ 2147483646 h 82"/>
              <a:gd name="T56" fmla="*/ 2147483646 w 17"/>
              <a:gd name="T57" fmla="*/ 2147483646 h 82"/>
              <a:gd name="T58" fmla="*/ 2147483646 w 17"/>
              <a:gd name="T59" fmla="*/ 2147483646 h 82"/>
              <a:gd name="T60" fmla="*/ 2147483646 w 17"/>
              <a:gd name="T61" fmla="*/ 2147483646 h 82"/>
              <a:gd name="T62" fmla="*/ 2147483646 w 17"/>
              <a:gd name="T63" fmla="*/ 2147483646 h 82"/>
              <a:gd name="T64" fmla="*/ 2147483646 w 17"/>
              <a:gd name="T65" fmla="*/ 2147483646 h 82"/>
              <a:gd name="T66" fmla="*/ 2147483646 w 17"/>
              <a:gd name="T67" fmla="*/ 2147483646 h 82"/>
              <a:gd name="T68" fmla="*/ 2147483646 w 17"/>
              <a:gd name="T69" fmla="*/ 2147483646 h 82"/>
              <a:gd name="T70" fmla="*/ 2147483646 w 17"/>
              <a:gd name="T71" fmla="*/ 2147483646 h 82"/>
              <a:gd name="T72" fmla="*/ 2147483646 w 17"/>
              <a:gd name="T73" fmla="*/ 2147483646 h 82"/>
              <a:gd name="T74" fmla="*/ 2147483646 w 17"/>
              <a:gd name="T75" fmla="*/ 2147483646 h 82"/>
              <a:gd name="T76" fmla="*/ 2147483646 w 17"/>
              <a:gd name="T77" fmla="*/ 2147483646 h 82"/>
              <a:gd name="T78" fmla="*/ 2147483646 w 17"/>
              <a:gd name="T79" fmla="*/ 2147483646 h 82"/>
              <a:gd name="T80" fmla="*/ 0 w 17"/>
              <a:gd name="T81" fmla="*/ 2147483646 h 82"/>
              <a:gd name="T82" fmla="*/ 0 w 17"/>
              <a:gd name="T83" fmla="*/ 2147483646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"/>
              <a:gd name="T127" fmla="*/ 0 h 82"/>
              <a:gd name="T128" fmla="*/ 17 w 17"/>
              <a:gd name="T129" fmla="*/ 82 h 8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" h="82">
                <a:moveTo>
                  <a:pt x="9" y="7"/>
                </a:moveTo>
                <a:lnTo>
                  <a:pt x="9" y="0"/>
                </a:lnTo>
                <a:lnTo>
                  <a:pt x="17" y="0"/>
                </a:lnTo>
                <a:lnTo>
                  <a:pt x="17" y="7"/>
                </a:lnTo>
                <a:lnTo>
                  <a:pt x="9" y="7"/>
                </a:lnTo>
                <a:close/>
                <a:moveTo>
                  <a:pt x="0" y="81"/>
                </a:moveTo>
                <a:lnTo>
                  <a:pt x="2" y="73"/>
                </a:lnTo>
                <a:lnTo>
                  <a:pt x="4" y="74"/>
                </a:lnTo>
                <a:lnTo>
                  <a:pt x="5" y="74"/>
                </a:lnTo>
                <a:lnTo>
                  <a:pt x="6" y="74"/>
                </a:lnTo>
                <a:lnTo>
                  <a:pt x="7" y="74"/>
                </a:lnTo>
                <a:lnTo>
                  <a:pt x="7" y="73"/>
                </a:lnTo>
                <a:lnTo>
                  <a:pt x="8" y="73"/>
                </a:lnTo>
                <a:lnTo>
                  <a:pt x="8" y="72"/>
                </a:lnTo>
                <a:lnTo>
                  <a:pt x="9" y="70"/>
                </a:lnTo>
                <a:lnTo>
                  <a:pt x="9" y="69"/>
                </a:lnTo>
                <a:lnTo>
                  <a:pt x="9" y="67"/>
                </a:lnTo>
                <a:lnTo>
                  <a:pt x="9" y="64"/>
                </a:lnTo>
                <a:lnTo>
                  <a:pt x="9" y="16"/>
                </a:lnTo>
                <a:lnTo>
                  <a:pt x="17" y="16"/>
                </a:lnTo>
                <a:lnTo>
                  <a:pt x="17" y="65"/>
                </a:lnTo>
                <a:lnTo>
                  <a:pt x="17" y="67"/>
                </a:lnTo>
                <a:lnTo>
                  <a:pt x="17" y="70"/>
                </a:lnTo>
                <a:lnTo>
                  <a:pt x="17" y="71"/>
                </a:lnTo>
                <a:lnTo>
                  <a:pt x="17" y="73"/>
                </a:lnTo>
                <a:lnTo>
                  <a:pt x="16" y="74"/>
                </a:lnTo>
                <a:lnTo>
                  <a:pt x="16" y="75"/>
                </a:lnTo>
                <a:lnTo>
                  <a:pt x="16" y="76"/>
                </a:lnTo>
                <a:lnTo>
                  <a:pt x="15" y="78"/>
                </a:lnTo>
                <a:lnTo>
                  <a:pt x="14" y="79"/>
                </a:lnTo>
                <a:lnTo>
                  <a:pt x="14" y="80"/>
                </a:lnTo>
                <a:lnTo>
                  <a:pt x="13" y="80"/>
                </a:lnTo>
                <a:lnTo>
                  <a:pt x="11" y="81"/>
                </a:lnTo>
                <a:lnTo>
                  <a:pt x="10" y="81"/>
                </a:lnTo>
                <a:lnTo>
                  <a:pt x="8" y="82"/>
                </a:lnTo>
                <a:lnTo>
                  <a:pt x="7" y="82"/>
                </a:lnTo>
                <a:lnTo>
                  <a:pt x="6" y="82"/>
                </a:lnTo>
                <a:lnTo>
                  <a:pt x="4" y="82"/>
                </a:lnTo>
                <a:lnTo>
                  <a:pt x="3" y="82"/>
                </a:lnTo>
                <a:lnTo>
                  <a:pt x="2" y="8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3" name="Freeform 876"/>
          <p:cNvSpPr>
            <a:spLocks noChangeAspect="1" noEditPoints="1"/>
          </p:cNvSpPr>
          <p:nvPr/>
        </p:nvSpPr>
        <p:spPr bwMode="auto">
          <a:xfrm>
            <a:off x="4329113" y="2868613"/>
            <a:ext cx="17462" cy="25400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0 w 40"/>
              <a:gd name="T19" fmla="*/ 2147483646 h 64"/>
              <a:gd name="T20" fmla="*/ 0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2147483646 w 40"/>
              <a:gd name="T119" fmla="*/ 2147483646 h 64"/>
              <a:gd name="T120" fmla="*/ 2147483646 w 40"/>
              <a:gd name="T121" fmla="*/ 0 h 64"/>
              <a:gd name="T122" fmla="*/ 2147483646 w 40"/>
              <a:gd name="T123" fmla="*/ 2147483646 h 64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0"/>
              <a:gd name="T187" fmla="*/ 0 h 64"/>
              <a:gd name="T188" fmla="*/ 40 w 40"/>
              <a:gd name="T189" fmla="*/ 64 h 64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0" h="64">
                <a:moveTo>
                  <a:pt x="31" y="57"/>
                </a:move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5" y="61"/>
                </a:lnTo>
                <a:lnTo>
                  <a:pt x="4" y="61"/>
                </a:lnTo>
                <a:lnTo>
                  <a:pt x="3" y="60"/>
                </a:lnTo>
                <a:lnTo>
                  <a:pt x="2" y="59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40"/>
                </a:lnTo>
                <a:lnTo>
                  <a:pt x="6" y="39"/>
                </a:lnTo>
                <a:lnTo>
                  <a:pt x="7" y="39"/>
                </a:lnTo>
                <a:lnTo>
                  <a:pt x="9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4"/>
                </a:lnTo>
                <a:lnTo>
                  <a:pt x="28" y="34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5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3" y="25"/>
                </a:lnTo>
                <a:lnTo>
                  <a:pt x="11" y="25"/>
                </a:lnTo>
                <a:lnTo>
                  <a:pt x="11" y="26"/>
                </a:lnTo>
                <a:lnTo>
                  <a:pt x="9" y="27"/>
                </a:lnTo>
                <a:lnTo>
                  <a:pt x="9" y="29"/>
                </a:lnTo>
                <a:lnTo>
                  <a:pt x="8" y="31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3"/>
                </a:lnTo>
                <a:lnTo>
                  <a:pt x="4" y="22"/>
                </a:lnTo>
                <a:lnTo>
                  <a:pt x="5" y="21"/>
                </a:lnTo>
                <a:lnTo>
                  <a:pt x="5" y="20"/>
                </a:lnTo>
                <a:lnTo>
                  <a:pt x="7" y="19"/>
                </a:lnTo>
                <a:lnTo>
                  <a:pt x="8" y="19"/>
                </a:lnTo>
                <a:lnTo>
                  <a:pt x="8" y="17"/>
                </a:lnTo>
                <a:lnTo>
                  <a:pt x="9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6" y="15"/>
                </a:lnTo>
                <a:lnTo>
                  <a:pt x="28" y="16"/>
                </a:lnTo>
                <a:lnTo>
                  <a:pt x="29" y="16"/>
                </a:lnTo>
                <a:lnTo>
                  <a:pt x="31" y="16"/>
                </a:lnTo>
                <a:lnTo>
                  <a:pt x="32" y="17"/>
                </a:lnTo>
                <a:lnTo>
                  <a:pt x="33" y="19"/>
                </a:lnTo>
                <a:lnTo>
                  <a:pt x="35" y="20"/>
                </a:lnTo>
                <a:lnTo>
                  <a:pt x="35" y="21"/>
                </a:lnTo>
                <a:lnTo>
                  <a:pt x="36" y="22"/>
                </a:lnTo>
                <a:lnTo>
                  <a:pt x="37" y="23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9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4"/>
                </a:lnTo>
                <a:lnTo>
                  <a:pt x="38" y="56"/>
                </a:lnTo>
                <a:lnTo>
                  <a:pt x="39" y="59"/>
                </a:lnTo>
                <a:lnTo>
                  <a:pt x="39" y="60"/>
                </a:lnTo>
                <a:lnTo>
                  <a:pt x="39" y="62"/>
                </a:lnTo>
                <a:lnTo>
                  <a:pt x="40" y="63"/>
                </a:lnTo>
                <a:lnTo>
                  <a:pt x="33" y="63"/>
                </a:lnTo>
                <a:lnTo>
                  <a:pt x="32" y="62"/>
                </a:lnTo>
                <a:lnTo>
                  <a:pt x="32" y="61"/>
                </a:lnTo>
                <a:lnTo>
                  <a:pt x="31" y="59"/>
                </a:lnTo>
                <a:lnTo>
                  <a:pt x="31" y="57"/>
                </a:lnTo>
                <a:close/>
                <a:moveTo>
                  <a:pt x="31" y="41"/>
                </a:moveTo>
                <a:lnTo>
                  <a:pt x="28" y="42"/>
                </a:lnTo>
                <a:lnTo>
                  <a:pt x="25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4"/>
                </a:lnTo>
                <a:lnTo>
                  <a:pt x="14" y="44"/>
                </a:lnTo>
                <a:lnTo>
                  <a:pt x="13" y="44"/>
                </a:lnTo>
                <a:lnTo>
                  <a:pt x="12" y="45"/>
                </a:lnTo>
                <a:lnTo>
                  <a:pt x="11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9"/>
                </a:lnTo>
                <a:lnTo>
                  <a:pt x="7" y="50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4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29" y="49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close/>
                <a:moveTo>
                  <a:pt x="16" y="12"/>
                </a:moveTo>
                <a:lnTo>
                  <a:pt x="21" y="0"/>
                </a:lnTo>
                <a:lnTo>
                  <a:pt x="31" y="0"/>
                </a:lnTo>
                <a:lnTo>
                  <a:pt x="21" y="12"/>
                </a:lnTo>
                <a:lnTo>
                  <a:pt x="16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4" name="Freeform 877"/>
          <p:cNvSpPr>
            <a:spLocks noChangeAspect="1" noEditPoints="1"/>
          </p:cNvSpPr>
          <p:nvPr/>
        </p:nvSpPr>
        <p:spPr bwMode="auto">
          <a:xfrm>
            <a:off x="4251325" y="283686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5" name="Freeform 878"/>
          <p:cNvSpPr>
            <a:spLocks noChangeAspect="1" noEditPoints="1"/>
          </p:cNvSpPr>
          <p:nvPr/>
        </p:nvSpPr>
        <p:spPr bwMode="auto">
          <a:xfrm>
            <a:off x="4097338" y="2743200"/>
            <a:ext cx="25400" cy="26988"/>
          </a:xfrm>
          <a:custGeom>
            <a:avLst/>
            <a:gdLst>
              <a:gd name="T0" fmla="*/ 0 w 56"/>
              <a:gd name="T1" fmla="*/ 2147483646 h 64"/>
              <a:gd name="T2" fmla="*/ 2147483646 w 56"/>
              <a:gd name="T3" fmla="*/ 0 h 64"/>
              <a:gd name="T4" fmla="*/ 2147483646 w 56"/>
              <a:gd name="T5" fmla="*/ 0 h 64"/>
              <a:gd name="T6" fmla="*/ 2147483646 w 56"/>
              <a:gd name="T7" fmla="*/ 2147483646 h 64"/>
              <a:gd name="T8" fmla="*/ 2147483646 w 56"/>
              <a:gd name="T9" fmla="*/ 2147483646 h 64"/>
              <a:gd name="T10" fmla="*/ 2147483646 w 56"/>
              <a:gd name="T11" fmla="*/ 2147483646 h 64"/>
              <a:gd name="T12" fmla="*/ 2147483646 w 56"/>
              <a:gd name="T13" fmla="*/ 2147483646 h 64"/>
              <a:gd name="T14" fmla="*/ 2147483646 w 56"/>
              <a:gd name="T15" fmla="*/ 2147483646 h 64"/>
              <a:gd name="T16" fmla="*/ 0 w 56"/>
              <a:gd name="T17" fmla="*/ 2147483646 h 64"/>
              <a:gd name="T18" fmla="*/ 2147483646 w 56"/>
              <a:gd name="T19" fmla="*/ 2147483646 h 64"/>
              <a:gd name="T20" fmla="*/ 2147483646 w 56"/>
              <a:gd name="T21" fmla="*/ 2147483646 h 64"/>
              <a:gd name="T22" fmla="*/ 2147483646 w 56"/>
              <a:gd name="T23" fmla="*/ 2147483646 h 64"/>
              <a:gd name="T24" fmla="*/ 2147483646 w 56"/>
              <a:gd name="T25" fmla="*/ 2147483646 h 64"/>
              <a:gd name="T26" fmla="*/ 2147483646 w 56"/>
              <a:gd name="T27" fmla="*/ 2147483646 h 64"/>
              <a:gd name="T28" fmla="*/ 2147483646 w 56"/>
              <a:gd name="T29" fmla="*/ 2147483646 h 64"/>
              <a:gd name="T30" fmla="*/ 2147483646 w 56"/>
              <a:gd name="T31" fmla="*/ 2147483646 h 64"/>
              <a:gd name="T32" fmla="*/ 2147483646 w 56"/>
              <a:gd name="T33" fmla="*/ 2147483646 h 64"/>
              <a:gd name="T34" fmla="*/ 2147483646 w 56"/>
              <a:gd name="T35" fmla="*/ 2147483646 h 64"/>
              <a:gd name="T36" fmla="*/ 2147483646 w 56"/>
              <a:gd name="T37" fmla="*/ 2147483646 h 64"/>
              <a:gd name="T38" fmla="*/ 2147483646 w 56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4"/>
              <a:gd name="T62" fmla="*/ 56 w 56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4">
                <a:moveTo>
                  <a:pt x="0" y="64"/>
                </a:moveTo>
                <a:lnTo>
                  <a:pt x="23" y="0"/>
                </a:lnTo>
                <a:lnTo>
                  <a:pt x="33" y="0"/>
                </a:lnTo>
                <a:lnTo>
                  <a:pt x="56" y="64"/>
                </a:lnTo>
                <a:lnTo>
                  <a:pt x="47" y="64"/>
                </a:lnTo>
                <a:lnTo>
                  <a:pt x="40" y="44"/>
                </a:lnTo>
                <a:lnTo>
                  <a:pt x="16" y="44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0" y="17"/>
                </a:lnTo>
                <a:lnTo>
                  <a:pt x="29" y="14"/>
                </a:lnTo>
                <a:lnTo>
                  <a:pt x="28" y="8"/>
                </a:lnTo>
                <a:lnTo>
                  <a:pt x="27" y="10"/>
                </a:lnTo>
                <a:lnTo>
                  <a:pt x="26" y="14"/>
                </a:lnTo>
                <a:lnTo>
                  <a:pt x="25" y="16"/>
                </a:lnTo>
                <a:lnTo>
                  <a:pt x="24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6" name="Freeform 879"/>
          <p:cNvSpPr>
            <a:spLocks noChangeAspect="1"/>
          </p:cNvSpPr>
          <p:nvPr/>
        </p:nvSpPr>
        <p:spPr bwMode="auto">
          <a:xfrm>
            <a:off x="4124325" y="2751138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3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7" name="Freeform 880"/>
          <p:cNvSpPr>
            <a:spLocks noChangeAspect="1"/>
          </p:cNvSpPr>
          <p:nvPr/>
        </p:nvSpPr>
        <p:spPr bwMode="auto">
          <a:xfrm>
            <a:off x="4143375" y="2751138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2" y="24"/>
                </a:lnTo>
                <a:lnTo>
                  <a:pt x="33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8" name="Freeform 881"/>
          <p:cNvSpPr>
            <a:spLocks noChangeAspect="1"/>
          </p:cNvSpPr>
          <p:nvPr/>
        </p:nvSpPr>
        <p:spPr bwMode="auto">
          <a:xfrm>
            <a:off x="4164013" y="2751138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09" name="Freeform 882"/>
          <p:cNvSpPr>
            <a:spLocks noChangeAspect="1" noEditPoints="1"/>
          </p:cNvSpPr>
          <p:nvPr/>
        </p:nvSpPr>
        <p:spPr bwMode="auto">
          <a:xfrm>
            <a:off x="4191000" y="2722563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0" name="Freeform 883"/>
          <p:cNvSpPr>
            <a:spLocks noChangeAspect="1"/>
          </p:cNvSpPr>
          <p:nvPr/>
        </p:nvSpPr>
        <p:spPr bwMode="auto">
          <a:xfrm>
            <a:off x="4165600" y="3089275"/>
            <a:ext cx="22225" cy="25400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1" name="Freeform 884"/>
          <p:cNvSpPr>
            <a:spLocks noChangeAspect="1" noEditPoints="1"/>
          </p:cNvSpPr>
          <p:nvPr/>
        </p:nvSpPr>
        <p:spPr bwMode="auto">
          <a:xfrm>
            <a:off x="4189413" y="3089275"/>
            <a:ext cx="19050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3"/>
                </a:lnTo>
                <a:lnTo>
                  <a:pt x="28" y="33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6"/>
                </a:lnTo>
                <a:lnTo>
                  <a:pt x="29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5"/>
                </a:lnTo>
                <a:lnTo>
                  <a:pt x="11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2" name="Freeform 885"/>
          <p:cNvSpPr>
            <a:spLocks noChangeAspect="1" noEditPoints="1"/>
          </p:cNvSpPr>
          <p:nvPr/>
        </p:nvSpPr>
        <p:spPr bwMode="auto">
          <a:xfrm>
            <a:off x="4211638" y="3094038"/>
            <a:ext cx="17462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3" name="Freeform 886"/>
          <p:cNvSpPr>
            <a:spLocks noChangeAspect="1" noEditPoints="1"/>
          </p:cNvSpPr>
          <p:nvPr/>
        </p:nvSpPr>
        <p:spPr bwMode="auto">
          <a:xfrm>
            <a:off x="4246563" y="3089275"/>
            <a:ext cx="23812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6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5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2"/>
                </a:lnTo>
                <a:lnTo>
                  <a:pt x="47" y="13"/>
                </a:lnTo>
                <a:lnTo>
                  <a:pt x="47" y="14"/>
                </a:lnTo>
                <a:lnTo>
                  <a:pt x="47" y="15"/>
                </a:lnTo>
                <a:lnTo>
                  <a:pt x="47" y="18"/>
                </a:lnTo>
                <a:lnTo>
                  <a:pt x="47" y="19"/>
                </a:lnTo>
                <a:lnTo>
                  <a:pt x="47" y="20"/>
                </a:lnTo>
                <a:lnTo>
                  <a:pt x="46" y="22"/>
                </a:lnTo>
                <a:lnTo>
                  <a:pt x="46" y="23"/>
                </a:lnTo>
                <a:lnTo>
                  <a:pt x="46" y="24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6"/>
                </a:lnTo>
                <a:lnTo>
                  <a:pt x="34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3" y="63"/>
                </a:lnTo>
                <a:lnTo>
                  <a:pt x="42" y="63"/>
                </a:lnTo>
                <a:lnTo>
                  <a:pt x="35" y="50"/>
                </a:lnTo>
                <a:lnTo>
                  <a:pt x="33" y="48"/>
                </a:lnTo>
                <a:lnTo>
                  <a:pt x="33" y="47"/>
                </a:lnTo>
                <a:lnTo>
                  <a:pt x="32" y="46"/>
                </a:lnTo>
                <a:lnTo>
                  <a:pt x="31" y="43"/>
                </a:lnTo>
                <a:lnTo>
                  <a:pt x="29" y="41"/>
                </a:lnTo>
                <a:lnTo>
                  <a:pt x="28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8" y="36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5" y="25"/>
                </a:lnTo>
                <a:lnTo>
                  <a:pt x="36" y="25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5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8" y="8"/>
                </a:lnTo>
                <a:lnTo>
                  <a:pt x="8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4" name="Freeform 887"/>
          <p:cNvSpPr>
            <a:spLocks noChangeAspect="1" noEditPoints="1"/>
          </p:cNvSpPr>
          <p:nvPr/>
        </p:nvSpPr>
        <p:spPr bwMode="auto">
          <a:xfrm>
            <a:off x="4268788" y="30940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6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5" name="Freeform 888"/>
          <p:cNvSpPr>
            <a:spLocks noChangeAspect="1"/>
          </p:cNvSpPr>
          <p:nvPr/>
        </p:nvSpPr>
        <p:spPr bwMode="auto">
          <a:xfrm>
            <a:off x="4289425" y="3089275"/>
            <a:ext cx="14288" cy="25400"/>
          </a:xfrm>
          <a:custGeom>
            <a:avLst/>
            <a:gdLst>
              <a:gd name="T0" fmla="*/ 2147483646 w 25"/>
              <a:gd name="T1" fmla="*/ 2147483646 h 64"/>
              <a:gd name="T2" fmla="*/ 2147483646 w 25"/>
              <a:gd name="T3" fmla="*/ 2147483646 h 64"/>
              <a:gd name="T4" fmla="*/ 0 w 25"/>
              <a:gd name="T5" fmla="*/ 2147483646 h 64"/>
              <a:gd name="T6" fmla="*/ 0 w 25"/>
              <a:gd name="T7" fmla="*/ 2147483646 h 64"/>
              <a:gd name="T8" fmla="*/ 2147483646 w 25"/>
              <a:gd name="T9" fmla="*/ 2147483646 h 64"/>
              <a:gd name="T10" fmla="*/ 2147483646 w 25"/>
              <a:gd name="T11" fmla="*/ 2147483646 h 64"/>
              <a:gd name="T12" fmla="*/ 2147483646 w 25"/>
              <a:gd name="T13" fmla="*/ 2147483646 h 64"/>
              <a:gd name="T14" fmla="*/ 2147483646 w 25"/>
              <a:gd name="T15" fmla="*/ 2147483646 h 64"/>
              <a:gd name="T16" fmla="*/ 2147483646 w 25"/>
              <a:gd name="T17" fmla="*/ 2147483646 h 64"/>
              <a:gd name="T18" fmla="*/ 2147483646 w 25"/>
              <a:gd name="T19" fmla="*/ 2147483646 h 64"/>
              <a:gd name="T20" fmla="*/ 2147483646 w 25"/>
              <a:gd name="T21" fmla="*/ 2147483646 h 64"/>
              <a:gd name="T22" fmla="*/ 2147483646 w 25"/>
              <a:gd name="T23" fmla="*/ 2147483646 h 64"/>
              <a:gd name="T24" fmla="*/ 2147483646 w 25"/>
              <a:gd name="T25" fmla="*/ 2147483646 h 64"/>
              <a:gd name="T26" fmla="*/ 2147483646 w 25"/>
              <a:gd name="T27" fmla="*/ 2147483646 h 64"/>
              <a:gd name="T28" fmla="*/ 2147483646 w 25"/>
              <a:gd name="T29" fmla="*/ 2147483646 h 64"/>
              <a:gd name="T30" fmla="*/ 2147483646 w 25"/>
              <a:gd name="T31" fmla="*/ 2147483646 h 64"/>
              <a:gd name="T32" fmla="*/ 2147483646 w 25"/>
              <a:gd name="T33" fmla="*/ 2147483646 h 64"/>
              <a:gd name="T34" fmla="*/ 2147483646 w 25"/>
              <a:gd name="T35" fmla="*/ 2147483646 h 64"/>
              <a:gd name="T36" fmla="*/ 2147483646 w 25"/>
              <a:gd name="T37" fmla="*/ 0 h 64"/>
              <a:gd name="T38" fmla="*/ 2147483646 w 25"/>
              <a:gd name="T39" fmla="*/ 0 h 64"/>
              <a:gd name="T40" fmla="*/ 2147483646 w 25"/>
              <a:gd name="T41" fmla="*/ 0 h 64"/>
              <a:gd name="T42" fmla="*/ 2147483646 w 25"/>
              <a:gd name="T43" fmla="*/ 0 h 64"/>
              <a:gd name="T44" fmla="*/ 2147483646 w 25"/>
              <a:gd name="T45" fmla="*/ 0 h 64"/>
              <a:gd name="T46" fmla="*/ 2147483646 w 25"/>
              <a:gd name="T47" fmla="*/ 0 h 64"/>
              <a:gd name="T48" fmla="*/ 2147483646 w 25"/>
              <a:gd name="T49" fmla="*/ 0 h 64"/>
              <a:gd name="T50" fmla="*/ 2147483646 w 25"/>
              <a:gd name="T51" fmla="*/ 0 h 64"/>
              <a:gd name="T52" fmla="*/ 2147483646 w 25"/>
              <a:gd name="T53" fmla="*/ 2147483646 h 64"/>
              <a:gd name="T54" fmla="*/ 2147483646 w 25"/>
              <a:gd name="T55" fmla="*/ 2147483646 h 64"/>
              <a:gd name="T56" fmla="*/ 2147483646 w 25"/>
              <a:gd name="T57" fmla="*/ 2147483646 h 64"/>
              <a:gd name="T58" fmla="*/ 2147483646 w 25"/>
              <a:gd name="T59" fmla="*/ 2147483646 h 64"/>
              <a:gd name="T60" fmla="*/ 2147483646 w 25"/>
              <a:gd name="T61" fmla="*/ 2147483646 h 64"/>
              <a:gd name="T62" fmla="*/ 2147483646 w 25"/>
              <a:gd name="T63" fmla="*/ 2147483646 h 64"/>
              <a:gd name="T64" fmla="*/ 2147483646 w 25"/>
              <a:gd name="T65" fmla="*/ 2147483646 h 64"/>
              <a:gd name="T66" fmla="*/ 2147483646 w 25"/>
              <a:gd name="T67" fmla="*/ 2147483646 h 64"/>
              <a:gd name="T68" fmla="*/ 2147483646 w 25"/>
              <a:gd name="T69" fmla="*/ 2147483646 h 64"/>
              <a:gd name="T70" fmla="*/ 2147483646 w 25"/>
              <a:gd name="T71" fmla="*/ 2147483646 h 64"/>
              <a:gd name="T72" fmla="*/ 2147483646 w 25"/>
              <a:gd name="T73" fmla="*/ 2147483646 h 64"/>
              <a:gd name="T74" fmla="*/ 2147483646 w 25"/>
              <a:gd name="T75" fmla="*/ 2147483646 h 64"/>
              <a:gd name="T76" fmla="*/ 2147483646 w 25"/>
              <a:gd name="T77" fmla="*/ 2147483646 h 64"/>
              <a:gd name="T78" fmla="*/ 2147483646 w 25"/>
              <a:gd name="T79" fmla="*/ 2147483646 h 64"/>
              <a:gd name="T80" fmla="*/ 2147483646 w 25"/>
              <a:gd name="T81" fmla="*/ 2147483646 h 64"/>
              <a:gd name="T82" fmla="*/ 2147483646 w 25"/>
              <a:gd name="T83" fmla="*/ 2147483646 h 64"/>
              <a:gd name="T84" fmla="*/ 2147483646 w 25"/>
              <a:gd name="T85" fmla="*/ 2147483646 h 64"/>
              <a:gd name="T86" fmla="*/ 2147483646 w 25"/>
              <a:gd name="T87" fmla="*/ 2147483646 h 64"/>
              <a:gd name="T88" fmla="*/ 2147483646 w 25"/>
              <a:gd name="T89" fmla="*/ 2147483646 h 64"/>
              <a:gd name="T90" fmla="*/ 2147483646 w 2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25"/>
              <a:gd name="T139" fmla="*/ 0 h 64"/>
              <a:gd name="T140" fmla="*/ 25 w 2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25" h="64">
                <a:moveTo>
                  <a:pt x="6" y="64"/>
                </a:moveTo>
                <a:lnTo>
                  <a:pt x="6" y="25"/>
                </a:lnTo>
                <a:lnTo>
                  <a:pt x="0" y="25"/>
                </a:lnTo>
                <a:lnTo>
                  <a:pt x="0" y="18"/>
                </a:lnTo>
                <a:lnTo>
                  <a:pt x="6" y="18"/>
                </a:lnTo>
                <a:lnTo>
                  <a:pt x="6" y="13"/>
                </a:lnTo>
                <a:lnTo>
                  <a:pt x="6" y="11"/>
                </a:lnTo>
                <a:lnTo>
                  <a:pt x="6" y="9"/>
                </a:lnTo>
                <a:lnTo>
                  <a:pt x="6" y="8"/>
                </a:lnTo>
                <a:lnTo>
                  <a:pt x="7" y="6"/>
                </a:lnTo>
                <a:lnTo>
                  <a:pt x="7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1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5" y="10"/>
                </a:lnTo>
                <a:lnTo>
                  <a:pt x="13" y="11"/>
                </a:lnTo>
                <a:lnTo>
                  <a:pt x="13" y="12"/>
                </a:lnTo>
                <a:lnTo>
                  <a:pt x="13" y="14"/>
                </a:lnTo>
                <a:lnTo>
                  <a:pt x="13" y="18"/>
                </a:lnTo>
                <a:lnTo>
                  <a:pt x="22" y="18"/>
                </a:lnTo>
                <a:lnTo>
                  <a:pt x="22" y="25"/>
                </a:lnTo>
                <a:lnTo>
                  <a:pt x="13" y="25"/>
                </a:lnTo>
                <a:lnTo>
                  <a:pt x="13" y="64"/>
                </a:lnTo>
                <a:lnTo>
                  <a:pt x="6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6" name="Freeform 889"/>
          <p:cNvSpPr>
            <a:spLocks noChangeAspect="1" noEditPoints="1"/>
          </p:cNvSpPr>
          <p:nvPr/>
        </p:nvSpPr>
        <p:spPr bwMode="auto">
          <a:xfrm>
            <a:off x="4303713" y="30940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7" name="Freeform 890"/>
          <p:cNvSpPr>
            <a:spLocks noChangeAspect="1" noEditPoints="1"/>
          </p:cNvSpPr>
          <p:nvPr/>
        </p:nvSpPr>
        <p:spPr bwMode="auto">
          <a:xfrm>
            <a:off x="4322763" y="3094038"/>
            <a:ext cx="20637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2" y="42"/>
                </a:lnTo>
                <a:lnTo>
                  <a:pt x="24" y="42"/>
                </a:lnTo>
                <a:lnTo>
                  <a:pt x="25" y="42"/>
                </a:lnTo>
                <a:lnTo>
                  <a:pt x="27" y="41"/>
                </a:lnTo>
                <a:lnTo>
                  <a:pt x="28" y="41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18" name="Rectangle 891"/>
          <p:cNvSpPr>
            <a:spLocks noChangeAspect="1" noChangeArrowheads="1"/>
          </p:cNvSpPr>
          <p:nvPr/>
        </p:nvSpPr>
        <p:spPr bwMode="auto">
          <a:xfrm>
            <a:off x="4344988" y="3089275"/>
            <a:ext cx="6350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119" name="Freeform 892"/>
          <p:cNvSpPr>
            <a:spLocks noChangeAspect="1" noEditPoints="1"/>
          </p:cNvSpPr>
          <p:nvPr/>
        </p:nvSpPr>
        <p:spPr bwMode="auto">
          <a:xfrm>
            <a:off x="4259263" y="3130550"/>
            <a:ext cx="20637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3" y="14"/>
                </a:lnTo>
                <a:lnTo>
                  <a:pt x="4" y="13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2" y="11"/>
                </a:lnTo>
                <a:lnTo>
                  <a:pt x="43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3"/>
                </a:lnTo>
                <a:lnTo>
                  <a:pt x="44" y="35"/>
                </a:lnTo>
                <a:lnTo>
                  <a:pt x="43" y="37"/>
                </a:lnTo>
                <a:lnTo>
                  <a:pt x="42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0" name="Freeform 893"/>
          <p:cNvSpPr>
            <a:spLocks noChangeAspect="1"/>
          </p:cNvSpPr>
          <p:nvPr/>
        </p:nvSpPr>
        <p:spPr bwMode="auto">
          <a:xfrm>
            <a:off x="3913188" y="3463925"/>
            <a:ext cx="15875" cy="25400"/>
          </a:xfrm>
          <a:custGeom>
            <a:avLst/>
            <a:gdLst>
              <a:gd name="T0" fmla="*/ 2147483646 w 33"/>
              <a:gd name="T1" fmla="*/ 2147483646 h 64"/>
              <a:gd name="T2" fmla="*/ 2147483646 w 33"/>
              <a:gd name="T3" fmla="*/ 2147483646 h 64"/>
              <a:gd name="T4" fmla="*/ 2147483646 w 33"/>
              <a:gd name="T5" fmla="*/ 2147483646 h 64"/>
              <a:gd name="T6" fmla="*/ 2147483646 w 33"/>
              <a:gd name="T7" fmla="*/ 2147483646 h 64"/>
              <a:gd name="T8" fmla="*/ 2147483646 w 33"/>
              <a:gd name="T9" fmla="*/ 2147483646 h 64"/>
              <a:gd name="T10" fmla="*/ 2147483646 w 33"/>
              <a:gd name="T11" fmla="*/ 2147483646 h 64"/>
              <a:gd name="T12" fmla="*/ 2147483646 w 33"/>
              <a:gd name="T13" fmla="*/ 2147483646 h 64"/>
              <a:gd name="T14" fmla="*/ 2147483646 w 33"/>
              <a:gd name="T15" fmla="*/ 2147483646 h 64"/>
              <a:gd name="T16" fmla="*/ 2147483646 w 33"/>
              <a:gd name="T17" fmla="*/ 2147483646 h 64"/>
              <a:gd name="T18" fmla="*/ 2147483646 w 33"/>
              <a:gd name="T19" fmla="*/ 2147483646 h 64"/>
              <a:gd name="T20" fmla="*/ 2147483646 w 33"/>
              <a:gd name="T21" fmla="*/ 2147483646 h 64"/>
              <a:gd name="T22" fmla="*/ 2147483646 w 33"/>
              <a:gd name="T23" fmla="*/ 2147483646 h 64"/>
              <a:gd name="T24" fmla="*/ 2147483646 w 33"/>
              <a:gd name="T25" fmla="*/ 2147483646 h 64"/>
              <a:gd name="T26" fmla="*/ 2147483646 w 33"/>
              <a:gd name="T27" fmla="*/ 0 h 64"/>
              <a:gd name="T28" fmla="*/ 2147483646 w 33"/>
              <a:gd name="T29" fmla="*/ 2147483646 h 64"/>
              <a:gd name="T30" fmla="*/ 2147483646 w 33"/>
              <a:gd name="T31" fmla="*/ 2147483646 h 64"/>
              <a:gd name="T32" fmla="*/ 2147483646 w 33"/>
              <a:gd name="T33" fmla="*/ 2147483646 h 64"/>
              <a:gd name="T34" fmla="*/ 2147483646 w 33"/>
              <a:gd name="T35" fmla="*/ 2147483646 h 64"/>
              <a:gd name="T36" fmla="*/ 2147483646 w 33"/>
              <a:gd name="T37" fmla="*/ 2147483646 h 64"/>
              <a:gd name="T38" fmla="*/ 2147483646 w 33"/>
              <a:gd name="T39" fmla="*/ 2147483646 h 64"/>
              <a:gd name="T40" fmla="*/ 2147483646 w 33"/>
              <a:gd name="T41" fmla="*/ 2147483646 h 64"/>
              <a:gd name="T42" fmla="*/ 2147483646 w 33"/>
              <a:gd name="T43" fmla="*/ 2147483646 h 64"/>
              <a:gd name="T44" fmla="*/ 2147483646 w 33"/>
              <a:gd name="T45" fmla="*/ 2147483646 h 64"/>
              <a:gd name="T46" fmla="*/ 2147483646 w 33"/>
              <a:gd name="T47" fmla="*/ 2147483646 h 64"/>
              <a:gd name="T48" fmla="*/ 2147483646 w 33"/>
              <a:gd name="T49" fmla="*/ 2147483646 h 64"/>
              <a:gd name="T50" fmla="*/ 2147483646 w 33"/>
              <a:gd name="T51" fmla="*/ 2147483646 h 64"/>
              <a:gd name="T52" fmla="*/ 2147483646 w 33"/>
              <a:gd name="T53" fmla="*/ 2147483646 h 64"/>
              <a:gd name="T54" fmla="*/ 2147483646 w 33"/>
              <a:gd name="T55" fmla="*/ 2147483646 h 64"/>
              <a:gd name="T56" fmla="*/ 2147483646 w 33"/>
              <a:gd name="T57" fmla="*/ 2147483646 h 64"/>
              <a:gd name="T58" fmla="*/ 2147483646 w 33"/>
              <a:gd name="T59" fmla="*/ 2147483646 h 64"/>
              <a:gd name="T60" fmla="*/ 2147483646 w 33"/>
              <a:gd name="T61" fmla="*/ 2147483646 h 64"/>
              <a:gd name="T62" fmla="*/ 2147483646 w 33"/>
              <a:gd name="T63" fmla="*/ 2147483646 h 64"/>
              <a:gd name="T64" fmla="*/ 2147483646 w 33"/>
              <a:gd name="T65" fmla="*/ 2147483646 h 64"/>
              <a:gd name="T66" fmla="*/ 2147483646 w 33"/>
              <a:gd name="T67" fmla="*/ 2147483646 h 64"/>
              <a:gd name="T68" fmla="*/ 2147483646 w 33"/>
              <a:gd name="T69" fmla="*/ 2147483646 h 64"/>
              <a:gd name="T70" fmla="*/ 0 w 33"/>
              <a:gd name="T71" fmla="*/ 2147483646 h 64"/>
              <a:gd name="T72" fmla="*/ 0 w 33"/>
              <a:gd name="T73" fmla="*/ 2147483646 h 64"/>
              <a:gd name="T74" fmla="*/ 0 w 33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4"/>
              <a:gd name="T116" fmla="*/ 33 w 33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4">
                <a:moveTo>
                  <a:pt x="0" y="45"/>
                </a:moveTo>
                <a:lnTo>
                  <a:pt x="9" y="44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2"/>
                </a:lnTo>
                <a:lnTo>
                  <a:pt x="11" y="54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5"/>
                </a:lnTo>
                <a:lnTo>
                  <a:pt x="24" y="43"/>
                </a:lnTo>
                <a:lnTo>
                  <a:pt x="24" y="0"/>
                </a:lnTo>
                <a:lnTo>
                  <a:pt x="33" y="0"/>
                </a:lnTo>
                <a:lnTo>
                  <a:pt x="33" y="43"/>
                </a:lnTo>
                <a:lnTo>
                  <a:pt x="33" y="45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2"/>
                </a:lnTo>
                <a:lnTo>
                  <a:pt x="32" y="53"/>
                </a:lnTo>
                <a:lnTo>
                  <a:pt x="32" y="54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7" y="62"/>
                </a:lnTo>
                <a:lnTo>
                  <a:pt x="6" y="62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1" name="Freeform 894"/>
          <p:cNvSpPr>
            <a:spLocks noChangeAspect="1"/>
          </p:cNvSpPr>
          <p:nvPr/>
        </p:nvSpPr>
        <p:spPr bwMode="auto">
          <a:xfrm>
            <a:off x="3937000" y="3468688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9" y="46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3" y="45"/>
                </a:lnTo>
                <a:lnTo>
                  <a:pt x="22" y="46"/>
                </a:lnTo>
                <a:lnTo>
                  <a:pt x="21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6"/>
                </a:lnTo>
                <a:lnTo>
                  <a:pt x="8" y="46"/>
                </a:lnTo>
                <a:lnTo>
                  <a:pt x="7" y="45"/>
                </a:lnTo>
                <a:lnTo>
                  <a:pt x="5" y="44"/>
                </a:lnTo>
                <a:lnTo>
                  <a:pt x="4" y="43"/>
                </a:lnTo>
                <a:lnTo>
                  <a:pt x="4" y="42"/>
                </a:lnTo>
                <a:lnTo>
                  <a:pt x="3" y="41"/>
                </a:lnTo>
                <a:lnTo>
                  <a:pt x="2" y="40"/>
                </a:lnTo>
                <a:lnTo>
                  <a:pt x="2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7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1" y="40"/>
                </a:lnTo>
                <a:lnTo>
                  <a:pt x="22" y="39"/>
                </a:lnTo>
                <a:lnTo>
                  <a:pt x="24" y="37"/>
                </a:lnTo>
                <a:lnTo>
                  <a:pt x="25" y="37"/>
                </a:lnTo>
                <a:lnTo>
                  <a:pt x="26" y="36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8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2" name="Freeform 895"/>
          <p:cNvSpPr>
            <a:spLocks noChangeAspect="1"/>
          </p:cNvSpPr>
          <p:nvPr/>
        </p:nvSpPr>
        <p:spPr bwMode="auto">
          <a:xfrm>
            <a:off x="3954463" y="3468688"/>
            <a:ext cx="19050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2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5" y="39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3" y="7"/>
                </a:lnTo>
                <a:lnTo>
                  <a:pt x="34" y="8"/>
                </a:lnTo>
                <a:lnTo>
                  <a:pt x="35" y="10"/>
                </a:lnTo>
                <a:lnTo>
                  <a:pt x="35" y="12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3" name="Freeform 896"/>
          <p:cNvSpPr>
            <a:spLocks noChangeAspect="1"/>
          </p:cNvSpPr>
          <p:nvPr/>
        </p:nvSpPr>
        <p:spPr bwMode="auto">
          <a:xfrm>
            <a:off x="3978275" y="3468688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9" y="46"/>
                </a:moveTo>
                <a:lnTo>
                  <a:pt x="29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7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9" y="30"/>
                </a:lnTo>
                <a:lnTo>
                  <a:pt x="29" y="28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4" name="Freeform 897"/>
          <p:cNvSpPr>
            <a:spLocks noChangeAspect="1"/>
          </p:cNvSpPr>
          <p:nvPr/>
        </p:nvSpPr>
        <p:spPr bwMode="auto">
          <a:xfrm>
            <a:off x="3998913" y="3468688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4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5" name="Freeform 898"/>
          <p:cNvSpPr>
            <a:spLocks noChangeAspect="1"/>
          </p:cNvSpPr>
          <p:nvPr/>
        </p:nvSpPr>
        <p:spPr bwMode="auto">
          <a:xfrm>
            <a:off x="4013200" y="3468688"/>
            <a:ext cx="17463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7"/>
                </a:lnTo>
                <a:lnTo>
                  <a:pt x="10" y="47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7"/>
                </a:lnTo>
                <a:lnTo>
                  <a:pt x="10" y="37"/>
                </a:lnTo>
                <a:lnTo>
                  <a:pt x="11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6" name="Freeform 899"/>
          <p:cNvSpPr>
            <a:spLocks noChangeAspect="1"/>
          </p:cNvSpPr>
          <p:nvPr/>
        </p:nvSpPr>
        <p:spPr bwMode="auto">
          <a:xfrm>
            <a:off x="4032250" y="3463925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7" name="Freeform 900"/>
          <p:cNvSpPr>
            <a:spLocks noChangeAspect="1"/>
          </p:cNvSpPr>
          <p:nvPr/>
        </p:nvSpPr>
        <p:spPr bwMode="auto">
          <a:xfrm>
            <a:off x="4044950" y="3468688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9" y="46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6"/>
                </a:lnTo>
                <a:lnTo>
                  <a:pt x="8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7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8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8" name="Freeform 901"/>
          <p:cNvSpPr>
            <a:spLocks noChangeAspect="1" noEditPoints="1"/>
          </p:cNvSpPr>
          <p:nvPr/>
        </p:nvSpPr>
        <p:spPr bwMode="auto">
          <a:xfrm>
            <a:off x="3986213" y="3500438"/>
            <a:ext cx="22225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10" y="4"/>
                </a:lnTo>
                <a:lnTo>
                  <a:pt x="11" y="4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29" name="Freeform 902"/>
          <p:cNvSpPr>
            <a:spLocks noChangeAspect="1"/>
          </p:cNvSpPr>
          <p:nvPr/>
        </p:nvSpPr>
        <p:spPr bwMode="auto">
          <a:xfrm>
            <a:off x="4381500" y="3324225"/>
            <a:ext cx="22225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5" y="55"/>
                </a:lnTo>
                <a:lnTo>
                  <a:pt x="36" y="54"/>
                </a:lnTo>
                <a:lnTo>
                  <a:pt x="36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2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6" y="34"/>
                </a:lnTo>
                <a:lnTo>
                  <a:pt x="15" y="34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6" y="16"/>
                </a:lnTo>
                <a:lnTo>
                  <a:pt x="36" y="15"/>
                </a:lnTo>
                <a:lnTo>
                  <a:pt x="35" y="14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4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4"/>
                </a:lnTo>
                <a:lnTo>
                  <a:pt x="14" y="24"/>
                </a:lnTo>
                <a:lnTo>
                  <a:pt x="16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3"/>
                </a:lnTo>
                <a:lnTo>
                  <a:pt x="38" y="63"/>
                </a:lnTo>
                <a:lnTo>
                  <a:pt x="36" y="64"/>
                </a:lnTo>
                <a:lnTo>
                  <a:pt x="35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4"/>
                </a:lnTo>
                <a:lnTo>
                  <a:pt x="10" y="63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0" name="Freeform 903"/>
          <p:cNvSpPr>
            <a:spLocks noChangeAspect="1" noEditPoints="1"/>
          </p:cNvSpPr>
          <p:nvPr/>
        </p:nvSpPr>
        <p:spPr bwMode="auto">
          <a:xfrm>
            <a:off x="4406900" y="33321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4" y="27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1" name="Freeform 904"/>
          <p:cNvSpPr>
            <a:spLocks noChangeAspect="1"/>
          </p:cNvSpPr>
          <p:nvPr/>
        </p:nvSpPr>
        <p:spPr bwMode="auto">
          <a:xfrm>
            <a:off x="4429125" y="3332163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2" name="Freeform 905"/>
          <p:cNvSpPr>
            <a:spLocks noChangeAspect="1"/>
          </p:cNvSpPr>
          <p:nvPr/>
        </p:nvSpPr>
        <p:spPr bwMode="auto">
          <a:xfrm>
            <a:off x="4448175" y="3325813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3" name="Freeform 906"/>
          <p:cNvSpPr>
            <a:spLocks noChangeAspect="1" noEditPoints="1"/>
          </p:cNvSpPr>
          <p:nvPr/>
        </p:nvSpPr>
        <p:spPr bwMode="auto">
          <a:xfrm>
            <a:off x="4457700" y="3332163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4" name="Freeform 907"/>
          <p:cNvSpPr>
            <a:spLocks noChangeAspect="1"/>
          </p:cNvSpPr>
          <p:nvPr/>
        </p:nvSpPr>
        <p:spPr bwMode="auto">
          <a:xfrm>
            <a:off x="4481513" y="3332163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5" name="Freeform 908"/>
          <p:cNvSpPr>
            <a:spLocks noChangeAspect="1" noEditPoints="1"/>
          </p:cNvSpPr>
          <p:nvPr/>
        </p:nvSpPr>
        <p:spPr bwMode="auto">
          <a:xfrm>
            <a:off x="4502150" y="33321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3"/>
                </a:lnTo>
                <a:lnTo>
                  <a:pt x="38" y="44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6" name="Freeform 909"/>
          <p:cNvSpPr>
            <a:spLocks noChangeAspect="1" noEditPoints="1"/>
          </p:cNvSpPr>
          <p:nvPr/>
        </p:nvSpPr>
        <p:spPr bwMode="auto">
          <a:xfrm>
            <a:off x="4535488" y="3324225"/>
            <a:ext cx="15875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9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7" name="Freeform 910"/>
          <p:cNvSpPr>
            <a:spLocks noChangeAspect="1" noEditPoints="1"/>
          </p:cNvSpPr>
          <p:nvPr/>
        </p:nvSpPr>
        <p:spPr bwMode="auto">
          <a:xfrm>
            <a:off x="4556125" y="3332163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8" name="Freeform 911"/>
          <p:cNvSpPr>
            <a:spLocks noChangeAspect="1"/>
          </p:cNvSpPr>
          <p:nvPr/>
        </p:nvSpPr>
        <p:spPr bwMode="auto">
          <a:xfrm>
            <a:off x="4589463" y="3324225"/>
            <a:ext cx="26987" cy="26988"/>
          </a:xfrm>
          <a:custGeom>
            <a:avLst/>
            <a:gdLst>
              <a:gd name="T0" fmla="*/ 0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0 h 64"/>
              <a:gd name="T26" fmla="*/ 2147483646 w 58"/>
              <a:gd name="T27" fmla="*/ 0 h 64"/>
              <a:gd name="T28" fmla="*/ 2147483646 w 58"/>
              <a:gd name="T29" fmla="*/ 2147483646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2147483646 w 58"/>
              <a:gd name="T35" fmla="*/ 2147483646 h 64"/>
              <a:gd name="T36" fmla="*/ 2147483646 w 58"/>
              <a:gd name="T37" fmla="*/ 2147483646 h 64"/>
              <a:gd name="T38" fmla="*/ 2147483646 w 58"/>
              <a:gd name="T39" fmla="*/ 2147483646 h 64"/>
              <a:gd name="T40" fmla="*/ 2147483646 w 58"/>
              <a:gd name="T41" fmla="*/ 2147483646 h 64"/>
              <a:gd name="T42" fmla="*/ 0 w 58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4"/>
              <a:gd name="T68" fmla="*/ 58 w 58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4">
                <a:moveTo>
                  <a:pt x="0" y="64"/>
                </a:moveTo>
                <a:lnTo>
                  <a:pt x="0" y="0"/>
                </a:lnTo>
                <a:lnTo>
                  <a:pt x="14" y="0"/>
                </a:lnTo>
                <a:lnTo>
                  <a:pt x="26" y="45"/>
                </a:lnTo>
                <a:lnTo>
                  <a:pt x="27" y="48"/>
                </a:lnTo>
                <a:lnTo>
                  <a:pt x="28" y="50"/>
                </a:lnTo>
                <a:lnTo>
                  <a:pt x="30" y="54"/>
                </a:lnTo>
                <a:lnTo>
                  <a:pt x="30" y="53"/>
                </a:lnTo>
                <a:lnTo>
                  <a:pt x="31" y="50"/>
                </a:lnTo>
                <a:lnTo>
                  <a:pt x="31" y="48"/>
                </a:lnTo>
                <a:lnTo>
                  <a:pt x="31" y="47"/>
                </a:lnTo>
                <a:lnTo>
                  <a:pt x="32" y="44"/>
                </a:lnTo>
                <a:lnTo>
                  <a:pt x="44" y="0"/>
                </a:lnTo>
                <a:lnTo>
                  <a:pt x="58" y="0"/>
                </a:lnTo>
                <a:lnTo>
                  <a:pt x="58" y="64"/>
                </a:lnTo>
                <a:lnTo>
                  <a:pt x="50" y="64"/>
                </a:lnTo>
                <a:lnTo>
                  <a:pt x="50" y="8"/>
                </a:lnTo>
                <a:lnTo>
                  <a:pt x="34" y="64"/>
                </a:lnTo>
                <a:lnTo>
                  <a:pt x="24" y="64"/>
                </a:lnTo>
                <a:lnTo>
                  <a:pt x="8" y="8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39" name="Freeform 912"/>
          <p:cNvSpPr>
            <a:spLocks noChangeAspect="1" noEditPoints="1"/>
          </p:cNvSpPr>
          <p:nvPr/>
        </p:nvSpPr>
        <p:spPr bwMode="auto">
          <a:xfrm>
            <a:off x="4619625" y="33321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0" name="Freeform 913"/>
          <p:cNvSpPr>
            <a:spLocks noChangeAspect="1"/>
          </p:cNvSpPr>
          <p:nvPr/>
        </p:nvSpPr>
        <p:spPr bwMode="auto">
          <a:xfrm>
            <a:off x="4638675" y="3325813"/>
            <a:ext cx="11113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1"/>
                </a:lnTo>
                <a:lnTo>
                  <a:pt x="7" y="61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6" y="53"/>
                </a:lnTo>
                <a:lnTo>
                  <a:pt x="6" y="52"/>
                </a:lnTo>
                <a:lnTo>
                  <a:pt x="6" y="50"/>
                </a:lnTo>
                <a:lnTo>
                  <a:pt x="6" y="24"/>
                </a:lnTo>
                <a:lnTo>
                  <a:pt x="0" y="24"/>
                </a:lnTo>
                <a:lnTo>
                  <a:pt x="0" y="16"/>
                </a:lnTo>
                <a:lnTo>
                  <a:pt x="6" y="16"/>
                </a:lnTo>
                <a:lnTo>
                  <a:pt x="6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1" name="Freeform 914"/>
          <p:cNvSpPr>
            <a:spLocks noChangeAspect="1" noEditPoints="1"/>
          </p:cNvSpPr>
          <p:nvPr/>
        </p:nvSpPr>
        <p:spPr bwMode="auto">
          <a:xfrm>
            <a:off x="4651375" y="3332163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2" name="Freeform 915"/>
          <p:cNvSpPr>
            <a:spLocks noChangeAspect="1"/>
          </p:cNvSpPr>
          <p:nvPr/>
        </p:nvSpPr>
        <p:spPr bwMode="auto">
          <a:xfrm>
            <a:off x="4670425" y="3332163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3" name="Freeform 916"/>
          <p:cNvSpPr>
            <a:spLocks noChangeAspect="1" noEditPoints="1"/>
          </p:cNvSpPr>
          <p:nvPr/>
        </p:nvSpPr>
        <p:spPr bwMode="auto">
          <a:xfrm>
            <a:off x="4667250" y="3365500"/>
            <a:ext cx="22225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4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2" y="11"/>
                </a:lnTo>
                <a:lnTo>
                  <a:pt x="43" y="12"/>
                </a:lnTo>
                <a:lnTo>
                  <a:pt x="44" y="14"/>
                </a:lnTo>
                <a:lnTo>
                  <a:pt x="44" y="16"/>
                </a:lnTo>
                <a:lnTo>
                  <a:pt x="44" y="17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3" y="36"/>
                </a:lnTo>
                <a:lnTo>
                  <a:pt x="42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7"/>
                </a:lnTo>
                <a:lnTo>
                  <a:pt x="28" y="47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7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4" name="Freeform 917"/>
          <p:cNvSpPr>
            <a:spLocks noChangeAspect="1" noEditPoints="1"/>
          </p:cNvSpPr>
          <p:nvPr/>
        </p:nvSpPr>
        <p:spPr bwMode="auto">
          <a:xfrm>
            <a:off x="5059363" y="3367088"/>
            <a:ext cx="20637" cy="25400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5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3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5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5"/>
                </a:lnTo>
                <a:lnTo>
                  <a:pt x="41" y="56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2"/>
                </a:lnTo>
                <a:lnTo>
                  <a:pt x="33" y="62"/>
                </a:lnTo>
                <a:lnTo>
                  <a:pt x="32" y="62"/>
                </a:lnTo>
                <a:lnTo>
                  <a:pt x="30" y="62"/>
                </a:lnTo>
                <a:lnTo>
                  <a:pt x="29" y="63"/>
                </a:lnTo>
                <a:lnTo>
                  <a:pt x="28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8" y="26"/>
                </a:move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5" y="26"/>
                </a:lnTo>
                <a:lnTo>
                  <a:pt x="27" y="26"/>
                </a:lnTo>
                <a:lnTo>
                  <a:pt x="28" y="25"/>
                </a:lnTo>
                <a:lnTo>
                  <a:pt x="30" y="25"/>
                </a:lnTo>
                <a:lnTo>
                  <a:pt x="31" y="24"/>
                </a:lnTo>
                <a:lnTo>
                  <a:pt x="32" y="23"/>
                </a:lnTo>
                <a:lnTo>
                  <a:pt x="33" y="23"/>
                </a:lnTo>
                <a:lnTo>
                  <a:pt x="33" y="22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5"/>
                </a:lnTo>
                <a:lnTo>
                  <a:pt x="35" y="14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7"/>
                </a:lnTo>
                <a:lnTo>
                  <a:pt x="26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8" y="7"/>
                </a:lnTo>
                <a:lnTo>
                  <a:pt x="8" y="26"/>
                </a:lnTo>
                <a:close/>
                <a:moveTo>
                  <a:pt x="8" y="55"/>
                </a:moveTo>
                <a:lnTo>
                  <a:pt x="23" y="55"/>
                </a:lnTo>
                <a:lnTo>
                  <a:pt x="24" y="55"/>
                </a:lnTo>
                <a:lnTo>
                  <a:pt x="26" y="55"/>
                </a:lnTo>
                <a:lnTo>
                  <a:pt x="27" y="55"/>
                </a:lnTo>
                <a:lnTo>
                  <a:pt x="28" y="55"/>
                </a:lnTo>
                <a:lnTo>
                  <a:pt x="29" y="54"/>
                </a:lnTo>
                <a:lnTo>
                  <a:pt x="30" y="54"/>
                </a:lnTo>
                <a:lnTo>
                  <a:pt x="31" y="54"/>
                </a:lnTo>
                <a:lnTo>
                  <a:pt x="32" y="53"/>
                </a:lnTo>
                <a:lnTo>
                  <a:pt x="33" y="53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6"/>
                </a:lnTo>
                <a:lnTo>
                  <a:pt x="37" y="45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3" y="36"/>
                </a:lnTo>
                <a:lnTo>
                  <a:pt x="32" y="36"/>
                </a:lnTo>
                <a:lnTo>
                  <a:pt x="32" y="35"/>
                </a:lnTo>
                <a:lnTo>
                  <a:pt x="30" y="35"/>
                </a:lnTo>
                <a:lnTo>
                  <a:pt x="29" y="35"/>
                </a:lnTo>
                <a:lnTo>
                  <a:pt x="28" y="34"/>
                </a:lnTo>
                <a:lnTo>
                  <a:pt x="27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8" y="34"/>
                </a:lnTo>
                <a:lnTo>
                  <a:pt x="8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5" name="Freeform 918"/>
          <p:cNvSpPr>
            <a:spLocks noChangeAspect="1" noEditPoints="1"/>
          </p:cNvSpPr>
          <p:nvPr/>
        </p:nvSpPr>
        <p:spPr bwMode="auto">
          <a:xfrm>
            <a:off x="5083175" y="33734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6" name="Freeform 919"/>
          <p:cNvSpPr>
            <a:spLocks noChangeAspect="1" noEditPoints="1"/>
          </p:cNvSpPr>
          <p:nvPr/>
        </p:nvSpPr>
        <p:spPr bwMode="auto">
          <a:xfrm>
            <a:off x="5105400" y="3367088"/>
            <a:ext cx="17463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7" name="Freeform 920"/>
          <p:cNvSpPr>
            <a:spLocks noChangeAspect="1" noEditPoints="1"/>
          </p:cNvSpPr>
          <p:nvPr/>
        </p:nvSpPr>
        <p:spPr bwMode="auto">
          <a:xfrm>
            <a:off x="5126038" y="3367088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0 h 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4"/>
              <a:gd name="T167" fmla="*/ 40 w 40"/>
              <a:gd name="T168" fmla="*/ 64 h 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4">
                <a:moveTo>
                  <a:pt x="0" y="40"/>
                </a:move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9"/>
                </a:lnTo>
                <a:lnTo>
                  <a:pt x="2" y="26"/>
                </a:lnTo>
                <a:lnTo>
                  <a:pt x="3" y="25"/>
                </a:lnTo>
                <a:lnTo>
                  <a:pt x="4" y="24"/>
                </a:lnTo>
                <a:lnTo>
                  <a:pt x="4" y="23"/>
                </a:lnTo>
                <a:lnTo>
                  <a:pt x="5" y="22"/>
                </a:lnTo>
                <a:lnTo>
                  <a:pt x="6" y="21"/>
                </a:lnTo>
                <a:lnTo>
                  <a:pt x="8" y="20"/>
                </a:lnTo>
                <a:lnTo>
                  <a:pt x="9" y="19"/>
                </a:lnTo>
                <a:lnTo>
                  <a:pt x="10" y="18"/>
                </a:lnTo>
                <a:lnTo>
                  <a:pt x="12" y="18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6" y="16"/>
                </a:lnTo>
                <a:lnTo>
                  <a:pt x="28" y="16"/>
                </a:lnTo>
                <a:lnTo>
                  <a:pt x="29" y="18"/>
                </a:lnTo>
                <a:lnTo>
                  <a:pt x="32" y="19"/>
                </a:lnTo>
                <a:lnTo>
                  <a:pt x="33" y="20"/>
                </a:lnTo>
                <a:lnTo>
                  <a:pt x="35" y="22"/>
                </a:lnTo>
                <a:lnTo>
                  <a:pt x="36" y="23"/>
                </a:lnTo>
                <a:lnTo>
                  <a:pt x="37" y="25"/>
                </a:lnTo>
                <a:lnTo>
                  <a:pt x="38" y="28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6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8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2" y="61"/>
                </a:lnTo>
                <a:lnTo>
                  <a:pt x="30" y="61"/>
                </a:lnTo>
                <a:lnTo>
                  <a:pt x="29" y="62"/>
                </a:lnTo>
                <a:lnTo>
                  <a:pt x="28" y="63"/>
                </a:lnTo>
                <a:lnTo>
                  <a:pt x="26" y="63"/>
                </a:lnTo>
                <a:lnTo>
                  <a:pt x="25" y="63"/>
                </a:lnTo>
                <a:lnTo>
                  <a:pt x="24" y="64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30" y="50"/>
                </a:lnTo>
                <a:lnTo>
                  <a:pt x="32" y="49"/>
                </a:lnTo>
                <a:lnTo>
                  <a:pt x="32" y="46"/>
                </a:lnTo>
                <a:lnTo>
                  <a:pt x="33" y="45"/>
                </a:lnTo>
                <a:lnTo>
                  <a:pt x="33" y="43"/>
                </a:lnTo>
                <a:lnTo>
                  <a:pt x="33" y="42"/>
                </a:lnTo>
                <a:lnTo>
                  <a:pt x="33" y="40"/>
                </a:lnTo>
                <a:lnTo>
                  <a:pt x="33" y="39"/>
                </a:lnTo>
                <a:lnTo>
                  <a:pt x="33" y="38"/>
                </a:lnTo>
                <a:lnTo>
                  <a:pt x="33" y="35"/>
                </a:lnTo>
                <a:lnTo>
                  <a:pt x="33" y="34"/>
                </a:lnTo>
                <a:lnTo>
                  <a:pt x="32" y="32"/>
                </a:lnTo>
                <a:lnTo>
                  <a:pt x="32" y="31"/>
                </a:lnTo>
                <a:lnTo>
                  <a:pt x="30" y="30"/>
                </a:lnTo>
                <a:lnTo>
                  <a:pt x="29" y="29"/>
                </a:lnTo>
                <a:lnTo>
                  <a:pt x="29" y="28"/>
                </a:lnTo>
                <a:lnTo>
                  <a:pt x="28" y="26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8" name="Freeform 921"/>
          <p:cNvSpPr>
            <a:spLocks noChangeAspect="1" noEditPoints="1"/>
          </p:cNvSpPr>
          <p:nvPr/>
        </p:nvSpPr>
        <p:spPr bwMode="auto">
          <a:xfrm>
            <a:off x="5110163" y="3411538"/>
            <a:ext cx="22225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49" name="Freeform 922"/>
          <p:cNvSpPr>
            <a:spLocks noChangeAspect="1" noEditPoints="1"/>
          </p:cNvSpPr>
          <p:nvPr/>
        </p:nvSpPr>
        <p:spPr bwMode="auto">
          <a:xfrm>
            <a:off x="4708525" y="2809875"/>
            <a:ext cx="25400" cy="26988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7" y="63"/>
                </a:lnTo>
                <a:lnTo>
                  <a:pt x="40" y="43"/>
                </a:lnTo>
                <a:lnTo>
                  <a:pt x="16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0" y="17"/>
                </a:lnTo>
                <a:lnTo>
                  <a:pt x="29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6"/>
                </a:lnTo>
                <a:lnTo>
                  <a:pt x="24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0" name="Freeform 923"/>
          <p:cNvSpPr>
            <a:spLocks noChangeAspect="1"/>
          </p:cNvSpPr>
          <p:nvPr/>
        </p:nvSpPr>
        <p:spPr bwMode="auto">
          <a:xfrm>
            <a:off x="4737100" y="2816225"/>
            <a:ext cx="17463" cy="20638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8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8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1" name="Freeform 924"/>
          <p:cNvSpPr>
            <a:spLocks noChangeAspect="1" noEditPoints="1"/>
          </p:cNvSpPr>
          <p:nvPr/>
        </p:nvSpPr>
        <p:spPr bwMode="auto">
          <a:xfrm>
            <a:off x="4756150" y="2816225"/>
            <a:ext cx="19050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2147483646 h 66"/>
              <a:gd name="T8" fmla="*/ 2147483646 w 38"/>
              <a:gd name="T9" fmla="*/ 2147483646 h 66"/>
              <a:gd name="T10" fmla="*/ 2147483646 w 38"/>
              <a:gd name="T11" fmla="*/ 2147483646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0 w 38"/>
              <a:gd name="T31" fmla="*/ 2147483646 h 66"/>
              <a:gd name="T32" fmla="*/ 0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0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2147483646 w 38"/>
              <a:gd name="T95" fmla="*/ 2147483646 h 66"/>
              <a:gd name="T96" fmla="*/ 2147483646 w 38"/>
              <a:gd name="T97" fmla="*/ 2147483646 h 66"/>
              <a:gd name="T98" fmla="*/ 2147483646 w 38"/>
              <a:gd name="T99" fmla="*/ 2147483646 h 66"/>
              <a:gd name="T100" fmla="*/ 2147483646 w 38"/>
              <a:gd name="T101" fmla="*/ 2147483646 h 66"/>
              <a:gd name="T102" fmla="*/ 2147483646 w 38"/>
              <a:gd name="T103" fmla="*/ 2147483646 h 66"/>
              <a:gd name="T104" fmla="*/ 2147483646 w 38"/>
              <a:gd name="T105" fmla="*/ 2147483646 h 66"/>
              <a:gd name="T106" fmla="*/ 2147483646 w 38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6"/>
              <a:gd name="T164" fmla="*/ 38 w 38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6">
                <a:moveTo>
                  <a:pt x="1" y="52"/>
                </a:moveTo>
                <a:lnTo>
                  <a:pt x="9" y="53"/>
                </a:lnTo>
                <a:lnTo>
                  <a:pt x="9" y="54"/>
                </a:lnTo>
                <a:lnTo>
                  <a:pt x="10" y="55"/>
                </a:lnTo>
                <a:lnTo>
                  <a:pt x="10" y="56"/>
                </a:lnTo>
                <a:lnTo>
                  <a:pt x="11" y="57"/>
                </a:lnTo>
                <a:lnTo>
                  <a:pt x="13" y="57"/>
                </a:lnTo>
                <a:lnTo>
                  <a:pt x="14" y="57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7"/>
                </a:lnTo>
                <a:lnTo>
                  <a:pt x="25" y="57"/>
                </a:lnTo>
                <a:lnTo>
                  <a:pt x="26" y="56"/>
                </a:lnTo>
                <a:lnTo>
                  <a:pt x="28" y="56"/>
                </a:lnTo>
                <a:lnTo>
                  <a:pt x="28" y="55"/>
                </a:lnTo>
                <a:lnTo>
                  <a:pt x="29" y="54"/>
                </a:lnTo>
                <a:lnTo>
                  <a:pt x="30" y="53"/>
                </a:lnTo>
                <a:lnTo>
                  <a:pt x="30" y="52"/>
                </a:lnTo>
                <a:lnTo>
                  <a:pt x="31" y="51"/>
                </a:lnTo>
                <a:lnTo>
                  <a:pt x="31" y="50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0" y="43"/>
                </a:lnTo>
                <a:lnTo>
                  <a:pt x="29" y="44"/>
                </a:lnTo>
                <a:lnTo>
                  <a:pt x="26" y="45"/>
                </a:lnTo>
                <a:lnTo>
                  <a:pt x="25" y="46"/>
                </a:lnTo>
                <a:lnTo>
                  <a:pt x="23" y="46"/>
                </a:lnTo>
                <a:lnTo>
                  <a:pt x="22" y="47"/>
                </a:lnTo>
                <a:lnTo>
                  <a:pt x="20" y="47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6" y="47"/>
                </a:lnTo>
                <a:lnTo>
                  <a:pt x="15" y="47"/>
                </a:lnTo>
                <a:lnTo>
                  <a:pt x="14" y="46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9" y="3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6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6" y="57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2"/>
                </a:lnTo>
                <a:lnTo>
                  <a:pt x="32" y="62"/>
                </a:lnTo>
                <a:lnTo>
                  <a:pt x="31" y="63"/>
                </a:lnTo>
                <a:lnTo>
                  <a:pt x="30" y="64"/>
                </a:lnTo>
                <a:lnTo>
                  <a:pt x="29" y="64"/>
                </a:lnTo>
                <a:lnTo>
                  <a:pt x="28" y="65"/>
                </a:lnTo>
                <a:lnTo>
                  <a:pt x="25" y="65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6"/>
                </a:lnTo>
                <a:lnTo>
                  <a:pt x="17" y="66"/>
                </a:lnTo>
                <a:lnTo>
                  <a:pt x="15" y="66"/>
                </a:lnTo>
                <a:lnTo>
                  <a:pt x="13" y="66"/>
                </a:lnTo>
                <a:lnTo>
                  <a:pt x="12" y="65"/>
                </a:lnTo>
                <a:lnTo>
                  <a:pt x="10" y="65"/>
                </a:lnTo>
                <a:lnTo>
                  <a:pt x="9" y="64"/>
                </a:lnTo>
                <a:lnTo>
                  <a:pt x="8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8" y="23"/>
                </a:moveTo>
                <a:lnTo>
                  <a:pt x="8" y="25"/>
                </a:lnTo>
                <a:lnTo>
                  <a:pt x="8" y="27"/>
                </a:lnTo>
                <a:lnTo>
                  <a:pt x="8" y="28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0" y="35"/>
                </a:lnTo>
                <a:lnTo>
                  <a:pt x="11" y="35"/>
                </a:lnTo>
                <a:lnTo>
                  <a:pt x="12" y="36"/>
                </a:lnTo>
                <a:lnTo>
                  <a:pt x="13" y="37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7"/>
                </a:lnTo>
                <a:lnTo>
                  <a:pt x="26" y="36"/>
                </a:lnTo>
                <a:lnTo>
                  <a:pt x="28" y="35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8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20"/>
                </a:lnTo>
                <a:lnTo>
                  <a:pt x="8" y="22"/>
                </a:lnTo>
                <a:lnTo>
                  <a:pt x="8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2" name="Freeform 925"/>
          <p:cNvSpPr>
            <a:spLocks noChangeAspect="1" noEditPoints="1"/>
          </p:cNvSpPr>
          <p:nvPr/>
        </p:nvSpPr>
        <p:spPr bwMode="auto">
          <a:xfrm>
            <a:off x="4779963" y="2809875"/>
            <a:ext cx="4762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3" name="Freeform 926"/>
          <p:cNvSpPr>
            <a:spLocks noChangeAspect="1"/>
          </p:cNvSpPr>
          <p:nvPr/>
        </p:nvSpPr>
        <p:spPr bwMode="auto">
          <a:xfrm>
            <a:off x="4787900" y="2816225"/>
            <a:ext cx="19050" cy="20638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7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28" y="46"/>
                </a:lnTo>
                <a:lnTo>
                  <a:pt x="27" y="47"/>
                </a:lnTo>
                <a:lnTo>
                  <a:pt x="26" y="47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10" y="45"/>
                </a:lnTo>
                <a:lnTo>
                  <a:pt x="9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lnTo>
                  <a:pt x="8" y="26"/>
                </a:lnTo>
                <a:lnTo>
                  <a:pt x="8" y="28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4" name="Freeform 927"/>
          <p:cNvSpPr>
            <a:spLocks noChangeAspect="1" noEditPoints="1"/>
          </p:cNvSpPr>
          <p:nvPr/>
        </p:nvSpPr>
        <p:spPr bwMode="auto">
          <a:xfrm>
            <a:off x="4808538" y="28162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8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5" name="Freeform 928"/>
          <p:cNvSpPr>
            <a:spLocks noChangeAspect="1"/>
          </p:cNvSpPr>
          <p:nvPr/>
        </p:nvSpPr>
        <p:spPr bwMode="auto">
          <a:xfrm>
            <a:off x="4830763" y="2816225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10" y="37"/>
                </a:lnTo>
                <a:lnTo>
                  <a:pt x="11" y="37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8"/>
                </a:lnTo>
                <a:lnTo>
                  <a:pt x="18" y="28"/>
                </a:lnTo>
                <a:lnTo>
                  <a:pt x="15" y="27"/>
                </a:lnTo>
                <a:lnTo>
                  <a:pt x="14" y="26"/>
                </a:lnTo>
                <a:lnTo>
                  <a:pt x="12" y="26"/>
                </a:lnTo>
                <a:lnTo>
                  <a:pt x="11" y="25"/>
                </a:lnTo>
                <a:lnTo>
                  <a:pt x="10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8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7"/>
                </a:lnTo>
                <a:lnTo>
                  <a:pt x="33" y="8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2" y="8"/>
                </a:lnTo>
                <a:lnTo>
                  <a:pt x="11" y="8"/>
                </a:lnTo>
                <a:lnTo>
                  <a:pt x="10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10" y="15"/>
                </a:lnTo>
                <a:lnTo>
                  <a:pt x="11" y="16"/>
                </a:lnTo>
                <a:lnTo>
                  <a:pt x="12" y="16"/>
                </a:lnTo>
                <a:lnTo>
                  <a:pt x="18" y="18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6"/>
                </a:lnTo>
                <a:lnTo>
                  <a:pt x="35" y="28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7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7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6" name="Freeform 929"/>
          <p:cNvSpPr>
            <a:spLocks noChangeAspect="1" noEditPoints="1"/>
          </p:cNvSpPr>
          <p:nvPr/>
        </p:nvSpPr>
        <p:spPr bwMode="auto">
          <a:xfrm>
            <a:off x="4730750" y="2855913"/>
            <a:ext cx="20638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7" name="Freeform 930"/>
          <p:cNvSpPr>
            <a:spLocks noChangeAspect="1"/>
          </p:cNvSpPr>
          <p:nvPr/>
        </p:nvSpPr>
        <p:spPr bwMode="auto">
          <a:xfrm>
            <a:off x="4905375" y="2990850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9" y="8"/>
                </a:lnTo>
                <a:lnTo>
                  <a:pt x="9" y="27"/>
                </a:lnTo>
                <a:lnTo>
                  <a:pt x="35" y="27"/>
                </a:lnTo>
                <a:lnTo>
                  <a:pt x="35" y="35"/>
                </a:lnTo>
                <a:lnTo>
                  <a:pt x="9" y="35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8" name="Freeform 931"/>
          <p:cNvSpPr>
            <a:spLocks noChangeAspect="1" noEditPoints="1"/>
          </p:cNvSpPr>
          <p:nvPr/>
        </p:nvSpPr>
        <p:spPr bwMode="auto">
          <a:xfrm>
            <a:off x="4927600" y="2997200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7" y="39"/>
                </a:lnTo>
                <a:lnTo>
                  <a:pt x="37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7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59" name="Freeform 932"/>
          <p:cNvSpPr>
            <a:spLocks noChangeAspect="1"/>
          </p:cNvSpPr>
          <p:nvPr/>
        </p:nvSpPr>
        <p:spPr bwMode="auto">
          <a:xfrm>
            <a:off x="4949825" y="2997200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0" name="Freeform 933"/>
          <p:cNvSpPr>
            <a:spLocks noChangeAspect="1"/>
          </p:cNvSpPr>
          <p:nvPr/>
        </p:nvSpPr>
        <p:spPr bwMode="auto">
          <a:xfrm>
            <a:off x="4964113" y="2997200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1" name="Freeform 934"/>
          <p:cNvSpPr>
            <a:spLocks noChangeAspect="1" noEditPoints="1"/>
          </p:cNvSpPr>
          <p:nvPr/>
        </p:nvSpPr>
        <p:spPr bwMode="auto">
          <a:xfrm>
            <a:off x="4983163" y="29972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8"/>
                </a:lnTo>
                <a:lnTo>
                  <a:pt x="36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2" name="Freeform 935"/>
          <p:cNvSpPr>
            <a:spLocks noChangeAspect="1"/>
          </p:cNvSpPr>
          <p:nvPr/>
        </p:nvSpPr>
        <p:spPr bwMode="auto">
          <a:xfrm>
            <a:off x="5005388" y="2997200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3" name="Freeform 936"/>
          <p:cNvSpPr>
            <a:spLocks noChangeAspect="1" noEditPoints="1"/>
          </p:cNvSpPr>
          <p:nvPr/>
        </p:nvSpPr>
        <p:spPr bwMode="auto">
          <a:xfrm>
            <a:off x="5027613" y="2990850"/>
            <a:ext cx="15875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7" y="54"/>
                </a:lnTo>
                <a:lnTo>
                  <a:pt x="28" y="53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4" name="Freeform 937"/>
          <p:cNvSpPr>
            <a:spLocks noChangeAspect="1" noEditPoints="1"/>
          </p:cNvSpPr>
          <p:nvPr/>
        </p:nvSpPr>
        <p:spPr bwMode="auto">
          <a:xfrm>
            <a:off x="5046663" y="299720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5" name="Freeform 938"/>
          <p:cNvSpPr>
            <a:spLocks noChangeAspect="1" noEditPoints="1"/>
          </p:cNvSpPr>
          <p:nvPr/>
        </p:nvSpPr>
        <p:spPr bwMode="auto">
          <a:xfrm>
            <a:off x="5081588" y="2990850"/>
            <a:ext cx="20637" cy="25400"/>
          </a:xfrm>
          <a:custGeom>
            <a:avLst/>
            <a:gdLst>
              <a:gd name="T0" fmla="*/ 0 w 45"/>
              <a:gd name="T1" fmla="*/ 0 h 64"/>
              <a:gd name="T2" fmla="*/ 2147483646 w 45"/>
              <a:gd name="T3" fmla="*/ 0 h 64"/>
              <a:gd name="T4" fmla="*/ 2147483646 w 45"/>
              <a:gd name="T5" fmla="*/ 0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0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4"/>
              <a:gd name="T128" fmla="*/ 45 w 45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4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8" y="38"/>
                </a:lnTo>
                <a:lnTo>
                  <a:pt x="27" y="38"/>
                </a:lnTo>
                <a:lnTo>
                  <a:pt x="23" y="38"/>
                </a:lnTo>
                <a:lnTo>
                  <a:pt x="9" y="38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9" y="30"/>
                </a:moveTo>
                <a:lnTo>
                  <a:pt x="23" y="30"/>
                </a:lnTo>
                <a:lnTo>
                  <a:pt x="25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4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9" y="8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6" name="Freeform 939"/>
          <p:cNvSpPr>
            <a:spLocks noChangeAspect="1" noEditPoints="1"/>
          </p:cNvSpPr>
          <p:nvPr/>
        </p:nvSpPr>
        <p:spPr bwMode="auto">
          <a:xfrm>
            <a:off x="5106988" y="299720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7" name="Freeform 940"/>
          <p:cNvSpPr>
            <a:spLocks noChangeAspect="1" noEditPoints="1"/>
          </p:cNvSpPr>
          <p:nvPr/>
        </p:nvSpPr>
        <p:spPr bwMode="auto">
          <a:xfrm>
            <a:off x="5127625" y="2990850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8" name="Freeform 941"/>
          <p:cNvSpPr>
            <a:spLocks noChangeAspect="1"/>
          </p:cNvSpPr>
          <p:nvPr/>
        </p:nvSpPr>
        <p:spPr bwMode="auto">
          <a:xfrm>
            <a:off x="5148263" y="2997200"/>
            <a:ext cx="12700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2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69" name="Freeform 942"/>
          <p:cNvSpPr>
            <a:spLocks noChangeAspect="1" noEditPoints="1"/>
          </p:cNvSpPr>
          <p:nvPr/>
        </p:nvSpPr>
        <p:spPr bwMode="auto">
          <a:xfrm>
            <a:off x="5162550" y="2997200"/>
            <a:ext cx="17463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1" y="45"/>
                </a:lnTo>
                <a:lnTo>
                  <a:pt x="30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0" name="Freeform 943"/>
          <p:cNvSpPr>
            <a:spLocks noChangeAspect="1"/>
          </p:cNvSpPr>
          <p:nvPr/>
        </p:nvSpPr>
        <p:spPr bwMode="auto">
          <a:xfrm>
            <a:off x="5184775" y="2997200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6"/>
                </a:lnTo>
                <a:lnTo>
                  <a:pt x="12" y="26"/>
                </a:lnTo>
                <a:lnTo>
                  <a:pt x="11" y="25"/>
                </a:lnTo>
                <a:lnTo>
                  <a:pt x="10" y="25"/>
                </a:lnTo>
                <a:lnTo>
                  <a:pt x="8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5"/>
                </a:lnTo>
                <a:lnTo>
                  <a:pt x="11" y="16"/>
                </a:lnTo>
                <a:lnTo>
                  <a:pt x="12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6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5"/>
                </a:lnTo>
                <a:lnTo>
                  <a:pt x="29" y="47"/>
                </a:lnTo>
                <a:lnTo>
                  <a:pt x="28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1" name="Freeform 944"/>
          <p:cNvSpPr>
            <a:spLocks noChangeAspect="1" noEditPoints="1"/>
          </p:cNvSpPr>
          <p:nvPr/>
        </p:nvSpPr>
        <p:spPr bwMode="auto">
          <a:xfrm>
            <a:off x="5202238" y="299720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2" name="Freeform 945"/>
          <p:cNvSpPr>
            <a:spLocks noChangeAspect="1" noEditPoints="1"/>
          </p:cNvSpPr>
          <p:nvPr/>
        </p:nvSpPr>
        <p:spPr bwMode="auto">
          <a:xfrm>
            <a:off x="4865688" y="2967038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3" name="Freeform 946"/>
          <p:cNvSpPr>
            <a:spLocks noChangeAspect="1"/>
          </p:cNvSpPr>
          <p:nvPr/>
        </p:nvSpPr>
        <p:spPr bwMode="auto">
          <a:xfrm>
            <a:off x="5121275" y="3503613"/>
            <a:ext cx="25400" cy="28575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4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6"/>
                </a:lnTo>
                <a:lnTo>
                  <a:pt x="46" y="57"/>
                </a:lnTo>
                <a:lnTo>
                  <a:pt x="45" y="59"/>
                </a:lnTo>
                <a:lnTo>
                  <a:pt x="44" y="60"/>
                </a:lnTo>
                <a:lnTo>
                  <a:pt x="42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4" y="66"/>
                </a:lnTo>
                <a:lnTo>
                  <a:pt x="23" y="66"/>
                </a:lnTo>
                <a:lnTo>
                  <a:pt x="22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6" y="53"/>
                </a:lnTo>
                <a:lnTo>
                  <a:pt x="5" y="51"/>
                </a:lnTo>
                <a:lnTo>
                  <a:pt x="4" y="50"/>
                </a:lnTo>
                <a:lnTo>
                  <a:pt x="4" y="49"/>
                </a:lnTo>
                <a:lnTo>
                  <a:pt x="3" y="48"/>
                </a:lnTo>
                <a:lnTo>
                  <a:pt x="3" y="46"/>
                </a:lnTo>
                <a:lnTo>
                  <a:pt x="2" y="45"/>
                </a:lnTo>
                <a:lnTo>
                  <a:pt x="2" y="43"/>
                </a:lnTo>
                <a:lnTo>
                  <a:pt x="2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2" y="23"/>
                </a:lnTo>
                <a:lnTo>
                  <a:pt x="2" y="22"/>
                </a:lnTo>
                <a:lnTo>
                  <a:pt x="2" y="21"/>
                </a:lnTo>
                <a:lnTo>
                  <a:pt x="3" y="19"/>
                </a:lnTo>
                <a:lnTo>
                  <a:pt x="4" y="17"/>
                </a:lnTo>
                <a:lnTo>
                  <a:pt x="4" y="16"/>
                </a:lnTo>
                <a:lnTo>
                  <a:pt x="5" y="13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2" y="3"/>
                </a:lnTo>
                <a:lnTo>
                  <a:pt x="43" y="4"/>
                </a:lnTo>
                <a:lnTo>
                  <a:pt x="44" y="7"/>
                </a:lnTo>
                <a:lnTo>
                  <a:pt x="45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3" y="21"/>
                </a:lnTo>
                <a:lnTo>
                  <a:pt x="43" y="20"/>
                </a:lnTo>
                <a:lnTo>
                  <a:pt x="43" y="19"/>
                </a:lnTo>
                <a:lnTo>
                  <a:pt x="42" y="18"/>
                </a:lnTo>
                <a:lnTo>
                  <a:pt x="40" y="17"/>
                </a:lnTo>
                <a:lnTo>
                  <a:pt x="40" y="15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3" y="57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2" y="50"/>
                </a:lnTo>
                <a:lnTo>
                  <a:pt x="42" y="49"/>
                </a:lnTo>
                <a:lnTo>
                  <a:pt x="43" y="48"/>
                </a:lnTo>
                <a:lnTo>
                  <a:pt x="43" y="46"/>
                </a:lnTo>
                <a:lnTo>
                  <a:pt x="44" y="45"/>
                </a:lnTo>
                <a:lnTo>
                  <a:pt x="44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4" name="Freeform 947"/>
          <p:cNvSpPr>
            <a:spLocks noChangeAspect="1" noEditPoints="1"/>
          </p:cNvSpPr>
          <p:nvPr/>
        </p:nvSpPr>
        <p:spPr bwMode="auto">
          <a:xfrm>
            <a:off x="5148263" y="351155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3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5" name="Freeform 948"/>
          <p:cNvSpPr>
            <a:spLocks noChangeAspect="1"/>
          </p:cNvSpPr>
          <p:nvPr/>
        </p:nvSpPr>
        <p:spPr bwMode="auto">
          <a:xfrm>
            <a:off x="5170488" y="3511550"/>
            <a:ext cx="12700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6" name="Freeform 949"/>
          <p:cNvSpPr>
            <a:spLocks noChangeAspect="1"/>
          </p:cNvSpPr>
          <p:nvPr/>
        </p:nvSpPr>
        <p:spPr bwMode="auto">
          <a:xfrm>
            <a:off x="5184775" y="3511550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7" name="Freeform 950"/>
          <p:cNvSpPr>
            <a:spLocks noChangeAspect="1" noEditPoints="1"/>
          </p:cNvSpPr>
          <p:nvPr/>
        </p:nvSpPr>
        <p:spPr bwMode="auto">
          <a:xfrm>
            <a:off x="5199063" y="3511550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8" name="Freeform 951"/>
          <p:cNvSpPr>
            <a:spLocks noChangeAspect="1"/>
          </p:cNvSpPr>
          <p:nvPr/>
        </p:nvSpPr>
        <p:spPr bwMode="auto">
          <a:xfrm>
            <a:off x="5230813" y="3503613"/>
            <a:ext cx="25400" cy="28575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4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6"/>
                </a:lnTo>
                <a:lnTo>
                  <a:pt x="46" y="57"/>
                </a:lnTo>
                <a:lnTo>
                  <a:pt x="45" y="59"/>
                </a:lnTo>
                <a:lnTo>
                  <a:pt x="44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4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6" y="53"/>
                </a:lnTo>
                <a:lnTo>
                  <a:pt x="5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5" y="13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4" y="7"/>
                </a:lnTo>
                <a:lnTo>
                  <a:pt x="45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4" y="45"/>
                </a:lnTo>
                <a:lnTo>
                  <a:pt x="44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79" name="Freeform 952"/>
          <p:cNvSpPr>
            <a:spLocks noChangeAspect="1" noEditPoints="1"/>
          </p:cNvSpPr>
          <p:nvPr/>
        </p:nvSpPr>
        <p:spPr bwMode="auto">
          <a:xfrm>
            <a:off x="5257800" y="3511550"/>
            <a:ext cx="20638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0" name="Freeform 953"/>
          <p:cNvSpPr>
            <a:spLocks noChangeAspect="1"/>
          </p:cNvSpPr>
          <p:nvPr/>
        </p:nvSpPr>
        <p:spPr bwMode="auto">
          <a:xfrm>
            <a:off x="5280025" y="3511550"/>
            <a:ext cx="12700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1" name="Freeform 954"/>
          <p:cNvSpPr>
            <a:spLocks noChangeAspect="1" noEditPoints="1"/>
          </p:cNvSpPr>
          <p:nvPr/>
        </p:nvSpPr>
        <p:spPr bwMode="auto">
          <a:xfrm>
            <a:off x="5294313" y="3503613"/>
            <a:ext cx="19050" cy="28575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0 w 40"/>
              <a:gd name="T19" fmla="*/ 2147483646 h 65"/>
              <a:gd name="T20" fmla="*/ 0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2147483646 h 65"/>
              <a:gd name="T110" fmla="*/ 2147483646 w 40"/>
              <a:gd name="T111" fmla="*/ 2147483646 h 65"/>
              <a:gd name="T112" fmla="*/ 2147483646 w 40"/>
              <a:gd name="T113" fmla="*/ 2147483646 h 65"/>
              <a:gd name="T114" fmla="*/ 2147483646 w 40"/>
              <a:gd name="T115" fmla="*/ 2147483646 h 65"/>
              <a:gd name="T116" fmla="*/ 2147483646 w 40"/>
              <a:gd name="T117" fmla="*/ 2147483646 h 65"/>
              <a:gd name="T118" fmla="*/ 2147483646 w 40"/>
              <a:gd name="T119" fmla="*/ 2147483646 h 65"/>
              <a:gd name="T120" fmla="*/ 2147483646 w 40"/>
              <a:gd name="T121" fmla="*/ 0 h 65"/>
              <a:gd name="T122" fmla="*/ 2147483646 w 40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0"/>
              <a:gd name="T187" fmla="*/ 0 h 65"/>
              <a:gd name="T188" fmla="*/ 40 w 40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0" h="65">
                <a:moveTo>
                  <a:pt x="31" y="58"/>
                </a:move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2" y="65"/>
                </a:lnTo>
                <a:lnTo>
                  <a:pt x="11" y="65"/>
                </a:lnTo>
                <a:lnTo>
                  <a:pt x="9" y="64"/>
                </a:lnTo>
                <a:lnTo>
                  <a:pt x="7" y="64"/>
                </a:lnTo>
                <a:lnTo>
                  <a:pt x="6" y="62"/>
                </a:lnTo>
                <a:lnTo>
                  <a:pt x="5" y="61"/>
                </a:lnTo>
                <a:lnTo>
                  <a:pt x="4" y="61"/>
                </a:lnTo>
                <a:lnTo>
                  <a:pt x="3" y="60"/>
                </a:lnTo>
                <a:lnTo>
                  <a:pt x="2" y="59"/>
                </a:lnTo>
                <a:lnTo>
                  <a:pt x="1" y="58"/>
                </a:lnTo>
                <a:lnTo>
                  <a:pt x="1" y="57"/>
                </a:lnTo>
                <a:lnTo>
                  <a:pt x="1" y="56"/>
                </a:lnTo>
                <a:lnTo>
                  <a:pt x="0" y="54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1" y="46"/>
                </a:lnTo>
                <a:lnTo>
                  <a:pt x="1" y="45"/>
                </a:lnTo>
                <a:lnTo>
                  <a:pt x="2" y="44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40"/>
                </a:lnTo>
                <a:lnTo>
                  <a:pt x="6" y="39"/>
                </a:lnTo>
                <a:lnTo>
                  <a:pt x="7" y="39"/>
                </a:lnTo>
                <a:lnTo>
                  <a:pt x="10" y="38"/>
                </a:lnTo>
                <a:lnTo>
                  <a:pt x="11" y="38"/>
                </a:lnTo>
                <a:lnTo>
                  <a:pt x="12" y="37"/>
                </a:lnTo>
                <a:lnTo>
                  <a:pt x="14" y="37"/>
                </a:lnTo>
                <a:lnTo>
                  <a:pt x="15" y="37"/>
                </a:lnTo>
                <a:lnTo>
                  <a:pt x="17" y="36"/>
                </a:lnTo>
                <a:lnTo>
                  <a:pt x="19" y="36"/>
                </a:lnTo>
                <a:lnTo>
                  <a:pt x="21" y="36"/>
                </a:lnTo>
                <a:lnTo>
                  <a:pt x="25" y="35"/>
                </a:lnTo>
                <a:lnTo>
                  <a:pt x="29" y="35"/>
                </a:lnTo>
                <a:lnTo>
                  <a:pt x="31" y="34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8"/>
                </a:lnTo>
                <a:lnTo>
                  <a:pt x="30" y="27"/>
                </a:lnTo>
                <a:lnTo>
                  <a:pt x="29" y="27"/>
                </a:lnTo>
                <a:lnTo>
                  <a:pt x="29" y="26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8" y="24"/>
                </a:lnTo>
                <a:lnTo>
                  <a:pt x="17" y="24"/>
                </a:lnTo>
                <a:lnTo>
                  <a:pt x="16" y="24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3" y="26"/>
                </a:lnTo>
                <a:lnTo>
                  <a:pt x="11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1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3" y="24"/>
                </a:lnTo>
                <a:lnTo>
                  <a:pt x="4" y="22"/>
                </a:lnTo>
                <a:lnTo>
                  <a:pt x="5" y="21"/>
                </a:lnTo>
                <a:lnTo>
                  <a:pt x="5" y="20"/>
                </a:lnTo>
                <a:lnTo>
                  <a:pt x="7" y="19"/>
                </a:lnTo>
                <a:lnTo>
                  <a:pt x="9" y="19"/>
                </a:lnTo>
                <a:lnTo>
                  <a:pt x="9" y="18"/>
                </a:lnTo>
                <a:lnTo>
                  <a:pt x="10" y="18"/>
                </a:lnTo>
                <a:lnTo>
                  <a:pt x="11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6" y="16"/>
                </a:lnTo>
                <a:lnTo>
                  <a:pt x="29" y="17"/>
                </a:lnTo>
                <a:lnTo>
                  <a:pt x="30" y="17"/>
                </a:lnTo>
                <a:lnTo>
                  <a:pt x="31" y="17"/>
                </a:lnTo>
                <a:lnTo>
                  <a:pt x="32" y="18"/>
                </a:lnTo>
                <a:lnTo>
                  <a:pt x="33" y="19"/>
                </a:lnTo>
                <a:lnTo>
                  <a:pt x="35" y="20"/>
                </a:lnTo>
                <a:lnTo>
                  <a:pt x="35" y="21"/>
                </a:lnTo>
                <a:lnTo>
                  <a:pt x="36" y="22"/>
                </a:lnTo>
                <a:lnTo>
                  <a:pt x="37" y="24"/>
                </a:lnTo>
                <a:lnTo>
                  <a:pt x="37" y="25"/>
                </a:lnTo>
                <a:lnTo>
                  <a:pt x="38" y="27"/>
                </a:lnTo>
                <a:lnTo>
                  <a:pt x="38" y="28"/>
                </a:lnTo>
                <a:lnTo>
                  <a:pt x="38" y="29"/>
                </a:lnTo>
                <a:lnTo>
                  <a:pt x="38" y="34"/>
                </a:lnTo>
                <a:lnTo>
                  <a:pt x="38" y="44"/>
                </a:lnTo>
                <a:lnTo>
                  <a:pt x="38" y="52"/>
                </a:lnTo>
                <a:lnTo>
                  <a:pt x="38" y="55"/>
                </a:lnTo>
                <a:lnTo>
                  <a:pt x="38" y="57"/>
                </a:lnTo>
                <a:lnTo>
                  <a:pt x="39" y="59"/>
                </a:lnTo>
                <a:lnTo>
                  <a:pt x="39" y="60"/>
                </a:lnTo>
                <a:lnTo>
                  <a:pt x="39" y="62"/>
                </a:lnTo>
                <a:lnTo>
                  <a:pt x="40" y="64"/>
                </a:lnTo>
                <a:lnTo>
                  <a:pt x="33" y="64"/>
                </a:lnTo>
                <a:lnTo>
                  <a:pt x="32" y="62"/>
                </a:lnTo>
                <a:lnTo>
                  <a:pt x="32" y="61"/>
                </a:lnTo>
                <a:lnTo>
                  <a:pt x="31" y="59"/>
                </a:lnTo>
                <a:lnTo>
                  <a:pt x="31" y="58"/>
                </a:lnTo>
                <a:close/>
                <a:moveTo>
                  <a:pt x="31" y="41"/>
                </a:moveTo>
                <a:lnTo>
                  <a:pt x="29" y="42"/>
                </a:lnTo>
                <a:lnTo>
                  <a:pt x="25" y="42"/>
                </a:lnTo>
                <a:lnTo>
                  <a:pt x="22" y="44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6" y="45"/>
                </a:lnTo>
                <a:lnTo>
                  <a:pt x="14" y="45"/>
                </a:lnTo>
                <a:lnTo>
                  <a:pt x="13" y="45"/>
                </a:lnTo>
                <a:lnTo>
                  <a:pt x="12" y="46"/>
                </a:lnTo>
                <a:lnTo>
                  <a:pt x="11" y="46"/>
                </a:lnTo>
                <a:lnTo>
                  <a:pt x="10" y="46"/>
                </a:lnTo>
                <a:lnTo>
                  <a:pt x="10" y="47"/>
                </a:lnTo>
                <a:lnTo>
                  <a:pt x="9" y="47"/>
                </a:lnTo>
                <a:lnTo>
                  <a:pt x="9" y="48"/>
                </a:lnTo>
                <a:lnTo>
                  <a:pt x="7" y="49"/>
                </a:lnTo>
                <a:lnTo>
                  <a:pt x="7" y="50"/>
                </a:lnTo>
                <a:lnTo>
                  <a:pt x="7" y="52"/>
                </a:lnTo>
                <a:lnTo>
                  <a:pt x="9" y="54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6" y="54"/>
                </a:lnTo>
                <a:lnTo>
                  <a:pt x="27" y="52"/>
                </a:lnTo>
                <a:lnTo>
                  <a:pt x="29" y="51"/>
                </a:lnTo>
                <a:lnTo>
                  <a:pt x="30" y="50"/>
                </a:lnTo>
                <a:lnTo>
                  <a:pt x="30" y="49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1"/>
                </a:lnTo>
                <a:close/>
                <a:moveTo>
                  <a:pt x="16" y="12"/>
                </a:moveTo>
                <a:lnTo>
                  <a:pt x="21" y="0"/>
                </a:lnTo>
                <a:lnTo>
                  <a:pt x="31" y="0"/>
                </a:lnTo>
                <a:lnTo>
                  <a:pt x="21" y="12"/>
                </a:lnTo>
                <a:lnTo>
                  <a:pt x="16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2" name="Freeform 955"/>
          <p:cNvSpPr>
            <a:spLocks noChangeAspect="1" noEditPoints="1"/>
          </p:cNvSpPr>
          <p:nvPr/>
        </p:nvSpPr>
        <p:spPr bwMode="auto">
          <a:xfrm>
            <a:off x="5199063" y="3540125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4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3" name="Freeform 956"/>
          <p:cNvSpPr>
            <a:spLocks noChangeAspect="1"/>
          </p:cNvSpPr>
          <p:nvPr/>
        </p:nvSpPr>
        <p:spPr bwMode="auto">
          <a:xfrm>
            <a:off x="4760913" y="3609975"/>
            <a:ext cx="15875" cy="26988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9" y="55"/>
                </a:lnTo>
                <a:lnTo>
                  <a:pt x="37" y="55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4" name="Freeform 957"/>
          <p:cNvSpPr>
            <a:spLocks noChangeAspect="1" noEditPoints="1"/>
          </p:cNvSpPr>
          <p:nvPr/>
        </p:nvSpPr>
        <p:spPr bwMode="auto">
          <a:xfrm>
            <a:off x="4779963" y="36163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5" name="Freeform 958"/>
          <p:cNvSpPr>
            <a:spLocks noChangeAspect="1" noEditPoints="1"/>
          </p:cNvSpPr>
          <p:nvPr/>
        </p:nvSpPr>
        <p:spPr bwMode="auto">
          <a:xfrm>
            <a:off x="4800600" y="3600450"/>
            <a:ext cx="17463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2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2" y="62"/>
                </a:lnTo>
                <a:lnTo>
                  <a:pt x="31" y="62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2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6" name="Freeform 959"/>
          <p:cNvSpPr>
            <a:spLocks noChangeAspect="1" noEditPoints="1"/>
          </p:cNvSpPr>
          <p:nvPr/>
        </p:nvSpPr>
        <p:spPr bwMode="auto">
          <a:xfrm>
            <a:off x="4821238" y="36163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7" name="Freeform 960"/>
          <p:cNvSpPr>
            <a:spLocks noChangeAspect="1" noEditPoints="1"/>
          </p:cNvSpPr>
          <p:nvPr/>
        </p:nvSpPr>
        <p:spPr bwMode="auto">
          <a:xfrm>
            <a:off x="4841875" y="3616325"/>
            <a:ext cx="20638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5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8" name="Freeform 961"/>
          <p:cNvSpPr>
            <a:spLocks noChangeAspect="1"/>
          </p:cNvSpPr>
          <p:nvPr/>
        </p:nvSpPr>
        <p:spPr bwMode="auto">
          <a:xfrm>
            <a:off x="4878388" y="3609975"/>
            <a:ext cx="22225" cy="26988"/>
          </a:xfrm>
          <a:custGeom>
            <a:avLst/>
            <a:gdLst>
              <a:gd name="T0" fmla="*/ 0 w 48"/>
              <a:gd name="T1" fmla="*/ 2147483646 h 63"/>
              <a:gd name="T2" fmla="*/ 0 w 48"/>
              <a:gd name="T3" fmla="*/ 0 h 63"/>
              <a:gd name="T4" fmla="*/ 2147483646 w 48"/>
              <a:gd name="T5" fmla="*/ 0 h 63"/>
              <a:gd name="T6" fmla="*/ 2147483646 w 48"/>
              <a:gd name="T7" fmla="*/ 2147483646 h 63"/>
              <a:gd name="T8" fmla="*/ 2147483646 w 48"/>
              <a:gd name="T9" fmla="*/ 0 h 63"/>
              <a:gd name="T10" fmla="*/ 2147483646 w 48"/>
              <a:gd name="T11" fmla="*/ 0 h 63"/>
              <a:gd name="T12" fmla="*/ 2147483646 w 48"/>
              <a:gd name="T13" fmla="*/ 2147483646 h 63"/>
              <a:gd name="T14" fmla="*/ 2147483646 w 48"/>
              <a:gd name="T15" fmla="*/ 2147483646 h 63"/>
              <a:gd name="T16" fmla="*/ 2147483646 w 48"/>
              <a:gd name="T17" fmla="*/ 2147483646 h 63"/>
              <a:gd name="T18" fmla="*/ 2147483646 w 48"/>
              <a:gd name="T19" fmla="*/ 2147483646 h 63"/>
              <a:gd name="T20" fmla="*/ 0 w 48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8"/>
              <a:gd name="T34" fmla="*/ 0 h 63"/>
              <a:gd name="T35" fmla="*/ 48 w 48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8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39" y="47"/>
                </a:lnTo>
                <a:lnTo>
                  <a:pt x="39" y="0"/>
                </a:lnTo>
                <a:lnTo>
                  <a:pt x="48" y="0"/>
                </a:lnTo>
                <a:lnTo>
                  <a:pt x="48" y="63"/>
                </a:lnTo>
                <a:lnTo>
                  <a:pt x="39" y="63"/>
                </a:lnTo>
                <a:lnTo>
                  <a:pt x="9" y="15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89" name="Freeform 962"/>
          <p:cNvSpPr>
            <a:spLocks noChangeAspect="1" noEditPoints="1"/>
          </p:cNvSpPr>
          <p:nvPr/>
        </p:nvSpPr>
        <p:spPr bwMode="auto">
          <a:xfrm>
            <a:off x="4902200" y="36163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0" name="Freeform 963"/>
          <p:cNvSpPr>
            <a:spLocks noChangeAspect="1"/>
          </p:cNvSpPr>
          <p:nvPr/>
        </p:nvSpPr>
        <p:spPr bwMode="auto">
          <a:xfrm>
            <a:off x="4922838" y="3616325"/>
            <a:ext cx="19050" cy="20638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5" y="47"/>
                </a:moveTo>
                <a:lnTo>
                  <a:pt x="0" y="0"/>
                </a:lnTo>
                <a:lnTo>
                  <a:pt x="7" y="0"/>
                </a:lnTo>
                <a:lnTo>
                  <a:pt x="17" y="28"/>
                </a:lnTo>
                <a:lnTo>
                  <a:pt x="18" y="33"/>
                </a:lnTo>
                <a:lnTo>
                  <a:pt x="19" y="35"/>
                </a:lnTo>
                <a:lnTo>
                  <a:pt x="20" y="38"/>
                </a:lnTo>
                <a:lnTo>
                  <a:pt x="20" y="36"/>
                </a:lnTo>
                <a:lnTo>
                  <a:pt x="21" y="34"/>
                </a:lnTo>
                <a:lnTo>
                  <a:pt x="22" y="29"/>
                </a:lnTo>
                <a:lnTo>
                  <a:pt x="32" y="0"/>
                </a:lnTo>
                <a:lnTo>
                  <a:pt x="39" y="0"/>
                </a:lnTo>
                <a:lnTo>
                  <a:pt x="24" y="47"/>
                </a:lnTo>
                <a:lnTo>
                  <a:pt x="15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1" name="Freeform 964"/>
          <p:cNvSpPr>
            <a:spLocks noChangeAspect="1" noEditPoints="1"/>
          </p:cNvSpPr>
          <p:nvPr/>
        </p:nvSpPr>
        <p:spPr bwMode="auto">
          <a:xfrm>
            <a:off x="4940300" y="361632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2" name="Freeform 965"/>
          <p:cNvSpPr>
            <a:spLocks noChangeAspect="1" noEditPoints="1"/>
          </p:cNvSpPr>
          <p:nvPr/>
        </p:nvSpPr>
        <p:spPr bwMode="auto">
          <a:xfrm>
            <a:off x="4984750" y="3622675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3" name="Freeform 966"/>
          <p:cNvSpPr>
            <a:spLocks noChangeAspect="1"/>
          </p:cNvSpPr>
          <p:nvPr/>
        </p:nvSpPr>
        <p:spPr bwMode="auto">
          <a:xfrm>
            <a:off x="4551363" y="3862388"/>
            <a:ext cx="20637" cy="26987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3" y="64"/>
                </a:lnTo>
                <a:lnTo>
                  <a:pt x="32" y="64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4" y="64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4" name="Freeform 967"/>
          <p:cNvSpPr>
            <a:spLocks noChangeAspect="1" noEditPoints="1"/>
          </p:cNvSpPr>
          <p:nvPr/>
        </p:nvSpPr>
        <p:spPr bwMode="auto">
          <a:xfrm>
            <a:off x="4573588" y="3863975"/>
            <a:ext cx="20637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7"/>
                </a:moveTo>
                <a:lnTo>
                  <a:pt x="29" y="59"/>
                </a:lnTo>
                <a:lnTo>
                  <a:pt x="28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2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60"/>
                </a:lnTo>
                <a:lnTo>
                  <a:pt x="4" y="59"/>
                </a:lnTo>
                <a:lnTo>
                  <a:pt x="3" y="58"/>
                </a:lnTo>
                <a:lnTo>
                  <a:pt x="2" y="57"/>
                </a:lnTo>
                <a:lnTo>
                  <a:pt x="2" y="56"/>
                </a:lnTo>
                <a:lnTo>
                  <a:pt x="2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2" y="45"/>
                </a:lnTo>
                <a:lnTo>
                  <a:pt x="2" y="43"/>
                </a:lnTo>
                <a:lnTo>
                  <a:pt x="3" y="42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6" y="39"/>
                </a:lnTo>
                <a:lnTo>
                  <a:pt x="7" y="38"/>
                </a:lnTo>
                <a:lnTo>
                  <a:pt x="8" y="38"/>
                </a:lnTo>
                <a:lnTo>
                  <a:pt x="10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2" y="35"/>
                </a:lnTo>
                <a:lnTo>
                  <a:pt x="26" y="33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30" y="26"/>
                </a:lnTo>
                <a:lnTo>
                  <a:pt x="29" y="26"/>
                </a:lnTo>
                <a:lnTo>
                  <a:pt x="29" y="25"/>
                </a:lnTo>
                <a:lnTo>
                  <a:pt x="28" y="25"/>
                </a:lnTo>
                <a:lnTo>
                  <a:pt x="27" y="23"/>
                </a:lnTo>
                <a:lnTo>
                  <a:pt x="26" y="23"/>
                </a:lnTo>
                <a:lnTo>
                  <a:pt x="25" y="22"/>
                </a:lnTo>
                <a:lnTo>
                  <a:pt x="23" y="22"/>
                </a:lnTo>
                <a:lnTo>
                  <a:pt x="22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5"/>
                </a:lnTo>
                <a:lnTo>
                  <a:pt x="11" y="25"/>
                </a:lnTo>
                <a:lnTo>
                  <a:pt x="11" y="26"/>
                </a:lnTo>
                <a:lnTo>
                  <a:pt x="10" y="27"/>
                </a:lnTo>
                <a:lnTo>
                  <a:pt x="10" y="28"/>
                </a:lnTo>
                <a:lnTo>
                  <a:pt x="9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3" y="25"/>
                </a:lnTo>
                <a:lnTo>
                  <a:pt x="4" y="22"/>
                </a:lnTo>
                <a:lnTo>
                  <a:pt x="5" y="21"/>
                </a:lnTo>
                <a:lnTo>
                  <a:pt x="6" y="20"/>
                </a:lnTo>
                <a:lnTo>
                  <a:pt x="6" y="19"/>
                </a:lnTo>
                <a:lnTo>
                  <a:pt x="8" y="18"/>
                </a:lnTo>
                <a:lnTo>
                  <a:pt x="9" y="18"/>
                </a:lnTo>
                <a:lnTo>
                  <a:pt x="9" y="17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2" y="14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6"/>
                </a:lnTo>
                <a:lnTo>
                  <a:pt x="30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9" y="41"/>
                </a:lnTo>
                <a:lnTo>
                  <a:pt x="26" y="41"/>
                </a:lnTo>
                <a:lnTo>
                  <a:pt x="23" y="42"/>
                </a:lnTo>
                <a:lnTo>
                  <a:pt x="22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5"/>
                </a:lnTo>
                <a:lnTo>
                  <a:pt x="11" y="45"/>
                </a:lnTo>
                <a:lnTo>
                  <a:pt x="10" y="45"/>
                </a:lnTo>
                <a:lnTo>
                  <a:pt x="10" y="46"/>
                </a:lnTo>
                <a:lnTo>
                  <a:pt x="9" y="46"/>
                </a:lnTo>
                <a:lnTo>
                  <a:pt x="9" y="47"/>
                </a:lnTo>
                <a:lnTo>
                  <a:pt x="8" y="48"/>
                </a:lnTo>
                <a:lnTo>
                  <a:pt x="8" y="49"/>
                </a:lnTo>
                <a:lnTo>
                  <a:pt x="8" y="51"/>
                </a:lnTo>
                <a:lnTo>
                  <a:pt x="9" y="52"/>
                </a:lnTo>
                <a:lnTo>
                  <a:pt x="9" y="53"/>
                </a:lnTo>
                <a:lnTo>
                  <a:pt x="10" y="53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2" y="56"/>
                </a:lnTo>
                <a:lnTo>
                  <a:pt x="22" y="55"/>
                </a:lnTo>
                <a:lnTo>
                  <a:pt x="23" y="55"/>
                </a:lnTo>
                <a:lnTo>
                  <a:pt x="25" y="53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8" y="11"/>
                </a:moveTo>
                <a:lnTo>
                  <a:pt x="8" y="10"/>
                </a:lnTo>
                <a:lnTo>
                  <a:pt x="8" y="9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2" y="2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7" y="1"/>
                </a:lnTo>
                <a:lnTo>
                  <a:pt x="27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30" y="9"/>
                </a:lnTo>
                <a:lnTo>
                  <a:pt x="30" y="10"/>
                </a:lnTo>
                <a:lnTo>
                  <a:pt x="29" y="10"/>
                </a:lnTo>
                <a:lnTo>
                  <a:pt x="28" y="10"/>
                </a:lnTo>
                <a:lnTo>
                  <a:pt x="27" y="11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2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5" name="Freeform 968"/>
          <p:cNvSpPr>
            <a:spLocks noChangeAspect="1" noEditPoints="1"/>
          </p:cNvSpPr>
          <p:nvPr/>
        </p:nvSpPr>
        <p:spPr bwMode="auto">
          <a:xfrm>
            <a:off x="4597400" y="3868738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1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1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6" name="Freeform 969"/>
          <p:cNvSpPr>
            <a:spLocks noChangeAspect="1"/>
          </p:cNvSpPr>
          <p:nvPr/>
        </p:nvSpPr>
        <p:spPr bwMode="auto">
          <a:xfrm>
            <a:off x="4627563" y="3862388"/>
            <a:ext cx="26987" cy="25400"/>
          </a:xfrm>
          <a:custGeom>
            <a:avLst/>
            <a:gdLst>
              <a:gd name="T0" fmla="*/ 2147483646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2147483646 h 63"/>
              <a:gd name="T26" fmla="*/ 2147483646 w 58"/>
              <a:gd name="T27" fmla="*/ 0 h 63"/>
              <a:gd name="T28" fmla="*/ 2147483646 w 58"/>
              <a:gd name="T29" fmla="*/ 0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3"/>
              <a:gd name="T53" fmla="*/ 58 w 58"/>
              <a:gd name="T54" fmla="*/ 63 h 6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3">
                <a:moveTo>
                  <a:pt x="24" y="63"/>
                </a:moveTo>
                <a:lnTo>
                  <a:pt x="0" y="0"/>
                </a:lnTo>
                <a:lnTo>
                  <a:pt x="10" y="0"/>
                </a:lnTo>
                <a:lnTo>
                  <a:pt x="25" y="46"/>
                </a:lnTo>
                <a:lnTo>
                  <a:pt x="26" y="49"/>
                </a:lnTo>
                <a:lnTo>
                  <a:pt x="27" y="51"/>
                </a:lnTo>
                <a:lnTo>
                  <a:pt x="29" y="53"/>
                </a:lnTo>
                <a:lnTo>
                  <a:pt x="30" y="57"/>
                </a:lnTo>
                <a:lnTo>
                  <a:pt x="30" y="53"/>
                </a:lnTo>
                <a:lnTo>
                  <a:pt x="31" y="52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3"/>
                </a:lnTo>
                <a:lnTo>
                  <a:pt x="24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7" name="Freeform 970"/>
          <p:cNvSpPr>
            <a:spLocks noChangeAspect="1" noEditPoints="1"/>
          </p:cNvSpPr>
          <p:nvPr/>
        </p:nvSpPr>
        <p:spPr bwMode="auto">
          <a:xfrm>
            <a:off x="4656138" y="3862388"/>
            <a:ext cx="4762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8" name="Freeform 971"/>
          <p:cNvSpPr>
            <a:spLocks noChangeAspect="1"/>
          </p:cNvSpPr>
          <p:nvPr/>
        </p:nvSpPr>
        <p:spPr bwMode="auto">
          <a:xfrm>
            <a:off x="4665663" y="3868738"/>
            <a:ext cx="17462" cy="20637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2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30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10" y="46"/>
                </a:lnTo>
                <a:lnTo>
                  <a:pt x="9" y="46"/>
                </a:lnTo>
                <a:lnTo>
                  <a:pt x="6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1"/>
                </a:lnTo>
                <a:lnTo>
                  <a:pt x="36" y="12"/>
                </a:lnTo>
                <a:lnTo>
                  <a:pt x="37" y="13"/>
                </a:lnTo>
                <a:lnTo>
                  <a:pt x="37" y="15"/>
                </a:lnTo>
                <a:lnTo>
                  <a:pt x="30" y="16"/>
                </a:lnTo>
                <a:lnTo>
                  <a:pt x="29" y="14"/>
                </a:lnTo>
                <a:lnTo>
                  <a:pt x="29" y="13"/>
                </a:lnTo>
                <a:lnTo>
                  <a:pt x="27" y="12"/>
                </a:lnTo>
                <a:lnTo>
                  <a:pt x="26" y="11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199" name="Freeform 972"/>
          <p:cNvSpPr>
            <a:spLocks noChangeAspect="1" noEditPoints="1"/>
          </p:cNvSpPr>
          <p:nvPr/>
        </p:nvSpPr>
        <p:spPr bwMode="auto">
          <a:xfrm>
            <a:off x="4684713" y="38687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4" y="12"/>
                </a:lnTo>
                <a:lnTo>
                  <a:pt x="4" y="11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1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4" y="42"/>
                </a:lnTo>
                <a:lnTo>
                  <a:pt x="25" y="42"/>
                </a:lnTo>
                <a:lnTo>
                  <a:pt x="27" y="41"/>
                </a:lnTo>
                <a:lnTo>
                  <a:pt x="28" y="41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8" y="11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1"/>
                </a:lnTo>
                <a:lnTo>
                  <a:pt x="13" y="11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0" name="Freeform 973"/>
          <p:cNvSpPr>
            <a:spLocks noChangeAspect="1"/>
          </p:cNvSpPr>
          <p:nvPr/>
        </p:nvSpPr>
        <p:spPr bwMode="auto">
          <a:xfrm>
            <a:off x="4708525" y="3868738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5" y="8"/>
                </a:lnTo>
                <a:lnTo>
                  <a:pt x="35" y="11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1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1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1" name="Freeform 974"/>
          <p:cNvSpPr>
            <a:spLocks noChangeAspect="1"/>
          </p:cNvSpPr>
          <p:nvPr/>
        </p:nvSpPr>
        <p:spPr bwMode="auto">
          <a:xfrm>
            <a:off x="4727575" y="3863975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2" name="Freeform 975"/>
          <p:cNvSpPr>
            <a:spLocks noChangeAspect="1" noEditPoints="1"/>
          </p:cNvSpPr>
          <p:nvPr/>
        </p:nvSpPr>
        <p:spPr bwMode="auto">
          <a:xfrm>
            <a:off x="4737100" y="386873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1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29" y="12"/>
                </a:lnTo>
                <a:lnTo>
                  <a:pt x="28" y="12"/>
                </a:lnTo>
                <a:lnTo>
                  <a:pt x="27" y="11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1"/>
                </a:lnTo>
                <a:lnTo>
                  <a:pt x="13" y="11"/>
                </a:lnTo>
                <a:lnTo>
                  <a:pt x="12" y="12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3" name="Freeform 976"/>
          <p:cNvSpPr>
            <a:spLocks noChangeAspect="1" noEditPoints="1"/>
          </p:cNvSpPr>
          <p:nvPr/>
        </p:nvSpPr>
        <p:spPr bwMode="auto">
          <a:xfrm>
            <a:off x="4579938" y="383063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4" name="Freeform 977"/>
          <p:cNvSpPr>
            <a:spLocks noChangeAspect="1" noEditPoints="1"/>
          </p:cNvSpPr>
          <p:nvPr/>
        </p:nvSpPr>
        <p:spPr bwMode="auto">
          <a:xfrm>
            <a:off x="4468813" y="3708400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1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1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1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2" y="33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1"/>
                </a:lnTo>
                <a:lnTo>
                  <a:pt x="25" y="11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1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5" name="Freeform 978"/>
          <p:cNvSpPr>
            <a:spLocks noChangeAspect="1"/>
          </p:cNvSpPr>
          <p:nvPr/>
        </p:nvSpPr>
        <p:spPr bwMode="auto">
          <a:xfrm>
            <a:off x="4391025" y="3697288"/>
            <a:ext cx="22225" cy="25400"/>
          </a:xfrm>
          <a:custGeom>
            <a:avLst/>
            <a:gdLst>
              <a:gd name="T0" fmla="*/ 2147483646 w 48"/>
              <a:gd name="T1" fmla="*/ 2147483646 h 64"/>
              <a:gd name="T2" fmla="*/ 2147483646 w 48"/>
              <a:gd name="T3" fmla="*/ 2147483646 h 64"/>
              <a:gd name="T4" fmla="*/ 0 w 48"/>
              <a:gd name="T5" fmla="*/ 2147483646 h 64"/>
              <a:gd name="T6" fmla="*/ 0 w 48"/>
              <a:gd name="T7" fmla="*/ 0 h 64"/>
              <a:gd name="T8" fmla="*/ 2147483646 w 48"/>
              <a:gd name="T9" fmla="*/ 0 h 64"/>
              <a:gd name="T10" fmla="*/ 2147483646 w 48"/>
              <a:gd name="T11" fmla="*/ 2147483646 h 64"/>
              <a:gd name="T12" fmla="*/ 2147483646 w 48"/>
              <a:gd name="T13" fmla="*/ 2147483646 h 64"/>
              <a:gd name="T14" fmla="*/ 2147483646 w 48"/>
              <a:gd name="T15" fmla="*/ 2147483646 h 64"/>
              <a:gd name="T16" fmla="*/ 2147483646 w 48"/>
              <a:gd name="T17" fmla="*/ 2147483646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64"/>
              <a:gd name="T29" fmla="*/ 48 w 48"/>
              <a:gd name="T30" fmla="*/ 64 h 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64">
                <a:moveTo>
                  <a:pt x="20" y="64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8" y="0"/>
                </a:lnTo>
                <a:lnTo>
                  <a:pt x="48" y="8"/>
                </a:lnTo>
                <a:lnTo>
                  <a:pt x="28" y="8"/>
                </a:lnTo>
                <a:lnTo>
                  <a:pt x="28" y="64"/>
                </a:lnTo>
                <a:lnTo>
                  <a:pt x="2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6" name="Freeform 979"/>
          <p:cNvSpPr>
            <a:spLocks noChangeAspect="1" noEditPoints="1"/>
          </p:cNvSpPr>
          <p:nvPr/>
        </p:nvSpPr>
        <p:spPr bwMode="auto">
          <a:xfrm>
            <a:off x="4411663" y="37036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7" name="Freeform 980"/>
          <p:cNvSpPr>
            <a:spLocks noChangeAspect="1"/>
          </p:cNvSpPr>
          <p:nvPr/>
        </p:nvSpPr>
        <p:spPr bwMode="auto">
          <a:xfrm>
            <a:off x="4433888" y="3703638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08" name="Rectangle 981"/>
          <p:cNvSpPr>
            <a:spLocks noChangeAspect="1" noChangeArrowheads="1"/>
          </p:cNvSpPr>
          <p:nvPr/>
        </p:nvSpPr>
        <p:spPr bwMode="auto">
          <a:xfrm>
            <a:off x="4456113" y="3719513"/>
            <a:ext cx="4762" cy="3175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209" name="Freeform 982"/>
          <p:cNvSpPr>
            <a:spLocks noChangeAspect="1"/>
          </p:cNvSpPr>
          <p:nvPr/>
        </p:nvSpPr>
        <p:spPr bwMode="auto">
          <a:xfrm>
            <a:off x="4421188" y="3733800"/>
            <a:ext cx="17462" cy="26988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8" y="55"/>
                </a:lnTo>
                <a:lnTo>
                  <a:pt x="37" y="55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0" name="Freeform 983"/>
          <p:cNvSpPr>
            <a:spLocks noChangeAspect="1" noEditPoints="1"/>
          </p:cNvSpPr>
          <p:nvPr/>
        </p:nvSpPr>
        <p:spPr bwMode="auto">
          <a:xfrm>
            <a:off x="4440238" y="3740150"/>
            <a:ext cx="20637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1" name="Freeform 984"/>
          <p:cNvSpPr>
            <a:spLocks noChangeAspect="1"/>
          </p:cNvSpPr>
          <p:nvPr/>
        </p:nvSpPr>
        <p:spPr bwMode="auto">
          <a:xfrm>
            <a:off x="4462463" y="3741738"/>
            <a:ext cx="17462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9" y="46"/>
                </a:moveTo>
                <a:lnTo>
                  <a:pt x="29" y="38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3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6"/>
                </a:lnTo>
                <a:lnTo>
                  <a:pt x="8" y="46"/>
                </a:lnTo>
                <a:lnTo>
                  <a:pt x="7" y="45"/>
                </a:lnTo>
                <a:lnTo>
                  <a:pt x="5" y="44"/>
                </a:lnTo>
                <a:lnTo>
                  <a:pt x="4" y="43"/>
                </a:lnTo>
                <a:lnTo>
                  <a:pt x="4" y="42"/>
                </a:lnTo>
                <a:lnTo>
                  <a:pt x="3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7"/>
                </a:lnTo>
                <a:lnTo>
                  <a:pt x="12" y="38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8"/>
                </a:lnTo>
                <a:lnTo>
                  <a:pt x="24" y="37"/>
                </a:lnTo>
                <a:lnTo>
                  <a:pt x="25" y="37"/>
                </a:lnTo>
                <a:lnTo>
                  <a:pt x="26" y="36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8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2" name="Freeform 985"/>
          <p:cNvSpPr>
            <a:spLocks noChangeAspect="1"/>
          </p:cNvSpPr>
          <p:nvPr/>
        </p:nvSpPr>
        <p:spPr bwMode="auto">
          <a:xfrm>
            <a:off x="4484688" y="3740150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3" name="Freeform 986"/>
          <p:cNvSpPr>
            <a:spLocks noChangeAspect="1" noEditPoints="1"/>
          </p:cNvSpPr>
          <p:nvPr/>
        </p:nvSpPr>
        <p:spPr bwMode="auto">
          <a:xfrm>
            <a:off x="4497388" y="3740150"/>
            <a:ext cx="20637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4" name="Freeform 987"/>
          <p:cNvSpPr>
            <a:spLocks noChangeAspect="1"/>
          </p:cNvSpPr>
          <p:nvPr/>
        </p:nvSpPr>
        <p:spPr bwMode="auto">
          <a:xfrm>
            <a:off x="4519613" y="3740150"/>
            <a:ext cx="17462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5" name="Freeform 988"/>
          <p:cNvSpPr>
            <a:spLocks noChangeAspect="1"/>
          </p:cNvSpPr>
          <p:nvPr/>
        </p:nvSpPr>
        <p:spPr bwMode="auto">
          <a:xfrm>
            <a:off x="4540250" y="3735388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6" name="Freeform 989"/>
          <p:cNvSpPr>
            <a:spLocks noChangeAspect="1" noEditPoints="1"/>
          </p:cNvSpPr>
          <p:nvPr/>
        </p:nvSpPr>
        <p:spPr bwMode="auto">
          <a:xfrm>
            <a:off x="4551363" y="3733800"/>
            <a:ext cx="1587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7" name="Freeform 990"/>
          <p:cNvSpPr>
            <a:spLocks noChangeAspect="1"/>
          </p:cNvSpPr>
          <p:nvPr/>
        </p:nvSpPr>
        <p:spPr bwMode="auto">
          <a:xfrm>
            <a:off x="4560888" y="3740150"/>
            <a:ext cx="15875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8" name="Freeform 991"/>
          <p:cNvSpPr>
            <a:spLocks noChangeAspect="1" noEditPoints="1"/>
          </p:cNvSpPr>
          <p:nvPr/>
        </p:nvSpPr>
        <p:spPr bwMode="auto">
          <a:xfrm>
            <a:off x="4579938" y="374015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19" name="Freeform 992"/>
          <p:cNvSpPr>
            <a:spLocks noChangeAspect="1"/>
          </p:cNvSpPr>
          <p:nvPr/>
        </p:nvSpPr>
        <p:spPr bwMode="auto">
          <a:xfrm>
            <a:off x="4448175" y="3773488"/>
            <a:ext cx="25400" cy="25400"/>
          </a:xfrm>
          <a:custGeom>
            <a:avLst/>
            <a:gdLst>
              <a:gd name="T0" fmla="*/ 2147483646 w 51"/>
              <a:gd name="T1" fmla="*/ 2147483646 h 66"/>
              <a:gd name="T2" fmla="*/ 2147483646 w 51"/>
              <a:gd name="T3" fmla="*/ 2147483646 h 66"/>
              <a:gd name="T4" fmla="*/ 2147483646 w 51"/>
              <a:gd name="T5" fmla="*/ 2147483646 h 66"/>
              <a:gd name="T6" fmla="*/ 2147483646 w 51"/>
              <a:gd name="T7" fmla="*/ 2147483646 h 66"/>
              <a:gd name="T8" fmla="*/ 2147483646 w 51"/>
              <a:gd name="T9" fmla="*/ 2147483646 h 66"/>
              <a:gd name="T10" fmla="*/ 2147483646 w 51"/>
              <a:gd name="T11" fmla="*/ 2147483646 h 66"/>
              <a:gd name="T12" fmla="*/ 2147483646 w 51"/>
              <a:gd name="T13" fmla="*/ 2147483646 h 66"/>
              <a:gd name="T14" fmla="*/ 2147483646 w 51"/>
              <a:gd name="T15" fmla="*/ 2147483646 h 66"/>
              <a:gd name="T16" fmla="*/ 2147483646 w 51"/>
              <a:gd name="T17" fmla="*/ 2147483646 h 66"/>
              <a:gd name="T18" fmla="*/ 2147483646 w 51"/>
              <a:gd name="T19" fmla="*/ 2147483646 h 66"/>
              <a:gd name="T20" fmla="*/ 2147483646 w 51"/>
              <a:gd name="T21" fmla="*/ 2147483646 h 66"/>
              <a:gd name="T22" fmla="*/ 2147483646 w 51"/>
              <a:gd name="T23" fmla="*/ 2147483646 h 66"/>
              <a:gd name="T24" fmla="*/ 2147483646 w 51"/>
              <a:gd name="T25" fmla="*/ 2147483646 h 66"/>
              <a:gd name="T26" fmla="*/ 2147483646 w 51"/>
              <a:gd name="T27" fmla="*/ 2147483646 h 66"/>
              <a:gd name="T28" fmla="*/ 2147483646 w 51"/>
              <a:gd name="T29" fmla="*/ 2147483646 h 66"/>
              <a:gd name="T30" fmla="*/ 0 w 51"/>
              <a:gd name="T31" fmla="*/ 2147483646 h 66"/>
              <a:gd name="T32" fmla="*/ 0 w 51"/>
              <a:gd name="T33" fmla="*/ 2147483646 h 66"/>
              <a:gd name="T34" fmla="*/ 0 w 51"/>
              <a:gd name="T35" fmla="*/ 2147483646 h 66"/>
              <a:gd name="T36" fmla="*/ 0 w 51"/>
              <a:gd name="T37" fmla="*/ 2147483646 h 66"/>
              <a:gd name="T38" fmla="*/ 2147483646 w 51"/>
              <a:gd name="T39" fmla="*/ 2147483646 h 66"/>
              <a:gd name="T40" fmla="*/ 2147483646 w 51"/>
              <a:gd name="T41" fmla="*/ 2147483646 h 66"/>
              <a:gd name="T42" fmla="*/ 2147483646 w 51"/>
              <a:gd name="T43" fmla="*/ 2147483646 h 66"/>
              <a:gd name="T44" fmla="*/ 2147483646 w 51"/>
              <a:gd name="T45" fmla="*/ 2147483646 h 66"/>
              <a:gd name="T46" fmla="*/ 2147483646 w 51"/>
              <a:gd name="T47" fmla="*/ 2147483646 h 66"/>
              <a:gd name="T48" fmla="*/ 2147483646 w 51"/>
              <a:gd name="T49" fmla="*/ 2147483646 h 66"/>
              <a:gd name="T50" fmla="*/ 2147483646 w 51"/>
              <a:gd name="T51" fmla="*/ 0 h 66"/>
              <a:gd name="T52" fmla="*/ 2147483646 w 51"/>
              <a:gd name="T53" fmla="*/ 0 h 66"/>
              <a:gd name="T54" fmla="*/ 2147483646 w 51"/>
              <a:gd name="T55" fmla="*/ 0 h 66"/>
              <a:gd name="T56" fmla="*/ 2147483646 w 51"/>
              <a:gd name="T57" fmla="*/ 2147483646 h 66"/>
              <a:gd name="T58" fmla="*/ 2147483646 w 51"/>
              <a:gd name="T59" fmla="*/ 2147483646 h 66"/>
              <a:gd name="T60" fmla="*/ 2147483646 w 51"/>
              <a:gd name="T61" fmla="*/ 2147483646 h 66"/>
              <a:gd name="T62" fmla="*/ 2147483646 w 51"/>
              <a:gd name="T63" fmla="*/ 2147483646 h 66"/>
              <a:gd name="T64" fmla="*/ 2147483646 w 51"/>
              <a:gd name="T65" fmla="*/ 2147483646 h 66"/>
              <a:gd name="T66" fmla="*/ 2147483646 w 51"/>
              <a:gd name="T67" fmla="*/ 2147483646 h 66"/>
              <a:gd name="T68" fmla="*/ 2147483646 w 51"/>
              <a:gd name="T69" fmla="*/ 2147483646 h 66"/>
              <a:gd name="T70" fmla="*/ 2147483646 w 51"/>
              <a:gd name="T71" fmla="*/ 2147483646 h 66"/>
              <a:gd name="T72" fmla="*/ 2147483646 w 51"/>
              <a:gd name="T73" fmla="*/ 2147483646 h 66"/>
              <a:gd name="T74" fmla="*/ 2147483646 w 51"/>
              <a:gd name="T75" fmla="*/ 2147483646 h 66"/>
              <a:gd name="T76" fmla="*/ 2147483646 w 51"/>
              <a:gd name="T77" fmla="*/ 2147483646 h 66"/>
              <a:gd name="T78" fmla="*/ 2147483646 w 51"/>
              <a:gd name="T79" fmla="*/ 2147483646 h 66"/>
              <a:gd name="T80" fmla="*/ 2147483646 w 51"/>
              <a:gd name="T81" fmla="*/ 2147483646 h 66"/>
              <a:gd name="T82" fmla="*/ 2147483646 w 51"/>
              <a:gd name="T83" fmla="*/ 2147483646 h 66"/>
              <a:gd name="T84" fmla="*/ 2147483646 w 51"/>
              <a:gd name="T85" fmla="*/ 2147483646 h 66"/>
              <a:gd name="T86" fmla="*/ 2147483646 w 51"/>
              <a:gd name="T87" fmla="*/ 2147483646 h 66"/>
              <a:gd name="T88" fmla="*/ 2147483646 w 51"/>
              <a:gd name="T89" fmla="*/ 2147483646 h 66"/>
              <a:gd name="T90" fmla="*/ 2147483646 w 51"/>
              <a:gd name="T91" fmla="*/ 2147483646 h 66"/>
              <a:gd name="T92" fmla="*/ 2147483646 w 51"/>
              <a:gd name="T93" fmla="*/ 2147483646 h 66"/>
              <a:gd name="T94" fmla="*/ 2147483646 w 51"/>
              <a:gd name="T95" fmla="*/ 2147483646 h 66"/>
              <a:gd name="T96" fmla="*/ 2147483646 w 51"/>
              <a:gd name="T97" fmla="*/ 2147483646 h 66"/>
              <a:gd name="T98" fmla="*/ 2147483646 w 51"/>
              <a:gd name="T99" fmla="*/ 2147483646 h 66"/>
              <a:gd name="T100" fmla="*/ 2147483646 w 51"/>
              <a:gd name="T101" fmla="*/ 2147483646 h 66"/>
              <a:gd name="T102" fmla="*/ 2147483646 w 51"/>
              <a:gd name="T103" fmla="*/ 2147483646 h 66"/>
              <a:gd name="T104" fmla="*/ 2147483646 w 51"/>
              <a:gd name="T105" fmla="*/ 2147483646 h 66"/>
              <a:gd name="T106" fmla="*/ 2147483646 w 51"/>
              <a:gd name="T107" fmla="*/ 2147483646 h 66"/>
              <a:gd name="T108" fmla="*/ 2147483646 w 51"/>
              <a:gd name="T109" fmla="*/ 2147483646 h 66"/>
              <a:gd name="T110" fmla="*/ 2147483646 w 51"/>
              <a:gd name="T111" fmla="*/ 2147483646 h 66"/>
              <a:gd name="T112" fmla="*/ 2147483646 w 51"/>
              <a:gd name="T113" fmla="*/ 2147483646 h 66"/>
              <a:gd name="T114" fmla="*/ 2147483646 w 51"/>
              <a:gd name="T115" fmla="*/ 2147483646 h 66"/>
              <a:gd name="T116" fmla="*/ 2147483646 w 51"/>
              <a:gd name="T117" fmla="*/ 2147483646 h 66"/>
              <a:gd name="T118" fmla="*/ 2147483646 w 51"/>
              <a:gd name="T119" fmla="*/ 2147483646 h 66"/>
              <a:gd name="T120" fmla="*/ 2147483646 w 51"/>
              <a:gd name="T121" fmla="*/ 2147483646 h 66"/>
              <a:gd name="T122" fmla="*/ 2147483646 w 51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6"/>
              <a:gd name="T188" fmla="*/ 51 w 51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6">
                <a:moveTo>
                  <a:pt x="43" y="43"/>
                </a:moveTo>
                <a:lnTo>
                  <a:pt x="51" y="45"/>
                </a:lnTo>
                <a:lnTo>
                  <a:pt x="50" y="47"/>
                </a:lnTo>
                <a:lnTo>
                  <a:pt x="50" y="48"/>
                </a:lnTo>
                <a:lnTo>
                  <a:pt x="50" y="49"/>
                </a:lnTo>
                <a:lnTo>
                  <a:pt x="49" y="52"/>
                </a:lnTo>
                <a:lnTo>
                  <a:pt x="48" y="54"/>
                </a:lnTo>
                <a:lnTo>
                  <a:pt x="47" y="56"/>
                </a:lnTo>
                <a:lnTo>
                  <a:pt x="45" y="57"/>
                </a:lnTo>
                <a:lnTo>
                  <a:pt x="44" y="59"/>
                </a:lnTo>
                <a:lnTo>
                  <a:pt x="43" y="61"/>
                </a:lnTo>
                <a:lnTo>
                  <a:pt x="41" y="62"/>
                </a:lnTo>
                <a:lnTo>
                  <a:pt x="40" y="63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4"/>
                </a:lnTo>
                <a:lnTo>
                  <a:pt x="14" y="63"/>
                </a:lnTo>
                <a:lnTo>
                  <a:pt x="11" y="62"/>
                </a:lnTo>
                <a:lnTo>
                  <a:pt x="10" y="61"/>
                </a:lnTo>
                <a:lnTo>
                  <a:pt x="9" y="59"/>
                </a:lnTo>
                <a:lnTo>
                  <a:pt x="8" y="58"/>
                </a:lnTo>
                <a:lnTo>
                  <a:pt x="7" y="57"/>
                </a:lnTo>
                <a:lnTo>
                  <a:pt x="6" y="55"/>
                </a:lnTo>
                <a:lnTo>
                  <a:pt x="5" y="54"/>
                </a:lnTo>
                <a:lnTo>
                  <a:pt x="4" y="52"/>
                </a:lnTo>
                <a:lnTo>
                  <a:pt x="3" y="51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2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4" y="4"/>
                </a:lnTo>
                <a:lnTo>
                  <a:pt x="15" y="4"/>
                </a:lnTo>
                <a:lnTo>
                  <a:pt x="17" y="3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4" y="2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9" y="3"/>
                </a:lnTo>
                <a:lnTo>
                  <a:pt x="41" y="4"/>
                </a:lnTo>
                <a:lnTo>
                  <a:pt x="42" y="5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2"/>
                </a:lnTo>
                <a:lnTo>
                  <a:pt x="48" y="13"/>
                </a:lnTo>
                <a:lnTo>
                  <a:pt x="49" y="15"/>
                </a:lnTo>
                <a:lnTo>
                  <a:pt x="49" y="17"/>
                </a:lnTo>
                <a:lnTo>
                  <a:pt x="50" y="19"/>
                </a:lnTo>
                <a:lnTo>
                  <a:pt x="42" y="22"/>
                </a:lnTo>
                <a:lnTo>
                  <a:pt x="42" y="21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4"/>
                </a:lnTo>
                <a:lnTo>
                  <a:pt x="38" y="13"/>
                </a:lnTo>
                <a:lnTo>
                  <a:pt x="37" y="13"/>
                </a:lnTo>
                <a:lnTo>
                  <a:pt x="37" y="12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4" y="15"/>
                </a:lnTo>
                <a:lnTo>
                  <a:pt x="12" y="16"/>
                </a:lnTo>
                <a:lnTo>
                  <a:pt x="11" y="17"/>
                </a:lnTo>
                <a:lnTo>
                  <a:pt x="11" y="18"/>
                </a:lnTo>
                <a:lnTo>
                  <a:pt x="10" y="19"/>
                </a:lnTo>
                <a:lnTo>
                  <a:pt x="10" y="21"/>
                </a:lnTo>
                <a:lnTo>
                  <a:pt x="9" y="23"/>
                </a:lnTo>
                <a:lnTo>
                  <a:pt x="9" y="24"/>
                </a:lnTo>
                <a:lnTo>
                  <a:pt x="9" y="25"/>
                </a:lnTo>
                <a:lnTo>
                  <a:pt x="8" y="27"/>
                </a:lnTo>
                <a:lnTo>
                  <a:pt x="8" y="28"/>
                </a:lnTo>
                <a:lnTo>
                  <a:pt x="8" y="29"/>
                </a:lnTo>
                <a:lnTo>
                  <a:pt x="8" y="32"/>
                </a:lnTo>
                <a:lnTo>
                  <a:pt x="8" y="33"/>
                </a:lnTo>
                <a:lnTo>
                  <a:pt x="8" y="36"/>
                </a:lnTo>
                <a:lnTo>
                  <a:pt x="8" y="38"/>
                </a:lnTo>
                <a:lnTo>
                  <a:pt x="8" y="41"/>
                </a:lnTo>
                <a:lnTo>
                  <a:pt x="9" y="42"/>
                </a:lnTo>
                <a:lnTo>
                  <a:pt x="9" y="44"/>
                </a:lnTo>
                <a:lnTo>
                  <a:pt x="10" y="45"/>
                </a:lnTo>
                <a:lnTo>
                  <a:pt x="10" y="46"/>
                </a:lnTo>
                <a:lnTo>
                  <a:pt x="11" y="48"/>
                </a:lnTo>
                <a:lnTo>
                  <a:pt x="11" y="49"/>
                </a:lnTo>
                <a:lnTo>
                  <a:pt x="12" y="51"/>
                </a:lnTo>
                <a:lnTo>
                  <a:pt x="14" y="52"/>
                </a:lnTo>
                <a:lnTo>
                  <a:pt x="14" y="53"/>
                </a:lnTo>
                <a:lnTo>
                  <a:pt x="15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7"/>
                </a:lnTo>
                <a:lnTo>
                  <a:pt x="32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3"/>
                </a:lnTo>
                <a:lnTo>
                  <a:pt x="39" y="52"/>
                </a:lnTo>
                <a:lnTo>
                  <a:pt x="40" y="51"/>
                </a:lnTo>
                <a:lnTo>
                  <a:pt x="41" y="51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0" name="Freeform 993"/>
          <p:cNvSpPr>
            <a:spLocks noChangeAspect="1"/>
          </p:cNvSpPr>
          <p:nvPr/>
        </p:nvSpPr>
        <p:spPr bwMode="auto">
          <a:xfrm>
            <a:off x="4478338" y="377983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1" name="Freeform 994"/>
          <p:cNvSpPr>
            <a:spLocks noChangeAspect="1"/>
          </p:cNvSpPr>
          <p:nvPr/>
        </p:nvSpPr>
        <p:spPr bwMode="auto">
          <a:xfrm>
            <a:off x="4492625" y="3779838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4"/>
                </a:lnTo>
                <a:lnTo>
                  <a:pt x="25" y="45"/>
                </a:lnTo>
                <a:lnTo>
                  <a:pt x="23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4"/>
                </a:lnTo>
                <a:lnTo>
                  <a:pt x="4" y="43"/>
                </a:lnTo>
                <a:lnTo>
                  <a:pt x="3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4" y="38"/>
                </a:lnTo>
                <a:lnTo>
                  <a:pt x="25" y="38"/>
                </a:lnTo>
                <a:lnTo>
                  <a:pt x="26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2" name="Freeform 995"/>
          <p:cNvSpPr>
            <a:spLocks noChangeAspect="1"/>
          </p:cNvSpPr>
          <p:nvPr/>
        </p:nvSpPr>
        <p:spPr bwMode="auto">
          <a:xfrm>
            <a:off x="4510088" y="3779838"/>
            <a:ext cx="17462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7" y="8"/>
                </a:lnTo>
                <a:lnTo>
                  <a:pt x="19" y="8"/>
                </a:lnTo>
                <a:lnTo>
                  <a:pt x="3" y="8"/>
                </a:lnTo>
                <a:lnTo>
                  <a:pt x="3" y="0"/>
                </a:lnTo>
                <a:lnTo>
                  <a:pt x="37" y="0"/>
                </a:lnTo>
                <a:lnTo>
                  <a:pt x="37" y="7"/>
                </a:lnTo>
                <a:lnTo>
                  <a:pt x="14" y="35"/>
                </a:lnTo>
                <a:lnTo>
                  <a:pt x="10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3" name="Freeform 996"/>
          <p:cNvSpPr>
            <a:spLocks noChangeAspect="1"/>
          </p:cNvSpPr>
          <p:nvPr/>
        </p:nvSpPr>
        <p:spPr bwMode="auto">
          <a:xfrm>
            <a:off x="4229100" y="3630613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9" y="8"/>
                </a:lnTo>
                <a:lnTo>
                  <a:pt x="9" y="27"/>
                </a:lnTo>
                <a:lnTo>
                  <a:pt x="35" y="27"/>
                </a:lnTo>
                <a:lnTo>
                  <a:pt x="35" y="35"/>
                </a:lnTo>
                <a:lnTo>
                  <a:pt x="9" y="35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4" name="Rectangle 997"/>
          <p:cNvSpPr>
            <a:spLocks noChangeAspect="1" noChangeArrowheads="1"/>
          </p:cNvSpPr>
          <p:nvPr/>
        </p:nvSpPr>
        <p:spPr bwMode="auto">
          <a:xfrm>
            <a:off x="4251325" y="3630613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225" name="Freeform 998"/>
          <p:cNvSpPr>
            <a:spLocks noChangeAspect="1" noEditPoints="1"/>
          </p:cNvSpPr>
          <p:nvPr/>
        </p:nvSpPr>
        <p:spPr bwMode="auto">
          <a:xfrm>
            <a:off x="4257675" y="3636963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6" name="Freeform 999"/>
          <p:cNvSpPr>
            <a:spLocks noChangeAspect="1"/>
          </p:cNvSpPr>
          <p:nvPr/>
        </p:nvSpPr>
        <p:spPr bwMode="auto">
          <a:xfrm>
            <a:off x="4279900" y="363696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7" name="Freeform 1000"/>
          <p:cNvSpPr>
            <a:spLocks noChangeAspect="1" noEditPoints="1"/>
          </p:cNvSpPr>
          <p:nvPr/>
        </p:nvSpPr>
        <p:spPr bwMode="auto">
          <a:xfrm>
            <a:off x="4292600" y="3630613"/>
            <a:ext cx="19050" cy="25400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0 w 40"/>
              <a:gd name="T19" fmla="*/ 2147483646 h 65"/>
              <a:gd name="T20" fmla="*/ 0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2147483646 h 65"/>
              <a:gd name="T110" fmla="*/ 2147483646 w 40"/>
              <a:gd name="T111" fmla="*/ 2147483646 h 65"/>
              <a:gd name="T112" fmla="*/ 2147483646 w 40"/>
              <a:gd name="T113" fmla="*/ 2147483646 h 65"/>
              <a:gd name="T114" fmla="*/ 2147483646 w 40"/>
              <a:gd name="T115" fmla="*/ 2147483646 h 65"/>
              <a:gd name="T116" fmla="*/ 2147483646 w 40"/>
              <a:gd name="T117" fmla="*/ 2147483646 h 65"/>
              <a:gd name="T118" fmla="*/ 2147483646 w 40"/>
              <a:gd name="T119" fmla="*/ 2147483646 h 65"/>
              <a:gd name="T120" fmla="*/ 2147483646 w 40"/>
              <a:gd name="T121" fmla="*/ 2147483646 h 65"/>
              <a:gd name="T122" fmla="*/ 2147483646 w 40"/>
              <a:gd name="T123" fmla="*/ 0 h 65"/>
              <a:gd name="T124" fmla="*/ 2147483646 w 40"/>
              <a:gd name="T125" fmla="*/ 2147483646 h 65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40"/>
              <a:gd name="T190" fmla="*/ 0 h 65"/>
              <a:gd name="T191" fmla="*/ 40 w 40"/>
              <a:gd name="T192" fmla="*/ 65 h 65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40" h="65">
                <a:moveTo>
                  <a:pt x="31" y="58"/>
                </a:moveTo>
                <a:lnTo>
                  <a:pt x="28" y="61"/>
                </a:lnTo>
                <a:lnTo>
                  <a:pt x="27" y="61"/>
                </a:lnTo>
                <a:lnTo>
                  <a:pt x="27" y="62"/>
                </a:lnTo>
                <a:lnTo>
                  <a:pt x="26" y="62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2" y="65"/>
                </a:lnTo>
                <a:lnTo>
                  <a:pt x="11" y="65"/>
                </a:lnTo>
                <a:lnTo>
                  <a:pt x="8" y="64"/>
                </a:lnTo>
                <a:lnTo>
                  <a:pt x="7" y="64"/>
                </a:lnTo>
                <a:lnTo>
                  <a:pt x="6" y="63"/>
                </a:lnTo>
                <a:lnTo>
                  <a:pt x="5" y="62"/>
                </a:lnTo>
                <a:lnTo>
                  <a:pt x="4" y="62"/>
                </a:lnTo>
                <a:lnTo>
                  <a:pt x="3" y="61"/>
                </a:lnTo>
                <a:lnTo>
                  <a:pt x="2" y="59"/>
                </a:lnTo>
                <a:lnTo>
                  <a:pt x="1" y="58"/>
                </a:lnTo>
                <a:lnTo>
                  <a:pt x="1" y="57"/>
                </a:lnTo>
                <a:lnTo>
                  <a:pt x="1" y="56"/>
                </a:lnTo>
                <a:lnTo>
                  <a:pt x="0" y="54"/>
                </a:lnTo>
                <a:lnTo>
                  <a:pt x="0" y="53"/>
                </a:lnTo>
                <a:lnTo>
                  <a:pt x="0" y="52"/>
                </a:lnTo>
                <a:lnTo>
                  <a:pt x="0" y="49"/>
                </a:lnTo>
                <a:lnTo>
                  <a:pt x="0" y="48"/>
                </a:lnTo>
                <a:lnTo>
                  <a:pt x="1" y="46"/>
                </a:lnTo>
                <a:lnTo>
                  <a:pt x="1" y="45"/>
                </a:lnTo>
                <a:lnTo>
                  <a:pt x="2" y="44"/>
                </a:lnTo>
                <a:lnTo>
                  <a:pt x="3" y="43"/>
                </a:lnTo>
                <a:lnTo>
                  <a:pt x="3" y="42"/>
                </a:lnTo>
                <a:lnTo>
                  <a:pt x="4" y="42"/>
                </a:lnTo>
                <a:lnTo>
                  <a:pt x="5" y="41"/>
                </a:lnTo>
                <a:lnTo>
                  <a:pt x="6" y="39"/>
                </a:lnTo>
                <a:lnTo>
                  <a:pt x="7" y="39"/>
                </a:lnTo>
                <a:lnTo>
                  <a:pt x="10" y="38"/>
                </a:lnTo>
                <a:lnTo>
                  <a:pt x="11" y="38"/>
                </a:lnTo>
                <a:lnTo>
                  <a:pt x="12" y="37"/>
                </a:lnTo>
                <a:lnTo>
                  <a:pt x="14" y="37"/>
                </a:lnTo>
                <a:lnTo>
                  <a:pt x="15" y="37"/>
                </a:lnTo>
                <a:lnTo>
                  <a:pt x="17" y="36"/>
                </a:lnTo>
                <a:lnTo>
                  <a:pt x="19" y="36"/>
                </a:lnTo>
                <a:lnTo>
                  <a:pt x="21" y="36"/>
                </a:lnTo>
                <a:lnTo>
                  <a:pt x="25" y="35"/>
                </a:lnTo>
                <a:lnTo>
                  <a:pt x="28" y="35"/>
                </a:lnTo>
                <a:lnTo>
                  <a:pt x="31" y="34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0" y="28"/>
                </a:lnTo>
                <a:lnTo>
                  <a:pt x="30" y="27"/>
                </a:lnTo>
                <a:lnTo>
                  <a:pt x="28" y="27"/>
                </a:lnTo>
                <a:lnTo>
                  <a:pt x="28" y="26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8" y="24"/>
                </a:lnTo>
                <a:lnTo>
                  <a:pt x="17" y="24"/>
                </a:lnTo>
                <a:lnTo>
                  <a:pt x="16" y="24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3" y="26"/>
                </a:lnTo>
                <a:lnTo>
                  <a:pt x="11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8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0"/>
                </a:lnTo>
                <a:lnTo>
                  <a:pt x="7" y="19"/>
                </a:lnTo>
                <a:lnTo>
                  <a:pt x="8" y="19"/>
                </a:lnTo>
                <a:lnTo>
                  <a:pt x="8" y="18"/>
                </a:lnTo>
                <a:lnTo>
                  <a:pt x="10" y="18"/>
                </a:lnTo>
                <a:lnTo>
                  <a:pt x="11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6" y="16"/>
                </a:lnTo>
                <a:lnTo>
                  <a:pt x="28" y="17"/>
                </a:lnTo>
                <a:lnTo>
                  <a:pt x="30" y="17"/>
                </a:lnTo>
                <a:lnTo>
                  <a:pt x="31" y="17"/>
                </a:lnTo>
                <a:lnTo>
                  <a:pt x="32" y="18"/>
                </a:lnTo>
                <a:lnTo>
                  <a:pt x="33" y="19"/>
                </a:lnTo>
                <a:lnTo>
                  <a:pt x="35" y="20"/>
                </a:lnTo>
                <a:lnTo>
                  <a:pt x="35" y="22"/>
                </a:lnTo>
                <a:lnTo>
                  <a:pt x="36" y="23"/>
                </a:lnTo>
                <a:lnTo>
                  <a:pt x="37" y="24"/>
                </a:lnTo>
                <a:lnTo>
                  <a:pt x="37" y="25"/>
                </a:lnTo>
                <a:lnTo>
                  <a:pt x="38" y="27"/>
                </a:lnTo>
                <a:lnTo>
                  <a:pt x="38" y="28"/>
                </a:lnTo>
                <a:lnTo>
                  <a:pt x="38" y="29"/>
                </a:lnTo>
                <a:lnTo>
                  <a:pt x="38" y="34"/>
                </a:lnTo>
                <a:lnTo>
                  <a:pt x="38" y="44"/>
                </a:lnTo>
                <a:lnTo>
                  <a:pt x="38" y="53"/>
                </a:lnTo>
                <a:lnTo>
                  <a:pt x="38" y="55"/>
                </a:lnTo>
                <a:lnTo>
                  <a:pt x="38" y="57"/>
                </a:lnTo>
                <a:lnTo>
                  <a:pt x="39" y="59"/>
                </a:lnTo>
                <a:lnTo>
                  <a:pt x="39" y="61"/>
                </a:lnTo>
                <a:lnTo>
                  <a:pt x="39" y="63"/>
                </a:lnTo>
                <a:lnTo>
                  <a:pt x="40" y="64"/>
                </a:lnTo>
                <a:lnTo>
                  <a:pt x="33" y="64"/>
                </a:lnTo>
                <a:lnTo>
                  <a:pt x="32" y="63"/>
                </a:lnTo>
                <a:lnTo>
                  <a:pt x="32" y="62"/>
                </a:lnTo>
                <a:lnTo>
                  <a:pt x="31" y="59"/>
                </a:lnTo>
                <a:lnTo>
                  <a:pt x="31" y="58"/>
                </a:lnTo>
                <a:close/>
                <a:moveTo>
                  <a:pt x="31" y="42"/>
                </a:moveTo>
                <a:lnTo>
                  <a:pt x="28" y="43"/>
                </a:lnTo>
                <a:lnTo>
                  <a:pt x="25" y="43"/>
                </a:lnTo>
                <a:lnTo>
                  <a:pt x="22" y="44"/>
                </a:lnTo>
                <a:lnTo>
                  <a:pt x="21" y="44"/>
                </a:lnTo>
                <a:lnTo>
                  <a:pt x="20" y="44"/>
                </a:lnTo>
                <a:lnTo>
                  <a:pt x="18" y="44"/>
                </a:lnTo>
                <a:lnTo>
                  <a:pt x="16" y="45"/>
                </a:lnTo>
                <a:lnTo>
                  <a:pt x="14" y="45"/>
                </a:lnTo>
                <a:lnTo>
                  <a:pt x="13" y="45"/>
                </a:lnTo>
                <a:lnTo>
                  <a:pt x="12" y="46"/>
                </a:lnTo>
                <a:lnTo>
                  <a:pt x="11" y="46"/>
                </a:lnTo>
                <a:lnTo>
                  <a:pt x="10" y="46"/>
                </a:lnTo>
                <a:lnTo>
                  <a:pt x="10" y="47"/>
                </a:lnTo>
                <a:lnTo>
                  <a:pt x="8" y="47"/>
                </a:lnTo>
                <a:lnTo>
                  <a:pt x="8" y="48"/>
                </a:lnTo>
                <a:lnTo>
                  <a:pt x="7" y="49"/>
                </a:lnTo>
                <a:lnTo>
                  <a:pt x="7" y="51"/>
                </a:lnTo>
                <a:lnTo>
                  <a:pt x="7" y="53"/>
                </a:lnTo>
                <a:lnTo>
                  <a:pt x="8" y="54"/>
                </a:lnTo>
                <a:lnTo>
                  <a:pt x="8" y="55"/>
                </a:lnTo>
                <a:lnTo>
                  <a:pt x="10" y="55"/>
                </a:lnTo>
                <a:lnTo>
                  <a:pt x="11" y="56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30" y="51"/>
                </a:lnTo>
                <a:lnTo>
                  <a:pt x="30" y="49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20" y="5"/>
                </a:moveTo>
                <a:lnTo>
                  <a:pt x="16" y="13"/>
                </a:lnTo>
                <a:lnTo>
                  <a:pt x="8" y="13"/>
                </a:lnTo>
                <a:lnTo>
                  <a:pt x="16" y="0"/>
                </a:lnTo>
                <a:lnTo>
                  <a:pt x="24" y="0"/>
                </a:lnTo>
                <a:lnTo>
                  <a:pt x="33" y="13"/>
                </a:lnTo>
                <a:lnTo>
                  <a:pt x="25" y="13"/>
                </a:lnTo>
                <a:lnTo>
                  <a:pt x="20" y="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8" name="Freeform 1001"/>
          <p:cNvSpPr>
            <a:spLocks noChangeAspect="1"/>
          </p:cNvSpPr>
          <p:nvPr/>
        </p:nvSpPr>
        <p:spPr bwMode="auto">
          <a:xfrm>
            <a:off x="4314825" y="3636963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29" name="Freeform 1002"/>
          <p:cNvSpPr>
            <a:spLocks noChangeAspect="1" noEditPoints="1"/>
          </p:cNvSpPr>
          <p:nvPr/>
        </p:nvSpPr>
        <p:spPr bwMode="auto">
          <a:xfrm>
            <a:off x="4337050" y="3630613"/>
            <a:ext cx="1588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0" name="Freeform 1003"/>
          <p:cNvSpPr>
            <a:spLocks noChangeAspect="1" noEditPoints="1"/>
          </p:cNvSpPr>
          <p:nvPr/>
        </p:nvSpPr>
        <p:spPr bwMode="auto">
          <a:xfrm>
            <a:off x="4344988" y="3636963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6"/>
                </a:lnTo>
                <a:lnTo>
                  <a:pt x="35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1" name="Freeform 1004"/>
          <p:cNvSpPr>
            <a:spLocks noChangeAspect="1" noEditPoints="1"/>
          </p:cNvSpPr>
          <p:nvPr/>
        </p:nvSpPr>
        <p:spPr bwMode="auto">
          <a:xfrm>
            <a:off x="4351338" y="3676650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2" name="Freeform 1018"/>
          <p:cNvSpPr>
            <a:spLocks noChangeAspect="1" noEditPoints="1"/>
          </p:cNvSpPr>
          <p:nvPr/>
        </p:nvSpPr>
        <p:spPr bwMode="auto">
          <a:xfrm>
            <a:off x="4938713" y="3875088"/>
            <a:ext cx="22225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3" name="Freeform 1019"/>
          <p:cNvSpPr>
            <a:spLocks noChangeAspect="1" noEditPoints="1"/>
          </p:cNvSpPr>
          <p:nvPr/>
        </p:nvSpPr>
        <p:spPr bwMode="auto">
          <a:xfrm>
            <a:off x="4786313" y="4419600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4" name="Freeform 1020"/>
          <p:cNvSpPr>
            <a:spLocks noChangeAspect="1" noEditPoints="1"/>
          </p:cNvSpPr>
          <p:nvPr/>
        </p:nvSpPr>
        <p:spPr bwMode="auto">
          <a:xfrm>
            <a:off x="4754563" y="4371975"/>
            <a:ext cx="19050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6"/>
                </a:lnTo>
                <a:lnTo>
                  <a:pt x="26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5" name="Freeform 1021"/>
          <p:cNvSpPr>
            <a:spLocks noChangeAspect="1" noEditPoints="1"/>
          </p:cNvSpPr>
          <p:nvPr/>
        </p:nvSpPr>
        <p:spPr bwMode="auto">
          <a:xfrm>
            <a:off x="4775200" y="4378325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3"/>
                </a:lnTo>
                <a:lnTo>
                  <a:pt x="38" y="14"/>
                </a:lnTo>
                <a:lnTo>
                  <a:pt x="38" y="15"/>
                </a:lnTo>
                <a:lnTo>
                  <a:pt x="38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8" y="33"/>
                </a:lnTo>
                <a:lnTo>
                  <a:pt x="38" y="34"/>
                </a:lnTo>
                <a:lnTo>
                  <a:pt x="38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6" name="Freeform 1022"/>
          <p:cNvSpPr>
            <a:spLocks noChangeAspect="1"/>
          </p:cNvSpPr>
          <p:nvPr/>
        </p:nvSpPr>
        <p:spPr bwMode="auto">
          <a:xfrm>
            <a:off x="4797425" y="4378325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7" name="Freeform 1023"/>
          <p:cNvSpPr>
            <a:spLocks noChangeAspect="1" noEditPoints="1"/>
          </p:cNvSpPr>
          <p:nvPr/>
        </p:nvSpPr>
        <p:spPr bwMode="auto">
          <a:xfrm>
            <a:off x="4829175" y="4371975"/>
            <a:ext cx="23813" cy="25400"/>
          </a:xfrm>
          <a:custGeom>
            <a:avLst/>
            <a:gdLst>
              <a:gd name="T0" fmla="*/ 0 w 50"/>
              <a:gd name="T1" fmla="*/ 0 h 63"/>
              <a:gd name="T2" fmla="*/ 2147483646 w 50"/>
              <a:gd name="T3" fmla="*/ 0 h 63"/>
              <a:gd name="T4" fmla="*/ 2147483646 w 50"/>
              <a:gd name="T5" fmla="*/ 0 h 63"/>
              <a:gd name="T6" fmla="*/ 2147483646 w 50"/>
              <a:gd name="T7" fmla="*/ 2147483646 h 63"/>
              <a:gd name="T8" fmla="*/ 2147483646 w 50"/>
              <a:gd name="T9" fmla="*/ 2147483646 h 63"/>
              <a:gd name="T10" fmla="*/ 2147483646 w 50"/>
              <a:gd name="T11" fmla="*/ 2147483646 h 63"/>
              <a:gd name="T12" fmla="*/ 2147483646 w 50"/>
              <a:gd name="T13" fmla="*/ 2147483646 h 63"/>
              <a:gd name="T14" fmla="*/ 2147483646 w 50"/>
              <a:gd name="T15" fmla="*/ 2147483646 h 63"/>
              <a:gd name="T16" fmla="*/ 2147483646 w 50"/>
              <a:gd name="T17" fmla="*/ 2147483646 h 63"/>
              <a:gd name="T18" fmla="*/ 2147483646 w 50"/>
              <a:gd name="T19" fmla="*/ 2147483646 h 63"/>
              <a:gd name="T20" fmla="*/ 2147483646 w 50"/>
              <a:gd name="T21" fmla="*/ 2147483646 h 63"/>
              <a:gd name="T22" fmla="*/ 2147483646 w 50"/>
              <a:gd name="T23" fmla="*/ 2147483646 h 63"/>
              <a:gd name="T24" fmla="*/ 2147483646 w 50"/>
              <a:gd name="T25" fmla="*/ 2147483646 h 63"/>
              <a:gd name="T26" fmla="*/ 2147483646 w 50"/>
              <a:gd name="T27" fmla="*/ 2147483646 h 63"/>
              <a:gd name="T28" fmla="*/ 2147483646 w 50"/>
              <a:gd name="T29" fmla="*/ 2147483646 h 63"/>
              <a:gd name="T30" fmla="*/ 2147483646 w 50"/>
              <a:gd name="T31" fmla="*/ 2147483646 h 63"/>
              <a:gd name="T32" fmla="*/ 2147483646 w 50"/>
              <a:gd name="T33" fmla="*/ 2147483646 h 63"/>
              <a:gd name="T34" fmla="*/ 2147483646 w 50"/>
              <a:gd name="T35" fmla="*/ 2147483646 h 63"/>
              <a:gd name="T36" fmla="*/ 2147483646 w 50"/>
              <a:gd name="T37" fmla="*/ 2147483646 h 63"/>
              <a:gd name="T38" fmla="*/ 2147483646 w 50"/>
              <a:gd name="T39" fmla="*/ 2147483646 h 63"/>
              <a:gd name="T40" fmla="*/ 2147483646 w 50"/>
              <a:gd name="T41" fmla="*/ 2147483646 h 63"/>
              <a:gd name="T42" fmla="*/ 2147483646 w 50"/>
              <a:gd name="T43" fmla="*/ 2147483646 h 63"/>
              <a:gd name="T44" fmla="*/ 2147483646 w 50"/>
              <a:gd name="T45" fmla="*/ 2147483646 h 63"/>
              <a:gd name="T46" fmla="*/ 2147483646 w 50"/>
              <a:gd name="T47" fmla="*/ 2147483646 h 63"/>
              <a:gd name="T48" fmla="*/ 2147483646 w 50"/>
              <a:gd name="T49" fmla="*/ 2147483646 h 63"/>
              <a:gd name="T50" fmla="*/ 2147483646 w 50"/>
              <a:gd name="T51" fmla="*/ 2147483646 h 63"/>
              <a:gd name="T52" fmla="*/ 2147483646 w 50"/>
              <a:gd name="T53" fmla="*/ 2147483646 h 63"/>
              <a:gd name="T54" fmla="*/ 2147483646 w 50"/>
              <a:gd name="T55" fmla="*/ 2147483646 h 63"/>
              <a:gd name="T56" fmla="*/ 2147483646 w 50"/>
              <a:gd name="T57" fmla="*/ 2147483646 h 63"/>
              <a:gd name="T58" fmla="*/ 2147483646 w 50"/>
              <a:gd name="T59" fmla="*/ 2147483646 h 63"/>
              <a:gd name="T60" fmla="*/ 2147483646 w 50"/>
              <a:gd name="T61" fmla="*/ 2147483646 h 63"/>
              <a:gd name="T62" fmla="*/ 2147483646 w 50"/>
              <a:gd name="T63" fmla="*/ 2147483646 h 63"/>
              <a:gd name="T64" fmla="*/ 2147483646 w 50"/>
              <a:gd name="T65" fmla="*/ 2147483646 h 63"/>
              <a:gd name="T66" fmla="*/ 2147483646 w 50"/>
              <a:gd name="T67" fmla="*/ 2147483646 h 63"/>
              <a:gd name="T68" fmla="*/ 2147483646 w 50"/>
              <a:gd name="T69" fmla="*/ 2147483646 h 63"/>
              <a:gd name="T70" fmla="*/ 2147483646 w 50"/>
              <a:gd name="T71" fmla="*/ 2147483646 h 63"/>
              <a:gd name="T72" fmla="*/ 2147483646 w 50"/>
              <a:gd name="T73" fmla="*/ 2147483646 h 63"/>
              <a:gd name="T74" fmla="*/ 2147483646 w 50"/>
              <a:gd name="T75" fmla="*/ 2147483646 h 63"/>
              <a:gd name="T76" fmla="*/ 2147483646 w 50"/>
              <a:gd name="T77" fmla="*/ 2147483646 h 63"/>
              <a:gd name="T78" fmla="*/ 2147483646 w 50"/>
              <a:gd name="T79" fmla="*/ 2147483646 h 63"/>
              <a:gd name="T80" fmla="*/ 2147483646 w 50"/>
              <a:gd name="T81" fmla="*/ 2147483646 h 63"/>
              <a:gd name="T82" fmla="*/ 2147483646 w 50"/>
              <a:gd name="T83" fmla="*/ 2147483646 h 63"/>
              <a:gd name="T84" fmla="*/ 2147483646 w 50"/>
              <a:gd name="T85" fmla="*/ 2147483646 h 63"/>
              <a:gd name="T86" fmla="*/ 2147483646 w 50"/>
              <a:gd name="T87" fmla="*/ 2147483646 h 63"/>
              <a:gd name="T88" fmla="*/ 2147483646 w 50"/>
              <a:gd name="T89" fmla="*/ 2147483646 h 63"/>
              <a:gd name="T90" fmla="*/ 2147483646 w 50"/>
              <a:gd name="T91" fmla="*/ 2147483646 h 63"/>
              <a:gd name="T92" fmla="*/ 2147483646 w 50"/>
              <a:gd name="T93" fmla="*/ 2147483646 h 63"/>
              <a:gd name="T94" fmla="*/ 2147483646 w 50"/>
              <a:gd name="T95" fmla="*/ 2147483646 h 63"/>
              <a:gd name="T96" fmla="*/ 2147483646 w 50"/>
              <a:gd name="T97" fmla="*/ 2147483646 h 63"/>
              <a:gd name="T98" fmla="*/ 2147483646 w 50"/>
              <a:gd name="T99" fmla="*/ 2147483646 h 63"/>
              <a:gd name="T100" fmla="*/ 2147483646 w 50"/>
              <a:gd name="T101" fmla="*/ 2147483646 h 63"/>
              <a:gd name="T102" fmla="*/ 2147483646 w 50"/>
              <a:gd name="T103" fmla="*/ 2147483646 h 63"/>
              <a:gd name="T104" fmla="*/ 2147483646 w 50"/>
              <a:gd name="T105" fmla="*/ 2147483646 h 63"/>
              <a:gd name="T106" fmla="*/ 2147483646 w 50"/>
              <a:gd name="T107" fmla="*/ 2147483646 h 63"/>
              <a:gd name="T108" fmla="*/ 2147483646 w 50"/>
              <a:gd name="T109" fmla="*/ 2147483646 h 63"/>
              <a:gd name="T110" fmla="*/ 2147483646 w 50"/>
              <a:gd name="T111" fmla="*/ 2147483646 h 63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50"/>
              <a:gd name="T169" fmla="*/ 0 h 63"/>
              <a:gd name="T170" fmla="*/ 50 w 50"/>
              <a:gd name="T171" fmla="*/ 63 h 63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50" h="63">
                <a:moveTo>
                  <a:pt x="0" y="63"/>
                </a:moveTo>
                <a:lnTo>
                  <a:pt x="0" y="0"/>
                </a:lnTo>
                <a:lnTo>
                  <a:pt x="21" y="0"/>
                </a:lnTo>
                <a:lnTo>
                  <a:pt x="24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4"/>
                </a:lnTo>
                <a:lnTo>
                  <a:pt x="40" y="5"/>
                </a:lnTo>
                <a:lnTo>
                  <a:pt x="41" y="6"/>
                </a:lnTo>
                <a:lnTo>
                  <a:pt x="42" y="8"/>
                </a:lnTo>
                <a:lnTo>
                  <a:pt x="43" y="9"/>
                </a:lnTo>
                <a:lnTo>
                  <a:pt x="45" y="10"/>
                </a:lnTo>
                <a:lnTo>
                  <a:pt x="46" y="11"/>
                </a:lnTo>
                <a:lnTo>
                  <a:pt x="47" y="13"/>
                </a:lnTo>
                <a:lnTo>
                  <a:pt x="47" y="14"/>
                </a:lnTo>
                <a:lnTo>
                  <a:pt x="48" y="16"/>
                </a:lnTo>
                <a:lnTo>
                  <a:pt x="48" y="18"/>
                </a:lnTo>
                <a:lnTo>
                  <a:pt x="49" y="20"/>
                </a:lnTo>
                <a:lnTo>
                  <a:pt x="49" y="21"/>
                </a:lnTo>
                <a:lnTo>
                  <a:pt x="49" y="23"/>
                </a:lnTo>
                <a:lnTo>
                  <a:pt x="50" y="25"/>
                </a:lnTo>
                <a:lnTo>
                  <a:pt x="50" y="26"/>
                </a:lnTo>
                <a:lnTo>
                  <a:pt x="50" y="29"/>
                </a:lnTo>
                <a:lnTo>
                  <a:pt x="50" y="31"/>
                </a:lnTo>
                <a:lnTo>
                  <a:pt x="50" y="33"/>
                </a:lnTo>
                <a:lnTo>
                  <a:pt x="50" y="34"/>
                </a:lnTo>
                <a:lnTo>
                  <a:pt x="50" y="36"/>
                </a:lnTo>
                <a:lnTo>
                  <a:pt x="50" y="38"/>
                </a:lnTo>
                <a:lnTo>
                  <a:pt x="49" y="40"/>
                </a:lnTo>
                <a:lnTo>
                  <a:pt x="49" y="41"/>
                </a:lnTo>
                <a:lnTo>
                  <a:pt x="49" y="42"/>
                </a:lnTo>
                <a:lnTo>
                  <a:pt x="48" y="44"/>
                </a:lnTo>
                <a:lnTo>
                  <a:pt x="48" y="46"/>
                </a:lnTo>
                <a:lnTo>
                  <a:pt x="47" y="49"/>
                </a:lnTo>
                <a:lnTo>
                  <a:pt x="46" y="50"/>
                </a:lnTo>
                <a:lnTo>
                  <a:pt x="46" y="51"/>
                </a:lnTo>
                <a:lnTo>
                  <a:pt x="45" y="53"/>
                </a:lnTo>
                <a:lnTo>
                  <a:pt x="42" y="55"/>
                </a:lnTo>
                <a:lnTo>
                  <a:pt x="41" y="56"/>
                </a:lnTo>
                <a:lnTo>
                  <a:pt x="40" y="58"/>
                </a:lnTo>
                <a:lnTo>
                  <a:pt x="38" y="59"/>
                </a:lnTo>
                <a:lnTo>
                  <a:pt x="37" y="60"/>
                </a:lnTo>
                <a:lnTo>
                  <a:pt x="35" y="61"/>
                </a:lnTo>
                <a:lnTo>
                  <a:pt x="34" y="61"/>
                </a:lnTo>
                <a:lnTo>
                  <a:pt x="33" y="62"/>
                </a:lnTo>
                <a:lnTo>
                  <a:pt x="32" y="62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4" y="63"/>
                </a:lnTo>
                <a:lnTo>
                  <a:pt x="22" y="63"/>
                </a:lnTo>
                <a:lnTo>
                  <a:pt x="0" y="63"/>
                </a:lnTo>
                <a:close/>
                <a:moveTo>
                  <a:pt x="9" y="55"/>
                </a:moveTo>
                <a:lnTo>
                  <a:pt x="21" y="55"/>
                </a:lnTo>
                <a:lnTo>
                  <a:pt x="22" y="55"/>
                </a:lnTo>
                <a:lnTo>
                  <a:pt x="23" y="55"/>
                </a:lnTo>
                <a:lnTo>
                  <a:pt x="26" y="55"/>
                </a:lnTo>
                <a:lnTo>
                  <a:pt x="27" y="55"/>
                </a:lnTo>
                <a:lnTo>
                  <a:pt x="29" y="54"/>
                </a:lnTo>
                <a:lnTo>
                  <a:pt x="30" y="54"/>
                </a:lnTo>
                <a:lnTo>
                  <a:pt x="32" y="53"/>
                </a:lnTo>
                <a:lnTo>
                  <a:pt x="33" y="53"/>
                </a:lnTo>
                <a:lnTo>
                  <a:pt x="34" y="52"/>
                </a:lnTo>
                <a:lnTo>
                  <a:pt x="35" y="51"/>
                </a:lnTo>
                <a:lnTo>
                  <a:pt x="36" y="50"/>
                </a:lnTo>
                <a:lnTo>
                  <a:pt x="37" y="50"/>
                </a:lnTo>
                <a:lnTo>
                  <a:pt x="38" y="48"/>
                </a:lnTo>
                <a:lnTo>
                  <a:pt x="38" y="46"/>
                </a:lnTo>
                <a:lnTo>
                  <a:pt x="39" y="45"/>
                </a:lnTo>
                <a:lnTo>
                  <a:pt x="39" y="44"/>
                </a:lnTo>
                <a:lnTo>
                  <a:pt x="40" y="43"/>
                </a:lnTo>
                <a:lnTo>
                  <a:pt x="40" y="41"/>
                </a:lnTo>
                <a:lnTo>
                  <a:pt x="40" y="39"/>
                </a:lnTo>
                <a:lnTo>
                  <a:pt x="41" y="38"/>
                </a:lnTo>
                <a:lnTo>
                  <a:pt x="41" y="36"/>
                </a:lnTo>
                <a:lnTo>
                  <a:pt x="41" y="34"/>
                </a:lnTo>
                <a:lnTo>
                  <a:pt x="41" y="31"/>
                </a:lnTo>
                <a:lnTo>
                  <a:pt x="41" y="30"/>
                </a:lnTo>
                <a:lnTo>
                  <a:pt x="41" y="29"/>
                </a:lnTo>
                <a:lnTo>
                  <a:pt x="41" y="26"/>
                </a:lnTo>
                <a:lnTo>
                  <a:pt x="41" y="25"/>
                </a:lnTo>
                <a:lnTo>
                  <a:pt x="41" y="24"/>
                </a:lnTo>
                <a:lnTo>
                  <a:pt x="40" y="22"/>
                </a:lnTo>
                <a:lnTo>
                  <a:pt x="40" y="21"/>
                </a:lnTo>
                <a:lnTo>
                  <a:pt x="40" y="20"/>
                </a:lnTo>
                <a:lnTo>
                  <a:pt x="39" y="19"/>
                </a:lnTo>
                <a:lnTo>
                  <a:pt x="39" y="18"/>
                </a:lnTo>
                <a:lnTo>
                  <a:pt x="38" y="16"/>
                </a:lnTo>
                <a:lnTo>
                  <a:pt x="37" y="14"/>
                </a:lnTo>
                <a:lnTo>
                  <a:pt x="37" y="13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9" y="8"/>
                </a:lnTo>
                <a:lnTo>
                  <a:pt x="9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8" name="Freeform 1024"/>
          <p:cNvSpPr>
            <a:spLocks noChangeAspect="1" noEditPoints="1"/>
          </p:cNvSpPr>
          <p:nvPr/>
        </p:nvSpPr>
        <p:spPr bwMode="auto">
          <a:xfrm>
            <a:off x="4856163" y="437832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39" name="Freeform 1025"/>
          <p:cNvSpPr>
            <a:spLocks noChangeAspect="1"/>
          </p:cNvSpPr>
          <p:nvPr/>
        </p:nvSpPr>
        <p:spPr bwMode="auto">
          <a:xfrm>
            <a:off x="4878388" y="4378325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3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0" name="Freeform 1026"/>
          <p:cNvSpPr>
            <a:spLocks noChangeAspect="1"/>
          </p:cNvSpPr>
          <p:nvPr/>
        </p:nvSpPr>
        <p:spPr bwMode="auto">
          <a:xfrm>
            <a:off x="4897438" y="4371975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2" y="0"/>
                </a:lnTo>
                <a:lnTo>
                  <a:pt x="12" y="15"/>
                </a:lnTo>
                <a:lnTo>
                  <a:pt x="20" y="15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1" name="Freeform 1027"/>
          <p:cNvSpPr>
            <a:spLocks noChangeAspect="1" noEditPoints="1"/>
          </p:cNvSpPr>
          <p:nvPr/>
        </p:nvSpPr>
        <p:spPr bwMode="auto">
          <a:xfrm>
            <a:off x="4908550" y="4378325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2" name="Freeform 1028"/>
          <p:cNvSpPr>
            <a:spLocks noChangeAspect="1"/>
          </p:cNvSpPr>
          <p:nvPr/>
        </p:nvSpPr>
        <p:spPr bwMode="auto">
          <a:xfrm>
            <a:off x="4929188" y="4378325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3" name="Freeform 1029"/>
          <p:cNvSpPr>
            <a:spLocks noChangeAspect="1"/>
          </p:cNvSpPr>
          <p:nvPr/>
        </p:nvSpPr>
        <p:spPr bwMode="auto">
          <a:xfrm>
            <a:off x="4754563" y="4322763"/>
            <a:ext cx="23812" cy="26987"/>
          </a:xfrm>
          <a:custGeom>
            <a:avLst/>
            <a:gdLst>
              <a:gd name="T0" fmla="*/ 2147483646 w 52"/>
              <a:gd name="T1" fmla="*/ 2147483646 h 65"/>
              <a:gd name="T2" fmla="*/ 2147483646 w 52"/>
              <a:gd name="T3" fmla="*/ 2147483646 h 65"/>
              <a:gd name="T4" fmla="*/ 2147483646 w 52"/>
              <a:gd name="T5" fmla="*/ 2147483646 h 65"/>
              <a:gd name="T6" fmla="*/ 2147483646 w 52"/>
              <a:gd name="T7" fmla="*/ 2147483646 h 65"/>
              <a:gd name="T8" fmla="*/ 2147483646 w 52"/>
              <a:gd name="T9" fmla="*/ 2147483646 h 65"/>
              <a:gd name="T10" fmla="*/ 2147483646 w 52"/>
              <a:gd name="T11" fmla="*/ 2147483646 h 65"/>
              <a:gd name="T12" fmla="*/ 2147483646 w 52"/>
              <a:gd name="T13" fmla="*/ 2147483646 h 65"/>
              <a:gd name="T14" fmla="*/ 2147483646 w 52"/>
              <a:gd name="T15" fmla="*/ 2147483646 h 65"/>
              <a:gd name="T16" fmla="*/ 2147483646 w 52"/>
              <a:gd name="T17" fmla="*/ 2147483646 h 65"/>
              <a:gd name="T18" fmla="*/ 2147483646 w 52"/>
              <a:gd name="T19" fmla="*/ 2147483646 h 65"/>
              <a:gd name="T20" fmla="*/ 2147483646 w 52"/>
              <a:gd name="T21" fmla="*/ 2147483646 h 65"/>
              <a:gd name="T22" fmla="*/ 2147483646 w 52"/>
              <a:gd name="T23" fmla="*/ 2147483646 h 65"/>
              <a:gd name="T24" fmla="*/ 2147483646 w 52"/>
              <a:gd name="T25" fmla="*/ 2147483646 h 65"/>
              <a:gd name="T26" fmla="*/ 2147483646 w 52"/>
              <a:gd name="T27" fmla="*/ 2147483646 h 65"/>
              <a:gd name="T28" fmla="*/ 2147483646 w 52"/>
              <a:gd name="T29" fmla="*/ 2147483646 h 65"/>
              <a:gd name="T30" fmla="*/ 0 w 52"/>
              <a:gd name="T31" fmla="*/ 2147483646 h 65"/>
              <a:gd name="T32" fmla="*/ 0 w 52"/>
              <a:gd name="T33" fmla="*/ 2147483646 h 65"/>
              <a:gd name="T34" fmla="*/ 0 w 52"/>
              <a:gd name="T35" fmla="*/ 2147483646 h 65"/>
              <a:gd name="T36" fmla="*/ 0 w 52"/>
              <a:gd name="T37" fmla="*/ 2147483646 h 65"/>
              <a:gd name="T38" fmla="*/ 2147483646 w 52"/>
              <a:gd name="T39" fmla="*/ 2147483646 h 65"/>
              <a:gd name="T40" fmla="*/ 2147483646 w 52"/>
              <a:gd name="T41" fmla="*/ 2147483646 h 65"/>
              <a:gd name="T42" fmla="*/ 2147483646 w 52"/>
              <a:gd name="T43" fmla="*/ 2147483646 h 65"/>
              <a:gd name="T44" fmla="*/ 2147483646 w 52"/>
              <a:gd name="T45" fmla="*/ 2147483646 h 65"/>
              <a:gd name="T46" fmla="*/ 2147483646 w 52"/>
              <a:gd name="T47" fmla="*/ 2147483646 h 65"/>
              <a:gd name="T48" fmla="*/ 2147483646 w 52"/>
              <a:gd name="T49" fmla="*/ 2147483646 h 65"/>
              <a:gd name="T50" fmla="*/ 2147483646 w 52"/>
              <a:gd name="T51" fmla="*/ 0 h 65"/>
              <a:gd name="T52" fmla="*/ 2147483646 w 52"/>
              <a:gd name="T53" fmla="*/ 0 h 65"/>
              <a:gd name="T54" fmla="*/ 2147483646 w 52"/>
              <a:gd name="T55" fmla="*/ 0 h 65"/>
              <a:gd name="T56" fmla="*/ 2147483646 w 52"/>
              <a:gd name="T57" fmla="*/ 2147483646 h 65"/>
              <a:gd name="T58" fmla="*/ 2147483646 w 52"/>
              <a:gd name="T59" fmla="*/ 2147483646 h 65"/>
              <a:gd name="T60" fmla="*/ 2147483646 w 52"/>
              <a:gd name="T61" fmla="*/ 2147483646 h 65"/>
              <a:gd name="T62" fmla="*/ 2147483646 w 52"/>
              <a:gd name="T63" fmla="*/ 2147483646 h 65"/>
              <a:gd name="T64" fmla="*/ 2147483646 w 52"/>
              <a:gd name="T65" fmla="*/ 2147483646 h 65"/>
              <a:gd name="T66" fmla="*/ 2147483646 w 52"/>
              <a:gd name="T67" fmla="*/ 2147483646 h 65"/>
              <a:gd name="T68" fmla="*/ 2147483646 w 52"/>
              <a:gd name="T69" fmla="*/ 2147483646 h 65"/>
              <a:gd name="T70" fmla="*/ 2147483646 w 52"/>
              <a:gd name="T71" fmla="*/ 2147483646 h 65"/>
              <a:gd name="T72" fmla="*/ 2147483646 w 52"/>
              <a:gd name="T73" fmla="*/ 2147483646 h 65"/>
              <a:gd name="T74" fmla="*/ 2147483646 w 52"/>
              <a:gd name="T75" fmla="*/ 2147483646 h 65"/>
              <a:gd name="T76" fmla="*/ 2147483646 w 52"/>
              <a:gd name="T77" fmla="*/ 2147483646 h 65"/>
              <a:gd name="T78" fmla="*/ 2147483646 w 52"/>
              <a:gd name="T79" fmla="*/ 2147483646 h 65"/>
              <a:gd name="T80" fmla="*/ 2147483646 w 52"/>
              <a:gd name="T81" fmla="*/ 2147483646 h 65"/>
              <a:gd name="T82" fmla="*/ 2147483646 w 52"/>
              <a:gd name="T83" fmla="*/ 2147483646 h 65"/>
              <a:gd name="T84" fmla="*/ 2147483646 w 52"/>
              <a:gd name="T85" fmla="*/ 2147483646 h 65"/>
              <a:gd name="T86" fmla="*/ 2147483646 w 52"/>
              <a:gd name="T87" fmla="*/ 2147483646 h 65"/>
              <a:gd name="T88" fmla="*/ 2147483646 w 52"/>
              <a:gd name="T89" fmla="*/ 2147483646 h 65"/>
              <a:gd name="T90" fmla="*/ 2147483646 w 52"/>
              <a:gd name="T91" fmla="*/ 2147483646 h 65"/>
              <a:gd name="T92" fmla="*/ 2147483646 w 52"/>
              <a:gd name="T93" fmla="*/ 2147483646 h 65"/>
              <a:gd name="T94" fmla="*/ 2147483646 w 52"/>
              <a:gd name="T95" fmla="*/ 2147483646 h 65"/>
              <a:gd name="T96" fmla="*/ 2147483646 w 52"/>
              <a:gd name="T97" fmla="*/ 2147483646 h 65"/>
              <a:gd name="T98" fmla="*/ 2147483646 w 52"/>
              <a:gd name="T99" fmla="*/ 2147483646 h 65"/>
              <a:gd name="T100" fmla="*/ 2147483646 w 52"/>
              <a:gd name="T101" fmla="*/ 2147483646 h 65"/>
              <a:gd name="T102" fmla="*/ 2147483646 w 52"/>
              <a:gd name="T103" fmla="*/ 2147483646 h 65"/>
              <a:gd name="T104" fmla="*/ 2147483646 w 52"/>
              <a:gd name="T105" fmla="*/ 2147483646 h 65"/>
              <a:gd name="T106" fmla="*/ 2147483646 w 52"/>
              <a:gd name="T107" fmla="*/ 2147483646 h 65"/>
              <a:gd name="T108" fmla="*/ 2147483646 w 52"/>
              <a:gd name="T109" fmla="*/ 2147483646 h 65"/>
              <a:gd name="T110" fmla="*/ 2147483646 w 52"/>
              <a:gd name="T111" fmla="*/ 2147483646 h 65"/>
              <a:gd name="T112" fmla="*/ 2147483646 w 52"/>
              <a:gd name="T113" fmla="*/ 2147483646 h 65"/>
              <a:gd name="T114" fmla="*/ 2147483646 w 52"/>
              <a:gd name="T115" fmla="*/ 2147483646 h 65"/>
              <a:gd name="T116" fmla="*/ 2147483646 w 52"/>
              <a:gd name="T117" fmla="*/ 2147483646 h 65"/>
              <a:gd name="T118" fmla="*/ 2147483646 w 52"/>
              <a:gd name="T119" fmla="*/ 2147483646 h 65"/>
              <a:gd name="T120" fmla="*/ 2147483646 w 52"/>
              <a:gd name="T121" fmla="*/ 2147483646 h 65"/>
              <a:gd name="T122" fmla="*/ 2147483646 w 52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5"/>
              <a:gd name="T188" fmla="*/ 52 w 52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5">
                <a:moveTo>
                  <a:pt x="43" y="42"/>
                </a:moveTo>
                <a:lnTo>
                  <a:pt x="52" y="44"/>
                </a:lnTo>
                <a:lnTo>
                  <a:pt x="51" y="46"/>
                </a:lnTo>
                <a:lnTo>
                  <a:pt x="51" y="47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5"/>
                </a:lnTo>
                <a:lnTo>
                  <a:pt x="46" y="56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4"/>
                </a:lnTo>
                <a:lnTo>
                  <a:pt x="35" y="64"/>
                </a:lnTo>
                <a:lnTo>
                  <a:pt x="34" y="64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8" y="65"/>
                </a:lnTo>
                <a:lnTo>
                  <a:pt x="27" y="65"/>
                </a:lnTo>
                <a:lnTo>
                  <a:pt x="26" y="65"/>
                </a:lnTo>
                <a:lnTo>
                  <a:pt x="23" y="65"/>
                </a:lnTo>
                <a:lnTo>
                  <a:pt x="22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7"/>
                </a:lnTo>
                <a:lnTo>
                  <a:pt x="8" y="56"/>
                </a:lnTo>
                <a:lnTo>
                  <a:pt x="7" y="54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7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6"/>
                </a:lnTo>
                <a:lnTo>
                  <a:pt x="44" y="6"/>
                </a:lnTo>
                <a:lnTo>
                  <a:pt x="46" y="7"/>
                </a:lnTo>
                <a:lnTo>
                  <a:pt x="47" y="8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4"/>
                </a:lnTo>
                <a:lnTo>
                  <a:pt x="50" y="16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7"/>
                </a:lnTo>
                <a:lnTo>
                  <a:pt x="40" y="16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8"/>
                </a:lnTo>
                <a:lnTo>
                  <a:pt x="33" y="8"/>
                </a:lnTo>
                <a:lnTo>
                  <a:pt x="32" y="7"/>
                </a:lnTo>
                <a:lnTo>
                  <a:pt x="30" y="7"/>
                </a:lnTo>
                <a:lnTo>
                  <a:pt x="29" y="7"/>
                </a:lnTo>
                <a:lnTo>
                  <a:pt x="28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4"/>
                </a:lnTo>
                <a:lnTo>
                  <a:pt x="9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5"/>
                </a:lnTo>
                <a:lnTo>
                  <a:pt x="9" y="37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4"/>
                </a:lnTo>
                <a:lnTo>
                  <a:pt x="11" y="45"/>
                </a:lnTo>
                <a:lnTo>
                  <a:pt x="12" y="47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2" y="56"/>
                </a:lnTo>
                <a:lnTo>
                  <a:pt x="33" y="56"/>
                </a:lnTo>
                <a:lnTo>
                  <a:pt x="34" y="56"/>
                </a:lnTo>
                <a:lnTo>
                  <a:pt x="35" y="55"/>
                </a:lnTo>
                <a:lnTo>
                  <a:pt x="36" y="54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7"/>
                </a:lnTo>
                <a:lnTo>
                  <a:pt x="42" y="45"/>
                </a:lnTo>
                <a:lnTo>
                  <a:pt x="43" y="44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4" name="Freeform 1030"/>
          <p:cNvSpPr>
            <a:spLocks noChangeAspect="1" noEditPoints="1"/>
          </p:cNvSpPr>
          <p:nvPr/>
        </p:nvSpPr>
        <p:spPr bwMode="auto">
          <a:xfrm>
            <a:off x="4783138" y="4329113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5" name="Freeform 1031"/>
          <p:cNvSpPr>
            <a:spLocks noChangeAspect="1"/>
          </p:cNvSpPr>
          <p:nvPr/>
        </p:nvSpPr>
        <p:spPr bwMode="auto">
          <a:xfrm>
            <a:off x="4805363" y="432911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6" name="Freeform 1032"/>
          <p:cNvSpPr>
            <a:spLocks noChangeAspect="1"/>
          </p:cNvSpPr>
          <p:nvPr/>
        </p:nvSpPr>
        <p:spPr bwMode="auto">
          <a:xfrm>
            <a:off x="4818063" y="4329113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7" name="Freeform 1033"/>
          <p:cNvSpPr>
            <a:spLocks noChangeAspect="1" noEditPoints="1"/>
          </p:cNvSpPr>
          <p:nvPr/>
        </p:nvSpPr>
        <p:spPr bwMode="auto">
          <a:xfrm>
            <a:off x="4838700" y="432911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8" name="Freeform 1034"/>
          <p:cNvSpPr>
            <a:spLocks noChangeAspect="1" noEditPoints="1"/>
          </p:cNvSpPr>
          <p:nvPr/>
        </p:nvSpPr>
        <p:spPr bwMode="auto">
          <a:xfrm>
            <a:off x="4860925" y="4322763"/>
            <a:ext cx="15875" cy="26987"/>
          </a:xfrm>
          <a:custGeom>
            <a:avLst/>
            <a:gdLst>
              <a:gd name="T0" fmla="*/ 2147483646 w 35"/>
              <a:gd name="T1" fmla="*/ 2147483646 h 64"/>
              <a:gd name="T2" fmla="*/ 2147483646 w 35"/>
              <a:gd name="T3" fmla="*/ 2147483646 h 64"/>
              <a:gd name="T4" fmla="*/ 2147483646 w 35"/>
              <a:gd name="T5" fmla="*/ 2147483646 h 64"/>
              <a:gd name="T6" fmla="*/ 2147483646 w 35"/>
              <a:gd name="T7" fmla="*/ 2147483646 h 64"/>
              <a:gd name="T8" fmla="*/ 2147483646 w 35"/>
              <a:gd name="T9" fmla="*/ 2147483646 h 64"/>
              <a:gd name="T10" fmla="*/ 2147483646 w 35"/>
              <a:gd name="T11" fmla="*/ 2147483646 h 64"/>
              <a:gd name="T12" fmla="*/ 2147483646 w 35"/>
              <a:gd name="T13" fmla="*/ 2147483646 h 64"/>
              <a:gd name="T14" fmla="*/ 2147483646 w 35"/>
              <a:gd name="T15" fmla="*/ 2147483646 h 64"/>
              <a:gd name="T16" fmla="*/ 2147483646 w 35"/>
              <a:gd name="T17" fmla="*/ 2147483646 h 64"/>
              <a:gd name="T18" fmla="*/ 2147483646 w 35"/>
              <a:gd name="T19" fmla="*/ 2147483646 h 64"/>
              <a:gd name="T20" fmla="*/ 2147483646 w 35"/>
              <a:gd name="T21" fmla="*/ 2147483646 h 64"/>
              <a:gd name="T22" fmla="*/ 2147483646 w 35"/>
              <a:gd name="T23" fmla="*/ 2147483646 h 64"/>
              <a:gd name="T24" fmla="*/ 2147483646 w 35"/>
              <a:gd name="T25" fmla="*/ 2147483646 h 64"/>
              <a:gd name="T26" fmla="*/ 2147483646 w 35"/>
              <a:gd name="T27" fmla="*/ 2147483646 h 64"/>
              <a:gd name="T28" fmla="*/ 0 w 35"/>
              <a:gd name="T29" fmla="*/ 2147483646 h 64"/>
              <a:gd name="T30" fmla="*/ 0 w 35"/>
              <a:gd name="T31" fmla="*/ 2147483646 h 64"/>
              <a:gd name="T32" fmla="*/ 0 w 35"/>
              <a:gd name="T33" fmla="*/ 2147483646 h 64"/>
              <a:gd name="T34" fmla="*/ 2147483646 w 35"/>
              <a:gd name="T35" fmla="*/ 2147483646 h 64"/>
              <a:gd name="T36" fmla="*/ 2147483646 w 35"/>
              <a:gd name="T37" fmla="*/ 2147483646 h 64"/>
              <a:gd name="T38" fmla="*/ 2147483646 w 35"/>
              <a:gd name="T39" fmla="*/ 2147483646 h 64"/>
              <a:gd name="T40" fmla="*/ 2147483646 w 35"/>
              <a:gd name="T41" fmla="*/ 2147483646 h 64"/>
              <a:gd name="T42" fmla="*/ 2147483646 w 35"/>
              <a:gd name="T43" fmla="*/ 2147483646 h 64"/>
              <a:gd name="T44" fmla="*/ 2147483646 w 35"/>
              <a:gd name="T45" fmla="*/ 2147483646 h 64"/>
              <a:gd name="T46" fmla="*/ 2147483646 w 35"/>
              <a:gd name="T47" fmla="*/ 2147483646 h 64"/>
              <a:gd name="T48" fmla="*/ 2147483646 w 35"/>
              <a:gd name="T49" fmla="*/ 2147483646 h 64"/>
              <a:gd name="T50" fmla="*/ 2147483646 w 35"/>
              <a:gd name="T51" fmla="*/ 2147483646 h 64"/>
              <a:gd name="T52" fmla="*/ 2147483646 w 35"/>
              <a:gd name="T53" fmla="*/ 2147483646 h 64"/>
              <a:gd name="T54" fmla="*/ 2147483646 w 35"/>
              <a:gd name="T55" fmla="*/ 2147483646 h 64"/>
              <a:gd name="T56" fmla="*/ 2147483646 w 35"/>
              <a:gd name="T57" fmla="*/ 2147483646 h 64"/>
              <a:gd name="T58" fmla="*/ 2147483646 w 35"/>
              <a:gd name="T59" fmla="*/ 2147483646 h 64"/>
              <a:gd name="T60" fmla="*/ 2147483646 w 35"/>
              <a:gd name="T61" fmla="*/ 2147483646 h 64"/>
              <a:gd name="T62" fmla="*/ 2147483646 w 35"/>
              <a:gd name="T63" fmla="*/ 2147483646 h 64"/>
              <a:gd name="T64" fmla="*/ 2147483646 w 35"/>
              <a:gd name="T65" fmla="*/ 2147483646 h 64"/>
              <a:gd name="T66" fmla="*/ 2147483646 w 35"/>
              <a:gd name="T67" fmla="*/ 2147483646 h 64"/>
              <a:gd name="T68" fmla="*/ 2147483646 w 35"/>
              <a:gd name="T69" fmla="*/ 0 h 64"/>
              <a:gd name="T70" fmla="*/ 2147483646 w 35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64"/>
              <a:gd name="T110" fmla="*/ 35 w 35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64">
                <a:moveTo>
                  <a:pt x="28" y="63"/>
                </a:moveTo>
                <a:lnTo>
                  <a:pt x="28" y="55"/>
                </a:lnTo>
                <a:lnTo>
                  <a:pt x="27" y="56"/>
                </a:lnTo>
                <a:lnTo>
                  <a:pt x="27" y="58"/>
                </a:lnTo>
                <a:lnTo>
                  <a:pt x="25" y="60"/>
                </a:lnTo>
                <a:lnTo>
                  <a:pt x="24" y="61"/>
                </a:lnTo>
                <a:lnTo>
                  <a:pt x="22" y="62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4"/>
                </a:lnTo>
                <a:lnTo>
                  <a:pt x="9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6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lnTo>
                  <a:pt x="0" y="16"/>
                </a:lnTo>
                <a:lnTo>
                  <a:pt x="7" y="16"/>
                </a:lnTo>
                <a:lnTo>
                  <a:pt x="7" y="42"/>
                </a:lnTo>
                <a:lnTo>
                  <a:pt x="7" y="46"/>
                </a:lnTo>
                <a:lnTo>
                  <a:pt x="7" y="49"/>
                </a:lnTo>
                <a:lnTo>
                  <a:pt x="7" y="50"/>
                </a:lnTo>
                <a:lnTo>
                  <a:pt x="8" y="51"/>
                </a:lnTo>
                <a:lnTo>
                  <a:pt x="9" y="53"/>
                </a:lnTo>
                <a:lnTo>
                  <a:pt x="9" y="54"/>
                </a:lnTo>
                <a:lnTo>
                  <a:pt x="10" y="54"/>
                </a:lnTo>
                <a:lnTo>
                  <a:pt x="11" y="55"/>
                </a:lnTo>
                <a:lnTo>
                  <a:pt x="13" y="56"/>
                </a:lnTo>
                <a:lnTo>
                  <a:pt x="14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5"/>
                </a:lnTo>
                <a:lnTo>
                  <a:pt x="23" y="54"/>
                </a:lnTo>
                <a:lnTo>
                  <a:pt x="24" y="54"/>
                </a:lnTo>
                <a:lnTo>
                  <a:pt x="25" y="53"/>
                </a:lnTo>
                <a:lnTo>
                  <a:pt x="26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8" y="46"/>
                </a:lnTo>
                <a:lnTo>
                  <a:pt x="28" y="45"/>
                </a:lnTo>
                <a:lnTo>
                  <a:pt x="28" y="43"/>
                </a:lnTo>
                <a:lnTo>
                  <a:pt x="28" y="41"/>
                </a:lnTo>
                <a:lnTo>
                  <a:pt x="28" y="16"/>
                </a:lnTo>
                <a:lnTo>
                  <a:pt x="35" y="16"/>
                </a:lnTo>
                <a:lnTo>
                  <a:pt x="35" y="63"/>
                </a:lnTo>
                <a:lnTo>
                  <a:pt x="28" y="63"/>
                </a:lnTo>
                <a:close/>
                <a:moveTo>
                  <a:pt x="13" y="12"/>
                </a:moveTo>
                <a:lnTo>
                  <a:pt x="19" y="0"/>
                </a:lnTo>
                <a:lnTo>
                  <a:pt x="28" y="0"/>
                </a:lnTo>
                <a:lnTo>
                  <a:pt x="19" y="12"/>
                </a:lnTo>
                <a:lnTo>
                  <a:pt x="13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49" name="Freeform 1035"/>
          <p:cNvSpPr>
            <a:spLocks noChangeAspect="1" noEditPoints="1"/>
          </p:cNvSpPr>
          <p:nvPr/>
        </p:nvSpPr>
        <p:spPr bwMode="auto">
          <a:xfrm>
            <a:off x="4883150" y="4322763"/>
            <a:ext cx="15875" cy="26987"/>
          </a:xfrm>
          <a:custGeom>
            <a:avLst/>
            <a:gdLst>
              <a:gd name="T0" fmla="*/ 0 w 38"/>
              <a:gd name="T1" fmla="*/ 0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2147483646 w 38"/>
              <a:gd name="T25" fmla="*/ 2147483646 h 64"/>
              <a:gd name="T26" fmla="*/ 2147483646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4"/>
              <a:gd name="T143" fmla="*/ 38 w 38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4">
                <a:moveTo>
                  <a:pt x="7" y="63"/>
                </a:moveTo>
                <a:lnTo>
                  <a:pt x="0" y="63"/>
                </a:ln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1"/>
                </a:lnTo>
                <a:lnTo>
                  <a:pt x="9" y="20"/>
                </a:lnTo>
                <a:lnTo>
                  <a:pt x="12" y="19"/>
                </a:lnTo>
                <a:lnTo>
                  <a:pt x="13" y="18"/>
                </a:lnTo>
                <a:lnTo>
                  <a:pt x="14" y="16"/>
                </a:lnTo>
                <a:lnTo>
                  <a:pt x="15" y="16"/>
                </a:lnTo>
                <a:lnTo>
                  <a:pt x="16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5" y="16"/>
                </a:lnTo>
                <a:lnTo>
                  <a:pt x="26" y="16"/>
                </a:lnTo>
                <a:lnTo>
                  <a:pt x="27" y="18"/>
                </a:lnTo>
                <a:lnTo>
                  <a:pt x="28" y="18"/>
                </a:lnTo>
                <a:lnTo>
                  <a:pt x="29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5"/>
                </a:lnTo>
                <a:lnTo>
                  <a:pt x="36" y="26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5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4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4"/>
                </a:lnTo>
                <a:lnTo>
                  <a:pt x="35" y="55"/>
                </a:lnTo>
                <a:lnTo>
                  <a:pt x="34" y="56"/>
                </a:lnTo>
                <a:lnTo>
                  <a:pt x="33" y="56"/>
                </a:lnTo>
                <a:lnTo>
                  <a:pt x="33" y="58"/>
                </a:lnTo>
                <a:lnTo>
                  <a:pt x="31" y="59"/>
                </a:lnTo>
                <a:lnTo>
                  <a:pt x="29" y="61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9" y="60"/>
                </a:lnTo>
                <a:lnTo>
                  <a:pt x="8" y="58"/>
                </a:lnTo>
                <a:lnTo>
                  <a:pt x="7" y="56"/>
                </a:lnTo>
                <a:lnTo>
                  <a:pt x="7" y="63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3"/>
                </a:lnTo>
                <a:lnTo>
                  <a:pt x="7" y="44"/>
                </a:lnTo>
                <a:lnTo>
                  <a:pt x="8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5"/>
                </a:lnTo>
                <a:lnTo>
                  <a:pt x="31" y="34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1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0" name="Freeform 1036"/>
          <p:cNvSpPr>
            <a:spLocks noChangeAspect="1" noEditPoints="1"/>
          </p:cNvSpPr>
          <p:nvPr/>
        </p:nvSpPr>
        <p:spPr bwMode="auto">
          <a:xfrm>
            <a:off x="4902200" y="432911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1" name="Freeform 1037"/>
          <p:cNvSpPr>
            <a:spLocks noChangeAspect="1" noEditPoints="1"/>
          </p:cNvSpPr>
          <p:nvPr/>
        </p:nvSpPr>
        <p:spPr bwMode="auto">
          <a:xfrm>
            <a:off x="4710113" y="4198938"/>
            <a:ext cx="20637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2"/>
                </a:lnTo>
                <a:lnTo>
                  <a:pt x="44" y="33"/>
                </a:lnTo>
                <a:lnTo>
                  <a:pt x="44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1"/>
                </a:lnTo>
                <a:lnTo>
                  <a:pt x="25" y="41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2" name="Freeform 1038"/>
          <p:cNvSpPr>
            <a:spLocks noChangeAspect="1" noEditPoints="1"/>
          </p:cNvSpPr>
          <p:nvPr/>
        </p:nvSpPr>
        <p:spPr bwMode="auto">
          <a:xfrm>
            <a:off x="4613275" y="4132263"/>
            <a:ext cx="26988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7" y="63"/>
                </a:lnTo>
                <a:lnTo>
                  <a:pt x="40" y="43"/>
                </a:lnTo>
                <a:lnTo>
                  <a:pt x="16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6"/>
                </a:lnTo>
                <a:lnTo>
                  <a:pt x="29" y="13"/>
                </a:lnTo>
                <a:lnTo>
                  <a:pt x="28" y="7"/>
                </a:lnTo>
                <a:lnTo>
                  <a:pt x="27" y="10"/>
                </a:lnTo>
                <a:lnTo>
                  <a:pt x="26" y="13"/>
                </a:lnTo>
                <a:lnTo>
                  <a:pt x="25" y="15"/>
                </a:lnTo>
                <a:lnTo>
                  <a:pt x="24" y="18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3" name="Freeform 1039"/>
          <p:cNvSpPr>
            <a:spLocks noChangeAspect="1"/>
          </p:cNvSpPr>
          <p:nvPr/>
        </p:nvSpPr>
        <p:spPr bwMode="auto">
          <a:xfrm>
            <a:off x="4641850" y="4138613"/>
            <a:ext cx="17463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2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3"/>
                </a:lnTo>
                <a:lnTo>
                  <a:pt x="9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2" y="3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5"/>
                </a:lnTo>
                <a:lnTo>
                  <a:pt x="29" y="16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9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1" y="32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4" name="Freeform 1040"/>
          <p:cNvSpPr>
            <a:spLocks noChangeAspect="1" noEditPoints="1"/>
          </p:cNvSpPr>
          <p:nvPr/>
        </p:nvSpPr>
        <p:spPr bwMode="auto">
          <a:xfrm>
            <a:off x="4660900" y="4138613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5" name="Freeform 1041"/>
          <p:cNvSpPr>
            <a:spLocks noChangeAspect="1"/>
          </p:cNvSpPr>
          <p:nvPr/>
        </p:nvSpPr>
        <p:spPr bwMode="auto">
          <a:xfrm>
            <a:off x="4684713" y="4138613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6" name="Freeform 1042"/>
          <p:cNvSpPr>
            <a:spLocks noChangeAspect="1" noEditPoints="1"/>
          </p:cNvSpPr>
          <p:nvPr/>
        </p:nvSpPr>
        <p:spPr bwMode="auto">
          <a:xfrm>
            <a:off x="4699000" y="4132263"/>
            <a:ext cx="6350" cy="25400"/>
          </a:xfrm>
          <a:custGeom>
            <a:avLst/>
            <a:gdLst>
              <a:gd name="T0" fmla="*/ 2147483646 w 15"/>
              <a:gd name="T1" fmla="*/ 2147483646 h 63"/>
              <a:gd name="T2" fmla="*/ 2147483646 w 15"/>
              <a:gd name="T3" fmla="*/ 2147483646 h 63"/>
              <a:gd name="T4" fmla="*/ 2147483646 w 15"/>
              <a:gd name="T5" fmla="*/ 2147483646 h 63"/>
              <a:gd name="T6" fmla="*/ 2147483646 w 15"/>
              <a:gd name="T7" fmla="*/ 2147483646 h 63"/>
              <a:gd name="T8" fmla="*/ 2147483646 w 15"/>
              <a:gd name="T9" fmla="*/ 2147483646 h 63"/>
              <a:gd name="T10" fmla="*/ 0 w 15"/>
              <a:gd name="T11" fmla="*/ 2147483646 h 63"/>
              <a:gd name="T12" fmla="*/ 2147483646 w 15"/>
              <a:gd name="T13" fmla="*/ 0 h 63"/>
              <a:gd name="T14" fmla="*/ 2147483646 w 15"/>
              <a:gd name="T15" fmla="*/ 0 h 63"/>
              <a:gd name="T16" fmla="*/ 2147483646 w 15"/>
              <a:gd name="T17" fmla="*/ 2147483646 h 63"/>
              <a:gd name="T18" fmla="*/ 0 w 15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3"/>
              <a:gd name="T32" fmla="*/ 15 w 15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3">
                <a:moveTo>
                  <a:pt x="2" y="63"/>
                </a:moveTo>
                <a:lnTo>
                  <a:pt x="2" y="16"/>
                </a:lnTo>
                <a:lnTo>
                  <a:pt x="10" y="16"/>
                </a:lnTo>
                <a:lnTo>
                  <a:pt x="10" y="63"/>
                </a:lnTo>
                <a:lnTo>
                  <a:pt x="2" y="63"/>
                </a:lnTo>
                <a:close/>
                <a:moveTo>
                  <a:pt x="0" y="12"/>
                </a:moveTo>
                <a:lnTo>
                  <a:pt x="5" y="0"/>
                </a:lnTo>
                <a:lnTo>
                  <a:pt x="15" y="0"/>
                </a:lnTo>
                <a:lnTo>
                  <a:pt x="5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7" name="Freeform 1043"/>
          <p:cNvSpPr>
            <a:spLocks noChangeAspect="1" noEditPoints="1"/>
          </p:cNvSpPr>
          <p:nvPr/>
        </p:nvSpPr>
        <p:spPr bwMode="auto">
          <a:xfrm>
            <a:off x="4408488" y="415448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8" name="Freeform 1044"/>
          <p:cNvSpPr>
            <a:spLocks noChangeAspect="1"/>
          </p:cNvSpPr>
          <p:nvPr/>
        </p:nvSpPr>
        <p:spPr bwMode="auto">
          <a:xfrm>
            <a:off x="4325938" y="4089400"/>
            <a:ext cx="23812" cy="26988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49" y="51"/>
                </a:lnTo>
                <a:lnTo>
                  <a:pt x="48" y="53"/>
                </a:lnTo>
                <a:lnTo>
                  <a:pt x="47" y="56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0" y="60"/>
                </a:lnTo>
                <a:lnTo>
                  <a:pt x="9" y="59"/>
                </a:lnTo>
                <a:lnTo>
                  <a:pt x="8" y="58"/>
                </a:lnTo>
                <a:lnTo>
                  <a:pt x="7" y="57"/>
                </a:lnTo>
                <a:lnTo>
                  <a:pt x="6" y="55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1"/>
                </a:lnTo>
                <a:lnTo>
                  <a:pt x="48" y="12"/>
                </a:lnTo>
                <a:lnTo>
                  <a:pt x="49" y="14"/>
                </a:lnTo>
                <a:lnTo>
                  <a:pt x="49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0" y="19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4"/>
                </a:lnTo>
                <a:lnTo>
                  <a:pt x="8" y="27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lnTo>
                  <a:pt x="9" y="41"/>
                </a:lnTo>
                <a:lnTo>
                  <a:pt x="9" y="43"/>
                </a:lnTo>
                <a:lnTo>
                  <a:pt x="10" y="45"/>
                </a:lnTo>
                <a:lnTo>
                  <a:pt x="10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59" name="Freeform 1045"/>
          <p:cNvSpPr>
            <a:spLocks noChangeAspect="1"/>
          </p:cNvSpPr>
          <p:nvPr/>
        </p:nvSpPr>
        <p:spPr bwMode="auto">
          <a:xfrm>
            <a:off x="4352925" y="4097338"/>
            <a:ext cx="12700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0" name="Freeform 1046"/>
          <p:cNvSpPr>
            <a:spLocks noChangeAspect="1"/>
          </p:cNvSpPr>
          <p:nvPr/>
        </p:nvSpPr>
        <p:spPr bwMode="auto">
          <a:xfrm>
            <a:off x="4367213" y="4097338"/>
            <a:ext cx="17462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7"/>
                </a:lnTo>
                <a:lnTo>
                  <a:pt x="20" y="47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7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1" name="Freeform 1047"/>
          <p:cNvSpPr>
            <a:spLocks noChangeAspect="1"/>
          </p:cNvSpPr>
          <p:nvPr/>
        </p:nvSpPr>
        <p:spPr bwMode="auto">
          <a:xfrm>
            <a:off x="4386263" y="4097338"/>
            <a:ext cx="19050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6" y="0"/>
                </a:lnTo>
                <a:lnTo>
                  <a:pt x="36" y="6"/>
                </a:lnTo>
                <a:lnTo>
                  <a:pt x="13" y="34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2" name="Freeform 1048"/>
          <p:cNvSpPr>
            <a:spLocks noChangeAspect="1" noEditPoints="1"/>
          </p:cNvSpPr>
          <p:nvPr/>
        </p:nvSpPr>
        <p:spPr bwMode="auto">
          <a:xfrm>
            <a:off x="4406900" y="40973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3" name="Freeform 1049"/>
          <p:cNvSpPr>
            <a:spLocks noChangeAspect="1"/>
          </p:cNvSpPr>
          <p:nvPr/>
        </p:nvSpPr>
        <p:spPr bwMode="auto">
          <a:xfrm>
            <a:off x="4425950" y="4090988"/>
            <a:ext cx="11113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0" y="63"/>
                </a:lnTo>
                <a:lnTo>
                  <a:pt x="9" y="63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1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4" name="Freeform 1050"/>
          <p:cNvSpPr>
            <a:spLocks noChangeAspect="1" noEditPoints="1"/>
          </p:cNvSpPr>
          <p:nvPr/>
        </p:nvSpPr>
        <p:spPr bwMode="auto">
          <a:xfrm>
            <a:off x="4437063" y="40973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8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5" name="Freeform 1051"/>
          <p:cNvSpPr>
            <a:spLocks noChangeAspect="1" noEditPoints="1"/>
          </p:cNvSpPr>
          <p:nvPr/>
        </p:nvSpPr>
        <p:spPr bwMode="auto">
          <a:xfrm>
            <a:off x="4297363" y="4229100"/>
            <a:ext cx="20637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6" name="Freeform 1052"/>
          <p:cNvSpPr>
            <a:spLocks noChangeAspect="1"/>
          </p:cNvSpPr>
          <p:nvPr/>
        </p:nvSpPr>
        <p:spPr bwMode="auto">
          <a:xfrm>
            <a:off x="4221163" y="4259263"/>
            <a:ext cx="20637" cy="25400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6"/>
                </a:lnTo>
                <a:lnTo>
                  <a:pt x="32" y="56"/>
                </a:lnTo>
                <a:lnTo>
                  <a:pt x="33" y="55"/>
                </a:lnTo>
                <a:lnTo>
                  <a:pt x="35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7"/>
                </a:lnTo>
                <a:lnTo>
                  <a:pt x="31" y="37"/>
                </a:lnTo>
                <a:lnTo>
                  <a:pt x="29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5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7"/>
                </a:lnTo>
                <a:lnTo>
                  <a:pt x="46" y="19"/>
                </a:lnTo>
                <a:lnTo>
                  <a:pt x="38" y="19"/>
                </a:lnTo>
                <a:lnTo>
                  <a:pt x="38" y="17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9"/>
                </a:lnTo>
                <a:lnTo>
                  <a:pt x="17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8" y="27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7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6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5" y="63"/>
                </a:lnTo>
                <a:lnTo>
                  <a:pt x="33" y="64"/>
                </a:lnTo>
                <a:lnTo>
                  <a:pt x="32" y="64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7" name="Freeform 1053"/>
          <p:cNvSpPr>
            <a:spLocks noChangeAspect="1" noEditPoints="1"/>
          </p:cNvSpPr>
          <p:nvPr/>
        </p:nvSpPr>
        <p:spPr bwMode="auto">
          <a:xfrm>
            <a:off x="4244975" y="4259263"/>
            <a:ext cx="20638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7"/>
                </a:moveTo>
                <a:lnTo>
                  <a:pt x="29" y="59"/>
                </a:lnTo>
                <a:lnTo>
                  <a:pt x="28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5" y="61"/>
                </a:lnTo>
                <a:lnTo>
                  <a:pt x="24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5" y="60"/>
                </a:lnTo>
                <a:lnTo>
                  <a:pt x="4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4" y="41"/>
                </a:lnTo>
                <a:lnTo>
                  <a:pt x="4" y="40"/>
                </a:lnTo>
                <a:lnTo>
                  <a:pt x="5" y="40"/>
                </a:lnTo>
                <a:lnTo>
                  <a:pt x="6" y="39"/>
                </a:lnTo>
                <a:lnTo>
                  <a:pt x="7" y="38"/>
                </a:lnTo>
                <a:lnTo>
                  <a:pt x="8" y="38"/>
                </a:lnTo>
                <a:lnTo>
                  <a:pt x="10" y="37"/>
                </a:lnTo>
                <a:lnTo>
                  <a:pt x="11" y="37"/>
                </a:lnTo>
                <a:lnTo>
                  <a:pt x="12" y="35"/>
                </a:lnTo>
                <a:lnTo>
                  <a:pt x="14" y="35"/>
                </a:lnTo>
                <a:lnTo>
                  <a:pt x="15" y="35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6" y="33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30" y="25"/>
                </a:lnTo>
                <a:lnTo>
                  <a:pt x="29" y="25"/>
                </a:lnTo>
                <a:lnTo>
                  <a:pt x="29" y="24"/>
                </a:lnTo>
                <a:lnTo>
                  <a:pt x="28" y="24"/>
                </a:lnTo>
                <a:lnTo>
                  <a:pt x="27" y="23"/>
                </a:lnTo>
                <a:lnTo>
                  <a:pt x="26" y="23"/>
                </a:lnTo>
                <a:lnTo>
                  <a:pt x="25" y="22"/>
                </a:lnTo>
                <a:lnTo>
                  <a:pt x="23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5"/>
                </a:lnTo>
                <a:lnTo>
                  <a:pt x="10" y="27"/>
                </a:lnTo>
                <a:lnTo>
                  <a:pt x="10" y="28"/>
                </a:lnTo>
                <a:lnTo>
                  <a:pt x="9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4" y="22"/>
                </a:lnTo>
                <a:lnTo>
                  <a:pt x="5" y="21"/>
                </a:lnTo>
                <a:lnTo>
                  <a:pt x="6" y="20"/>
                </a:lnTo>
                <a:lnTo>
                  <a:pt x="6" y="19"/>
                </a:lnTo>
                <a:lnTo>
                  <a:pt x="8" y="18"/>
                </a:lnTo>
                <a:lnTo>
                  <a:pt x="9" y="18"/>
                </a:lnTo>
                <a:lnTo>
                  <a:pt x="9" y="17"/>
                </a:lnTo>
                <a:lnTo>
                  <a:pt x="10" y="17"/>
                </a:lnTo>
                <a:lnTo>
                  <a:pt x="11" y="15"/>
                </a:lnTo>
                <a:lnTo>
                  <a:pt x="13" y="15"/>
                </a:lnTo>
                <a:lnTo>
                  <a:pt x="15" y="15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4" y="14"/>
                </a:lnTo>
                <a:lnTo>
                  <a:pt x="26" y="14"/>
                </a:lnTo>
                <a:lnTo>
                  <a:pt x="27" y="14"/>
                </a:lnTo>
                <a:lnTo>
                  <a:pt x="29" y="15"/>
                </a:lnTo>
                <a:lnTo>
                  <a:pt x="30" y="15"/>
                </a:lnTo>
                <a:lnTo>
                  <a:pt x="31" y="15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5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9" y="41"/>
                </a:lnTo>
                <a:lnTo>
                  <a:pt x="26" y="41"/>
                </a:lnTo>
                <a:lnTo>
                  <a:pt x="23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4"/>
                </a:lnTo>
                <a:lnTo>
                  <a:pt x="11" y="44"/>
                </a:lnTo>
                <a:lnTo>
                  <a:pt x="10" y="44"/>
                </a:lnTo>
                <a:lnTo>
                  <a:pt x="10" y="45"/>
                </a:lnTo>
                <a:lnTo>
                  <a:pt x="9" y="45"/>
                </a:lnTo>
                <a:lnTo>
                  <a:pt x="9" y="47"/>
                </a:lnTo>
                <a:lnTo>
                  <a:pt x="8" y="48"/>
                </a:lnTo>
                <a:lnTo>
                  <a:pt x="8" y="49"/>
                </a:lnTo>
                <a:lnTo>
                  <a:pt x="8" y="51"/>
                </a:lnTo>
                <a:lnTo>
                  <a:pt x="9" y="52"/>
                </a:lnTo>
                <a:lnTo>
                  <a:pt x="9" y="53"/>
                </a:lnTo>
                <a:lnTo>
                  <a:pt x="10" y="53"/>
                </a:lnTo>
                <a:lnTo>
                  <a:pt x="11" y="54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4"/>
                </a:lnTo>
                <a:lnTo>
                  <a:pt x="23" y="54"/>
                </a:lnTo>
                <a:lnTo>
                  <a:pt x="25" y="53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8" y="11"/>
                </a:moveTo>
                <a:lnTo>
                  <a:pt x="8" y="10"/>
                </a:lnTo>
                <a:lnTo>
                  <a:pt x="8" y="9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4" y="3"/>
                </a:lnTo>
                <a:lnTo>
                  <a:pt x="25" y="3"/>
                </a:lnTo>
                <a:lnTo>
                  <a:pt x="26" y="3"/>
                </a:lnTo>
                <a:lnTo>
                  <a:pt x="26" y="2"/>
                </a:lnTo>
                <a:lnTo>
                  <a:pt x="27" y="1"/>
                </a:lnTo>
                <a:lnTo>
                  <a:pt x="27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5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30" y="9"/>
                </a:lnTo>
                <a:lnTo>
                  <a:pt x="30" y="10"/>
                </a:lnTo>
                <a:lnTo>
                  <a:pt x="29" y="10"/>
                </a:lnTo>
                <a:lnTo>
                  <a:pt x="28" y="10"/>
                </a:lnTo>
                <a:lnTo>
                  <a:pt x="27" y="11"/>
                </a:lnTo>
                <a:lnTo>
                  <a:pt x="26" y="11"/>
                </a:lnTo>
                <a:lnTo>
                  <a:pt x="24" y="11"/>
                </a:lnTo>
                <a:lnTo>
                  <a:pt x="23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8" name="Freeform 1054"/>
          <p:cNvSpPr>
            <a:spLocks noChangeAspect="1" noEditPoints="1"/>
          </p:cNvSpPr>
          <p:nvPr/>
        </p:nvSpPr>
        <p:spPr bwMode="auto">
          <a:xfrm>
            <a:off x="4267200" y="426561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69" name="Freeform 1055"/>
          <p:cNvSpPr>
            <a:spLocks noChangeAspect="1"/>
          </p:cNvSpPr>
          <p:nvPr/>
        </p:nvSpPr>
        <p:spPr bwMode="auto">
          <a:xfrm>
            <a:off x="4298950" y="4259263"/>
            <a:ext cx="15875" cy="25400"/>
          </a:xfrm>
          <a:custGeom>
            <a:avLst/>
            <a:gdLst>
              <a:gd name="T0" fmla="*/ 2147483646 w 33"/>
              <a:gd name="T1" fmla="*/ 2147483646 h 64"/>
              <a:gd name="T2" fmla="*/ 2147483646 w 33"/>
              <a:gd name="T3" fmla="*/ 2147483646 h 64"/>
              <a:gd name="T4" fmla="*/ 2147483646 w 33"/>
              <a:gd name="T5" fmla="*/ 2147483646 h 64"/>
              <a:gd name="T6" fmla="*/ 2147483646 w 33"/>
              <a:gd name="T7" fmla="*/ 2147483646 h 64"/>
              <a:gd name="T8" fmla="*/ 2147483646 w 33"/>
              <a:gd name="T9" fmla="*/ 2147483646 h 64"/>
              <a:gd name="T10" fmla="*/ 2147483646 w 33"/>
              <a:gd name="T11" fmla="*/ 2147483646 h 64"/>
              <a:gd name="T12" fmla="*/ 2147483646 w 33"/>
              <a:gd name="T13" fmla="*/ 2147483646 h 64"/>
              <a:gd name="T14" fmla="*/ 2147483646 w 33"/>
              <a:gd name="T15" fmla="*/ 2147483646 h 64"/>
              <a:gd name="T16" fmla="*/ 2147483646 w 33"/>
              <a:gd name="T17" fmla="*/ 2147483646 h 64"/>
              <a:gd name="T18" fmla="*/ 2147483646 w 33"/>
              <a:gd name="T19" fmla="*/ 2147483646 h 64"/>
              <a:gd name="T20" fmla="*/ 2147483646 w 33"/>
              <a:gd name="T21" fmla="*/ 2147483646 h 64"/>
              <a:gd name="T22" fmla="*/ 2147483646 w 33"/>
              <a:gd name="T23" fmla="*/ 2147483646 h 64"/>
              <a:gd name="T24" fmla="*/ 2147483646 w 33"/>
              <a:gd name="T25" fmla="*/ 2147483646 h 64"/>
              <a:gd name="T26" fmla="*/ 2147483646 w 33"/>
              <a:gd name="T27" fmla="*/ 0 h 64"/>
              <a:gd name="T28" fmla="*/ 2147483646 w 33"/>
              <a:gd name="T29" fmla="*/ 2147483646 h 64"/>
              <a:gd name="T30" fmla="*/ 2147483646 w 33"/>
              <a:gd name="T31" fmla="*/ 2147483646 h 64"/>
              <a:gd name="T32" fmla="*/ 2147483646 w 33"/>
              <a:gd name="T33" fmla="*/ 2147483646 h 64"/>
              <a:gd name="T34" fmla="*/ 2147483646 w 33"/>
              <a:gd name="T35" fmla="*/ 2147483646 h 64"/>
              <a:gd name="T36" fmla="*/ 2147483646 w 33"/>
              <a:gd name="T37" fmla="*/ 2147483646 h 64"/>
              <a:gd name="T38" fmla="*/ 2147483646 w 33"/>
              <a:gd name="T39" fmla="*/ 2147483646 h 64"/>
              <a:gd name="T40" fmla="*/ 2147483646 w 33"/>
              <a:gd name="T41" fmla="*/ 2147483646 h 64"/>
              <a:gd name="T42" fmla="*/ 2147483646 w 33"/>
              <a:gd name="T43" fmla="*/ 2147483646 h 64"/>
              <a:gd name="T44" fmla="*/ 2147483646 w 33"/>
              <a:gd name="T45" fmla="*/ 2147483646 h 64"/>
              <a:gd name="T46" fmla="*/ 2147483646 w 33"/>
              <a:gd name="T47" fmla="*/ 2147483646 h 64"/>
              <a:gd name="T48" fmla="*/ 2147483646 w 33"/>
              <a:gd name="T49" fmla="*/ 2147483646 h 64"/>
              <a:gd name="T50" fmla="*/ 2147483646 w 33"/>
              <a:gd name="T51" fmla="*/ 2147483646 h 64"/>
              <a:gd name="T52" fmla="*/ 2147483646 w 33"/>
              <a:gd name="T53" fmla="*/ 2147483646 h 64"/>
              <a:gd name="T54" fmla="*/ 2147483646 w 33"/>
              <a:gd name="T55" fmla="*/ 2147483646 h 64"/>
              <a:gd name="T56" fmla="*/ 2147483646 w 33"/>
              <a:gd name="T57" fmla="*/ 2147483646 h 64"/>
              <a:gd name="T58" fmla="*/ 2147483646 w 33"/>
              <a:gd name="T59" fmla="*/ 2147483646 h 64"/>
              <a:gd name="T60" fmla="*/ 2147483646 w 33"/>
              <a:gd name="T61" fmla="*/ 2147483646 h 64"/>
              <a:gd name="T62" fmla="*/ 2147483646 w 33"/>
              <a:gd name="T63" fmla="*/ 2147483646 h 64"/>
              <a:gd name="T64" fmla="*/ 2147483646 w 33"/>
              <a:gd name="T65" fmla="*/ 2147483646 h 64"/>
              <a:gd name="T66" fmla="*/ 2147483646 w 33"/>
              <a:gd name="T67" fmla="*/ 2147483646 h 64"/>
              <a:gd name="T68" fmla="*/ 2147483646 w 33"/>
              <a:gd name="T69" fmla="*/ 2147483646 h 64"/>
              <a:gd name="T70" fmla="*/ 0 w 33"/>
              <a:gd name="T71" fmla="*/ 2147483646 h 64"/>
              <a:gd name="T72" fmla="*/ 0 w 33"/>
              <a:gd name="T73" fmla="*/ 2147483646 h 64"/>
              <a:gd name="T74" fmla="*/ 0 w 33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4"/>
              <a:gd name="T116" fmla="*/ 33 w 33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4">
                <a:moveTo>
                  <a:pt x="0" y="45"/>
                </a:moveTo>
                <a:lnTo>
                  <a:pt x="9" y="44"/>
                </a:lnTo>
                <a:lnTo>
                  <a:pt x="9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2"/>
                </a:lnTo>
                <a:lnTo>
                  <a:pt x="11" y="54"/>
                </a:lnTo>
                <a:lnTo>
                  <a:pt x="12" y="55"/>
                </a:lnTo>
                <a:lnTo>
                  <a:pt x="13" y="55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5"/>
                </a:lnTo>
                <a:lnTo>
                  <a:pt x="21" y="55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5"/>
                </a:lnTo>
                <a:lnTo>
                  <a:pt x="24" y="43"/>
                </a:lnTo>
                <a:lnTo>
                  <a:pt x="24" y="0"/>
                </a:lnTo>
                <a:lnTo>
                  <a:pt x="33" y="0"/>
                </a:lnTo>
                <a:lnTo>
                  <a:pt x="33" y="43"/>
                </a:lnTo>
                <a:lnTo>
                  <a:pt x="33" y="45"/>
                </a:lnTo>
                <a:lnTo>
                  <a:pt x="33" y="46"/>
                </a:lnTo>
                <a:lnTo>
                  <a:pt x="33" y="49"/>
                </a:lnTo>
                <a:lnTo>
                  <a:pt x="33" y="50"/>
                </a:lnTo>
                <a:lnTo>
                  <a:pt x="32" y="52"/>
                </a:lnTo>
                <a:lnTo>
                  <a:pt x="32" y="53"/>
                </a:lnTo>
                <a:lnTo>
                  <a:pt x="32" y="54"/>
                </a:lnTo>
                <a:lnTo>
                  <a:pt x="31" y="55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7" y="61"/>
                </a:lnTo>
                <a:lnTo>
                  <a:pt x="26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5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6"/>
                </a:ln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0" name="Freeform 1056"/>
          <p:cNvSpPr>
            <a:spLocks noChangeAspect="1" noEditPoints="1"/>
          </p:cNvSpPr>
          <p:nvPr/>
        </p:nvSpPr>
        <p:spPr bwMode="auto">
          <a:xfrm>
            <a:off x="4321175" y="4265613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1" name="Freeform 1057"/>
          <p:cNvSpPr>
            <a:spLocks noChangeAspect="1"/>
          </p:cNvSpPr>
          <p:nvPr/>
        </p:nvSpPr>
        <p:spPr bwMode="auto">
          <a:xfrm>
            <a:off x="4341813" y="4265613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2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2" name="Freeform 1058"/>
          <p:cNvSpPr>
            <a:spLocks noChangeAspect="1" noEditPoints="1"/>
          </p:cNvSpPr>
          <p:nvPr/>
        </p:nvSpPr>
        <p:spPr bwMode="auto">
          <a:xfrm>
            <a:off x="4360863" y="4259263"/>
            <a:ext cx="19050" cy="25400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0 w 40"/>
              <a:gd name="T27" fmla="*/ 2147483646 h 64"/>
              <a:gd name="T28" fmla="*/ 0 w 40"/>
              <a:gd name="T29" fmla="*/ 2147483646 h 64"/>
              <a:gd name="T30" fmla="*/ 0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0 h 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4"/>
              <a:gd name="T161" fmla="*/ 40 w 40"/>
              <a:gd name="T162" fmla="*/ 64 h 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4">
                <a:moveTo>
                  <a:pt x="32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3"/>
                </a:lnTo>
                <a:lnTo>
                  <a:pt x="38" y="54"/>
                </a:lnTo>
                <a:lnTo>
                  <a:pt x="38" y="55"/>
                </a:lnTo>
                <a:lnTo>
                  <a:pt x="37" y="55"/>
                </a:lnTo>
                <a:lnTo>
                  <a:pt x="37" y="58"/>
                </a:lnTo>
                <a:lnTo>
                  <a:pt x="36" y="59"/>
                </a:lnTo>
                <a:lnTo>
                  <a:pt x="35" y="59"/>
                </a:lnTo>
                <a:lnTo>
                  <a:pt x="35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3"/>
                </a:lnTo>
                <a:lnTo>
                  <a:pt x="5" y="23"/>
                </a:lnTo>
                <a:lnTo>
                  <a:pt x="5" y="22"/>
                </a:lnTo>
                <a:lnTo>
                  <a:pt x="7" y="20"/>
                </a:lnTo>
                <a:lnTo>
                  <a:pt x="8" y="19"/>
                </a:lnTo>
                <a:lnTo>
                  <a:pt x="10" y="18"/>
                </a:lnTo>
                <a:lnTo>
                  <a:pt x="12" y="16"/>
                </a:lnTo>
                <a:lnTo>
                  <a:pt x="14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6" y="16"/>
                </a:lnTo>
                <a:lnTo>
                  <a:pt x="28" y="16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5" y="22"/>
                </a:lnTo>
                <a:lnTo>
                  <a:pt x="35" y="23"/>
                </a:lnTo>
                <a:lnTo>
                  <a:pt x="36" y="23"/>
                </a:lnTo>
                <a:lnTo>
                  <a:pt x="37" y="25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4"/>
                </a:lnTo>
                <a:lnTo>
                  <a:pt x="40" y="35"/>
                </a:lnTo>
                <a:lnTo>
                  <a:pt x="40" y="38"/>
                </a:lnTo>
                <a:lnTo>
                  <a:pt x="40" y="40"/>
                </a:lnTo>
                <a:lnTo>
                  <a:pt x="40" y="42"/>
                </a:ln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6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5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30" y="52"/>
                </a:lnTo>
                <a:lnTo>
                  <a:pt x="31" y="51"/>
                </a:lnTo>
                <a:lnTo>
                  <a:pt x="32" y="49"/>
                </a:lnTo>
                <a:close/>
                <a:moveTo>
                  <a:pt x="7" y="34"/>
                </a:moveTo>
                <a:lnTo>
                  <a:pt x="32" y="34"/>
                </a:lnTo>
                <a:lnTo>
                  <a:pt x="32" y="33"/>
                </a:lnTo>
                <a:lnTo>
                  <a:pt x="32" y="32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9"/>
                </a:lnTo>
                <a:lnTo>
                  <a:pt x="30" y="28"/>
                </a:lnTo>
                <a:lnTo>
                  <a:pt x="29" y="26"/>
                </a:lnTo>
                <a:lnTo>
                  <a:pt x="28" y="26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3" y="23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5"/>
                </a:lnTo>
                <a:lnTo>
                  <a:pt x="12" y="25"/>
                </a:lnTo>
                <a:lnTo>
                  <a:pt x="11" y="26"/>
                </a:lnTo>
                <a:lnTo>
                  <a:pt x="10" y="26"/>
                </a:lnTo>
                <a:lnTo>
                  <a:pt x="9" y="28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3" name="Freeform 1059"/>
          <p:cNvSpPr>
            <a:spLocks noChangeAspect="1" noEditPoints="1"/>
          </p:cNvSpPr>
          <p:nvPr/>
        </p:nvSpPr>
        <p:spPr bwMode="auto">
          <a:xfrm>
            <a:off x="4224338" y="4291013"/>
            <a:ext cx="17462" cy="26987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7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9" y="18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4" name="Freeform 1060"/>
          <p:cNvSpPr>
            <a:spLocks noChangeAspect="1" noEditPoints="1"/>
          </p:cNvSpPr>
          <p:nvPr/>
        </p:nvSpPr>
        <p:spPr bwMode="auto">
          <a:xfrm>
            <a:off x="4244975" y="4297363"/>
            <a:ext cx="20638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5" name="Freeform 1061"/>
          <p:cNvSpPr>
            <a:spLocks noChangeAspect="1"/>
          </p:cNvSpPr>
          <p:nvPr/>
        </p:nvSpPr>
        <p:spPr bwMode="auto">
          <a:xfrm>
            <a:off x="4279900" y="4289425"/>
            <a:ext cx="20638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1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6" y="41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2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2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2"/>
                </a:ln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2"/>
                </a:lnTo>
                <a:lnTo>
                  <a:pt x="34" y="12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2"/>
                </a:lnTo>
                <a:lnTo>
                  <a:pt x="13" y="13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2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2"/>
                </a:lnTo>
                <a:lnTo>
                  <a:pt x="37" y="32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1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1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1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6" name="Freeform 1062"/>
          <p:cNvSpPr>
            <a:spLocks noChangeAspect="1" noEditPoints="1"/>
          </p:cNvSpPr>
          <p:nvPr/>
        </p:nvSpPr>
        <p:spPr bwMode="auto">
          <a:xfrm>
            <a:off x="4303713" y="42973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7" name="Freeform 1063"/>
          <p:cNvSpPr>
            <a:spLocks noChangeAspect="1"/>
          </p:cNvSpPr>
          <p:nvPr/>
        </p:nvSpPr>
        <p:spPr bwMode="auto">
          <a:xfrm>
            <a:off x="4325938" y="4297363"/>
            <a:ext cx="11112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8" name="Freeform 1064"/>
          <p:cNvSpPr>
            <a:spLocks noChangeAspect="1" noEditPoints="1"/>
          </p:cNvSpPr>
          <p:nvPr/>
        </p:nvSpPr>
        <p:spPr bwMode="auto">
          <a:xfrm>
            <a:off x="4341813" y="4291013"/>
            <a:ext cx="1587" cy="26987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79" name="Freeform 1065"/>
          <p:cNvSpPr>
            <a:spLocks noChangeAspect="1" noEditPoints="1"/>
          </p:cNvSpPr>
          <p:nvPr/>
        </p:nvSpPr>
        <p:spPr bwMode="auto">
          <a:xfrm>
            <a:off x="4349750" y="4291013"/>
            <a:ext cx="15875" cy="26987"/>
          </a:xfrm>
          <a:custGeom>
            <a:avLst/>
            <a:gdLst>
              <a:gd name="T0" fmla="*/ 2147483646 w 37"/>
              <a:gd name="T1" fmla="*/ 2147483646 h 64"/>
              <a:gd name="T2" fmla="*/ 2147483646 w 37"/>
              <a:gd name="T3" fmla="*/ 2147483646 h 64"/>
              <a:gd name="T4" fmla="*/ 2147483646 w 37"/>
              <a:gd name="T5" fmla="*/ 2147483646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2147483646 w 37"/>
              <a:gd name="T13" fmla="*/ 2147483646 h 64"/>
              <a:gd name="T14" fmla="*/ 2147483646 w 37"/>
              <a:gd name="T15" fmla="*/ 2147483646 h 64"/>
              <a:gd name="T16" fmla="*/ 2147483646 w 37"/>
              <a:gd name="T17" fmla="*/ 2147483646 h 64"/>
              <a:gd name="T18" fmla="*/ 2147483646 w 37"/>
              <a:gd name="T19" fmla="*/ 2147483646 h 64"/>
              <a:gd name="T20" fmla="*/ 2147483646 w 37"/>
              <a:gd name="T21" fmla="*/ 2147483646 h 64"/>
              <a:gd name="T22" fmla="*/ 2147483646 w 37"/>
              <a:gd name="T23" fmla="*/ 2147483646 h 64"/>
              <a:gd name="T24" fmla="*/ 0 w 37"/>
              <a:gd name="T25" fmla="*/ 2147483646 h 64"/>
              <a:gd name="T26" fmla="*/ 0 w 37"/>
              <a:gd name="T27" fmla="*/ 2147483646 h 64"/>
              <a:gd name="T28" fmla="*/ 2147483646 w 37"/>
              <a:gd name="T29" fmla="*/ 2147483646 h 64"/>
              <a:gd name="T30" fmla="*/ 2147483646 w 37"/>
              <a:gd name="T31" fmla="*/ 2147483646 h 64"/>
              <a:gd name="T32" fmla="*/ 2147483646 w 37"/>
              <a:gd name="T33" fmla="*/ 2147483646 h 64"/>
              <a:gd name="T34" fmla="*/ 2147483646 w 37"/>
              <a:gd name="T35" fmla="*/ 2147483646 h 64"/>
              <a:gd name="T36" fmla="*/ 2147483646 w 37"/>
              <a:gd name="T37" fmla="*/ 2147483646 h 64"/>
              <a:gd name="T38" fmla="*/ 2147483646 w 37"/>
              <a:gd name="T39" fmla="*/ 2147483646 h 64"/>
              <a:gd name="T40" fmla="*/ 2147483646 w 37"/>
              <a:gd name="T41" fmla="*/ 2147483646 h 64"/>
              <a:gd name="T42" fmla="*/ 2147483646 w 37"/>
              <a:gd name="T43" fmla="*/ 2147483646 h 64"/>
              <a:gd name="T44" fmla="*/ 2147483646 w 37"/>
              <a:gd name="T45" fmla="*/ 2147483646 h 64"/>
              <a:gd name="T46" fmla="*/ 2147483646 w 37"/>
              <a:gd name="T47" fmla="*/ 2147483646 h 64"/>
              <a:gd name="T48" fmla="*/ 2147483646 w 37"/>
              <a:gd name="T49" fmla="*/ 2147483646 h 64"/>
              <a:gd name="T50" fmla="*/ 2147483646 w 37"/>
              <a:gd name="T51" fmla="*/ 2147483646 h 64"/>
              <a:gd name="T52" fmla="*/ 2147483646 w 37"/>
              <a:gd name="T53" fmla="*/ 2147483646 h 64"/>
              <a:gd name="T54" fmla="*/ 2147483646 w 37"/>
              <a:gd name="T55" fmla="*/ 2147483646 h 64"/>
              <a:gd name="T56" fmla="*/ 2147483646 w 37"/>
              <a:gd name="T57" fmla="*/ 2147483646 h 64"/>
              <a:gd name="T58" fmla="*/ 2147483646 w 37"/>
              <a:gd name="T59" fmla="*/ 2147483646 h 64"/>
              <a:gd name="T60" fmla="*/ 2147483646 w 37"/>
              <a:gd name="T61" fmla="*/ 2147483646 h 64"/>
              <a:gd name="T62" fmla="*/ 2147483646 w 37"/>
              <a:gd name="T63" fmla="*/ 2147483646 h 64"/>
              <a:gd name="T64" fmla="*/ 2147483646 w 37"/>
              <a:gd name="T65" fmla="*/ 2147483646 h 64"/>
              <a:gd name="T66" fmla="*/ 2147483646 w 37"/>
              <a:gd name="T67" fmla="*/ 2147483646 h 64"/>
              <a:gd name="T68" fmla="*/ 2147483646 w 37"/>
              <a:gd name="T69" fmla="*/ 2147483646 h 64"/>
              <a:gd name="T70" fmla="*/ 2147483646 w 37"/>
              <a:gd name="T71" fmla="*/ 2147483646 h 64"/>
              <a:gd name="T72" fmla="*/ 2147483646 w 37"/>
              <a:gd name="T73" fmla="*/ 2147483646 h 64"/>
              <a:gd name="T74" fmla="*/ 2147483646 w 37"/>
              <a:gd name="T75" fmla="*/ 2147483646 h 64"/>
              <a:gd name="T76" fmla="*/ 2147483646 w 37"/>
              <a:gd name="T77" fmla="*/ 2147483646 h 64"/>
              <a:gd name="T78" fmla="*/ 2147483646 w 37"/>
              <a:gd name="T79" fmla="*/ 2147483646 h 64"/>
              <a:gd name="T80" fmla="*/ 2147483646 w 37"/>
              <a:gd name="T81" fmla="*/ 2147483646 h 64"/>
              <a:gd name="T82" fmla="*/ 2147483646 w 37"/>
              <a:gd name="T83" fmla="*/ 2147483646 h 64"/>
              <a:gd name="T84" fmla="*/ 2147483646 w 37"/>
              <a:gd name="T85" fmla="*/ 2147483646 h 64"/>
              <a:gd name="T86" fmla="*/ 2147483646 w 37"/>
              <a:gd name="T87" fmla="*/ 2147483646 h 64"/>
              <a:gd name="T88" fmla="*/ 2147483646 w 37"/>
              <a:gd name="T89" fmla="*/ 2147483646 h 64"/>
              <a:gd name="T90" fmla="*/ 2147483646 w 37"/>
              <a:gd name="T91" fmla="*/ 2147483646 h 64"/>
              <a:gd name="T92" fmla="*/ 2147483646 w 37"/>
              <a:gd name="T93" fmla="*/ 2147483646 h 64"/>
              <a:gd name="T94" fmla="*/ 2147483646 w 37"/>
              <a:gd name="T95" fmla="*/ 2147483646 h 64"/>
              <a:gd name="T96" fmla="*/ 2147483646 w 37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4"/>
              <a:gd name="T149" fmla="*/ 37 w 37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7" y="0"/>
                </a:lnTo>
                <a:lnTo>
                  <a:pt x="37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0" name="Freeform 1066"/>
          <p:cNvSpPr>
            <a:spLocks noChangeAspect="1" noEditPoints="1"/>
          </p:cNvSpPr>
          <p:nvPr/>
        </p:nvSpPr>
        <p:spPr bwMode="auto">
          <a:xfrm>
            <a:off x="4370388" y="4291013"/>
            <a:ext cx="19050" cy="26987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0 h 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4"/>
              <a:gd name="T167" fmla="*/ 40 w 40"/>
              <a:gd name="T168" fmla="*/ 64 h 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4">
                <a:moveTo>
                  <a:pt x="0" y="40"/>
                </a:move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8"/>
                </a:lnTo>
                <a:lnTo>
                  <a:pt x="2" y="26"/>
                </a:lnTo>
                <a:lnTo>
                  <a:pt x="3" y="25"/>
                </a:lnTo>
                <a:lnTo>
                  <a:pt x="4" y="24"/>
                </a:lnTo>
                <a:lnTo>
                  <a:pt x="4" y="23"/>
                </a:lnTo>
                <a:lnTo>
                  <a:pt x="5" y="22"/>
                </a:lnTo>
                <a:lnTo>
                  <a:pt x="6" y="21"/>
                </a:lnTo>
                <a:lnTo>
                  <a:pt x="8" y="20"/>
                </a:lnTo>
                <a:lnTo>
                  <a:pt x="9" y="18"/>
                </a:lnTo>
                <a:lnTo>
                  <a:pt x="10" y="17"/>
                </a:lnTo>
                <a:lnTo>
                  <a:pt x="11" y="17"/>
                </a:lnTo>
                <a:lnTo>
                  <a:pt x="12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4" y="15"/>
                </a:lnTo>
                <a:lnTo>
                  <a:pt x="26" y="16"/>
                </a:lnTo>
                <a:lnTo>
                  <a:pt x="28" y="16"/>
                </a:lnTo>
                <a:lnTo>
                  <a:pt x="29" y="17"/>
                </a:lnTo>
                <a:lnTo>
                  <a:pt x="31" y="18"/>
                </a:lnTo>
                <a:lnTo>
                  <a:pt x="32" y="20"/>
                </a:lnTo>
                <a:lnTo>
                  <a:pt x="35" y="22"/>
                </a:lnTo>
                <a:lnTo>
                  <a:pt x="36" y="23"/>
                </a:lnTo>
                <a:lnTo>
                  <a:pt x="37" y="25"/>
                </a:lnTo>
                <a:lnTo>
                  <a:pt x="38" y="27"/>
                </a:lnTo>
                <a:lnTo>
                  <a:pt x="39" y="28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6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7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5" y="57"/>
                </a:lnTo>
                <a:lnTo>
                  <a:pt x="34" y="59"/>
                </a:lnTo>
                <a:lnTo>
                  <a:pt x="32" y="60"/>
                </a:lnTo>
                <a:lnTo>
                  <a:pt x="31" y="61"/>
                </a:lnTo>
                <a:lnTo>
                  <a:pt x="30" y="61"/>
                </a:lnTo>
                <a:lnTo>
                  <a:pt x="29" y="62"/>
                </a:lnTo>
                <a:lnTo>
                  <a:pt x="28" y="63"/>
                </a:lnTo>
                <a:lnTo>
                  <a:pt x="26" y="63"/>
                </a:lnTo>
                <a:lnTo>
                  <a:pt x="25" y="63"/>
                </a:lnTo>
                <a:lnTo>
                  <a:pt x="24" y="64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7"/>
                </a:lnTo>
                <a:lnTo>
                  <a:pt x="4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5" y="55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30" y="50"/>
                </a:lnTo>
                <a:lnTo>
                  <a:pt x="31" y="49"/>
                </a:lnTo>
                <a:lnTo>
                  <a:pt x="31" y="46"/>
                </a:lnTo>
                <a:lnTo>
                  <a:pt x="32" y="45"/>
                </a:lnTo>
                <a:lnTo>
                  <a:pt x="32" y="43"/>
                </a:lnTo>
                <a:lnTo>
                  <a:pt x="32" y="42"/>
                </a:lnTo>
                <a:lnTo>
                  <a:pt x="32" y="40"/>
                </a:lnTo>
                <a:lnTo>
                  <a:pt x="32" y="39"/>
                </a:lnTo>
                <a:lnTo>
                  <a:pt x="32" y="37"/>
                </a:lnTo>
                <a:lnTo>
                  <a:pt x="32" y="35"/>
                </a:lnTo>
                <a:lnTo>
                  <a:pt x="32" y="34"/>
                </a:lnTo>
                <a:lnTo>
                  <a:pt x="31" y="32"/>
                </a:lnTo>
                <a:lnTo>
                  <a:pt x="31" y="31"/>
                </a:lnTo>
                <a:lnTo>
                  <a:pt x="30" y="30"/>
                </a:lnTo>
                <a:lnTo>
                  <a:pt x="29" y="28"/>
                </a:lnTo>
                <a:lnTo>
                  <a:pt x="29" y="27"/>
                </a:lnTo>
                <a:lnTo>
                  <a:pt x="28" y="26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4"/>
                </a:lnTo>
                <a:lnTo>
                  <a:pt x="15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10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1" name="Freeform 1067"/>
          <p:cNvSpPr>
            <a:spLocks noChangeAspect="1" noEditPoints="1"/>
          </p:cNvSpPr>
          <p:nvPr/>
        </p:nvSpPr>
        <p:spPr bwMode="auto">
          <a:xfrm>
            <a:off x="4411663" y="4440238"/>
            <a:ext cx="20637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3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2"/>
                </a:lnTo>
                <a:lnTo>
                  <a:pt x="44" y="33"/>
                </a:lnTo>
                <a:lnTo>
                  <a:pt x="44" y="35"/>
                </a:lnTo>
                <a:lnTo>
                  <a:pt x="43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2" name="Freeform 1068"/>
          <p:cNvSpPr>
            <a:spLocks noChangeAspect="1" noEditPoints="1"/>
          </p:cNvSpPr>
          <p:nvPr/>
        </p:nvSpPr>
        <p:spPr bwMode="auto">
          <a:xfrm>
            <a:off x="3868738" y="4232275"/>
            <a:ext cx="20637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3" name="Freeform 1069"/>
          <p:cNvSpPr>
            <a:spLocks noChangeAspect="1" noEditPoints="1"/>
          </p:cNvSpPr>
          <p:nvPr/>
        </p:nvSpPr>
        <p:spPr bwMode="auto">
          <a:xfrm>
            <a:off x="3706813" y="4117975"/>
            <a:ext cx="20637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4" name="Freeform 1070"/>
          <p:cNvSpPr>
            <a:spLocks noChangeAspect="1" noEditPoints="1"/>
          </p:cNvSpPr>
          <p:nvPr/>
        </p:nvSpPr>
        <p:spPr bwMode="auto">
          <a:xfrm>
            <a:off x="3551238" y="4256088"/>
            <a:ext cx="20637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5" name="Freeform 1071"/>
          <p:cNvSpPr>
            <a:spLocks noChangeAspect="1" noEditPoints="1"/>
          </p:cNvSpPr>
          <p:nvPr/>
        </p:nvSpPr>
        <p:spPr bwMode="auto">
          <a:xfrm>
            <a:off x="3397250" y="4114800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1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6" name="Freeform 1072"/>
          <p:cNvSpPr>
            <a:spLocks noChangeAspect="1" noEditPoints="1"/>
          </p:cNvSpPr>
          <p:nvPr/>
        </p:nvSpPr>
        <p:spPr bwMode="auto">
          <a:xfrm>
            <a:off x="3417888" y="4087813"/>
            <a:ext cx="19050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29" y="34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7" name="Freeform 1073"/>
          <p:cNvSpPr>
            <a:spLocks noChangeAspect="1" noEditPoints="1"/>
          </p:cNvSpPr>
          <p:nvPr/>
        </p:nvSpPr>
        <p:spPr bwMode="auto">
          <a:xfrm>
            <a:off x="3438525" y="40941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8" name="Freeform 1074"/>
          <p:cNvSpPr>
            <a:spLocks noChangeAspect="1" noEditPoints="1"/>
          </p:cNvSpPr>
          <p:nvPr/>
        </p:nvSpPr>
        <p:spPr bwMode="auto">
          <a:xfrm>
            <a:off x="3475038" y="4087813"/>
            <a:ext cx="19050" cy="25400"/>
          </a:xfrm>
          <a:custGeom>
            <a:avLst/>
            <a:gdLst>
              <a:gd name="T0" fmla="*/ 0 w 45"/>
              <a:gd name="T1" fmla="*/ 0 h 64"/>
              <a:gd name="T2" fmla="*/ 2147483646 w 45"/>
              <a:gd name="T3" fmla="*/ 0 h 64"/>
              <a:gd name="T4" fmla="*/ 2147483646 w 45"/>
              <a:gd name="T5" fmla="*/ 0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0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4"/>
              <a:gd name="T128" fmla="*/ 45 w 45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3"/>
                </a:lnTo>
                <a:lnTo>
                  <a:pt x="37" y="3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3"/>
                </a:lnTo>
                <a:lnTo>
                  <a:pt x="45" y="14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3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3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4"/>
                </a:lnTo>
                <a:lnTo>
                  <a:pt x="37" y="23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3"/>
                </a:lnTo>
                <a:lnTo>
                  <a:pt x="35" y="13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89" name="Freeform 1075"/>
          <p:cNvSpPr>
            <a:spLocks noChangeAspect="1" noEditPoints="1"/>
          </p:cNvSpPr>
          <p:nvPr/>
        </p:nvSpPr>
        <p:spPr bwMode="auto">
          <a:xfrm>
            <a:off x="3498850" y="4087813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0" name="Freeform 1076"/>
          <p:cNvSpPr>
            <a:spLocks noChangeAspect="1"/>
          </p:cNvSpPr>
          <p:nvPr/>
        </p:nvSpPr>
        <p:spPr bwMode="auto">
          <a:xfrm>
            <a:off x="3506788" y="4094163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1" name="Freeform 1077"/>
          <p:cNvSpPr>
            <a:spLocks noChangeAspect="1" noEditPoints="1"/>
          </p:cNvSpPr>
          <p:nvPr/>
        </p:nvSpPr>
        <p:spPr bwMode="auto">
          <a:xfrm>
            <a:off x="3521075" y="40941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2" name="Freeform 1078"/>
          <p:cNvSpPr>
            <a:spLocks noChangeAspect="1"/>
          </p:cNvSpPr>
          <p:nvPr/>
        </p:nvSpPr>
        <p:spPr bwMode="auto">
          <a:xfrm>
            <a:off x="3543300" y="4094163"/>
            <a:ext cx="17463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3" name="Freeform 1079"/>
          <p:cNvSpPr>
            <a:spLocks noChangeAspect="1"/>
          </p:cNvSpPr>
          <p:nvPr/>
        </p:nvSpPr>
        <p:spPr bwMode="auto">
          <a:xfrm>
            <a:off x="3563938" y="4087813"/>
            <a:ext cx="15875" cy="25400"/>
          </a:xfrm>
          <a:custGeom>
            <a:avLst/>
            <a:gdLst>
              <a:gd name="T0" fmla="*/ 0 w 36"/>
              <a:gd name="T1" fmla="*/ 0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2147483646 w 36"/>
              <a:gd name="T29" fmla="*/ 2147483646 h 64"/>
              <a:gd name="T30" fmla="*/ 2147483646 w 36"/>
              <a:gd name="T31" fmla="*/ 2147483646 h 64"/>
              <a:gd name="T32" fmla="*/ 2147483646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2147483646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8" y="23"/>
                </a:lnTo>
                <a:lnTo>
                  <a:pt x="8" y="21"/>
                </a:lnTo>
                <a:lnTo>
                  <a:pt x="10" y="20"/>
                </a:lnTo>
                <a:lnTo>
                  <a:pt x="11" y="19"/>
                </a:lnTo>
                <a:lnTo>
                  <a:pt x="12" y="18"/>
                </a:lnTo>
                <a:lnTo>
                  <a:pt x="13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4" y="16"/>
                </a:lnTo>
                <a:lnTo>
                  <a:pt x="25" y="16"/>
                </a:lnTo>
                <a:lnTo>
                  <a:pt x="26" y="17"/>
                </a:lnTo>
                <a:lnTo>
                  <a:pt x="27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3" y="21"/>
                </a:lnTo>
                <a:lnTo>
                  <a:pt x="33" y="23"/>
                </a:lnTo>
                <a:lnTo>
                  <a:pt x="35" y="24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4"/>
                </a:lnTo>
                <a:lnTo>
                  <a:pt x="36" y="64"/>
                </a:lnTo>
                <a:lnTo>
                  <a:pt x="28" y="64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8" y="30"/>
                </a:lnTo>
                <a:lnTo>
                  <a:pt x="27" y="29"/>
                </a:lnTo>
                <a:lnTo>
                  <a:pt x="27" y="28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4"/>
                </a:lnTo>
                <a:lnTo>
                  <a:pt x="15" y="25"/>
                </a:lnTo>
                <a:lnTo>
                  <a:pt x="12" y="26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7"/>
                </a:lnTo>
                <a:lnTo>
                  <a:pt x="7" y="39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4" name="Freeform 1080"/>
          <p:cNvSpPr>
            <a:spLocks noChangeAspect="1" noEditPoints="1"/>
          </p:cNvSpPr>
          <p:nvPr/>
        </p:nvSpPr>
        <p:spPr bwMode="auto">
          <a:xfrm>
            <a:off x="3584575" y="40941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5" name="Freeform 1081"/>
          <p:cNvSpPr>
            <a:spLocks noChangeAspect="1"/>
          </p:cNvSpPr>
          <p:nvPr/>
        </p:nvSpPr>
        <p:spPr bwMode="auto">
          <a:xfrm>
            <a:off x="3606800" y="4094163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7" y="24"/>
                </a:lnTo>
                <a:lnTo>
                  <a:pt x="7" y="23"/>
                </a:lnTo>
                <a:lnTo>
                  <a:pt x="6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6" y="4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6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5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6" name="Freeform 1082"/>
          <p:cNvSpPr>
            <a:spLocks noChangeAspect="1"/>
          </p:cNvSpPr>
          <p:nvPr/>
        </p:nvSpPr>
        <p:spPr bwMode="auto">
          <a:xfrm>
            <a:off x="3430588" y="4037013"/>
            <a:ext cx="15875" cy="23812"/>
          </a:xfrm>
          <a:custGeom>
            <a:avLst/>
            <a:gdLst>
              <a:gd name="T0" fmla="*/ 2147483646 w 32"/>
              <a:gd name="T1" fmla="*/ 2147483646 h 64"/>
              <a:gd name="T2" fmla="*/ 2147483646 w 32"/>
              <a:gd name="T3" fmla="*/ 2147483646 h 64"/>
              <a:gd name="T4" fmla="*/ 2147483646 w 32"/>
              <a:gd name="T5" fmla="*/ 2147483646 h 64"/>
              <a:gd name="T6" fmla="*/ 2147483646 w 32"/>
              <a:gd name="T7" fmla="*/ 2147483646 h 64"/>
              <a:gd name="T8" fmla="*/ 2147483646 w 32"/>
              <a:gd name="T9" fmla="*/ 2147483646 h 64"/>
              <a:gd name="T10" fmla="*/ 2147483646 w 32"/>
              <a:gd name="T11" fmla="*/ 2147483646 h 64"/>
              <a:gd name="T12" fmla="*/ 2147483646 w 32"/>
              <a:gd name="T13" fmla="*/ 2147483646 h 64"/>
              <a:gd name="T14" fmla="*/ 2147483646 w 32"/>
              <a:gd name="T15" fmla="*/ 2147483646 h 64"/>
              <a:gd name="T16" fmla="*/ 2147483646 w 32"/>
              <a:gd name="T17" fmla="*/ 2147483646 h 64"/>
              <a:gd name="T18" fmla="*/ 2147483646 w 32"/>
              <a:gd name="T19" fmla="*/ 2147483646 h 64"/>
              <a:gd name="T20" fmla="*/ 2147483646 w 32"/>
              <a:gd name="T21" fmla="*/ 2147483646 h 64"/>
              <a:gd name="T22" fmla="*/ 2147483646 w 32"/>
              <a:gd name="T23" fmla="*/ 2147483646 h 64"/>
              <a:gd name="T24" fmla="*/ 2147483646 w 32"/>
              <a:gd name="T25" fmla="*/ 2147483646 h 64"/>
              <a:gd name="T26" fmla="*/ 2147483646 w 32"/>
              <a:gd name="T27" fmla="*/ 0 h 64"/>
              <a:gd name="T28" fmla="*/ 2147483646 w 32"/>
              <a:gd name="T29" fmla="*/ 2147483646 h 64"/>
              <a:gd name="T30" fmla="*/ 2147483646 w 32"/>
              <a:gd name="T31" fmla="*/ 2147483646 h 64"/>
              <a:gd name="T32" fmla="*/ 2147483646 w 32"/>
              <a:gd name="T33" fmla="*/ 2147483646 h 64"/>
              <a:gd name="T34" fmla="*/ 2147483646 w 32"/>
              <a:gd name="T35" fmla="*/ 2147483646 h 64"/>
              <a:gd name="T36" fmla="*/ 2147483646 w 32"/>
              <a:gd name="T37" fmla="*/ 2147483646 h 64"/>
              <a:gd name="T38" fmla="*/ 2147483646 w 32"/>
              <a:gd name="T39" fmla="*/ 2147483646 h 64"/>
              <a:gd name="T40" fmla="*/ 2147483646 w 32"/>
              <a:gd name="T41" fmla="*/ 2147483646 h 64"/>
              <a:gd name="T42" fmla="*/ 2147483646 w 32"/>
              <a:gd name="T43" fmla="*/ 2147483646 h 64"/>
              <a:gd name="T44" fmla="*/ 2147483646 w 32"/>
              <a:gd name="T45" fmla="*/ 2147483646 h 64"/>
              <a:gd name="T46" fmla="*/ 2147483646 w 32"/>
              <a:gd name="T47" fmla="*/ 2147483646 h 64"/>
              <a:gd name="T48" fmla="*/ 2147483646 w 32"/>
              <a:gd name="T49" fmla="*/ 2147483646 h 64"/>
              <a:gd name="T50" fmla="*/ 2147483646 w 32"/>
              <a:gd name="T51" fmla="*/ 2147483646 h 64"/>
              <a:gd name="T52" fmla="*/ 2147483646 w 32"/>
              <a:gd name="T53" fmla="*/ 2147483646 h 64"/>
              <a:gd name="T54" fmla="*/ 2147483646 w 32"/>
              <a:gd name="T55" fmla="*/ 2147483646 h 64"/>
              <a:gd name="T56" fmla="*/ 2147483646 w 32"/>
              <a:gd name="T57" fmla="*/ 2147483646 h 64"/>
              <a:gd name="T58" fmla="*/ 2147483646 w 32"/>
              <a:gd name="T59" fmla="*/ 2147483646 h 64"/>
              <a:gd name="T60" fmla="*/ 2147483646 w 32"/>
              <a:gd name="T61" fmla="*/ 2147483646 h 64"/>
              <a:gd name="T62" fmla="*/ 2147483646 w 32"/>
              <a:gd name="T63" fmla="*/ 2147483646 h 64"/>
              <a:gd name="T64" fmla="*/ 2147483646 w 32"/>
              <a:gd name="T65" fmla="*/ 2147483646 h 64"/>
              <a:gd name="T66" fmla="*/ 2147483646 w 32"/>
              <a:gd name="T67" fmla="*/ 2147483646 h 64"/>
              <a:gd name="T68" fmla="*/ 2147483646 w 32"/>
              <a:gd name="T69" fmla="*/ 2147483646 h 64"/>
              <a:gd name="T70" fmla="*/ 0 w 32"/>
              <a:gd name="T71" fmla="*/ 2147483646 h 64"/>
              <a:gd name="T72" fmla="*/ 0 w 32"/>
              <a:gd name="T73" fmla="*/ 2147483646 h 64"/>
              <a:gd name="T74" fmla="*/ 0 w 32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2"/>
              <a:gd name="T115" fmla="*/ 0 h 64"/>
              <a:gd name="T116" fmla="*/ 32 w 32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2" h="64">
                <a:moveTo>
                  <a:pt x="0" y="45"/>
                </a:moveTo>
                <a:lnTo>
                  <a:pt x="8" y="44"/>
                </a:lnTo>
                <a:lnTo>
                  <a:pt x="8" y="46"/>
                </a:lnTo>
                <a:lnTo>
                  <a:pt x="8" y="47"/>
                </a:lnTo>
                <a:lnTo>
                  <a:pt x="8" y="48"/>
                </a:lnTo>
                <a:lnTo>
                  <a:pt x="9" y="50"/>
                </a:lnTo>
                <a:lnTo>
                  <a:pt x="9" y="51"/>
                </a:lnTo>
                <a:lnTo>
                  <a:pt x="9" y="52"/>
                </a:lnTo>
                <a:lnTo>
                  <a:pt x="10" y="54"/>
                </a:lnTo>
                <a:lnTo>
                  <a:pt x="11" y="55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5"/>
                </a:lnTo>
                <a:lnTo>
                  <a:pt x="21" y="55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8"/>
                </a:lnTo>
                <a:lnTo>
                  <a:pt x="24" y="47"/>
                </a:lnTo>
                <a:lnTo>
                  <a:pt x="24" y="45"/>
                </a:lnTo>
                <a:lnTo>
                  <a:pt x="24" y="43"/>
                </a:lnTo>
                <a:lnTo>
                  <a:pt x="24" y="0"/>
                </a:lnTo>
                <a:lnTo>
                  <a:pt x="32" y="0"/>
                </a:lnTo>
                <a:lnTo>
                  <a:pt x="32" y="43"/>
                </a:lnTo>
                <a:lnTo>
                  <a:pt x="32" y="45"/>
                </a:lnTo>
                <a:lnTo>
                  <a:pt x="32" y="46"/>
                </a:lnTo>
                <a:lnTo>
                  <a:pt x="32" y="48"/>
                </a:lnTo>
                <a:lnTo>
                  <a:pt x="32" y="50"/>
                </a:lnTo>
                <a:lnTo>
                  <a:pt x="31" y="52"/>
                </a:lnTo>
                <a:lnTo>
                  <a:pt x="31" y="53"/>
                </a:lnTo>
                <a:lnTo>
                  <a:pt x="31" y="54"/>
                </a:lnTo>
                <a:lnTo>
                  <a:pt x="30" y="55"/>
                </a:lnTo>
                <a:lnTo>
                  <a:pt x="30" y="56"/>
                </a:lnTo>
                <a:lnTo>
                  <a:pt x="29" y="57"/>
                </a:lnTo>
                <a:lnTo>
                  <a:pt x="29" y="59"/>
                </a:lnTo>
                <a:lnTo>
                  <a:pt x="28" y="59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0" y="63"/>
                </a:lnTo>
                <a:lnTo>
                  <a:pt x="9" y="63"/>
                </a:lnTo>
                <a:lnTo>
                  <a:pt x="7" y="62"/>
                </a:lnTo>
                <a:lnTo>
                  <a:pt x="6" y="62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7" name="Freeform 1083"/>
          <p:cNvSpPr>
            <a:spLocks noChangeAspect="1" noEditPoints="1"/>
          </p:cNvSpPr>
          <p:nvPr/>
        </p:nvSpPr>
        <p:spPr bwMode="auto">
          <a:xfrm>
            <a:off x="3452813" y="4041775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8" name="Freeform 1084"/>
          <p:cNvSpPr>
            <a:spLocks noChangeAspect="1"/>
          </p:cNvSpPr>
          <p:nvPr/>
        </p:nvSpPr>
        <p:spPr bwMode="auto">
          <a:xfrm>
            <a:off x="3475038" y="4041775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299" name="Freeform 1085"/>
          <p:cNvSpPr>
            <a:spLocks noChangeAspect="1" noEditPoints="1"/>
          </p:cNvSpPr>
          <p:nvPr/>
        </p:nvSpPr>
        <p:spPr bwMode="auto">
          <a:xfrm>
            <a:off x="3489325" y="4037013"/>
            <a:ext cx="17463" cy="23812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8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8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8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0" name="Freeform 1086"/>
          <p:cNvSpPr>
            <a:spLocks noChangeAspect="1" noEditPoints="1"/>
          </p:cNvSpPr>
          <p:nvPr/>
        </p:nvSpPr>
        <p:spPr bwMode="auto">
          <a:xfrm>
            <a:off x="3509963" y="4037013"/>
            <a:ext cx="3175" cy="23812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1" name="Freeform 1087"/>
          <p:cNvSpPr>
            <a:spLocks noChangeAspect="1"/>
          </p:cNvSpPr>
          <p:nvPr/>
        </p:nvSpPr>
        <p:spPr bwMode="auto">
          <a:xfrm>
            <a:off x="3521075" y="4041775"/>
            <a:ext cx="25400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1" y="5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5"/>
                </a:lnTo>
                <a:lnTo>
                  <a:pt x="29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2" name="Freeform 1088"/>
          <p:cNvSpPr>
            <a:spLocks noChangeAspect="1"/>
          </p:cNvSpPr>
          <p:nvPr/>
        </p:nvSpPr>
        <p:spPr bwMode="auto">
          <a:xfrm>
            <a:off x="3735388" y="4079875"/>
            <a:ext cx="19050" cy="25400"/>
          </a:xfrm>
          <a:custGeom>
            <a:avLst/>
            <a:gdLst>
              <a:gd name="T0" fmla="*/ 0 w 40"/>
              <a:gd name="T1" fmla="*/ 2147483646 h 63"/>
              <a:gd name="T2" fmla="*/ 0 w 40"/>
              <a:gd name="T3" fmla="*/ 0 h 63"/>
              <a:gd name="T4" fmla="*/ 2147483646 w 40"/>
              <a:gd name="T5" fmla="*/ 0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0 w 40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3"/>
              <a:gd name="T35" fmla="*/ 40 w 40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3">
                <a:moveTo>
                  <a:pt x="0" y="63"/>
                </a:moveTo>
                <a:lnTo>
                  <a:pt x="0" y="0"/>
                </a:lnTo>
                <a:lnTo>
                  <a:pt x="40" y="0"/>
                </a:lnTo>
                <a:lnTo>
                  <a:pt x="40" y="7"/>
                </a:lnTo>
                <a:lnTo>
                  <a:pt x="9" y="7"/>
                </a:lnTo>
                <a:lnTo>
                  <a:pt x="9" y="26"/>
                </a:lnTo>
                <a:lnTo>
                  <a:pt x="35" y="26"/>
                </a:lnTo>
                <a:lnTo>
                  <a:pt x="35" y="34"/>
                </a:lnTo>
                <a:lnTo>
                  <a:pt x="9" y="34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3" name="Freeform 1089"/>
          <p:cNvSpPr>
            <a:spLocks noChangeAspect="1" noEditPoints="1"/>
          </p:cNvSpPr>
          <p:nvPr/>
        </p:nvSpPr>
        <p:spPr bwMode="auto">
          <a:xfrm>
            <a:off x="3759200" y="40862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4" name="Freeform 1090"/>
          <p:cNvSpPr>
            <a:spLocks noChangeAspect="1"/>
          </p:cNvSpPr>
          <p:nvPr/>
        </p:nvSpPr>
        <p:spPr bwMode="auto">
          <a:xfrm>
            <a:off x="3779838" y="4086225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5" name="Freeform 1091"/>
          <p:cNvSpPr>
            <a:spLocks noChangeAspect="1"/>
          </p:cNvSpPr>
          <p:nvPr/>
        </p:nvSpPr>
        <p:spPr bwMode="auto">
          <a:xfrm>
            <a:off x="3794125" y="4086225"/>
            <a:ext cx="17463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6" name="Freeform 1092"/>
          <p:cNvSpPr>
            <a:spLocks noChangeAspect="1" noEditPoints="1"/>
          </p:cNvSpPr>
          <p:nvPr/>
        </p:nvSpPr>
        <p:spPr bwMode="auto">
          <a:xfrm>
            <a:off x="3814763" y="40862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7" name="Freeform 1093"/>
          <p:cNvSpPr>
            <a:spLocks noChangeAspect="1"/>
          </p:cNvSpPr>
          <p:nvPr/>
        </p:nvSpPr>
        <p:spPr bwMode="auto">
          <a:xfrm>
            <a:off x="3836988" y="4086225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8" name="Freeform 1094"/>
          <p:cNvSpPr>
            <a:spLocks noChangeAspect="1" noEditPoints="1"/>
          </p:cNvSpPr>
          <p:nvPr/>
        </p:nvSpPr>
        <p:spPr bwMode="auto">
          <a:xfrm>
            <a:off x="3857625" y="4079875"/>
            <a:ext cx="17463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3" y="29"/>
                </a:lnTo>
                <a:lnTo>
                  <a:pt x="3" y="27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7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09" name="Freeform 1095"/>
          <p:cNvSpPr>
            <a:spLocks noChangeAspect="1" noEditPoints="1"/>
          </p:cNvSpPr>
          <p:nvPr/>
        </p:nvSpPr>
        <p:spPr bwMode="auto">
          <a:xfrm>
            <a:off x="3878263" y="40862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0" name="Freeform 1096"/>
          <p:cNvSpPr>
            <a:spLocks noChangeAspect="1"/>
          </p:cNvSpPr>
          <p:nvPr/>
        </p:nvSpPr>
        <p:spPr bwMode="auto">
          <a:xfrm>
            <a:off x="3732213" y="4025900"/>
            <a:ext cx="23812" cy="25400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3" y="57"/>
                </a:lnTo>
                <a:lnTo>
                  <a:pt x="34" y="56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0" y="14"/>
                </a:lnTo>
                <a:lnTo>
                  <a:pt x="10" y="15"/>
                </a:lnTo>
                <a:lnTo>
                  <a:pt x="10" y="17"/>
                </a:lnTo>
                <a:lnTo>
                  <a:pt x="10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1" name="Freeform 1097"/>
          <p:cNvSpPr>
            <a:spLocks noChangeAspect="1" noEditPoints="1"/>
          </p:cNvSpPr>
          <p:nvPr/>
        </p:nvSpPr>
        <p:spPr bwMode="auto">
          <a:xfrm>
            <a:off x="3757613" y="4027488"/>
            <a:ext cx="17462" cy="23812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0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0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4"/>
              <a:gd name="T179" fmla="*/ 40 w 40"/>
              <a:gd name="T180" fmla="*/ 64 h 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4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4" y="64"/>
                </a:lnTo>
                <a:lnTo>
                  <a:pt x="13" y="64"/>
                </a:lnTo>
                <a:lnTo>
                  <a:pt x="11" y="64"/>
                </a:lnTo>
                <a:lnTo>
                  <a:pt x="10" y="64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6"/>
                </a:lnTo>
                <a:lnTo>
                  <a:pt x="13" y="36"/>
                </a:lnTo>
                <a:lnTo>
                  <a:pt x="14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4"/>
                </a:lnTo>
                <a:lnTo>
                  <a:pt x="28" y="34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5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5" y="22"/>
                </a:lnTo>
                <a:lnTo>
                  <a:pt x="14" y="24"/>
                </a:lnTo>
                <a:lnTo>
                  <a:pt x="13" y="24"/>
                </a:lnTo>
                <a:lnTo>
                  <a:pt x="12" y="24"/>
                </a:lnTo>
                <a:lnTo>
                  <a:pt x="12" y="25"/>
                </a:lnTo>
                <a:lnTo>
                  <a:pt x="10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5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6" y="15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2" y="18"/>
                </a:lnTo>
                <a:lnTo>
                  <a:pt x="34" y="19"/>
                </a:lnTo>
                <a:lnTo>
                  <a:pt x="34" y="20"/>
                </a:lnTo>
                <a:lnTo>
                  <a:pt x="35" y="21"/>
                </a:lnTo>
                <a:lnTo>
                  <a:pt x="37" y="22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4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2" y="62"/>
                </a:lnTo>
                <a:lnTo>
                  <a:pt x="31" y="61"/>
                </a:lnTo>
                <a:lnTo>
                  <a:pt x="31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5" y="44"/>
                </a:lnTo>
                <a:lnTo>
                  <a:pt x="13" y="44"/>
                </a:lnTo>
                <a:lnTo>
                  <a:pt x="12" y="44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4"/>
                </a:lnTo>
                <a:lnTo>
                  <a:pt x="9" y="54"/>
                </a:lnTo>
                <a:lnTo>
                  <a:pt x="10" y="55"/>
                </a:lnTo>
                <a:lnTo>
                  <a:pt x="12" y="56"/>
                </a:lnTo>
                <a:lnTo>
                  <a:pt x="14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5"/>
                </a:lnTo>
                <a:lnTo>
                  <a:pt x="31" y="6"/>
                </a:lnTo>
                <a:lnTo>
                  <a:pt x="31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4" y="9"/>
                </a:lnTo>
                <a:lnTo>
                  <a:pt x="13" y="10"/>
                </a:lnTo>
                <a:lnTo>
                  <a:pt x="13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2" name="Freeform 1098"/>
          <p:cNvSpPr>
            <a:spLocks noChangeAspect="1" noEditPoints="1"/>
          </p:cNvSpPr>
          <p:nvPr/>
        </p:nvSpPr>
        <p:spPr bwMode="auto">
          <a:xfrm>
            <a:off x="3779838" y="4032250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3" name="Freeform 1099"/>
          <p:cNvSpPr>
            <a:spLocks noChangeAspect="1"/>
          </p:cNvSpPr>
          <p:nvPr/>
        </p:nvSpPr>
        <p:spPr bwMode="auto">
          <a:xfrm>
            <a:off x="3921125" y="4225925"/>
            <a:ext cx="23813" cy="26988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3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2"/>
                </a:lnTo>
                <a:lnTo>
                  <a:pt x="49" y="54"/>
                </a:lnTo>
                <a:lnTo>
                  <a:pt x="48" y="56"/>
                </a:lnTo>
                <a:lnTo>
                  <a:pt x="46" y="57"/>
                </a:lnTo>
                <a:lnTo>
                  <a:pt x="44" y="59"/>
                </a:lnTo>
                <a:lnTo>
                  <a:pt x="43" y="60"/>
                </a:lnTo>
                <a:lnTo>
                  <a:pt x="41" y="62"/>
                </a:lnTo>
                <a:lnTo>
                  <a:pt x="40" y="63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4"/>
                </a:lnTo>
                <a:lnTo>
                  <a:pt x="14" y="63"/>
                </a:lnTo>
                <a:lnTo>
                  <a:pt x="12" y="62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6" y="54"/>
                </a:lnTo>
                <a:lnTo>
                  <a:pt x="4" y="52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2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6" y="13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5"/>
                </a:lnTo>
                <a:lnTo>
                  <a:pt x="14" y="4"/>
                </a:lnTo>
                <a:lnTo>
                  <a:pt x="15" y="4"/>
                </a:lnTo>
                <a:lnTo>
                  <a:pt x="17" y="3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3"/>
                </a:lnTo>
                <a:lnTo>
                  <a:pt x="39" y="3"/>
                </a:lnTo>
                <a:lnTo>
                  <a:pt x="41" y="4"/>
                </a:lnTo>
                <a:lnTo>
                  <a:pt x="42" y="5"/>
                </a:lnTo>
                <a:lnTo>
                  <a:pt x="43" y="7"/>
                </a:lnTo>
                <a:lnTo>
                  <a:pt x="44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3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4"/>
                </a:lnTo>
                <a:lnTo>
                  <a:pt x="38" y="13"/>
                </a:lnTo>
                <a:lnTo>
                  <a:pt x="37" y="13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3"/>
                </a:lnTo>
                <a:lnTo>
                  <a:pt x="15" y="14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3"/>
                </a:lnTo>
                <a:lnTo>
                  <a:pt x="10" y="24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2"/>
                </a:lnTo>
                <a:lnTo>
                  <a:pt x="9" y="33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2"/>
                </a:lnTo>
                <a:lnTo>
                  <a:pt x="10" y="44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2"/>
                </a:lnTo>
                <a:lnTo>
                  <a:pt x="14" y="53"/>
                </a:lnTo>
                <a:lnTo>
                  <a:pt x="15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3"/>
                </a:lnTo>
                <a:lnTo>
                  <a:pt x="39" y="52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4" name="Freeform 1100"/>
          <p:cNvSpPr>
            <a:spLocks noChangeAspect="1" noEditPoints="1"/>
          </p:cNvSpPr>
          <p:nvPr/>
        </p:nvSpPr>
        <p:spPr bwMode="auto">
          <a:xfrm>
            <a:off x="3946525" y="4232275"/>
            <a:ext cx="20638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5" name="Freeform 1101"/>
          <p:cNvSpPr>
            <a:spLocks noChangeAspect="1" noEditPoints="1"/>
          </p:cNvSpPr>
          <p:nvPr/>
        </p:nvSpPr>
        <p:spPr bwMode="auto">
          <a:xfrm>
            <a:off x="3970338" y="4227513"/>
            <a:ext cx="4762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6" name="Freeform 1102"/>
          <p:cNvSpPr>
            <a:spLocks noChangeAspect="1"/>
          </p:cNvSpPr>
          <p:nvPr/>
        </p:nvSpPr>
        <p:spPr bwMode="auto">
          <a:xfrm>
            <a:off x="3978275" y="4232275"/>
            <a:ext cx="19050" cy="20638"/>
          </a:xfrm>
          <a:custGeom>
            <a:avLst/>
            <a:gdLst>
              <a:gd name="T0" fmla="*/ 2147483646 w 37"/>
              <a:gd name="T1" fmla="*/ 2147483646 h 49"/>
              <a:gd name="T2" fmla="*/ 2147483646 w 37"/>
              <a:gd name="T3" fmla="*/ 2147483646 h 49"/>
              <a:gd name="T4" fmla="*/ 2147483646 w 37"/>
              <a:gd name="T5" fmla="*/ 2147483646 h 49"/>
              <a:gd name="T6" fmla="*/ 2147483646 w 37"/>
              <a:gd name="T7" fmla="*/ 2147483646 h 49"/>
              <a:gd name="T8" fmla="*/ 2147483646 w 37"/>
              <a:gd name="T9" fmla="*/ 2147483646 h 49"/>
              <a:gd name="T10" fmla="*/ 2147483646 w 37"/>
              <a:gd name="T11" fmla="*/ 2147483646 h 49"/>
              <a:gd name="T12" fmla="*/ 2147483646 w 37"/>
              <a:gd name="T13" fmla="*/ 2147483646 h 49"/>
              <a:gd name="T14" fmla="*/ 2147483646 w 37"/>
              <a:gd name="T15" fmla="*/ 2147483646 h 49"/>
              <a:gd name="T16" fmla="*/ 2147483646 w 37"/>
              <a:gd name="T17" fmla="*/ 2147483646 h 49"/>
              <a:gd name="T18" fmla="*/ 2147483646 w 37"/>
              <a:gd name="T19" fmla="*/ 2147483646 h 49"/>
              <a:gd name="T20" fmla="*/ 2147483646 w 37"/>
              <a:gd name="T21" fmla="*/ 2147483646 h 49"/>
              <a:gd name="T22" fmla="*/ 2147483646 w 37"/>
              <a:gd name="T23" fmla="*/ 2147483646 h 49"/>
              <a:gd name="T24" fmla="*/ 2147483646 w 37"/>
              <a:gd name="T25" fmla="*/ 2147483646 h 49"/>
              <a:gd name="T26" fmla="*/ 0 w 37"/>
              <a:gd name="T27" fmla="*/ 2147483646 h 49"/>
              <a:gd name="T28" fmla="*/ 0 w 37"/>
              <a:gd name="T29" fmla="*/ 2147483646 h 49"/>
              <a:gd name="T30" fmla="*/ 2147483646 w 37"/>
              <a:gd name="T31" fmla="*/ 2147483646 h 49"/>
              <a:gd name="T32" fmla="*/ 2147483646 w 37"/>
              <a:gd name="T33" fmla="*/ 2147483646 h 49"/>
              <a:gd name="T34" fmla="*/ 2147483646 w 37"/>
              <a:gd name="T35" fmla="*/ 2147483646 h 49"/>
              <a:gd name="T36" fmla="*/ 2147483646 w 37"/>
              <a:gd name="T37" fmla="*/ 2147483646 h 49"/>
              <a:gd name="T38" fmla="*/ 2147483646 w 37"/>
              <a:gd name="T39" fmla="*/ 2147483646 h 49"/>
              <a:gd name="T40" fmla="*/ 2147483646 w 37"/>
              <a:gd name="T41" fmla="*/ 2147483646 h 49"/>
              <a:gd name="T42" fmla="*/ 2147483646 w 37"/>
              <a:gd name="T43" fmla="*/ 0 h 49"/>
              <a:gd name="T44" fmla="*/ 2147483646 w 37"/>
              <a:gd name="T45" fmla="*/ 0 h 49"/>
              <a:gd name="T46" fmla="*/ 2147483646 w 37"/>
              <a:gd name="T47" fmla="*/ 2147483646 h 49"/>
              <a:gd name="T48" fmla="*/ 2147483646 w 37"/>
              <a:gd name="T49" fmla="*/ 2147483646 h 49"/>
              <a:gd name="T50" fmla="*/ 2147483646 w 37"/>
              <a:gd name="T51" fmla="*/ 2147483646 h 49"/>
              <a:gd name="T52" fmla="*/ 2147483646 w 37"/>
              <a:gd name="T53" fmla="*/ 2147483646 h 49"/>
              <a:gd name="T54" fmla="*/ 2147483646 w 37"/>
              <a:gd name="T55" fmla="*/ 2147483646 h 49"/>
              <a:gd name="T56" fmla="*/ 2147483646 w 37"/>
              <a:gd name="T57" fmla="*/ 2147483646 h 49"/>
              <a:gd name="T58" fmla="*/ 2147483646 w 37"/>
              <a:gd name="T59" fmla="*/ 2147483646 h 49"/>
              <a:gd name="T60" fmla="*/ 2147483646 w 37"/>
              <a:gd name="T61" fmla="*/ 2147483646 h 49"/>
              <a:gd name="T62" fmla="*/ 2147483646 w 37"/>
              <a:gd name="T63" fmla="*/ 2147483646 h 49"/>
              <a:gd name="T64" fmla="*/ 2147483646 w 37"/>
              <a:gd name="T65" fmla="*/ 2147483646 h 49"/>
              <a:gd name="T66" fmla="*/ 2147483646 w 37"/>
              <a:gd name="T67" fmla="*/ 2147483646 h 49"/>
              <a:gd name="T68" fmla="*/ 2147483646 w 37"/>
              <a:gd name="T69" fmla="*/ 2147483646 h 49"/>
              <a:gd name="T70" fmla="*/ 2147483646 w 37"/>
              <a:gd name="T71" fmla="*/ 2147483646 h 49"/>
              <a:gd name="T72" fmla="*/ 2147483646 w 37"/>
              <a:gd name="T73" fmla="*/ 2147483646 h 49"/>
              <a:gd name="T74" fmla="*/ 2147483646 w 37"/>
              <a:gd name="T75" fmla="*/ 2147483646 h 49"/>
              <a:gd name="T76" fmla="*/ 2147483646 w 37"/>
              <a:gd name="T77" fmla="*/ 2147483646 h 49"/>
              <a:gd name="T78" fmla="*/ 2147483646 w 37"/>
              <a:gd name="T79" fmla="*/ 2147483646 h 49"/>
              <a:gd name="T80" fmla="*/ 2147483646 w 37"/>
              <a:gd name="T81" fmla="*/ 2147483646 h 49"/>
              <a:gd name="T82" fmla="*/ 2147483646 w 37"/>
              <a:gd name="T83" fmla="*/ 2147483646 h 49"/>
              <a:gd name="T84" fmla="*/ 2147483646 w 37"/>
              <a:gd name="T85" fmla="*/ 2147483646 h 49"/>
              <a:gd name="T86" fmla="*/ 2147483646 w 37"/>
              <a:gd name="T87" fmla="*/ 2147483646 h 49"/>
              <a:gd name="T88" fmla="*/ 2147483646 w 37"/>
              <a:gd name="T89" fmla="*/ 2147483646 h 49"/>
              <a:gd name="T90" fmla="*/ 2147483646 w 37"/>
              <a:gd name="T91" fmla="*/ 2147483646 h 49"/>
              <a:gd name="T92" fmla="*/ 2147483646 w 37"/>
              <a:gd name="T93" fmla="*/ 2147483646 h 49"/>
              <a:gd name="T94" fmla="*/ 2147483646 w 37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7"/>
              <a:gd name="T145" fmla="*/ 0 h 49"/>
              <a:gd name="T146" fmla="*/ 37 w 37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7" h="49">
                <a:moveTo>
                  <a:pt x="30" y="31"/>
                </a:moveTo>
                <a:lnTo>
                  <a:pt x="37" y="32"/>
                </a:lnTo>
                <a:lnTo>
                  <a:pt x="37" y="35"/>
                </a:lnTo>
                <a:lnTo>
                  <a:pt x="36" y="36"/>
                </a:lnTo>
                <a:lnTo>
                  <a:pt x="36" y="38"/>
                </a:lnTo>
                <a:lnTo>
                  <a:pt x="35" y="39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3"/>
                </a:lnTo>
                <a:lnTo>
                  <a:pt x="31" y="3"/>
                </a:lnTo>
                <a:lnTo>
                  <a:pt x="32" y="4"/>
                </a:lnTo>
                <a:lnTo>
                  <a:pt x="33" y="6"/>
                </a:lnTo>
                <a:lnTo>
                  <a:pt x="33" y="7"/>
                </a:lnTo>
                <a:lnTo>
                  <a:pt x="34" y="8"/>
                </a:lnTo>
                <a:lnTo>
                  <a:pt x="35" y="10"/>
                </a:lnTo>
                <a:lnTo>
                  <a:pt x="35" y="11"/>
                </a:lnTo>
                <a:lnTo>
                  <a:pt x="36" y="12"/>
                </a:lnTo>
                <a:lnTo>
                  <a:pt x="36" y="15"/>
                </a:lnTo>
                <a:lnTo>
                  <a:pt x="29" y="16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7" name="Freeform 1103"/>
          <p:cNvSpPr>
            <a:spLocks noChangeAspect="1" noEditPoints="1"/>
          </p:cNvSpPr>
          <p:nvPr/>
        </p:nvSpPr>
        <p:spPr bwMode="auto">
          <a:xfrm>
            <a:off x="3998913" y="4227513"/>
            <a:ext cx="19050" cy="25400"/>
          </a:xfrm>
          <a:custGeom>
            <a:avLst/>
            <a:gdLst>
              <a:gd name="T0" fmla="*/ 0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0 w 40"/>
              <a:gd name="T59" fmla="*/ 2147483646 h 65"/>
              <a:gd name="T60" fmla="*/ 0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0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5"/>
              <a:gd name="T167" fmla="*/ 40 w 40"/>
              <a:gd name="T168" fmla="*/ 65 h 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5">
                <a:moveTo>
                  <a:pt x="0" y="41"/>
                </a:move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2" y="29"/>
                </a:lnTo>
                <a:lnTo>
                  <a:pt x="2" y="27"/>
                </a:lnTo>
                <a:lnTo>
                  <a:pt x="3" y="26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8" y="20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2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1" y="19"/>
                </a:lnTo>
                <a:lnTo>
                  <a:pt x="32" y="20"/>
                </a:lnTo>
                <a:lnTo>
                  <a:pt x="35" y="23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9" y="29"/>
                </a:lnTo>
                <a:lnTo>
                  <a:pt x="39" y="31"/>
                </a:lnTo>
                <a:lnTo>
                  <a:pt x="39" y="32"/>
                </a:lnTo>
                <a:lnTo>
                  <a:pt x="40" y="35"/>
                </a:lnTo>
                <a:lnTo>
                  <a:pt x="40" y="36"/>
                </a:lnTo>
                <a:lnTo>
                  <a:pt x="40" y="37"/>
                </a:lnTo>
                <a:lnTo>
                  <a:pt x="40" y="39"/>
                </a:lnTo>
                <a:lnTo>
                  <a:pt x="40" y="41"/>
                </a:lnTo>
                <a:lnTo>
                  <a:pt x="40" y="42"/>
                </a:lnTo>
                <a:lnTo>
                  <a:pt x="40" y="44"/>
                </a:lnTo>
                <a:lnTo>
                  <a:pt x="40" y="46"/>
                </a:lnTo>
                <a:lnTo>
                  <a:pt x="39" y="48"/>
                </a:lnTo>
                <a:lnTo>
                  <a:pt x="39" y="49"/>
                </a:lnTo>
                <a:lnTo>
                  <a:pt x="39" y="52"/>
                </a:lnTo>
                <a:lnTo>
                  <a:pt x="38" y="53"/>
                </a:lnTo>
                <a:lnTo>
                  <a:pt x="38" y="54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5" y="58"/>
                </a:lnTo>
                <a:lnTo>
                  <a:pt x="34" y="59"/>
                </a:lnTo>
                <a:lnTo>
                  <a:pt x="32" y="61"/>
                </a:lnTo>
                <a:lnTo>
                  <a:pt x="31" y="62"/>
                </a:lnTo>
                <a:lnTo>
                  <a:pt x="30" y="62"/>
                </a:lnTo>
                <a:lnTo>
                  <a:pt x="29" y="63"/>
                </a:lnTo>
                <a:lnTo>
                  <a:pt x="28" y="64"/>
                </a:lnTo>
                <a:lnTo>
                  <a:pt x="26" y="64"/>
                </a:lnTo>
                <a:lnTo>
                  <a:pt x="25" y="64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4" y="64"/>
                </a:lnTo>
                <a:lnTo>
                  <a:pt x="11" y="64"/>
                </a:lnTo>
                <a:lnTo>
                  <a:pt x="10" y="63"/>
                </a:lnTo>
                <a:lnTo>
                  <a:pt x="8" y="62"/>
                </a:lnTo>
                <a:lnTo>
                  <a:pt x="7" y="61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1"/>
                </a:lnTo>
                <a:close/>
                <a:moveTo>
                  <a:pt x="7" y="41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1"/>
                </a:lnTo>
                <a:lnTo>
                  <a:pt x="10" y="52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4" y="56"/>
                </a:lnTo>
                <a:lnTo>
                  <a:pt x="25" y="56"/>
                </a:lnTo>
                <a:lnTo>
                  <a:pt x="26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1" y="49"/>
                </a:lnTo>
                <a:lnTo>
                  <a:pt x="31" y="47"/>
                </a:lnTo>
                <a:lnTo>
                  <a:pt x="32" y="46"/>
                </a:lnTo>
                <a:lnTo>
                  <a:pt x="32" y="44"/>
                </a:lnTo>
                <a:lnTo>
                  <a:pt x="32" y="43"/>
                </a:lnTo>
                <a:lnTo>
                  <a:pt x="32" y="41"/>
                </a:lnTo>
                <a:lnTo>
                  <a:pt x="32" y="39"/>
                </a:lnTo>
                <a:lnTo>
                  <a:pt x="32" y="38"/>
                </a:lnTo>
                <a:lnTo>
                  <a:pt x="32" y="36"/>
                </a:lnTo>
                <a:lnTo>
                  <a:pt x="32" y="35"/>
                </a:lnTo>
                <a:lnTo>
                  <a:pt x="31" y="33"/>
                </a:lnTo>
                <a:lnTo>
                  <a:pt x="31" y="32"/>
                </a:lnTo>
                <a:lnTo>
                  <a:pt x="30" y="31"/>
                </a:lnTo>
                <a:lnTo>
                  <a:pt x="29" y="29"/>
                </a:lnTo>
                <a:lnTo>
                  <a:pt x="29" y="28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1"/>
                </a:lnTo>
                <a:lnTo>
                  <a:pt x="8" y="32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1"/>
                </a:lnTo>
                <a:close/>
                <a:moveTo>
                  <a:pt x="15" y="13"/>
                </a:moveTo>
                <a:lnTo>
                  <a:pt x="20" y="0"/>
                </a:lnTo>
                <a:lnTo>
                  <a:pt x="29" y="0"/>
                </a:lnTo>
                <a:lnTo>
                  <a:pt x="20" y="13"/>
                </a:lnTo>
                <a:lnTo>
                  <a:pt x="15" y="1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8" name="Freeform 1104"/>
          <p:cNvSpPr>
            <a:spLocks noChangeAspect="1"/>
          </p:cNvSpPr>
          <p:nvPr/>
        </p:nvSpPr>
        <p:spPr bwMode="auto">
          <a:xfrm>
            <a:off x="3525838" y="4221163"/>
            <a:ext cx="22225" cy="25400"/>
          </a:xfrm>
          <a:custGeom>
            <a:avLst/>
            <a:gdLst>
              <a:gd name="T0" fmla="*/ 2147483646 w 48"/>
              <a:gd name="T1" fmla="*/ 2147483646 h 63"/>
              <a:gd name="T2" fmla="*/ 2147483646 w 48"/>
              <a:gd name="T3" fmla="*/ 2147483646 h 63"/>
              <a:gd name="T4" fmla="*/ 0 w 48"/>
              <a:gd name="T5" fmla="*/ 2147483646 h 63"/>
              <a:gd name="T6" fmla="*/ 0 w 48"/>
              <a:gd name="T7" fmla="*/ 0 h 63"/>
              <a:gd name="T8" fmla="*/ 2147483646 w 48"/>
              <a:gd name="T9" fmla="*/ 0 h 63"/>
              <a:gd name="T10" fmla="*/ 2147483646 w 48"/>
              <a:gd name="T11" fmla="*/ 2147483646 h 63"/>
              <a:gd name="T12" fmla="*/ 2147483646 w 48"/>
              <a:gd name="T13" fmla="*/ 2147483646 h 63"/>
              <a:gd name="T14" fmla="*/ 2147483646 w 48"/>
              <a:gd name="T15" fmla="*/ 2147483646 h 63"/>
              <a:gd name="T16" fmla="*/ 2147483646 w 48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63"/>
              <a:gd name="T29" fmla="*/ 48 w 48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63">
                <a:moveTo>
                  <a:pt x="20" y="63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8" y="0"/>
                </a:lnTo>
                <a:lnTo>
                  <a:pt x="48" y="8"/>
                </a:lnTo>
                <a:lnTo>
                  <a:pt x="28" y="8"/>
                </a:lnTo>
                <a:lnTo>
                  <a:pt x="28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19" name="Freeform 1105"/>
          <p:cNvSpPr>
            <a:spLocks noChangeAspect="1" noEditPoints="1"/>
          </p:cNvSpPr>
          <p:nvPr/>
        </p:nvSpPr>
        <p:spPr bwMode="auto">
          <a:xfrm>
            <a:off x="3548063" y="4221163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0" name="Freeform 1106"/>
          <p:cNvSpPr>
            <a:spLocks noChangeAspect="1"/>
          </p:cNvSpPr>
          <p:nvPr/>
        </p:nvSpPr>
        <p:spPr bwMode="auto">
          <a:xfrm>
            <a:off x="3559175" y="4227513"/>
            <a:ext cx="25400" cy="19050"/>
          </a:xfrm>
          <a:custGeom>
            <a:avLst/>
            <a:gdLst>
              <a:gd name="T0" fmla="*/ 2147483646 w 58"/>
              <a:gd name="T1" fmla="*/ 2147483646 h 47"/>
              <a:gd name="T2" fmla="*/ 2147483646 w 58"/>
              <a:gd name="T3" fmla="*/ 2147483646 h 47"/>
              <a:gd name="T4" fmla="*/ 2147483646 w 58"/>
              <a:gd name="T5" fmla="*/ 2147483646 h 47"/>
              <a:gd name="T6" fmla="*/ 2147483646 w 58"/>
              <a:gd name="T7" fmla="*/ 0 h 47"/>
              <a:gd name="T8" fmla="*/ 2147483646 w 58"/>
              <a:gd name="T9" fmla="*/ 0 h 47"/>
              <a:gd name="T10" fmla="*/ 2147483646 w 58"/>
              <a:gd name="T11" fmla="*/ 2147483646 h 47"/>
              <a:gd name="T12" fmla="*/ 2147483646 w 58"/>
              <a:gd name="T13" fmla="*/ 2147483646 h 47"/>
              <a:gd name="T14" fmla="*/ 2147483646 w 58"/>
              <a:gd name="T15" fmla="*/ 2147483646 h 47"/>
              <a:gd name="T16" fmla="*/ 2147483646 w 58"/>
              <a:gd name="T17" fmla="*/ 2147483646 h 47"/>
              <a:gd name="T18" fmla="*/ 2147483646 w 58"/>
              <a:gd name="T19" fmla="*/ 2147483646 h 47"/>
              <a:gd name="T20" fmla="*/ 2147483646 w 58"/>
              <a:gd name="T21" fmla="*/ 2147483646 h 47"/>
              <a:gd name="T22" fmla="*/ 2147483646 w 58"/>
              <a:gd name="T23" fmla="*/ 2147483646 h 47"/>
              <a:gd name="T24" fmla="*/ 2147483646 w 58"/>
              <a:gd name="T25" fmla="*/ 0 h 47"/>
              <a:gd name="T26" fmla="*/ 2147483646 w 58"/>
              <a:gd name="T27" fmla="*/ 0 h 47"/>
              <a:gd name="T28" fmla="*/ 2147483646 w 58"/>
              <a:gd name="T29" fmla="*/ 2147483646 h 47"/>
              <a:gd name="T30" fmla="*/ 2147483646 w 58"/>
              <a:gd name="T31" fmla="*/ 2147483646 h 47"/>
              <a:gd name="T32" fmla="*/ 2147483646 w 58"/>
              <a:gd name="T33" fmla="*/ 2147483646 h 47"/>
              <a:gd name="T34" fmla="*/ 2147483646 w 58"/>
              <a:gd name="T35" fmla="*/ 2147483646 h 47"/>
              <a:gd name="T36" fmla="*/ 2147483646 w 58"/>
              <a:gd name="T37" fmla="*/ 2147483646 h 47"/>
              <a:gd name="T38" fmla="*/ 2147483646 w 58"/>
              <a:gd name="T39" fmla="*/ 2147483646 h 47"/>
              <a:gd name="T40" fmla="*/ 2147483646 w 58"/>
              <a:gd name="T41" fmla="*/ 2147483646 h 47"/>
              <a:gd name="T42" fmla="*/ 2147483646 w 58"/>
              <a:gd name="T43" fmla="*/ 2147483646 h 47"/>
              <a:gd name="T44" fmla="*/ 2147483646 w 58"/>
              <a:gd name="T45" fmla="*/ 2147483646 h 47"/>
              <a:gd name="T46" fmla="*/ 2147483646 w 58"/>
              <a:gd name="T47" fmla="*/ 2147483646 h 47"/>
              <a:gd name="T48" fmla="*/ 2147483646 w 58"/>
              <a:gd name="T49" fmla="*/ 2147483646 h 47"/>
              <a:gd name="T50" fmla="*/ 2147483646 w 58"/>
              <a:gd name="T51" fmla="*/ 2147483646 h 47"/>
              <a:gd name="T52" fmla="*/ 2147483646 w 58"/>
              <a:gd name="T53" fmla="*/ 2147483646 h 47"/>
              <a:gd name="T54" fmla="*/ 2147483646 w 58"/>
              <a:gd name="T55" fmla="*/ 2147483646 h 47"/>
              <a:gd name="T56" fmla="*/ 2147483646 w 58"/>
              <a:gd name="T57" fmla="*/ 2147483646 h 47"/>
              <a:gd name="T58" fmla="*/ 2147483646 w 58"/>
              <a:gd name="T59" fmla="*/ 2147483646 h 47"/>
              <a:gd name="T60" fmla="*/ 2147483646 w 58"/>
              <a:gd name="T61" fmla="*/ 2147483646 h 47"/>
              <a:gd name="T62" fmla="*/ 2147483646 w 58"/>
              <a:gd name="T63" fmla="*/ 2147483646 h 47"/>
              <a:gd name="T64" fmla="*/ 2147483646 w 58"/>
              <a:gd name="T65" fmla="*/ 2147483646 h 47"/>
              <a:gd name="T66" fmla="*/ 2147483646 w 58"/>
              <a:gd name="T67" fmla="*/ 2147483646 h 47"/>
              <a:gd name="T68" fmla="*/ 2147483646 w 58"/>
              <a:gd name="T69" fmla="*/ 2147483646 h 47"/>
              <a:gd name="T70" fmla="*/ 2147483646 w 58"/>
              <a:gd name="T71" fmla="*/ 2147483646 h 47"/>
              <a:gd name="T72" fmla="*/ 2147483646 w 58"/>
              <a:gd name="T73" fmla="*/ 2147483646 h 47"/>
              <a:gd name="T74" fmla="*/ 2147483646 w 58"/>
              <a:gd name="T75" fmla="*/ 2147483646 h 47"/>
              <a:gd name="T76" fmla="*/ 2147483646 w 58"/>
              <a:gd name="T77" fmla="*/ 2147483646 h 47"/>
              <a:gd name="T78" fmla="*/ 2147483646 w 58"/>
              <a:gd name="T79" fmla="*/ 2147483646 h 47"/>
              <a:gd name="T80" fmla="*/ 2147483646 w 58"/>
              <a:gd name="T81" fmla="*/ 2147483646 h 47"/>
              <a:gd name="T82" fmla="*/ 2147483646 w 58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7"/>
              <a:gd name="T128" fmla="*/ 58 w 58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6"/>
                </a:lnTo>
                <a:lnTo>
                  <a:pt x="10" y="5"/>
                </a:lnTo>
                <a:lnTo>
                  <a:pt x="11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4"/>
                </a:lnTo>
                <a:lnTo>
                  <a:pt x="30" y="5"/>
                </a:lnTo>
                <a:lnTo>
                  <a:pt x="31" y="6"/>
                </a:lnTo>
                <a:lnTo>
                  <a:pt x="32" y="7"/>
                </a:lnTo>
                <a:lnTo>
                  <a:pt x="32" y="8"/>
                </a:lnTo>
                <a:lnTo>
                  <a:pt x="33" y="7"/>
                </a:lnTo>
                <a:lnTo>
                  <a:pt x="33" y="6"/>
                </a:lnTo>
                <a:lnTo>
                  <a:pt x="34" y="5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5"/>
                </a:lnTo>
                <a:lnTo>
                  <a:pt x="57" y="7"/>
                </a:lnTo>
                <a:lnTo>
                  <a:pt x="57" y="8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7"/>
                </a:lnTo>
                <a:lnTo>
                  <a:pt x="51" y="47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5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9" y="10"/>
                </a:lnTo>
                <a:lnTo>
                  <a:pt x="47" y="8"/>
                </a:lnTo>
                <a:lnTo>
                  <a:pt x="46" y="8"/>
                </a:lnTo>
                <a:lnTo>
                  <a:pt x="45" y="7"/>
                </a:lnTo>
                <a:lnTo>
                  <a:pt x="44" y="7"/>
                </a:lnTo>
                <a:lnTo>
                  <a:pt x="43" y="7"/>
                </a:lnTo>
                <a:lnTo>
                  <a:pt x="42" y="7"/>
                </a:lnTo>
                <a:lnTo>
                  <a:pt x="41" y="7"/>
                </a:lnTo>
                <a:lnTo>
                  <a:pt x="40" y="7"/>
                </a:lnTo>
                <a:lnTo>
                  <a:pt x="39" y="8"/>
                </a:lnTo>
                <a:lnTo>
                  <a:pt x="38" y="8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5"/>
                </a:lnTo>
                <a:lnTo>
                  <a:pt x="33" y="16"/>
                </a:lnTo>
                <a:lnTo>
                  <a:pt x="33" y="17"/>
                </a:lnTo>
                <a:lnTo>
                  <a:pt x="33" y="20"/>
                </a:lnTo>
                <a:lnTo>
                  <a:pt x="33" y="21"/>
                </a:lnTo>
                <a:lnTo>
                  <a:pt x="33" y="47"/>
                </a:lnTo>
                <a:lnTo>
                  <a:pt x="25" y="47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8"/>
                </a:lnTo>
                <a:lnTo>
                  <a:pt x="21" y="8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1" name="Freeform 1107"/>
          <p:cNvSpPr>
            <a:spLocks noChangeAspect="1" noEditPoints="1"/>
          </p:cNvSpPr>
          <p:nvPr/>
        </p:nvSpPr>
        <p:spPr bwMode="auto">
          <a:xfrm>
            <a:off x="3587750" y="4221163"/>
            <a:ext cx="19050" cy="26987"/>
          </a:xfrm>
          <a:custGeom>
            <a:avLst/>
            <a:gdLst>
              <a:gd name="T0" fmla="*/ 0 w 38"/>
              <a:gd name="T1" fmla="*/ 0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8" y="63"/>
                </a:moveTo>
                <a:lnTo>
                  <a:pt x="0" y="63"/>
                </a:ln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7"/>
                </a:lnTo>
                <a:lnTo>
                  <a:pt x="15" y="17"/>
                </a:lnTo>
                <a:lnTo>
                  <a:pt x="16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6" y="17"/>
                </a:lnTo>
                <a:lnTo>
                  <a:pt x="27" y="17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6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6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2"/>
                </a:lnTo>
                <a:lnTo>
                  <a:pt x="28" y="62"/>
                </a:lnTo>
                <a:lnTo>
                  <a:pt x="27" y="63"/>
                </a:lnTo>
                <a:lnTo>
                  <a:pt x="26" y="63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3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3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6"/>
                </a:lnTo>
                <a:lnTo>
                  <a:pt x="31" y="34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2" name="Freeform 1108"/>
          <p:cNvSpPr>
            <a:spLocks noChangeAspect="1" noEditPoints="1"/>
          </p:cNvSpPr>
          <p:nvPr/>
        </p:nvSpPr>
        <p:spPr bwMode="auto">
          <a:xfrm>
            <a:off x="3608388" y="422751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7"/>
                </a:lnTo>
                <a:lnTo>
                  <a:pt x="36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7" y="27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3" name="Freeform 1109"/>
          <p:cNvSpPr>
            <a:spLocks noChangeAspect="1" noEditPoints="1"/>
          </p:cNvSpPr>
          <p:nvPr/>
        </p:nvSpPr>
        <p:spPr bwMode="auto">
          <a:xfrm>
            <a:off x="3632200" y="4221163"/>
            <a:ext cx="15875" cy="26987"/>
          </a:xfrm>
          <a:custGeom>
            <a:avLst/>
            <a:gdLst>
              <a:gd name="T0" fmla="*/ 2147483646 w 36"/>
              <a:gd name="T1" fmla="*/ 2147483646 h 65"/>
              <a:gd name="T2" fmla="*/ 2147483646 w 36"/>
              <a:gd name="T3" fmla="*/ 2147483646 h 65"/>
              <a:gd name="T4" fmla="*/ 2147483646 w 36"/>
              <a:gd name="T5" fmla="*/ 2147483646 h 65"/>
              <a:gd name="T6" fmla="*/ 2147483646 w 36"/>
              <a:gd name="T7" fmla="*/ 2147483646 h 65"/>
              <a:gd name="T8" fmla="*/ 2147483646 w 36"/>
              <a:gd name="T9" fmla="*/ 2147483646 h 65"/>
              <a:gd name="T10" fmla="*/ 2147483646 w 36"/>
              <a:gd name="T11" fmla="*/ 2147483646 h 65"/>
              <a:gd name="T12" fmla="*/ 2147483646 w 36"/>
              <a:gd name="T13" fmla="*/ 2147483646 h 65"/>
              <a:gd name="T14" fmla="*/ 2147483646 w 36"/>
              <a:gd name="T15" fmla="*/ 2147483646 h 65"/>
              <a:gd name="T16" fmla="*/ 2147483646 w 36"/>
              <a:gd name="T17" fmla="*/ 2147483646 h 65"/>
              <a:gd name="T18" fmla="*/ 2147483646 w 36"/>
              <a:gd name="T19" fmla="*/ 2147483646 h 65"/>
              <a:gd name="T20" fmla="*/ 2147483646 w 36"/>
              <a:gd name="T21" fmla="*/ 2147483646 h 65"/>
              <a:gd name="T22" fmla="*/ 2147483646 w 36"/>
              <a:gd name="T23" fmla="*/ 2147483646 h 65"/>
              <a:gd name="T24" fmla="*/ 2147483646 w 36"/>
              <a:gd name="T25" fmla="*/ 2147483646 h 65"/>
              <a:gd name="T26" fmla="*/ 2147483646 w 36"/>
              <a:gd name="T27" fmla="*/ 2147483646 h 65"/>
              <a:gd name="T28" fmla="*/ 0 w 36"/>
              <a:gd name="T29" fmla="*/ 2147483646 h 65"/>
              <a:gd name="T30" fmla="*/ 0 w 36"/>
              <a:gd name="T31" fmla="*/ 2147483646 h 65"/>
              <a:gd name="T32" fmla="*/ 0 w 36"/>
              <a:gd name="T33" fmla="*/ 2147483646 h 65"/>
              <a:gd name="T34" fmla="*/ 2147483646 w 36"/>
              <a:gd name="T35" fmla="*/ 2147483646 h 65"/>
              <a:gd name="T36" fmla="*/ 2147483646 w 36"/>
              <a:gd name="T37" fmla="*/ 2147483646 h 65"/>
              <a:gd name="T38" fmla="*/ 2147483646 w 36"/>
              <a:gd name="T39" fmla="*/ 2147483646 h 65"/>
              <a:gd name="T40" fmla="*/ 2147483646 w 36"/>
              <a:gd name="T41" fmla="*/ 2147483646 h 65"/>
              <a:gd name="T42" fmla="*/ 2147483646 w 36"/>
              <a:gd name="T43" fmla="*/ 2147483646 h 65"/>
              <a:gd name="T44" fmla="*/ 2147483646 w 36"/>
              <a:gd name="T45" fmla="*/ 2147483646 h 65"/>
              <a:gd name="T46" fmla="*/ 2147483646 w 36"/>
              <a:gd name="T47" fmla="*/ 2147483646 h 65"/>
              <a:gd name="T48" fmla="*/ 2147483646 w 36"/>
              <a:gd name="T49" fmla="*/ 2147483646 h 65"/>
              <a:gd name="T50" fmla="*/ 2147483646 w 36"/>
              <a:gd name="T51" fmla="*/ 2147483646 h 65"/>
              <a:gd name="T52" fmla="*/ 2147483646 w 36"/>
              <a:gd name="T53" fmla="*/ 2147483646 h 65"/>
              <a:gd name="T54" fmla="*/ 2147483646 w 36"/>
              <a:gd name="T55" fmla="*/ 2147483646 h 65"/>
              <a:gd name="T56" fmla="*/ 2147483646 w 36"/>
              <a:gd name="T57" fmla="*/ 2147483646 h 65"/>
              <a:gd name="T58" fmla="*/ 2147483646 w 36"/>
              <a:gd name="T59" fmla="*/ 2147483646 h 65"/>
              <a:gd name="T60" fmla="*/ 2147483646 w 36"/>
              <a:gd name="T61" fmla="*/ 2147483646 h 65"/>
              <a:gd name="T62" fmla="*/ 2147483646 w 36"/>
              <a:gd name="T63" fmla="*/ 2147483646 h 65"/>
              <a:gd name="T64" fmla="*/ 2147483646 w 36"/>
              <a:gd name="T65" fmla="*/ 2147483646 h 65"/>
              <a:gd name="T66" fmla="*/ 2147483646 w 36"/>
              <a:gd name="T67" fmla="*/ 2147483646 h 65"/>
              <a:gd name="T68" fmla="*/ 2147483646 w 36"/>
              <a:gd name="T69" fmla="*/ 0 h 65"/>
              <a:gd name="T70" fmla="*/ 2147483646 w 36"/>
              <a:gd name="T71" fmla="*/ 2147483646 h 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5"/>
              <a:gd name="T110" fmla="*/ 36 w 36"/>
              <a:gd name="T111" fmla="*/ 65 h 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5">
                <a:moveTo>
                  <a:pt x="28" y="63"/>
                </a:moveTo>
                <a:lnTo>
                  <a:pt x="28" y="56"/>
                </a:lnTo>
                <a:lnTo>
                  <a:pt x="27" y="57"/>
                </a:lnTo>
                <a:lnTo>
                  <a:pt x="27" y="58"/>
                </a:lnTo>
                <a:lnTo>
                  <a:pt x="25" y="60"/>
                </a:lnTo>
                <a:lnTo>
                  <a:pt x="24" y="61"/>
                </a:lnTo>
                <a:lnTo>
                  <a:pt x="22" y="62"/>
                </a:lnTo>
                <a:lnTo>
                  <a:pt x="21" y="63"/>
                </a:lnTo>
                <a:lnTo>
                  <a:pt x="20" y="63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2" y="65"/>
                </a:lnTo>
                <a:lnTo>
                  <a:pt x="11" y="65"/>
                </a:lnTo>
                <a:lnTo>
                  <a:pt x="9" y="63"/>
                </a:lnTo>
                <a:lnTo>
                  <a:pt x="7" y="63"/>
                </a:lnTo>
                <a:lnTo>
                  <a:pt x="6" y="62"/>
                </a:lnTo>
                <a:lnTo>
                  <a:pt x="4" y="61"/>
                </a:lnTo>
                <a:lnTo>
                  <a:pt x="3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17"/>
                </a:lnTo>
                <a:lnTo>
                  <a:pt x="7" y="17"/>
                </a:lnTo>
                <a:lnTo>
                  <a:pt x="7" y="42"/>
                </a:lnTo>
                <a:lnTo>
                  <a:pt x="7" y="47"/>
                </a:lnTo>
                <a:lnTo>
                  <a:pt x="7" y="49"/>
                </a:lnTo>
                <a:lnTo>
                  <a:pt x="7" y="50"/>
                </a:lnTo>
                <a:lnTo>
                  <a:pt x="8" y="51"/>
                </a:lnTo>
                <a:lnTo>
                  <a:pt x="9" y="53"/>
                </a:lnTo>
                <a:lnTo>
                  <a:pt x="9" y="55"/>
                </a:lnTo>
                <a:lnTo>
                  <a:pt x="11" y="55"/>
                </a:lnTo>
                <a:lnTo>
                  <a:pt x="12" y="56"/>
                </a:lnTo>
                <a:lnTo>
                  <a:pt x="14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20" y="57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5" y="53"/>
                </a:lnTo>
                <a:lnTo>
                  <a:pt x="26" y="51"/>
                </a:lnTo>
                <a:lnTo>
                  <a:pt x="27" y="50"/>
                </a:lnTo>
                <a:lnTo>
                  <a:pt x="27" y="49"/>
                </a:lnTo>
                <a:lnTo>
                  <a:pt x="27" y="48"/>
                </a:lnTo>
                <a:lnTo>
                  <a:pt x="28" y="47"/>
                </a:lnTo>
                <a:lnTo>
                  <a:pt x="28" y="46"/>
                </a:lnTo>
                <a:lnTo>
                  <a:pt x="28" y="43"/>
                </a:lnTo>
                <a:lnTo>
                  <a:pt x="28" y="41"/>
                </a:lnTo>
                <a:lnTo>
                  <a:pt x="28" y="17"/>
                </a:lnTo>
                <a:lnTo>
                  <a:pt x="36" y="17"/>
                </a:lnTo>
                <a:lnTo>
                  <a:pt x="36" y="63"/>
                </a:lnTo>
                <a:lnTo>
                  <a:pt x="28" y="63"/>
                </a:lnTo>
                <a:close/>
                <a:moveTo>
                  <a:pt x="14" y="12"/>
                </a:moveTo>
                <a:lnTo>
                  <a:pt x="19" y="0"/>
                </a:lnTo>
                <a:lnTo>
                  <a:pt x="28" y="0"/>
                </a:lnTo>
                <a:lnTo>
                  <a:pt x="19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4" name="Freeform 1110"/>
          <p:cNvSpPr>
            <a:spLocks noChangeAspect="1" noEditPoints="1"/>
          </p:cNvSpPr>
          <p:nvPr/>
        </p:nvSpPr>
        <p:spPr bwMode="auto">
          <a:xfrm>
            <a:off x="3652838" y="4221163"/>
            <a:ext cx="17462" cy="26987"/>
          </a:xfrm>
          <a:custGeom>
            <a:avLst/>
            <a:gdLst>
              <a:gd name="T0" fmla="*/ 0 w 38"/>
              <a:gd name="T1" fmla="*/ 0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8" y="63"/>
                </a:moveTo>
                <a:lnTo>
                  <a:pt x="0" y="63"/>
                </a:ln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7"/>
                </a:lnTo>
                <a:lnTo>
                  <a:pt x="15" y="17"/>
                </a:lnTo>
                <a:lnTo>
                  <a:pt x="16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6" y="17"/>
                </a:lnTo>
                <a:lnTo>
                  <a:pt x="27" y="17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6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6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2"/>
                </a:lnTo>
                <a:lnTo>
                  <a:pt x="28" y="62"/>
                </a:lnTo>
                <a:lnTo>
                  <a:pt x="27" y="63"/>
                </a:lnTo>
                <a:lnTo>
                  <a:pt x="26" y="63"/>
                </a:lnTo>
                <a:lnTo>
                  <a:pt x="23" y="65"/>
                </a:lnTo>
                <a:lnTo>
                  <a:pt x="22" y="65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3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3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6" y="55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6"/>
                </a:lnTo>
                <a:lnTo>
                  <a:pt x="31" y="34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5" name="Freeform 1111"/>
          <p:cNvSpPr>
            <a:spLocks noChangeAspect="1" noEditPoints="1"/>
          </p:cNvSpPr>
          <p:nvPr/>
        </p:nvSpPr>
        <p:spPr bwMode="auto">
          <a:xfrm>
            <a:off x="3671888" y="4227513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8"/>
                </a:lnTo>
                <a:lnTo>
                  <a:pt x="29" y="18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2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6" name="Freeform 1112"/>
          <p:cNvSpPr>
            <a:spLocks noChangeAspect="1" noEditPoints="1"/>
          </p:cNvSpPr>
          <p:nvPr/>
        </p:nvSpPr>
        <p:spPr bwMode="auto">
          <a:xfrm>
            <a:off x="3598863" y="4249738"/>
            <a:ext cx="19050" cy="25400"/>
          </a:xfrm>
          <a:custGeom>
            <a:avLst/>
            <a:gdLst>
              <a:gd name="T0" fmla="*/ 2147483646 w 37"/>
              <a:gd name="T1" fmla="*/ 2147483646 h 65"/>
              <a:gd name="T2" fmla="*/ 2147483646 w 37"/>
              <a:gd name="T3" fmla="*/ 2147483646 h 65"/>
              <a:gd name="T4" fmla="*/ 2147483646 w 37"/>
              <a:gd name="T5" fmla="*/ 2147483646 h 65"/>
              <a:gd name="T6" fmla="*/ 2147483646 w 37"/>
              <a:gd name="T7" fmla="*/ 2147483646 h 65"/>
              <a:gd name="T8" fmla="*/ 2147483646 w 37"/>
              <a:gd name="T9" fmla="*/ 2147483646 h 65"/>
              <a:gd name="T10" fmla="*/ 2147483646 w 37"/>
              <a:gd name="T11" fmla="*/ 2147483646 h 65"/>
              <a:gd name="T12" fmla="*/ 2147483646 w 37"/>
              <a:gd name="T13" fmla="*/ 2147483646 h 65"/>
              <a:gd name="T14" fmla="*/ 2147483646 w 37"/>
              <a:gd name="T15" fmla="*/ 2147483646 h 65"/>
              <a:gd name="T16" fmla="*/ 2147483646 w 37"/>
              <a:gd name="T17" fmla="*/ 2147483646 h 65"/>
              <a:gd name="T18" fmla="*/ 2147483646 w 37"/>
              <a:gd name="T19" fmla="*/ 2147483646 h 65"/>
              <a:gd name="T20" fmla="*/ 2147483646 w 37"/>
              <a:gd name="T21" fmla="*/ 2147483646 h 65"/>
              <a:gd name="T22" fmla="*/ 2147483646 w 37"/>
              <a:gd name="T23" fmla="*/ 2147483646 h 65"/>
              <a:gd name="T24" fmla="*/ 0 w 37"/>
              <a:gd name="T25" fmla="*/ 2147483646 h 65"/>
              <a:gd name="T26" fmla="*/ 0 w 37"/>
              <a:gd name="T27" fmla="*/ 2147483646 h 65"/>
              <a:gd name="T28" fmla="*/ 2147483646 w 37"/>
              <a:gd name="T29" fmla="*/ 2147483646 h 65"/>
              <a:gd name="T30" fmla="*/ 2147483646 w 37"/>
              <a:gd name="T31" fmla="*/ 2147483646 h 65"/>
              <a:gd name="T32" fmla="*/ 2147483646 w 37"/>
              <a:gd name="T33" fmla="*/ 2147483646 h 65"/>
              <a:gd name="T34" fmla="*/ 2147483646 w 37"/>
              <a:gd name="T35" fmla="*/ 2147483646 h 65"/>
              <a:gd name="T36" fmla="*/ 2147483646 w 37"/>
              <a:gd name="T37" fmla="*/ 2147483646 h 65"/>
              <a:gd name="T38" fmla="*/ 2147483646 w 37"/>
              <a:gd name="T39" fmla="*/ 2147483646 h 65"/>
              <a:gd name="T40" fmla="*/ 2147483646 w 37"/>
              <a:gd name="T41" fmla="*/ 2147483646 h 65"/>
              <a:gd name="T42" fmla="*/ 2147483646 w 37"/>
              <a:gd name="T43" fmla="*/ 2147483646 h 65"/>
              <a:gd name="T44" fmla="*/ 2147483646 w 37"/>
              <a:gd name="T45" fmla="*/ 2147483646 h 65"/>
              <a:gd name="T46" fmla="*/ 2147483646 w 37"/>
              <a:gd name="T47" fmla="*/ 2147483646 h 65"/>
              <a:gd name="T48" fmla="*/ 2147483646 w 37"/>
              <a:gd name="T49" fmla="*/ 2147483646 h 65"/>
              <a:gd name="T50" fmla="*/ 2147483646 w 37"/>
              <a:gd name="T51" fmla="*/ 2147483646 h 65"/>
              <a:gd name="T52" fmla="*/ 2147483646 w 37"/>
              <a:gd name="T53" fmla="*/ 2147483646 h 65"/>
              <a:gd name="T54" fmla="*/ 2147483646 w 37"/>
              <a:gd name="T55" fmla="*/ 2147483646 h 65"/>
              <a:gd name="T56" fmla="*/ 2147483646 w 37"/>
              <a:gd name="T57" fmla="*/ 2147483646 h 65"/>
              <a:gd name="T58" fmla="*/ 2147483646 w 37"/>
              <a:gd name="T59" fmla="*/ 2147483646 h 65"/>
              <a:gd name="T60" fmla="*/ 2147483646 w 37"/>
              <a:gd name="T61" fmla="*/ 2147483646 h 65"/>
              <a:gd name="T62" fmla="*/ 2147483646 w 37"/>
              <a:gd name="T63" fmla="*/ 2147483646 h 65"/>
              <a:gd name="T64" fmla="*/ 2147483646 w 37"/>
              <a:gd name="T65" fmla="*/ 2147483646 h 65"/>
              <a:gd name="T66" fmla="*/ 2147483646 w 37"/>
              <a:gd name="T67" fmla="*/ 2147483646 h 65"/>
              <a:gd name="T68" fmla="*/ 2147483646 w 37"/>
              <a:gd name="T69" fmla="*/ 2147483646 h 65"/>
              <a:gd name="T70" fmla="*/ 2147483646 w 37"/>
              <a:gd name="T71" fmla="*/ 2147483646 h 65"/>
              <a:gd name="T72" fmla="*/ 2147483646 w 37"/>
              <a:gd name="T73" fmla="*/ 2147483646 h 65"/>
              <a:gd name="T74" fmla="*/ 2147483646 w 37"/>
              <a:gd name="T75" fmla="*/ 2147483646 h 65"/>
              <a:gd name="T76" fmla="*/ 2147483646 w 37"/>
              <a:gd name="T77" fmla="*/ 2147483646 h 65"/>
              <a:gd name="T78" fmla="*/ 2147483646 w 37"/>
              <a:gd name="T79" fmla="*/ 2147483646 h 65"/>
              <a:gd name="T80" fmla="*/ 2147483646 w 37"/>
              <a:gd name="T81" fmla="*/ 2147483646 h 65"/>
              <a:gd name="T82" fmla="*/ 2147483646 w 37"/>
              <a:gd name="T83" fmla="*/ 2147483646 h 65"/>
              <a:gd name="T84" fmla="*/ 2147483646 w 37"/>
              <a:gd name="T85" fmla="*/ 2147483646 h 65"/>
              <a:gd name="T86" fmla="*/ 2147483646 w 37"/>
              <a:gd name="T87" fmla="*/ 2147483646 h 65"/>
              <a:gd name="T88" fmla="*/ 2147483646 w 37"/>
              <a:gd name="T89" fmla="*/ 2147483646 h 65"/>
              <a:gd name="T90" fmla="*/ 2147483646 w 37"/>
              <a:gd name="T91" fmla="*/ 2147483646 h 65"/>
              <a:gd name="T92" fmla="*/ 2147483646 w 37"/>
              <a:gd name="T93" fmla="*/ 2147483646 h 65"/>
              <a:gd name="T94" fmla="*/ 2147483646 w 37"/>
              <a:gd name="T95" fmla="*/ 2147483646 h 65"/>
              <a:gd name="T96" fmla="*/ 2147483646 w 37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5"/>
              <a:gd name="T149" fmla="*/ 37 w 37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5">
                <a:moveTo>
                  <a:pt x="30" y="64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4" y="16"/>
                </a:lnTo>
                <a:lnTo>
                  <a:pt x="15" y="16"/>
                </a:lnTo>
                <a:lnTo>
                  <a:pt x="16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4"/>
                </a:lnTo>
                <a:lnTo>
                  <a:pt x="30" y="0"/>
                </a:lnTo>
                <a:lnTo>
                  <a:pt x="37" y="0"/>
                </a:lnTo>
                <a:lnTo>
                  <a:pt x="37" y="64"/>
                </a:lnTo>
                <a:lnTo>
                  <a:pt x="30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29" y="34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7" y="24"/>
                </a:lnTo>
                <a:lnTo>
                  <a:pt x="16" y="24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7" name="Freeform 1113"/>
          <p:cNvSpPr>
            <a:spLocks noChangeAspect="1" noEditPoints="1"/>
          </p:cNvSpPr>
          <p:nvPr/>
        </p:nvSpPr>
        <p:spPr bwMode="auto">
          <a:xfrm>
            <a:off x="3619500" y="4256088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1" y="45"/>
                </a:lnTo>
                <a:lnTo>
                  <a:pt x="30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8" name="Freeform 1114"/>
          <p:cNvSpPr>
            <a:spLocks noChangeAspect="1"/>
          </p:cNvSpPr>
          <p:nvPr/>
        </p:nvSpPr>
        <p:spPr bwMode="auto">
          <a:xfrm>
            <a:off x="3641725" y="42560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5"/>
                </a:lnTo>
                <a:lnTo>
                  <a:pt x="10" y="25"/>
                </a:lnTo>
                <a:lnTo>
                  <a:pt x="8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5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5"/>
                </a:lnTo>
                <a:lnTo>
                  <a:pt x="29" y="47"/>
                </a:lnTo>
                <a:lnTo>
                  <a:pt x="28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29" name="Freeform 1115"/>
          <p:cNvSpPr>
            <a:spLocks noChangeAspect="1" noEditPoints="1"/>
          </p:cNvSpPr>
          <p:nvPr/>
        </p:nvSpPr>
        <p:spPr bwMode="auto">
          <a:xfrm>
            <a:off x="3556000" y="4278313"/>
            <a:ext cx="20638" cy="25400"/>
          </a:xfrm>
          <a:custGeom>
            <a:avLst/>
            <a:gdLst>
              <a:gd name="T0" fmla="*/ 2147483646 w 45"/>
              <a:gd name="T1" fmla="*/ 0 h 64"/>
              <a:gd name="T2" fmla="*/ 2147483646 w 45"/>
              <a:gd name="T3" fmla="*/ 0 h 64"/>
              <a:gd name="T4" fmla="*/ 2147483646 w 45"/>
              <a:gd name="T5" fmla="*/ 2147483646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2147483646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2147483646 w 45"/>
              <a:gd name="T85" fmla="*/ 2147483646 h 64"/>
              <a:gd name="T86" fmla="*/ 2147483646 w 45"/>
              <a:gd name="T87" fmla="*/ 2147483646 h 64"/>
              <a:gd name="T88" fmla="*/ 2147483646 w 45"/>
              <a:gd name="T89" fmla="*/ 2147483646 h 64"/>
              <a:gd name="T90" fmla="*/ 2147483646 w 4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4"/>
              <a:gd name="T140" fmla="*/ 45 w 4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4" y="3"/>
                </a:lnTo>
                <a:lnTo>
                  <a:pt x="35" y="3"/>
                </a:lnTo>
                <a:lnTo>
                  <a:pt x="36" y="4"/>
                </a:lnTo>
                <a:lnTo>
                  <a:pt x="37" y="4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3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2"/>
                </a:lnTo>
                <a:lnTo>
                  <a:pt x="38" y="32"/>
                </a:lnTo>
                <a:lnTo>
                  <a:pt x="39" y="33"/>
                </a:lnTo>
                <a:lnTo>
                  <a:pt x="40" y="34"/>
                </a:lnTo>
                <a:lnTo>
                  <a:pt x="41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2"/>
                </a:lnTo>
                <a:lnTo>
                  <a:pt x="45" y="43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2"/>
                </a:lnTo>
                <a:lnTo>
                  <a:pt x="44" y="53"/>
                </a:lnTo>
                <a:lnTo>
                  <a:pt x="43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2"/>
                </a:lnTo>
                <a:lnTo>
                  <a:pt x="36" y="62"/>
                </a:lnTo>
                <a:lnTo>
                  <a:pt x="35" y="63"/>
                </a:lnTo>
                <a:lnTo>
                  <a:pt x="34" y="63"/>
                </a:lnTo>
                <a:lnTo>
                  <a:pt x="32" y="63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5" y="64"/>
                </a:lnTo>
                <a:lnTo>
                  <a:pt x="23" y="64"/>
                </a:lnTo>
                <a:lnTo>
                  <a:pt x="0" y="64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0" y="26"/>
                </a:lnTo>
                <a:lnTo>
                  <a:pt x="31" y="25"/>
                </a:lnTo>
                <a:lnTo>
                  <a:pt x="32" y="24"/>
                </a:lnTo>
                <a:lnTo>
                  <a:pt x="34" y="24"/>
                </a:lnTo>
                <a:lnTo>
                  <a:pt x="34" y="23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4" y="14"/>
                </a:lnTo>
                <a:lnTo>
                  <a:pt x="34" y="13"/>
                </a:lnTo>
                <a:lnTo>
                  <a:pt x="32" y="12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4"/>
                </a:lnTo>
                <a:lnTo>
                  <a:pt x="34" y="54"/>
                </a:lnTo>
                <a:lnTo>
                  <a:pt x="35" y="53"/>
                </a:lnTo>
                <a:lnTo>
                  <a:pt x="35" y="52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4"/>
                </a:lnTo>
                <a:lnTo>
                  <a:pt x="37" y="43"/>
                </a:lnTo>
                <a:lnTo>
                  <a:pt x="36" y="42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2" y="37"/>
                </a:lnTo>
                <a:lnTo>
                  <a:pt x="32" y="36"/>
                </a:lnTo>
                <a:lnTo>
                  <a:pt x="30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0" name="Freeform 1116"/>
          <p:cNvSpPr>
            <a:spLocks noChangeAspect="1" noEditPoints="1"/>
          </p:cNvSpPr>
          <p:nvPr/>
        </p:nvSpPr>
        <p:spPr bwMode="auto">
          <a:xfrm>
            <a:off x="3579813" y="42846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1" name="Freeform 1117"/>
          <p:cNvSpPr>
            <a:spLocks noChangeAspect="1"/>
          </p:cNvSpPr>
          <p:nvPr/>
        </p:nvSpPr>
        <p:spPr bwMode="auto">
          <a:xfrm>
            <a:off x="3600450" y="4278313"/>
            <a:ext cx="9525" cy="26987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2" name="Freeform 1118"/>
          <p:cNvSpPr>
            <a:spLocks noChangeAspect="1" noEditPoints="1"/>
          </p:cNvSpPr>
          <p:nvPr/>
        </p:nvSpPr>
        <p:spPr bwMode="auto">
          <a:xfrm>
            <a:off x="3611563" y="4278313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3" name="Freeform 1119"/>
          <p:cNvSpPr>
            <a:spLocks noChangeAspect="1"/>
          </p:cNvSpPr>
          <p:nvPr/>
        </p:nvSpPr>
        <p:spPr bwMode="auto">
          <a:xfrm>
            <a:off x="3619500" y="4284663"/>
            <a:ext cx="17463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6"/>
                </a:lnTo>
                <a:lnTo>
                  <a:pt x="33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4" name="Freeform 1120"/>
          <p:cNvSpPr>
            <a:spLocks noChangeAspect="1"/>
          </p:cNvSpPr>
          <p:nvPr/>
        </p:nvSpPr>
        <p:spPr bwMode="auto">
          <a:xfrm>
            <a:off x="3636963" y="4278313"/>
            <a:ext cx="9525" cy="26987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5" name="Freeform 1121"/>
          <p:cNvSpPr>
            <a:spLocks noChangeAspect="1" noEditPoints="1"/>
          </p:cNvSpPr>
          <p:nvPr/>
        </p:nvSpPr>
        <p:spPr bwMode="auto">
          <a:xfrm>
            <a:off x="3648075" y="428466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6" name="Freeform 1122"/>
          <p:cNvSpPr>
            <a:spLocks noChangeAspect="1"/>
          </p:cNvSpPr>
          <p:nvPr/>
        </p:nvSpPr>
        <p:spPr bwMode="auto">
          <a:xfrm>
            <a:off x="3670300" y="4284663"/>
            <a:ext cx="15875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7" name="Freeform 1123"/>
          <p:cNvSpPr>
            <a:spLocks noChangeAspect="1"/>
          </p:cNvSpPr>
          <p:nvPr/>
        </p:nvSpPr>
        <p:spPr bwMode="auto">
          <a:xfrm>
            <a:off x="4275138" y="4470400"/>
            <a:ext cx="15875" cy="25400"/>
          </a:xfrm>
          <a:custGeom>
            <a:avLst/>
            <a:gdLst>
              <a:gd name="T0" fmla="*/ 2147483646 w 32"/>
              <a:gd name="T1" fmla="*/ 2147483646 h 64"/>
              <a:gd name="T2" fmla="*/ 2147483646 w 32"/>
              <a:gd name="T3" fmla="*/ 2147483646 h 64"/>
              <a:gd name="T4" fmla="*/ 2147483646 w 32"/>
              <a:gd name="T5" fmla="*/ 2147483646 h 64"/>
              <a:gd name="T6" fmla="*/ 2147483646 w 32"/>
              <a:gd name="T7" fmla="*/ 2147483646 h 64"/>
              <a:gd name="T8" fmla="*/ 2147483646 w 32"/>
              <a:gd name="T9" fmla="*/ 2147483646 h 64"/>
              <a:gd name="T10" fmla="*/ 2147483646 w 32"/>
              <a:gd name="T11" fmla="*/ 2147483646 h 64"/>
              <a:gd name="T12" fmla="*/ 2147483646 w 32"/>
              <a:gd name="T13" fmla="*/ 2147483646 h 64"/>
              <a:gd name="T14" fmla="*/ 2147483646 w 32"/>
              <a:gd name="T15" fmla="*/ 2147483646 h 64"/>
              <a:gd name="T16" fmla="*/ 2147483646 w 32"/>
              <a:gd name="T17" fmla="*/ 2147483646 h 64"/>
              <a:gd name="T18" fmla="*/ 2147483646 w 32"/>
              <a:gd name="T19" fmla="*/ 2147483646 h 64"/>
              <a:gd name="T20" fmla="*/ 2147483646 w 32"/>
              <a:gd name="T21" fmla="*/ 2147483646 h 64"/>
              <a:gd name="T22" fmla="*/ 2147483646 w 32"/>
              <a:gd name="T23" fmla="*/ 2147483646 h 64"/>
              <a:gd name="T24" fmla="*/ 2147483646 w 32"/>
              <a:gd name="T25" fmla="*/ 2147483646 h 64"/>
              <a:gd name="T26" fmla="*/ 2147483646 w 32"/>
              <a:gd name="T27" fmla="*/ 0 h 64"/>
              <a:gd name="T28" fmla="*/ 2147483646 w 32"/>
              <a:gd name="T29" fmla="*/ 2147483646 h 64"/>
              <a:gd name="T30" fmla="*/ 2147483646 w 32"/>
              <a:gd name="T31" fmla="*/ 2147483646 h 64"/>
              <a:gd name="T32" fmla="*/ 2147483646 w 32"/>
              <a:gd name="T33" fmla="*/ 2147483646 h 64"/>
              <a:gd name="T34" fmla="*/ 2147483646 w 32"/>
              <a:gd name="T35" fmla="*/ 2147483646 h 64"/>
              <a:gd name="T36" fmla="*/ 2147483646 w 32"/>
              <a:gd name="T37" fmla="*/ 2147483646 h 64"/>
              <a:gd name="T38" fmla="*/ 2147483646 w 32"/>
              <a:gd name="T39" fmla="*/ 2147483646 h 64"/>
              <a:gd name="T40" fmla="*/ 2147483646 w 32"/>
              <a:gd name="T41" fmla="*/ 2147483646 h 64"/>
              <a:gd name="T42" fmla="*/ 2147483646 w 32"/>
              <a:gd name="T43" fmla="*/ 2147483646 h 64"/>
              <a:gd name="T44" fmla="*/ 2147483646 w 32"/>
              <a:gd name="T45" fmla="*/ 2147483646 h 64"/>
              <a:gd name="T46" fmla="*/ 2147483646 w 32"/>
              <a:gd name="T47" fmla="*/ 2147483646 h 64"/>
              <a:gd name="T48" fmla="*/ 2147483646 w 32"/>
              <a:gd name="T49" fmla="*/ 2147483646 h 64"/>
              <a:gd name="T50" fmla="*/ 2147483646 w 32"/>
              <a:gd name="T51" fmla="*/ 2147483646 h 64"/>
              <a:gd name="T52" fmla="*/ 2147483646 w 32"/>
              <a:gd name="T53" fmla="*/ 2147483646 h 64"/>
              <a:gd name="T54" fmla="*/ 2147483646 w 32"/>
              <a:gd name="T55" fmla="*/ 2147483646 h 64"/>
              <a:gd name="T56" fmla="*/ 2147483646 w 32"/>
              <a:gd name="T57" fmla="*/ 2147483646 h 64"/>
              <a:gd name="T58" fmla="*/ 2147483646 w 32"/>
              <a:gd name="T59" fmla="*/ 2147483646 h 64"/>
              <a:gd name="T60" fmla="*/ 2147483646 w 32"/>
              <a:gd name="T61" fmla="*/ 2147483646 h 64"/>
              <a:gd name="T62" fmla="*/ 2147483646 w 32"/>
              <a:gd name="T63" fmla="*/ 2147483646 h 64"/>
              <a:gd name="T64" fmla="*/ 2147483646 w 32"/>
              <a:gd name="T65" fmla="*/ 2147483646 h 64"/>
              <a:gd name="T66" fmla="*/ 2147483646 w 32"/>
              <a:gd name="T67" fmla="*/ 2147483646 h 64"/>
              <a:gd name="T68" fmla="*/ 2147483646 w 32"/>
              <a:gd name="T69" fmla="*/ 2147483646 h 64"/>
              <a:gd name="T70" fmla="*/ 0 w 32"/>
              <a:gd name="T71" fmla="*/ 2147483646 h 64"/>
              <a:gd name="T72" fmla="*/ 0 w 32"/>
              <a:gd name="T73" fmla="*/ 2147483646 h 64"/>
              <a:gd name="T74" fmla="*/ 0 w 32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2"/>
              <a:gd name="T115" fmla="*/ 0 h 64"/>
              <a:gd name="T116" fmla="*/ 32 w 32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2" h="64">
                <a:moveTo>
                  <a:pt x="0" y="45"/>
                </a:moveTo>
                <a:lnTo>
                  <a:pt x="8" y="44"/>
                </a:lnTo>
                <a:lnTo>
                  <a:pt x="8" y="46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9" y="52"/>
                </a:lnTo>
                <a:lnTo>
                  <a:pt x="10" y="54"/>
                </a:lnTo>
                <a:lnTo>
                  <a:pt x="11" y="55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8" y="56"/>
                </a:lnTo>
                <a:lnTo>
                  <a:pt x="19" y="56"/>
                </a:lnTo>
                <a:lnTo>
                  <a:pt x="20" y="55"/>
                </a:lnTo>
                <a:lnTo>
                  <a:pt x="21" y="55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7"/>
                </a:lnTo>
                <a:lnTo>
                  <a:pt x="24" y="45"/>
                </a:lnTo>
                <a:lnTo>
                  <a:pt x="24" y="43"/>
                </a:lnTo>
                <a:lnTo>
                  <a:pt x="24" y="0"/>
                </a:lnTo>
                <a:lnTo>
                  <a:pt x="32" y="0"/>
                </a:lnTo>
                <a:lnTo>
                  <a:pt x="32" y="43"/>
                </a:lnTo>
                <a:lnTo>
                  <a:pt x="32" y="45"/>
                </a:lnTo>
                <a:lnTo>
                  <a:pt x="32" y="46"/>
                </a:lnTo>
                <a:lnTo>
                  <a:pt x="32" y="49"/>
                </a:lnTo>
                <a:lnTo>
                  <a:pt x="32" y="50"/>
                </a:lnTo>
                <a:lnTo>
                  <a:pt x="31" y="52"/>
                </a:lnTo>
                <a:lnTo>
                  <a:pt x="31" y="53"/>
                </a:lnTo>
                <a:lnTo>
                  <a:pt x="31" y="54"/>
                </a:lnTo>
                <a:lnTo>
                  <a:pt x="30" y="55"/>
                </a:lnTo>
                <a:lnTo>
                  <a:pt x="30" y="56"/>
                </a:lnTo>
                <a:lnTo>
                  <a:pt x="29" y="57"/>
                </a:lnTo>
                <a:lnTo>
                  <a:pt x="29" y="59"/>
                </a:lnTo>
                <a:lnTo>
                  <a:pt x="28" y="59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0" y="63"/>
                </a:lnTo>
                <a:lnTo>
                  <a:pt x="9" y="63"/>
                </a:lnTo>
                <a:lnTo>
                  <a:pt x="7" y="62"/>
                </a:lnTo>
                <a:lnTo>
                  <a:pt x="6" y="62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7"/>
                </a:lnTo>
                <a:lnTo>
                  <a:pt x="0" y="46"/>
                </a:lnTo>
                <a:lnTo>
                  <a:pt x="0" y="4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8" name="Freeform 1124"/>
          <p:cNvSpPr>
            <a:spLocks noChangeAspect="1" noEditPoints="1"/>
          </p:cNvSpPr>
          <p:nvPr/>
        </p:nvSpPr>
        <p:spPr bwMode="auto">
          <a:xfrm>
            <a:off x="4297363" y="447675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39" name="Freeform 1125"/>
          <p:cNvSpPr>
            <a:spLocks noChangeAspect="1"/>
          </p:cNvSpPr>
          <p:nvPr/>
        </p:nvSpPr>
        <p:spPr bwMode="auto">
          <a:xfrm>
            <a:off x="4319588" y="4476750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0" name="Freeform 1126"/>
          <p:cNvSpPr>
            <a:spLocks noChangeAspect="1" noEditPoints="1"/>
          </p:cNvSpPr>
          <p:nvPr/>
        </p:nvSpPr>
        <p:spPr bwMode="auto">
          <a:xfrm>
            <a:off x="4332288" y="4470400"/>
            <a:ext cx="19050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1" name="Freeform 1127"/>
          <p:cNvSpPr>
            <a:spLocks noChangeAspect="1" noEditPoints="1"/>
          </p:cNvSpPr>
          <p:nvPr/>
        </p:nvSpPr>
        <p:spPr bwMode="auto">
          <a:xfrm>
            <a:off x="4354513" y="4470400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2" name="Freeform 1128"/>
          <p:cNvSpPr>
            <a:spLocks noChangeAspect="1"/>
          </p:cNvSpPr>
          <p:nvPr/>
        </p:nvSpPr>
        <p:spPr bwMode="auto">
          <a:xfrm>
            <a:off x="4362450" y="4476750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8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3"/>
                </a:lnTo>
                <a:lnTo>
                  <a:pt x="50" y="12"/>
                </a:lnTo>
                <a:lnTo>
                  <a:pt x="50" y="11"/>
                </a:lnTo>
                <a:lnTo>
                  <a:pt x="49" y="10"/>
                </a:lnTo>
                <a:lnTo>
                  <a:pt x="48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3" name="Freeform 1129"/>
          <p:cNvSpPr>
            <a:spLocks noChangeAspect="1" noEditPoints="1"/>
          </p:cNvSpPr>
          <p:nvPr/>
        </p:nvSpPr>
        <p:spPr bwMode="auto">
          <a:xfrm>
            <a:off x="4405313" y="4470400"/>
            <a:ext cx="17462" cy="25400"/>
          </a:xfrm>
          <a:custGeom>
            <a:avLst/>
            <a:gdLst>
              <a:gd name="T0" fmla="*/ 2147483646 w 37"/>
              <a:gd name="T1" fmla="*/ 2147483646 h 64"/>
              <a:gd name="T2" fmla="*/ 2147483646 w 37"/>
              <a:gd name="T3" fmla="*/ 2147483646 h 64"/>
              <a:gd name="T4" fmla="*/ 2147483646 w 37"/>
              <a:gd name="T5" fmla="*/ 2147483646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2147483646 w 37"/>
              <a:gd name="T13" fmla="*/ 2147483646 h 64"/>
              <a:gd name="T14" fmla="*/ 2147483646 w 37"/>
              <a:gd name="T15" fmla="*/ 2147483646 h 64"/>
              <a:gd name="T16" fmla="*/ 2147483646 w 37"/>
              <a:gd name="T17" fmla="*/ 2147483646 h 64"/>
              <a:gd name="T18" fmla="*/ 2147483646 w 37"/>
              <a:gd name="T19" fmla="*/ 2147483646 h 64"/>
              <a:gd name="T20" fmla="*/ 2147483646 w 37"/>
              <a:gd name="T21" fmla="*/ 2147483646 h 64"/>
              <a:gd name="T22" fmla="*/ 2147483646 w 37"/>
              <a:gd name="T23" fmla="*/ 2147483646 h 64"/>
              <a:gd name="T24" fmla="*/ 0 w 37"/>
              <a:gd name="T25" fmla="*/ 2147483646 h 64"/>
              <a:gd name="T26" fmla="*/ 0 w 37"/>
              <a:gd name="T27" fmla="*/ 2147483646 h 64"/>
              <a:gd name="T28" fmla="*/ 2147483646 w 37"/>
              <a:gd name="T29" fmla="*/ 2147483646 h 64"/>
              <a:gd name="T30" fmla="*/ 2147483646 w 37"/>
              <a:gd name="T31" fmla="*/ 2147483646 h 64"/>
              <a:gd name="T32" fmla="*/ 2147483646 w 37"/>
              <a:gd name="T33" fmla="*/ 2147483646 h 64"/>
              <a:gd name="T34" fmla="*/ 2147483646 w 37"/>
              <a:gd name="T35" fmla="*/ 2147483646 h 64"/>
              <a:gd name="T36" fmla="*/ 2147483646 w 37"/>
              <a:gd name="T37" fmla="*/ 2147483646 h 64"/>
              <a:gd name="T38" fmla="*/ 2147483646 w 37"/>
              <a:gd name="T39" fmla="*/ 2147483646 h 64"/>
              <a:gd name="T40" fmla="*/ 2147483646 w 37"/>
              <a:gd name="T41" fmla="*/ 2147483646 h 64"/>
              <a:gd name="T42" fmla="*/ 2147483646 w 37"/>
              <a:gd name="T43" fmla="*/ 2147483646 h 64"/>
              <a:gd name="T44" fmla="*/ 2147483646 w 37"/>
              <a:gd name="T45" fmla="*/ 2147483646 h 64"/>
              <a:gd name="T46" fmla="*/ 2147483646 w 37"/>
              <a:gd name="T47" fmla="*/ 2147483646 h 64"/>
              <a:gd name="T48" fmla="*/ 2147483646 w 37"/>
              <a:gd name="T49" fmla="*/ 2147483646 h 64"/>
              <a:gd name="T50" fmla="*/ 2147483646 w 37"/>
              <a:gd name="T51" fmla="*/ 2147483646 h 64"/>
              <a:gd name="T52" fmla="*/ 2147483646 w 37"/>
              <a:gd name="T53" fmla="*/ 2147483646 h 64"/>
              <a:gd name="T54" fmla="*/ 2147483646 w 37"/>
              <a:gd name="T55" fmla="*/ 2147483646 h 64"/>
              <a:gd name="T56" fmla="*/ 2147483646 w 37"/>
              <a:gd name="T57" fmla="*/ 2147483646 h 64"/>
              <a:gd name="T58" fmla="*/ 2147483646 w 37"/>
              <a:gd name="T59" fmla="*/ 2147483646 h 64"/>
              <a:gd name="T60" fmla="*/ 2147483646 w 37"/>
              <a:gd name="T61" fmla="*/ 2147483646 h 64"/>
              <a:gd name="T62" fmla="*/ 2147483646 w 37"/>
              <a:gd name="T63" fmla="*/ 2147483646 h 64"/>
              <a:gd name="T64" fmla="*/ 2147483646 w 37"/>
              <a:gd name="T65" fmla="*/ 2147483646 h 64"/>
              <a:gd name="T66" fmla="*/ 2147483646 w 37"/>
              <a:gd name="T67" fmla="*/ 2147483646 h 64"/>
              <a:gd name="T68" fmla="*/ 2147483646 w 37"/>
              <a:gd name="T69" fmla="*/ 2147483646 h 64"/>
              <a:gd name="T70" fmla="*/ 2147483646 w 37"/>
              <a:gd name="T71" fmla="*/ 2147483646 h 64"/>
              <a:gd name="T72" fmla="*/ 2147483646 w 37"/>
              <a:gd name="T73" fmla="*/ 2147483646 h 64"/>
              <a:gd name="T74" fmla="*/ 2147483646 w 37"/>
              <a:gd name="T75" fmla="*/ 2147483646 h 64"/>
              <a:gd name="T76" fmla="*/ 2147483646 w 37"/>
              <a:gd name="T77" fmla="*/ 2147483646 h 64"/>
              <a:gd name="T78" fmla="*/ 2147483646 w 37"/>
              <a:gd name="T79" fmla="*/ 2147483646 h 64"/>
              <a:gd name="T80" fmla="*/ 2147483646 w 37"/>
              <a:gd name="T81" fmla="*/ 2147483646 h 64"/>
              <a:gd name="T82" fmla="*/ 2147483646 w 37"/>
              <a:gd name="T83" fmla="*/ 2147483646 h 64"/>
              <a:gd name="T84" fmla="*/ 2147483646 w 37"/>
              <a:gd name="T85" fmla="*/ 2147483646 h 64"/>
              <a:gd name="T86" fmla="*/ 2147483646 w 37"/>
              <a:gd name="T87" fmla="*/ 2147483646 h 64"/>
              <a:gd name="T88" fmla="*/ 2147483646 w 37"/>
              <a:gd name="T89" fmla="*/ 2147483646 h 64"/>
              <a:gd name="T90" fmla="*/ 2147483646 w 37"/>
              <a:gd name="T91" fmla="*/ 2147483646 h 64"/>
              <a:gd name="T92" fmla="*/ 2147483646 w 37"/>
              <a:gd name="T93" fmla="*/ 2147483646 h 64"/>
              <a:gd name="T94" fmla="*/ 2147483646 w 37"/>
              <a:gd name="T95" fmla="*/ 2147483646 h 64"/>
              <a:gd name="T96" fmla="*/ 2147483646 w 37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4"/>
              <a:gd name="T149" fmla="*/ 37 w 37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7" y="0"/>
                </a:lnTo>
                <a:lnTo>
                  <a:pt x="37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4" name="Freeform 1130"/>
          <p:cNvSpPr>
            <a:spLocks noChangeAspect="1" noEditPoints="1"/>
          </p:cNvSpPr>
          <p:nvPr/>
        </p:nvSpPr>
        <p:spPr bwMode="auto">
          <a:xfrm>
            <a:off x="4425950" y="44767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5" name="Freeform 1131"/>
          <p:cNvSpPr>
            <a:spLocks noChangeAspect="1"/>
          </p:cNvSpPr>
          <p:nvPr/>
        </p:nvSpPr>
        <p:spPr bwMode="auto">
          <a:xfrm>
            <a:off x="4459288" y="4468813"/>
            <a:ext cx="25400" cy="26987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4"/>
                </a:moveTo>
                <a:lnTo>
                  <a:pt x="9" y="44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1" y="58"/>
                </a:lnTo>
                <a:lnTo>
                  <a:pt x="22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1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6" y="41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6"/>
                </a:lnTo>
                <a:lnTo>
                  <a:pt x="23" y="36"/>
                </a:lnTo>
                <a:lnTo>
                  <a:pt x="22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2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7"/>
                </a:lnTo>
                <a:lnTo>
                  <a:pt x="5" y="26"/>
                </a:lnTo>
                <a:lnTo>
                  <a:pt x="4" y="24"/>
                </a:lnTo>
                <a:lnTo>
                  <a:pt x="4" y="23"/>
                </a:lnTo>
                <a:lnTo>
                  <a:pt x="4" y="22"/>
                </a:lnTo>
                <a:lnTo>
                  <a:pt x="3" y="22"/>
                </a:lnTo>
                <a:lnTo>
                  <a:pt x="3" y="20"/>
                </a:lnTo>
                <a:lnTo>
                  <a:pt x="3" y="19"/>
                </a:lnTo>
                <a:lnTo>
                  <a:pt x="3" y="18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4" y="14"/>
                </a:lnTo>
                <a:lnTo>
                  <a:pt x="4" y="13"/>
                </a:lnTo>
                <a:lnTo>
                  <a:pt x="4" y="12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2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2"/>
                </a:lnTo>
                <a:lnTo>
                  <a:pt x="32" y="2"/>
                </a:lnTo>
                <a:lnTo>
                  <a:pt x="33" y="2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1" y="6"/>
                </a:lnTo>
                <a:lnTo>
                  <a:pt x="43" y="7"/>
                </a:lnTo>
                <a:lnTo>
                  <a:pt x="43" y="8"/>
                </a:lnTo>
                <a:lnTo>
                  <a:pt x="44" y="9"/>
                </a:lnTo>
                <a:lnTo>
                  <a:pt x="45" y="10"/>
                </a:lnTo>
                <a:lnTo>
                  <a:pt x="45" y="12"/>
                </a:lnTo>
                <a:lnTo>
                  <a:pt x="46" y="13"/>
                </a:lnTo>
                <a:lnTo>
                  <a:pt x="46" y="14"/>
                </a:lnTo>
                <a:lnTo>
                  <a:pt x="47" y="15"/>
                </a:lnTo>
                <a:lnTo>
                  <a:pt x="47" y="17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2"/>
                </a:lnTo>
                <a:lnTo>
                  <a:pt x="34" y="12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2"/>
                </a:lnTo>
                <a:lnTo>
                  <a:pt x="13" y="13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2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1" y="26"/>
                </a:lnTo>
                <a:lnTo>
                  <a:pt x="23" y="27"/>
                </a:lnTo>
                <a:lnTo>
                  <a:pt x="25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2"/>
                </a:lnTo>
                <a:lnTo>
                  <a:pt x="37" y="32"/>
                </a:lnTo>
                <a:lnTo>
                  <a:pt x="39" y="33"/>
                </a:lnTo>
                <a:lnTo>
                  <a:pt x="41" y="33"/>
                </a:lnTo>
                <a:lnTo>
                  <a:pt x="43" y="35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6" y="38"/>
                </a:lnTo>
                <a:lnTo>
                  <a:pt x="47" y="41"/>
                </a:lnTo>
                <a:lnTo>
                  <a:pt x="47" y="42"/>
                </a:lnTo>
                <a:lnTo>
                  <a:pt x="47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1"/>
                </a:lnTo>
                <a:lnTo>
                  <a:pt x="47" y="52"/>
                </a:lnTo>
                <a:lnTo>
                  <a:pt x="47" y="53"/>
                </a:lnTo>
                <a:lnTo>
                  <a:pt x="47" y="54"/>
                </a:lnTo>
                <a:lnTo>
                  <a:pt x="46" y="56"/>
                </a:lnTo>
                <a:lnTo>
                  <a:pt x="45" y="57"/>
                </a:lnTo>
                <a:lnTo>
                  <a:pt x="44" y="58"/>
                </a:lnTo>
                <a:lnTo>
                  <a:pt x="43" y="59"/>
                </a:lnTo>
                <a:lnTo>
                  <a:pt x="42" y="61"/>
                </a:lnTo>
                <a:lnTo>
                  <a:pt x="41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6"/>
                </a:lnTo>
                <a:lnTo>
                  <a:pt x="22" y="66"/>
                </a:lnTo>
                <a:lnTo>
                  <a:pt x="21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4" y="56"/>
                </a:lnTo>
                <a:lnTo>
                  <a:pt x="3" y="54"/>
                </a:lnTo>
                <a:lnTo>
                  <a:pt x="3" y="53"/>
                </a:lnTo>
                <a:lnTo>
                  <a:pt x="2" y="52"/>
                </a:lnTo>
                <a:lnTo>
                  <a:pt x="2" y="51"/>
                </a:lnTo>
                <a:lnTo>
                  <a:pt x="2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6" name="Freeform 1132"/>
          <p:cNvSpPr>
            <a:spLocks noChangeAspect="1" noEditPoints="1"/>
          </p:cNvSpPr>
          <p:nvPr/>
        </p:nvSpPr>
        <p:spPr bwMode="auto">
          <a:xfrm>
            <a:off x="4486275" y="4476750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7" name="Freeform 1133"/>
          <p:cNvSpPr>
            <a:spLocks noChangeAspect="1"/>
          </p:cNvSpPr>
          <p:nvPr/>
        </p:nvSpPr>
        <p:spPr bwMode="auto">
          <a:xfrm>
            <a:off x="4508500" y="4476750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8" name="Freeform 1134"/>
          <p:cNvSpPr>
            <a:spLocks noChangeAspect="1" noEditPoints="1"/>
          </p:cNvSpPr>
          <p:nvPr/>
        </p:nvSpPr>
        <p:spPr bwMode="auto">
          <a:xfrm>
            <a:off x="4521200" y="4470400"/>
            <a:ext cx="4763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49" name="Freeform 1135"/>
          <p:cNvSpPr>
            <a:spLocks noChangeAspect="1" noEditPoints="1"/>
          </p:cNvSpPr>
          <p:nvPr/>
        </p:nvSpPr>
        <p:spPr bwMode="auto">
          <a:xfrm>
            <a:off x="4530725" y="4470400"/>
            <a:ext cx="17463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0" name="Freeform 1136"/>
          <p:cNvSpPr>
            <a:spLocks noChangeAspect="1" noEditPoints="1"/>
          </p:cNvSpPr>
          <p:nvPr/>
        </p:nvSpPr>
        <p:spPr bwMode="auto">
          <a:xfrm>
            <a:off x="4551363" y="4470400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0 h 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4"/>
              <a:gd name="T167" fmla="*/ 40 w 40"/>
              <a:gd name="T168" fmla="*/ 64 h 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4">
                <a:moveTo>
                  <a:pt x="0" y="40"/>
                </a:move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8"/>
                </a:lnTo>
                <a:lnTo>
                  <a:pt x="2" y="26"/>
                </a:lnTo>
                <a:lnTo>
                  <a:pt x="3" y="25"/>
                </a:lnTo>
                <a:lnTo>
                  <a:pt x="5" y="24"/>
                </a:lnTo>
                <a:lnTo>
                  <a:pt x="5" y="23"/>
                </a:lnTo>
                <a:lnTo>
                  <a:pt x="6" y="22"/>
                </a:lnTo>
                <a:lnTo>
                  <a:pt x="7" y="21"/>
                </a:lnTo>
                <a:lnTo>
                  <a:pt x="9" y="20"/>
                </a:lnTo>
                <a:lnTo>
                  <a:pt x="10" y="18"/>
                </a:lnTo>
                <a:lnTo>
                  <a:pt x="11" y="17"/>
                </a:lnTo>
                <a:lnTo>
                  <a:pt x="12" y="17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5" y="15"/>
                </a:lnTo>
                <a:lnTo>
                  <a:pt x="27" y="16"/>
                </a:lnTo>
                <a:lnTo>
                  <a:pt x="29" y="16"/>
                </a:lnTo>
                <a:lnTo>
                  <a:pt x="30" y="17"/>
                </a:lnTo>
                <a:lnTo>
                  <a:pt x="32" y="18"/>
                </a:lnTo>
                <a:lnTo>
                  <a:pt x="33" y="20"/>
                </a:lnTo>
                <a:lnTo>
                  <a:pt x="35" y="22"/>
                </a:lnTo>
                <a:lnTo>
                  <a:pt x="36" y="23"/>
                </a:lnTo>
                <a:lnTo>
                  <a:pt x="37" y="25"/>
                </a:lnTo>
                <a:lnTo>
                  <a:pt x="38" y="27"/>
                </a:lnTo>
                <a:lnTo>
                  <a:pt x="39" y="28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6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7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5" y="57"/>
                </a:lnTo>
                <a:lnTo>
                  <a:pt x="34" y="59"/>
                </a:lnTo>
                <a:lnTo>
                  <a:pt x="33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3"/>
                </a:lnTo>
                <a:lnTo>
                  <a:pt x="25" y="64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9" y="61"/>
                </a:lnTo>
                <a:lnTo>
                  <a:pt x="8" y="60"/>
                </a:lnTo>
                <a:lnTo>
                  <a:pt x="6" y="57"/>
                </a:lnTo>
                <a:lnTo>
                  <a:pt x="5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6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1" y="50"/>
                </a:lnTo>
                <a:lnTo>
                  <a:pt x="32" y="49"/>
                </a:lnTo>
                <a:lnTo>
                  <a:pt x="32" y="46"/>
                </a:lnTo>
                <a:lnTo>
                  <a:pt x="33" y="45"/>
                </a:lnTo>
                <a:lnTo>
                  <a:pt x="33" y="43"/>
                </a:lnTo>
                <a:lnTo>
                  <a:pt x="33" y="42"/>
                </a:lnTo>
                <a:lnTo>
                  <a:pt x="33" y="40"/>
                </a:lnTo>
                <a:lnTo>
                  <a:pt x="33" y="39"/>
                </a:lnTo>
                <a:lnTo>
                  <a:pt x="33" y="37"/>
                </a:lnTo>
                <a:lnTo>
                  <a:pt x="33" y="35"/>
                </a:lnTo>
                <a:lnTo>
                  <a:pt x="33" y="34"/>
                </a:lnTo>
                <a:lnTo>
                  <a:pt x="32" y="32"/>
                </a:lnTo>
                <a:lnTo>
                  <a:pt x="32" y="31"/>
                </a:lnTo>
                <a:lnTo>
                  <a:pt x="31" y="30"/>
                </a:lnTo>
                <a:lnTo>
                  <a:pt x="30" y="28"/>
                </a:lnTo>
                <a:lnTo>
                  <a:pt x="30" y="27"/>
                </a:lnTo>
                <a:lnTo>
                  <a:pt x="29" y="26"/>
                </a:lnTo>
                <a:lnTo>
                  <a:pt x="28" y="25"/>
                </a:lnTo>
                <a:lnTo>
                  <a:pt x="27" y="24"/>
                </a:lnTo>
                <a:lnTo>
                  <a:pt x="26" y="24"/>
                </a:lnTo>
                <a:lnTo>
                  <a:pt x="25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1" y="28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30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1" name="Freeform 1137"/>
          <p:cNvSpPr>
            <a:spLocks noChangeAspect="1" noEditPoints="1"/>
          </p:cNvSpPr>
          <p:nvPr/>
        </p:nvSpPr>
        <p:spPr bwMode="auto">
          <a:xfrm>
            <a:off x="4652963" y="4637088"/>
            <a:ext cx="22225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2" name="Freeform 1138"/>
          <p:cNvSpPr>
            <a:spLocks noChangeAspect="1" noEditPoints="1"/>
          </p:cNvSpPr>
          <p:nvPr/>
        </p:nvSpPr>
        <p:spPr bwMode="auto">
          <a:xfrm>
            <a:off x="4538663" y="5065713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3" name="Freeform 1139"/>
          <p:cNvSpPr>
            <a:spLocks noChangeAspect="1" noEditPoints="1"/>
          </p:cNvSpPr>
          <p:nvPr/>
        </p:nvSpPr>
        <p:spPr bwMode="auto">
          <a:xfrm>
            <a:off x="4518025" y="479266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1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4" name="Freeform 1140"/>
          <p:cNvSpPr>
            <a:spLocks noChangeAspect="1" noEditPoints="1"/>
          </p:cNvSpPr>
          <p:nvPr/>
        </p:nvSpPr>
        <p:spPr bwMode="auto">
          <a:xfrm>
            <a:off x="4143375" y="4662488"/>
            <a:ext cx="22225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6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5" name="Freeform 1142"/>
          <p:cNvSpPr>
            <a:spLocks noChangeAspect="1" noEditPoints="1"/>
          </p:cNvSpPr>
          <p:nvPr/>
        </p:nvSpPr>
        <p:spPr bwMode="auto">
          <a:xfrm>
            <a:off x="3656013" y="4686300"/>
            <a:ext cx="20637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6" name="Freeform 1143"/>
          <p:cNvSpPr>
            <a:spLocks noChangeAspect="1" noEditPoints="1"/>
          </p:cNvSpPr>
          <p:nvPr/>
        </p:nvSpPr>
        <p:spPr bwMode="auto">
          <a:xfrm>
            <a:off x="3336925" y="4579938"/>
            <a:ext cx="22225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7" name="Freeform 1144"/>
          <p:cNvSpPr>
            <a:spLocks noChangeAspect="1" noEditPoints="1"/>
          </p:cNvSpPr>
          <p:nvPr/>
        </p:nvSpPr>
        <p:spPr bwMode="auto">
          <a:xfrm>
            <a:off x="3327400" y="4527550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6" y="55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8" name="Freeform 1145"/>
          <p:cNvSpPr>
            <a:spLocks noChangeAspect="1" noEditPoints="1"/>
          </p:cNvSpPr>
          <p:nvPr/>
        </p:nvSpPr>
        <p:spPr bwMode="auto">
          <a:xfrm>
            <a:off x="3349625" y="4535488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7" y="12"/>
                </a:lnTo>
                <a:lnTo>
                  <a:pt x="38" y="13"/>
                </a:lnTo>
                <a:lnTo>
                  <a:pt x="38" y="14"/>
                </a:lnTo>
                <a:lnTo>
                  <a:pt x="38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8" y="32"/>
                </a:ln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7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59" name="Freeform 1146"/>
          <p:cNvSpPr>
            <a:spLocks noChangeAspect="1"/>
          </p:cNvSpPr>
          <p:nvPr/>
        </p:nvSpPr>
        <p:spPr bwMode="auto">
          <a:xfrm>
            <a:off x="3382963" y="4527550"/>
            <a:ext cx="22225" cy="25400"/>
          </a:xfrm>
          <a:custGeom>
            <a:avLst/>
            <a:gdLst>
              <a:gd name="T0" fmla="*/ 0 w 48"/>
              <a:gd name="T1" fmla="*/ 2147483646 h 63"/>
              <a:gd name="T2" fmla="*/ 0 w 48"/>
              <a:gd name="T3" fmla="*/ 0 h 63"/>
              <a:gd name="T4" fmla="*/ 2147483646 w 48"/>
              <a:gd name="T5" fmla="*/ 0 h 63"/>
              <a:gd name="T6" fmla="*/ 2147483646 w 48"/>
              <a:gd name="T7" fmla="*/ 2147483646 h 63"/>
              <a:gd name="T8" fmla="*/ 2147483646 w 48"/>
              <a:gd name="T9" fmla="*/ 0 h 63"/>
              <a:gd name="T10" fmla="*/ 2147483646 w 48"/>
              <a:gd name="T11" fmla="*/ 0 h 63"/>
              <a:gd name="T12" fmla="*/ 2147483646 w 48"/>
              <a:gd name="T13" fmla="*/ 2147483646 h 63"/>
              <a:gd name="T14" fmla="*/ 2147483646 w 48"/>
              <a:gd name="T15" fmla="*/ 2147483646 h 63"/>
              <a:gd name="T16" fmla="*/ 2147483646 w 48"/>
              <a:gd name="T17" fmla="*/ 2147483646 h 63"/>
              <a:gd name="T18" fmla="*/ 2147483646 w 48"/>
              <a:gd name="T19" fmla="*/ 2147483646 h 63"/>
              <a:gd name="T20" fmla="*/ 0 w 48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8"/>
              <a:gd name="T34" fmla="*/ 0 h 63"/>
              <a:gd name="T35" fmla="*/ 48 w 48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8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39" y="48"/>
                </a:lnTo>
                <a:lnTo>
                  <a:pt x="39" y="0"/>
                </a:lnTo>
                <a:lnTo>
                  <a:pt x="48" y="0"/>
                </a:lnTo>
                <a:lnTo>
                  <a:pt x="48" y="63"/>
                </a:lnTo>
                <a:lnTo>
                  <a:pt x="39" y="63"/>
                </a:lnTo>
                <a:lnTo>
                  <a:pt x="9" y="16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0" name="Freeform 1147"/>
          <p:cNvSpPr>
            <a:spLocks noChangeAspect="1" noEditPoints="1"/>
          </p:cNvSpPr>
          <p:nvPr/>
        </p:nvSpPr>
        <p:spPr bwMode="auto">
          <a:xfrm>
            <a:off x="3408363" y="453548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1" name="Freeform 1148"/>
          <p:cNvSpPr>
            <a:spLocks noChangeAspect="1"/>
          </p:cNvSpPr>
          <p:nvPr/>
        </p:nvSpPr>
        <p:spPr bwMode="auto">
          <a:xfrm>
            <a:off x="3429000" y="4535488"/>
            <a:ext cx="11113" cy="17462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2" name="Freeform 1149"/>
          <p:cNvSpPr>
            <a:spLocks noChangeAspect="1"/>
          </p:cNvSpPr>
          <p:nvPr/>
        </p:nvSpPr>
        <p:spPr bwMode="auto">
          <a:xfrm>
            <a:off x="3441700" y="4527550"/>
            <a:ext cx="9525" cy="26988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2"/>
                </a:lnTo>
                <a:lnTo>
                  <a:pt x="20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2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3" name="Freeform 1150"/>
          <p:cNvSpPr>
            <a:spLocks noChangeAspect="1" noEditPoints="1"/>
          </p:cNvSpPr>
          <p:nvPr/>
        </p:nvSpPr>
        <p:spPr bwMode="auto">
          <a:xfrm>
            <a:off x="3451225" y="45354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5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4" name="Freeform 1151"/>
          <p:cNvSpPr>
            <a:spLocks noChangeAspect="1"/>
          </p:cNvSpPr>
          <p:nvPr/>
        </p:nvSpPr>
        <p:spPr bwMode="auto">
          <a:xfrm>
            <a:off x="3321050" y="4483100"/>
            <a:ext cx="22225" cy="25400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7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7"/>
                </a:lnTo>
                <a:lnTo>
                  <a:pt x="22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7"/>
                </a:lnTo>
                <a:lnTo>
                  <a:pt x="32" y="37"/>
                </a:lnTo>
                <a:lnTo>
                  <a:pt x="30" y="36"/>
                </a:lnTo>
                <a:lnTo>
                  <a:pt x="27" y="36"/>
                </a:lnTo>
                <a:lnTo>
                  <a:pt x="25" y="35"/>
                </a:lnTo>
                <a:lnTo>
                  <a:pt x="23" y="35"/>
                </a:lnTo>
                <a:lnTo>
                  <a:pt x="22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6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1" y="5"/>
                </a:lnTo>
                <a:lnTo>
                  <a:pt x="43" y="6"/>
                </a:lnTo>
                <a:lnTo>
                  <a:pt x="43" y="7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7"/>
                </a:lnTo>
                <a:lnTo>
                  <a:pt x="47" y="19"/>
                </a:lnTo>
                <a:lnTo>
                  <a:pt x="38" y="19"/>
                </a:lnTo>
                <a:lnTo>
                  <a:pt x="38" y="17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19" y="7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3" y="26"/>
                </a:lnTo>
                <a:lnTo>
                  <a:pt x="25" y="26"/>
                </a:lnTo>
                <a:lnTo>
                  <a:pt x="29" y="27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1" y="32"/>
                </a:lnTo>
                <a:lnTo>
                  <a:pt x="43" y="34"/>
                </a:lnTo>
                <a:lnTo>
                  <a:pt x="44" y="34"/>
                </a:lnTo>
                <a:lnTo>
                  <a:pt x="44" y="35"/>
                </a:lnTo>
                <a:lnTo>
                  <a:pt x="45" y="36"/>
                </a:lnTo>
                <a:lnTo>
                  <a:pt x="46" y="37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5" y="56"/>
                </a:lnTo>
                <a:lnTo>
                  <a:pt x="44" y="57"/>
                </a:lnTo>
                <a:lnTo>
                  <a:pt x="43" y="59"/>
                </a:lnTo>
                <a:lnTo>
                  <a:pt x="42" y="60"/>
                </a:lnTo>
                <a:lnTo>
                  <a:pt x="41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2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7"/>
                </a:lnTo>
                <a:lnTo>
                  <a:pt x="5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50"/>
                </a:lnTo>
                <a:lnTo>
                  <a:pt x="2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5" name="Freeform 1152"/>
          <p:cNvSpPr>
            <a:spLocks noChangeAspect="1" noEditPoints="1"/>
          </p:cNvSpPr>
          <p:nvPr/>
        </p:nvSpPr>
        <p:spPr bwMode="auto">
          <a:xfrm>
            <a:off x="3344863" y="44878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6" name="Freeform 1153"/>
          <p:cNvSpPr>
            <a:spLocks noChangeAspect="1"/>
          </p:cNvSpPr>
          <p:nvPr/>
        </p:nvSpPr>
        <p:spPr bwMode="auto">
          <a:xfrm>
            <a:off x="3368675" y="448786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7" name="Freeform 1154"/>
          <p:cNvSpPr>
            <a:spLocks noChangeAspect="1"/>
          </p:cNvSpPr>
          <p:nvPr/>
        </p:nvSpPr>
        <p:spPr bwMode="auto">
          <a:xfrm>
            <a:off x="3381375" y="448786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8" name="Freeform 1155"/>
          <p:cNvSpPr>
            <a:spLocks noChangeAspect="1" noEditPoints="1"/>
          </p:cNvSpPr>
          <p:nvPr/>
        </p:nvSpPr>
        <p:spPr bwMode="auto">
          <a:xfrm>
            <a:off x="3394075" y="44878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69" name="Freeform 1156"/>
          <p:cNvSpPr>
            <a:spLocks noChangeAspect="1"/>
          </p:cNvSpPr>
          <p:nvPr/>
        </p:nvSpPr>
        <p:spPr bwMode="auto">
          <a:xfrm>
            <a:off x="3429000" y="4483100"/>
            <a:ext cx="22225" cy="25400"/>
          </a:xfrm>
          <a:custGeom>
            <a:avLst/>
            <a:gdLst>
              <a:gd name="T0" fmla="*/ 0 w 48"/>
              <a:gd name="T1" fmla="*/ 2147483646 h 63"/>
              <a:gd name="T2" fmla="*/ 0 w 48"/>
              <a:gd name="T3" fmla="*/ 0 h 63"/>
              <a:gd name="T4" fmla="*/ 2147483646 w 48"/>
              <a:gd name="T5" fmla="*/ 0 h 63"/>
              <a:gd name="T6" fmla="*/ 2147483646 w 48"/>
              <a:gd name="T7" fmla="*/ 2147483646 h 63"/>
              <a:gd name="T8" fmla="*/ 2147483646 w 48"/>
              <a:gd name="T9" fmla="*/ 0 h 63"/>
              <a:gd name="T10" fmla="*/ 2147483646 w 48"/>
              <a:gd name="T11" fmla="*/ 0 h 63"/>
              <a:gd name="T12" fmla="*/ 2147483646 w 48"/>
              <a:gd name="T13" fmla="*/ 2147483646 h 63"/>
              <a:gd name="T14" fmla="*/ 2147483646 w 48"/>
              <a:gd name="T15" fmla="*/ 2147483646 h 63"/>
              <a:gd name="T16" fmla="*/ 2147483646 w 48"/>
              <a:gd name="T17" fmla="*/ 2147483646 h 63"/>
              <a:gd name="T18" fmla="*/ 2147483646 w 48"/>
              <a:gd name="T19" fmla="*/ 2147483646 h 63"/>
              <a:gd name="T20" fmla="*/ 0 w 48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8"/>
              <a:gd name="T34" fmla="*/ 0 h 63"/>
              <a:gd name="T35" fmla="*/ 48 w 48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8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39" y="48"/>
                </a:lnTo>
                <a:lnTo>
                  <a:pt x="39" y="0"/>
                </a:lnTo>
                <a:lnTo>
                  <a:pt x="48" y="0"/>
                </a:lnTo>
                <a:lnTo>
                  <a:pt x="48" y="63"/>
                </a:lnTo>
                <a:lnTo>
                  <a:pt x="39" y="63"/>
                </a:lnTo>
                <a:lnTo>
                  <a:pt x="9" y="15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0" name="Freeform 1157"/>
          <p:cNvSpPr>
            <a:spLocks noChangeAspect="1" noEditPoints="1"/>
          </p:cNvSpPr>
          <p:nvPr/>
        </p:nvSpPr>
        <p:spPr bwMode="auto">
          <a:xfrm>
            <a:off x="3452813" y="4487863"/>
            <a:ext cx="20637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1" name="Freeform 1158"/>
          <p:cNvSpPr>
            <a:spLocks noChangeAspect="1" noEditPoints="1"/>
          </p:cNvSpPr>
          <p:nvPr/>
        </p:nvSpPr>
        <p:spPr bwMode="auto">
          <a:xfrm>
            <a:off x="3475038" y="4489450"/>
            <a:ext cx="17462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9" y="54"/>
                </a:lnTo>
                <a:lnTo>
                  <a:pt x="9" y="55"/>
                </a:lnTo>
                <a:lnTo>
                  <a:pt x="10" y="56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9" y="55"/>
                </a:lnTo>
                <a:lnTo>
                  <a:pt x="30" y="54"/>
                </a:lnTo>
                <a:lnTo>
                  <a:pt x="30" y="53"/>
                </a:lnTo>
                <a:lnTo>
                  <a:pt x="31" y="52"/>
                </a:ln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3"/>
                </a:lnTo>
                <a:lnTo>
                  <a:pt x="26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2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2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30" y="65"/>
                </a:lnTo>
                <a:lnTo>
                  <a:pt x="29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10" y="66"/>
                </a:lnTo>
                <a:lnTo>
                  <a:pt x="9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2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9" y="36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2" name="Freeform 1159"/>
          <p:cNvSpPr>
            <a:spLocks noChangeAspect="1"/>
          </p:cNvSpPr>
          <p:nvPr/>
        </p:nvSpPr>
        <p:spPr bwMode="auto">
          <a:xfrm>
            <a:off x="3497263" y="4487863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3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3" name="Freeform 1160"/>
          <p:cNvSpPr>
            <a:spLocks noChangeAspect="1" noEditPoints="1"/>
          </p:cNvSpPr>
          <p:nvPr/>
        </p:nvSpPr>
        <p:spPr bwMode="auto">
          <a:xfrm>
            <a:off x="3508375" y="4487863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4" name="Freeform 1161"/>
          <p:cNvSpPr>
            <a:spLocks noChangeAspect="1"/>
          </p:cNvSpPr>
          <p:nvPr/>
        </p:nvSpPr>
        <p:spPr bwMode="auto">
          <a:xfrm>
            <a:off x="3617913" y="4600575"/>
            <a:ext cx="22225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6"/>
                </a:lnTo>
                <a:lnTo>
                  <a:pt x="17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5" y="55"/>
                </a:lnTo>
                <a:lnTo>
                  <a:pt x="36" y="54"/>
                </a:lnTo>
                <a:lnTo>
                  <a:pt x="36" y="53"/>
                </a:lnTo>
                <a:lnTo>
                  <a:pt x="37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7" y="44"/>
                </a:lnTo>
                <a:lnTo>
                  <a:pt x="37" y="43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6" y="34"/>
                </a:lnTo>
                <a:lnTo>
                  <a:pt x="15" y="34"/>
                </a:lnTo>
                <a:lnTo>
                  <a:pt x="14" y="33"/>
                </a:lnTo>
                <a:lnTo>
                  <a:pt x="12" y="33"/>
                </a:lnTo>
                <a:lnTo>
                  <a:pt x="11" y="33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3"/>
                </a:lnTo>
                <a:lnTo>
                  <a:pt x="35" y="3"/>
                </a:lnTo>
                <a:lnTo>
                  <a:pt x="36" y="4"/>
                </a:lnTo>
                <a:lnTo>
                  <a:pt x="37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6" y="16"/>
                </a:lnTo>
                <a:lnTo>
                  <a:pt x="36" y="15"/>
                </a:lnTo>
                <a:lnTo>
                  <a:pt x="35" y="14"/>
                </a:lnTo>
                <a:lnTo>
                  <a:pt x="35" y="13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3"/>
                </a:lnTo>
                <a:lnTo>
                  <a:pt x="11" y="14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3"/>
                </a:lnTo>
                <a:lnTo>
                  <a:pt x="13" y="24"/>
                </a:lnTo>
                <a:lnTo>
                  <a:pt x="14" y="24"/>
                </a:lnTo>
                <a:lnTo>
                  <a:pt x="16" y="25"/>
                </a:lnTo>
                <a:lnTo>
                  <a:pt x="17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2"/>
                </a:lnTo>
                <a:lnTo>
                  <a:pt x="39" y="63"/>
                </a:lnTo>
                <a:lnTo>
                  <a:pt x="37" y="63"/>
                </a:lnTo>
                <a:lnTo>
                  <a:pt x="36" y="64"/>
                </a:lnTo>
                <a:lnTo>
                  <a:pt x="35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4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5" name="Freeform 1162"/>
          <p:cNvSpPr>
            <a:spLocks noChangeAspect="1" noEditPoints="1"/>
          </p:cNvSpPr>
          <p:nvPr/>
        </p:nvSpPr>
        <p:spPr bwMode="auto">
          <a:xfrm>
            <a:off x="3641725" y="4602163"/>
            <a:ext cx="19050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6"/>
                </a:moveTo>
                <a:lnTo>
                  <a:pt x="29" y="59"/>
                </a:lnTo>
                <a:lnTo>
                  <a:pt x="28" y="59"/>
                </a:lnTo>
                <a:lnTo>
                  <a:pt x="28" y="60"/>
                </a:lnTo>
                <a:lnTo>
                  <a:pt x="27" y="60"/>
                </a:lnTo>
                <a:lnTo>
                  <a:pt x="26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2"/>
                </a:lnTo>
                <a:lnTo>
                  <a:pt x="7" y="61"/>
                </a:lnTo>
                <a:lnTo>
                  <a:pt x="6" y="60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7"/>
                </a:lnTo>
                <a:lnTo>
                  <a:pt x="0" y="46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6" y="38"/>
                </a:lnTo>
                <a:lnTo>
                  <a:pt x="7" y="37"/>
                </a:lnTo>
                <a:lnTo>
                  <a:pt x="8" y="37"/>
                </a:lnTo>
                <a:lnTo>
                  <a:pt x="10" y="36"/>
                </a:lnTo>
                <a:lnTo>
                  <a:pt x="11" y="36"/>
                </a:lnTo>
                <a:lnTo>
                  <a:pt x="12" y="35"/>
                </a:lnTo>
                <a:lnTo>
                  <a:pt x="14" y="35"/>
                </a:lnTo>
                <a:lnTo>
                  <a:pt x="15" y="35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6" y="33"/>
                </a:lnTo>
                <a:lnTo>
                  <a:pt x="29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7"/>
                </a:lnTo>
                <a:lnTo>
                  <a:pt x="30" y="26"/>
                </a:lnTo>
                <a:lnTo>
                  <a:pt x="30" y="25"/>
                </a:lnTo>
                <a:lnTo>
                  <a:pt x="29" y="25"/>
                </a:lnTo>
                <a:lnTo>
                  <a:pt x="29" y="24"/>
                </a:lnTo>
                <a:lnTo>
                  <a:pt x="28" y="24"/>
                </a:lnTo>
                <a:lnTo>
                  <a:pt x="27" y="23"/>
                </a:lnTo>
                <a:lnTo>
                  <a:pt x="26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5"/>
                </a:lnTo>
                <a:lnTo>
                  <a:pt x="10" y="26"/>
                </a:lnTo>
                <a:lnTo>
                  <a:pt x="10" y="27"/>
                </a:lnTo>
                <a:lnTo>
                  <a:pt x="9" y="30"/>
                </a:lnTo>
                <a:lnTo>
                  <a:pt x="1" y="28"/>
                </a:lnTo>
                <a:lnTo>
                  <a:pt x="1" y="27"/>
                </a:lnTo>
                <a:lnTo>
                  <a:pt x="2" y="26"/>
                </a:lnTo>
                <a:lnTo>
                  <a:pt x="2" y="25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6" y="20"/>
                </a:lnTo>
                <a:lnTo>
                  <a:pt x="6" y="18"/>
                </a:lnTo>
                <a:lnTo>
                  <a:pt x="8" y="17"/>
                </a:lnTo>
                <a:lnTo>
                  <a:pt x="9" y="17"/>
                </a:lnTo>
                <a:lnTo>
                  <a:pt x="9" y="16"/>
                </a:lnTo>
                <a:lnTo>
                  <a:pt x="10" y="16"/>
                </a:lnTo>
                <a:lnTo>
                  <a:pt x="11" y="15"/>
                </a:lnTo>
                <a:lnTo>
                  <a:pt x="13" y="15"/>
                </a:lnTo>
                <a:lnTo>
                  <a:pt x="15" y="15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6" y="14"/>
                </a:lnTo>
                <a:lnTo>
                  <a:pt x="27" y="14"/>
                </a:lnTo>
                <a:lnTo>
                  <a:pt x="29" y="15"/>
                </a:lnTo>
                <a:lnTo>
                  <a:pt x="30" y="15"/>
                </a:lnTo>
                <a:lnTo>
                  <a:pt x="31" y="15"/>
                </a:lnTo>
                <a:lnTo>
                  <a:pt x="32" y="16"/>
                </a:lnTo>
                <a:lnTo>
                  <a:pt x="33" y="17"/>
                </a:lnTo>
                <a:lnTo>
                  <a:pt x="35" y="18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5"/>
                </a:lnTo>
                <a:lnTo>
                  <a:pt x="38" y="26"/>
                </a:lnTo>
                <a:lnTo>
                  <a:pt x="38" y="27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5"/>
                </a:lnTo>
                <a:lnTo>
                  <a:pt x="39" y="57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7"/>
                </a:lnTo>
                <a:lnTo>
                  <a:pt x="31" y="56"/>
                </a:lnTo>
                <a:close/>
                <a:moveTo>
                  <a:pt x="31" y="40"/>
                </a:moveTo>
                <a:lnTo>
                  <a:pt x="29" y="41"/>
                </a:lnTo>
                <a:lnTo>
                  <a:pt x="26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4"/>
                </a:lnTo>
                <a:lnTo>
                  <a:pt x="11" y="44"/>
                </a:lnTo>
                <a:lnTo>
                  <a:pt x="10" y="44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7"/>
                </a:lnTo>
                <a:lnTo>
                  <a:pt x="8" y="48"/>
                </a:lnTo>
                <a:lnTo>
                  <a:pt x="8" y="51"/>
                </a:lnTo>
                <a:lnTo>
                  <a:pt x="9" y="52"/>
                </a:lnTo>
                <a:lnTo>
                  <a:pt x="9" y="53"/>
                </a:lnTo>
                <a:lnTo>
                  <a:pt x="10" y="53"/>
                </a:lnTo>
                <a:lnTo>
                  <a:pt x="11" y="54"/>
                </a:lnTo>
                <a:lnTo>
                  <a:pt x="13" y="55"/>
                </a:lnTo>
                <a:lnTo>
                  <a:pt x="15" y="55"/>
                </a:lnTo>
                <a:lnTo>
                  <a:pt x="17" y="55"/>
                </a:lnTo>
                <a:lnTo>
                  <a:pt x="18" y="55"/>
                </a:lnTo>
                <a:lnTo>
                  <a:pt x="19" y="55"/>
                </a:lnTo>
                <a:lnTo>
                  <a:pt x="21" y="55"/>
                </a:lnTo>
                <a:lnTo>
                  <a:pt x="21" y="54"/>
                </a:lnTo>
                <a:lnTo>
                  <a:pt x="22" y="54"/>
                </a:lnTo>
                <a:lnTo>
                  <a:pt x="24" y="53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30" y="48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8" y="11"/>
                </a:moveTo>
                <a:lnTo>
                  <a:pt x="8" y="10"/>
                </a:lnTo>
                <a:lnTo>
                  <a:pt x="8" y="8"/>
                </a:lnTo>
                <a:lnTo>
                  <a:pt x="8" y="7"/>
                </a:lnTo>
                <a:lnTo>
                  <a:pt x="9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6" y="3"/>
                </a:lnTo>
                <a:lnTo>
                  <a:pt x="26" y="2"/>
                </a:lnTo>
                <a:lnTo>
                  <a:pt x="27" y="1"/>
                </a:lnTo>
                <a:lnTo>
                  <a:pt x="27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5"/>
                </a:lnTo>
                <a:lnTo>
                  <a:pt x="32" y="6"/>
                </a:lnTo>
                <a:lnTo>
                  <a:pt x="31" y="7"/>
                </a:lnTo>
                <a:lnTo>
                  <a:pt x="31" y="8"/>
                </a:lnTo>
                <a:lnTo>
                  <a:pt x="30" y="8"/>
                </a:lnTo>
                <a:lnTo>
                  <a:pt x="30" y="10"/>
                </a:lnTo>
                <a:lnTo>
                  <a:pt x="29" y="10"/>
                </a:lnTo>
                <a:lnTo>
                  <a:pt x="28" y="10"/>
                </a:lnTo>
                <a:lnTo>
                  <a:pt x="27" y="11"/>
                </a:lnTo>
                <a:lnTo>
                  <a:pt x="26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8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5" y="8"/>
                </a:lnTo>
                <a:lnTo>
                  <a:pt x="14" y="10"/>
                </a:lnTo>
                <a:lnTo>
                  <a:pt x="14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6" name="Freeform 1163"/>
          <p:cNvSpPr>
            <a:spLocks noChangeAspect="1" noEditPoints="1"/>
          </p:cNvSpPr>
          <p:nvPr/>
        </p:nvSpPr>
        <p:spPr bwMode="auto">
          <a:xfrm>
            <a:off x="3663950" y="460851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7" name="Freeform 1164"/>
          <p:cNvSpPr>
            <a:spLocks noChangeAspect="1"/>
          </p:cNvSpPr>
          <p:nvPr/>
        </p:nvSpPr>
        <p:spPr bwMode="auto">
          <a:xfrm>
            <a:off x="3697288" y="4600575"/>
            <a:ext cx="15875" cy="26988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0" y="53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3" y="53"/>
                </a:lnTo>
                <a:lnTo>
                  <a:pt x="23" y="52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4" y="0"/>
                </a:lnTo>
                <a:lnTo>
                  <a:pt x="33" y="0"/>
                </a:lnTo>
                <a:lnTo>
                  <a:pt x="33" y="44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2"/>
                </a:lnTo>
                <a:lnTo>
                  <a:pt x="26" y="62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4"/>
                </a:lnTo>
                <a:lnTo>
                  <a:pt x="10" y="64"/>
                </a:lnTo>
                <a:lnTo>
                  <a:pt x="7" y="63"/>
                </a:lnTo>
                <a:lnTo>
                  <a:pt x="6" y="63"/>
                </a:lnTo>
                <a:lnTo>
                  <a:pt x="5" y="62"/>
                </a:lnTo>
                <a:lnTo>
                  <a:pt x="4" y="61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8" name="Freeform 1165"/>
          <p:cNvSpPr>
            <a:spLocks noChangeAspect="1" noEditPoints="1"/>
          </p:cNvSpPr>
          <p:nvPr/>
        </p:nvSpPr>
        <p:spPr bwMode="auto">
          <a:xfrm>
            <a:off x="3717925" y="4608513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79" name="Freeform 1166"/>
          <p:cNvSpPr>
            <a:spLocks noChangeAspect="1" noEditPoints="1"/>
          </p:cNvSpPr>
          <p:nvPr/>
        </p:nvSpPr>
        <p:spPr bwMode="auto">
          <a:xfrm>
            <a:off x="3740150" y="4602163"/>
            <a:ext cx="17463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0" y="56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4" y="63"/>
                </a:lnTo>
                <a:lnTo>
                  <a:pt x="13" y="63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7"/>
                </a:lnTo>
                <a:lnTo>
                  <a:pt x="0" y="46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8"/>
                </a:lnTo>
                <a:lnTo>
                  <a:pt x="6" y="37"/>
                </a:lnTo>
                <a:lnTo>
                  <a:pt x="7" y="37"/>
                </a:lnTo>
                <a:lnTo>
                  <a:pt x="9" y="36"/>
                </a:lnTo>
                <a:lnTo>
                  <a:pt x="10" y="36"/>
                </a:lnTo>
                <a:lnTo>
                  <a:pt x="11" y="35"/>
                </a:lnTo>
                <a:lnTo>
                  <a:pt x="13" y="35"/>
                </a:lnTo>
                <a:lnTo>
                  <a:pt x="14" y="35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5" y="33"/>
                </a:lnTo>
                <a:lnTo>
                  <a:pt x="28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7"/>
                </a:lnTo>
                <a:lnTo>
                  <a:pt x="29" y="26"/>
                </a:lnTo>
                <a:lnTo>
                  <a:pt x="29" y="25"/>
                </a:lnTo>
                <a:lnTo>
                  <a:pt x="28" y="25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5" y="22"/>
                </a:lnTo>
                <a:lnTo>
                  <a:pt x="14" y="23"/>
                </a:lnTo>
                <a:lnTo>
                  <a:pt x="13" y="23"/>
                </a:lnTo>
                <a:lnTo>
                  <a:pt x="12" y="23"/>
                </a:lnTo>
                <a:lnTo>
                  <a:pt x="12" y="24"/>
                </a:lnTo>
                <a:lnTo>
                  <a:pt x="10" y="24"/>
                </a:lnTo>
                <a:lnTo>
                  <a:pt x="10" y="25"/>
                </a:lnTo>
                <a:lnTo>
                  <a:pt x="9" y="26"/>
                </a:lnTo>
                <a:lnTo>
                  <a:pt x="9" y="27"/>
                </a:lnTo>
                <a:lnTo>
                  <a:pt x="8" y="30"/>
                </a:lnTo>
                <a:lnTo>
                  <a:pt x="1" y="28"/>
                </a:lnTo>
                <a:lnTo>
                  <a:pt x="1" y="27"/>
                </a:lnTo>
                <a:lnTo>
                  <a:pt x="2" y="26"/>
                </a:lnTo>
                <a:lnTo>
                  <a:pt x="2" y="25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8"/>
                </a:lnTo>
                <a:lnTo>
                  <a:pt x="7" y="17"/>
                </a:lnTo>
                <a:lnTo>
                  <a:pt x="8" y="17"/>
                </a:lnTo>
                <a:lnTo>
                  <a:pt x="8" y="16"/>
                </a:lnTo>
                <a:lnTo>
                  <a:pt x="9" y="16"/>
                </a:lnTo>
                <a:lnTo>
                  <a:pt x="10" y="15"/>
                </a:lnTo>
                <a:lnTo>
                  <a:pt x="12" y="15"/>
                </a:lnTo>
                <a:lnTo>
                  <a:pt x="14" y="15"/>
                </a:lnTo>
                <a:lnTo>
                  <a:pt x="15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5"/>
                </a:lnTo>
                <a:lnTo>
                  <a:pt x="29" y="15"/>
                </a:lnTo>
                <a:lnTo>
                  <a:pt x="30" y="15"/>
                </a:lnTo>
                <a:lnTo>
                  <a:pt x="31" y="16"/>
                </a:lnTo>
                <a:lnTo>
                  <a:pt x="32" y="17"/>
                </a:lnTo>
                <a:lnTo>
                  <a:pt x="34" y="18"/>
                </a:lnTo>
                <a:lnTo>
                  <a:pt x="34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5"/>
                </a:lnTo>
                <a:lnTo>
                  <a:pt x="38" y="26"/>
                </a:lnTo>
                <a:lnTo>
                  <a:pt x="38" y="27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5"/>
                </a:lnTo>
                <a:lnTo>
                  <a:pt x="39" y="57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2" y="62"/>
                </a:lnTo>
                <a:lnTo>
                  <a:pt x="31" y="61"/>
                </a:lnTo>
                <a:lnTo>
                  <a:pt x="31" y="60"/>
                </a:lnTo>
                <a:lnTo>
                  <a:pt x="30" y="57"/>
                </a:lnTo>
                <a:lnTo>
                  <a:pt x="30" y="56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5" y="43"/>
                </a:lnTo>
                <a:lnTo>
                  <a:pt x="13" y="43"/>
                </a:lnTo>
                <a:lnTo>
                  <a:pt x="12" y="43"/>
                </a:lnTo>
                <a:lnTo>
                  <a:pt x="11" y="44"/>
                </a:lnTo>
                <a:lnTo>
                  <a:pt x="10" y="44"/>
                </a:lnTo>
                <a:lnTo>
                  <a:pt x="9" y="44"/>
                </a:lnTo>
                <a:lnTo>
                  <a:pt x="9" y="45"/>
                </a:lnTo>
                <a:lnTo>
                  <a:pt x="8" y="45"/>
                </a:lnTo>
                <a:lnTo>
                  <a:pt x="8" y="46"/>
                </a:lnTo>
                <a:lnTo>
                  <a:pt x="7" y="47"/>
                </a:lnTo>
                <a:lnTo>
                  <a:pt x="7" y="48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0" y="54"/>
                </a:lnTo>
                <a:lnTo>
                  <a:pt x="12" y="55"/>
                </a:lnTo>
                <a:lnTo>
                  <a:pt x="14" y="55"/>
                </a:lnTo>
                <a:lnTo>
                  <a:pt x="17" y="55"/>
                </a:lnTo>
                <a:lnTo>
                  <a:pt x="18" y="55"/>
                </a:lnTo>
                <a:lnTo>
                  <a:pt x="19" y="55"/>
                </a:lnTo>
                <a:lnTo>
                  <a:pt x="21" y="55"/>
                </a:lnTo>
                <a:lnTo>
                  <a:pt x="21" y="54"/>
                </a:lnTo>
                <a:lnTo>
                  <a:pt x="22" y="54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8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8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4"/>
                </a:lnTo>
                <a:lnTo>
                  <a:pt x="31" y="5"/>
                </a:lnTo>
                <a:lnTo>
                  <a:pt x="31" y="6"/>
                </a:lnTo>
                <a:lnTo>
                  <a:pt x="30" y="7"/>
                </a:lnTo>
                <a:lnTo>
                  <a:pt x="30" y="8"/>
                </a:lnTo>
                <a:lnTo>
                  <a:pt x="29" y="8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8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4" y="8"/>
                </a:lnTo>
                <a:lnTo>
                  <a:pt x="13" y="10"/>
                </a:lnTo>
                <a:lnTo>
                  <a:pt x="13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0" name="Freeform 1167"/>
          <p:cNvSpPr>
            <a:spLocks noChangeAspect="1" noEditPoints="1"/>
          </p:cNvSpPr>
          <p:nvPr/>
        </p:nvSpPr>
        <p:spPr bwMode="auto">
          <a:xfrm>
            <a:off x="3760788" y="460851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1" name="Freeform 1168"/>
          <p:cNvSpPr>
            <a:spLocks noChangeAspect="1" noEditPoints="1"/>
          </p:cNvSpPr>
          <p:nvPr/>
        </p:nvSpPr>
        <p:spPr bwMode="auto">
          <a:xfrm>
            <a:off x="3617913" y="4641850"/>
            <a:ext cx="15875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2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3" y="29"/>
                </a:lnTo>
                <a:lnTo>
                  <a:pt x="3" y="28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2" y="57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2" name="Freeform 1169"/>
          <p:cNvSpPr>
            <a:spLocks noChangeAspect="1" noEditPoints="1"/>
          </p:cNvSpPr>
          <p:nvPr/>
        </p:nvSpPr>
        <p:spPr bwMode="auto">
          <a:xfrm>
            <a:off x="3638550" y="4649788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3" name="Freeform 1170"/>
          <p:cNvSpPr>
            <a:spLocks noChangeAspect="1"/>
          </p:cNvSpPr>
          <p:nvPr/>
        </p:nvSpPr>
        <p:spPr bwMode="auto">
          <a:xfrm>
            <a:off x="3671888" y="4641850"/>
            <a:ext cx="22225" cy="26988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8"/>
                </a:lnTo>
                <a:lnTo>
                  <a:pt x="21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6"/>
                </a:lnTo>
                <a:lnTo>
                  <a:pt x="27" y="36"/>
                </a:lnTo>
                <a:lnTo>
                  <a:pt x="25" y="35"/>
                </a:lnTo>
                <a:lnTo>
                  <a:pt x="23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6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3" y="6"/>
                </a:lnTo>
                <a:lnTo>
                  <a:pt x="43" y="8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3" y="26"/>
                </a:lnTo>
                <a:lnTo>
                  <a:pt x="25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3" y="34"/>
                </a:lnTo>
                <a:lnTo>
                  <a:pt x="44" y="34"/>
                </a:lnTo>
                <a:lnTo>
                  <a:pt x="44" y="35"/>
                </a:lnTo>
                <a:lnTo>
                  <a:pt x="45" y="36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5" y="56"/>
                </a:lnTo>
                <a:lnTo>
                  <a:pt x="44" y="58"/>
                </a:lnTo>
                <a:lnTo>
                  <a:pt x="43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4" name="Freeform 1171"/>
          <p:cNvSpPr>
            <a:spLocks noChangeAspect="1" noEditPoints="1"/>
          </p:cNvSpPr>
          <p:nvPr/>
        </p:nvSpPr>
        <p:spPr bwMode="auto">
          <a:xfrm>
            <a:off x="3697288" y="46497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5" name="Freeform 1172"/>
          <p:cNvSpPr>
            <a:spLocks noChangeAspect="1" noEditPoints="1"/>
          </p:cNvSpPr>
          <p:nvPr/>
        </p:nvSpPr>
        <p:spPr bwMode="auto">
          <a:xfrm>
            <a:off x="3719513" y="4641850"/>
            <a:ext cx="17462" cy="26988"/>
          </a:xfrm>
          <a:custGeom>
            <a:avLst/>
            <a:gdLst>
              <a:gd name="T0" fmla="*/ 0 w 37"/>
              <a:gd name="T1" fmla="*/ 0 h 64"/>
              <a:gd name="T2" fmla="*/ 2147483646 w 37"/>
              <a:gd name="T3" fmla="*/ 2147483646 h 64"/>
              <a:gd name="T4" fmla="*/ 2147483646 w 37"/>
              <a:gd name="T5" fmla="*/ 2147483646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2147483646 w 37"/>
              <a:gd name="T13" fmla="*/ 2147483646 h 64"/>
              <a:gd name="T14" fmla="*/ 2147483646 w 37"/>
              <a:gd name="T15" fmla="*/ 2147483646 h 64"/>
              <a:gd name="T16" fmla="*/ 2147483646 w 37"/>
              <a:gd name="T17" fmla="*/ 2147483646 h 64"/>
              <a:gd name="T18" fmla="*/ 2147483646 w 37"/>
              <a:gd name="T19" fmla="*/ 2147483646 h 64"/>
              <a:gd name="T20" fmla="*/ 2147483646 w 37"/>
              <a:gd name="T21" fmla="*/ 2147483646 h 64"/>
              <a:gd name="T22" fmla="*/ 2147483646 w 37"/>
              <a:gd name="T23" fmla="*/ 2147483646 h 64"/>
              <a:gd name="T24" fmla="*/ 2147483646 w 37"/>
              <a:gd name="T25" fmla="*/ 2147483646 h 64"/>
              <a:gd name="T26" fmla="*/ 2147483646 w 37"/>
              <a:gd name="T27" fmla="*/ 2147483646 h 64"/>
              <a:gd name="T28" fmla="*/ 2147483646 w 37"/>
              <a:gd name="T29" fmla="*/ 2147483646 h 64"/>
              <a:gd name="T30" fmla="*/ 2147483646 w 37"/>
              <a:gd name="T31" fmla="*/ 2147483646 h 64"/>
              <a:gd name="T32" fmla="*/ 2147483646 w 37"/>
              <a:gd name="T33" fmla="*/ 2147483646 h 64"/>
              <a:gd name="T34" fmla="*/ 2147483646 w 37"/>
              <a:gd name="T35" fmla="*/ 2147483646 h 64"/>
              <a:gd name="T36" fmla="*/ 2147483646 w 37"/>
              <a:gd name="T37" fmla="*/ 2147483646 h 64"/>
              <a:gd name="T38" fmla="*/ 2147483646 w 37"/>
              <a:gd name="T39" fmla="*/ 2147483646 h 64"/>
              <a:gd name="T40" fmla="*/ 2147483646 w 37"/>
              <a:gd name="T41" fmla="*/ 2147483646 h 64"/>
              <a:gd name="T42" fmla="*/ 2147483646 w 37"/>
              <a:gd name="T43" fmla="*/ 2147483646 h 64"/>
              <a:gd name="T44" fmla="*/ 2147483646 w 37"/>
              <a:gd name="T45" fmla="*/ 2147483646 h 64"/>
              <a:gd name="T46" fmla="*/ 2147483646 w 37"/>
              <a:gd name="T47" fmla="*/ 2147483646 h 64"/>
              <a:gd name="T48" fmla="*/ 2147483646 w 37"/>
              <a:gd name="T49" fmla="*/ 2147483646 h 64"/>
              <a:gd name="T50" fmla="*/ 2147483646 w 37"/>
              <a:gd name="T51" fmla="*/ 2147483646 h 64"/>
              <a:gd name="T52" fmla="*/ 2147483646 w 37"/>
              <a:gd name="T53" fmla="*/ 2147483646 h 64"/>
              <a:gd name="T54" fmla="*/ 2147483646 w 37"/>
              <a:gd name="T55" fmla="*/ 2147483646 h 64"/>
              <a:gd name="T56" fmla="*/ 2147483646 w 37"/>
              <a:gd name="T57" fmla="*/ 2147483646 h 64"/>
              <a:gd name="T58" fmla="*/ 2147483646 w 37"/>
              <a:gd name="T59" fmla="*/ 2147483646 h 64"/>
              <a:gd name="T60" fmla="*/ 2147483646 w 37"/>
              <a:gd name="T61" fmla="*/ 2147483646 h 64"/>
              <a:gd name="T62" fmla="*/ 2147483646 w 37"/>
              <a:gd name="T63" fmla="*/ 2147483646 h 64"/>
              <a:gd name="T64" fmla="*/ 2147483646 w 37"/>
              <a:gd name="T65" fmla="*/ 2147483646 h 64"/>
              <a:gd name="T66" fmla="*/ 2147483646 w 37"/>
              <a:gd name="T67" fmla="*/ 2147483646 h 64"/>
              <a:gd name="T68" fmla="*/ 2147483646 w 37"/>
              <a:gd name="T69" fmla="*/ 2147483646 h 64"/>
              <a:gd name="T70" fmla="*/ 2147483646 w 37"/>
              <a:gd name="T71" fmla="*/ 2147483646 h 64"/>
              <a:gd name="T72" fmla="*/ 2147483646 w 37"/>
              <a:gd name="T73" fmla="*/ 2147483646 h 64"/>
              <a:gd name="T74" fmla="*/ 2147483646 w 37"/>
              <a:gd name="T75" fmla="*/ 2147483646 h 64"/>
              <a:gd name="T76" fmla="*/ 2147483646 w 37"/>
              <a:gd name="T77" fmla="*/ 2147483646 h 64"/>
              <a:gd name="T78" fmla="*/ 2147483646 w 37"/>
              <a:gd name="T79" fmla="*/ 2147483646 h 64"/>
              <a:gd name="T80" fmla="*/ 2147483646 w 37"/>
              <a:gd name="T81" fmla="*/ 2147483646 h 64"/>
              <a:gd name="T82" fmla="*/ 2147483646 w 37"/>
              <a:gd name="T83" fmla="*/ 2147483646 h 64"/>
              <a:gd name="T84" fmla="*/ 2147483646 w 37"/>
              <a:gd name="T85" fmla="*/ 2147483646 h 64"/>
              <a:gd name="T86" fmla="*/ 2147483646 w 37"/>
              <a:gd name="T87" fmla="*/ 2147483646 h 64"/>
              <a:gd name="T88" fmla="*/ 2147483646 w 37"/>
              <a:gd name="T89" fmla="*/ 2147483646 h 64"/>
              <a:gd name="T90" fmla="*/ 2147483646 w 37"/>
              <a:gd name="T91" fmla="*/ 2147483646 h 64"/>
              <a:gd name="T92" fmla="*/ 2147483646 w 37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7"/>
              <a:gd name="T142" fmla="*/ 0 h 64"/>
              <a:gd name="T143" fmla="*/ 37 w 37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7" h="64">
                <a:moveTo>
                  <a:pt x="7" y="63"/>
                </a:moveTo>
                <a:lnTo>
                  <a:pt x="0" y="63"/>
                </a:ln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1"/>
                </a:lnTo>
                <a:lnTo>
                  <a:pt x="9" y="20"/>
                </a:lnTo>
                <a:lnTo>
                  <a:pt x="11" y="19"/>
                </a:lnTo>
                <a:lnTo>
                  <a:pt x="12" y="18"/>
                </a:lnTo>
                <a:lnTo>
                  <a:pt x="13" y="17"/>
                </a:lnTo>
                <a:lnTo>
                  <a:pt x="14" y="17"/>
                </a:lnTo>
                <a:lnTo>
                  <a:pt x="15" y="15"/>
                </a:lnTo>
                <a:lnTo>
                  <a:pt x="17" y="15"/>
                </a:lnTo>
                <a:lnTo>
                  <a:pt x="18" y="15"/>
                </a:lnTo>
                <a:lnTo>
                  <a:pt x="21" y="15"/>
                </a:lnTo>
                <a:lnTo>
                  <a:pt x="23" y="15"/>
                </a:lnTo>
                <a:lnTo>
                  <a:pt x="25" y="17"/>
                </a:lnTo>
                <a:lnTo>
                  <a:pt x="26" y="17"/>
                </a:lnTo>
                <a:lnTo>
                  <a:pt x="27" y="18"/>
                </a:lnTo>
                <a:lnTo>
                  <a:pt x="28" y="18"/>
                </a:lnTo>
                <a:lnTo>
                  <a:pt x="29" y="19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3" y="23"/>
                </a:lnTo>
                <a:lnTo>
                  <a:pt x="34" y="25"/>
                </a:lnTo>
                <a:lnTo>
                  <a:pt x="35" y="27"/>
                </a:lnTo>
                <a:lnTo>
                  <a:pt x="35" y="28"/>
                </a:lnTo>
                <a:lnTo>
                  <a:pt x="36" y="30"/>
                </a:lnTo>
                <a:lnTo>
                  <a:pt x="36" y="31"/>
                </a:lnTo>
                <a:lnTo>
                  <a:pt x="36" y="32"/>
                </a:lnTo>
                <a:lnTo>
                  <a:pt x="37" y="34"/>
                </a:lnTo>
                <a:lnTo>
                  <a:pt x="37" y="35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7" y="42"/>
                </a:lnTo>
                <a:lnTo>
                  <a:pt x="37" y="43"/>
                </a:lnTo>
                <a:lnTo>
                  <a:pt x="37" y="44"/>
                </a:lnTo>
                <a:lnTo>
                  <a:pt x="36" y="48"/>
                </a:lnTo>
                <a:lnTo>
                  <a:pt x="36" y="49"/>
                </a:lnTo>
                <a:lnTo>
                  <a:pt x="36" y="50"/>
                </a:lnTo>
                <a:lnTo>
                  <a:pt x="35" y="51"/>
                </a:lnTo>
                <a:lnTo>
                  <a:pt x="35" y="52"/>
                </a:lnTo>
                <a:lnTo>
                  <a:pt x="34" y="54"/>
                </a:lnTo>
                <a:lnTo>
                  <a:pt x="34" y="55"/>
                </a:lnTo>
                <a:lnTo>
                  <a:pt x="33" y="57"/>
                </a:lnTo>
                <a:lnTo>
                  <a:pt x="32" y="57"/>
                </a:lnTo>
                <a:lnTo>
                  <a:pt x="32" y="58"/>
                </a:lnTo>
                <a:lnTo>
                  <a:pt x="30" y="59"/>
                </a:lnTo>
                <a:lnTo>
                  <a:pt x="29" y="61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3" y="63"/>
                </a:lnTo>
                <a:lnTo>
                  <a:pt x="12" y="62"/>
                </a:lnTo>
                <a:lnTo>
                  <a:pt x="11" y="61"/>
                </a:lnTo>
                <a:lnTo>
                  <a:pt x="10" y="60"/>
                </a:lnTo>
                <a:lnTo>
                  <a:pt x="9" y="60"/>
                </a:lnTo>
                <a:lnTo>
                  <a:pt x="8" y="58"/>
                </a:lnTo>
                <a:lnTo>
                  <a:pt x="7" y="57"/>
                </a:lnTo>
                <a:lnTo>
                  <a:pt x="7" y="63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3"/>
                </a:lnTo>
                <a:lnTo>
                  <a:pt x="7" y="44"/>
                </a:lnTo>
                <a:lnTo>
                  <a:pt x="8" y="47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30" y="34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6" name="Freeform 1173"/>
          <p:cNvSpPr>
            <a:spLocks noChangeAspect="1"/>
          </p:cNvSpPr>
          <p:nvPr/>
        </p:nvSpPr>
        <p:spPr bwMode="auto">
          <a:xfrm>
            <a:off x="3741738" y="4649788"/>
            <a:ext cx="15875" cy="19050"/>
          </a:xfrm>
          <a:custGeom>
            <a:avLst/>
            <a:gdLst>
              <a:gd name="T0" fmla="*/ 2147483646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2147483646 h 47"/>
              <a:gd name="T14" fmla="*/ 2147483646 w 36"/>
              <a:gd name="T15" fmla="*/ 2147483646 h 47"/>
              <a:gd name="T16" fmla="*/ 2147483646 w 36"/>
              <a:gd name="T17" fmla="*/ 2147483646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0 w 36"/>
              <a:gd name="T29" fmla="*/ 2147483646 h 47"/>
              <a:gd name="T30" fmla="*/ 0 w 36"/>
              <a:gd name="T31" fmla="*/ 2147483646 h 47"/>
              <a:gd name="T32" fmla="*/ 0 w 36"/>
              <a:gd name="T33" fmla="*/ 2147483646 h 47"/>
              <a:gd name="T34" fmla="*/ 2147483646 w 36"/>
              <a:gd name="T35" fmla="*/ 0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0 h 47"/>
              <a:gd name="T66" fmla="*/ 2147483646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28" y="46"/>
                </a:moveTo>
                <a:lnTo>
                  <a:pt x="28" y="38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7"/>
                </a:lnTo>
                <a:lnTo>
                  <a:pt x="18" y="47"/>
                </a:lnTo>
                <a:lnTo>
                  <a:pt x="17" y="47"/>
                </a:lnTo>
                <a:lnTo>
                  <a:pt x="15" y="47"/>
                </a:lnTo>
                <a:lnTo>
                  <a:pt x="13" y="47"/>
                </a:lnTo>
                <a:lnTo>
                  <a:pt x="12" y="47"/>
                </a:lnTo>
                <a:lnTo>
                  <a:pt x="11" y="47"/>
                </a:lnTo>
                <a:lnTo>
                  <a:pt x="10" y="47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8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7"/>
                </a:lnTo>
                <a:lnTo>
                  <a:pt x="10" y="37"/>
                </a:lnTo>
                <a:lnTo>
                  <a:pt x="11" y="38"/>
                </a:lnTo>
                <a:lnTo>
                  <a:pt x="13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8"/>
                </a:lnTo>
                <a:lnTo>
                  <a:pt x="23" y="37"/>
                </a:lnTo>
                <a:lnTo>
                  <a:pt x="24" y="37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8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7" name="Freeform 1174"/>
          <p:cNvSpPr>
            <a:spLocks noChangeAspect="1" noEditPoints="1"/>
          </p:cNvSpPr>
          <p:nvPr/>
        </p:nvSpPr>
        <p:spPr bwMode="auto">
          <a:xfrm>
            <a:off x="3760788" y="4649788"/>
            <a:ext cx="19050" cy="25400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1" y="52"/>
                </a:lnTo>
                <a:lnTo>
                  <a:pt x="31" y="51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3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4" y="2"/>
                </a:lnTo>
                <a:lnTo>
                  <a:pt x="25" y="3"/>
                </a:lnTo>
                <a:lnTo>
                  <a:pt x="26" y="3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1" y="7"/>
                </a:lnTo>
                <a:lnTo>
                  <a:pt x="31" y="2"/>
                </a:lnTo>
                <a:lnTo>
                  <a:pt x="38" y="2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2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1"/>
                </a:lnTo>
                <a:lnTo>
                  <a:pt x="34" y="62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2"/>
                </a:lnTo>
                <a:lnTo>
                  <a:pt x="3" y="61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0"/>
                </a:lnTo>
                <a:lnTo>
                  <a:pt x="31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8" name="Freeform 1175"/>
          <p:cNvSpPr>
            <a:spLocks noChangeAspect="1" noEditPoints="1"/>
          </p:cNvSpPr>
          <p:nvPr/>
        </p:nvSpPr>
        <p:spPr bwMode="auto">
          <a:xfrm>
            <a:off x="3783013" y="4641850"/>
            <a:ext cx="3175" cy="26988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89" name="Rectangle 1176"/>
          <p:cNvSpPr>
            <a:spLocks noChangeAspect="1" noChangeArrowheads="1"/>
          </p:cNvSpPr>
          <p:nvPr/>
        </p:nvSpPr>
        <p:spPr bwMode="auto">
          <a:xfrm>
            <a:off x="3657600" y="477043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390" name="Freeform 1177"/>
          <p:cNvSpPr>
            <a:spLocks noChangeAspect="1" noEditPoints="1"/>
          </p:cNvSpPr>
          <p:nvPr/>
        </p:nvSpPr>
        <p:spPr bwMode="auto">
          <a:xfrm>
            <a:off x="3668713" y="4776788"/>
            <a:ext cx="17462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6"/>
                </a:lnTo>
                <a:lnTo>
                  <a:pt x="34" y="7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6"/>
                </a:lnTo>
                <a:lnTo>
                  <a:pt x="37" y="17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7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6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8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4"/>
                </a:lnTo>
                <a:lnTo>
                  <a:pt x="8" y="43"/>
                </a:lnTo>
                <a:lnTo>
                  <a:pt x="7" y="42"/>
                </a:lnTo>
                <a:lnTo>
                  <a:pt x="7" y="65"/>
                </a:lnTo>
                <a:lnTo>
                  <a:pt x="0" y="65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7"/>
                </a:lnTo>
                <a:lnTo>
                  <a:pt x="27" y="36"/>
                </a:lnTo>
                <a:lnTo>
                  <a:pt x="27" y="35"/>
                </a:lnTo>
                <a:lnTo>
                  <a:pt x="28" y="34"/>
                </a:lnTo>
                <a:lnTo>
                  <a:pt x="30" y="33"/>
                </a:lnTo>
                <a:lnTo>
                  <a:pt x="30" y="32"/>
                </a:lnTo>
                <a:lnTo>
                  <a:pt x="31" y="30"/>
                </a:lnTo>
                <a:lnTo>
                  <a:pt x="31" y="27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6"/>
                </a:lnTo>
                <a:lnTo>
                  <a:pt x="30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1" name="Freeform 1178"/>
          <p:cNvSpPr>
            <a:spLocks noChangeAspect="1"/>
          </p:cNvSpPr>
          <p:nvPr/>
        </p:nvSpPr>
        <p:spPr bwMode="auto">
          <a:xfrm>
            <a:off x="3689350" y="4778375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6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6"/>
                </a:lnTo>
                <a:lnTo>
                  <a:pt x="8" y="46"/>
                </a:lnTo>
                <a:lnTo>
                  <a:pt x="7" y="45"/>
                </a:lnTo>
                <a:lnTo>
                  <a:pt x="5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5" y="38"/>
                </a:lnTo>
                <a:lnTo>
                  <a:pt x="26" y="36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2" name="Freeform 1179"/>
          <p:cNvSpPr>
            <a:spLocks noChangeAspect="1" noEditPoints="1"/>
          </p:cNvSpPr>
          <p:nvPr/>
        </p:nvSpPr>
        <p:spPr bwMode="auto">
          <a:xfrm>
            <a:off x="3709988" y="4776788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8" y="35"/>
                </a:lnTo>
                <a:lnTo>
                  <a:pt x="38" y="37"/>
                </a:lnTo>
                <a:lnTo>
                  <a:pt x="37" y="39"/>
                </a:lnTo>
                <a:lnTo>
                  <a:pt x="37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5" y="7"/>
                </a:lnTo>
                <a:lnTo>
                  <a:pt x="36" y="10"/>
                </a:lnTo>
                <a:lnTo>
                  <a:pt x="37" y="12"/>
                </a:lnTo>
                <a:lnTo>
                  <a:pt x="37" y="13"/>
                </a:lnTo>
                <a:lnTo>
                  <a:pt x="38" y="14"/>
                </a:lnTo>
                <a:lnTo>
                  <a:pt x="38" y="15"/>
                </a:lnTo>
                <a:lnTo>
                  <a:pt x="38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3" name="Freeform 1180"/>
          <p:cNvSpPr>
            <a:spLocks noChangeAspect="1" noEditPoints="1"/>
          </p:cNvSpPr>
          <p:nvPr/>
        </p:nvSpPr>
        <p:spPr bwMode="auto">
          <a:xfrm>
            <a:off x="3732213" y="4770438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4" name="Freeform 1181"/>
          <p:cNvSpPr>
            <a:spLocks noChangeAspect="1"/>
          </p:cNvSpPr>
          <p:nvPr/>
        </p:nvSpPr>
        <p:spPr bwMode="auto">
          <a:xfrm>
            <a:off x="3741738" y="4776788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5" name="Freeform 1182"/>
          <p:cNvSpPr>
            <a:spLocks noChangeAspect="1" noEditPoints="1"/>
          </p:cNvSpPr>
          <p:nvPr/>
        </p:nvSpPr>
        <p:spPr bwMode="auto">
          <a:xfrm>
            <a:off x="3752850" y="4776788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6" name="Freeform 1183"/>
          <p:cNvSpPr>
            <a:spLocks noChangeAspect="1" noEditPoints="1"/>
          </p:cNvSpPr>
          <p:nvPr/>
        </p:nvSpPr>
        <p:spPr bwMode="auto">
          <a:xfrm>
            <a:off x="4162425" y="4619625"/>
            <a:ext cx="20638" cy="25400"/>
          </a:xfrm>
          <a:custGeom>
            <a:avLst/>
            <a:gdLst>
              <a:gd name="T0" fmla="*/ 2147483646 w 46"/>
              <a:gd name="T1" fmla="*/ 0 h 64"/>
              <a:gd name="T2" fmla="*/ 2147483646 w 46"/>
              <a:gd name="T3" fmla="*/ 0 h 64"/>
              <a:gd name="T4" fmla="*/ 2147483646 w 46"/>
              <a:gd name="T5" fmla="*/ 2147483646 h 64"/>
              <a:gd name="T6" fmla="*/ 2147483646 w 46"/>
              <a:gd name="T7" fmla="*/ 2147483646 h 64"/>
              <a:gd name="T8" fmla="*/ 2147483646 w 46"/>
              <a:gd name="T9" fmla="*/ 2147483646 h 64"/>
              <a:gd name="T10" fmla="*/ 2147483646 w 46"/>
              <a:gd name="T11" fmla="*/ 2147483646 h 64"/>
              <a:gd name="T12" fmla="*/ 2147483646 w 46"/>
              <a:gd name="T13" fmla="*/ 2147483646 h 64"/>
              <a:gd name="T14" fmla="*/ 2147483646 w 46"/>
              <a:gd name="T15" fmla="*/ 2147483646 h 64"/>
              <a:gd name="T16" fmla="*/ 2147483646 w 46"/>
              <a:gd name="T17" fmla="*/ 2147483646 h 64"/>
              <a:gd name="T18" fmla="*/ 2147483646 w 46"/>
              <a:gd name="T19" fmla="*/ 2147483646 h 64"/>
              <a:gd name="T20" fmla="*/ 2147483646 w 46"/>
              <a:gd name="T21" fmla="*/ 2147483646 h 64"/>
              <a:gd name="T22" fmla="*/ 2147483646 w 46"/>
              <a:gd name="T23" fmla="*/ 2147483646 h 64"/>
              <a:gd name="T24" fmla="*/ 2147483646 w 46"/>
              <a:gd name="T25" fmla="*/ 2147483646 h 64"/>
              <a:gd name="T26" fmla="*/ 2147483646 w 46"/>
              <a:gd name="T27" fmla="*/ 2147483646 h 64"/>
              <a:gd name="T28" fmla="*/ 2147483646 w 46"/>
              <a:gd name="T29" fmla="*/ 2147483646 h 64"/>
              <a:gd name="T30" fmla="*/ 2147483646 w 46"/>
              <a:gd name="T31" fmla="*/ 2147483646 h 64"/>
              <a:gd name="T32" fmla="*/ 2147483646 w 46"/>
              <a:gd name="T33" fmla="*/ 2147483646 h 64"/>
              <a:gd name="T34" fmla="*/ 2147483646 w 46"/>
              <a:gd name="T35" fmla="*/ 2147483646 h 64"/>
              <a:gd name="T36" fmla="*/ 2147483646 w 46"/>
              <a:gd name="T37" fmla="*/ 2147483646 h 64"/>
              <a:gd name="T38" fmla="*/ 2147483646 w 46"/>
              <a:gd name="T39" fmla="*/ 2147483646 h 64"/>
              <a:gd name="T40" fmla="*/ 2147483646 w 46"/>
              <a:gd name="T41" fmla="*/ 2147483646 h 64"/>
              <a:gd name="T42" fmla="*/ 2147483646 w 46"/>
              <a:gd name="T43" fmla="*/ 2147483646 h 64"/>
              <a:gd name="T44" fmla="*/ 2147483646 w 46"/>
              <a:gd name="T45" fmla="*/ 2147483646 h 64"/>
              <a:gd name="T46" fmla="*/ 2147483646 w 46"/>
              <a:gd name="T47" fmla="*/ 2147483646 h 64"/>
              <a:gd name="T48" fmla="*/ 2147483646 w 46"/>
              <a:gd name="T49" fmla="*/ 2147483646 h 64"/>
              <a:gd name="T50" fmla="*/ 2147483646 w 46"/>
              <a:gd name="T51" fmla="*/ 2147483646 h 64"/>
              <a:gd name="T52" fmla="*/ 2147483646 w 46"/>
              <a:gd name="T53" fmla="*/ 2147483646 h 64"/>
              <a:gd name="T54" fmla="*/ 2147483646 w 46"/>
              <a:gd name="T55" fmla="*/ 2147483646 h 64"/>
              <a:gd name="T56" fmla="*/ 2147483646 w 46"/>
              <a:gd name="T57" fmla="*/ 2147483646 h 64"/>
              <a:gd name="T58" fmla="*/ 2147483646 w 46"/>
              <a:gd name="T59" fmla="*/ 2147483646 h 64"/>
              <a:gd name="T60" fmla="*/ 2147483646 w 46"/>
              <a:gd name="T61" fmla="*/ 2147483646 h 64"/>
              <a:gd name="T62" fmla="*/ 2147483646 w 46"/>
              <a:gd name="T63" fmla="*/ 2147483646 h 64"/>
              <a:gd name="T64" fmla="*/ 2147483646 w 46"/>
              <a:gd name="T65" fmla="*/ 2147483646 h 64"/>
              <a:gd name="T66" fmla="*/ 2147483646 w 46"/>
              <a:gd name="T67" fmla="*/ 2147483646 h 64"/>
              <a:gd name="T68" fmla="*/ 2147483646 w 46"/>
              <a:gd name="T69" fmla="*/ 2147483646 h 64"/>
              <a:gd name="T70" fmla="*/ 2147483646 w 46"/>
              <a:gd name="T71" fmla="*/ 2147483646 h 64"/>
              <a:gd name="T72" fmla="*/ 2147483646 w 46"/>
              <a:gd name="T73" fmla="*/ 2147483646 h 64"/>
              <a:gd name="T74" fmla="*/ 2147483646 w 46"/>
              <a:gd name="T75" fmla="*/ 2147483646 h 64"/>
              <a:gd name="T76" fmla="*/ 2147483646 w 46"/>
              <a:gd name="T77" fmla="*/ 2147483646 h 64"/>
              <a:gd name="T78" fmla="*/ 2147483646 w 46"/>
              <a:gd name="T79" fmla="*/ 2147483646 h 64"/>
              <a:gd name="T80" fmla="*/ 2147483646 w 46"/>
              <a:gd name="T81" fmla="*/ 2147483646 h 64"/>
              <a:gd name="T82" fmla="*/ 2147483646 w 46"/>
              <a:gd name="T83" fmla="*/ 2147483646 h 64"/>
              <a:gd name="T84" fmla="*/ 2147483646 w 46"/>
              <a:gd name="T85" fmla="*/ 2147483646 h 64"/>
              <a:gd name="T86" fmla="*/ 2147483646 w 46"/>
              <a:gd name="T87" fmla="*/ 2147483646 h 64"/>
              <a:gd name="T88" fmla="*/ 2147483646 w 46"/>
              <a:gd name="T89" fmla="*/ 2147483646 h 64"/>
              <a:gd name="T90" fmla="*/ 2147483646 w 46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6"/>
              <a:gd name="T139" fmla="*/ 0 h 64"/>
              <a:gd name="T140" fmla="*/ 46 w 46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6" h="64">
                <a:moveTo>
                  <a:pt x="0" y="64"/>
                </a:moveTo>
                <a:lnTo>
                  <a:pt x="0" y="0"/>
                </a:lnTo>
                <a:lnTo>
                  <a:pt x="24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3" y="10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4" y="19"/>
                </a:lnTo>
                <a:lnTo>
                  <a:pt x="43" y="20"/>
                </a:lnTo>
                <a:lnTo>
                  <a:pt x="43" y="22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4"/>
                </a:lnTo>
                <a:lnTo>
                  <a:pt x="41" y="34"/>
                </a:lnTo>
                <a:lnTo>
                  <a:pt x="43" y="35"/>
                </a:lnTo>
                <a:lnTo>
                  <a:pt x="43" y="36"/>
                </a:lnTo>
                <a:lnTo>
                  <a:pt x="44" y="38"/>
                </a:lnTo>
                <a:lnTo>
                  <a:pt x="45" y="39"/>
                </a:lnTo>
                <a:lnTo>
                  <a:pt x="45" y="40"/>
                </a:lnTo>
                <a:lnTo>
                  <a:pt x="46" y="41"/>
                </a:lnTo>
                <a:lnTo>
                  <a:pt x="46" y="42"/>
                </a:lnTo>
                <a:lnTo>
                  <a:pt x="46" y="44"/>
                </a:lnTo>
                <a:lnTo>
                  <a:pt x="46" y="46"/>
                </a:lnTo>
                <a:lnTo>
                  <a:pt x="46" y="48"/>
                </a:lnTo>
                <a:lnTo>
                  <a:pt x="46" y="49"/>
                </a:lnTo>
                <a:lnTo>
                  <a:pt x="45" y="51"/>
                </a:lnTo>
                <a:lnTo>
                  <a:pt x="45" y="52"/>
                </a:lnTo>
                <a:lnTo>
                  <a:pt x="44" y="54"/>
                </a:lnTo>
                <a:lnTo>
                  <a:pt x="43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3"/>
                </a:lnTo>
                <a:lnTo>
                  <a:pt x="34" y="63"/>
                </a:lnTo>
                <a:lnTo>
                  <a:pt x="33" y="63"/>
                </a:lnTo>
                <a:lnTo>
                  <a:pt x="31" y="63"/>
                </a:lnTo>
                <a:lnTo>
                  <a:pt x="30" y="64"/>
                </a:lnTo>
                <a:lnTo>
                  <a:pt x="29" y="64"/>
                </a:lnTo>
                <a:lnTo>
                  <a:pt x="26" y="64"/>
                </a:lnTo>
                <a:lnTo>
                  <a:pt x="24" y="64"/>
                </a:lnTo>
                <a:lnTo>
                  <a:pt x="0" y="64"/>
                </a:lnTo>
                <a:close/>
                <a:moveTo>
                  <a:pt x="9" y="27"/>
                </a:moveTo>
                <a:lnTo>
                  <a:pt x="21" y="27"/>
                </a:lnTo>
                <a:lnTo>
                  <a:pt x="23" y="27"/>
                </a:lnTo>
                <a:lnTo>
                  <a:pt x="24" y="27"/>
                </a:lnTo>
                <a:lnTo>
                  <a:pt x="26" y="27"/>
                </a:lnTo>
                <a:lnTo>
                  <a:pt x="28" y="27"/>
                </a:lnTo>
                <a:lnTo>
                  <a:pt x="29" y="26"/>
                </a:lnTo>
                <a:lnTo>
                  <a:pt x="31" y="26"/>
                </a:lnTo>
                <a:lnTo>
                  <a:pt x="32" y="25"/>
                </a:lnTo>
                <a:lnTo>
                  <a:pt x="33" y="24"/>
                </a:lnTo>
                <a:lnTo>
                  <a:pt x="34" y="24"/>
                </a:lnTo>
                <a:lnTo>
                  <a:pt x="34" y="22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4" y="14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8" y="8"/>
                </a:lnTo>
                <a:lnTo>
                  <a:pt x="27" y="8"/>
                </a:lnTo>
                <a:lnTo>
                  <a:pt x="26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9" y="8"/>
                </a:lnTo>
                <a:lnTo>
                  <a:pt x="9" y="27"/>
                </a:lnTo>
                <a:close/>
                <a:moveTo>
                  <a:pt x="9" y="56"/>
                </a:moveTo>
                <a:lnTo>
                  <a:pt x="24" y="56"/>
                </a:lnTo>
                <a:lnTo>
                  <a:pt x="25" y="56"/>
                </a:lnTo>
                <a:lnTo>
                  <a:pt x="27" y="56"/>
                </a:lnTo>
                <a:lnTo>
                  <a:pt x="28" y="56"/>
                </a:lnTo>
                <a:lnTo>
                  <a:pt x="29" y="56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4"/>
                </a:lnTo>
                <a:lnTo>
                  <a:pt x="34" y="54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4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3" y="37"/>
                </a:lnTo>
                <a:lnTo>
                  <a:pt x="33" y="36"/>
                </a:lnTo>
                <a:lnTo>
                  <a:pt x="31" y="36"/>
                </a:lnTo>
                <a:lnTo>
                  <a:pt x="30" y="36"/>
                </a:lnTo>
                <a:lnTo>
                  <a:pt x="29" y="35"/>
                </a:lnTo>
                <a:lnTo>
                  <a:pt x="28" y="35"/>
                </a:lnTo>
                <a:lnTo>
                  <a:pt x="26" y="35"/>
                </a:lnTo>
                <a:lnTo>
                  <a:pt x="24" y="35"/>
                </a:lnTo>
                <a:lnTo>
                  <a:pt x="23" y="35"/>
                </a:lnTo>
                <a:lnTo>
                  <a:pt x="9" y="35"/>
                </a:lnTo>
                <a:lnTo>
                  <a:pt x="9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7" name="Freeform 1184"/>
          <p:cNvSpPr>
            <a:spLocks noChangeAspect="1"/>
          </p:cNvSpPr>
          <p:nvPr/>
        </p:nvSpPr>
        <p:spPr bwMode="auto">
          <a:xfrm>
            <a:off x="4187825" y="4625975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8" name="Freeform 1185"/>
          <p:cNvSpPr>
            <a:spLocks noChangeAspect="1" noEditPoints="1"/>
          </p:cNvSpPr>
          <p:nvPr/>
        </p:nvSpPr>
        <p:spPr bwMode="auto">
          <a:xfrm>
            <a:off x="4200525" y="4625975"/>
            <a:ext cx="19050" cy="20638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1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399" name="Freeform 1186"/>
          <p:cNvSpPr>
            <a:spLocks noChangeAspect="1"/>
          </p:cNvSpPr>
          <p:nvPr/>
        </p:nvSpPr>
        <p:spPr bwMode="auto">
          <a:xfrm>
            <a:off x="4222750" y="4625975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0" name="Freeform 1187"/>
          <p:cNvSpPr>
            <a:spLocks noChangeAspect="1"/>
          </p:cNvSpPr>
          <p:nvPr/>
        </p:nvSpPr>
        <p:spPr bwMode="auto">
          <a:xfrm>
            <a:off x="4241800" y="4625975"/>
            <a:ext cx="17463" cy="20638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30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10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1" name="Freeform 1188"/>
          <p:cNvSpPr>
            <a:spLocks noChangeAspect="1" noEditPoints="1"/>
          </p:cNvSpPr>
          <p:nvPr/>
        </p:nvSpPr>
        <p:spPr bwMode="auto">
          <a:xfrm>
            <a:off x="4264025" y="462597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2" name="Freeform 1189"/>
          <p:cNvSpPr>
            <a:spLocks noChangeAspect="1" noEditPoints="1"/>
          </p:cNvSpPr>
          <p:nvPr/>
        </p:nvSpPr>
        <p:spPr bwMode="auto">
          <a:xfrm>
            <a:off x="4154488" y="4575175"/>
            <a:ext cx="25400" cy="26988"/>
          </a:xfrm>
          <a:custGeom>
            <a:avLst/>
            <a:gdLst>
              <a:gd name="T0" fmla="*/ 0 w 56"/>
              <a:gd name="T1" fmla="*/ 2147483646 h 66"/>
              <a:gd name="T2" fmla="*/ 2147483646 w 56"/>
              <a:gd name="T3" fmla="*/ 2147483646 h 66"/>
              <a:gd name="T4" fmla="*/ 2147483646 w 56"/>
              <a:gd name="T5" fmla="*/ 2147483646 h 66"/>
              <a:gd name="T6" fmla="*/ 2147483646 w 56"/>
              <a:gd name="T7" fmla="*/ 2147483646 h 66"/>
              <a:gd name="T8" fmla="*/ 2147483646 w 56"/>
              <a:gd name="T9" fmla="*/ 2147483646 h 66"/>
              <a:gd name="T10" fmla="*/ 2147483646 w 56"/>
              <a:gd name="T11" fmla="*/ 2147483646 h 66"/>
              <a:gd name="T12" fmla="*/ 2147483646 w 56"/>
              <a:gd name="T13" fmla="*/ 0 h 66"/>
              <a:gd name="T14" fmla="*/ 2147483646 w 56"/>
              <a:gd name="T15" fmla="*/ 0 h 66"/>
              <a:gd name="T16" fmla="*/ 2147483646 w 56"/>
              <a:gd name="T17" fmla="*/ 2147483646 h 66"/>
              <a:gd name="T18" fmla="*/ 2147483646 w 56"/>
              <a:gd name="T19" fmla="*/ 2147483646 h 66"/>
              <a:gd name="T20" fmla="*/ 2147483646 w 56"/>
              <a:gd name="T21" fmla="*/ 2147483646 h 66"/>
              <a:gd name="T22" fmla="*/ 2147483646 w 56"/>
              <a:gd name="T23" fmla="*/ 2147483646 h 66"/>
              <a:gd name="T24" fmla="*/ 2147483646 w 56"/>
              <a:gd name="T25" fmla="*/ 2147483646 h 66"/>
              <a:gd name="T26" fmla="*/ 2147483646 w 56"/>
              <a:gd name="T27" fmla="*/ 2147483646 h 66"/>
              <a:gd name="T28" fmla="*/ 2147483646 w 56"/>
              <a:gd name="T29" fmla="*/ 2147483646 h 66"/>
              <a:gd name="T30" fmla="*/ 2147483646 w 56"/>
              <a:gd name="T31" fmla="*/ 2147483646 h 66"/>
              <a:gd name="T32" fmla="*/ 2147483646 w 56"/>
              <a:gd name="T33" fmla="*/ 2147483646 h 66"/>
              <a:gd name="T34" fmla="*/ 2147483646 w 56"/>
              <a:gd name="T35" fmla="*/ 2147483646 h 66"/>
              <a:gd name="T36" fmla="*/ 2147483646 w 56"/>
              <a:gd name="T37" fmla="*/ 2147483646 h 66"/>
              <a:gd name="T38" fmla="*/ 2147483646 w 56"/>
              <a:gd name="T39" fmla="*/ 2147483646 h 66"/>
              <a:gd name="T40" fmla="*/ 2147483646 w 56"/>
              <a:gd name="T41" fmla="*/ 2147483646 h 66"/>
              <a:gd name="T42" fmla="*/ 2147483646 w 56"/>
              <a:gd name="T43" fmla="*/ 2147483646 h 66"/>
              <a:gd name="T44" fmla="*/ 2147483646 w 56"/>
              <a:gd name="T45" fmla="*/ 2147483646 h 66"/>
              <a:gd name="T46" fmla="*/ 2147483646 w 56"/>
              <a:gd name="T47" fmla="*/ 2147483646 h 66"/>
              <a:gd name="T48" fmla="*/ 2147483646 w 56"/>
              <a:gd name="T49" fmla="*/ 2147483646 h 66"/>
              <a:gd name="T50" fmla="*/ 2147483646 w 56"/>
              <a:gd name="T51" fmla="*/ 2147483646 h 66"/>
              <a:gd name="T52" fmla="*/ 2147483646 w 56"/>
              <a:gd name="T53" fmla="*/ 2147483646 h 66"/>
              <a:gd name="T54" fmla="*/ 2147483646 w 56"/>
              <a:gd name="T55" fmla="*/ 2147483646 h 66"/>
              <a:gd name="T56" fmla="*/ 0 w 56"/>
              <a:gd name="T57" fmla="*/ 2147483646 h 66"/>
              <a:gd name="T58" fmla="*/ 0 w 56"/>
              <a:gd name="T59" fmla="*/ 2147483646 h 66"/>
              <a:gd name="T60" fmla="*/ 2147483646 w 56"/>
              <a:gd name="T61" fmla="*/ 2147483646 h 66"/>
              <a:gd name="T62" fmla="*/ 2147483646 w 56"/>
              <a:gd name="T63" fmla="*/ 2147483646 h 66"/>
              <a:gd name="T64" fmla="*/ 2147483646 w 56"/>
              <a:gd name="T65" fmla="*/ 2147483646 h 66"/>
              <a:gd name="T66" fmla="*/ 2147483646 w 56"/>
              <a:gd name="T67" fmla="*/ 2147483646 h 66"/>
              <a:gd name="T68" fmla="*/ 2147483646 w 56"/>
              <a:gd name="T69" fmla="*/ 2147483646 h 66"/>
              <a:gd name="T70" fmla="*/ 2147483646 w 56"/>
              <a:gd name="T71" fmla="*/ 2147483646 h 66"/>
              <a:gd name="T72" fmla="*/ 2147483646 w 56"/>
              <a:gd name="T73" fmla="*/ 2147483646 h 66"/>
              <a:gd name="T74" fmla="*/ 2147483646 w 56"/>
              <a:gd name="T75" fmla="*/ 2147483646 h 66"/>
              <a:gd name="T76" fmla="*/ 2147483646 w 56"/>
              <a:gd name="T77" fmla="*/ 2147483646 h 66"/>
              <a:gd name="T78" fmla="*/ 2147483646 w 56"/>
              <a:gd name="T79" fmla="*/ 2147483646 h 66"/>
              <a:gd name="T80" fmla="*/ 2147483646 w 56"/>
              <a:gd name="T81" fmla="*/ 2147483646 h 66"/>
              <a:gd name="T82" fmla="*/ 2147483646 w 56"/>
              <a:gd name="T83" fmla="*/ 2147483646 h 66"/>
              <a:gd name="T84" fmla="*/ 2147483646 w 56"/>
              <a:gd name="T85" fmla="*/ 2147483646 h 66"/>
              <a:gd name="T86" fmla="*/ 2147483646 w 56"/>
              <a:gd name="T87" fmla="*/ 2147483646 h 66"/>
              <a:gd name="T88" fmla="*/ 2147483646 w 56"/>
              <a:gd name="T89" fmla="*/ 2147483646 h 66"/>
              <a:gd name="T90" fmla="*/ 2147483646 w 56"/>
              <a:gd name="T91" fmla="*/ 2147483646 h 66"/>
              <a:gd name="T92" fmla="*/ 2147483646 w 56"/>
              <a:gd name="T93" fmla="*/ 2147483646 h 66"/>
              <a:gd name="T94" fmla="*/ 2147483646 w 56"/>
              <a:gd name="T95" fmla="*/ 2147483646 h 66"/>
              <a:gd name="T96" fmla="*/ 2147483646 w 56"/>
              <a:gd name="T97" fmla="*/ 2147483646 h 66"/>
              <a:gd name="T98" fmla="*/ 2147483646 w 56"/>
              <a:gd name="T99" fmla="*/ 2147483646 h 66"/>
              <a:gd name="T100" fmla="*/ 2147483646 w 56"/>
              <a:gd name="T101" fmla="*/ 2147483646 h 66"/>
              <a:gd name="T102" fmla="*/ 2147483646 w 56"/>
              <a:gd name="T103" fmla="*/ 2147483646 h 66"/>
              <a:gd name="T104" fmla="*/ 2147483646 w 56"/>
              <a:gd name="T105" fmla="*/ 2147483646 h 6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6"/>
              <a:gd name="T160" fmla="*/ 0 h 66"/>
              <a:gd name="T161" fmla="*/ 56 w 56"/>
              <a:gd name="T162" fmla="*/ 66 h 66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6" h="66">
                <a:moveTo>
                  <a:pt x="0" y="33"/>
                </a:move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2" y="24"/>
                </a:lnTo>
                <a:lnTo>
                  <a:pt x="2" y="22"/>
                </a:lnTo>
                <a:lnTo>
                  <a:pt x="2" y="21"/>
                </a:lnTo>
                <a:lnTo>
                  <a:pt x="3" y="20"/>
                </a:lnTo>
                <a:lnTo>
                  <a:pt x="3" y="18"/>
                </a:lnTo>
                <a:lnTo>
                  <a:pt x="4" y="17"/>
                </a:lnTo>
                <a:lnTo>
                  <a:pt x="5" y="16"/>
                </a:lnTo>
                <a:lnTo>
                  <a:pt x="5" y="13"/>
                </a:lnTo>
                <a:lnTo>
                  <a:pt x="6" y="12"/>
                </a:lnTo>
                <a:lnTo>
                  <a:pt x="7" y="11"/>
                </a:lnTo>
                <a:lnTo>
                  <a:pt x="8" y="10"/>
                </a:lnTo>
                <a:lnTo>
                  <a:pt x="8" y="9"/>
                </a:lnTo>
                <a:lnTo>
                  <a:pt x="10" y="7"/>
                </a:lnTo>
                <a:lnTo>
                  <a:pt x="11" y="6"/>
                </a:lnTo>
                <a:lnTo>
                  <a:pt x="12" y="6"/>
                </a:lnTo>
                <a:lnTo>
                  <a:pt x="13" y="4"/>
                </a:lnTo>
                <a:lnTo>
                  <a:pt x="15" y="3"/>
                </a:lnTo>
                <a:lnTo>
                  <a:pt x="16" y="3"/>
                </a:lnTo>
                <a:lnTo>
                  <a:pt x="17" y="2"/>
                </a:lnTo>
                <a:lnTo>
                  <a:pt x="18" y="2"/>
                </a:lnTo>
                <a:lnTo>
                  <a:pt x="19" y="1"/>
                </a:lnTo>
                <a:lnTo>
                  <a:pt x="22" y="1"/>
                </a:lnTo>
                <a:lnTo>
                  <a:pt x="23" y="1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2" y="3"/>
                </a:lnTo>
                <a:lnTo>
                  <a:pt x="43" y="4"/>
                </a:lnTo>
                <a:lnTo>
                  <a:pt x="44" y="4"/>
                </a:lnTo>
                <a:lnTo>
                  <a:pt x="45" y="6"/>
                </a:lnTo>
                <a:lnTo>
                  <a:pt x="46" y="7"/>
                </a:lnTo>
                <a:lnTo>
                  <a:pt x="48" y="8"/>
                </a:lnTo>
                <a:lnTo>
                  <a:pt x="48" y="9"/>
                </a:lnTo>
                <a:lnTo>
                  <a:pt x="49" y="9"/>
                </a:lnTo>
                <a:lnTo>
                  <a:pt x="50" y="11"/>
                </a:lnTo>
                <a:lnTo>
                  <a:pt x="51" y="12"/>
                </a:lnTo>
                <a:lnTo>
                  <a:pt x="52" y="14"/>
                </a:lnTo>
                <a:lnTo>
                  <a:pt x="53" y="16"/>
                </a:lnTo>
                <a:lnTo>
                  <a:pt x="54" y="18"/>
                </a:lnTo>
                <a:lnTo>
                  <a:pt x="54" y="20"/>
                </a:lnTo>
                <a:lnTo>
                  <a:pt x="55" y="22"/>
                </a:lnTo>
                <a:lnTo>
                  <a:pt x="55" y="23"/>
                </a:lnTo>
                <a:lnTo>
                  <a:pt x="56" y="26"/>
                </a:lnTo>
                <a:lnTo>
                  <a:pt x="56" y="27"/>
                </a:lnTo>
                <a:lnTo>
                  <a:pt x="56" y="28"/>
                </a:lnTo>
                <a:lnTo>
                  <a:pt x="56" y="30"/>
                </a:lnTo>
                <a:lnTo>
                  <a:pt x="56" y="33"/>
                </a:lnTo>
                <a:lnTo>
                  <a:pt x="56" y="34"/>
                </a:lnTo>
                <a:lnTo>
                  <a:pt x="56" y="36"/>
                </a:lnTo>
                <a:lnTo>
                  <a:pt x="56" y="38"/>
                </a:lnTo>
                <a:lnTo>
                  <a:pt x="56" y="39"/>
                </a:lnTo>
                <a:lnTo>
                  <a:pt x="56" y="40"/>
                </a:lnTo>
                <a:lnTo>
                  <a:pt x="55" y="42"/>
                </a:lnTo>
                <a:lnTo>
                  <a:pt x="55" y="44"/>
                </a:lnTo>
                <a:lnTo>
                  <a:pt x="54" y="47"/>
                </a:lnTo>
                <a:lnTo>
                  <a:pt x="53" y="48"/>
                </a:lnTo>
                <a:lnTo>
                  <a:pt x="53" y="49"/>
                </a:lnTo>
                <a:lnTo>
                  <a:pt x="53" y="50"/>
                </a:lnTo>
                <a:lnTo>
                  <a:pt x="52" y="52"/>
                </a:lnTo>
                <a:lnTo>
                  <a:pt x="51" y="53"/>
                </a:lnTo>
                <a:lnTo>
                  <a:pt x="50" y="56"/>
                </a:lnTo>
                <a:lnTo>
                  <a:pt x="48" y="57"/>
                </a:lnTo>
                <a:lnTo>
                  <a:pt x="48" y="58"/>
                </a:lnTo>
                <a:lnTo>
                  <a:pt x="47" y="58"/>
                </a:lnTo>
                <a:lnTo>
                  <a:pt x="46" y="60"/>
                </a:lnTo>
                <a:lnTo>
                  <a:pt x="44" y="61"/>
                </a:lnTo>
                <a:lnTo>
                  <a:pt x="43" y="61"/>
                </a:lnTo>
                <a:lnTo>
                  <a:pt x="41" y="62"/>
                </a:lnTo>
                <a:lnTo>
                  <a:pt x="39" y="63"/>
                </a:lnTo>
                <a:lnTo>
                  <a:pt x="37" y="65"/>
                </a:lnTo>
                <a:lnTo>
                  <a:pt x="35" y="65"/>
                </a:lnTo>
                <a:lnTo>
                  <a:pt x="34" y="66"/>
                </a:lnTo>
                <a:lnTo>
                  <a:pt x="32" y="66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5"/>
                </a:lnTo>
                <a:lnTo>
                  <a:pt x="20" y="65"/>
                </a:lnTo>
                <a:lnTo>
                  <a:pt x="18" y="63"/>
                </a:lnTo>
                <a:lnTo>
                  <a:pt x="17" y="63"/>
                </a:lnTo>
                <a:lnTo>
                  <a:pt x="15" y="62"/>
                </a:lnTo>
                <a:lnTo>
                  <a:pt x="14" y="61"/>
                </a:lnTo>
                <a:lnTo>
                  <a:pt x="13" y="61"/>
                </a:lnTo>
                <a:lnTo>
                  <a:pt x="12" y="60"/>
                </a:lnTo>
                <a:lnTo>
                  <a:pt x="11" y="59"/>
                </a:lnTo>
                <a:lnTo>
                  <a:pt x="9" y="58"/>
                </a:lnTo>
                <a:lnTo>
                  <a:pt x="9" y="57"/>
                </a:lnTo>
                <a:lnTo>
                  <a:pt x="8" y="57"/>
                </a:lnTo>
                <a:lnTo>
                  <a:pt x="7" y="54"/>
                </a:lnTo>
                <a:lnTo>
                  <a:pt x="6" y="53"/>
                </a:lnTo>
                <a:lnTo>
                  <a:pt x="5" y="51"/>
                </a:lnTo>
                <a:lnTo>
                  <a:pt x="4" y="49"/>
                </a:lnTo>
                <a:lnTo>
                  <a:pt x="3" y="48"/>
                </a:lnTo>
                <a:lnTo>
                  <a:pt x="3" y="46"/>
                </a:lnTo>
                <a:lnTo>
                  <a:pt x="2" y="44"/>
                </a:lnTo>
                <a:lnTo>
                  <a:pt x="2" y="43"/>
                </a:lnTo>
                <a:lnTo>
                  <a:pt x="2" y="42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close/>
                <a:moveTo>
                  <a:pt x="9" y="33"/>
                </a:moveTo>
                <a:lnTo>
                  <a:pt x="9" y="37"/>
                </a:lnTo>
                <a:lnTo>
                  <a:pt x="9" y="38"/>
                </a:lnTo>
                <a:lnTo>
                  <a:pt x="9" y="39"/>
                </a:lnTo>
                <a:lnTo>
                  <a:pt x="10" y="41"/>
                </a:lnTo>
                <a:lnTo>
                  <a:pt x="10" y="42"/>
                </a:lnTo>
                <a:lnTo>
                  <a:pt x="10" y="43"/>
                </a:lnTo>
                <a:lnTo>
                  <a:pt x="11" y="46"/>
                </a:lnTo>
                <a:lnTo>
                  <a:pt x="12" y="48"/>
                </a:lnTo>
                <a:lnTo>
                  <a:pt x="13" y="50"/>
                </a:lnTo>
                <a:lnTo>
                  <a:pt x="14" y="50"/>
                </a:lnTo>
                <a:lnTo>
                  <a:pt x="14" y="51"/>
                </a:lnTo>
                <a:lnTo>
                  <a:pt x="16" y="53"/>
                </a:lnTo>
                <a:lnTo>
                  <a:pt x="17" y="54"/>
                </a:lnTo>
                <a:lnTo>
                  <a:pt x="18" y="54"/>
                </a:lnTo>
                <a:lnTo>
                  <a:pt x="19" y="56"/>
                </a:lnTo>
                <a:lnTo>
                  <a:pt x="20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7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2" y="58"/>
                </a:lnTo>
                <a:lnTo>
                  <a:pt x="34" y="57"/>
                </a:lnTo>
                <a:lnTo>
                  <a:pt x="36" y="57"/>
                </a:lnTo>
                <a:lnTo>
                  <a:pt x="37" y="56"/>
                </a:lnTo>
                <a:lnTo>
                  <a:pt x="38" y="54"/>
                </a:lnTo>
                <a:lnTo>
                  <a:pt x="39" y="54"/>
                </a:lnTo>
                <a:lnTo>
                  <a:pt x="41" y="53"/>
                </a:lnTo>
                <a:lnTo>
                  <a:pt x="43" y="51"/>
                </a:lnTo>
                <a:lnTo>
                  <a:pt x="43" y="50"/>
                </a:lnTo>
                <a:lnTo>
                  <a:pt x="44" y="50"/>
                </a:lnTo>
                <a:lnTo>
                  <a:pt x="45" y="49"/>
                </a:lnTo>
                <a:lnTo>
                  <a:pt x="45" y="48"/>
                </a:lnTo>
                <a:lnTo>
                  <a:pt x="46" y="46"/>
                </a:lnTo>
                <a:lnTo>
                  <a:pt x="46" y="44"/>
                </a:lnTo>
                <a:lnTo>
                  <a:pt x="47" y="43"/>
                </a:lnTo>
                <a:lnTo>
                  <a:pt x="47" y="42"/>
                </a:lnTo>
                <a:lnTo>
                  <a:pt x="47" y="41"/>
                </a:lnTo>
                <a:lnTo>
                  <a:pt x="48" y="39"/>
                </a:lnTo>
                <a:lnTo>
                  <a:pt x="48" y="37"/>
                </a:lnTo>
                <a:lnTo>
                  <a:pt x="48" y="36"/>
                </a:lnTo>
                <a:lnTo>
                  <a:pt x="48" y="33"/>
                </a:lnTo>
                <a:lnTo>
                  <a:pt x="48" y="31"/>
                </a:lnTo>
                <a:lnTo>
                  <a:pt x="48" y="29"/>
                </a:lnTo>
                <a:lnTo>
                  <a:pt x="48" y="28"/>
                </a:lnTo>
                <a:lnTo>
                  <a:pt x="48" y="27"/>
                </a:lnTo>
                <a:lnTo>
                  <a:pt x="47" y="26"/>
                </a:lnTo>
                <a:lnTo>
                  <a:pt x="47" y="24"/>
                </a:lnTo>
                <a:lnTo>
                  <a:pt x="47" y="22"/>
                </a:lnTo>
                <a:lnTo>
                  <a:pt x="46" y="21"/>
                </a:lnTo>
                <a:lnTo>
                  <a:pt x="46" y="20"/>
                </a:lnTo>
                <a:lnTo>
                  <a:pt x="45" y="18"/>
                </a:lnTo>
                <a:lnTo>
                  <a:pt x="45" y="17"/>
                </a:lnTo>
                <a:lnTo>
                  <a:pt x="44" y="16"/>
                </a:lnTo>
                <a:lnTo>
                  <a:pt x="43" y="14"/>
                </a:lnTo>
                <a:lnTo>
                  <a:pt x="42" y="13"/>
                </a:lnTo>
                <a:lnTo>
                  <a:pt x="41" y="12"/>
                </a:lnTo>
                <a:lnTo>
                  <a:pt x="39" y="12"/>
                </a:lnTo>
                <a:lnTo>
                  <a:pt x="38" y="11"/>
                </a:lnTo>
                <a:lnTo>
                  <a:pt x="37" y="10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19" y="10"/>
                </a:lnTo>
                <a:lnTo>
                  <a:pt x="17" y="11"/>
                </a:lnTo>
                <a:lnTo>
                  <a:pt x="16" y="12"/>
                </a:lnTo>
                <a:lnTo>
                  <a:pt x="14" y="13"/>
                </a:lnTo>
                <a:lnTo>
                  <a:pt x="14" y="14"/>
                </a:lnTo>
                <a:lnTo>
                  <a:pt x="13" y="16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9"/>
                </a:lnTo>
                <a:lnTo>
                  <a:pt x="9" y="30"/>
                </a:lnTo>
                <a:lnTo>
                  <a:pt x="9" y="32"/>
                </a:lnTo>
                <a:lnTo>
                  <a:pt x="9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3" name="Freeform 1190"/>
          <p:cNvSpPr>
            <a:spLocks noChangeAspect="1"/>
          </p:cNvSpPr>
          <p:nvPr/>
        </p:nvSpPr>
        <p:spPr bwMode="auto">
          <a:xfrm>
            <a:off x="4183063" y="4581525"/>
            <a:ext cx="15875" cy="20638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7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7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4" name="Freeform 1191"/>
          <p:cNvSpPr>
            <a:spLocks noChangeAspect="1"/>
          </p:cNvSpPr>
          <p:nvPr/>
        </p:nvSpPr>
        <p:spPr bwMode="auto">
          <a:xfrm>
            <a:off x="4203700" y="4581525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5" name="Freeform 1192"/>
          <p:cNvSpPr>
            <a:spLocks noChangeAspect="1" noEditPoints="1"/>
          </p:cNvSpPr>
          <p:nvPr/>
        </p:nvSpPr>
        <p:spPr bwMode="auto">
          <a:xfrm>
            <a:off x="4217988" y="4581525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6" name="Freeform 1193"/>
          <p:cNvSpPr>
            <a:spLocks noChangeAspect="1" noEditPoints="1"/>
          </p:cNvSpPr>
          <p:nvPr/>
        </p:nvSpPr>
        <p:spPr bwMode="auto">
          <a:xfrm>
            <a:off x="4699000" y="4630738"/>
            <a:ext cx="23813" cy="25400"/>
          </a:xfrm>
          <a:custGeom>
            <a:avLst/>
            <a:gdLst>
              <a:gd name="T0" fmla="*/ 0 w 46"/>
              <a:gd name="T1" fmla="*/ 0 h 63"/>
              <a:gd name="T2" fmla="*/ 2147483646 w 46"/>
              <a:gd name="T3" fmla="*/ 0 h 63"/>
              <a:gd name="T4" fmla="*/ 2147483646 w 46"/>
              <a:gd name="T5" fmla="*/ 0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2147483646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2147483646 w 46"/>
              <a:gd name="T41" fmla="*/ 2147483646 h 63"/>
              <a:gd name="T42" fmla="*/ 2147483646 w 46"/>
              <a:gd name="T43" fmla="*/ 2147483646 h 63"/>
              <a:gd name="T44" fmla="*/ 2147483646 w 46"/>
              <a:gd name="T45" fmla="*/ 2147483646 h 63"/>
              <a:gd name="T46" fmla="*/ 0 w 46"/>
              <a:gd name="T47" fmla="*/ 2147483646 h 63"/>
              <a:gd name="T48" fmla="*/ 2147483646 w 46"/>
              <a:gd name="T49" fmla="*/ 2147483646 h 63"/>
              <a:gd name="T50" fmla="*/ 2147483646 w 46"/>
              <a:gd name="T51" fmla="*/ 2147483646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2147483646 h 63"/>
              <a:gd name="T58" fmla="*/ 2147483646 w 46"/>
              <a:gd name="T59" fmla="*/ 2147483646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2147483646 w 46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63"/>
              <a:gd name="T128" fmla="*/ 46 w 46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7"/>
                </a:lnTo>
                <a:lnTo>
                  <a:pt x="43" y="7"/>
                </a:lnTo>
                <a:lnTo>
                  <a:pt x="43" y="8"/>
                </a:lnTo>
                <a:lnTo>
                  <a:pt x="44" y="10"/>
                </a:lnTo>
                <a:lnTo>
                  <a:pt x="45" y="12"/>
                </a:lnTo>
                <a:lnTo>
                  <a:pt x="46" y="13"/>
                </a:lnTo>
                <a:lnTo>
                  <a:pt x="46" y="14"/>
                </a:lnTo>
                <a:lnTo>
                  <a:pt x="46" y="15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5" y="24"/>
                </a:lnTo>
                <a:lnTo>
                  <a:pt x="45" y="25"/>
                </a:lnTo>
                <a:lnTo>
                  <a:pt x="44" y="28"/>
                </a:lnTo>
                <a:lnTo>
                  <a:pt x="43" y="29"/>
                </a:lnTo>
                <a:lnTo>
                  <a:pt x="43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8" y="38"/>
                </a:lnTo>
                <a:lnTo>
                  <a:pt x="27" y="38"/>
                </a:lnTo>
                <a:lnTo>
                  <a:pt x="24" y="38"/>
                </a:lnTo>
                <a:lnTo>
                  <a:pt x="9" y="38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30"/>
                </a:move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9" y="8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7" name="Freeform 1194"/>
          <p:cNvSpPr>
            <a:spLocks noChangeAspect="1" noEditPoints="1"/>
          </p:cNvSpPr>
          <p:nvPr/>
        </p:nvSpPr>
        <p:spPr bwMode="auto">
          <a:xfrm>
            <a:off x="4725988" y="463708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8" name="Freeform 1195"/>
          <p:cNvSpPr>
            <a:spLocks noChangeAspect="1"/>
          </p:cNvSpPr>
          <p:nvPr/>
        </p:nvSpPr>
        <p:spPr bwMode="auto">
          <a:xfrm>
            <a:off x="4746625" y="4637088"/>
            <a:ext cx="11113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4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09" name="Freeform 1196"/>
          <p:cNvSpPr>
            <a:spLocks noChangeAspect="1" noEditPoints="1"/>
          </p:cNvSpPr>
          <p:nvPr/>
        </p:nvSpPr>
        <p:spPr bwMode="auto">
          <a:xfrm>
            <a:off x="4760913" y="463708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0" name="Rectangle 1197"/>
          <p:cNvSpPr>
            <a:spLocks noChangeAspect="1" noChangeArrowheads="1"/>
          </p:cNvSpPr>
          <p:nvPr/>
        </p:nvSpPr>
        <p:spPr bwMode="auto">
          <a:xfrm>
            <a:off x="4781550" y="463073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411" name="Freeform 1198"/>
          <p:cNvSpPr>
            <a:spLocks noChangeAspect="1"/>
          </p:cNvSpPr>
          <p:nvPr/>
        </p:nvSpPr>
        <p:spPr bwMode="auto">
          <a:xfrm>
            <a:off x="4789488" y="4630738"/>
            <a:ext cx="15875" cy="25400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10" y="20"/>
                </a:lnTo>
                <a:lnTo>
                  <a:pt x="11" y="19"/>
                </a:lnTo>
                <a:lnTo>
                  <a:pt x="13" y="18"/>
                </a:lnTo>
                <a:lnTo>
                  <a:pt x="14" y="18"/>
                </a:lnTo>
                <a:lnTo>
                  <a:pt x="15" y="17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5" y="15"/>
                </a:lnTo>
                <a:lnTo>
                  <a:pt x="26" y="17"/>
                </a:lnTo>
                <a:lnTo>
                  <a:pt x="27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3"/>
                </a:lnTo>
                <a:lnTo>
                  <a:pt x="35" y="25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8" y="63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8" y="30"/>
                </a:lnTo>
                <a:lnTo>
                  <a:pt x="27" y="29"/>
                </a:lnTo>
                <a:lnTo>
                  <a:pt x="27" y="28"/>
                </a:lnTo>
                <a:lnTo>
                  <a:pt x="26" y="27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3" y="25"/>
                </a:lnTo>
                <a:lnTo>
                  <a:pt x="11" y="25"/>
                </a:lnTo>
                <a:lnTo>
                  <a:pt x="10" y="27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7" y="37"/>
                </a:lnTo>
                <a:lnTo>
                  <a:pt x="7" y="39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2" name="Freeform 1199"/>
          <p:cNvSpPr>
            <a:spLocks noChangeAspect="1" noEditPoints="1"/>
          </p:cNvSpPr>
          <p:nvPr/>
        </p:nvSpPr>
        <p:spPr bwMode="auto">
          <a:xfrm>
            <a:off x="4808538" y="46370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3" name="Freeform 1200"/>
          <p:cNvSpPr>
            <a:spLocks noChangeAspect="1"/>
          </p:cNvSpPr>
          <p:nvPr/>
        </p:nvSpPr>
        <p:spPr bwMode="auto">
          <a:xfrm>
            <a:off x="4830763" y="46370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2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3"/>
                </a:lnTo>
                <a:lnTo>
                  <a:pt x="27" y="32"/>
                </a:lnTo>
                <a:lnTo>
                  <a:pt x="25" y="31"/>
                </a:lnTo>
                <a:lnTo>
                  <a:pt x="24" y="31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3"/>
                </a:lnTo>
                <a:lnTo>
                  <a:pt x="4" y="22"/>
                </a:lnTo>
                <a:lnTo>
                  <a:pt x="4" y="21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2" y="9"/>
                </a:lnTo>
                <a:lnTo>
                  <a:pt x="2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2"/>
                </a:lnTo>
                <a:lnTo>
                  <a:pt x="24" y="2"/>
                </a:lnTo>
                <a:lnTo>
                  <a:pt x="26" y="2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2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3"/>
                </a:lnTo>
                <a:lnTo>
                  <a:pt x="26" y="12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1"/>
                </a:lnTo>
                <a:lnTo>
                  <a:pt x="25" y="22"/>
                </a:lnTo>
                <a:lnTo>
                  <a:pt x="28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1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3"/>
                </a:lnTo>
                <a:lnTo>
                  <a:pt x="4" y="42"/>
                </a:lnTo>
                <a:lnTo>
                  <a:pt x="2" y="42"/>
                </a:lnTo>
                <a:lnTo>
                  <a:pt x="2" y="41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4" name="Freeform 1201"/>
          <p:cNvSpPr>
            <a:spLocks noChangeAspect="1" noEditPoints="1"/>
          </p:cNvSpPr>
          <p:nvPr/>
        </p:nvSpPr>
        <p:spPr bwMode="auto">
          <a:xfrm>
            <a:off x="4414838" y="4710113"/>
            <a:ext cx="17462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5" name="Freeform 1202"/>
          <p:cNvSpPr>
            <a:spLocks noChangeAspect="1" noEditPoints="1"/>
          </p:cNvSpPr>
          <p:nvPr/>
        </p:nvSpPr>
        <p:spPr bwMode="auto">
          <a:xfrm>
            <a:off x="4437063" y="4716463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6" name="Freeform 1203"/>
          <p:cNvSpPr>
            <a:spLocks noChangeAspect="1"/>
          </p:cNvSpPr>
          <p:nvPr/>
        </p:nvSpPr>
        <p:spPr bwMode="auto">
          <a:xfrm>
            <a:off x="4470400" y="4710113"/>
            <a:ext cx="23813" cy="25400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4"/>
                </a:lnTo>
                <a:lnTo>
                  <a:pt x="16" y="55"/>
                </a:lnTo>
                <a:lnTo>
                  <a:pt x="17" y="56"/>
                </a:lnTo>
                <a:lnTo>
                  <a:pt x="19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5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6"/>
                </a:lnTo>
                <a:lnTo>
                  <a:pt x="32" y="56"/>
                </a:lnTo>
                <a:lnTo>
                  <a:pt x="33" y="55"/>
                </a:lnTo>
                <a:lnTo>
                  <a:pt x="35" y="54"/>
                </a:lnTo>
                <a:lnTo>
                  <a:pt x="36" y="53"/>
                </a:lnTo>
                <a:lnTo>
                  <a:pt x="36" y="52"/>
                </a:lnTo>
                <a:lnTo>
                  <a:pt x="37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7"/>
                </a:lnTo>
                <a:lnTo>
                  <a:pt x="31" y="37"/>
                </a:lnTo>
                <a:lnTo>
                  <a:pt x="29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6" y="33"/>
                </a:lnTo>
                <a:lnTo>
                  <a:pt x="15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7"/>
                </a:lnTo>
                <a:lnTo>
                  <a:pt x="46" y="19"/>
                </a:lnTo>
                <a:lnTo>
                  <a:pt x="37" y="19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7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6" y="24"/>
                </a:lnTo>
                <a:lnTo>
                  <a:pt x="17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8" y="27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7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6"/>
                </a:lnTo>
                <a:lnTo>
                  <a:pt x="43" y="57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7" y="62"/>
                </a:lnTo>
                <a:lnTo>
                  <a:pt x="36" y="63"/>
                </a:lnTo>
                <a:lnTo>
                  <a:pt x="35" y="63"/>
                </a:lnTo>
                <a:lnTo>
                  <a:pt x="33" y="64"/>
                </a:lnTo>
                <a:lnTo>
                  <a:pt x="32" y="64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7" name="Freeform 1204"/>
          <p:cNvSpPr>
            <a:spLocks noChangeAspect="1" noEditPoints="1"/>
          </p:cNvSpPr>
          <p:nvPr/>
        </p:nvSpPr>
        <p:spPr bwMode="auto">
          <a:xfrm>
            <a:off x="4495800" y="47164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8" name="Freeform 1205"/>
          <p:cNvSpPr>
            <a:spLocks noChangeAspect="1"/>
          </p:cNvSpPr>
          <p:nvPr/>
        </p:nvSpPr>
        <p:spPr bwMode="auto">
          <a:xfrm>
            <a:off x="4518025" y="471646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19" name="Freeform 1206"/>
          <p:cNvSpPr>
            <a:spLocks noChangeAspect="1" noEditPoints="1"/>
          </p:cNvSpPr>
          <p:nvPr/>
        </p:nvSpPr>
        <p:spPr bwMode="auto">
          <a:xfrm>
            <a:off x="4532313" y="4710113"/>
            <a:ext cx="3175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0" name="Freeform 1207"/>
          <p:cNvSpPr>
            <a:spLocks noChangeAspect="1" noEditPoints="1"/>
          </p:cNvSpPr>
          <p:nvPr/>
        </p:nvSpPr>
        <p:spPr bwMode="auto">
          <a:xfrm>
            <a:off x="4540250" y="4710113"/>
            <a:ext cx="17463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1" name="Freeform 1208"/>
          <p:cNvSpPr>
            <a:spLocks noChangeAspect="1" noEditPoints="1"/>
          </p:cNvSpPr>
          <p:nvPr/>
        </p:nvSpPr>
        <p:spPr bwMode="auto">
          <a:xfrm>
            <a:off x="4560888" y="4710113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0 w 40"/>
              <a:gd name="T59" fmla="*/ 2147483646 h 64"/>
              <a:gd name="T60" fmla="*/ 0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0 h 64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4"/>
              <a:gd name="T167" fmla="*/ 40 w 40"/>
              <a:gd name="T168" fmla="*/ 64 h 64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4">
                <a:moveTo>
                  <a:pt x="0" y="40"/>
                </a:move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9"/>
                </a:lnTo>
                <a:lnTo>
                  <a:pt x="2" y="26"/>
                </a:lnTo>
                <a:lnTo>
                  <a:pt x="4" y="25"/>
                </a:lnTo>
                <a:lnTo>
                  <a:pt x="5" y="24"/>
                </a:lnTo>
                <a:lnTo>
                  <a:pt x="5" y="23"/>
                </a:lnTo>
                <a:lnTo>
                  <a:pt x="6" y="22"/>
                </a:lnTo>
                <a:lnTo>
                  <a:pt x="7" y="21"/>
                </a:lnTo>
                <a:lnTo>
                  <a:pt x="9" y="20"/>
                </a:lnTo>
                <a:lnTo>
                  <a:pt x="10" y="19"/>
                </a:lnTo>
                <a:lnTo>
                  <a:pt x="11" y="18"/>
                </a:lnTo>
                <a:lnTo>
                  <a:pt x="12" y="18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2" y="15"/>
                </a:lnTo>
                <a:lnTo>
                  <a:pt x="25" y="15"/>
                </a:lnTo>
                <a:lnTo>
                  <a:pt x="27" y="16"/>
                </a:lnTo>
                <a:lnTo>
                  <a:pt x="29" y="16"/>
                </a:lnTo>
                <a:lnTo>
                  <a:pt x="30" y="18"/>
                </a:lnTo>
                <a:lnTo>
                  <a:pt x="32" y="19"/>
                </a:lnTo>
                <a:lnTo>
                  <a:pt x="33" y="20"/>
                </a:lnTo>
                <a:lnTo>
                  <a:pt x="35" y="22"/>
                </a:lnTo>
                <a:lnTo>
                  <a:pt x="36" y="23"/>
                </a:lnTo>
                <a:lnTo>
                  <a:pt x="37" y="25"/>
                </a:lnTo>
                <a:lnTo>
                  <a:pt x="38" y="28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40" y="34"/>
                </a:lnTo>
                <a:lnTo>
                  <a:pt x="40" y="35"/>
                </a:lnTo>
                <a:lnTo>
                  <a:pt x="40" y="36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3"/>
                </a:lnTo>
                <a:lnTo>
                  <a:pt x="40" y="45"/>
                </a:lnTo>
                <a:lnTo>
                  <a:pt x="39" y="48"/>
                </a:lnTo>
                <a:lnTo>
                  <a:pt x="39" y="49"/>
                </a:lnTo>
                <a:lnTo>
                  <a:pt x="39" y="51"/>
                </a:lnTo>
                <a:lnTo>
                  <a:pt x="38" y="52"/>
                </a:lnTo>
                <a:lnTo>
                  <a:pt x="38" y="53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3"/>
                </a:lnTo>
                <a:lnTo>
                  <a:pt x="25" y="64"/>
                </a:lnTo>
                <a:lnTo>
                  <a:pt x="24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9" y="61"/>
                </a:lnTo>
                <a:lnTo>
                  <a:pt x="8" y="60"/>
                </a:lnTo>
                <a:lnTo>
                  <a:pt x="6" y="58"/>
                </a:lnTo>
                <a:lnTo>
                  <a:pt x="5" y="56"/>
                </a:lnTo>
                <a:lnTo>
                  <a:pt x="4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6"/>
                </a:lnTo>
                <a:lnTo>
                  <a:pt x="25" y="55"/>
                </a:lnTo>
                <a:lnTo>
                  <a:pt x="26" y="55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1" y="50"/>
                </a:lnTo>
                <a:lnTo>
                  <a:pt x="32" y="49"/>
                </a:lnTo>
                <a:lnTo>
                  <a:pt x="32" y="46"/>
                </a:lnTo>
                <a:lnTo>
                  <a:pt x="33" y="45"/>
                </a:lnTo>
                <a:lnTo>
                  <a:pt x="33" y="43"/>
                </a:lnTo>
                <a:lnTo>
                  <a:pt x="33" y="42"/>
                </a:lnTo>
                <a:lnTo>
                  <a:pt x="33" y="40"/>
                </a:lnTo>
                <a:lnTo>
                  <a:pt x="33" y="39"/>
                </a:lnTo>
                <a:lnTo>
                  <a:pt x="33" y="38"/>
                </a:lnTo>
                <a:lnTo>
                  <a:pt x="33" y="35"/>
                </a:lnTo>
                <a:lnTo>
                  <a:pt x="33" y="34"/>
                </a:lnTo>
                <a:lnTo>
                  <a:pt x="32" y="32"/>
                </a:lnTo>
                <a:lnTo>
                  <a:pt x="32" y="31"/>
                </a:lnTo>
                <a:lnTo>
                  <a:pt x="31" y="30"/>
                </a:lnTo>
                <a:lnTo>
                  <a:pt x="30" y="29"/>
                </a:lnTo>
                <a:lnTo>
                  <a:pt x="30" y="28"/>
                </a:lnTo>
                <a:lnTo>
                  <a:pt x="29" y="26"/>
                </a:lnTo>
                <a:lnTo>
                  <a:pt x="28" y="25"/>
                </a:lnTo>
                <a:lnTo>
                  <a:pt x="27" y="24"/>
                </a:lnTo>
                <a:lnTo>
                  <a:pt x="26" y="24"/>
                </a:lnTo>
                <a:lnTo>
                  <a:pt x="25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30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grpSp>
        <p:nvGrpSpPr>
          <p:cNvPr id="19422" name="Group 1410"/>
          <p:cNvGrpSpPr>
            <a:grpSpLocks noChangeAspect="1"/>
          </p:cNvGrpSpPr>
          <p:nvPr/>
        </p:nvGrpSpPr>
        <p:grpSpPr bwMode="auto">
          <a:xfrm>
            <a:off x="4392613" y="1858963"/>
            <a:ext cx="2814637" cy="3159125"/>
            <a:chOff x="2491" y="901"/>
            <a:chExt cx="2004" cy="2598"/>
          </a:xfrm>
        </p:grpSpPr>
        <p:sp>
          <p:nvSpPr>
            <p:cNvPr id="20121" name="Freeform 1210"/>
            <p:cNvSpPr>
              <a:spLocks noChangeAspect="1"/>
            </p:cNvSpPr>
            <p:nvPr/>
          </p:nvSpPr>
          <p:spPr bwMode="auto">
            <a:xfrm>
              <a:off x="2491" y="3203"/>
              <a:ext cx="15" cy="22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w 47"/>
                <a:gd name="T27" fmla="*/ 0 h 66"/>
                <a:gd name="T28" fmla="*/ 0 w 47"/>
                <a:gd name="T29" fmla="*/ 0 h 66"/>
                <a:gd name="T30" fmla="*/ 0 w 47"/>
                <a:gd name="T31" fmla="*/ 0 h 66"/>
                <a:gd name="T32" fmla="*/ 0 w 47"/>
                <a:gd name="T33" fmla="*/ 0 h 66"/>
                <a:gd name="T34" fmla="*/ 0 w 47"/>
                <a:gd name="T35" fmla="*/ 0 h 66"/>
                <a:gd name="T36" fmla="*/ 0 w 47"/>
                <a:gd name="T37" fmla="*/ 0 h 66"/>
                <a:gd name="T38" fmla="*/ 0 w 47"/>
                <a:gd name="T39" fmla="*/ 0 h 66"/>
                <a:gd name="T40" fmla="*/ 0 w 47"/>
                <a:gd name="T41" fmla="*/ 0 h 66"/>
                <a:gd name="T42" fmla="*/ 0 w 47"/>
                <a:gd name="T43" fmla="*/ 0 h 66"/>
                <a:gd name="T44" fmla="*/ 0 w 47"/>
                <a:gd name="T45" fmla="*/ 0 h 66"/>
                <a:gd name="T46" fmla="*/ 0 w 47"/>
                <a:gd name="T47" fmla="*/ 0 h 66"/>
                <a:gd name="T48" fmla="*/ 0 w 47"/>
                <a:gd name="T49" fmla="*/ 0 h 66"/>
                <a:gd name="T50" fmla="*/ 0 w 47"/>
                <a:gd name="T51" fmla="*/ 0 h 66"/>
                <a:gd name="T52" fmla="*/ 0 w 47"/>
                <a:gd name="T53" fmla="*/ 0 h 66"/>
                <a:gd name="T54" fmla="*/ 0 w 47"/>
                <a:gd name="T55" fmla="*/ 0 h 66"/>
                <a:gd name="T56" fmla="*/ 0 w 47"/>
                <a:gd name="T57" fmla="*/ 0 h 66"/>
                <a:gd name="T58" fmla="*/ 0 w 47"/>
                <a:gd name="T59" fmla="*/ 0 h 66"/>
                <a:gd name="T60" fmla="*/ 0 w 47"/>
                <a:gd name="T61" fmla="*/ 0 h 66"/>
                <a:gd name="T62" fmla="*/ 0 w 47"/>
                <a:gd name="T63" fmla="*/ 0 h 66"/>
                <a:gd name="T64" fmla="*/ 0 w 47"/>
                <a:gd name="T65" fmla="*/ 0 h 66"/>
                <a:gd name="T66" fmla="*/ 0 w 47"/>
                <a:gd name="T67" fmla="*/ 0 h 66"/>
                <a:gd name="T68" fmla="*/ 0 w 47"/>
                <a:gd name="T69" fmla="*/ 0 h 66"/>
                <a:gd name="T70" fmla="*/ 0 w 47"/>
                <a:gd name="T71" fmla="*/ 0 h 66"/>
                <a:gd name="T72" fmla="*/ 0 w 47"/>
                <a:gd name="T73" fmla="*/ 0 h 66"/>
                <a:gd name="T74" fmla="*/ 0 w 47"/>
                <a:gd name="T75" fmla="*/ 0 h 66"/>
                <a:gd name="T76" fmla="*/ 0 w 47"/>
                <a:gd name="T77" fmla="*/ 0 h 66"/>
                <a:gd name="T78" fmla="*/ 0 w 47"/>
                <a:gd name="T79" fmla="*/ 0 h 66"/>
                <a:gd name="T80" fmla="*/ 0 w 47"/>
                <a:gd name="T81" fmla="*/ 0 h 66"/>
                <a:gd name="T82" fmla="*/ 0 w 47"/>
                <a:gd name="T83" fmla="*/ 0 h 66"/>
                <a:gd name="T84" fmla="*/ 0 w 47"/>
                <a:gd name="T85" fmla="*/ 0 h 66"/>
                <a:gd name="T86" fmla="*/ 0 w 47"/>
                <a:gd name="T87" fmla="*/ 0 h 66"/>
                <a:gd name="T88" fmla="*/ 0 w 47"/>
                <a:gd name="T89" fmla="*/ 0 h 66"/>
                <a:gd name="T90" fmla="*/ 0 w 47"/>
                <a:gd name="T91" fmla="*/ 0 h 66"/>
                <a:gd name="T92" fmla="*/ 0 w 47"/>
                <a:gd name="T93" fmla="*/ 0 h 66"/>
                <a:gd name="T94" fmla="*/ 0 w 47"/>
                <a:gd name="T95" fmla="*/ 0 h 66"/>
                <a:gd name="T96" fmla="*/ 0 w 47"/>
                <a:gd name="T97" fmla="*/ 0 h 66"/>
                <a:gd name="T98" fmla="*/ 0 w 47"/>
                <a:gd name="T99" fmla="*/ 0 h 66"/>
                <a:gd name="T100" fmla="*/ 0 w 47"/>
                <a:gd name="T101" fmla="*/ 0 h 66"/>
                <a:gd name="T102" fmla="*/ 0 w 47"/>
                <a:gd name="T103" fmla="*/ 0 h 66"/>
                <a:gd name="T104" fmla="*/ 0 w 47"/>
                <a:gd name="T105" fmla="*/ 0 h 66"/>
                <a:gd name="T106" fmla="*/ 0 w 47"/>
                <a:gd name="T107" fmla="*/ 0 h 66"/>
                <a:gd name="T108" fmla="*/ 0 w 47"/>
                <a:gd name="T109" fmla="*/ 0 h 66"/>
                <a:gd name="T110" fmla="*/ 0 w 47"/>
                <a:gd name="T111" fmla="*/ 0 h 66"/>
                <a:gd name="T112" fmla="*/ 0 w 47"/>
                <a:gd name="T113" fmla="*/ 0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"/>
                <a:gd name="T172" fmla="*/ 0 h 66"/>
                <a:gd name="T173" fmla="*/ 47 w 47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" h="66">
                  <a:moveTo>
                    <a:pt x="0" y="44"/>
                  </a:moveTo>
                  <a:lnTo>
                    <a:pt x="8" y="44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5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3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7" y="53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8" y="44"/>
                  </a:lnTo>
                  <a:lnTo>
                    <a:pt x="38" y="43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3" y="39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7" y="34"/>
                  </a:lnTo>
                  <a:lnTo>
                    <a:pt x="16" y="34"/>
                  </a:lnTo>
                  <a:lnTo>
                    <a:pt x="14" y="33"/>
                  </a:lnTo>
                  <a:lnTo>
                    <a:pt x="12" y="33"/>
                  </a:lnTo>
                  <a:lnTo>
                    <a:pt x="11" y="33"/>
                  </a:lnTo>
                  <a:lnTo>
                    <a:pt x="11" y="31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4"/>
                  </a:lnTo>
                  <a:lnTo>
                    <a:pt x="3" y="23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6" y="2"/>
                  </a:lnTo>
                  <a:lnTo>
                    <a:pt x="37" y="4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1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3"/>
                  </a:lnTo>
                  <a:lnTo>
                    <a:pt x="13" y="24"/>
                  </a:lnTo>
                  <a:lnTo>
                    <a:pt x="14" y="24"/>
                  </a:lnTo>
                  <a:lnTo>
                    <a:pt x="17" y="25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8" y="28"/>
                  </a:lnTo>
                  <a:lnTo>
                    <a:pt x="32" y="29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3"/>
                  </a:lnTo>
                  <a:lnTo>
                    <a:pt x="40" y="33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3"/>
                  </a:lnTo>
                  <a:lnTo>
                    <a:pt x="47" y="44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6" y="51"/>
                  </a:lnTo>
                  <a:lnTo>
                    <a:pt x="46" y="53"/>
                  </a:lnTo>
                  <a:lnTo>
                    <a:pt x="46" y="54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0" y="61"/>
                  </a:lnTo>
                  <a:lnTo>
                    <a:pt x="39" y="63"/>
                  </a:lnTo>
                  <a:lnTo>
                    <a:pt x="38" y="63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3" y="65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29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2" y="54"/>
                  </a:lnTo>
                  <a:lnTo>
                    <a:pt x="2" y="53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2" name="Freeform 1211"/>
            <p:cNvSpPr>
              <a:spLocks noChangeAspect="1" noEditPoints="1"/>
            </p:cNvSpPr>
            <p:nvPr/>
          </p:nvSpPr>
          <p:spPr bwMode="auto">
            <a:xfrm>
              <a:off x="2508" y="3209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3" name="Freeform 1212"/>
            <p:cNvSpPr>
              <a:spLocks noChangeAspect="1"/>
            </p:cNvSpPr>
            <p:nvPr/>
          </p:nvSpPr>
          <p:spPr bwMode="auto">
            <a:xfrm>
              <a:off x="2524" y="3209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4" name="Freeform 1213"/>
            <p:cNvSpPr>
              <a:spLocks noChangeAspect="1"/>
            </p:cNvSpPr>
            <p:nvPr/>
          </p:nvSpPr>
          <p:spPr bwMode="auto">
            <a:xfrm>
              <a:off x="2538" y="3204"/>
              <a:ext cx="7" cy="21"/>
            </a:xfrm>
            <a:custGeom>
              <a:avLst/>
              <a:gdLst>
                <a:gd name="T0" fmla="*/ 0 w 21"/>
                <a:gd name="T1" fmla="*/ 0 h 64"/>
                <a:gd name="T2" fmla="*/ 0 w 21"/>
                <a:gd name="T3" fmla="*/ 0 h 64"/>
                <a:gd name="T4" fmla="*/ 0 w 21"/>
                <a:gd name="T5" fmla="*/ 0 h 64"/>
                <a:gd name="T6" fmla="*/ 0 w 21"/>
                <a:gd name="T7" fmla="*/ 0 h 64"/>
                <a:gd name="T8" fmla="*/ 0 w 21"/>
                <a:gd name="T9" fmla="*/ 0 h 64"/>
                <a:gd name="T10" fmla="*/ 0 w 21"/>
                <a:gd name="T11" fmla="*/ 0 h 64"/>
                <a:gd name="T12" fmla="*/ 0 w 21"/>
                <a:gd name="T13" fmla="*/ 0 h 64"/>
                <a:gd name="T14" fmla="*/ 0 w 21"/>
                <a:gd name="T15" fmla="*/ 0 h 64"/>
                <a:gd name="T16" fmla="*/ 0 w 21"/>
                <a:gd name="T17" fmla="*/ 0 h 64"/>
                <a:gd name="T18" fmla="*/ 0 w 21"/>
                <a:gd name="T19" fmla="*/ 0 h 64"/>
                <a:gd name="T20" fmla="*/ 0 w 21"/>
                <a:gd name="T21" fmla="*/ 0 h 64"/>
                <a:gd name="T22" fmla="*/ 0 w 21"/>
                <a:gd name="T23" fmla="*/ 0 h 64"/>
                <a:gd name="T24" fmla="*/ 0 w 21"/>
                <a:gd name="T25" fmla="*/ 0 h 64"/>
                <a:gd name="T26" fmla="*/ 0 w 21"/>
                <a:gd name="T27" fmla="*/ 0 h 64"/>
                <a:gd name="T28" fmla="*/ 0 w 21"/>
                <a:gd name="T29" fmla="*/ 0 h 64"/>
                <a:gd name="T30" fmla="*/ 0 w 21"/>
                <a:gd name="T31" fmla="*/ 0 h 64"/>
                <a:gd name="T32" fmla="*/ 0 w 21"/>
                <a:gd name="T33" fmla="*/ 0 h 64"/>
                <a:gd name="T34" fmla="*/ 0 w 21"/>
                <a:gd name="T35" fmla="*/ 0 h 64"/>
                <a:gd name="T36" fmla="*/ 0 w 21"/>
                <a:gd name="T37" fmla="*/ 0 h 64"/>
                <a:gd name="T38" fmla="*/ 0 w 21"/>
                <a:gd name="T39" fmla="*/ 0 h 64"/>
                <a:gd name="T40" fmla="*/ 0 w 21"/>
                <a:gd name="T41" fmla="*/ 0 h 64"/>
                <a:gd name="T42" fmla="*/ 0 w 21"/>
                <a:gd name="T43" fmla="*/ 0 h 64"/>
                <a:gd name="T44" fmla="*/ 0 w 21"/>
                <a:gd name="T45" fmla="*/ 0 h 64"/>
                <a:gd name="T46" fmla="*/ 0 w 21"/>
                <a:gd name="T47" fmla="*/ 0 h 64"/>
                <a:gd name="T48" fmla="*/ 0 w 21"/>
                <a:gd name="T49" fmla="*/ 0 h 64"/>
                <a:gd name="T50" fmla="*/ 0 w 21"/>
                <a:gd name="T51" fmla="*/ 0 h 64"/>
                <a:gd name="T52" fmla="*/ 0 w 21"/>
                <a:gd name="T53" fmla="*/ 0 h 64"/>
                <a:gd name="T54" fmla="*/ 0 w 21"/>
                <a:gd name="T55" fmla="*/ 0 h 64"/>
                <a:gd name="T56" fmla="*/ 0 w 21"/>
                <a:gd name="T57" fmla="*/ 0 h 64"/>
                <a:gd name="T58" fmla="*/ 0 w 21"/>
                <a:gd name="T59" fmla="*/ 0 h 64"/>
                <a:gd name="T60" fmla="*/ 0 w 21"/>
                <a:gd name="T61" fmla="*/ 0 h 64"/>
                <a:gd name="T62" fmla="*/ 0 w 21"/>
                <a:gd name="T63" fmla="*/ 0 h 64"/>
                <a:gd name="T64" fmla="*/ 0 w 21"/>
                <a:gd name="T65" fmla="*/ 0 h 64"/>
                <a:gd name="T66" fmla="*/ 0 w 21"/>
                <a:gd name="T67" fmla="*/ 0 h 64"/>
                <a:gd name="T68" fmla="*/ 0 w 21"/>
                <a:gd name="T69" fmla="*/ 0 h 64"/>
                <a:gd name="T70" fmla="*/ 0 w 21"/>
                <a:gd name="T71" fmla="*/ 0 h 64"/>
                <a:gd name="T72" fmla="*/ 0 w 21"/>
                <a:gd name="T73" fmla="*/ 0 h 64"/>
                <a:gd name="T74" fmla="*/ 0 w 21"/>
                <a:gd name="T75" fmla="*/ 0 h 64"/>
                <a:gd name="T76" fmla="*/ 0 w 21"/>
                <a:gd name="T77" fmla="*/ 0 h 64"/>
                <a:gd name="T78" fmla="*/ 0 w 21"/>
                <a:gd name="T79" fmla="*/ 0 h 64"/>
                <a:gd name="T80" fmla="*/ 0 w 21"/>
                <a:gd name="T81" fmla="*/ 0 h 64"/>
                <a:gd name="T82" fmla="*/ 0 w 21"/>
                <a:gd name="T83" fmla="*/ 0 h 64"/>
                <a:gd name="T84" fmla="*/ 0 w 21"/>
                <a:gd name="T85" fmla="*/ 0 h 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4"/>
                <a:gd name="T131" fmla="*/ 21 w 21"/>
                <a:gd name="T132" fmla="*/ 64 h 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4">
                  <a:moveTo>
                    <a:pt x="20" y="56"/>
                  </a:moveTo>
                  <a:lnTo>
                    <a:pt x="21" y="63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7" y="61"/>
                  </a:lnTo>
                  <a:lnTo>
                    <a:pt x="6" y="61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1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5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4"/>
                  </a:lnTo>
                  <a:lnTo>
                    <a:pt x="13" y="24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5" name="Freeform 1214"/>
            <p:cNvSpPr>
              <a:spLocks noChangeAspect="1" noEditPoints="1"/>
            </p:cNvSpPr>
            <p:nvPr/>
          </p:nvSpPr>
          <p:spPr bwMode="auto">
            <a:xfrm>
              <a:off x="2545" y="3209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6" name="Freeform 1215"/>
            <p:cNvSpPr>
              <a:spLocks noChangeAspect="1"/>
            </p:cNvSpPr>
            <p:nvPr/>
          </p:nvSpPr>
          <p:spPr bwMode="auto">
            <a:xfrm>
              <a:off x="2561" y="3209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7" name="Freeform 1216"/>
            <p:cNvSpPr>
              <a:spLocks noChangeAspect="1" noEditPoints="1"/>
            </p:cNvSpPr>
            <p:nvPr/>
          </p:nvSpPr>
          <p:spPr bwMode="auto">
            <a:xfrm>
              <a:off x="2576" y="3209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8" name="Freeform 1217"/>
            <p:cNvSpPr>
              <a:spLocks noChangeAspect="1"/>
            </p:cNvSpPr>
            <p:nvPr/>
          </p:nvSpPr>
          <p:spPr bwMode="auto">
            <a:xfrm>
              <a:off x="2576" y="3472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45"/>
                <a:gd name="T40" fmla="*/ 0 h 64"/>
                <a:gd name="T41" fmla="*/ 45 w 45"/>
                <a:gd name="T42" fmla="*/ 64 h 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44" y="0"/>
                  </a:lnTo>
                  <a:lnTo>
                    <a:pt x="44" y="8"/>
                  </a:lnTo>
                  <a:lnTo>
                    <a:pt x="8" y="8"/>
                  </a:lnTo>
                  <a:lnTo>
                    <a:pt x="8" y="27"/>
                  </a:lnTo>
                  <a:lnTo>
                    <a:pt x="42" y="27"/>
                  </a:lnTo>
                  <a:lnTo>
                    <a:pt x="42" y="35"/>
                  </a:lnTo>
                  <a:lnTo>
                    <a:pt x="8" y="35"/>
                  </a:lnTo>
                  <a:lnTo>
                    <a:pt x="8" y="56"/>
                  </a:lnTo>
                  <a:lnTo>
                    <a:pt x="45" y="56"/>
                  </a:lnTo>
                  <a:lnTo>
                    <a:pt x="45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29" name="Freeform 1218"/>
            <p:cNvSpPr>
              <a:spLocks noChangeAspect="1" noEditPoints="1"/>
            </p:cNvSpPr>
            <p:nvPr/>
          </p:nvSpPr>
          <p:spPr bwMode="auto">
            <a:xfrm>
              <a:off x="2593" y="3477"/>
              <a:ext cx="12" cy="22"/>
            </a:xfrm>
            <a:custGeom>
              <a:avLst/>
              <a:gdLst>
                <a:gd name="T0" fmla="*/ 0 w 38"/>
                <a:gd name="T1" fmla="*/ 0 h 66"/>
                <a:gd name="T2" fmla="*/ 0 w 38"/>
                <a:gd name="T3" fmla="*/ 0 h 66"/>
                <a:gd name="T4" fmla="*/ 0 w 38"/>
                <a:gd name="T5" fmla="*/ 0 h 66"/>
                <a:gd name="T6" fmla="*/ 0 w 38"/>
                <a:gd name="T7" fmla="*/ 0 h 66"/>
                <a:gd name="T8" fmla="*/ 0 w 38"/>
                <a:gd name="T9" fmla="*/ 0 h 66"/>
                <a:gd name="T10" fmla="*/ 0 w 38"/>
                <a:gd name="T11" fmla="*/ 0 h 66"/>
                <a:gd name="T12" fmla="*/ 0 w 38"/>
                <a:gd name="T13" fmla="*/ 0 h 66"/>
                <a:gd name="T14" fmla="*/ 0 w 38"/>
                <a:gd name="T15" fmla="*/ 0 h 66"/>
                <a:gd name="T16" fmla="*/ 0 w 38"/>
                <a:gd name="T17" fmla="*/ 0 h 66"/>
                <a:gd name="T18" fmla="*/ 0 w 38"/>
                <a:gd name="T19" fmla="*/ 0 h 66"/>
                <a:gd name="T20" fmla="*/ 0 w 38"/>
                <a:gd name="T21" fmla="*/ 0 h 66"/>
                <a:gd name="T22" fmla="*/ 0 w 38"/>
                <a:gd name="T23" fmla="*/ 0 h 66"/>
                <a:gd name="T24" fmla="*/ 0 w 38"/>
                <a:gd name="T25" fmla="*/ 0 h 66"/>
                <a:gd name="T26" fmla="*/ 0 w 38"/>
                <a:gd name="T27" fmla="*/ 0 h 66"/>
                <a:gd name="T28" fmla="*/ 0 w 38"/>
                <a:gd name="T29" fmla="*/ 0 h 66"/>
                <a:gd name="T30" fmla="*/ 0 w 38"/>
                <a:gd name="T31" fmla="*/ 0 h 66"/>
                <a:gd name="T32" fmla="*/ 0 w 38"/>
                <a:gd name="T33" fmla="*/ 0 h 66"/>
                <a:gd name="T34" fmla="*/ 0 w 38"/>
                <a:gd name="T35" fmla="*/ 0 h 66"/>
                <a:gd name="T36" fmla="*/ 0 w 38"/>
                <a:gd name="T37" fmla="*/ 0 h 66"/>
                <a:gd name="T38" fmla="*/ 0 w 38"/>
                <a:gd name="T39" fmla="*/ 0 h 66"/>
                <a:gd name="T40" fmla="*/ 0 w 38"/>
                <a:gd name="T41" fmla="*/ 0 h 66"/>
                <a:gd name="T42" fmla="*/ 0 w 38"/>
                <a:gd name="T43" fmla="*/ 0 h 66"/>
                <a:gd name="T44" fmla="*/ 0 w 38"/>
                <a:gd name="T45" fmla="*/ 0 h 66"/>
                <a:gd name="T46" fmla="*/ 0 w 38"/>
                <a:gd name="T47" fmla="*/ 0 h 66"/>
                <a:gd name="T48" fmla="*/ 0 w 38"/>
                <a:gd name="T49" fmla="*/ 0 h 66"/>
                <a:gd name="T50" fmla="*/ 0 w 38"/>
                <a:gd name="T51" fmla="*/ 0 h 66"/>
                <a:gd name="T52" fmla="*/ 0 w 38"/>
                <a:gd name="T53" fmla="*/ 0 h 66"/>
                <a:gd name="T54" fmla="*/ 0 w 38"/>
                <a:gd name="T55" fmla="*/ 0 h 66"/>
                <a:gd name="T56" fmla="*/ 0 w 38"/>
                <a:gd name="T57" fmla="*/ 0 h 66"/>
                <a:gd name="T58" fmla="*/ 0 w 38"/>
                <a:gd name="T59" fmla="*/ 0 h 66"/>
                <a:gd name="T60" fmla="*/ 0 w 38"/>
                <a:gd name="T61" fmla="*/ 0 h 66"/>
                <a:gd name="T62" fmla="*/ 0 w 38"/>
                <a:gd name="T63" fmla="*/ 0 h 66"/>
                <a:gd name="T64" fmla="*/ 0 w 38"/>
                <a:gd name="T65" fmla="*/ 0 h 66"/>
                <a:gd name="T66" fmla="*/ 0 w 38"/>
                <a:gd name="T67" fmla="*/ 0 h 66"/>
                <a:gd name="T68" fmla="*/ 0 w 38"/>
                <a:gd name="T69" fmla="*/ 0 h 66"/>
                <a:gd name="T70" fmla="*/ 0 w 38"/>
                <a:gd name="T71" fmla="*/ 0 h 66"/>
                <a:gd name="T72" fmla="*/ 0 w 38"/>
                <a:gd name="T73" fmla="*/ 0 h 66"/>
                <a:gd name="T74" fmla="*/ 0 w 38"/>
                <a:gd name="T75" fmla="*/ 0 h 66"/>
                <a:gd name="T76" fmla="*/ 0 w 38"/>
                <a:gd name="T77" fmla="*/ 0 h 66"/>
                <a:gd name="T78" fmla="*/ 0 w 38"/>
                <a:gd name="T79" fmla="*/ 0 h 66"/>
                <a:gd name="T80" fmla="*/ 0 w 38"/>
                <a:gd name="T81" fmla="*/ 0 h 66"/>
                <a:gd name="T82" fmla="*/ 0 w 38"/>
                <a:gd name="T83" fmla="*/ 0 h 66"/>
                <a:gd name="T84" fmla="*/ 0 w 38"/>
                <a:gd name="T85" fmla="*/ 0 h 66"/>
                <a:gd name="T86" fmla="*/ 0 w 38"/>
                <a:gd name="T87" fmla="*/ 0 h 66"/>
                <a:gd name="T88" fmla="*/ 0 w 38"/>
                <a:gd name="T89" fmla="*/ 0 h 66"/>
                <a:gd name="T90" fmla="*/ 0 w 38"/>
                <a:gd name="T91" fmla="*/ 0 h 66"/>
                <a:gd name="T92" fmla="*/ 0 w 38"/>
                <a:gd name="T93" fmla="*/ 0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66"/>
                <a:gd name="T143" fmla="*/ 38 w 38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66">
                  <a:moveTo>
                    <a:pt x="31" y="66"/>
                  </a:moveTo>
                  <a:lnTo>
                    <a:pt x="31" y="42"/>
                  </a:lnTo>
                  <a:lnTo>
                    <a:pt x="30" y="43"/>
                  </a:lnTo>
                  <a:lnTo>
                    <a:pt x="29" y="44"/>
                  </a:lnTo>
                  <a:lnTo>
                    <a:pt x="28" y="46"/>
                  </a:lnTo>
                  <a:lnTo>
                    <a:pt x="26" y="47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6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7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2"/>
                  </a:lnTo>
                  <a:lnTo>
                    <a:pt x="26" y="2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9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38" y="66"/>
                  </a:lnTo>
                  <a:lnTo>
                    <a:pt x="31" y="66"/>
                  </a:lnTo>
                  <a:close/>
                  <a:moveTo>
                    <a:pt x="8" y="24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1" y="31"/>
                  </a:lnTo>
                  <a:lnTo>
                    <a:pt x="31" y="29"/>
                  </a:lnTo>
                  <a:lnTo>
                    <a:pt x="31" y="27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1"/>
                  </a:lnTo>
                  <a:lnTo>
                    <a:pt x="31" y="19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0" name="Freeform 1219"/>
            <p:cNvSpPr>
              <a:spLocks noChangeAspect="1"/>
            </p:cNvSpPr>
            <p:nvPr/>
          </p:nvSpPr>
          <p:spPr bwMode="auto">
            <a:xfrm>
              <a:off x="2609" y="3478"/>
              <a:ext cx="11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28" y="47"/>
                  </a:moveTo>
                  <a:lnTo>
                    <a:pt x="28" y="39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6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5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47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1" name="Freeform 1220"/>
            <p:cNvSpPr>
              <a:spLocks noChangeAspect="1" noEditPoints="1"/>
            </p:cNvSpPr>
            <p:nvPr/>
          </p:nvSpPr>
          <p:spPr bwMode="auto">
            <a:xfrm>
              <a:off x="2623" y="347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2" name="Freeform 1221"/>
            <p:cNvSpPr>
              <a:spLocks noChangeAspect="1" noEditPoints="1"/>
            </p:cNvSpPr>
            <p:nvPr/>
          </p:nvSpPr>
          <p:spPr bwMode="auto">
            <a:xfrm>
              <a:off x="2638" y="3472"/>
              <a:ext cx="13" cy="22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1" y="64"/>
                  </a:moveTo>
                  <a:lnTo>
                    <a:pt x="31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5" y="63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3"/>
                  </a:lnTo>
                  <a:lnTo>
                    <a:pt x="11" y="63"/>
                  </a:lnTo>
                  <a:lnTo>
                    <a:pt x="10" y="62"/>
                  </a:lnTo>
                  <a:lnTo>
                    <a:pt x="9" y="62"/>
                  </a:lnTo>
                  <a:lnTo>
                    <a:pt x="9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3"/>
                  </a:lnTo>
                  <a:lnTo>
                    <a:pt x="31" y="24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4"/>
                  </a:lnTo>
                  <a:lnTo>
                    <a:pt x="31" y="64"/>
                  </a:lnTo>
                  <a:close/>
                  <a:moveTo>
                    <a:pt x="7" y="40"/>
                  </a:moveTo>
                  <a:lnTo>
                    <a:pt x="7" y="43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2"/>
                  </a:lnTo>
                  <a:lnTo>
                    <a:pt x="11" y="53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8" y="53"/>
                  </a:lnTo>
                  <a:lnTo>
                    <a:pt x="29" y="52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7"/>
                  </a:lnTo>
                  <a:lnTo>
                    <a:pt x="31" y="45"/>
                  </a:lnTo>
                  <a:lnTo>
                    <a:pt x="31" y="43"/>
                  </a:lnTo>
                  <a:lnTo>
                    <a:pt x="31" y="42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5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6" y="25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3" name="Freeform 1222"/>
            <p:cNvSpPr>
              <a:spLocks noChangeAspect="1" noEditPoints="1"/>
            </p:cNvSpPr>
            <p:nvPr/>
          </p:nvSpPr>
          <p:spPr bwMode="auto">
            <a:xfrm>
              <a:off x="2653" y="347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4" name="Freeform 1223"/>
            <p:cNvSpPr>
              <a:spLocks noChangeAspect="1"/>
            </p:cNvSpPr>
            <p:nvPr/>
          </p:nvSpPr>
          <p:spPr bwMode="auto">
            <a:xfrm>
              <a:off x="2669" y="3477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5" name="Freeform 1224"/>
            <p:cNvSpPr>
              <a:spLocks noChangeAspect="1" noEditPoints="1"/>
            </p:cNvSpPr>
            <p:nvPr/>
          </p:nvSpPr>
          <p:spPr bwMode="auto">
            <a:xfrm>
              <a:off x="3175" y="940"/>
              <a:ext cx="15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6" name="Freeform 1225"/>
            <p:cNvSpPr>
              <a:spLocks noChangeAspect="1"/>
            </p:cNvSpPr>
            <p:nvPr/>
          </p:nvSpPr>
          <p:spPr bwMode="auto">
            <a:xfrm>
              <a:off x="3168" y="992"/>
              <a:ext cx="18" cy="22"/>
            </a:xfrm>
            <a:custGeom>
              <a:avLst/>
              <a:gdLst>
                <a:gd name="T0" fmla="*/ 0 w 55"/>
                <a:gd name="T1" fmla="*/ 0 h 66"/>
                <a:gd name="T2" fmla="*/ 0 w 55"/>
                <a:gd name="T3" fmla="*/ 0 h 66"/>
                <a:gd name="T4" fmla="*/ 0 w 55"/>
                <a:gd name="T5" fmla="*/ 0 h 66"/>
                <a:gd name="T6" fmla="*/ 0 w 55"/>
                <a:gd name="T7" fmla="*/ 0 h 66"/>
                <a:gd name="T8" fmla="*/ 0 w 55"/>
                <a:gd name="T9" fmla="*/ 0 h 66"/>
                <a:gd name="T10" fmla="*/ 0 w 55"/>
                <a:gd name="T11" fmla="*/ 0 h 66"/>
                <a:gd name="T12" fmla="*/ 0 w 55"/>
                <a:gd name="T13" fmla="*/ 0 h 66"/>
                <a:gd name="T14" fmla="*/ 0 w 55"/>
                <a:gd name="T15" fmla="*/ 0 h 66"/>
                <a:gd name="T16" fmla="*/ 0 w 55"/>
                <a:gd name="T17" fmla="*/ 0 h 66"/>
                <a:gd name="T18" fmla="*/ 0 w 55"/>
                <a:gd name="T19" fmla="*/ 0 h 66"/>
                <a:gd name="T20" fmla="*/ 0 w 55"/>
                <a:gd name="T21" fmla="*/ 0 h 66"/>
                <a:gd name="T22" fmla="*/ 0 w 55"/>
                <a:gd name="T23" fmla="*/ 0 h 66"/>
                <a:gd name="T24" fmla="*/ 0 w 55"/>
                <a:gd name="T25" fmla="*/ 0 h 66"/>
                <a:gd name="T26" fmla="*/ 0 w 55"/>
                <a:gd name="T27" fmla="*/ 0 h 66"/>
                <a:gd name="T28" fmla="*/ 0 w 55"/>
                <a:gd name="T29" fmla="*/ 0 h 66"/>
                <a:gd name="T30" fmla="*/ 0 w 55"/>
                <a:gd name="T31" fmla="*/ 0 h 66"/>
                <a:gd name="T32" fmla="*/ 0 w 55"/>
                <a:gd name="T33" fmla="*/ 0 h 66"/>
                <a:gd name="T34" fmla="*/ 0 w 55"/>
                <a:gd name="T35" fmla="*/ 0 h 66"/>
                <a:gd name="T36" fmla="*/ 0 w 55"/>
                <a:gd name="T37" fmla="*/ 0 h 66"/>
                <a:gd name="T38" fmla="*/ 0 w 55"/>
                <a:gd name="T39" fmla="*/ 0 h 66"/>
                <a:gd name="T40" fmla="*/ 0 w 55"/>
                <a:gd name="T41" fmla="*/ 0 h 66"/>
                <a:gd name="T42" fmla="*/ 0 w 55"/>
                <a:gd name="T43" fmla="*/ 0 h 66"/>
                <a:gd name="T44" fmla="*/ 0 w 55"/>
                <a:gd name="T45" fmla="*/ 0 h 66"/>
                <a:gd name="T46" fmla="*/ 0 w 55"/>
                <a:gd name="T47" fmla="*/ 0 h 66"/>
                <a:gd name="T48" fmla="*/ 0 w 55"/>
                <a:gd name="T49" fmla="*/ 0 h 66"/>
                <a:gd name="T50" fmla="*/ 0 w 55"/>
                <a:gd name="T51" fmla="*/ 0 h 66"/>
                <a:gd name="T52" fmla="*/ 0 w 55"/>
                <a:gd name="T53" fmla="*/ 0 h 66"/>
                <a:gd name="T54" fmla="*/ 0 w 55"/>
                <a:gd name="T55" fmla="*/ 0 h 66"/>
                <a:gd name="T56" fmla="*/ 0 w 55"/>
                <a:gd name="T57" fmla="*/ 0 h 66"/>
                <a:gd name="T58" fmla="*/ 0 w 55"/>
                <a:gd name="T59" fmla="*/ 0 h 66"/>
                <a:gd name="T60" fmla="*/ 0 w 55"/>
                <a:gd name="T61" fmla="*/ 0 h 66"/>
                <a:gd name="T62" fmla="*/ 0 w 55"/>
                <a:gd name="T63" fmla="*/ 0 h 66"/>
                <a:gd name="T64" fmla="*/ 0 w 55"/>
                <a:gd name="T65" fmla="*/ 0 h 66"/>
                <a:gd name="T66" fmla="*/ 0 w 55"/>
                <a:gd name="T67" fmla="*/ 0 h 66"/>
                <a:gd name="T68" fmla="*/ 0 w 55"/>
                <a:gd name="T69" fmla="*/ 0 h 66"/>
                <a:gd name="T70" fmla="*/ 0 w 55"/>
                <a:gd name="T71" fmla="*/ 0 h 66"/>
                <a:gd name="T72" fmla="*/ 0 w 55"/>
                <a:gd name="T73" fmla="*/ 0 h 66"/>
                <a:gd name="T74" fmla="*/ 0 w 55"/>
                <a:gd name="T75" fmla="*/ 0 h 66"/>
                <a:gd name="T76" fmla="*/ 0 w 55"/>
                <a:gd name="T77" fmla="*/ 0 h 66"/>
                <a:gd name="T78" fmla="*/ 0 w 55"/>
                <a:gd name="T79" fmla="*/ 0 h 66"/>
                <a:gd name="T80" fmla="*/ 0 w 55"/>
                <a:gd name="T81" fmla="*/ 0 h 66"/>
                <a:gd name="T82" fmla="*/ 0 w 55"/>
                <a:gd name="T83" fmla="*/ 0 h 66"/>
                <a:gd name="T84" fmla="*/ 0 w 55"/>
                <a:gd name="T85" fmla="*/ 0 h 66"/>
                <a:gd name="T86" fmla="*/ 0 w 55"/>
                <a:gd name="T87" fmla="*/ 0 h 66"/>
                <a:gd name="T88" fmla="*/ 0 w 55"/>
                <a:gd name="T89" fmla="*/ 0 h 66"/>
                <a:gd name="T90" fmla="*/ 0 w 55"/>
                <a:gd name="T91" fmla="*/ 0 h 66"/>
                <a:gd name="T92" fmla="*/ 0 w 55"/>
                <a:gd name="T93" fmla="*/ 0 h 66"/>
                <a:gd name="T94" fmla="*/ 0 w 55"/>
                <a:gd name="T95" fmla="*/ 0 h 66"/>
                <a:gd name="T96" fmla="*/ 0 w 55"/>
                <a:gd name="T97" fmla="*/ 0 h 66"/>
                <a:gd name="T98" fmla="*/ 0 w 55"/>
                <a:gd name="T99" fmla="*/ 0 h 66"/>
                <a:gd name="T100" fmla="*/ 0 w 55"/>
                <a:gd name="T101" fmla="*/ 0 h 66"/>
                <a:gd name="T102" fmla="*/ 0 w 55"/>
                <a:gd name="T103" fmla="*/ 0 h 66"/>
                <a:gd name="T104" fmla="*/ 0 w 55"/>
                <a:gd name="T105" fmla="*/ 0 h 66"/>
                <a:gd name="T106" fmla="*/ 0 w 55"/>
                <a:gd name="T107" fmla="*/ 0 h 66"/>
                <a:gd name="T108" fmla="*/ 0 w 55"/>
                <a:gd name="T109" fmla="*/ 0 h 66"/>
                <a:gd name="T110" fmla="*/ 0 w 55"/>
                <a:gd name="T111" fmla="*/ 0 h 66"/>
                <a:gd name="T112" fmla="*/ 0 w 55"/>
                <a:gd name="T113" fmla="*/ 0 h 66"/>
                <a:gd name="T114" fmla="*/ 0 w 55"/>
                <a:gd name="T115" fmla="*/ 0 h 66"/>
                <a:gd name="T116" fmla="*/ 0 w 55"/>
                <a:gd name="T117" fmla="*/ 0 h 66"/>
                <a:gd name="T118" fmla="*/ 0 w 55"/>
                <a:gd name="T119" fmla="*/ 0 h 66"/>
                <a:gd name="T120" fmla="*/ 0 w 55"/>
                <a:gd name="T121" fmla="*/ 0 h 66"/>
                <a:gd name="T122" fmla="*/ 0 w 55"/>
                <a:gd name="T123" fmla="*/ 0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5"/>
                <a:gd name="T187" fmla="*/ 0 h 66"/>
                <a:gd name="T188" fmla="*/ 55 w 55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5" h="66">
                  <a:moveTo>
                    <a:pt x="30" y="40"/>
                  </a:moveTo>
                  <a:lnTo>
                    <a:pt x="30" y="32"/>
                  </a:lnTo>
                  <a:lnTo>
                    <a:pt x="55" y="32"/>
                  </a:lnTo>
                  <a:lnTo>
                    <a:pt x="55" y="56"/>
                  </a:lnTo>
                  <a:lnTo>
                    <a:pt x="54" y="57"/>
                  </a:lnTo>
                  <a:lnTo>
                    <a:pt x="52" y="58"/>
                  </a:lnTo>
                  <a:lnTo>
                    <a:pt x="51" y="59"/>
                  </a:lnTo>
                  <a:lnTo>
                    <a:pt x="49" y="60"/>
                  </a:lnTo>
                  <a:lnTo>
                    <a:pt x="48" y="61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4" y="63"/>
                  </a:lnTo>
                  <a:lnTo>
                    <a:pt x="42" y="63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5" y="66"/>
                  </a:lnTo>
                  <a:lnTo>
                    <a:pt x="34" y="66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7"/>
                  </a:lnTo>
                  <a:lnTo>
                    <a:pt x="8" y="56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4" y="50"/>
                  </a:lnTo>
                  <a:lnTo>
                    <a:pt x="4" y="48"/>
                  </a:lnTo>
                  <a:lnTo>
                    <a:pt x="3" y="47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2" y="43"/>
                  </a:lnTo>
                  <a:lnTo>
                    <a:pt x="2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2" y="24"/>
                  </a:lnTo>
                  <a:lnTo>
                    <a:pt x="2" y="23"/>
                  </a:lnTo>
                  <a:lnTo>
                    <a:pt x="2" y="22"/>
                  </a:lnTo>
                  <a:lnTo>
                    <a:pt x="3" y="20"/>
                  </a:lnTo>
                  <a:lnTo>
                    <a:pt x="3" y="19"/>
                  </a:lnTo>
                  <a:lnTo>
                    <a:pt x="4" y="18"/>
                  </a:lnTo>
                  <a:lnTo>
                    <a:pt x="4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9"/>
                  </a:lnTo>
                  <a:lnTo>
                    <a:pt x="9" y="8"/>
                  </a:lnTo>
                  <a:lnTo>
                    <a:pt x="10" y="8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2" y="2"/>
                  </a:lnTo>
                  <a:lnTo>
                    <a:pt x="44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8" y="7"/>
                  </a:lnTo>
                  <a:lnTo>
                    <a:pt x="49" y="8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2" y="13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4" y="18"/>
                  </a:lnTo>
                  <a:lnTo>
                    <a:pt x="54" y="19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8"/>
                  </a:lnTo>
                  <a:lnTo>
                    <a:pt x="45" y="17"/>
                  </a:lnTo>
                  <a:lnTo>
                    <a:pt x="45" y="15"/>
                  </a:lnTo>
                  <a:lnTo>
                    <a:pt x="44" y="13"/>
                  </a:lnTo>
                  <a:lnTo>
                    <a:pt x="43" y="12"/>
                  </a:lnTo>
                  <a:lnTo>
                    <a:pt x="42" y="12"/>
                  </a:lnTo>
                  <a:lnTo>
                    <a:pt x="40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8"/>
                  </a:lnTo>
                  <a:lnTo>
                    <a:pt x="33" y="8"/>
                  </a:lnTo>
                  <a:lnTo>
                    <a:pt x="32" y="8"/>
                  </a:lnTo>
                  <a:lnTo>
                    <a:pt x="31" y="8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3" y="15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5"/>
                  </a:lnTo>
                  <a:lnTo>
                    <a:pt x="12" y="47"/>
                  </a:lnTo>
                  <a:lnTo>
                    <a:pt x="12" y="48"/>
                  </a:lnTo>
                  <a:lnTo>
                    <a:pt x="13" y="49"/>
                  </a:lnTo>
                  <a:lnTo>
                    <a:pt x="14" y="50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2" y="57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6" y="57"/>
                  </a:lnTo>
                  <a:lnTo>
                    <a:pt x="37" y="57"/>
                  </a:lnTo>
                  <a:lnTo>
                    <a:pt x="38" y="57"/>
                  </a:lnTo>
                  <a:lnTo>
                    <a:pt x="39" y="56"/>
                  </a:lnTo>
                  <a:lnTo>
                    <a:pt x="42" y="54"/>
                  </a:lnTo>
                  <a:lnTo>
                    <a:pt x="44" y="53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7" y="40"/>
                  </a:lnTo>
                  <a:lnTo>
                    <a:pt x="30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7" name="Freeform 1226"/>
            <p:cNvSpPr>
              <a:spLocks noChangeAspect="1" noEditPoints="1"/>
            </p:cNvSpPr>
            <p:nvPr/>
          </p:nvSpPr>
          <p:spPr bwMode="auto">
            <a:xfrm>
              <a:off x="3187" y="997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4" y="47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8"/>
                  </a:lnTo>
                  <a:lnTo>
                    <a:pt x="29" y="18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3" y="47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3" y="27"/>
                  </a:lnTo>
                  <a:lnTo>
                    <a:pt x="22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7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7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38" name="Rectangle 1227"/>
            <p:cNvSpPr>
              <a:spLocks noChangeAspect="1" noChangeArrowheads="1"/>
            </p:cNvSpPr>
            <p:nvPr/>
          </p:nvSpPr>
          <p:spPr bwMode="auto">
            <a:xfrm>
              <a:off x="3203" y="992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139" name="Freeform 1228"/>
            <p:cNvSpPr>
              <a:spLocks noChangeAspect="1" noEditPoints="1"/>
            </p:cNvSpPr>
            <p:nvPr/>
          </p:nvSpPr>
          <p:spPr bwMode="auto">
            <a:xfrm>
              <a:off x="3208" y="992"/>
              <a:ext cx="3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0" name="Freeform 1229"/>
            <p:cNvSpPr>
              <a:spLocks noChangeAspect="1"/>
            </p:cNvSpPr>
            <p:nvPr/>
          </p:nvSpPr>
          <p:spPr bwMode="auto">
            <a:xfrm>
              <a:off x="3215" y="997"/>
              <a:ext cx="12" cy="16"/>
            </a:xfrm>
            <a:custGeom>
              <a:avLst/>
              <a:gdLst>
                <a:gd name="T0" fmla="*/ 0 w 35"/>
                <a:gd name="T1" fmla="*/ 0 h 47"/>
                <a:gd name="T2" fmla="*/ 0 w 35"/>
                <a:gd name="T3" fmla="*/ 0 h 47"/>
                <a:gd name="T4" fmla="*/ 0 w 35"/>
                <a:gd name="T5" fmla="*/ 0 h 47"/>
                <a:gd name="T6" fmla="*/ 0 w 35"/>
                <a:gd name="T7" fmla="*/ 0 h 47"/>
                <a:gd name="T8" fmla="*/ 0 w 35"/>
                <a:gd name="T9" fmla="*/ 0 h 47"/>
                <a:gd name="T10" fmla="*/ 0 w 35"/>
                <a:gd name="T11" fmla="*/ 0 h 47"/>
                <a:gd name="T12" fmla="*/ 0 w 35"/>
                <a:gd name="T13" fmla="*/ 0 h 47"/>
                <a:gd name="T14" fmla="*/ 0 w 35"/>
                <a:gd name="T15" fmla="*/ 0 h 47"/>
                <a:gd name="T16" fmla="*/ 0 w 35"/>
                <a:gd name="T17" fmla="*/ 0 h 47"/>
                <a:gd name="T18" fmla="*/ 0 w 35"/>
                <a:gd name="T19" fmla="*/ 0 h 47"/>
                <a:gd name="T20" fmla="*/ 0 w 35"/>
                <a:gd name="T21" fmla="*/ 0 h 47"/>
                <a:gd name="T22" fmla="*/ 0 w 35"/>
                <a:gd name="T23" fmla="*/ 0 h 47"/>
                <a:gd name="T24" fmla="*/ 0 w 35"/>
                <a:gd name="T25" fmla="*/ 0 h 47"/>
                <a:gd name="T26" fmla="*/ 0 w 35"/>
                <a:gd name="T27" fmla="*/ 0 h 47"/>
                <a:gd name="T28" fmla="*/ 0 w 35"/>
                <a:gd name="T29" fmla="*/ 0 h 47"/>
                <a:gd name="T30" fmla="*/ 0 w 35"/>
                <a:gd name="T31" fmla="*/ 0 h 47"/>
                <a:gd name="T32" fmla="*/ 0 w 35"/>
                <a:gd name="T33" fmla="*/ 0 h 47"/>
                <a:gd name="T34" fmla="*/ 0 w 35"/>
                <a:gd name="T35" fmla="*/ 0 h 47"/>
                <a:gd name="T36" fmla="*/ 0 w 35"/>
                <a:gd name="T37" fmla="*/ 0 h 47"/>
                <a:gd name="T38" fmla="*/ 0 w 35"/>
                <a:gd name="T39" fmla="*/ 0 h 47"/>
                <a:gd name="T40" fmla="*/ 0 w 35"/>
                <a:gd name="T41" fmla="*/ 0 h 47"/>
                <a:gd name="T42" fmla="*/ 0 w 35"/>
                <a:gd name="T43" fmla="*/ 0 h 47"/>
                <a:gd name="T44" fmla="*/ 0 w 35"/>
                <a:gd name="T45" fmla="*/ 0 h 47"/>
                <a:gd name="T46" fmla="*/ 0 w 35"/>
                <a:gd name="T47" fmla="*/ 0 h 47"/>
                <a:gd name="T48" fmla="*/ 0 w 35"/>
                <a:gd name="T49" fmla="*/ 0 h 47"/>
                <a:gd name="T50" fmla="*/ 0 w 35"/>
                <a:gd name="T51" fmla="*/ 0 h 47"/>
                <a:gd name="T52" fmla="*/ 0 w 35"/>
                <a:gd name="T53" fmla="*/ 0 h 47"/>
                <a:gd name="T54" fmla="*/ 0 w 35"/>
                <a:gd name="T55" fmla="*/ 0 h 47"/>
                <a:gd name="T56" fmla="*/ 0 w 35"/>
                <a:gd name="T57" fmla="*/ 0 h 47"/>
                <a:gd name="T58" fmla="*/ 0 w 35"/>
                <a:gd name="T59" fmla="*/ 0 h 47"/>
                <a:gd name="T60" fmla="*/ 0 w 35"/>
                <a:gd name="T61" fmla="*/ 0 h 47"/>
                <a:gd name="T62" fmla="*/ 0 w 35"/>
                <a:gd name="T63" fmla="*/ 0 h 47"/>
                <a:gd name="T64" fmla="*/ 0 w 35"/>
                <a:gd name="T65" fmla="*/ 0 h 47"/>
                <a:gd name="T66" fmla="*/ 0 w 35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7"/>
                <a:gd name="T104" fmla="*/ 35 w 35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7">
                  <a:moveTo>
                    <a:pt x="0" y="47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5" y="18"/>
                  </a:lnTo>
                  <a:lnTo>
                    <a:pt x="35" y="47"/>
                  </a:lnTo>
                  <a:lnTo>
                    <a:pt x="28" y="47"/>
                  </a:lnTo>
                  <a:lnTo>
                    <a:pt x="28" y="20"/>
                  </a:lnTo>
                  <a:lnTo>
                    <a:pt x="28" y="18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1" name="Freeform 1230"/>
            <p:cNvSpPr>
              <a:spLocks noChangeAspect="1"/>
            </p:cNvSpPr>
            <p:nvPr/>
          </p:nvSpPr>
          <p:spPr bwMode="auto">
            <a:xfrm>
              <a:off x="3230" y="992"/>
              <a:ext cx="12" cy="21"/>
            </a:xfrm>
            <a:custGeom>
              <a:avLst/>
              <a:gdLst>
                <a:gd name="T0" fmla="*/ 0 w 36"/>
                <a:gd name="T1" fmla="*/ 0 h 63"/>
                <a:gd name="T2" fmla="*/ 0 w 36"/>
                <a:gd name="T3" fmla="*/ 0 h 63"/>
                <a:gd name="T4" fmla="*/ 0 w 36"/>
                <a:gd name="T5" fmla="*/ 0 h 63"/>
                <a:gd name="T6" fmla="*/ 0 w 36"/>
                <a:gd name="T7" fmla="*/ 0 h 63"/>
                <a:gd name="T8" fmla="*/ 0 w 36"/>
                <a:gd name="T9" fmla="*/ 0 h 63"/>
                <a:gd name="T10" fmla="*/ 0 w 36"/>
                <a:gd name="T11" fmla="*/ 0 h 63"/>
                <a:gd name="T12" fmla="*/ 0 w 36"/>
                <a:gd name="T13" fmla="*/ 0 h 63"/>
                <a:gd name="T14" fmla="*/ 0 w 36"/>
                <a:gd name="T15" fmla="*/ 0 h 63"/>
                <a:gd name="T16" fmla="*/ 0 w 36"/>
                <a:gd name="T17" fmla="*/ 0 h 63"/>
                <a:gd name="T18" fmla="*/ 0 w 36"/>
                <a:gd name="T19" fmla="*/ 0 h 63"/>
                <a:gd name="T20" fmla="*/ 0 w 36"/>
                <a:gd name="T21" fmla="*/ 0 h 63"/>
                <a:gd name="T22" fmla="*/ 0 w 36"/>
                <a:gd name="T23" fmla="*/ 0 h 63"/>
                <a:gd name="T24" fmla="*/ 0 w 36"/>
                <a:gd name="T25" fmla="*/ 0 h 63"/>
                <a:gd name="T26" fmla="*/ 0 w 36"/>
                <a:gd name="T27" fmla="*/ 0 h 63"/>
                <a:gd name="T28" fmla="*/ 0 w 36"/>
                <a:gd name="T29" fmla="*/ 0 h 63"/>
                <a:gd name="T30" fmla="*/ 0 w 36"/>
                <a:gd name="T31" fmla="*/ 0 h 63"/>
                <a:gd name="T32" fmla="*/ 0 w 36"/>
                <a:gd name="T33" fmla="*/ 0 h 63"/>
                <a:gd name="T34" fmla="*/ 0 w 36"/>
                <a:gd name="T35" fmla="*/ 0 h 63"/>
                <a:gd name="T36" fmla="*/ 0 w 36"/>
                <a:gd name="T37" fmla="*/ 0 h 63"/>
                <a:gd name="T38" fmla="*/ 0 w 36"/>
                <a:gd name="T39" fmla="*/ 0 h 63"/>
                <a:gd name="T40" fmla="*/ 0 w 36"/>
                <a:gd name="T41" fmla="*/ 0 h 63"/>
                <a:gd name="T42" fmla="*/ 0 w 36"/>
                <a:gd name="T43" fmla="*/ 0 h 63"/>
                <a:gd name="T44" fmla="*/ 0 w 36"/>
                <a:gd name="T45" fmla="*/ 0 h 63"/>
                <a:gd name="T46" fmla="*/ 0 w 36"/>
                <a:gd name="T47" fmla="*/ 0 h 63"/>
                <a:gd name="T48" fmla="*/ 0 w 36"/>
                <a:gd name="T49" fmla="*/ 0 h 63"/>
                <a:gd name="T50" fmla="*/ 0 w 36"/>
                <a:gd name="T51" fmla="*/ 0 h 63"/>
                <a:gd name="T52" fmla="*/ 0 w 36"/>
                <a:gd name="T53" fmla="*/ 0 h 63"/>
                <a:gd name="T54" fmla="*/ 0 w 36"/>
                <a:gd name="T55" fmla="*/ 0 h 63"/>
                <a:gd name="T56" fmla="*/ 0 w 36"/>
                <a:gd name="T57" fmla="*/ 0 h 63"/>
                <a:gd name="T58" fmla="*/ 0 w 36"/>
                <a:gd name="T59" fmla="*/ 0 h 63"/>
                <a:gd name="T60" fmla="*/ 0 w 36"/>
                <a:gd name="T61" fmla="*/ 0 h 63"/>
                <a:gd name="T62" fmla="*/ 0 w 36"/>
                <a:gd name="T63" fmla="*/ 0 h 63"/>
                <a:gd name="T64" fmla="*/ 0 w 36"/>
                <a:gd name="T65" fmla="*/ 0 h 63"/>
                <a:gd name="T66" fmla="*/ 0 w 36"/>
                <a:gd name="T67" fmla="*/ 0 h 63"/>
                <a:gd name="T68" fmla="*/ 0 w 36"/>
                <a:gd name="T69" fmla="*/ 0 h 63"/>
                <a:gd name="T70" fmla="*/ 0 w 36"/>
                <a:gd name="T71" fmla="*/ 0 h 63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6"/>
                <a:gd name="T109" fmla="*/ 0 h 63"/>
                <a:gd name="T110" fmla="*/ 36 w 36"/>
                <a:gd name="T111" fmla="*/ 63 h 63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6" h="63">
                  <a:moveTo>
                    <a:pt x="0" y="63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23"/>
                  </a:lnTo>
                  <a:lnTo>
                    <a:pt x="8" y="22"/>
                  </a:lnTo>
                  <a:lnTo>
                    <a:pt x="8" y="21"/>
                  </a:lnTo>
                  <a:lnTo>
                    <a:pt x="10" y="20"/>
                  </a:lnTo>
                  <a:lnTo>
                    <a:pt x="11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6" y="17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8"/>
                  </a:lnTo>
                  <a:lnTo>
                    <a:pt x="30" y="19"/>
                  </a:lnTo>
                  <a:lnTo>
                    <a:pt x="31" y="19"/>
                  </a:lnTo>
                  <a:lnTo>
                    <a:pt x="33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63"/>
                  </a:lnTo>
                  <a:lnTo>
                    <a:pt x="28" y="63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0"/>
                  </a:lnTo>
                  <a:lnTo>
                    <a:pt x="27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6" y="26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5" y="24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0" y="27"/>
                  </a:lnTo>
                  <a:lnTo>
                    <a:pt x="9" y="29"/>
                  </a:lnTo>
                  <a:lnTo>
                    <a:pt x="8" y="30"/>
                  </a:lnTo>
                  <a:lnTo>
                    <a:pt x="8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7"/>
                  </a:lnTo>
                  <a:lnTo>
                    <a:pt x="7" y="39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2" name="Freeform 1231"/>
            <p:cNvSpPr>
              <a:spLocks noChangeAspect="1" noEditPoints="1"/>
            </p:cNvSpPr>
            <p:nvPr/>
          </p:nvSpPr>
          <p:spPr bwMode="auto">
            <a:xfrm>
              <a:off x="3244" y="997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3" name="Freeform 1232"/>
            <p:cNvSpPr>
              <a:spLocks noChangeAspect="1"/>
            </p:cNvSpPr>
            <p:nvPr/>
          </p:nvSpPr>
          <p:spPr bwMode="auto">
            <a:xfrm>
              <a:off x="3259" y="997"/>
              <a:ext cx="12" cy="17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1" y="28"/>
                  </a:lnTo>
                  <a:lnTo>
                    <a:pt x="18" y="28"/>
                  </a:lnTo>
                  <a:lnTo>
                    <a:pt x="15" y="27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2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1" y="11"/>
                  </a:lnTo>
                  <a:lnTo>
                    <a:pt x="2" y="8"/>
                  </a:lnTo>
                  <a:lnTo>
                    <a:pt x="2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1" y="20"/>
                  </a:lnTo>
                  <a:lnTo>
                    <a:pt x="25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34" y="26"/>
                  </a:lnTo>
                  <a:lnTo>
                    <a:pt x="35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7"/>
                  </a:lnTo>
                  <a:lnTo>
                    <a:pt x="1" y="36"/>
                  </a:lnTo>
                  <a:lnTo>
                    <a:pt x="0" y="3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4" name="Freeform 1233"/>
            <p:cNvSpPr>
              <a:spLocks noChangeAspect="1" noEditPoints="1"/>
            </p:cNvSpPr>
            <p:nvPr/>
          </p:nvSpPr>
          <p:spPr bwMode="auto">
            <a:xfrm>
              <a:off x="3467" y="904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5" name="Freeform 1234"/>
            <p:cNvSpPr>
              <a:spLocks noChangeAspect="1" noEditPoints="1"/>
            </p:cNvSpPr>
            <p:nvPr/>
          </p:nvSpPr>
          <p:spPr bwMode="auto">
            <a:xfrm>
              <a:off x="3494" y="903"/>
              <a:ext cx="15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6" name="Freeform 1235"/>
            <p:cNvSpPr>
              <a:spLocks noChangeAspect="1" noEditPoints="1"/>
            </p:cNvSpPr>
            <p:nvPr/>
          </p:nvSpPr>
          <p:spPr bwMode="auto">
            <a:xfrm>
              <a:off x="3679" y="1034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0" y="46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7" name="Freeform 1236"/>
            <p:cNvSpPr>
              <a:spLocks noChangeAspect="1" noEditPoints="1"/>
            </p:cNvSpPr>
            <p:nvPr/>
          </p:nvSpPr>
          <p:spPr bwMode="auto">
            <a:xfrm>
              <a:off x="3982" y="966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8" name="Freeform 1237"/>
            <p:cNvSpPr>
              <a:spLocks noChangeAspect="1" noEditPoints="1"/>
            </p:cNvSpPr>
            <p:nvPr/>
          </p:nvSpPr>
          <p:spPr bwMode="auto">
            <a:xfrm>
              <a:off x="4218" y="1065"/>
              <a:ext cx="15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49" name="Freeform 1238"/>
            <p:cNvSpPr>
              <a:spLocks noChangeAspect="1" noEditPoints="1"/>
            </p:cNvSpPr>
            <p:nvPr/>
          </p:nvSpPr>
          <p:spPr bwMode="auto">
            <a:xfrm>
              <a:off x="3730" y="1128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0" name="Freeform 1239"/>
            <p:cNvSpPr>
              <a:spLocks noChangeAspect="1" noEditPoints="1"/>
            </p:cNvSpPr>
            <p:nvPr/>
          </p:nvSpPr>
          <p:spPr bwMode="auto">
            <a:xfrm>
              <a:off x="3355" y="1303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4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1" name="Freeform 1240"/>
            <p:cNvSpPr>
              <a:spLocks noChangeAspect="1" noEditPoints="1"/>
            </p:cNvSpPr>
            <p:nvPr/>
          </p:nvSpPr>
          <p:spPr bwMode="auto">
            <a:xfrm>
              <a:off x="3390" y="1618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8" y="6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close/>
                  <a:moveTo>
                    <a:pt x="12" y="25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2" name="Freeform 1241"/>
            <p:cNvSpPr>
              <a:spLocks noChangeAspect="1" noEditPoints="1"/>
            </p:cNvSpPr>
            <p:nvPr/>
          </p:nvSpPr>
          <p:spPr bwMode="auto">
            <a:xfrm>
              <a:off x="3754" y="1556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close/>
                  <a:moveTo>
                    <a:pt x="12" y="25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3" name="Freeform 1242"/>
            <p:cNvSpPr>
              <a:spLocks noChangeAspect="1" noEditPoints="1"/>
            </p:cNvSpPr>
            <p:nvPr/>
          </p:nvSpPr>
          <p:spPr bwMode="auto">
            <a:xfrm>
              <a:off x="3958" y="1675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3"/>
                  </a:lnTo>
                  <a:lnTo>
                    <a:pt x="14" y="3"/>
                  </a:lnTo>
                  <a:lnTo>
                    <a:pt x="15" y="2"/>
                  </a:lnTo>
                  <a:lnTo>
                    <a:pt x="16" y="2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2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3" y="3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1"/>
                  </a:lnTo>
                  <a:lnTo>
                    <a:pt x="45" y="23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2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1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2" y="25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1"/>
                  </a:lnTo>
                  <a:lnTo>
                    <a:pt x="13" y="32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2"/>
                  </a:lnTo>
                  <a:lnTo>
                    <a:pt x="33" y="31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2"/>
                  </a:lnTo>
                  <a:lnTo>
                    <a:pt x="16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2"/>
                  </a:lnTo>
                  <a:lnTo>
                    <a:pt x="12" y="23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4" name="Freeform 1243"/>
            <p:cNvSpPr>
              <a:spLocks noChangeAspect="1" noEditPoints="1"/>
            </p:cNvSpPr>
            <p:nvPr/>
          </p:nvSpPr>
          <p:spPr bwMode="auto">
            <a:xfrm>
              <a:off x="4097" y="1464"/>
              <a:ext cx="15" cy="17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4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4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4"/>
                  </a:lnTo>
                  <a:lnTo>
                    <a:pt x="35" y="4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3" y="12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3"/>
                  </a:lnTo>
                  <a:lnTo>
                    <a:pt x="44" y="35"/>
                  </a:lnTo>
                  <a:lnTo>
                    <a:pt x="43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3"/>
                  </a:lnTo>
                  <a:lnTo>
                    <a:pt x="37" y="43"/>
                  </a:lnTo>
                  <a:lnTo>
                    <a:pt x="37" y="44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2" y="25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3"/>
                  </a:lnTo>
                  <a:lnTo>
                    <a:pt x="14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5" name="Freeform 1244"/>
            <p:cNvSpPr>
              <a:spLocks noChangeAspect="1" noEditPoints="1"/>
            </p:cNvSpPr>
            <p:nvPr/>
          </p:nvSpPr>
          <p:spPr bwMode="auto">
            <a:xfrm>
              <a:off x="4480" y="1524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3" y="3"/>
                  </a:lnTo>
                  <a:lnTo>
                    <a:pt x="14" y="2"/>
                  </a:lnTo>
                  <a:lnTo>
                    <a:pt x="15" y="2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2"/>
                  </a:lnTo>
                  <a:lnTo>
                    <a:pt x="42" y="13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1"/>
                  </a:lnTo>
                  <a:lnTo>
                    <a:pt x="44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2"/>
                  </a:lnTo>
                  <a:lnTo>
                    <a:pt x="43" y="33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8" y="41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0" y="31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1"/>
                  </a:lnTo>
                  <a:lnTo>
                    <a:pt x="12" y="32"/>
                  </a:lnTo>
                  <a:lnTo>
                    <a:pt x="12" y="33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2"/>
                  </a:lnTo>
                  <a:lnTo>
                    <a:pt x="32" y="31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2"/>
                  </a:lnTo>
                  <a:lnTo>
                    <a:pt x="11" y="23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6" name="Freeform 1245"/>
            <p:cNvSpPr>
              <a:spLocks noChangeAspect="1" noEditPoints="1"/>
            </p:cNvSpPr>
            <p:nvPr/>
          </p:nvSpPr>
          <p:spPr bwMode="auto">
            <a:xfrm>
              <a:off x="4250" y="1700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7" name="Freeform 1246"/>
            <p:cNvSpPr>
              <a:spLocks noChangeAspect="1" noEditPoints="1"/>
            </p:cNvSpPr>
            <p:nvPr/>
          </p:nvSpPr>
          <p:spPr bwMode="auto">
            <a:xfrm>
              <a:off x="4421" y="1793"/>
              <a:ext cx="15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4" y="3"/>
                  </a:lnTo>
                  <a:lnTo>
                    <a:pt x="36" y="5"/>
                  </a:lnTo>
                  <a:lnTo>
                    <a:pt x="37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7" y="42"/>
                  </a:lnTo>
                  <a:lnTo>
                    <a:pt x="36" y="42"/>
                  </a:lnTo>
                  <a:lnTo>
                    <a:pt x="36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1" y="24"/>
                  </a:moveTo>
                  <a:lnTo>
                    <a:pt x="11" y="26"/>
                  </a:lnTo>
                  <a:lnTo>
                    <a:pt x="11" y="27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4"/>
                  </a:lnTo>
                  <a:lnTo>
                    <a:pt x="14" y="35"/>
                  </a:lnTo>
                  <a:lnTo>
                    <a:pt x="15" y="36"/>
                  </a:lnTo>
                  <a:lnTo>
                    <a:pt x="15" y="37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3"/>
                  </a:lnTo>
                  <a:lnTo>
                    <a:pt x="13" y="14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2" y="17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8" name="Freeform 1247"/>
            <p:cNvSpPr>
              <a:spLocks noChangeAspect="1" noEditPoints="1"/>
            </p:cNvSpPr>
            <p:nvPr/>
          </p:nvSpPr>
          <p:spPr bwMode="auto">
            <a:xfrm>
              <a:off x="4022" y="1672"/>
              <a:ext cx="15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8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7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8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8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59" name="Freeform 1248"/>
            <p:cNvSpPr>
              <a:spLocks noChangeAspect="1" noEditPoints="1"/>
            </p:cNvSpPr>
            <p:nvPr/>
          </p:nvSpPr>
          <p:spPr bwMode="auto">
            <a:xfrm>
              <a:off x="3748" y="1788"/>
              <a:ext cx="15" cy="16"/>
            </a:xfrm>
            <a:custGeom>
              <a:avLst/>
              <a:gdLst>
                <a:gd name="T0" fmla="*/ 0 w 45"/>
                <a:gd name="T1" fmla="*/ 0 h 49"/>
                <a:gd name="T2" fmla="*/ 0 w 45"/>
                <a:gd name="T3" fmla="*/ 0 h 49"/>
                <a:gd name="T4" fmla="*/ 0 w 45"/>
                <a:gd name="T5" fmla="*/ 0 h 49"/>
                <a:gd name="T6" fmla="*/ 0 w 45"/>
                <a:gd name="T7" fmla="*/ 0 h 49"/>
                <a:gd name="T8" fmla="*/ 0 w 45"/>
                <a:gd name="T9" fmla="*/ 0 h 49"/>
                <a:gd name="T10" fmla="*/ 0 w 45"/>
                <a:gd name="T11" fmla="*/ 0 h 49"/>
                <a:gd name="T12" fmla="*/ 0 w 45"/>
                <a:gd name="T13" fmla="*/ 0 h 49"/>
                <a:gd name="T14" fmla="*/ 0 w 45"/>
                <a:gd name="T15" fmla="*/ 0 h 49"/>
                <a:gd name="T16" fmla="*/ 0 w 45"/>
                <a:gd name="T17" fmla="*/ 0 h 49"/>
                <a:gd name="T18" fmla="*/ 0 w 45"/>
                <a:gd name="T19" fmla="*/ 0 h 49"/>
                <a:gd name="T20" fmla="*/ 0 w 45"/>
                <a:gd name="T21" fmla="*/ 0 h 49"/>
                <a:gd name="T22" fmla="*/ 0 w 45"/>
                <a:gd name="T23" fmla="*/ 0 h 49"/>
                <a:gd name="T24" fmla="*/ 0 w 45"/>
                <a:gd name="T25" fmla="*/ 0 h 49"/>
                <a:gd name="T26" fmla="*/ 0 w 45"/>
                <a:gd name="T27" fmla="*/ 0 h 49"/>
                <a:gd name="T28" fmla="*/ 0 w 45"/>
                <a:gd name="T29" fmla="*/ 0 h 49"/>
                <a:gd name="T30" fmla="*/ 0 w 45"/>
                <a:gd name="T31" fmla="*/ 0 h 49"/>
                <a:gd name="T32" fmla="*/ 0 w 45"/>
                <a:gd name="T33" fmla="*/ 0 h 49"/>
                <a:gd name="T34" fmla="*/ 0 w 45"/>
                <a:gd name="T35" fmla="*/ 0 h 49"/>
                <a:gd name="T36" fmla="*/ 0 w 45"/>
                <a:gd name="T37" fmla="*/ 0 h 49"/>
                <a:gd name="T38" fmla="*/ 0 w 45"/>
                <a:gd name="T39" fmla="*/ 0 h 49"/>
                <a:gd name="T40" fmla="*/ 0 w 45"/>
                <a:gd name="T41" fmla="*/ 0 h 49"/>
                <a:gd name="T42" fmla="*/ 0 w 45"/>
                <a:gd name="T43" fmla="*/ 0 h 49"/>
                <a:gd name="T44" fmla="*/ 0 w 45"/>
                <a:gd name="T45" fmla="*/ 0 h 49"/>
                <a:gd name="T46" fmla="*/ 0 w 45"/>
                <a:gd name="T47" fmla="*/ 0 h 49"/>
                <a:gd name="T48" fmla="*/ 0 w 45"/>
                <a:gd name="T49" fmla="*/ 0 h 49"/>
                <a:gd name="T50" fmla="*/ 0 w 45"/>
                <a:gd name="T51" fmla="*/ 0 h 49"/>
                <a:gd name="T52" fmla="*/ 0 w 45"/>
                <a:gd name="T53" fmla="*/ 0 h 49"/>
                <a:gd name="T54" fmla="*/ 0 w 45"/>
                <a:gd name="T55" fmla="*/ 0 h 49"/>
                <a:gd name="T56" fmla="*/ 0 w 45"/>
                <a:gd name="T57" fmla="*/ 0 h 49"/>
                <a:gd name="T58" fmla="*/ 0 w 45"/>
                <a:gd name="T59" fmla="*/ 0 h 49"/>
                <a:gd name="T60" fmla="*/ 0 w 45"/>
                <a:gd name="T61" fmla="*/ 0 h 49"/>
                <a:gd name="T62" fmla="*/ 0 w 45"/>
                <a:gd name="T63" fmla="*/ 0 h 49"/>
                <a:gd name="T64" fmla="*/ 0 w 45"/>
                <a:gd name="T65" fmla="*/ 0 h 49"/>
                <a:gd name="T66" fmla="*/ 0 w 45"/>
                <a:gd name="T67" fmla="*/ 0 h 49"/>
                <a:gd name="T68" fmla="*/ 0 w 45"/>
                <a:gd name="T69" fmla="*/ 0 h 49"/>
                <a:gd name="T70" fmla="*/ 0 w 45"/>
                <a:gd name="T71" fmla="*/ 0 h 49"/>
                <a:gd name="T72" fmla="*/ 0 w 45"/>
                <a:gd name="T73" fmla="*/ 0 h 49"/>
                <a:gd name="T74" fmla="*/ 0 w 45"/>
                <a:gd name="T75" fmla="*/ 0 h 49"/>
                <a:gd name="T76" fmla="*/ 0 w 45"/>
                <a:gd name="T77" fmla="*/ 0 h 49"/>
                <a:gd name="T78" fmla="*/ 0 w 45"/>
                <a:gd name="T79" fmla="*/ 0 h 49"/>
                <a:gd name="T80" fmla="*/ 0 w 45"/>
                <a:gd name="T81" fmla="*/ 0 h 49"/>
                <a:gd name="T82" fmla="*/ 0 w 45"/>
                <a:gd name="T83" fmla="*/ 0 h 49"/>
                <a:gd name="T84" fmla="*/ 0 w 45"/>
                <a:gd name="T85" fmla="*/ 0 h 49"/>
                <a:gd name="T86" fmla="*/ 0 w 45"/>
                <a:gd name="T87" fmla="*/ 0 h 49"/>
                <a:gd name="T88" fmla="*/ 0 w 45"/>
                <a:gd name="T89" fmla="*/ 0 h 49"/>
                <a:gd name="T90" fmla="*/ 0 w 45"/>
                <a:gd name="T91" fmla="*/ 0 h 49"/>
                <a:gd name="T92" fmla="*/ 0 w 45"/>
                <a:gd name="T93" fmla="*/ 0 h 49"/>
                <a:gd name="T94" fmla="*/ 0 w 45"/>
                <a:gd name="T95" fmla="*/ 0 h 49"/>
                <a:gd name="T96" fmla="*/ 0 w 45"/>
                <a:gd name="T97" fmla="*/ 0 h 49"/>
                <a:gd name="T98" fmla="*/ 0 w 45"/>
                <a:gd name="T99" fmla="*/ 0 h 49"/>
                <a:gd name="T100" fmla="*/ 0 w 45"/>
                <a:gd name="T101" fmla="*/ 0 h 49"/>
                <a:gd name="T102" fmla="*/ 0 w 45"/>
                <a:gd name="T103" fmla="*/ 0 h 49"/>
                <a:gd name="T104" fmla="*/ 0 w 45"/>
                <a:gd name="T105" fmla="*/ 0 h 49"/>
                <a:gd name="T106" fmla="*/ 0 w 45"/>
                <a:gd name="T107" fmla="*/ 0 h 49"/>
                <a:gd name="T108" fmla="*/ 0 w 45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5"/>
                <a:gd name="T166" fmla="*/ 0 h 49"/>
                <a:gd name="T167" fmla="*/ 45 w 45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5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9"/>
                  </a:lnTo>
                  <a:lnTo>
                    <a:pt x="6" y="8"/>
                  </a:lnTo>
                  <a:lnTo>
                    <a:pt x="7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1" y="10"/>
                  </a:lnTo>
                  <a:lnTo>
                    <a:pt x="42" y="11"/>
                  </a:lnTo>
                  <a:lnTo>
                    <a:pt x="43" y="12"/>
                  </a:lnTo>
                  <a:lnTo>
                    <a:pt x="44" y="14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4"/>
                  </a:lnTo>
                  <a:lnTo>
                    <a:pt x="45" y="26"/>
                  </a:lnTo>
                  <a:lnTo>
                    <a:pt x="45" y="27"/>
                  </a:lnTo>
                  <a:lnTo>
                    <a:pt x="45" y="28"/>
                  </a:lnTo>
                  <a:lnTo>
                    <a:pt x="45" y="29"/>
                  </a:lnTo>
                  <a:lnTo>
                    <a:pt x="44" y="31"/>
                  </a:lnTo>
                  <a:lnTo>
                    <a:pt x="44" y="32"/>
                  </a:lnTo>
                  <a:lnTo>
                    <a:pt x="44" y="34"/>
                  </a:lnTo>
                  <a:lnTo>
                    <a:pt x="43" y="37"/>
                  </a:lnTo>
                  <a:lnTo>
                    <a:pt x="42" y="38"/>
                  </a:lnTo>
                  <a:lnTo>
                    <a:pt x="41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6"/>
                  </a:lnTo>
                  <a:lnTo>
                    <a:pt x="33" y="47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7" y="42"/>
                  </a:lnTo>
                  <a:lnTo>
                    <a:pt x="6" y="41"/>
                  </a:lnTo>
                  <a:lnTo>
                    <a:pt x="5" y="40"/>
                  </a:lnTo>
                  <a:lnTo>
                    <a:pt x="4" y="39"/>
                  </a:lnTo>
                  <a:lnTo>
                    <a:pt x="4" y="38"/>
                  </a:lnTo>
                  <a:lnTo>
                    <a:pt x="3" y="36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7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6"/>
                  </a:lnTo>
                  <a:lnTo>
                    <a:pt x="13" y="17"/>
                  </a:lnTo>
                  <a:lnTo>
                    <a:pt x="13" y="18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0" name="Freeform 1249"/>
            <p:cNvSpPr>
              <a:spLocks noChangeAspect="1" noEditPoints="1"/>
            </p:cNvSpPr>
            <p:nvPr/>
          </p:nvSpPr>
          <p:spPr bwMode="auto">
            <a:xfrm>
              <a:off x="4365" y="1924"/>
              <a:ext cx="14" cy="17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1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5"/>
                  </a:lnTo>
                  <a:lnTo>
                    <a:pt x="38" y="6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7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4"/>
                  </a:lnTo>
                  <a:lnTo>
                    <a:pt x="42" y="36"/>
                  </a:lnTo>
                  <a:lnTo>
                    <a:pt x="41" y="37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6"/>
                  </a:lnTo>
                  <a:lnTo>
                    <a:pt x="11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3"/>
                  </a:lnTo>
                  <a:close/>
                  <a:moveTo>
                    <a:pt x="12" y="24"/>
                  </a:moveTo>
                  <a:lnTo>
                    <a:pt x="12" y="26"/>
                  </a:lnTo>
                  <a:lnTo>
                    <a:pt x="12" y="27"/>
                  </a:lnTo>
                  <a:lnTo>
                    <a:pt x="12" y="30"/>
                  </a:lnTo>
                  <a:lnTo>
                    <a:pt x="13" y="31"/>
                  </a:lnTo>
                  <a:lnTo>
                    <a:pt x="13" y="32"/>
                  </a:lnTo>
                  <a:lnTo>
                    <a:pt x="14" y="33"/>
                  </a:lnTo>
                  <a:lnTo>
                    <a:pt x="14" y="34"/>
                  </a:lnTo>
                  <a:lnTo>
                    <a:pt x="15" y="35"/>
                  </a:lnTo>
                  <a:lnTo>
                    <a:pt x="16" y="36"/>
                  </a:lnTo>
                  <a:lnTo>
                    <a:pt x="16" y="37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1" y="34"/>
                  </a:lnTo>
                  <a:lnTo>
                    <a:pt x="31" y="33"/>
                  </a:lnTo>
                  <a:lnTo>
                    <a:pt x="32" y="32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3" y="21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4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3" y="17"/>
                  </a:lnTo>
                  <a:lnTo>
                    <a:pt x="12" y="19"/>
                  </a:lnTo>
                  <a:lnTo>
                    <a:pt x="12" y="21"/>
                  </a:lnTo>
                  <a:lnTo>
                    <a:pt x="12" y="22"/>
                  </a:lnTo>
                  <a:lnTo>
                    <a:pt x="12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1" name="Freeform 1250"/>
            <p:cNvSpPr>
              <a:spLocks noChangeAspect="1" noEditPoints="1"/>
            </p:cNvSpPr>
            <p:nvPr/>
          </p:nvSpPr>
          <p:spPr bwMode="auto">
            <a:xfrm>
              <a:off x="4100" y="1955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3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7" y="6"/>
                  </a:lnTo>
                  <a:lnTo>
                    <a:pt x="38" y="7"/>
                  </a:lnTo>
                  <a:lnTo>
                    <a:pt x="39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9" y="40"/>
                  </a:lnTo>
                  <a:lnTo>
                    <a:pt x="38" y="42"/>
                  </a:lnTo>
                  <a:lnTo>
                    <a:pt x="37" y="42"/>
                  </a:lnTo>
                  <a:lnTo>
                    <a:pt x="37" y="43"/>
                  </a:lnTo>
                  <a:lnTo>
                    <a:pt x="35" y="45"/>
                  </a:lnTo>
                  <a:lnTo>
                    <a:pt x="34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3"/>
                  </a:lnTo>
                  <a:lnTo>
                    <a:pt x="13" y="35"/>
                  </a:lnTo>
                  <a:lnTo>
                    <a:pt x="15" y="36"/>
                  </a:lnTo>
                  <a:lnTo>
                    <a:pt x="16" y="37"/>
                  </a:lnTo>
                  <a:lnTo>
                    <a:pt x="16" y="38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19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2" name="Freeform 1251"/>
            <p:cNvSpPr>
              <a:spLocks noChangeAspect="1" noEditPoints="1"/>
            </p:cNvSpPr>
            <p:nvPr/>
          </p:nvSpPr>
          <p:spPr bwMode="auto">
            <a:xfrm>
              <a:off x="3551" y="1723"/>
              <a:ext cx="14" cy="16"/>
            </a:xfrm>
            <a:custGeom>
              <a:avLst/>
              <a:gdLst>
                <a:gd name="T0" fmla="*/ 0 w 44"/>
                <a:gd name="T1" fmla="*/ 0 h 49"/>
                <a:gd name="T2" fmla="*/ 0 w 44"/>
                <a:gd name="T3" fmla="*/ 0 h 49"/>
                <a:gd name="T4" fmla="*/ 0 w 44"/>
                <a:gd name="T5" fmla="*/ 0 h 49"/>
                <a:gd name="T6" fmla="*/ 0 w 44"/>
                <a:gd name="T7" fmla="*/ 0 h 49"/>
                <a:gd name="T8" fmla="*/ 0 w 44"/>
                <a:gd name="T9" fmla="*/ 0 h 49"/>
                <a:gd name="T10" fmla="*/ 0 w 44"/>
                <a:gd name="T11" fmla="*/ 0 h 49"/>
                <a:gd name="T12" fmla="*/ 0 w 44"/>
                <a:gd name="T13" fmla="*/ 0 h 49"/>
                <a:gd name="T14" fmla="*/ 0 w 44"/>
                <a:gd name="T15" fmla="*/ 0 h 49"/>
                <a:gd name="T16" fmla="*/ 0 w 44"/>
                <a:gd name="T17" fmla="*/ 0 h 49"/>
                <a:gd name="T18" fmla="*/ 0 w 44"/>
                <a:gd name="T19" fmla="*/ 0 h 49"/>
                <a:gd name="T20" fmla="*/ 0 w 44"/>
                <a:gd name="T21" fmla="*/ 0 h 49"/>
                <a:gd name="T22" fmla="*/ 0 w 44"/>
                <a:gd name="T23" fmla="*/ 0 h 49"/>
                <a:gd name="T24" fmla="*/ 0 w 44"/>
                <a:gd name="T25" fmla="*/ 0 h 49"/>
                <a:gd name="T26" fmla="*/ 0 w 44"/>
                <a:gd name="T27" fmla="*/ 0 h 49"/>
                <a:gd name="T28" fmla="*/ 0 w 44"/>
                <a:gd name="T29" fmla="*/ 0 h 49"/>
                <a:gd name="T30" fmla="*/ 0 w 44"/>
                <a:gd name="T31" fmla="*/ 0 h 49"/>
                <a:gd name="T32" fmla="*/ 0 w 44"/>
                <a:gd name="T33" fmla="*/ 0 h 49"/>
                <a:gd name="T34" fmla="*/ 0 w 44"/>
                <a:gd name="T35" fmla="*/ 0 h 49"/>
                <a:gd name="T36" fmla="*/ 0 w 44"/>
                <a:gd name="T37" fmla="*/ 0 h 49"/>
                <a:gd name="T38" fmla="*/ 0 w 44"/>
                <a:gd name="T39" fmla="*/ 0 h 49"/>
                <a:gd name="T40" fmla="*/ 0 w 44"/>
                <a:gd name="T41" fmla="*/ 0 h 49"/>
                <a:gd name="T42" fmla="*/ 0 w 44"/>
                <a:gd name="T43" fmla="*/ 0 h 49"/>
                <a:gd name="T44" fmla="*/ 0 w 44"/>
                <a:gd name="T45" fmla="*/ 0 h 49"/>
                <a:gd name="T46" fmla="*/ 0 w 44"/>
                <a:gd name="T47" fmla="*/ 0 h 49"/>
                <a:gd name="T48" fmla="*/ 0 w 44"/>
                <a:gd name="T49" fmla="*/ 0 h 49"/>
                <a:gd name="T50" fmla="*/ 0 w 44"/>
                <a:gd name="T51" fmla="*/ 0 h 49"/>
                <a:gd name="T52" fmla="*/ 0 w 44"/>
                <a:gd name="T53" fmla="*/ 0 h 49"/>
                <a:gd name="T54" fmla="*/ 0 w 44"/>
                <a:gd name="T55" fmla="*/ 0 h 49"/>
                <a:gd name="T56" fmla="*/ 0 w 44"/>
                <a:gd name="T57" fmla="*/ 0 h 49"/>
                <a:gd name="T58" fmla="*/ 0 w 44"/>
                <a:gd name="T59" fmla="*/ 0 h 49"/>
                <a:gd name="T60" fmla="*/ 0 w 44"/>
                <a:gd name="T61" fmla="*/ 0 h 49"/>
                <a:gd name="T62" fmla="*/ 0 w 44"/>
                <a:gd name="T63" fmla="*/ 0 h 49"/>
                <a:gd name="T64" fmla="*/ 0 w 44"/>
                <a:gd name="T65" fmla="*/ 0 h 49"/>
                <a:gd name="T66" fmla="*/ 0 w 44"/>
                <a:gd name="T67" fmla="*/ 0 h 49"/>
                <a:gd name="T68" fmla="*/ 0 w 44"/>
                <a:gd name="T69" fmla="*/ 0 h 49"/>
                <a:gd name="T70" fmla="*/ 0 w 44"/>
                <a:gd name="T71" fmla="*/ 0 h 49"/>
                <a:gd name="T72" fmla="*/ 0 w 44"/>
                <a:gd name="T73" fmla="*/ 0 h 49"/>
                <a:gd name="T74" fmla="*/ 0 w 44"/>
                <a:gd name="T75" fmla="*/ 0 h 49"/>
                <a:gd name="T76" fmla="*/ 0 w 44"/>
                <a:gd name="T77" fmla="*/ 0 h 49"/>
                <a:gd name="T78" fmla="*/ 0 w 44"/>
                <a:gd name="T79" fmla="*/ 0 h 49"/>
                <a:gd name="T80" fmla="*/ 0 w 44"/>
                <a:gd name="T81" fmla="*/ 0 h 49"/>
                <a:gd name="T82" fmla="*/ 0 w 44"/>
                <a:gd name="T83" fmla="*/ 0 h 49"/>
                <a:gd name="T84" fmla="*/ 0 w 44"/>
                <a:gd name="T85" fmla="*/ 0 h 49"/>
                <a:gd name="T86" fmla="*/ 0 w 44"/>
                <a:gd name="T87" fmla="*/ 0 h 49"/>
                <a:gd name="T88" fmla="*/ 0 w 44"/>
                <a:gd name="T89" fmla="*/ 0 h 49"/>
                <a:gd name="T90" fmla="*/ 0 w 44"/>
                <a:gd name="T91" fmla="*/ 0 h 49"/>
                <a:gd name="T92" fmla="*/ 0 w 44"/>
                <a:gd name="T93" fmla="*/ 0 h 49"/>
                <a:gd name="T94" fmla="*/ 0 w 44"/>
                <a:gd name="T95" fmla="*/ 0 h 49"/>
                <a:gd name="T96" fmla="*/ 0 w 44"/>
                <a:gd name="T97" fmla="*/ 0 h 49"/>
                <a:gd name="T98" fmla="*/ 0 w 44"/>
                <a:gd name="T99" fmla="*/ 0 h 49"/>
                <a:gd name="T100" fmla="*/ 0 w 44"/>
                <a:gd name="T101" fmla="*/ 0 h 49"/>
                <a:gd name="T102" fmla="*/ 0 w 44"/>
                <a:gd name="T103" fmla="*/ 0 h 49"/>
                <a:gd name="T104" fmla="*/ 0 w 44"/>
                <a:gd name="T105" fmla="*/ 0 h 49"/>
                <a:gd name="T106" fmla="*/ 0 w 44"/>
                <a:gd name="T107" fmla="*/ 0 h 49"/>
                <a:gd name="T108" fmla="*/ 0 w 44"/>
                <a:gd name="T109" fmla="*/ 0 h 49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44"/>
                <a:gd name="T166" fmla="*/ 0 h 49"/>
                <a:gd name="T167" fmla="*/ 44 w 44"/>
                <a:gd name="T168" fmla="*/ 49 h 49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44" h="49">
                  <a:moveTo>
                    <a:pt x="0" y="24"/>
                  </a:move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3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4"/>
                  </a:lnTo>
                  <a:lnTo>
                    <a:pt x="11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2"/>
                  </a:lnTo>
                  <a:lnTo>
                    <a:pt x="33" y="4"/>
                  </a:lnTo>
                  <a:lnTo>
                    <a:pt x="34" y="4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8" y="9"/>
                  </a:lnTo>
                  <a:lnTo>
                    <a:pt x="40" y="10"/>
                  </a:lnTo>
                  <a:lnTo>
                    <a:pt x="41" y="11"/>
                  </a:lnTo>
                  <a:lnTo>
                    <a:pt x="42" y="12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4" y="19"/>
                  </a:lnTo>
                  <a:lnTo>
                    <a:pt x="44" y="20"/>
                  </a:lnTo>
                  <a:lnTo>
                    <a:pt x="44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4" y="27"/>
                  </a:lnTo>
                  <a:lnTo>
                    <a:pt x="44" y="28"/>
                  </a:lnTo>
                  <a:lnTo>
                    <a:pt x="44" y="29"/>
                  </a:lnTo>
                  <a:lnTo>
                    <a:pt x="43" y="31"/>
                  </a:lnTo>
                  <a:lnTo>
                    <a:pt x="43" y="32"/>
                  </a:lnTo>
                  <a:lnTo>
                    <a:pt x="43" y="35"/>
                  </a:lnTo>
                  <a:lnTo>
                    <a:pt x="42" y="37"/>
                  </a:lnTo>
                  <a:lnTo>
                    <a:pt x="41" y="38"/>
                  </a:lnTo>
                  <a:lnTo>
                    <a:pt x="40" y="39"/>
                  </a:lnTo>
                  <a:lnTo>
                    <a:pt x="38" y="40"/>
                  </a:lnTo>
                  <a:lnTo>
                    <a:pt x="37" y="43"/>
                  </a:lnTo>
                  <a:lnTo>
                    <a:pt x="36" y="43"/>
                  </a:lnTo>
                  <a:lnTo>
                    <a:pt x="36" y="44"/>
                  </a:lnTo>
                  <a:lnTo>
                    <a:pt x="34" y="45"/>
                  </a:lnTo>
                  <a:lnTo>
                    <a:pt x="33" y="46"/>
                  </a:lnTo>
                  <a:lnTo>
                    <a:pt x="32" y="47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8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40"/>
                  </a:lnTo>
                  <a:lnTo>
                    <a:pt x="3" y="39"/>
                  </a:lnTo>
                  <a:lnTo>
                    <a:pt x="3" y="38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1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11" y="25"/>
                  </a:moveTo>
                  <a:lnTo>
                    <a:pt x="11" y="27"/>
                  </a:lnTo>
                  <a:lnTo>
                    <a:pt x="11" y="28"/>
                  </a:lnTo>
                  <a:lnTo>
                    <a:pt x="11" y="30"/>
                  </a:lnTo>
                  <a:lnTo>
                    <a:pt x="12" y="31"/>
                  </a:lnTo>
                  <a:lnTo>
                    <a:pt x="12" y="32"/>
                  </a:lnTo>
                  <a:lnTo>
                    <a:pt x="13" y="34"/>
                  </a:lnTo>
                  <a:lnTo>
                    <a:pt x="13" y="35"/>
                  </a:lnTo>
                  <a:lnTo>
                    <a:pt x="14" y="36"/>
                  </a:lnTo>
                  <a:lnTo>
                    <a:pt x="15" y="37"/>
                  </a:lnTo>
                  <a:lnTo>
                    <a:pt x="15" y="38"/>
                  </a:lnTo>
                  <a:lnTo>
                    <a:pt x="16" y="39"/>
                  </a:lnTo>
                  <a:lnTo>
                    <a:pt x="17" y="39"/>
                  </a:lnTo>
                  <a:lnTo>
                    <a:pt x="18" y="39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6" y="39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4"/>
                  </a:lnTo>
                  <a:lnTo>
                    <a:pt x="31" y="32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2"/>
                  </a:lnTo>
                  <a:lnTo>
                    <a:pt x="32" y="21"/>
                  </a:lnTo>
                  <a:lnTo>
                    <a:pt x="32" y="19"/>
                  </a:lnTo>
                  <a:lnTo>
                    <a:pt x="31" y="18"/>
                  </a:lnTo>
                  <a:lnTo>
                    <a:pt x="31" y="17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8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10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8" y="10"/>
                  </a:lnTo>
                  <a:lnTo>
                    <a:pt x="17" y="10"/>
                  </a:lnTo>
                  <a:lnTo>
                    <a:pt x="16" y="10"/>
                  </a:lnTo>
                  <a:lnTo>
                    <a:pt x="15" y="11"/>
                  </a:lnTo>
                  <a:lnTo>
                    <a:pt x="15" y="12"/>
                  </a:lnTo>
                  <a:lnTo>
                    <a:pt x="14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1"/>
                  </a:lnTo>
                  <a:lnTo>
                    <a:pt x="11" y="22"/>
                  </a:lnTo>
                  <a:lnTo>
                    <a:pt x="1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3" name="Freeform 1252"/>
            <p:cNvSpPr>
              <a:spLocks noChangeAspect="1"/>
            </p:cNvSpPr>
            <p:nvPr/>
          </p:nvSpPr>
          <p:spPr bwMode="auto">
            <a:xfrm>
              <a:off x="3395" y="934"/>
              <a:ext cx="17" cy="22"/>
            </a:xfrm>
            <a:custGeom>
              <a:avLst/>
              <a:gdLst>
                <a:gd name="T0" fmla="*/ 0 w 52"/>
                <a:gd name="T1" fmla="*/ 0 h 66"/>
                <a:gd name="T2" fmla="*/ 0 w 52"/>
                <a:gd name="T3" fmla="*/ 0 h 66"/>
                <a:gd name="T4" fmla="*/ 0 w 52"/>
                <a:gd name="T5" fmla="*/ 0 h 66"/>
                <a:gd name="T6" fmla="*/ 0 w 52"/>
                <a:gd name="T7" fmla="*/ 0 h 66"/>
                <a:gd name="T8" fmla="*/ 0 w 52"/>
                <a:gd name="T9" fmla="*/ 0 h 66"/>
                <a:gd name="T10" fmla="*/ 0 w 52"/>
                <a:gd name="T11" fmla="*/ 0 h 66"/>
                <a:gd name="T12" fmla="*/ 0 w 52"/>
                <a:gd name="T13" fmla="*/ 0 h 66"/>
                <a:gd name="T14" fmla="*/ 0 w 52"/>
                <a:gd name="T15" fmla="*/ 0 h 66"/>
                <a:gd name="T16" fmla="*/ 0 w 52"/>
                <a:gd name="T17" fmla="*/ 0 h 66"/>
                <a:gd name="T18" fmla="*/ 0 w 52"/>
                <a:gd name="T19" fmla="*/ 0 h 66"/>
                <a:gd name="T20" fmla="*/ 0 w 52"/>
                <a:gd name="T21" fmla="*/ 0 h 66"/>
                <a:gd name="T22" fmla="*/ 0 w 52"/>
                <a:gd name="T23" fmla="*/ 0 h 66"/>
                <a:gd name="T24" fmla="*/ 0 w 52"/>
                <a:gd name="T25" fmla="*/ 0 h 66"/>
                <a:gd name="T26" fmla="*/ 0 w 52"/>
                <a:gd name="T27" fmla="*/ 0 h 66"/>
                <a:gd name="T28" fmla="*/ 0 w 52"/>
                <a:gd name="T29" fmla="*/ 0 h 66"/>
                <a:gd name="T30" fmla="*/ 0 w 52"/>
                <a:gd name="T31" fmla="*/ 0 h 66"/>
                <a:gd name="T32" fmla="*/ 0 w 52"/>
                <a:gd name="T33" fmla="*/ 0 h 66"/>
                <a:gd name="T34" fmla="*/ 0 w 52"/>
                <a:gd name="T35" fmla="*/ 0 h 66"/>
                <a:gd name="T36" fmla="*/ 0 w 52"/>
                <a:gd name="T37" fmla="*/ 0 h 66"/>
                <a:gd name="T38" fmla="*/ 0 w 52"/>
                <a:gd name="T39" fmla="*/ 0 h 66"/>
                <a:gd name="T40" fmla="*/ 0 w 52"/>
                <a:gd name="T41" fmla="*/ 0 h 66"/>
                <a:gd name="T42" fmla="*/ 0 w 52"/>
                <a:gd name="T43" fmla="*/ 0 h 66"/>
                <a:gd name="T44" fmla="*/ 0 w 52"/>
                <a:gd name="T45" fmla="*/ 0 h 66"/>
                <a:gd name="T46" fmla="*/ 0 w 52"/>
                <a:gd name="T47" fmla="*/ 0 h 66"/>
                <a:gd name="T48" fmla="*/ 0 w 52"/>
                <a:gd name="T49" fmla="*/ 0 h 66"/>
                <a:gd name="T50" fmla="*/ 0 w 52"/>
                <a:gd name="T51" fmla="*/ 0 h 66"/>
                <a:gd name="T52" fmla="*/ 0 w 52"/>
                <a:gd name="T53" fmla="*/ 0 h 66"/>
                <a:gd name="T54" fmla="*/ 0 w 52"/>
                <a:gd name="T55" fmla="*/ 0 h 66"/>
                <a:gd name="T56" fmla="*/ 0 w 52"/>
                <a:gd name="T57" fmla="*/ 0 h 66"/>
                <a:gd name="T58" fmla="*/ 0 w 52"/>
                <a:gd name="T59" fmla="*/ 0 h 66"/>
                <a:gd name="T60" fmla="*/ 0 w 52"/>
                <a:gd name="T61" fmla="*/ 0 h 66"/>
                <a:gd name="T62" fmla="*/ 0 w 52"/>
                <a:gd name="T63" fmla="*/ 0 h 66"/>
                <a:gd name="T64" fmla="*/ 0 w 52"/>
                <a:gd name="T65" fmla="*/ 0 h 66"/>
                <a:gd name="T66" fmla="*/ 0 w 52"/>
                <a:gd name="T67" fmla="*/ 0 h 66"/>
                <a:gd name="T68" fmla="*/ 0 w 52"/>
                <a:gd name="T69" fmla="*/ 0 h 66"/>
                <a:gd name="T70" fmla="*/ 0 w 52"/>
                <a:gd name="T71" fmla="*/ 0 h 66"/>
                <a:gd name="T72" fmla="*/ 0 w 52"/>
                <a:gd name="T73" fmla="*/ 0 h 66"/>
                <a:gd name="T74" fmla="*/ 0 w 52"/>
                <a:gd name="T75" fmla="*/ 0 h 66"/>
                <a:gd name="T76" fmla="*/ 0 w 52"/>
                <a:gd name="T77" fmla="*/ 0 h 66"/>
                <a:gd name="T78" fmla="*/ 0 w 52"/>
                <a:gd name="T79" fmla="*/ 0 h 66"/>
                <a:gd name="T80" fmla="*/ 0 w 52"/>
                <a:gd name="T81" fmla="*/ 0 h 66"/>
                <a:gd name="T82" fmla="*/ 0 w 52"/>
                <a:gd name="T83" fmla="*/ 0 h 66"/>
                <a:gd name="T84" fmla="*/ 0 w 52"/>
                <a:gd name="T85" fmla="*/ 0 h 66"/>
                <a:gd name="T86" fmla="*/ 0 w 52"/>
                <a:gd name="T87" fmla="*/ 0 h 66"/>
                <a:gd name="T88" fmla="*/ 0 w 52"/>
                <a:gd name="T89" fmla="*/ 0 h 66"/>
                <a:gd name="T90" fmla="*/ 0 w 52"/>
                <a:gd name="T91" fmla="*/ 0 h 66"/>
                <a:gd name="T92" fmla="*/ 0 w 52"/>
                <a:gd name="T93" fmla="*/ 0 h 66"/>
                <a:gd name="T94" fmla="*/ 0 w 52"/>
                <a:gd name="T95" fmla="*/ 0 h 66"/>
                <a:gd name="T96" fmla="*/ 0 w 52"/>
                <a:gd name="T97" fmla="*/ 0 h 66"/>
                <a:gd name="T98" fmla="*/ 0 w 52"/>
                <a:gd name="T99" fmla="*/ 0 h 66"/>
                <a:gd name="T100" fmla="*/ 0 w 52"/>
                <a:gd name="T101" fmla="*/ 0 h 66"/>
                <a:gd name="T102" fmla="*/ 0 w 52"/>
                <a:gd name="T103" fmla="*/ 0 h 66"/>
                <a:gd name="T104" fmla="*/ 0 w 52"/>
                <a:gd name="T105" fmla="*/ 0 h 66"/>
                <a:gd name="T106" fmla="*/ 0 w 52"/>
                <a:gd name="T107" fmla="*/ 0 h 66"/>
                <a:gd name="T108" fmla="*/ 0 w 52"/>
                <a:gd name="T109" fmla="*/ 0 h 66"/>
                <a:gd name="T110" fmla="*/ 0 w 52"/>
                <a:gd name="T111" fmla="*/ 0 h 66"/>
                <a:gd name="T112" fmla="*/ 0 w 52"/>
                <a:gd name="T113" fmla="*/ 0 h 66"/>
                <a:gd name="T114" fmla="*/ 0 w 52"/>
                <a:gd name="T115" fmla="*/ 0 h 66"/>
                <a:gd name="T116" fmla="*/ 0 w 52"/>
                <a:gd name="T117" fmla="*/ 0 h 66"/>
                <a:gd name="T118" fmla="*/ 0 w 52"/>
                <a:gd name="T119" fmla="*/ 0 h 66"/>
                <a:gd name="T120" fmla="*/ 0 w 52"/>
                <a:gd name="T121" fmla="*/ 0 h 66"/>
                <a:gd name="T122" fmla="*/ 0 w 52"/>
                <a:gd name="T123" fmla="*/ 0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"/>
                <a:gd name="T187" fmla="*/ 0 h 66"/>
                <a:gd name="T188" fmla="*/ 52 w 52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" h="66">
                  <a:moveTo>
                    <a:pt x="43" y="43"/>
                  </a:moveTo>
                  <a:lnTo>
                    <a:pt x="52" y="45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49" y="52"/>
                  </a:lnTo>
                  <a:lnTo>
                    <a:pt x="48" y="54"/>
                  </a:lnTo>
                  <a:lnTo>
                    <a:pt x="47" y="56"/>
                  </a:lnTo>
                  <a:lnTo>
                    <a:pt x="45" y="57"/>
                  </a:lnTo>
                  <a:lnTo>
                    <a:pt x="44" y="59"/>
                  </a:lnTo>
                  <a:lnTo>
                    <a:pt x="43" y="61"/>
                  </a:lnTo>
                  <a:lnTo>
                    <a:pt x="41" y="62"/>
                  </a:lnTo>
                  <a:lnTo>
                    <a:pt x="40" y="63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2" y="62"/>
                  </a:lnTo>
                  <a:lnTo>
                    <a:pt x="10" y="61"/>
                  </a:lnTo>
                  <a:lnTo>
                    <a:pt x="9" y="59"/>
                  </a:lnTo>
                  <a:lnTo>
                    <a:pt x="8" y="58"/>
                  </a:lnTo>
                  <a:lnTo>
                    <a:pt x="7" y="57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2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2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4"/>
                  </a:lnTo>
                  <a:lnTo>
                    <a:pt x="5" y="13"/>
                  </a:lnTo>
                  <a:lnTo>
                    <a:pt x="5" y="12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3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3"/>
                  </a:lnTo>
                  <a:lnTo>
                    <a:pt x="39" y="3"/>
                  </a:lnTo>
                  <a:lnTo>
                    <a:pt x="41" y="4"/>
                  </a:lnTo>
                  <a:lnTo>
                    <a:pt x="42" y="5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2"/>
                  </a:lnTo>
                  <a:lnTo>
                    <a:pt x="48" y="13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42" y="22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8" y="13"/>
                  </a:lnTo>
                  <a:lnTo>
                    <a:pt x="37" y="13"/>
                  </a:lnTo>
                  <a:lnTo>
                    <a:pt x="37" y="12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3"/>
                  </a:lnTo>
                  <a:lnTo>
                    <a:pt x="9" y="24"/>
                  </a:lnTo>
                  <a:lnTo>
                    <a:pt x="9" y="25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9" y="42"/>
                  </a:lnTo>
                  <a:lnTo>
                    <a:pt x="9" y="44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2"/>
                  </a:lnTo>
                  <a:lnTo>
                    <a:pt x="14" y="53"/>
                  </a:lnTo>
                  <a:lnTo>
                    <a:pt x="15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3"/>
                  </a:lnTo>
                  <a:lnTo>
                    <a:pt x="39" y="52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3" y="4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4" name="Freeform 1253"/>
            <p:cNvSpPr>
              <a:spLocks noChangeAspect="1" noEditPoints="1"/>
            </p:cNvSpPr>
            <p:nvPr/>
          </p:nvSpPr>
          <p:spPr bwMode="auto">
            <a:xfrm>
              <a:off x="3415" y="940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0" y="44"/>
                  </a:lnTo>
                  <a:lnTo>
                    <a:pt x="30" y="42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5" name="Freeform 1254"/>
            <p:cNvSpPr>
              <a:spLocks noChangeAspect="1" noEditPoints="1"/>
            </p:cNvSpPr>
            <p:nvPr/>
          </p:nvSpPr>
          <p:spPr bwMode="auto">
            <a:xfrm>
              <a:off x="3430" y="935"/>
              <a:ext cx="3" cy="21"/>
            </a:xfrm>
            <a:custGeom>
              <a:avLst/>
              <a:gdLst>
                <a:gd name="T0" fmla="*/ 0 w 8"/>
                <a:gd name="T1" fmla="*/ 0 h 64"/>
                <a:gd name="T2" fmla="*/ 0 w 8"/>
                <a:gd name="T3" fmla="*/ 0 h 64"/>
                <a:gd name="T4" fmla="*/ 0 w 8"/>
                <a:gd name="T5" fmla="*/ 0 h 64"/>
                <a:gd name="T6" fmla="*/ 0 w 8"/>
                <a:gd name="T7" fmla="*/ 0 h 64"/>
                <a:gd name="T8" fmla="*/ 0 w 8"/>
                <a:gd name="T9" fmla="*/ 0 h 64"/>
                <a:gd name="T10" fmla="*/ 0 w 8"/>
                <a:gd name="T11" fmla="*/ 0 h 64"/>
                <a:gd name="T12" fmla="*/ 0 w 8"/>
                <a:gd name="T13" fmla="*/ 0 h 64"/>
                <a:gd name="T14" fmla="*/ 0 w 8"/>
                <a:gd name="T15" fmla="*/ 0 h 64"/>
                <a:gd name="T16" fmla="*/ 0 w 8"/>
                <a:gd name="T17" fmla="*/ 0 h 64"/>
                <a:gd name="T18" fmla="*/ 0 w 8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4"/>
                <a:gd name="T32" fmla="*/ 8 w 8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4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6" name="Freeform 1255"/>
            <p:cNvSpPr>
              <a:spLocks noChangeAspect="1" noEditPoints="1"/>
            </p:cNvSpPr>
            <p:nvPr/>
          </p:nvSpPr>
          <p:spPr bwMode="auto">
            <a:xfrm>
              <a:off x="3436" y="940"/>
              <a:ext cx="13" cy="22"/>
            </a:xfrm>
            <a:custGeom>
              <a:avLst/>
              <a:gdLst>
                <a:gd name="T0" fmla="*/ 0 w 38"/>
                <a:gd name="T1" fmla="*/ 0 h 67"/>
                <a:gd name="T2" fmla="*/ 0 w 38"/>
                <a:gd name="T3" fmla="*/ 0 h 67"/>
                <a:gd name="T4" fmla="*/ 0 w 38"/>
                <a:gd name="T5" fmla="*/ 0 h 67"/>
                <a:gd name="T6" fmla="*/ 0 w 38"/>
                <a:gd name="T7" fmla="*/ 0 h 67"/>
                <a:gd name="T8" fmla="*/ 0 w 38"/>
                <a:gd name="T9" fmla="*/ 0 h 67"/>
                <a:gd name="T10" fmla="*/ 0 w 38"/>
                <a:gd name="T11" fmla="*/ 0 h 67"/>
                <a:gd name="T12" fmla="*/ 0 w 38"/>
                <a:gd name="T13" fmla="*/ 0 h 67"/>
                <a:gd name="T14" fmla="*/ 0 w 38"/>
                <a:gd name="T15" fmla="*/ 0 h 67"/>
                <a:gd name="T16" fmla="*/ 0 w 38"/>
                <a:gd name="T17" fmla="*/ 0 h 67"/>
                <a:gd name="T18" fmla="*/ 0 w 38"/>
                <a:gd name="T19" fmla="*/ 0 h 67"/>
                <a:gd name="T20" fmla="*/ 0 w 38"/>
                <a:gd name="T21" fmla="*/ 0 h 67"/>
                <a:gd name="T22" fmla="*/ 0 w 38"/>
                <a:gd name="T23" fmla="*/ 0 h 67"/>
                <a:gd name="T24" fmla="*/ 0 w 38"/>
                <a:gd name="T25" fmla="*/ 0 h 67"/>
                <a:gd name="T26" fmla="*/ 0 w 38"/>
                <a:gd name="T27" fmla="*/ 0 h 67"/>
                <a:gd name="T28" fmla="*/ 0 w 38"/>
                <a:gd name="T29" fmla="*/ 0 h 67"/>
                <a:gd name="T30" fmla="*/ 0 w 38"/>
                <a:gd name="T31" fmla="*/ 0 h 67"/>
                <a:gd name="T32" fmla="*/ 0 w 38"/>
                <a:gd name="T33" fmla="*/ 0 h 67"/>
                <a:gd name="T34" fmla="*/ 0 w 38"/>
                <a:gd name="T35" fmla="*/ 0 h 67"/>
                <a:gd name="T36" fmla="*/ 0 w 38"/>
                <a:gd name="T37" fmla="*/ 0 h 67"/>
                <a:gd name="T38" fmla="*/ 0 w 38"/>
                <a:gd name="T39" fmla="*/ 0 h 67"/>
                <a:gd name="T40" fmla="*/ 0 w 38"/>
                <a:gd name="T41" fmla="*/ 0 h 67"/>
                <a:gd name="T42" fmla="*/ 0 w 38"/>
                <a:gd name="T43" fmla="*/ 0 h 67"/>
                <a:gd name="T44" fmla="*/ 0 w 38"/>
                <a:gd name="T45" fmla="*/ 0 h 67"/>
                <a:gd name="T46" fmla="*/ 0 w 38"/>
                <a:gd name="T47" fmla="*/ 0 h 67"/>
                <a:gd name="T48" fmla="*/ 0 w 38"/>
                <a:gd name="T49" fmla="*/ 0 h 67"/>
                <a:gd name="T50" fmla="*/ 0 w 38"/>
                <a:gd name="T51" fmla="*/ 0 h 67"/>
                <a:gd name="T52" fmla="*/ 0 w 38"/>
                <a:gd name="T53" fmla="*/ 0 h 67"/>
                <a:gd name="T54" fmla="*/ 0 w 38"/>
                <a:gd name="T55" fmla="*/ 0 h 67"/>
                <a:gd name="T56" fmla="*/ 0 w 38"/>
                <a:gd name="T57" fmla="*/ 0 h 67"/>
                <a:gd name="T58" fmla="*/ 0 w 38"/>
                <a:gd name="T59" fmla="*/ 0 h 67"/>
                <a:gd name="T60" fmla="*/ 0 w 38"/>
                <a:gd name="T61" fmla="*/ 0 h 67"/>
                <a:gd name="T62" fmla="*/ 0 w 38"/>
                <a:gd name="T63" fmla="*/ 0 h 67"/>
                <a:gd name="T64" fmla="*/ 0 w 38"/>
                <a:gd name="T65" fmla="*/ 0 h 67"/>
                <a:gd name="T66" fmla="*/ 0 w 38"/>
                <a:gd name="T67" fmla="*/ 0 h 67"/>
                <a:gd name="T68" fmla="*/ 0 w 38"/>
                <a:gd name="T69" fmla="*/ 0 h 67"/>
                <a:gd name="T70" fmla="*/ 0 w 38"/>
                <a:gd name="T71" fmla="*/ 0 h 67"/>
                <a:gd name="T72" fmla="*/ 0 w 38"/>
                <a:gd name="T73" fmla="*/ 0 h 67"/>
                <a:gd name="T74" fmla="*/ 0 w 38"/>
                <a:gd name="T75" fmla="*/ 0 h 67"/>
                <a:gd name="T76" fmla="*/ 0 w 38"/>
                <a:gd name="T77" fmla="*/ 0 h 67"/>
                <a:gd name="T78" fmla="*/ 0 w 38"/>
                <a:gd name="T79" fmla="*/ 0 h 67"/>
                <a:gd name="T80" fmla="*/ 0 w 38"/>
                <a:gd name="T81" fmla="*/ 0 h 67"/>
                <a:gd name="T82" fmla="*/ 0 w 38"/>
                <a:gd name="T83" fmla="*/ 0 h 67"/>
                <a:gd name="T84" fmla="*/ 0 w 38"/>
                <a:gd name="T85" fmla="*/ 0 h 67"/>
                <a:gd name="T86" fmla="*/ 0 w 38"/>
                <a:gd name="T87" fmla="*/ 0 h 67"/>
                <a:gd name="T88" fmla="*/ 0 w 38"/>
                <a:gd name="T89" fmla="*/ 0 h 67"/>
                <a:gd name="T90" fmla="*/ 0 w 38"/>
                <a:gd name="T91" fmla="*/ 0 h 67"/>
                <a:gd name="T92" fmla="*/ 0 w 38"/>
                <a:gd name="T93" fmla="*/ 0 h 67"/>
                <a:gd name="T94" fmla="*/ 0 w 38"/>
                <a:gd name="T95" fmla="*/ 0 h 67"/>
                <a:gd name="T96" fmla="*/ 0 w 38"/>
                <a:gd name="T97" fmla="*/ 0 h 67"/>
                <a:gd name="T98" fmla="*/ 0 w 38"/>
                <a:gd name="T99" fmla="*/ 0 h 67"/>
                <a:gd name="T100" fmla="*/ 0 w 38"/>
                <a:gd name="T101" fmla="*/ 0 h 67"/>
                <a:gd name="T102" fmla="*/ 0 w 38"/>
                <a:gd name="T103" fmla="*/ 0 h 67"/>
                <a:gd name="T104" fmla="*/ 0 w 38"/>
                <a:gd name="T105" fmla="*/ 0 h 67"/>
                <a:gd name="T106" fmla="*/ 0 w 38"/>
                <a:gd name="T107" fmla="*/ 0 h 67"/>
                <a:gd name="T108" fmla="*/ 0 w 38"/>
                <a:gd name="T109" fmla="*/ 0 h 67"/>
                <a:gd name="T110" fmla="*/ 0 w 38"/>
                <a:gd name="T111" fmla="*/ 0 h 67"/>
                <a:gd name="T112" fmla="*/ 0 w 38"/>
                <a:gd name="T113" fmla="*/ 0 h 67"/>
                <a:gd name="T114" fmla="*/ 0 w 38"/>
                <a:gd name="T115" fmla="*/ 0 h 67"/>
                <a:gd name="T116" fmla="*/ 0 w 38"/>
                <a:gd name="T117" fmla="*/ 0 h 67"/>
                <a:gd name="T118" fmla="*/ 0 w 38"/>
                <a:gd name="T119" fmla="*/ 0 h 67"/>
                <a:gd name="T120" fmla="*/ 0 w 38"/>
                <a:gd name="T121" fmla="*/ 0 h 67"/>
                <a:gd name="T122" fmla="*/ 0 w 38"/>
                <a:gd name="T123" fmla="*/ 0 h 67"/>
                <a:gd name="T124" fmla="*/ 0 w 38"/>
                <a:gd name="T125" fmla="*/ 0 h 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8"/>
                <a:gd name="T190" fmla="*/ 0 h 67"/>
                <a:gd name="T191" fmla="*/ 38 w 38"/>
                <a:gd name="T192" fmla="*/ 67 h 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8" h="67">
                  <a:moveTo>
                    <a:pt x="31" y="31"/>
                  </a:moveTo>
                  <a:lnTo>
                    <a:pt x="38" y="32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7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0" y="16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5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8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close/>
                  <a:moveTo>
                    <a:pt x="14" y="56"/>
                  </a:moveTo>
                  <a:lnTo>
                    <a:pt x="16" y="48"/>
                  </a:lnTo>
                  <a:lnTo>
                    <a:pt x="21" y="48"/>
                  </a:lnTo>
                  <a:lnTo>
                    <a:pt x="20" y="52"/>
                  </a:lnTo>
                  <a:lnTo>
                    <a:pt x="21" y="52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5" y="56"/>
                  </a:lnTo>
                  <a:lnTo>
                    <a:pt x="27" y="57"/>
                  </a:lnTo>
                  <a:lnTo>
                    <a:pt x="27" y="58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5" y="61"/>
                  </a:lnTo>
                  <a:lnTo>
                    <a:pt x="25" y="62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5"/>
                  </a:lnTo>
                  <a:lnTo>
                    <a:pt x="22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9" y="67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0" y="67"/>
                  </a:lnTo>
                  <a:lnTo>
                    <a:pt x="10" y="61"/>
                  </a:lnTo>
                  <a:lnTo>
                    <a:pt x="14" y="61"/>
                  </a:lnTo>
                  <a:lnTo>
                    <a:pt x="15" y="61"/>
                  </a:lnTo>
                  <a:lnTo>
                    <a:pt x="17" y="61"/>
                  </a:lnTo>
                  <a:lnTo>
                    <a:pt x="18" y="60"/>
                  </a:lnTo>
                  <a:lnTo>
                    <a:pt x="19" y="60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19" y="57"/>
                  </a:lnTo>
                  <a:lnTo>
                    <a:pt x="18" y="56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4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7" name="Freeform 1256"/>
            <p:cNvSpPr>
              <a:spLocks noChangeAspect="1" noEditPoints="1"/>
            </p:cNvSpPr>
            <p:nvPr/>
          </p:nvSpPr>
          <p:spPr bwMode="auto">
            <a:xfrm>
              <a:off x="3451" y="940"/>
              <a:ext cx="14" cy="16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w 41"/>
                <a:gd name="T109" fmla="*/ 0 h 49"/>
                <a:gd name="T110" fmla="*/ 0 w 41"/>
                <a:gd name="T111" fmla="*/ 0 h 49"/>
                <a:gd name="T112" fmla="*/ 0 w 41"/>
                <a:gd name="T113" fmla="*/ 0 h 49"/>
                <a:gd name="T114" fmla="*/ 0 w 41"/>
                <a:gd name="T115" fmla="*/ 0 h 49"/>
                <a:gd name="T116" fmla="*/ 0 w 41"/>
                <a:gd name="T117" fmla="*/ 0 h 49"/>
                <a:gd name="T118" fmla="*/ 0 w 41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"/>
                <a:gd name="T181" fmla="*/ 0 h 49"/>
                <a:gd name="T182" fmla="*/ 41 w 41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1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8" name="Freeform 1257"/>
            <p:cNvSpPr>
              <a:spLocks noChangeAspect="1"/>
            </p:cNvSpPr>
            <p:nvPr/>
          </p:nvSpPr>
          <p:spPr bwMode="auto">
            <a:xfrm>
              <a:off x="3467" y="940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69" name="Freeform 1258"/>
            <p:cNvSpPr>
              <a:spLocks noChangeAspect="1" noEditPoints="1"/>
            </p:cNvSpPr>
            <p:nvPr/>
          </p:nvSpPr>
          <p:spPr bwMode="auto">
            <a:xfrm>
              <a:off x="3476" y="940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1" y="15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4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0" name="Freeform 1259"/>
            <p:cNvSpPr>
              <a:spLocks noChangeAspect="1" noEditPoints="1"/>
            </p:cNvSpPr>
            <p:nvPr/>
          </p:nvSpPr>
          <p:spPr bwMode="auto">
            <a:xfrm>
              <a:off x="3410" y="958"/>
              <a:ext cx="13" cy="22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6" y="62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6" y="56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7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6" y="17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7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1" name="Freeform 1260"/>
            <p:cNvSpPr>
              <a:spLocks noChangeAspect="1" noEditPoints="1"/>
            </p:cNvSpPr>
            <p:nvPr/>
          </p:nvSpPr>
          <p:spPr bwMode="auto">
            <a:xfrm>
              <a:off x="3426" y="963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7" y="37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2" name="Freeform 1261"/>
            <p:cNvSpPr>
              <a:spLocks noChangeAspect="1"/>
            </p:cNvSpPr>
            <p:nvPr/>
          </p:nvSpPr>
          <p:spPr bwMode="auto">
            <a:xfrm>
              <a:off x="3396" y="983"/>
              <a:ext cx="15" cy="21"/>
            </a:xfrm>
            <a:custGeom>
              <a:avLst/>
              <a:gdLst>
                <a:gd name="T0" fmla="*/ 0 w 47"/>
                <a:gd name="T1" fmla="*/ 0 h 64"/>
                <a:gd name="T2" fmla="*/ 0 w 47"/>
                <a:gd name="T3" fmla="*/ 0 h 64"/>
                <a:gd name="T4" fmla="*/ 0 w 47"/>
                <a:gd name="T5" fmla="*/ 0 h 64"/>
                <a:gd name="T6" fmla="*/ 0 w 47"/>
                <a:gd name="T7" fmla="*/ 0 h 64"/>
                <a:gd name="T8" fmla="*/ 0 w 47"/>
                <a:gd name="T9" fmla="*/ 0 h 64"/>
                <a:gd name="T10" fmla="*/ 0 w 47"/>
                <a:gd name="T11" fmla="*/ 0 h 64"/>
                <a:gd name="T12" fmla="*/ 0 w 47"/>
                <a:gd name="T13" fmla="*/ 0 h 64"/>
                <a:gd name="T14" fmla="*/ 0 w 47"/>
                <a:gd name="T15" fmla="*/ 0 h 64"/>
                <a:gd name="T16" fmla="*/ 0 w 47"/>
                <a:gd name="T17" fmla="*/ 0 h 64"/>
                <a:gd name="T18" fmla="*/ 0 w 47"/>
                <a:gd name="T19" fmla="*/ 0 h 64"/>
                <a:gd name="T20" fmla="*/ 0 w 47"/>
                <a:gd name="T21" fmla="*/ 0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7"/>
                <a:gd name="T34" fmla="*/ 0 h 64"/>
                <a:gd name="T35" fmla="*/ 47 w 47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7" h="64">
                  <a:moveTo>
                    <a:pt x="0" y="64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39" y="48"/>
                  </a:lnTo>
                  <a:lnTo>
                    <a:pt x="39" y="0"/>
                  </a:lnTo>
                  <a:lnTo>
                    <a:pt x="47" y="0"/>
                  </a:lnTo>
                  <a:lnTo>
                    <a:pt x="47" y="64"/>
                  </a:lnTo>
                  <a:lnTo>
                    <a:pt x="39" y="64"/>
                  </a:lnTo>
                  <a:lnTo>
                    <a:pt x="8" y="16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3" name="Freeform 1262"/>
            <p:cNvSpPr>
              <a:spLocks noChangeAspect="1" noEditPoints="1"/>
            </p:cNvSpPr>
            <p:nvPr/>
          </p:nvSpPr>
          <p:spPr bwMode="auto">
            <a:xfrm>
              <a:off x="3413" y="988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4" name="Freeform 1263"/>
            <p:cNvSpPr>
              <a:spLocks noChangeAspect="1"/>
            </p:cNvSpPr>
            <p:nvPr/>
          </p:nvSpPr>
          <p:spPr bwMode="auto">
            <a:xfrm>
              <a:off x="3429" y="988"/>
              <a:ext cx="7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5" name="Freeform 1264"/>
            <p:cNvSpPr>
              <a:spLocks noChangeAspect="1"/>
            </p:cNvSpPr>
            <p:nvPr/>
          </p:nvSpPr>
          <p:spPr bwMode="auto">
            <a:xfrm>
              <a:off x="3437" y="983"/>
              <a:ext cx="7" cy="22"/>
            </a:xfrm>
            <a:custGeom>
              <a:avLst/>
              <a:gdLst>
                <a:gd name="T0" fmla="*/ 0 w 21"/>
                <a:gd name="T1" fmla="*/ 0 h 64"/>
                <a:gd name="T2" fmla="*/ 0 w 21"/>
                <a:gd name="T3" fmla="*/ 0 h 64"/>
                <a:gd name="T4" fmla="*/ 0 w 21"/>
                <a:gd name="T5" fmla="*/ 0 h 64"/>
                <a:gd name="T6" fmla="*/ 0 w 21"/>
                <a:gd name="T7" fmla="*/ 0 h 64"/>
                <a:gd name="T8" fmla="*/ 0 w 21"/>
                <a:gd name="T9" fmla="*/ 0 h 64"/>
                <a:gd name="T10" fmla="*/ 0 w 21"/>
                <a:gd name="T11" fmla="*/ 0 h 64"/>
                <a:gd name="T12" fmla="*/ 0 w 21"/>
                <a:gd name="T13" fmla="*/ 0 h 64"/>
                <a:gd name="T14" fmla="*/ 0 w 21"/>
                <a:gd name="T15" fmla="*/ 0 h 64"/>
                <a:gd name="T16" fmla="*/ 0 w 21"/>
                <a:gd name="T17" fmla="*/ 0 h 64"/>
                <a:gd name="T18" fmla="*/ 0 w 21"/>
                <a:gd name="T19" fmla="*/ 0 h 64"/>
                <a:gd name="T20" fmla="*/ 0 w 21"/>
                <a:gd name="T21" fmla="*/ 0 h 64"/>
                <a:gd name="T22" fmla="*/ 0 w 21"/>
                <a:gd name="T23" fmla="*/ 0 h 64"/>
                <a:gd name="T24" fmla="*/ 0 w 21"/>
                <a:gd name="T25" fmla="*/ 0 h 64"/>
                <a:gd name="T26" fmla="*/ 0 w 21"/>
                <a:gd name="T27" fmla="*/ 0 h 64"/>
                <a:gd name="T28" fmla="*/ 0 w 21"/>
                <a:gd name="T29" fmla="*/ 0 h 64"/>
                <a:gd name="T30" fmla="*/ 0 w 21"/>
                <a:gd name="T31" fmla="*/ 0 h 64"/>
                <a:gd name="T32" fmla="*/ 0 w 21"/>
                <a:gd name="T33" fmla="*/ 0 h 64"/>
                <a:gd name="T34" fmla="*/ 0 w 21"/>
                <a:gd name="T35" fmla="*/ 0 h 64"/>
                <a:gd name="T36" fmla="*/ 0 w 21"/>
                <a:gd name="T37" fmla="*/ 0 h 64"/>
                <a:gd name="T38" fmla="*/ 0 w 21"/>
                <a:gd name="T39" fmla="*/ 0 h 64"/>
                <a:gd name="T40" fmla="*/ 0 w 21"/>
                <a:gd name="T41" fmla="*/ 0 h 64"/>
                <a:gd name="T42" fmla="*/ 0 w 21"/>
                <a:gd name="T43" fmla="*/ 0 h 64"/>
                <a:gd name="T44" fmla="*/ 0 w 21"/>
                <a:gd name="T45" fmla="*/ 0 h 64"/>
                <a:gd name="T46" fmla="*/ 0 w 21"/>
                <a:gd name="T47" fmla="*/ 0 h 64"/>
                <a:gd name="T48" fmla="*/ 0 w 21"/>
                <a:gd name="T49" fmla="*/ 0 h 64"/>
                <a:gd name="T50" fmla="*/ 0 w 21"/>
                <a:gd name="T51" fmla="*/ 0 h 64"/>
                <a:gd name="T52" fmla="*/ 0 w 21"/>
                <a:gd name="T53" fmla="*/ 0 h 64"/>
                <a:gd name="T54" fmla="*/ 0 w 21"/>
                <a:gd name="T55" fmla="*/ 0 h 64"/>
                <a:gd name="T56" fmla="*/ 0 w 21"/>
                <a:gd name="T57" fmla="*/ 0 h 64"/>
                <a:gd name="T58" fmla="*/ 0 w 21"/>
                <a:gd name="T59" fmla="*/ 0 h 64"/>
                <a:gd name="T60" fmla="*/ 0 w 21"/>
                <a:gd name="T61" fmla="*/ 0 h 64"/>
                <a:gd name="T62" fmla="*/ 0 w 21"/>
                <a:gd name="T63" fmla="*/ 0 h 64"/>
                <a:gd name="T64" fmla="*/ 0 w 21"/>
                <a:gd name="T65" fmla="*/ 0 h 64"/>
                <a:gd name="T66" fmla="*/ 0 w 21"/>
                <a:gd name="T67" fmla="*/ 0 h 64"/>
                <a:gd name="T68" fmla="*/ 0 w 21"/>
                <a:gd name="T69" fmla="*/ 0 h 64"/>
                <a:gd name="T70" fmla="*/ 0 w 21"/>
                <a:gd name="T71" fmla="*/ 0 h 64"/>
                <a:gd name="T72" fmla="*/ 0 w 21"/>
                <a:gd name="T73" fmla="*/ 0 h 64"/>
                <a:gd name="T74" fmla="*/ 0 w 21"/>
                <a:gd name="T75" fmla="*/ 0 h 64"/>
                <a:gd name="T76" fmla="*/ 0 w 21"/>
                <a:gd name="T77" fmla="*/ 0 h 64"/>
                <a:gd name="T78" fmla="*/ 0 w 21"/>
                <a:gd name="T79" fmla="*/ 0 h 64"/>
                <a:gd name="T80" fmla="*/ 0 w 21"/>
                <a:gd name="T81" fmla="*/ 0 h 64"/>
                <a:gd name="T82" fmla="*/ 0 w 21"/>
                <a:gd name="T83" fmla="*/ 0 h 64"/>
                <a:gd name="T84" fmla="*/ 0 w 21"/>
                <a:gd name="T85" fmla="*/ 0 h 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4"/>
                <a:gd name="T131" fmla="*/ 21 w 21"/>
                <a:gd name="T132" fmla="*/ 64 h 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4">
                  <a:moveTo>
                    <a:pt x="20" y="56"/>
                  </a:moveTo>
                  <a:lnTo>
                    <a:pt x="21" y="63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52"/>
                  </a:lnTo>
                  <a:lnTo>
                    <a:pt x="6" y="50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5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4"/>
                  </a:lnTo>
                  <a:lnTo>
                    <a:pt x="13" y="24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6" name="Freeform 1265"/>
            <p:cNvSpPr>
              <a:spLocks noChangeAspect="1" noEditPoints="1"/>
            </p:cNvSpPr>
            <p:nvPr/>
          </p:nvSpPr>
          <p:spPr bwMode="auto">
            <a:xfrm>
              <a:off x="3444" y="988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7" name="Freeform 1266"/>
            <p:cNvSpPr>
              <a:spLocks noChangeAspect="1"/>
            </p:cNvSpPr>
            <p:nvPr/>
          </p:nvSpPr>
          <p:spPr bwMode="auto">
            <a:xfrm>
              <a:off x="3513" y="901"/>
              <a:ext cx="16" cy="22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w 47"/>
                <a:gd name="T27" fmla="*/ 0 h 66"/>
                <a:gd name="T28" fmla="*/ 0 w 47"/>
                <a:gd name="T29" fmla="*/ 0 h 66"/>
                <a:gd name="T30" fmla="*/ 0 w 47"/>
                <a:gd name="T31" fmla="*/ 0 h 66"/>
                <a:gd name="T32" fmla="*/ 0 w 47"/>
                <a:gd name="T33" fmla="*/ 0 h 66"/>
                <a:gd name="T34" fmla="*/ 0 w 47"/>
                <a:gd name="T35" fmla="*/ 0 h 66"/>
                <a:gd name="T36" fmla="*/ 0 w 47"/>
                <a:gd name="T37" fmla="*/ 0 h 66"/>
                <a:gd name="T38" fmla="*/ 0 w 47"/>
                <a:gd name="T39" fmla="*/ 0 h 66"/>
                <a:gd name="T40" fmla="*/ 0 w 47"/>
                <a:gd name="T41" fmla="*/ 0 h 66"/>
                <a:gd name="T42" fmla="*/ 0 w 47"/>
                <a:gd name="T43" fmla="*/ 0 h 66"/>
                <a:gd name="T44" fmla="*/ 0 w 47"/>
                <a:gd name="T45" fmla="*/ 0 h 66"/>
                <a:gd name="T46" fmla="*/ 0 w 47"/>
                <a:gd name="T47" fmla="*/ 0 h 66"/>
                <a:gd name="T48" fmla="*/ 0 w 47"/>
                <a:gd name="T49" fmla="*/ 0 h 66"/>
                <a:gd name="T50" fmla="*/ 0 w 47"/>
                <a:gd name="T51" fmla="*/ 0 h 66"/>
                <a:gd name="T52" fmla="*/ 0 w 47"/>
                <a:gd name="T53" fmla="*/ 0 h 66"/>
                <a:gd name="T54" fmla="*/ 0 w 47"/>
                <a:gd name="T55" fmla="*/ 0 h 66"/>
                <a:gd name="T56" fmla="*/ 0 w 47"/>
                <a:gd name="T57" fmla="*/ 0 h 66"/>
                <a:gd name="T58" fmla="*/ 0 w 47"/>
                <a:gd name="T59" fmla="*/ 0 h 66"/>
                <a:gd name="T60" fmla="*/ 0 w 47"/>
                <a:gd name="T61" fmla="*/ 0 h 66"/>
                <a:gd name="T62" fmla="*/ 0 w 47"/>
                <a:gd name="T63" fmla="*/ 0 h 66"/>
                <a:gd name="T64" fmla="*/ 0 w 47"/>
                <a:gd name="T65" fmla="*/ 0 h 66"/>
                <a:gd name="T66" fmla="*/ 0 w 47"/>
                <a:gd name="T67" fmla="*/ 0 h 66"/>
                <a:gd name="T68" fmla="*/ 0 w 47"/>
                <a:gd name="T69" fmla="*/ 0 h 66"/>
                <a:gd name="T70" fmla="*/ 0 w 47"/>
                <a:gd name="T71" fmla="*/ 0 h 66"/>
                <a:gd name="T72" fmla="*/ 0 w 47"/>
                <a:gd name="T73" fmla="*/ 0 h 66"/>
                <a:gd name="T74" fmla="*/ 0 w 47"/>
                <a:gd name="T75" fmla="*/ 0 h 66"/>
                <a:gd name="T76" fmla="*/ 0 w 47"/>
                <a:gd name="T77" fmla="*/ 0 h 66"/>
                <a:gd name="T78" fmla="*/ 0 w 47"/>
                <a:gd name="T79" fmla="*/ 0 h 66"/>
                <a:gd name="T80" fmla="*/ 0 w 47"/>
                <a:gd name="T81" fmla="*/ 0 h 66"/>
                <a:gd name="T82" fmla="*/ 0 w 47"/>
                <a:gd name="T83" fmla="*/ 0 h 66"/>
                <a:gd name="T84" fmla="*/ 0 w 47"/>
                <a:gd name="T85" fmla="*/ 0 h 66"/>
                <a:gd name="T86" fmla="*/ 0 w 47"/>
                <a:gd name="T87" fmla="*/ 0 h 66"/>
                <a:gd name="T88" fmla="*/ 0 w 47"/>
                <a:gd name="T89" fmla="*/ 0 h 66"/>
                <a:gd name="T90" fmla="*/ 0 w 47"/>
                <a:gd name="T91" fmla="*/ 0 h 66"/>
                <a:gd name="T92" fmla="*/ 0 w 47"/>
                <a:gd name="T93" fmla="*/ 0 h 66"/>
                <a:gd name="T94" fmla="*/ 0 w 47"/>
                <a:gd name="T95" fmla="*/ 0 h 66"/>
                <a:gd name="T96" fmla="*/ 0 w 47"/>
                <a:gd name="T97" fmla="*/ 0 h 66"/>
                <a:gd name="T98" fmla="*/ 0 w 47"/>
                <a:gd name="T99" fmla="*/ 0 h 66"/>
                <a:gd name="T100" fmla="*/ 0 w 47"/>
                <a:gd name="T101" fmla="*/ 0 h 66"/>
                <a:gd name="T102" fmla="*/ 0 w 47"/>
                <a:gd name="T103" fmla="*/ 0 h 66"/>
                <a:gd name="T104" fmla="*/ 0 w 47"/>
                <a:gd name="T105" fmla="*/ 0 h 66"/>
                <a:gd name="T106" fmla="*/ 0 w 47"/>
                <a:gd name="T107" fmla="*/ 0 h 66"/>
                <a:gd name="T108" fmla="*/ 0 w 47"/>
                <a:gd name="T109" fmla="*/ 0 h 66"/>
                <a:gd name="T110" fmla="*/ 0 w 47"/>
                <a:gd name="T111" fmla="*/ 0 h 66"/>
                <a:gd name="T112" fmla="*/ 0 w 47"/>
                <a:gd name="T113" fmla="*/ 0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"/>
                <a:gd name="T172" fmla="*/ 0 h 66"/>
                <a:gd name="T173" fmla="*/ 47 w 47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" h="66">
                  <a:moveTo>
                    <a:pt x="0" y="43"/>
                  </a:moveTo>
                  <a:lnTo>
                    <a:pt x="8" y="43"/>
                  </a:lnTo>
                  <a:lnTo>
                    <a:pt x="8" y="45"/>
                  </a:lnTo>
                  <a:lnTo>
                    <a:pt x="8" y="46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1" y="52"/>
                  </a:lnTo>
                  <a:lnTo>
                    <a:pt x="12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7"/>
                  </a:lnTo>
                  <a:lnTo>
                    <a:pt x="32" y="57"/>
                  </a:lnTo>
                  <a:lnTo>
                    <a:pt x="34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5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2" y="38"/>
                  </a:lnTo>
                  <a:lnTo>
                    <a:pt x="31" y="38"/>
                  </a:lnTo>
                  <a:lnTo>
                    <a:pt x="29" y="37"/>
                  </a:lnTo>
                  <a:lnTo>
                    <a:pt x="26" y="37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1" y="35"/>
                  </a:lnTo>
                  <a:lnTo>
                    <a:pt x="19" y="35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2"/>
                  </a:lnTo>
                  <a:lnTo>
                    <a:pt x="12" y="32"/>
                  </a:lnTo>
                  <a:lnTo>
                    <a:pt x="11" y="32"/>
                  </a:lnTo>
                  <a:lnTo>
                    <a:pt x="11" y="31"/>
                  </a:lnTo>
                  <a:lnTo>
                    <a:pt x="9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6" y="15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6"/>
                  </a:lnTo>
                  <a:lnTo>
                    <a:pt x="37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2" y="11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10" y="16"/>
                  </a:lnTo>
                  <a:lnTo>
                    <a:pt x="10" y="17"/>
                  </a:lnTo>
                  <a:lnTo>
                    <a:pt x="10" y="19"/>
                  </a:lnTo>
                  <a:lnTo>
                    <a:pt x="11" y="20"/>
                  </a:lnTo>
                  <a:lnTo>
                    <a:pt x="11" y="21"/>
                  </a:lnTo>
                  <a:lnTo>
                    <a:pt x="12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5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8" y="28"/>
                  </a:lnTo>
                  <a:lnTo>
                    <a:pt x="32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2" y="35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7" y="45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6" y="54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4"/>
                  </a:lnTo>
                  <a:lnTo>
                    <a:pt x="36" y="64"/>
                  </a:lnTo>
                  <a:lnTo>
                    <a:pt x="34" y="65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29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4"/>
                  </a:lnTo>
                  <a:lnTo>
                    <a:pt x="11" y="64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2" y="54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5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8" name="Freeform 1267"/>
            <p:cNvSpPr>
              <a:spLocks noChangeAspect="1" noEditPoints="1"/>
            </p:cNvSpPr>
            <p:nvPr/>
          </p:nvSpPr>
          <p:spPr bwMode="auto">
            <a:xfrm>
              <a:off x="3531" y="901"/>
              <a:ext cx="13" cy="22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w 40"/>
                <a:gd name="T23" fmla="*/ 0 h 64"/>
                <a:gd name="T24" fmla="*/ 0 w 40"/>
                <a:gd name="T25" fmla="*/ 0 h 64"/>
                <a:gd name="T26" fmla="*/ 0 w 40"/>
                <a:gd name="T27" fmla="*/ 0 h 64"/>
                <a:gd name="T28" fmla="*/ 0 w 40"/>
                <a:gd name="T29" fmla="*/ 0 h 64"/>
                <a:gd name="T30" fmla="*/ 0 w 40"/>
                <a:gd name="T31" fmla="*/ 0 h 64"/>
                <a:gd name="T32" fmla="*/ 0 w 40"/>
                <a:gd name="T33" fmla="*/ 0 h 64"/>
                <a:gd name="T34" fmla="*/ 0 w 40"/>
                <a:gd name="T35" fmla="*/ 0 h 64"/>
                <a:gd name="T36" fmla="*/ 0 w 40"/>
                <a:gd name="T37" fmla="*/ 0 h 64"/>
                <a:gd name="T38" fmla="*/ 0 w 40"/>
                <a:gd name="T39" fmla="*/ 0 h 64"/>
                <a:gd name="T40" fmla="*/ 0 w 40"/>
                <a:gd name="T41" fmla="*/ 0 h 64"/>
                <a:gd name="T42" fmla="*/ 0 w 40"/>
                <a:gd name="T43" fmla="*/ 0 h 64"/>
                <a:gd name="T44" fmla="*/ 0 w 40"/>
                <a:gd name="T45" fmla="*/ 0 h 64"/>
                <a:gd name="T46" fmla="*/ 0 w 40"/>
                <a:gd name="T47" fmla="*/ 0 h 64"/>
                <a:gd name="T48" fmla="*/ 0 w 40"/>
                <a:gd name="T49" fmla="*/ 0 h 64"/>
                <a:gd name="T50" fmla="*/ 0 w 40"/>
                <a:gd name="T51" fmla="*/ 0 h 64"/>
                <a:gd name="T52" fmla="*/ 0 w 40"/>
                <a:gd name="T53" fmla="*/ 0 h 64"/>
                <a:gd name="T54" fmla="*/ 0 w 40"/>
                <a:gd name="T55" fmla="*/ 0 h 64"/>
                <a:gd name="T56" fmla="*/ 0 w 40"/>
                <a:gd name="T57" fmla="*/ 0 h 64"/>
                <a:gd name="T58" fmla="*/ 0 w 40"/>
                <a:gd name="T59" fmla="*/ 0 h 64"/>
                <a:gd name="T60" fmla="*/ 0 w 40"/>
                <a:gd name="T61" fmla="*/ 0 h 64"/>
                <a:gd name="T62" fmla="*/ 0 w 40"/>
                <a:gd name="T63" fmla="*/ 0 h 64"/>
                <a:gd name="T64" fmla="*/ 0 w 40"/>
                <a:gd name="T65" fmla="*/ 0 h 64"/>
                <a:gd name="T66" fmla="*/ 0 w 40"/>
                <a:gd name="T67" fmla="*/ 0 h 64"/>
                <a:gd name="T68" fmla="*/ 0 w 40"/>
                <a:gd name="T69" fmla="*/ 0 h 64"/>
                <a:gd name="T70" fmla="*/ 0 w 40"/>
                <a:gd name="T71" fmla="*/ 0 h 64"/>
                <a:gd name="T72" fmla="*/ 0 w 40"/>
                <a:gd name="T73" fmla="*/ 0 h 64"/>
                <a:gd name="T74" fmla="*/ 0 w 40"/>
                <a:gd name="T75" fmla="*/ 0 h 64"/>
                <a:gd name="T76" fmla="*/ 0 w 40"/>
                <a:gd name="T77" fmla="*/ 0 h 64"/>
                <a:gd name="T78" fmla="*/ 0 w 40"/>
                <a:gd name="T79" fmla="*/ 0 h 64"/>
                <a:gd name="T80" fmla="*/ 0 w 40"/>
                <a:gd name="T81" fmla="*/ 0 h 64"/>
                <a:gd name="T82" fmla="*/ 0 w 40"/>
                <a:gd name="T83" fmla="*/ 0 h 64"/>
                <a:gd name="T84" fmla="*/ 0 w 40"/>
                <a:gd name="T85" fmla="*/ 0 h 64"/>
                <a:gd name="T86" fmla="*/ 0 w 40"/>
                <a:gd name="T87" fmla="*/ 0 h 64"/>
                <a:gd name="T88" fmla="*/ 0 w 40"/>
                <a:gd name="T89" fmla="*/ 0 h 64"/>
                <a:gd name="T90" fmla="*/ 0 w 40"/>
                <a:gd name="T91" fmla="*/ 0 h 64"/>
                <a:gd name="T92" fmla="*/ 0 w 40"/>
                <a:gd name="T93" fmla="*/ 0 h 64"/>
                <a:gd name="T94" fmla="*/ 0 w 40"/>
                <a:gd name="T95" fmla="*/ 0 h 64"/>
                <a:gd name="T96" fmla="*/ 0 w 40"/>
                <a:gd name="T97" fmla="*/ 0 h 64"/>
                <a:gd name="T98" fmla="*/ 0 w 40"/>
                <a:gd name="T99" fmla="*/ 0 h 64"/>
                <a:gd name="T100" fmla="*/ 0 w 40"/>
                <a:gd name="T101" fmla="*/ 0 h 64"/>
                <a:gd name="T102" fmla="*/ 0 w 40"/>
                <a:gd name="T103" fmla="*/ 0 h 64"/>
                <a:gd name="T104" fmla="*/ 0 w 40"/>
                <a:gd name="T105" fmla="*/ 0 h 64"/>
                <a:gd name="T106" fmla="*/ 0 w 40"/>
                <a:gd name="T107" fmla="*/ 0 h 64"/>
                <a:gd name="T108" fmla="*/ 0 w 40"/>
                <a:gd name="T109" fmla="*/ 0 h 64"/>
                <a:gd name="T110" fmla="*/ 0 w 40"/>
                <a:gd name="T111" fmla="*/ 0 h 64"/>
                <a:gd name="T112" fmla="*/ 0 w 40"/>
                <a:gd name="T113" fmla="*/ 0 h 64"/>
                <a:gd name="T114" fmla="*/ 0 w 40"/>
                <a:gd name="T115" fmla="*/ 0 h 64"/>
                <a:gd name="T116" fmla="*/ 0 w 40"/>
                <a:gd name="T117" fmla="*/ 0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64"/>
                <a:gd name="T179" fmla="*/ 40 w 40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64">
                  <a:moveTo>
                    <a:pt x="30" y="57"/>
                  </a:moveTo>
                  <a:lnTo>
                    <a:pt x="28" y="59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6" y="35"/>
                  </a:lnTo>
                  <a:lnTo>
                    <a:pt x="18" y="35"/>
                  </a:lnTo>
                  <a:lnTo>
                    <a:pt x="21" y="35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5" y="23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6" y="24"/>
                  </a:lnTo>
                  <a:lnTo>
                    <a:pt x="37" y="26"/>
                  </a:lnTo>
                  <a:lnTo>
                    <a:pt x="37" y="27"/>
                  </a:lnTo>
                  <a:lnTo>
                    <a:pt x="37" y="28"/>
                  </a:lnTo>
                  <a:lnTo>
                    <a:pt x="37" y="33"/>
                  </a:lnTo>
                  <a:lnTo>
                    <a:pt x="37" y="43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7" y="56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2"/>
                  </a:lnTo>
                  <a:lnTo>
                    <a:pt x="40" y="63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0" y="58"/>
                  </a:lnTo>
                  <a:lnTo>
                    <a:pt x="30" y="57"/>
                  </a:lnTo>
                  <a:close/>
                  <a:moveTo>
                    <a:pt x="30" y="40"/>
                  </a:moveTo>
                  <a:lnTo>
                    <a:pt x="28" y="41"/>
                  </a:lnTo>
                  <a:lnTo>
                    <a:pt x="25" y="41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7" y="43"/>
                  </a:lnTo>
                  <a:lnTo>
                    <a:pt x="15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4" y="54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0"/>
                  </a:lnTo>
                  <a:close/>
                  <a:moveTo>
                    <a:pt x="7" y="11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8" y="9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79" name="Freeform 1268"/>
            <p:cNvSpPr>
              <a:spLocks noChangeAspect="1" noEditPoints="1"/>
            </p:cNvSpPr>
            <p:nvPr/>
          </p:nvSpPr>
          <p:spPr bwMode="auto">
            <a:xfrm>
              <a:off x="3546" y="906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0" name="Freeform 1269"/>
            <p:cNvSpPr>
              <a:spLocks noChangeAspect="1" noEditPoints="1"/>
            </p:cNvSpPr>
            <p:nvPr/>
          </p:nvSpPr>
          <p:spPr bwMode="auto">
            <a:xfrm>
              <a:off x="3571" y="901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w 45"/>
                <a:gd name="T27" fmla="*/ 0 h 64"/>
                <a:gd name="T28" fmla="*/ 0 w 45"/>
                <a:gd name="T29" fmla="*/ 0 h 64"/>
                <a:gd name="T30" fmla="*/ 0 w 45"/>
                <a:gd name="T31" fmla="*/ 0 h 64"/>
                <a:gd name="T32" fmla="*/ 0 w 45"/>
                <a:gd name="T33" fmla="*/ 0 h 64"/>
                <a:gd name="T34" fmla="*/ 0 w 45"/>
                <a:gd name="T35" fmla="*/ 0 h 64"/>
                <a:gd name="T36" fmla="*/ 0 w 45"/>
                <a:gd name="T37" fmla="*/ 0 h 64"/>
                <a:gd name="T38" fmla="*/ 0 w 45"/>
                <a:gd name="T39" fmla="*/ 0 h 64"/>
                <a:gd name="T40" fmla="*/ 0 w 45"/>
                <a:gd name="T41" fmla="*/ 0 h 64"/>
                <a:gd name="T42" fmla="*/ 0 w 45"/>
                <a:gd name="T43" fmla="*/ 0 h 64"/>
                <a:gd name="T44" fmla="*/ 0 w 45"/>
                <a:gd name="T45" fmla="*/ 0 h 64"/>
                <a:gd name="T46" fmla="*/ 0 w 45"/>
                <a:gd name="T47" fmla="*/ 0 h 64"/>
                <a:gd name="T48" fmla="*/ 0 w 45"/>
                <a:gd name="T49" fmla="*/ 0 h 64"/>
                <a:gd name="T50" fmla="*/ 0 w 45"/>
                <a:gd name="T51" fmla="*/ 0 h 64"/>
                <a:gd name="T52" fmla="*/ 0 w 45"/>
                <a:gd name="T53" fmla="*/ 0 h 64"/>
                <a:gd name="T54" fmla="*/ 0 w 45"/>
                <a:gd name="T55" fmla="*/ 0 h 64"/>
                <a:gd name="T56" fmla="*/ 0 w 45"/>
                <a:gd name="T57" fmla="*/ 0 h 64"/>
                <a:gd name="T58" fmla="*/ 0 w 45"/>
                <a:gd name="T59" fmla="*/ 0 h 64"/>
                <a:gd name="T60" fmla="*/ 0 w 45"/>
                <a:gd name="T61" fmla="*/ 0 h 64"/>
                <a:gd name="T62" fmla="*/ 0 w 45"/>
                <a:gd name="T63" fmla="*/ 0 h 64"/>
                <a:gd name="T64" fmla="*/ 0 w 45"/>
                <a:gd name="T65" fmla="*/ 0 h 64"/>
                <a:gd name="T66" fmla="*/ 0 w 45"/>
                <a:gd name="T67" fmla="*/ 0 h 64"/>
                <a:gd name="T68" fmla="*/ 0 w 45"/>
                <a:gd name="T69" fmla="*/ 0 h 64"/>
                <a:gd name="T70" fmla="*/ 0 w 45"/>
                <a:gd name="T71" fmla="*/ 0 h 64"/>
                <a:gd name="T72" fmla="*/ 0 w 45"/>
                <a:gd name="T73" fmla="*/ 0 h 64"/>
                <a:gd name="T74" fmla="*/ 0 w 45"/>
                <a:gd name="T75" fmla="*/ 0 h 64"/>
                <a:gd name="T76" fmla="*/ 0 w 45"/>
                <a:gd name="T77" fmla="*/ 0 h 64"/>
                <a:gd name="T78" fmla="*/ 0 w 45"/>
                <a:gd name="T79" fmla="*/ 0 h 64"/>
                <a:gd name="T80" fmla="*/ 0 w 45"/>
                <a:gd name="T81" fmla="*/ 0 h 64"/>
                <a:gd name="T82" fmla="*/ 0 w 45"/>
                <a:gd name="T83" fmla="*/ 0 h 64"/>
                <a:gd name="T84" fmla="*/ 0 w 45"/>
                <a:gd name="T85" fmla="*/ 0 h 64"/>
                <a:gd name="T86" fmla="*/ 0 w 45"/>
                <a:gd name="T87" fmla="*/ 0 h 64"/>
                <a:gd name="T88" fmla="*/ 0 w 45"/>
                <a:gd name="T89" fmla="*/ 0 h 64"/>
                <a:gd name="T90" fmla="*/ 0 w 45"/>
                <a:gd name="T91" fmla="*/ 0 h 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5"/>
                <a:gd name="T139" fmla="*/ 0 h 64"/>
                <a:gd name="T140" fmla="*/ 45 w 45"/>
                <a:gd name="T141" fmla="*/ 64 h 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2"/>
                  </a:lnTo>
                  <a:lnTo>
                    <a:pt x="34" y="2"/>
                  </a:lnTo>
                  <a:lnTo>
                    <a:pt x="35" y="4"/>
                  </a:lnTo>
                  <a:lnTo>
                    <a:pt x="36" y="4"/>
                  </a:lnTo>
                  <a:lnTo>
                    <a:pt x="37" y="5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5"/>
                  </a:lnTo>
                  <a:lnTo>
                    <a:pt x="43" y="17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37" y="28"/>
                  </a:lnTo>
                  <a:lnTo>
                    <a:pt x="36" y="28"/>
                  </a:lnTo>
                  <a:lnTo>
                    <a:pt x="35" y="29"/>
                  </a:lnTo>
                  <a:lnTo>
                    <a:pt x="33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2" y="35"/>
                  </a:lnTo>
                  <a:lnTo>
                    <a:pt x="42" y="36"/>
                  </a:lnTo>
                  <a:lnTo>
                    <a:pt x="43" y="38"/>
                  </a:lnTo>
                  <a:lnTo>
                    <a:pt x="44" y="39"/>
                  </a:lnTo>
                  <a:lnTo>
                    <a:pt x="44" y="40"/>
                  </a:lnTo>
                  <a:lnTo>
                    <a:pt x="45" y="41"/>
                  </a:lnTo>
                  <a:lnTo>
                    <a:pt x="45" y="42"/>
                  </a:lnTo>
                  <a:lnTo>
                    <a:pt x="45" y="44"/>
                  </a:lnTo>
                  <a:lnTo>
                    <a:pt x="45" y="46"/>
                  </a:lnTo>
                  <a:lnTo>
                    <a:pt x="45" y="48"/>
                  </a:lnTo>
                  <a:lnTo>
                    <a:pt x="45" y="49"/>
                  </a:lnTo>
                  <a:lnTo>
                    <a:pt x="44" y="51"/>
                  </a:lnTo>
                  <a:lnTo>
                    <a:pt x="44" y="53"/>
                  </a:lnTo>
                  <a:lnTo>
                    <a:pt x="43" y="54"/>
                  </a:lnTo>
                  <a:lnTo>
                    <a:pt x="42" y="56"/>
                  </a:lnTo>
                  <a:lnTo>
                    <a:pt x="41" y="57"/>
                  </a:lnTo>
                  <a:lnTo>
                    <a:pt x="40" y="58"/>
                  </a:lnTo>
                  <a:lnTo>
                    <a:pt x="39" y="59"/>
                  </a:lnTo>
                  <a:lnTo>
                    <a:pt x="37" y="60"/>
                  </a:lnTo>
                  <a:lnTo>
                    <a:pt x="36" y="61"/>
                  </a:lnTo>
                  <a:lnTo>
                    <a:pt x="35" y="61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0" y="63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5" y="64"/>
                  </a:lnTo>
                  <a:lnTo>
                    <a:pt x="23" y="64"/>
                  </a:lnTo>
                  <a:lnTo>
                    <a:pt x="0" y="64"/>
                  </a:lnTo>
                  <a:close/>
                  <a:moveTo>
                    <a:pt x="8" y="27"/>
                  </a:moveTo>
                  <a:lnTo>
                    <a:pt x="21" y="27"/>
                  </a:lnTo>
                  <a:lnTo>
                    <a:pt x="22" y="27"/>
                  </a:lnTo>
                  <a:lnTo>
                    <a:pt x="23" y="27"/>
                  </a:lnTo>
                  <a:lnTo>
                    <a:pt x="25" y="27"/>
                  </a:lnTo>
                  <a:lnTo>
                    <a:pt x="27" y="27"/>
                  </a:lnTo>
                  <a:lnTo>
                    <a:pt x="28" y="26"/>
                  </a:lnTo>
                  <a:lnTo>
                    <a:pt x="30" y="26"/>
                  </a:lnTo>
                  <a:lnTo>
                    <a:pt x="31" y="25"/>
                  </a:lnTo>
                  <a:lnTo>
                    <a:pt x="32" y="24"/>
                  </a:lnTo>
                  <a:lnTo>
                    <a:pt x="33" y="24"/>
                  </a:lnTo>
                  <a:lnTo>
                    <a:pt x="33" y="22"/>
                  </a:lnTo>
                  <a:lnTo>
                    <a:pt x="34" y="20"/>
                  </a:lnTo>
                  <a:lnTo>
                    <a:pt x="34" y="19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5"/>
                  </a:lnTo>
                  <a:lnTo>
                    <a:pt x="33" y="14"/>
                  </a:lnTo>
                  <a:lnTo>
                    <a:pt x="33" y="12"/>
                  </a:lnTo>
                  <a:lnTo>
                    <a:pt x="32" y="11"/>
                  </a:lnTo>
                  <a:lnTo>
                    <a:pt x="31" y="10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8" y="8"/>
                  </a:lnTo>
                  <a:lnTo>
                    <a:pt x="8" y="27"/>
                  </a:lnTo>
                  <a:close/>
                  <a:moveTo>
                    <a:pt x="8" y="56"/>
                  </a:moveTo>
                  <a:lnTo>
                    <a:pt x="23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9" y="55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4"/>
                  </a:lnTo>
                  <a:lnTo>
                    <a:pt x="33" y="54"/>
                  </a:lnTo>
                  <a:lnTo>
                    <a:pt x="34" y="53"/>
                  </a:lnTo>
                  <a:lnTo>
                    <a:pt x="34" y="51"/>
                  </a:lnTo>
                  <a:lnTo>
                    <a:pt x="35" y="50"/>
                  </a:lnTo>
                  <a:lnTo>
                    <a:pt x="35" y="49"/>
                  </a:lnTo>
                  <a:lnTo>
                    <a:pt x="36" y="48"/>
                  </a:lnTo>
                  <a:lnTo>
                    <a:pt x="36" y="47"/>
                  </a:lnTo>
                  <a:lnTo>
                    <a:pt x="36" y="46"/>
                  </a:lnTo>
                  <a:lnTo>
                    <a:pt x="36" y="44"/>
                  </a:lnTo>
                  <a:lnTo>
                    <a:pt x="36" y="42"/>
                  </a:lnTo>
                  <a:lnTo>
                    <a:pt x="35" y="41"/>
                  </a:lnTo>
                  <a:lnTo>
                    <a:pt x="35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4" y="38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2" y="36"/>
                  </a:lnTo>
                  <a:lnTo>
                    <a:pt x="30" y="36"/>
                  </a:lnTo>
                  <a:lnTo>
                    <a:pt x="29" y="36"/>
                  </a:lnTo>
                  <a:lnTo>
                    <a:pt x="28" y="35"/>
                  </a:lnTo>
                  <a:lnTo>
                    <a:pt x="27" y="35"/>
                  </a:lnTo>
                  <a:lnTo>
                    <a:pt x="25" y="35"/>
                  </a:lnTo>
                  <a:lnTo>
                    <a:pt x="23" y="35"/>
                  </a:lnTo>
                  <a:lnTo>
                    <a:pt x="22" y="35"/>
                  </a:lnTo>
                  <a:lnTo>
                    <a:pt x="8" y="35"/>
                  </a:lnTo>
                  <a:lnTo>
                    <a:pt x="8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1" name="Freeform 1270"/>
            <p:cNvSpPr>
              <a:spLocks noChangeAspect="1" noEditPoints="1"/>
            </p:cNvSpPr>
            <p:nvPr/>
          </p:nvSpPr>
          <p:spPr bwMode="auto">
            <a:xfrm>
              <a:off x="3588" y="906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2" name="Freeform 1271"/>
            <p:cNvSpPr>
              <a:spLocks noChangeAspect="1"/>
            </p:cNvSpPr>
            <p:nvPr/>
          </p:nvSpPr>
          <p:spPr bwMode="auto">
            <a:xfrm>
              <a:off x="3604" y="906"/>
              <a:ext cx="11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8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4" y="8"/>
                  </a:lnTo>
                  <a:lnTo>
                    <a:pt x="34" y="10"/>
                  </a:lnTo>
                  <a:lnTo>
                    <a:pt x="35" y="11"/>
                  </a:lnTo>
                  <a:lnTo>
                    <a:pt x="35" y="12"/>
                  </a:lnTo>
                  <a:lnTo>
                    <a:pt x="35" y="14"/>
                  </a:lnTo>
                  <a:lnTo>
                    <a:pt x="35" y="19"/>
                  </a:lnTo>
                  <a:lnTo>
                    <a:pt x="35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3" name="Freeform 1272"/>
            <p:cNvSpPr>
              <a:spLocks noChangeAspect="1"/>
            </p:cNvSpPr>
            <p:nvPr/>
          </p:nvSpPr>
          <p:spPr bwMode="auto">
            <a:xfrm>
              <a:off x="3617" y="901"/>
              <a:ext cx="7" cy="22"/>
            </a:xfrm>
            <a:custGeom>
              <a:avLst/>
              <a:gdLst>
                <a:gd name="T0" fmla="*/ 0 w 21"/>
                <a:gd name="T1" fmla="*/ 0 h 64"/>
                <a:gd name="T2" fmla="*/ 0 w 21"/>
                <a:gd name="T3" fmla="*/ 0 h 64"/>
                <a:gd name="T4" fmla="*/ 0 w 21"/>
                <a:gd name="T5" fmla="*/ 0 h 64"/>
                <a:gd name="T6" fmla="*/ 0 w 21"/>
                <a:gd name="T7" fmla="*/ 0 h 64"/>
                <a:gd name="T8" fmla="*/ 0 w 21"/>
                <a:gd name="T9" fmla="*/ 0 h 64"/>
                <a:gd name="T10" fmla="*/ 0 w 21"/>
                <a:gd name="T11" fmla="*/ 0 h 64"/>
                <a:gd name="T12" fmla="*/ 0 w 21"/>
                <a:gd name="T13" fmla="*/ 0 h 64"/>
                <a:gd name="T14" fmla="*/ 0 w 21"/>
                <a:gd name="T15" fmla="*/ 0 h 64"/>
                <a:gd name="T16" fmla="*/ 0 w 21"/>
                <a:gd name="T17" fmla="*/ 0 h 64"/>
                <a:gd name="T18" fmla="*/ 0 w 21"/>
                <a:gd name="T19" fmla="*/ 0 h 64"/>
                <a:gd name="T20" fmla="*/ 0 w 21"/>
                <a:gd name="T21" fmla="*/ 0 h 64"/>
                <a:gd name="T22" fmla="*/ 0 w 21"/>
                <a:gd name="T23" fmla="*/ 0 h 64"/>
                <a:gd name="T24" fmla="*/ 0 w 21"/>
                <a:gd name="T25" fmla="*/ 0 h 64"/>
                <a:gd name="T26" fmla="*/ 0 w 21"/>
                <a:gd name="T27" fmla="*/ 0 h 64"/>
                <a:gd name="T28" fmla="*/ 0 w 21"/>
                <a:gd name="T29" fmla="*/ 0 h 64"/>
                <a:gd name="T30" fmla="*/ 0 w 21"/>
                <a:gd name="T31" fmla="*/ 0 h 64"/>
                <a:gd name="T32" fmla="*/ 0 w 21"/>
                <a:gd name="T33" fmla="*/ 0 h 64"/>
                <a:gd name="T34" fmla="*/ 0 w 21"/>
                <a:gd name="T35" fmla="*/ 0 h 64"/>
                <a:gd name="T36" fmla="*/ 0 w 21"/>
                <a:gd name="T37" fmla="*/ 0 h 64"/>
                <a:gd name="T38" fmla="*/ 0 w 21"/>
                <a:gd name="T39" fmla="*/ 0 h 64"/>
                <a:gd name="T40" fmla="*/ 0 w 21"/>
                <a:gd name="T41" fmla="*/ 0 h 64"/>
                <a:gd name="T42" fmla="*/ 0 w 21"/>
                <a:gd name="T43" fmla="*/ 0 h 64"/>
                <a:gd name="T44" fmla="*/ 0 w 21"/>
                <a:gd name="T45" fmla="*/ 0 h 64"/>
                <a:gd name="T46" fmla="*/ 0 w 21"/>
                <a:gd name="T47" fmla="*/ 0 h 64"/>
                <a:gd name="T48" fmla="*/ 0 w 21"/>
                <a:gd name="T49" fmla="*/ 0 h 64"/>
                <a:gd name="T50" fmla="*/ 0 w 21"/>
                <a:gd name="T51" fmla="*/ 0 h 64"/>
                <a:gd name="T52" fmla="*/ 0 w 21"/>
                <a:gd name="T53" fmla="*/ 0 h 64"/>
                <a:gd name="T54" fmla="*/ 0 w 21"/>
                <a:gd name="T55" fmla="*/ 0 h 64"/>
                <a:gd name="T56" fmla="*/ 0 w 21"/>
                <a:gd name="T57" fmla="*/ 0 h 64"/>
                <a:gd name="T58" fmla="*/ 0 w 21"/>
                <a:gd name="T59" fmla="*/ 0 h 64"/>
                <a:gd name="T60" fmla="*/ 0 w 21"/>
                <a:gd name="T61" fmla="*/ 0 h 64"/>
                <a:gd name="T62" fmla="*/ 0 w 21"/>
                <a:gd name="T63" fmla="*/ 0 h 64"/>
                <a:gd name="T64" fmla="*/ 0 w 21"/>
                <a:gd name="T65" fmla="*/ 0 h 64"/>
                <a:gd name="T66" fmla="*/ 0 w 21"/>
                <a:gd name="T67" fmla="*/ 0 h 64"/>
                <a:gd name="T68" fmla="*/ 0 w 21"/>
                <a:gd name="T69" fmla="*/ 0 h 64"/>
                <a:gd name="T70" fmla="*/ 0 w 21"/>
                <a:gd name="T71" fmla="*/ 0 h 64"/>
                <a:gd name="T72" fmla="*/ 0 w 21"/>
                <a:gd name="T73" fmla="*/ 0 h 64"/>
                <a:gd name="T74" fmla="*/ 0 w 21"/>
                <a:gd name="T75" fmla="*/ 0 h 64"/>
                <a:gd name="T76" fmla="*/ 0 w 21"/>
                <a:gd name="T77" fmla="*/ 0 h 64"/>
                <a:gd name="T78" fmla="*/ 0 w 21"/>
                <a:gd name="T79" fmla="*/ 0 h 64"/>
                <a:gd name="T80" fmla="*/ 0 w 21"/>
                <a:gd name="T81" fmla="*/ 0 h 64"/>
                <a:gd name="T82" fmla="*/ 0 w 21"/>
                <a:gd name="T83" fmla="*/ 0 h 64"/>
                <a:gd name="T84" fmla="*/ 0 w 21"/>
                <a:gd name="T85" fmla="*/ 0 h 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4"/>
                <a:gd name="T131" fmla="*/ 21 w 21"/>
                <a:gd name="T132" fmla="*/ 64 h 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4">
                  <a:moveTo>
                    <a:pt x="20" y="56"/>
                  </a:moveTo>
                  <a:lnTo>
                    <a:pt x="21" y="63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8" y="62"/>
                  </a:lnTo>
                  <a:lnTo>
                    <a:pt x="7" y="60"/>
                  </a:lnTo>
                  <a:lnTo>
                    <a:pt x="6" y="60"/>
                  </a:lnTo>
                  <a:lnTo>
                    <a:pt x="6" y="59"/>
                  </a:lnTo>
                  <a:lnTo>
                    <a:pt x="5" y="57"/>
                  </a:lnTo>
                  <a:lnTo>
                    <a:pt x="5" y="56"/>
                  </a:lnTo>
                  <a:lnTo>
                    <a:pt x="5" y="53"/>
                  </a:lnTo>
                  <a:lnTo>
                    <a:pt x="5" y="52"/>
                  </a:lnTo>
                  <a:lnTo>
                    <a:pt x="5" y="50"/>
                  </a:lnTo>
                  <a:lnTo>
                    <a:pt x="5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5" y="16"/>
                  </a:lnTo>
                  <a:lnTo>
                    <a:pt x="5" y="5"/>
                  </a:lnTo>
                  <a:lnTo>
                    <a:pt x="12" y="0"/>
                  </a:lnTo>
                  <a:lnTo>
                    <a:pt x="12" y="16"/>
                  </a:lnTo>
                  <a:lnTo>
                    <a:pt x="20" y="16"/>
                  </a:lnTo>
                  <a:lnTo>
                    <a:pt x="20" y="24"/>
                  </a:lnTo>
                  <a:lnTo>
                    <a:pt x="12" y="24"/>
                  </a:lnTo>
                  <a:lnTo>
                    <a:pt x="12" y="49"/>
                  </a:lnTo>
                  <a:lnTo>
                    <a:pt x="12" y="53"/>
                  </a:lnTo>
                  <a:lnTo>
                    <a:pt x="12" y="54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4" name="Freeform 1273"/>
            <p:cNvSpPr>
              <a:spLocks noChangeAspect="1" noEditPoints="1"/>
            </p:cNvSpPr>
            <p:nvPr/>
          </p:nvSpPr>
          <p:spPr bwMode="auto">
            <a:xfrm>
              <a:off x="3625" y="906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6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5" name="Freeform 1274"/>
            <p:cNvSpPr>
              <a:spLocks noChangeAspect="1" noEditPoints="1"/>
            </p:cNvSpPr>
            <p:nvPr/>
          </p:nvSpPr>
          <p:spPr bwMode="auto">
            <a:xfrm>
              <a:off x="3515" y="932"/>
              <a:ext cx="13" cy="22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6"/>
                  </a:lnTo>
                  <a:lnTo>
                    <a:pt x="30" y="56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5" y="58"/>
                  </a:lnTo>
                  <a:lnTo>
                    <a:pt x="5" y="56"/>
                  </a:lnTo>
                  <a:lnTo>
                    <a:pt x="4" y="56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6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6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6" name="Freeform 1275"/>
            <p:cNvSpPr>
              <a:spLocks noChangeAspect="1" noEditPoints="1"/>
            </p:cNvSpPr>
            <p:nvPr/>
          </p:nvSpPr>
          <p:spPr bwMode="auto">
            <a:xfrm>
              <a:off x="3530" y="937"/>
              <a:ext cx="14" cy="17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"/>
                <a:gd name="T163" fmla="*/ 0 h 49"/>
                <a:gd name="T164" fmla="*/ 41 w 41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7" name="Freeform 1276"/>
            <p:cNvSpPr>
              <a:spLocks noChangeAspect="1"/>
            </p:cNvSpPr>
            <p:nvPr/>
          </p:nvSpPr>
          <p:spPr bwMode="auto">
            <a:xfrm>
              <a:off x="3555" y="932"/>
              <a:ext cx="16" cy="21"/>
            </a:xfrm>
            <a:custGeom>
              <a:avLst/>
              <a:gdLst>
                <a:gd name="T0" fmla="*/ 0 w 48"/>
                <a:gd name="T1" fmla="*/ 0 h 63"/>
                <a:gd name="T2" fmla="*/ 0 w 48"/>
                <a:gd name="T3" fmla="*/ 0 h 63"/>
                <a:gd name="T4" fmla="*/ 0 w 48"/>
                <a:gd name="T5" fmla="*/ 0 h 63"/>
                <a:gd name="T6" fmla="*/ 0 w 48"/>
                <a:gd name="T7" fmla="*/ 0 h 63"/>
                <a:gd name="T8" fmla="*/ 0 w 48"/>
                <a:gd name="T9" fmla="*/ 0 h 63"/>
                <a:gd name="T10" fmla="*/ 0 w 48"/>
                <a:gd name="T11" fmla="*/ 0 h 63"/>
                <a:gd name="T12" fmla="*/ 0 w 48"/>
                <a:gd name="T13" fmla="*/ 0 h 63"/>
                <a:gd name="T14" fmla="*/ 0 w 48"/>
                <a:gd name="T15" fmla="*/ 0 h 63"/>
                <a:gd name="T16" fmla="*/ 0 w 48"/>
                <a:gd name="T17" fmla="*/ 0 h 63"/>
                <a:gd name="T18" fmla="*/ 0 w 48"/>
                <a:gd name="T19" fmla="*/ 0 h 63"/>
                <a:gd name="T20" fmla="*/ 0 w 48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8"/>
                <a:gd name="T34" fmla="*/ 0 h 63"/>
                <a:gd name="T35" fmla="*/ 48 w 48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8" h="63">
                  <a:moveTo>
                    <a:pt x="0" y="63"/>
                  </a:moveTo>
                  <a:lnTo>
                    <a:pt x="0" y="0"/>
                  </a:lnTo>
                  <a:lnTo>
                    <a:pt x="9" y="0"/>
                  </a:lnTo>
                  <a:lnTo>
                    <a:pt x="39" y="48"/>
                  </a:lnTo>
                  <a:lnTo>
                    <a:pt x="39" y="0"/>
                  </a:lnTo>
                  <a:lnTo>
                    <a:pt x="48" y="0"/>
                  </a:lnTo>
                  <a:lnTo>
                    <a:pt x="48" y="63"/>
                  </a:lnTo>
                  <a:lnTo>
                    <a:pt x="39" y="63"/>
                  </a:lnTo>
                  <a:lnTo>
                    <a:pt x="9" y="15"/>
                  </a:lnTo>
                  <a:lnTo>
                    <a:pt x="9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8" name="Freeform 1277"/>
            <p:cNvSpPr>
              <a:spLocks noChangeAspect="1" noEditPoints="1"/>
            </p:cNvSpPr>
            <p:nvPr/>
          </p:nvSpPr>
          <p:spPr bwMode="auto">
            <a:xfrm>
              <a:off x="3572" y="937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89" name="Freeform 1278"/>
            <p:cNvSpPr>
              <a:spLocks noChangeAspect="1"/>
            </p:cNvSpPr>
            <p:nvPr/>
          </p:nvSpPr>
          <p:spPr bwMode="auto">
            <a:xfrm>
              <a:off x="3588" y="937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0" name="Freeform 1279"/>
            <p:cNvSpPr>
              <a:spLocks noChangeAspect="1"/>
            </p:cNvSpPr>
            <p:nvPr/>
          </p:nvSpPr>
          <p:spPr bwMode="auto">
            <a:xfrm>
              <a:off x="3596" y="933"/>
              <a:ext cx="8" cy="21"/>
            </a:xfrm>
            <a:custGeom>
              <a:avLst/>
              <a:gdLst>
                <a:gd name="T0" fmla="*/ 0 w 22"/>
                <a:gd name="T1" fmla="*/ 0 h 63"/>
                <a:gd name="T2" fmla="*/ 0 w 22"/>
                <a:gd name="T3" fmla="*/ 0 h 63"/>
                <a:gd name="T4" fmla="*/ 0 w 22"/>
                <a:gd name="T5" fmla="*/ 0 h 63"/>
                <a:gd name="T6" fmla="*/ 0 w 22"/>
                <a:gd name="T7" fmla="*/ 0 h 63"/>
                <a:gd name="T8" fmla="*/ 0 w 22"/>
                <a:gd name="T9" fmla="*/ 0 h 63"/>
                <a:gd name="T10" fmla="*/ 0 w 22"/>
                <a:gd name="T11" fmla="*/ 0 h 63"/>
                <a:gd name="T12" fmla="*/ 0 w 22"/>
                <a:gd name="T13" fmla="*/ 0 h 63"/>
                <a:gd name="T14" fmla="*/ 0 w 22"/>
                <a:gd name="T15" fmla="*/ 0 h 63"/>
                <a:gd name="T16" fmla="*/ 0 w 22"/>
                <a:gd name="T17" fmla="*/ 0 h 63"/>
                <a:gd name="T18" fmla="*/ 0 w 22"/>
                <a:gd name="T19" fmla="*/ 0 h 63"/>
                <a:gd name="T20" fmla="*/ 0 w 22"/>
                <a:gd name="T21" fmla="*/ 0 h 63"/>
                <a:gd name="T22" fmla="*/ 0 w 22"/>
                <a:gd name="T23" fmla="*/ 0 h 63"/>
                <a:gd name="T24" fmla="*/ 0 w 22"/>
                <a:gd name="T25" fmla="*/ 0 h 63"/>
                <a:gd name="T26" fmla="*/ 0 w 22"/>
                <a:gd name="T27" fmla="*/ 0 h 63"/>
                <a:gd name="T28" fmla="*/ 0 w 22"/>
                <a:gd name="T29" fmla="*/ 0 h 63"/>
                <a:gd name="T30" fmla="*/ 0 w 22"/>
                <a:gd name="T31" fmla="*/ 0 h 63"/>
                <a:gd name="T32" fmla="*/ 0 w 22"/>
                <a:gd name="T33" fmla="*/ 0 h 63"/>
                <a:gd name="T34" fmla="*/ 0 w 22"/>
                <a:gd name="T35" fmla="*/ 0 h 63"/>
                <a:gd name="T36" fmla="*/ 0 w 22"/>
                <a:gd name="T37" fmla="*/ 0 h 63"/>
                <a:gd name="T38" fmla="*/ 0 w 22"/>
                <a:gd name="T39" fmla="*/ 0 h 63"/>
                <a:gd name="T40" fmla="*/ 0 w 22"/>
                <a:gd name="T41" fmla="*/ 0 h 63"/>
                <a:gd name="T42" fmla="*/ 0 w 22"/>
                <a:gd name="T43" fmla="*/ 0 h 63"/>
                <a:gd name="T44" fmla="*/ 0 w 22"/>
                <a:gd name="T45" fmla="*/ 0 h 63"/>
                <a:gd name="T46" fmla="*/ 0 w 22"/>
                <a:gd name="T47" fmla="*/ 0 h 63"/>
                <a:gd name="T48" fmla="*/ 0 w 22"/>
                <a:gd name="T49" fmla="*/ 0 h 63"/>
                <a:gd name="T50" fmla="*/ 0 w 22"/>
                <a:gd name="T51" fmla="*/ 0 h 63"/>
                <a:gd name="T52" fmla="*/ 0 w 22"/>
                <a:gd name="T53" fmla="*/ 0 h 63"/>
                <a:gd name="T54" fmla="*/ 0 w 22"/>
                <a:gd name="T55" fmla="*/ 0 h 63"/>
                <a:gd name="T56" fmla="*/ 0 w 22"/>
                <a:gd name="T57" fmla="*/ 0 h 63"/>
                <a:gd name="T58" fmla="*/ 0 w 22"/>
                <a:gd name="T59" fmla="*/ 0 h 63"/>
                <a:gd name="T60" fmla="*/ 0 w 22"/>
                <a:gd name="T61" fmla="*/ 0 h 63"/>
                <a:gd name="T62" fmla="*/ 0 w 22"/>
                <a:gd name="T63" fmla="*/ 0 h 63"/>
                <a:gd name="T64" fmla="*/ 0 w 22"/>
                <a:gd name="T65" fmla="*/ 0 h 63"/>
                <a:gd name="T66" fmla="*/ 0 w 22"/>
                <a:gd name="T67" fmla="*/ 0 h 63"/>
                <a:gd name="T68" fmla="*/ 0 w 22"/>
                <a:gd name="T69" fmla="*/ 0 h 63"/>
                <a:gd name="T70" fmla="*/ 0 w 22"/>
                <a:gd name="T71" fmla="*/ 0 h 63"/>
                <a:gd name="T72" fmla="*/ 0 w 22"/>
                <a:gd name="T73" fmla="*/ 0 h 63"/>
                <a:gd name="T74" fmla="*/ 0 w 22"/>
                <a:gd name="T75" fmla="*/ 0 h 63"/>
                <a:gd name="T76" fmla="*/ 0 w 22"/>
                <a:gd name="T77" fmla="*/ 0 h 63"/>
                <a:gd name="T78" fmla="*/ 0 w 22"/>
                <a:gd name="T79" fmla="*/ 0 h 63"/>
                <a:gd name="T80" fmla="*/ 0 w 22"/>
                <a:gd name="T81" fmla="*/ 0 h 63"/>
                <a:gd name="T82" fmla="*/ 0 w 22"/>
                <a:gd name="T83" fmla="*/ 0 h 63"/>
                <a:gd name="T84" fmla="*/ 0 w 22"/>
                <a:gd name="T85" fmla="*/ 0 h 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2"/>
                <a:gd name="T130" fmla="*/ 0 h 63"/>
                <a:gd name="T131" fmla="*/ 22 w 22"/>
                <a:gd name="T132" fmla="*/ 63 h 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2" h="63">
                  <a:moveTo>
                    <a:pt x="21" y="55"/>
                  </a:moveTo>
                  <a:lnTo>
                    <a:pt x="22" y="62"/>
                  </a:lnTo>
                  <a:lnTo>
                    <a:pt x="21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5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4"/>
                  </a:lnTo>
                  <a:lnTo>
                    <a:pt x="13" y="0"/>
                  </a:lnTo>
                  <a:lnTo>
                    <a:pt x="13" y="15"/>
                  </a:lnTo>
                  <a:lnTo>
                    <a:pt x="21" y="15"/>
                  </a:lnTo>
                  <a:lnTo>
                    <a:pt x="21" y="23"/>
                  </a:lnTo>
                  <a:lnTo>
                    <a:pt x="13" y="2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5"/>
                  </a:lnTo>
                  <a:lnTo>
                    <a:pt x="21" y="5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1" name="Freeform 1280"/>
            <p:cNvSpPr>
              <a:spLocks noChangeAspect="1" noEditPoints="1"/>
            </p:cNvSpPr>
            <p:nvPr/>
          </p:nvSpPr>
          <p:spPr bwMode="auto">
            <a:xfrm>
              <a:off x="3604" y="93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2" name="Freeform 1281"/>
            <p:cNvSpPr>
              <a:spLocks noChangeAspect="1"/>
            </p:cNvSpPr>
            <p:nvPr/>
          </p:nvSpPr>
          <p:spPr bwMode="auto">
            <a:xfrm>
              <a:off x="3674" y="998"/>
              <a:ext cx="19" cy="21"/>
            </a:xfrm>
            <a:custGeom>
              <a:avLst/>
              <a:gdLst>
                <a:gd name="T0" fmla="*/ 0 w 55"/>
                <a:gd name="T1" fmla="*/ 0 h 65"/>
                <a:gd name="T2" fmla="*/ 0 w 55"/>
                <a:gd name="T3" fmla="*/ 0 h 65"/>
                <a:gd name="T4" fmla="*/ 0 w 55"/>
                <a:gd name="T5" fmla="*/ 0 h 65"/>
                <a:gd name="T6" fmla="*/ 0 w 55"/>
                <a:gd name="T7" fmla="*/ 0 h 65"/>
                <a:gd name="T8" fmla="*/ 0 w 55"/>
                <a:gd name="T9" fmla="*/ 0 h 65"/>
                <a:gd name="T10" fmla="*/ 0 w 55"/>
                <a:gd name="T11" fmla="*/ 0 h 65"/>
                <a:gd name="T12" fmla="*/ 0 w 55"/>
                <a:gd name="T13" fmla="*/ 0 h 65"/>
                <a:gd name="T14" fmla="*/ 0 w 55"/>
                <a:gd name="T15" fmla="*/ 0 h 65"/>
                <a:gd name="T16" fmla="*/ 0 w 55"/>
                <a:gd name="T17" fmla="*/ 0 h 65"/>
                <a:gd name="T18" fmla="*/ 0 w 55"/>
                <a:gd name="T19" fmla="*/ 0 h 65"/>
                <a:gd name="T20" fmla="*/ 0 w 55"/>
                <a:gd name="T21" fmla="*/ 0 h 65"/>
                <a:gd name="T22" fmla="*/ 0 w 55"/>
                <a:gd name="T23" fmla="*/ 0 h 65"/>
                <a:gd name="T24" fmla="*/ 0 w 55"/>
                <a:gd name="T25" fmla="*/ 0 h 65"/>
                <a:gd name="T26" fmla="*/ 0 w 55"/>
                <a:gd name="T27" fmla="*/ 0 h 65"/>
                <a:gd name="T28" fmla="*/ 0 w 55"/>
                <a:gd name="T29" fmla="*/ 0 h 65"/>
                <a:gd name="T30" fmla="*/ 0 w 55"/>
                <a:gd name="T31" fmla="*/ 0 h 65"/>
                <a:gd name="T32" fmla="*/ 0 w 55"/>
                <a:gd name="T33" fmla="*/ 0 h 65"/>
                <a:gd name="T34" fmla="*/ 0 w 55"/>
                <a:gd name="T35" fmla="*/ 0 h 65"/>
                <a:gd name="T36" fmla="*/ 0 w 55"/>
                <a:gd name="T37" fmla="*/ 0 h 65"/>
                <a:gd name="T38" fmla="*/ 0 w 55"/>
                <a:gd name="T39" fmla="*/ 0 h 65"/>
                <a:gd name="T40" fmla="*/ 0 w 55"/>
                <a:gd name="T41" fmla="*/ 0 h 65"/>
                <a:gd name="T42" fmla="*/ 0 w 55"/>
                <a:gd name="T43" fmla="*/ 0 h 65"/>
                <a:gd name="T44" fmla="*/ 0 w 55"/>
                <a:gd name="T45" fmla="*/ 0 h 65"/>
                <a:gd name="T46" fmla="*/ 0 w 55"/>
                <a:gd name="T47" fmla="*/ 0 h 65"/>
                <a:gd name="T48" fmla="*/ 0 w 55"/>
                <a:gd name="T49" fmla="*/ 0 h 65"/>
                <a:gd name="T50" fmla="*/ 0 w 55"/>
                <a:gd name="T51" fmla="*/ 0 h 65"/>
                <a:gd name="T52" fmla="*/ 0 w 55"/>
                <a:gd name="T53" fmla="*/ 0 h 65"/>
                <a:gd name="T54" fmla="*/ 0 w 55"/>
                <a:gd name="T55" fmla="*/ 0 h 65"/>
                <a:gd name="T56" fmla="*/ 0 w 55"/>
                <a:gd name="T57" fmla="*/ 0 h 65"/>
                <a:gd name="T58" fmla="*/ 0 w 55"/>
                <a:gd name="T59" fmla="*/ 0 h 65"/>
                <a:gd name="T60" fmla="*/ 0 w 55"/>
                <a:gd name="T61" fmla="*/ 0 h 65"/>
                <a:gd name="T62" fmla="*/ 0 w 55"/>
                <a:gd name="T63" fmla="*/ 0 h 65"/>
                <a:gd name="T64" fmla="*/ 0 w 55"/>
                <a:gd name="T65" fmla="*/ 0 h 65"/>
                <a:gd name="T66" fmla="*/ 0 w 55"/>
                <a:gd name="T67" fmla="*/ 0 h 65"/>
                <a:gd name="T68" fmla="*/ 0 w 55"/>
                <a:gd name="T69" fmla="*/ 0 h 65"/>
                <a:gd name="T70" fmla="*/ 0 w 55"/>
                <a:gd name="T71" fmla="*/ 0 h 65"/>
                <a:gd name="T72" fmla="*/ 0 w 55"/>
                <a:gd name="T73" fmla="*/ 0 h 65"/>
                <a:gd name="T74" fmla="*/ 0 w 55"/>
                <a:gd name="T75" fmla="*/ 0 h 65"/>
                <a:gd name="T76" fmla="*/ 0 w 55"/>
                <a:gd name="T77" fmla="*/ 0 h 65"/>
                <a:gd name="T78" fmla="*/ 0 w 55"/>
                <a:gd name="T79" fmla="*/ 0 h 65"/>
                <a:gd name="T80" fmla="*/ 0 w 55"/>
                <a:gd name="T81" fmla="*/ 0 h 65"/>
                <a:gd name="T82" fmla="*/ 0 w 55"/>
                <a:gd name="T83" fmla="*/ 0 h 65"/>
                <a:gd name="T84" fmla="*/ 0 w 55"/>
                <a:gd name="T85" fmla="*/ 0 h 65"/>
                <a:gd name="T86" fmla="*/ 0 w 55"/>
                <a:gd name="T87" fmla="*/ 0 h 65"/>
                <a:gd name="T88" fmla="*/ 0 w 55"/>
                <a:gd name="T89" fmla="*/ 0 h 65"/>
                <a:gd name="T90" fmla="*/ 0 w 55"/>
                <a:gd name="T91" fmla="*/ 0 h 65"/>
                <a:gd name="T92" fmla="*/ 0 w 55"/>
                <a:gd name="T93" fmla="*/ 0 h 65"/>
                <a:gd name="T94" fmla="*/ 0 w 55"/>
                <a:gd name="T95" fmla="*/ 0 h 65"/>
                <a:gd name="T96" fmla="*/ 0 w 55"/>
                <a:gd name="T97" fmla="*/ 0 h 65"/>
                <a:gd name="T98" fmla="*/ 0 w 55"/>
                <a:gd name="T99" fmla="*/ 0 h 65"/>
                <a:gd name="T100" fmla="*/ 0 w 55"/>
                <a:gd name="T101" fmla="*/ 0 h 65"/>
                <a:gd name="T102" fmla="*/ 0 w 55"/>
                <a:gd name="T103" fmla="*/ 0 h 65"/>
                <a:gd name="T104" fmla="*/ 0 w 55"/>
                <a:gd name="T105" fmla="*/ 0 h 65"/>
                <a:gd name="T106" fmla="*/ 0 w 55"/>
                <a:gd name="T107" fmla="*/ 0 h 65"/>
                <a:gd name="T108" fmla="*/ 0 w 55"/>
                <a:gd name="T109" fmla="*/ 0 h 65"/>
                <a:gd name="T110" fmla="*/ 0 w 55"/>
                <a:gd name="T111" fmla="*/ 0 h 65"/>
                <a:gd name="T112" fmla="*/ 0 w 55"/>
                <a:gd name="T113" fmla="*/ 0 h 65"/>
                <a:gd name="T114" fmla="*/ 0 w 55"/>
                <a:gd name="T115" fmla="*/ 0 h 65"/>
                <a:gd name="T116" fmla="*/ 0 w 55"/>
                <a:gd name="T117" fmla="*/ 0 h 65"/>
                <a:gd name="T118" fmla="*/ 0 w 55"/>
                <a:gd name="T119" fmla="*/ 0 h 65"/>
                <a:gd name="T120" fmla="*/ 0 w 55"/>
                <a:gd name="T121" fmla="*/ 0 h 65"/>
                <a:gd name="T122" fmla="*/ 0 w 55"/>
                <a:gd name="T123" fmla="*/ 0 h 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5"/>
                <a:gd name="T187" fmla="*/ 0 h 65"/>
                <a:gd name="T188" fmla="*/ 55 w 55"/>
                <a:gd name="T189" fmla="*/ 65 h 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5" h="65">
                  <a:moveTo>
                    <a:pt x="30" y="40"/>
                  </a:moveTo>
                  <a:lnTo>
                    <a:pt x="30" y="32"/>
                  </a:lnTo>
                  <a:lnTo>
                    <a:pt x="55" y="32"/>
                  </a:lnTo>
                  <a:lnTo>
                    <a:pt x="55" y="55"/>
                  </a:lnTo>
                  <a:lnTo>
                    <a:pt x="54" y="56"/>
                  </a:lnTo>
                  <a:lnTo>
                    <a:pt x="52" y="58"/>
                  </a:lnTo>
                  <a:lnTo>
                    <a:pt x="51" y="59"/>
                  </a:lnTo>
                  <a:lnTo>
                    <a:pt x="49" y="60"/>
                  </a:lnTo>
                  <a:lnTo>
                    <a:pt x="48" y="61"/>
                  </a:lnTo>
                  <a:lnTo>
                    <a:pt x="47" y="62"/>
                  </a:lnTo>
                  <a:lnTo>
                    <a:pt x="45" y="62"/>
                  </a:lnTo>
                  <a:lnTo>
                    <a:pt x="43" y="63"/>
                  </a:lnTo>
                  <a:lnTo>
                    <a:pt x="41" y="63"/>
                  </a:lnTo>
                  <a:lnTo>
                    <a:pt x="40" y="64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5"/>
                  </a:lnTo>
                  <a:lnTo>
                    <a:pt x="31" y="65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7" y="65"/>
                  </a:lnTo>
                  <a:lnTo>
                    <a:pt x="26" y="65"/>
                  </a:lnTo>
                  <a:lnTo>
                    <a:pt x="25" y="64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2"/>
                  </a:lnTo>
                  <a:lnTo>
                    <a:pt x="15" y="61"/>
                  </a:lnTo>
                  <a:lnTo>
                    <a:pt x="13" y="60"/>
                  </a:lnTo>
                  <a:lnTo>
                    <a:pt x="11" y="59"/>
                  </a:lnTo>
                  <a:lnTo>
                    <a:pt x="10" y="58"/>
                  </a:lnTo>
                  <a:lnTo>
                    <a:pt x="9" y="56"/>
                  </a:lnTo>
                  <a:lnTo>
                    <a:pt x="8" y="55"/>
                  </a:lnTo>
                  <a:lnTo>
                    <a:pt x="6" y="53"/>
                  </a:lnTo>
                  <a:lnTo>
                    <a:pt x="5" y="52"/>
                  </a:lnTo>
                  <a:lnTo>
                    <a:pt x="3" y="50"/>
                  </a:lnTo>
                  <a:lnTo>
                    <a:pt x="3" y="48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1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0" y="40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5"/>
                  </a:lnTo>
                  <a:lnTo>
                    <a:pt x="5" y="13"/>
                  </a:lnTo>
                  <a:lnTo>
                    <a:pt x="6" y="12"/>
                  </a:lnTo>
                  <a:lnTo>
                    <a:pt x="7" y="10"/>
                  </a:lnTo>
                  <a:lnTo>
                    <a:pt x="9" y="9"/>
                  </a:lnTo>
                  <a:lnTo>
                    <a:pt x="9" y="7"/>
                  </a:lnTo>
                  <a:lnTo>
                    <a:pt x="10" y="7"/>
                  </a:lnTo>
                  <a:lnTo>
                    <a:pt x="11" y="5"/>
                  </a:lnTo>
                  <a:lnTo>
                    <a:pt x="12" y="5"/>
                  </a:lnTo>
                  <a:lnTo>
                    <a:pt x="13" y="4"/>
                  </a:lnTo>
                  <a:lnTo>
                    <a:pt x="14" y="4"/>
                  </a:lnTo>
                  <a:lnTo>
                    <a:pt x="16" y="3"/>
                  </a:lnTo>
                  <a:lnTo>
                    <a:pt x="18" y="2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29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3" y="0"/>
                  </a:lnTo>
                  <a:lnTo>
                    <a:pt x="35" y="0"/>
                  </a:lnTo>
                  <a:lnTo>
                    <a:pt x="36" y="1"/>
                  </a:lnTo>
                  <a:lnTo>
                    <a:pt x="37" y="1"/>
                  </a:lnTo>
                  <a:lnTo>
                    <a:pt x="39" y="1"/>
                  </a:lnTo>
                  <a:lnTo>
                    <a:pt x="40" y="2"/>
                  </a:lnTo>
                  <a:lnTo>
                    <a:pt x="41" y="2"/>
                  </a:lnTo>
                  <a:lnTo>
                    <a:pt x="43" y="3"/>
                  </a:lnTo>
                  <a:lnTo>
                    <a:pt x="46" y="4"/>
                  </a:lnTo>
                  <a:lnTo>
                    <a:pt x="47" y="4"/>
                  </a:lnTo>
                  <a:lnTo>
                    <a:pt x="47" y="5"/>
                  </a:lnTo>
                  <a:lnTo>
                    <a:pt x="48" y="6"/>
                  </a:lnTo>
                  <a:lnTo>
                    <a:pt x="49" y="7"/>
                  </a:lnTo>
                  <a:lnTo>
                    <a:pt x="50" y="9"/>
                  </a:lnTo>
                  <a:lnTo>
                    <a:pt x="51" y="10"/>
                  </a:lnTo>
                  <a:lnTo>
                    <a:pt x="51" y="11"/>
                  </a:lnTo>
                  <a:lnTo>
                    <a:pt x="52" y="13"/>
                  </a:lnTo>
                  <a:lnTo>
                    <a:pt x="53" y="14"/>
                  </a:lnTo>
                  <a:lnTo>
                    <a:pt x="53" y="15"/>
                  </a:lnTo>
                  <a:lnTo>
                    <a:pt x="54" y="17"/>
                  </a:lnTo>
                  <a:lnTo>
                    <a:pt x="54" y="19"/>
                  </a:lnTo>
                  <a:lnTo>
                    <a:pt x="47" y="21"/>
                  </a:lnTo>
                  <a:lnTo>
                    <a:pt x="46" y="19"/>
                  </a:lnTo>
                  <a:lnTo>
                    <a:pt x="46" y="17"/>
                  </a:lnTo>
                  <a:lnTo>
                    <a:pt x="45" y="16"/>
                  </a:lnTo>
                  <a:lnTo>
                    <a:pt x="45" y="15"/>
                  </a:lnTo>
                  <a:lnTo>
                    <a:pt x="43" y="13"/>
                  </a:lnTo>
                  <a:lnTo>
                    <a:pt x="42" y="12"/>
                  </a:lnTo>
                  <a:lnTo>
                    <a:pt x="41" y="12"/>
                  </a:lnTo>
                  <a:lnTo>
                    <a:pt x="40" y="11"/>
                  </a:lnTo>
                  <a:lnTo>
                    <a:pt x="39" y="10"/>
                  </a:lnTo>
                  <a:lnTo>
                    <a:pt x="38" y="10"/>
                  </a:lnTo>
                  <a:lnTo>
                    <a:pt x="37" y="9"/>
                  </a:lnTo>
                  <a:lnTo>
                    <a:pt x="36" y="9"/>
                  </a:lnTo>
                  <a:lnTo>
                    <a:pt x="35" y="9"/>
                  </a:lnTo>
                  <a:lnTo>
                    <a:pt x="34" y="7"/>
                  </a:lnTo>
                  <a:lnTo>
                    <a:pt x="33" y="7"/>
                  </a:lnTo>
                  <a:lnTo>
                    <a:pt x="32" y="7"/>
                  </a:lnTo>
                  <a:lnTo>
                    <a:pt x="31" y="7"/>
                  </a:lnTo>
                  <a:lnTo>
                    <a:pt x="30" y="7"/>
                  </a:lnTo>
                  <a:lnTo>
                    <a:pt x="28" y="7"/>
                  </a:lnTo>
                  <a:lnTo>
                    <a:pt x="26" y="7"/>
                  </a:lnTo>
                  <a:lnTo>
                    <a:pt x="25" y="7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10"/>
                  </a:lnTo>
                  <a:lnTo>
                    <a:pt x="19" y="10"/>
                  </a:lnTo>
                  <a:lnTo>
                    <a:pt x="18" y="11"/>
                  </a:lnTo>
                  <a:lnTo>
                    <a:pt x="17" y="11"/>
                  </a:lnTo>
                  <a:lnTo>
                    <a:pt x="16" y="12"/>
                  </a:lnTo>
                  <a:lnTo>
                    <a:pt x="15" y="13"/>
                  </a:lnTo>
                  <a:lnTo>
                    <a:pt x="15" y="14"/>
                  </a:lnTo>
                  <a:lnTo>
                    <a:pt x="13" y="15"/>
                  </a:lnTo>
                  <a:lnTo>
                    <a:pt x="13" y="16"/>
                  </a:lnTo>
                  <a:lnTo>
                    <a:pt x="12" y="19"/>
                  </a:lnTo>
                  <a:lnTo>
                    <a:pt x="11" y="20"/>
                  </a:lnTo>
                  <a:lnTo>
                    <a:pt x="11" y="22"/>
                  </a:lnTo>
                  <a:lnTo>
                    <a:pt x="10" y="23"/>
                  </a:lnTo>
                  <a:lnTo>
                    <a:pt x="10" y="24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0" y="42"/>
                  </a:lnTo>
                  <a:lnTo>
                    <a:pt x="10" y="43"/>
                  </a:lnTo>
                  <a:lnTo>
                    <a:pt x="11" y="45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3" y="49"/>
                  </a:lnTo>
                  <a:lnTo>
                    <a:pt x="14" y="50"/>
                  </a:lnTo>
                  <a:lnTo>
                    <a:pt x="15" y="51"/>
                  </a:lnTo>
                  <a:lnTo>
                    <a:pt x="16" y="52"/>
                  </a:lnTo>
                  <a:lnTo>
                    <a:pt x="17" y="53"/>
                  </a:lnTo>
                  <a:lnTo>
                    <a:pt x="18" y="54"/>
                  </a:lnTo>
                  <a:lnTo>
                    <a:pt x="19" y="55"/>
                  </a:lnTo>
                  <a:lnTo>
                    <a:pt x="20" y="55"/>
                  </a:lnTo>
                  <a:lnTo>
                    <a:pt x="21" y="56"/>
                  </a:lnTo>
                  <a:lnTo>
                    <a:pt x="23" y="56"/>
                  </a:lnTo>
                  <a:lnTo>
                    <a:pt x="25" y="56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1" y="58"/>
                  </a:lnTo>
                  <a:lnTo>
                    <a:pt x="32" y="58"/>
                  </a:lnTo>
                  <a:lnTo>
                    <a:pt x="34" y="58"/>
                  </a:lnTo>
                  <a:lnTo>
                    <a:pt x="35" y="58"/>
                  </a:lnTo>
                  <a:lnTo>
                    <a:pt x="36" y="56"/>
                  </a:lnTo>
                  <a:lnTo>
                    <a:pt x="37" y="56"/>
                  </a:lnTo>
                  <a:lnTo>
                    <a:pt x="38" y="56"/>
                  </a:lnTo>
                  <a:lnTo>
                    <a:pt x="39" y="55"/>
                  </a:lnTo>
                  <a:lnTo>
                    <a:pt x="41" y="54"/>
                  </a:lnTo>
                  <a:lnTo>
                    <a:pt x="43" y="53"/>
                  </a:lnTo>
                  <a:lnTo>
                    <a:pt x="45" y="53"/>
                  </a:lnTo>
                  <a:lnTo>
                    <a:pt x="46" y="52"/>
                  </a:lnTo>
                  <a:lnTo>
                    <a:pt x="47" y="51"/>
                  </a:lnTo>
                  <a:lnTo>
                    <a:pt x="47" y="40"/>
                  </a:lnTo>
                  <a:lnTo>
                    <a:pt x="30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3" name="Freeform 1282"/>
            <p:cNvSpPr>
              <a:spLocks noChangeAspect="1"/>
            </p:cNvSpPr>
            <p:nvPr/>
          </p:nvSpPr>
          <p:spPr bwMode="auto">
            <a:xfrm>
              <a:off x="3695" y="1003"/>
              <a:ext cx="8" cy="16"/>
            </a:xfrm>
            <a:custGeom>
              <a:avLst/>
              <a:gdLst>
                <a:gd name="T0" fmla="*/ 0 w 24"/>
                <a:gd name="T1" fmla="*/ 0 h 48"/>
                <a:gd name="T2" fmla="*/ 0 w 24"/>
                <a:gd name="T3" fmla="*/ 0 h 48"/>
                <a:gd name="T4" fmla="*/ 0 w 24"/>
                <a:gd name="T5" fmla="*/ 0 h 48"/>
                <a:gd name="T6" fmla="*/ 0 w 24"/>
                <a:gd name="T7" fmla="*/ 0 h 48"/>
                <a:gd name="T8" fmla="*/ 0 w 24"/>
                <a:gd name="T9" fmla="*/ 0 h 48"/>
                <a:gd name="T10" fmla="*/ 0 w 24"/>
                <a:gd name="T11" fmla="*/ 0 h 48"/>
                <a:gd name="T12" fmla="*/ 0 w 24"/>
                <a:gd name="T13" fmla="*/ 0 h 48"/>
                <a:gd name="T14" fmla="*/ 0 w 24"/>
                <a:gd name="T15" fmla="*/ 0 h 48"/>
                <a:gd name="T16" fmla="*/ 0 w 24"/>
                <a:gd name="T17" fmla="*/ 0 h 48"/>
                <a:gd name="T18" fmla="*/ 0 w 24"/>
                <a:gd name="T19" fmla="*/ 0 h 48"/>
                <a:gd name="T20" fmla="*/ 0 w 24"/>
                <a:gd name="T21" fmla="*/ 0 h 48"/>
                <a:gd name="T22" fmla="*/ 0 w 24"/>
                <a:gd name="T23" fmla="*/ 0 h 48"/>
                <a:gd name="T24" fmla="*/ 0 w 24"/>
                <a:gd name="T25" fmla="*/ 0 h 48"/>
                <a:gd name="T26" fmla="*/ 0 w 24"/>
                <a:gd name="T27" fmla="*/ 0 h 48"/>
                <a:gd name="T28" fmla="*/ 0 w 24"/>
                <a:gd name="T29" fmla="*/ 0 h 48"/>
                <a:gd name="T30" fmla="*/ 0 w 24"/>
                <a:gd name="T31" fmla="*/ 0 h 48"/>
                <a:gd name="T32" fmla="*/ 0 w 24"/>
                <a:gd name="T33" fmla="*/ 0 h 48"/>
                <a:gd name="T34" fmla="*/ 0 w 24"/>
                <a:gd name="T35" fmla="*/ 0 h 48"/>
                <a:gd name="T36" fmla="*/ 0 w 24"/>
                <a:gd name="T37" fmla="*/ 0 h 48"/>
                <a:gd name="T38" fmla="*/ 0 w 24"/>
                <a:gd name="T39" fmla="*/ 0 h 48"/>
                <a:gd name="T40" fmla="*/ 0 w 24"/>
                <a:gd name="T41" fmla="*/ 0 h 48"/>
                <a:gd name="T42" fmla="*/ 0 w 24"/>
                <a:gd name="T43" fmla="*/ 0 h 48"/>
                <a:gd name="T44" fmla="*/ 0 w 24"/>
                <a:gd name="T45" fmla="*/ 0 h 48"/>
                <a:gd name="T46" fmla="*/ 0 w 24"/>
                <a:gd name="T47" fmla="*/ 0 h 48"/>
                <a:gd name="T48" fmla="*/ 0 w 24"/>
                <a:gd name="T49" fmla="*/ 0 h 48"/>
                <a:gd name="T50" fmla="*/ 0 w 24"/>
                <a:gd name="T51" fmla="*/ 0 h 48"/>
                <a:gd name="T52" fmla="*/ 0 w 24"/>
                <a:gd name="T53" fmla="*/ 0 h 48"/>
                <a:gd name="T54" fmla="*/ 0 w 24"/>
                <a:gd name="T55" fmla="*/ 0 h 48"/>
                <a:gd name="T56" fmla="*/ 0 w 24"/>
                <a:gd name="T57" fmla="*/ 0 h 48"/>
                <a:gd name="T58" fmla="*/ 0 w 24"/>
                <a:gd name="T59" fmla="*/ 0 h 48"/>
                <a:gd name="T60" fmla="*/ 0 w 24"/>
                <a:gd name="T61" fmla="*/ 0 h 48"/>
                <a:gd name="T62" fmla="*/ 0 w 24"/>
                <a:gd name="T63" fmla="*/ 0 h 48"/>
                <a:gd name="T64" fmla="*/ 0 w 24"/>
                <a:gd name="T65" fmla="*/ 0 h 48"/>
                <a:gd name="T66" fmla="*/ 0 w 24"/>
                <a:gd name="T67" fmla="*/ 0 h 48"/>
                <a:gd name="T68" fmla="*/ 0 w 24"/>
                <a:gd name="T69" fmla="*/ 0 h 48"/>
                <a:gd name="T70" fmla="*/ 0 w 24"/>
                <a:gd name="T71" fmla="*/ 0 h 48"/>
                <a:gd name="T72" fmla="*/ 0 w 24"/>
                <a:gd name="T73" fmla="*/ 0 h 48"/>
                <a:gd name="T74" fmla="*/ 0 w 24"/>
                <a:gd name="T75" fmla="*/ 0 h 48"/>
                <a:gd name="T76" fmla="*/ 0 w 24"/>
                <a:gd name="T77" fmla="*/ 0 h 48"/>
                <a:gd name="T78" fmla="*/ 0 w 24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48"/>
                <a:gd name="T122" fmla="*/ 24 w 24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4" name="Freeform 1283"/>
            <p:cNvSpPr>
              <a:spLocks noChangeAspect="1" noEditPoints="1"/>
            </p:cNvSpPr>
            <p:nvPr/>
          </p:nvSpPr>
          <p:spPr bwMode="auto">
            <a:xfrm>
              <a:off x="3704" y="1003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5" name="Freeform 1284"/>
            <p:cNvSpPr>
              <a:spLocks noChangeAspect="1"/>
            </p:cNvSpPr>
            <p:nvPr/>
          </p:nvSpPr>
          <p:spPr bwMode="auto">
            <a:xfrm>
              <a:off x="3720" y="1003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6" name="Freeform 1285"/>
            <p:cNvSpPr>
              <a:spLocks noChangeAspect="1" noEditPoints="1"/>
            </p:cNvSpPr>
            <p:nvPr/>
          </p:nvSpPr>
          <p:spPr bwMode="auto">
            <a:xfrm>
              <a:off x="3734" y="998"/>
              <a:ext cx="13" cy="21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6" y="62"/>
                  </a:lnTo>
                  <a:lnTo>
                    <a:pt x="25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4" y="55"/>
                  </a:lnTo>
                  <a:lnTo>
                    <a:pt x="4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4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5" y="16"/>
                  </a:lnTo>
                  <a:lnTo>
                    <a:pt x="26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5"/>
                  </a:lnTo>
                  <a:lnTo>
                    <a:pt x="24" y="55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7" name="Freeform 1286"/>
            <p:cNvSpPr>
              <a:spLocks noChangeAspect="1" noEditPoints="1"/>
            </p:cNvSpPr>
            <p:nvPr/>
          </p:nvSpPr>
          <p:spPr bwMode="auto">
            <a:xfrm>
              <a:off x="3749" y="1003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8" name="Freeform 1287"/>
            <p:cNvSpPr>
              <a:spLocks noChangeAspect="1" noEditPoints="1"/>
            </p:cNvSpPr>
            <p:nvPr/>
          </p:nvSpPr>
          <p:spPr bwMode="auto">
            <a:xfrm>
              <a:off x="3677" y="961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w 45"/>
                <a:gd name="T27" fmla="*/ 0 h 64"/>
                <a:gd name="T28" fmla="*/ 0 w 45"/>
                <a:gd name="T29" fmla="*/ 0 h 64"/>
                <a:gd name="T30" fmla="*/ 0 w 45"/>
                <a:gd name="T31" fmla="*/ 0 h 64"/>
                <a:gd name="T32" fmla="*/ 0 w 45"/>
                <a:gd name="T33" fmla="*/ 0 h 64"/>
                <a:gd name="T34" fmla="*/ 0 w 45"/>
                <a:gd name="T35" fmla="*/ 0 h 64"/>
                <a:gd name="T36" fmla="*/ 0 w 45"/>
                <a:gd name="T37" fmla="*/ 0 h 64"/>
                <a:gd name="T38" fmla="*/ 0 w 45"/>
                <a:gd name="T39" fmla="*/ 0 h 64"/>
                <a:gd name="T40" fmla="*/ 0 w 45"/>
                <a:gd name="T41" fmla="*/ 0 h 64"/>
                <a:gd name="T42" fmla="*/ 0 w 45"/>
                <a:gd name="T43" fmla="*/ 0 h 64"/>
                <a:gd name="T44" fmla="*/ 0 w 45"/>
                <a:gd name="T45" fmla="*/ 0 h 64"/>
                <a:gd name="T46" fmla="*/ 0 w 45"/>
                <a:gd name="T47" fmla="*/ 0 h 64"/>
                <a:gd name="T48" fmla="*/ 0 w 45"/>
                <a:gd name="T49" fmla="*/ 0 h 64"/>
                <a:gd name="T50" fmla="*/ 0 w 45"/>
                <a:gd name="T51" fmla="*/ 0 h 64"/>
                <a:gd name="T52" fmla="*/ 0 w 45"/>
                <a:gd name="T53" fmla="*/ 0 h 64"/>
                <a:gd name="T54" fmla="*/ 0 w 45"/>
                <a:gd name="T55" fmla="*/ 0 h 64"/>
                <a:gd name="T56" fmla="*/ 0 w 45"/>
                <a:gd name="T57" fmla="*/ 0 h 64"/>
                <a:gd name="T58" fmla="*/ 0 w 45"/>
                <a:gd name="T59" fmla="*/ 0 h 64"/>
                <a:gd name="T60" fmla="*/ 0 w 45"/>
                <a:gd name="T61" fmla="*/ 0 h 64"/>
                <a:gd name="T62" fmla="*/ 0 w 45"/>
                <a:gd name="T63" fmla="*/ 0 h 64"/>
                <a:gd name="T64" fmla="*/ 0 w 45"/>
                <a:gd name="T65" fmla="*/ 0 h 64"/>
                <a:gd name="T66" fmla="*/ 0 w 45"/>
                <a:gd name="T67" fmla="*/ 0 h 64"/>
                <a:gd name="T68" fmla="*/ 0 w 45"/>
                <a:gd name="T69" fmla="*/ 0 h 64"/>
                <a:gd name="T70" fmla="*/ 0 w 45"/>
                <a:gd name="T71" fmla="*/ 0 h 64"/>
                <a:gd name="T72" fmla="*/ 0 w 45"/>
                <a:gd name="T73" fmla="*/ 0 h 64"/>
                <a:gd name="T74" fmla="*/ 0 w 45"/>
                <a:gd name="T75" fmla="*/ 0 h 64"/>
                <a:gd name="T76" fmla="*/ 0 w 45"/>
                <a:gd name="T77" fmla="*/ 0 h 64"/>
                <a:gd name="T78" fmla="*/ 0 w 45"/>
                <a:gd name="T79" fmla="*/ 0 h 64"/>
                <a:gd name="T80" fmla="*/ 0 w 45"/>
                <a:gd name="T81" fmla="*/ 0 h 64"/>
                <a:gd name="T82" fmla="*/ 0 w 45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4"/>
                <a:gd name="T128" fmla="*/ 45 w 45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5" y="3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2"/>
                  </a:lnTo>
                  <a:lnTo>
                    <a:pt x="45" y="23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2"/>
                  </a:lnTo>
                  <a:lnTo>
                    <a:pt x="41" y="33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5" y="36"/>
                  </a:lnTo>
                  <a:lnTo>
                    <a:pt x="34" y="36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4"/>
                  </a:lnTo>
                  <a:lnTo>
                    <a:pt x="0" y="64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5" y="25"/>
                  </a:lnTo>
                  <a:lnTo>
                    <a:pt x="35" y="24"/>
                  </a:lnTo>
                  <a:lnTo>
                    <a:pt x="37" y="23"/>
                  </a:lnTo>
                  <a:lnTo>
                    <a:pt x="37" y="22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4" y="13"/>
                  </a:lnTo>
                  <a:lnTo>
                    <a:pt x="33" y="12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199" name="Freeform 1288"/>
            <p:cNvSpPr>
              <a:spLocks noChangeAspect="1" noEditPoints="1"/>
            </p:cNvSpPr>
            <p:nvPr/>
          </p:nvSpPr>
          <p:spPr bwMode="auto">
            <a:xfrm>
              <a:off x="3694" y="966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0" name="Freeform 1289"/>
            <p:cNvSpPr>
              <a:spLocks noChangeAspect="1" noEditPoints="1"/>
            </p:cNvSpPr>
            <p:nvPr/>
          </p:nvSpPr>
          <p:spPr bwMode="auto">
            <a:xfrm>
              <a:off x="3709" y="961"/>
              <a:ext cx="13" cy="21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0" y="64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1"/>
                  </a:lnTo>
                  <a:lnTo>
                    <a:pt x="27" y="61"/>
                  </a:lnTo>
                  <a:lnTo>
                    <a:pt x="27" y="62"/>
                  </a:lnTo>
                  <a:lnTo>
                    <a:pt x="25" y="63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9" y="62"/>
                  </a:lnTo>
                  <a:lnTo>
                    <a:pt x="8" y="62"/>
                  </a:lnTo>
                  <a:lnTo>
                    <a:pt x="8" y="61"/>
                  </a:lnTo>
                  <a:lnTo>
                    <a:pt x="7" y="61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3"/>
                  </a:lnTo>
                  <a:lnTo>
                    <a:pt x="0" y="41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5" y="22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0" y="2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38" y="64"/>
                  </a:lnTo>
                  <a:lnTo>
                    <a:pt x="30" y="64"/>
                  </a:lnTo>
                  <a:close/>
                  <a:moveTo>
                    <a:pt x="7" y="41"/>
                  </a:moveTo>
                  <a:lnTo>
                    <a:pt x="7" y="43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1"/>
                  </a:lnTo>
                  <a:lnTo>
                    <a:pt x="10" y="52"/>
                  </a:lnTo>
                  <a:lnTo>
                    <a:pt x="10" y="53"/>
                  </a:lnTo>
                  <a:lnTo>
                    <a:pt x="11" y="54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8" y="51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9" y="32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1" name="Freeform 1290"/>
            <p:cNvSpPr>
              <a:spLocks noChangeAspect="1"/>
            </p:cNvSpPr>
            <p:nvPr/>
          </p:nvSpPr>
          <p:spPr bwMode="auto">
            <a:xfrm>
              <a:off x="3725" y="966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2" name="Freeform 1291"/>
            <p:cNvSpPr>
              <a:spLocks noChangeAspect="1" noEditPoints="1"/>
            </p:cNvSpPr>
            <p:nvPr/>
          </p:nvSpPr>
          <p:spPr bwMode="auto">
            <a:xfrm>
              <a:off x="3734" y="966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3" name="Freeform 1292"/>
            <p:cNvSpPr>
              <a:spLocks noChangeAspect="1"/>
            </p:cNvSpPr>
            <p:nvPr/>
          </p:nvSpPr>
          <p:spPr bwMode="auto">
            <a:xfrm>
              <a:off x="3837" y="966"/>
              <a:ext cx="16" cy="22"/>
            </a:xfrm>
            <a:custGeom>
              <a:avLst/>
              <a:gdLst>
                <a:gd name="T0" fmla="*/ 0 w 47"/>
                <a:gd name="T1" fmla="*/ 0 h 66"/>
                <a:gd name="T2" fmla="*/ 0 w 47"/>
                <a:gd name="T3" fmla="*/ 0 h 66"/>
                <a:gd name="T4" fmla="*/ 0 w 47"/>
                <a:gd name="T5" fmla="*/ 0 h 66"/>
                <a:gd name="T6" fmla="*/ 0 w 47"/>
                <a:gd name="T7" fmla="*/ 0 h 66"/>
                <a:gd name="T8" fmla="*/ 0 w 47"/>
                <a:gd name="T9" fmla="*/ 0 h 66"/>
                <a:gd name="T10" fmla="*/ 0 w 47"/>
                <a:gd name="T11" fmla="*/ 0 h 66"/>
                <a:gd name="T12" fmla="*/ 0 w 47"/>
                <a:gd name="T13" fmla="*/ 0 h 66"/>
                <a:gd name="T14" fmla="*/ 0 w 47"/>
                <a:gd name="T15" fmla="*/ 0 h 66"/>
                <a:gd name="T16" fmla="*/ 0 w 47"/>
                <a:gd name="T17" fmla="*/ 0 h 66"/>
                <a:gd name="T18" fmla="*/ 0 w 47"/>
                <a:gd name="T19" fmla="*/ 0 h 66"/>
                <a:gd name="T20" fmla="*/ 0 w 47"/>
                <a:gd name="T21" fmla="*/ 0 h 66"/>
                <a:gd name="T22" fmla="*/ 0 w 47"/>
                <a:gd name="T23" fmla="*/ 0 h 66"/>
                <a:gd name="T24" fmla="*/ 0 w 47"/>
                <a:gd name="T25" fmla="*/ 0 h 66"/>
                <a:gd name="T26" fmla="*/ 0 w 47"/>
                <a:gd name="T27" fmla="*/ 0 h 66"/>
                <a:gd name="T28" fmla="*/ 0 w 47"/>
                <a:gd name="T29" fmla="*/ 0 h 66"/>
                <a:gd name="T30" fmla="*/ 0 w 47"/>
                <a:gd name="T31" fmla="*/ 0 h 66"/>
                <a:gd name="T32" fmla="*/ 0 w 47"/>
                <a:gd name="T33" fmla="*/ 0 h 66"/>
                <a:gd name="T34" fmla="*/ 0 w 47"/>
                <a:gd name="T35" fmla="*/ 0 h 66"/>
                <a:gd name="T36" fmla="*/ 0 w 47"/>
                <a:gd name="T37" fmla="*/ 0 h 66"/>
                <a:gd name="T38" fmla="*/ 0 w 47"/>
                <a:gd name="T39" fmla="*/ 0 h 66"/>
                <a:gd name="T40" fmla="*/ 0 w 47"/>
                <a:gd name="T41" fmla="*/ 0 h 66"/>
                <a:gd name="T42" fmla="*/ 0 w 47"/>
                <a:gd name="T43" fmla="*/ 0 h 66"/>
                <a:gd name="T44" fmla="*/ 0 w 47"/>
                <a:gd name="T45" fmla="*/ 0 h 66"/>
                <a:gd name="T46" fmla="*/ 0 w 47"/>
                <a:gd name="T47" fmla="*/ 0 h 66"/>
                <a:gd name="T48" fmla="*/ 0 w 47"/>
                <a:gd name="T49" fmla="*/ 0 h 66"/>
                <a:gd name="T50" fmla="*/ 0 w 47"/>
                <a:gd name="T51" fmla="*/ 0 h 66"/>
                <a:gd name="T52" fmla="*/ 0 w 47"/>
                <a:gd name="T53" fmla="*/ 0 h 66"/>
                <a:gd name="T54" fmla="*/ 0 w 47"/>
                <a:gd name="T55" fmla="*/ 0 h 66"/>
                <a:gd name="T56" fmla="*/ 0 w 47"/>
                <a:gd name="T57" fmla="*/ 0 h 66"/>
                <a:gd name="T58" fmla="*/ 0 w 47"/>
                <a:gd name="T59" fmla="*/ 0 h 66"/>
                <a:gd name="T60" fmla="*/ 0 w 47"/>
                <a:gd name="T61" fmla="*/ 0 h 66"/>
                <a:gd name="T62" fmla="*/ 0 w 47"/>
                <a:gd name="T63" fmla="*/ 0 h 66"/>
                <a:gd name="T64" fmla="*/ 0 w 47"/>
                <a:gd name="T65" fmla="*/ 0 h 66"/>
                <a:gd name="T66" fmla="*/ 0 w 47"/>
                <a:gd name="T67" fmla="*/ 0 h 66"/>
                <a:gd name="T68" fmla="*/ 0 w 47"/>
                <a:gd name="T69" fmla="*/ 0 h 66"/>
                <a:gd name="T70" fmla="*/ 0 w 47"/>
                <a:gd name="T71" fmla="*/ 0 h 66"/>
                <a:gd name="T72" fmla="*/ 0 w 47"/>
                <a:gd name="T73" fmla="*/ 0 h 66"/>
                <a:gd name="T74" fmla="*/ 0 w 47"/>
                <a:gd name="T75" fmla="*/ 0 h 66"/>
                <a:gd name="T76" fmla="*/ 0 w 47"/>
                <a:gd name="T77" fmla="*/ 0 h 66"/>
                <a:gd name="T78" fmla="*/ 0 w 47"/>
                <a:gd name="T79" fmla="*/ 0 h 66"/>
                <a:gd name="T80" fmla="*/ 0 w 47"/>
                <a:gd name="T81" fmla="*/ 0 h 66"/>
                <a:gd name="T82" fmla="*/ 0 w 47"/>
                <a:gd name="T83" fmla="*/ 0 h 66"/>
                <a:gd name="T84" fmla="*/ 0 w 47"/>
                <a:gd name="T85" fmla="*/ 0 h 66"/>
                <a:gd name="T86" fmla="*/ 0 w 47"/>
                <a:gd name="T87" fmla="*/ 0 h 66"/>
                <a:gd name="T88" fmla="*/ 0 w 47"/>
                <a:gd name="T89" fmla="*/ 0 h 66"/>
                <a:gd name="T90" fmla="*/ 0 w 47"/>
                <a:gd name="T91" fmla="*/ 0 h 66"/>
                <a:gd name="T92" fmla="*/ 0 w 47"/>
                <a:gd name="T93" fmla="*/ 0 h 66"/>
                <a:gd name="T94" fmla="*/ 0 w 47"/>
                <a:gd name="T95" fmla="*/ 0 h 66"/>
                <a:gd name="T96" fmla="*/ 0 w 47"/>
                <a:gd name="T97" fmla="*/ 0 h 66"/>
                <a:gd name="T98" fmla="*/ 0 w 47"/>
                <a:gd name="T99" fmla="*/ 0 h 66"/>
                <a:gd name="T100" fmla="*/ 0 w 47"/>
                <a:gd name="T101" fmla="*/ 0 h 66"/>
                <a:gd name="T102" fmla="*/ 0 w 47"/>
                <a:gd name="T103" fmla="*/ 0 h 66"/>
                <a:gd name="T104" fmla="*/ 0 w 47"/>
                <a:gd name="T105" fmla="*/ 0 h 66"/>
                <a:gd name="T106" fmla="*/ 0 w 47"/>
                <a:gd name="T107" fmla="*/ 0 h 66"/>
                <a:gd name="T108" fmla="*/ 0 w 47"/>
                <a:gd name="T109" fmla="*/ 0 h 66"/>
                <a:gd name="T110" fmla="*/ 0 w 47"/>
                <a:gd name="T111" fmla="*/ 0 h 66"/>
                <a:gd name="T112" fmla="*/ 0 w 47"/>
                <a:gd name="T113" fmla="*/ 0 h 6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7"/>
                <a:gd name="T172" fmla="*/ 0 h 66"/>
                <a:gd name="T173" fmla="*/ 47 w 47"/>
                <a:gd name="T174" fmla="*/ 66 h 66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7" h="66">
                  <a:moveTo>
                    <a:pt x="0" y="43"/>
                  </a:moveTo>
                  <a:lnTo>
                    <a:pt x="8" y="43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10" y="47"/>
                  </a:lnTo>
                  <a:lnTo>
                    <a:pt x="10" y="48"/>
                  </a:lnTo>
                  <a:lnTo>
                    <a:pt x="10" y="49"/>
                  </a:lnTo>
                  <a:lnTo>
                    <a:pt x="11" y="50"/>
                  </a:lnTo>
                  <a:lnTo>
                    <a:pt x="11" y="51"/>
                  </a:lnTo>
                  <a:lnTo>
                    <a:pt x="12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4"/>
                  </a:lnTo>
                  <a:lnTo>
                    <a:pt x="17" y="56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8"/>
                  </a:lnTo>
                  <a:lnTo>
                    <a:pt x="21" y="58"/>
                  </a:lnTo>
                  <a:lnTo>
                    <a:pt x="23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30" y="58"/>
                  </a:lnTo>
                  <a:lnTo>
                    <a:pt x="31" y="57"/>
                  </a:lnTo>
                  <a:lnTo>
                    <a:pt x="33" y="57"/>
                  </a:lnTo>
                  <a:lnTo>
                    <a:pt x="34" y="56"/>
                  </a:lnTo>
                  <a:lnTo>
                    <a:pt x="36" y="54"/>
                  </a:lnTo>
                  <a:lnTo>
                    <a:pt x="37" y="53"/>
                  </a:lnTo>
                  <a:lnTo>
                    <a:pt x="37" y="52"/>
                  </a:lnTo>
                  <a:lnTo>
                    <a:pt x="38" y="51"/>
                  </a:lnTo>
                  <a:lnTo>
                    <a:pt x="39" y="50"/>
                  </a:lnTo>
                  <a:lnTo>
                    <a:pt x="39" y="49"/>
                  </a:lnTo>
                  <a:lnTo>
                    <a:pt x="39" y="47"/>
                  </a:lnTo>
                  <a:lnTo>
                    <a:pt x="39" y="46"/>
                  </a:lnTo>
                  <a:lnTo>
                    <a:pt x="39" y="44"/>
                  </a:lnTo>
                  <a:lnTo>
                    <a:pt x="38" y="43"/>
                  </a:lnTo>
                  <a:lnTo>
                    <a:pt x="38" y="42"/>
                  </a:lnTo>
                  <a:lnTo>
                    <a:pt x="37" y="41"/>
                  </a:lnTo>
                  <a:lnTo>
                    <a:pt x="36" y="40"/>
                  </a:lnTo>
                  <a:lnTo>
                    <a:pt x="35" y="39"/>
                  </a:lnTo>
                  <a:lnTo>
                    <a:pt x="34" y="39"/>
                  </a:lnTo>
                  <a:lnTo>
                    <a:pt x="33" y="38"/>
                  </a:lnTo>
                  <a:lnTo>
                    <a:pt x="32" y="38"/>
                  </a:lnTo>
                  <a:lnTo>
                    <a:pt x="30" y="37"/>
                  </a:lnTo>
                  <a:lnTo>
                    <a:pt x="26" y="37"/>
                  </a:lnTo>
                  <a:lnTo>
                    <a:pt x="24" y="36"/>
                  </a:lnTo>
                  <a:lnTo>
                    <a:pt x="22" y="36"/>
                  </a:lnTo>
                  <a:lnTo>
                    <a:pt x="21" y="34"/>
                  </a:lnTo>
                  <a:lnTo>
                    <a:pt x="19" y="34"/>
                  </a:lnTo>
                  <a:lnTo>
                    <a:pt x="17" y="33"/>
                  </a:lnTo>
                  <a:lnTo>
                    <a:pt x="16" y="33"/>
                  </a:lnTo>
                  <a:lnTo>
                    <a:pt x="15" y="32"/>
                  </a:lnTo>
                  <a:lnTo>
                    <a:pt x="13" y="32"/>
                  </a:lnTo>
                  <a:lnTo>
                    <a:pt x="12" y="32"/>
                  </a:lnTo>
                  <a:lnTo>
                    <a:pt x="12" y="31"/>
                  </a:lnTo>
                  <a:lnTo>
                    <a:pt x="10" y="30"/>
                  </a:lnTo>
                  <a:lnTo>
                    <a:pt x="8" y="29"/>
                  </a:lnTo>
                  <a:lnTo>
                    <a:pt x="7" y="29"/>
                  </a:lnTo>
                  <a:lnTo>
                    <a:pt x="5" y="27"/>
                  </a:lnTo>
                  <a:lnTo>
                    <a:pt x="4" y="26"/>
                  </a:lnTo>
                  <a:lnTo>
                    <a:pt x="3" y="23"/>
                  </a:lnTo>
                  <a:lnTo>
                    <a:pt x="3" y="22"/>
                  </a:lnTo>
                  <a:lnTo>
                    <a:pt x="3" y="21"/>
                  </a:lnTo>
                  <a:lnTo>
                    <a:pt x="2" y="21"/>
                  </a:lnTo>
                  <a:lnTo>
                    <a:pt x="2" y="20"/>
                  </a:lnTo>
                  <a:lnTo>
                    <a:pt x="2" y="19"/>
                  </a:lnTo>
                  <a:lnTo>
                    <a:pt x="2" y="18"/>
                  </a:lnTo>
                  <a:lnTo>
                    <a:pt x="2" y="17"/>
                  </a:lnTo>
                  <a:lnTo>
                    <a:pt x="2" y="15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4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6" y="1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6" y="2"/>
                  </a:lnTo>
                  <a:lnTo>
                    <a:pt x="37" y="3"/>
                  </a:lnTo>
                  <a:lnTo>
                    <a:pt x="38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9"/>
                  </a:lnTo>
                  <a:lnTo>
                    <a:pt x="44" y="10"/>
                  </a:lnTo>
                  <a:lnTo>
                    <a:pt x="44" y="11"/>
                  </a:lnTo>
                  <a:lnTo>
                    <a:pt x="45" y="12"/>
                  </a:lnTo>
                  <a:lnTo>
                    <a:pt x="45" y="13"/>
                  </a:lnTo>
                  <a:lnTo>
                    <a:pt x="46" y="14"/>
                  </a:lnTo>
                  <a:lnTo>
                    <a:pt x="46" y="17"/>
                  </a:lnTo>
                  <a:lnTo>
                    <a:pt x="46" y="18"/>
                  </a:lnTo>
                  <a:lnTo>
                    <a:pt x="46" y="19"/>
                  </a:lnTo>
                  <a:lnTo>
                    <a:pt x="38" y="19"/>
                  </a:lnTo>
                  <a:lnTo>
                    <a:pt x="38" y="18"/>
                  </a:lnTo>
                  <a:lnTo>
                    <a:pt x="38" y="17"/>
                  </a:lnTo>
                  <a:lnTo>
                    <a:pt x="37" y="15"/>
                  </a:lnTo>
                  <a:lnTo>
                    <a:pt x="37" y="14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1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9"/>
                  </a:lnTo>
                  <a:lnTo>
                    <a:pt x="17" y="9"/>
                  </a:lnTo>
                  <a:lnTo>
                    <a:pt x="16" y="9"/>
                  </a:lnTo>
                  <a:lnTo>
                    <a:pt x="15" y="10"/>
                  </a:lnTo>
                  <a:lnTo>
                    <a:pt x="14" y="10"/>
                  </a:lnTo>
                  <a:lnTo>
                    <a:pt x="13" y="11"/>
                  </a:lnTo>
                  <a:lnTo>
                    <a:pt x="13" y="12"/>
                  </a:lnTo>
                  <a:lnTo>
                    <a:pt x="12" y="13"/>
                  </a:lnTo>
                  <a:lnTo>
                    <a:pt x="11" y="14"/>
                  </a:lnTo>
                  <a:lnTo>
                    <a:pt x="11" y="15"/>
                  </a:lnTo>
                  <a:lnTo>
                    <a:pt x="11" y="17"/>
                  </a:lnTo>
                  <a:lnTo>
                    <a:pt x="11" y="19"/>
                  </a:lnTo>
                  <a:lnTo>
                    <a:pt x="12" y="20"/>
                  </a:lnTo>
                  <a:lnTo>
                    <a:pt x="12" y="21"/>
                  </a:lnTo>
                  <a:lnTo>
                    <a:pt x="13" y="22"/>
                  </a:lnTo>
                  <a:lnTo>
                    <a:pt x="14" y="23"/>
                  </a:lnTo>
                  <a:lnTo>
                    <a:pt x="15" y="23"/>
                  </a:lnTo>
                  <a:lnTo>
                    <a:pt x="17" y="24"/>
                  </a:lnTo>
                  <a:lnTo>
                    <a:pt x="18" y="26"/>
                  </a:lnTo>
                  <a:lnTo>
                    <a:pt x="20" y="26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8" y="28"/>
                  </a:lnTo>
                  <a:lnTo>
                    <a:pt x="33" y="29"/>
                  </a:lnTo>
                  <a:lnTo>
                    <a:pt x="34" y="30"/>
                  </a:lnTo>
                  <a:lnTo>
                    <a:pt x="35" y="30"/>
                  </a:lnTo>
                  <a:lnTo>
                    <a:pt x="36" y="31"/>
                  </a:lnTo>
                  <a:lnTo>
                    <a:pt x="37" y="31"/>
                  </a:lnTo>
                  <a:lnTo>
                    <a:pt x="39" y="32"/>
                  </a:lnTo>
                  <a:lnTo>
                    <a:pt x="40" y="32"/>
                  </a:lnTo>
                  <a:lnTo>
                    <a:pt x="42" y="34"/>
                  </a:lnTo>
                  <a:lnTo>
                    <a:pt x="43" y="34"/>
                  </a:lnTo>
                  <a:lnTo>
                    <a:pt x="43" y="36"/>
                  </a:lnTo>
                  <a:lnTo>
                    <a:pt x="44" y="37"/>
                  </a:lnTo>
                  <a:lnTo>
                    <a:pt x="45" y="38"/>
                  </a:lnTo>
                  <a:lnTo>
                    <a:pt x="46" y="40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7" y="43"/>
                  </a:lnTo>
                  <a:lnTo>
                    <a:pt x="47" y="44"/>
                  </a:lnTo>
                  <a:lnTo>
                    <a:pt x="47" y="46"/>
                  </a:lnTo>
                  <a:lnTo>
                    <a:pt x="47" y="47"/>
                  </a:lnTo>
                  <a:lnTo>
                    <a:pt x="47" y="48"/>
                  </a:lnTo>
                  <a:lnTo>
                    <a:pt x="47" y="49"/>
                  </a:lnTo>
                  <a:lnTo>
                    <a:pt x="47" y="50"/>
                  </a:lnTo>
                  <a:lnTo>
                    <a:pt x="46" y="51"/>
                  </a:lnTo>
                  <a:lnTo>
                    <a:pt x="46" y="52"/>
                  </a:lnTo>
                  <a:lnTo>
                    <a:pt x="46" y="53"/>
                  </a:lnTo>
                  <a:lnTo>
                    <a:pt x="45" y="56"/>
                  </a:lnTo>
                  <a:lnTo>
                    <a:pt x="44" y="57"/>
                  </a:lnTo>
                  <a:lnTo>
                    <a:pt x="43" y="58"/>
                  </a:lnTo>
                  <a:lnTo>
                    <a:pt x="42" y="59"/>
                  </a:lnTo>
                  <a:lnTo>
                    <a:pt x="41" y="60"/>
                  </a:lnTo>
                  <a:lnTo>
                    <a:pt x="40" y="61"/>
                  </a:lnTo>
                  <a:lnTo>
                    <a:pt x="39" y="62"/>
                  </a:lnTo>
                  <a:lnTo>
                    <a:pt x="38" y="62"/>
                  </a:lnTo>
                  <a:lnTo>
                    <a:pt x="37" y="63"/>
                  </a:lnTo>
                  <a:lnTo>
                    <a:pt x="36" y="63"/>
                  </a:lnTo>
                  <a:lnTo>
                    <a:pt x="34" y="64"/>
                  </a:lnTo>
                  <a:lnTo>
                    <a:pt x="33" y="64"/>
                  </a:lnTo>
                  <a:lnTo>
                    <a:pt x="32" y="64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8" y="61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2" y="53"/>
                  </a:lnTo>
                  <a:lnTo>
                    <a:pt x="2" y="52"/>
                  </a:lnTo>
                  <a:lnTo>
                    <a:pt x="1" y="51"/>
                  </a:lnTo>
                  <a:lnTo>
                    <a:pt x="1" y="50"/>
                  </a:lnTo>
                  <a:lnTo>
                    <a:pt x="1" y="48"/>
                  </a:lnTo>
                  <a:lnTo>
                    <a:pt x="0" y="47"/>
                  </a:lnTo>
                  <a:lnTo>
                    <a:pt x="0" y="44"/>
                  </a:lnTo>
                  <a:lnTo>
                    <a:pt x="0" y="4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4" name="Freeform 1293"/>
            <p:cNvSpPr>
              <a:spLocks noChangeAspect="1" noEditPoints="1"/>
            </p:cNvSpPr>
            <p:nvPr/>
          </p:nvSpPr>
          <p:spPr bwMode="auto">
            <a:xfrm>
              <a:off x="3855" y="966"/>
              <a:ext cx="14" cy="22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w 40"/>
                <a:gd name="T23" fmla="*/ 0 h 64"/>
                <a:gd name="T24" fmla="*/ 0 w 40"/>
                <a:gd name="T25" fmla="*/ 0 h 64"/>
                <a:gd name="T26" fmla="*/ 0 w 40"/>
                <a:gd name="T27" fmla="*/ 0 h 64"/>
                <a:gd name="T28" fmla="*/ 0 w 40"/>
                <a:gd name="T29" fmla="*/ 0 h 64"/>
                <a:gd name="T30" fmla="*/ 0 w 40"/>
                <a:gd name="T31" fmla="*/ 0 h 64"/>
                <a:gd name="T32" fmla="*/ 0 w 40"/>
                <a:gd name="T33" fmla="*/ 0 h 64"/>
                <a:gd name="T34" fmla="*/ 0 w 40"/>
                <a:gd name="T35" fmla="*/ 0 h 64"/>
                <a:gd name="T36" fmla="*/ 0 w 40"/>
                <a:gd name="T37" fmla="*/ 0 h 64"/>
                <a:gd name="T38" fmla="*/ 0 w 40"/>
                <a:gd name="T39" fmla="*/ 0 h 64"/>
                <a:gd name="T40" fmla="*/ 0 w 40"/>
                <a:gd name="T41" fmla="*/ 0 h 64"/>
                <a:gd name="T42" fmla="*/ 0 w 40"/>
                <a:gd name="T43" fmla="*/ 0 h 64"/>
                <a:gd name="T44" fmla="*/ 0 w 40"/>
                <a:gd name="T45" fmla="*/ 0 h 64"/>
                <a:gd name="T46" fmla="*/ 0 w 40"/>
                <a:gd name="T47" fmla="*/ 0 h 64"/>
                <a:gd name="T48" fmla="*/ 0 w 40"/>
                <a:gd name="T49" fmla="*/ 0 h 64"/>
                <a:gd name="T50" fmla="*/ 0 w 40"/>
                <a:gd name="T51" fmla="*/ 0 h 64"/>
                <a:gd name="T52" fmla="*/ 0 w 40"/>
                <a:gd name="T53" fmla="*/ 0 h 64"/>
                <a:gd name="T54" fmla="*/ 0 w 40"/>
                <a:gd name="T55" fmla="*/ 0 h 64"/>
                <a:gd name="T56" fmla="*/ 0 w 40"/>
                <a:gd name="T57" fmla="*/ 0 h 64"/>
                <a:gd name="T58" fmla="*/ 0 w 40"/>
                <a:gd name="T59" fmla="*/ 0 h 64"/>
                <a:gd name="T60" fmla="*/ 0 w 40"/>
                <a:gd name="T61" fmla="*/ 0 h 64"/>
                <a:gd name="T62" fmla="*/ 0 w 40"/>
                <a:gd name="T63" fmla="*/ 0 h 64"/>
                <a:gd name="T64" fmla="*/ 0 w 40"/>
                <a:gd name="T65" fmla="*/ 0 h 64"/>
                <a:gd name="T66" fmla="*/ 0 w 40"/>
                <a:gd name="T67" fmla="*/ 0 h 64"/>
                <a:gd name="T68" fmla="*/ 0 w 40"/>
                <a:gd name="T69" fmla="*/ 0 h 64"/>
                <a:gd name="T70" fmla="*/ 0 w 40"/>
                <a:gd name="T71" fmla="*/ 0 h 64"/>
                <a:gd name="T72" fmla="*/ 0 w 40"/>
                <a:gd name="T73" fmla="*/ 0 h 64"/>
                <a:gd name="T74" fmla="*/ 0 w 40"/>
                <a:gd name="T75" fmla="*/ 0 h 64"/>
                <a:gd name="T76" fmla="*/ 0 w 40"/>
                <a:gd name="T77" fmla="*/ 0 h 64"/>
                <a:gd name="T78" fmla="*/ 0 w 40"/>
                <a:gd name="T79" fmla="*/ 0 h 64"/>
                <a:gd name="T80" fmla="*/ 0 w 40"/>
                <a:gd name="T81" fmla="*/ 0 h 64"/>
                <a:gd name="T82" fmla="*/ 0 w 40"/>
                <a:gd name="T83" fmla="*/ 0 h 64"/>
                <a:gd name="T84" fmla="*/ 0 w 40"/>
                <a:gd name="T85" fmla="*/ 0 h 64"/>
                <a:gd name="T86" fmla="*/ 0 w 40"/>
                <a:gd name="T87" fmla="*/ 0 h 64"/>
                <a:gd name="T88" fmla="*/ 0 w 40"/>
                <a:gd name="T89" fmla="*/ 0 h 64"/>
                <a:gd name="T90" fmla="*/ 0 w 40"/>
                <a:gd name="T91" fmla="*/ 0 h 64"/>
                <a:gd name="T92" fmla="*/ 0 w 40"/>
                <a:gd name="T93" fmla="*/ 0 h 64"/>
                <a:gd name="T94" fmla="*/ 0 w 40"/>
                <a:gd name="T95" fmla="*/ 0 h 64"/>
                <a:gd name="T96" fmla="*/ 0 w 40"/>
                <a:gd name="T97" fmla="*/ 0 h 64"/>
                <a:gd name="T98" fmla="*/ 0 w 40"/>
                <a:gd name="T99" fmla="*/ 0 h 64"/>
                <a:gd name="T100" fmla="*/ 0 w 40"/>
                <a:gd name="T101" fmla="*/ 0 h 64"/>
                <a:gd name="T102" fmla="*/ 0 w 40"/>
                <a:gd name="T103" fmla="*/ 0 h 64"/>
                <a:gd name="T104" fmla="*/ 0 w 40"/>
                <a:gd name="T105" fmla="*/ 0 h 64"/>
                <a:gd name="T106" fmla="*/ 0 w 40"/>
                <a:gd name="T107" fmla="*/ 0 h 64"/>
                <a:gd name="T108" fmla="*/ 0 w 40"/>
                <a:gd name="T109" fmla="*/ 0 h 64"/>
                <a:gd name="T110" fmla="*/ 0 w 40"/>
                <a:gd name="T111" fmla="*/ 0 h 64"/>
                <a:gd name="T112" fmla="*/ 0 w 40"/>
                <a:gd name="T113" fmla="*/ 0 h 64"/>
                <a:gd name="T114" fmla="*/ 0 w 40"/>
                <a:gd name="T115" fmla="*/ 0 h 64"/>
                <a:gd name="T116" fmla="*/ 0 w 40"/>
                <a:gd name="T117" fmla="*/ 0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64"/>
                <a:gd name="T179" fmla="*/ 40 w 40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64">
                  <a:moveTo>
                    <a:pt x="30" y="57"/>
                  </a:moveTo>
                  <a:lnTo>
                    <a:pt x="28" y="59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5" y="61"/>
                  </a:lnTo>
                  <a:lnTo>
                    <a:pt x="24" y="61"/>
                  </a:lnTo>
                  <a:lnTo>
                    <a:pt x="23" y="62"/>
                  </a:lnTo>
                  <a:lnTo>
                    <a:pt x="21" y="62"/>
                  </a:lnTo>
                  <a:lnTo>
                    <a:pt x="20" y="62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8" y="62"/>
                  </a:lnTo>
                  <a:lnTo>
                    <a:pt x="7" y="62"/>
                  </a:lnTo>
                  <a:lnTo>
                    <a:pt x="6" y="61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2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2"/>
                  </a:lnTo>
                  <a:lnTo>
                    <a:pt x="22" y="22"/>
                  </a:lnTo>
                  <a:lnTo>
                    <a:pt x="21" y="22"/>
                  </a:lnTo>
                  <a:lnTo>
                    <a:pt x="20" y="22"/>
                  </a:lnTo>
                  <a:lnTo>
                    <a:pt x="18" y="22"/>
                  </a:lnTo>
                  <a:lnTo>
                    <a:pt x="17" y="22"/>
                  </a:lnTo>
                  <a:lnTo>
                    <a:pt x="16" y="22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2"/>
                  </a:lnTo>
                  <a:lnTo>
                    <a:pt x="4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6" y="21"/>
                  </a:lnTo>
                  <a:lnTo>
                    <a:pt x="37" y="22"/>
                  </a:lnTo>
                  <a:lnTo>
                    <a:pt x="37" y="24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32"/>
                  </a:lnTo>
                  <a:lnTo>
                    <a:pt x="38" y="42"/>
                  </a:lnTo>
                  <a:lnTo>
                    <a:pt x="38" y="51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1"/>
                  </a:lnTo>
                  <a:lnTo>
                    <a:pt x="40" y="62"/>
                  </a:lnTo>
                  <a:lnTo>
                    <a:pt x="32" y="62"/>
                  </a:lnTo>
                  <a:lnTo>
                    <a:pt x="31" y="61"/>
                  </a:lnTo>
                  <a:lnTo>
                    <a:pt x="31" y="60"/>
                  </a:lnTo>
                  <a:lnTo>
                    <a:pt x="30" y="58"/>
                  </a:lnTo>
                  <a:lnTo>
                    <a:pt x="30" y="57"/>
                  </a:lnTo>
                  <a:close/>
                  <a:moveTo>
                    <a:pt x="30" y="40"/>
                  </a:moveTo>
                  <a:lnTo>
                    <a:pt x="28" y="41"/>
                  </a:lnTo>
                  <a:lnTo>
                    <a:pt x="25" y="41"/>
                  </a:lnTo>
                  <a:lnTo>
                    <a:pt x="22" y="42"/>
                  </a:lnTo>
                  <a:lnTo>
                    <a:pt x="21" y="42"/>
                  </a:lnTo>
                  <a:lnTo>
                    <a:pt x="20" y="42"/>
                  </a:lnTo>
                  <a:lnTo>
                    <a:pt x="18" y="42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1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4" y="54"/>
                  </a:lnTo>
                  <a:lnTo>
                    <a:pt x="26" y="52"/>
                  </a:lnTo>
                  <a:lnTo>
                    <a:pt x="27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0" y="40"/>
                  </a:lnTo>
                  <a:close/>
                  <a:moveTo>
                    <a:pt x="7" y="11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2"/>
                  </a:lnTo>
                  <a:lnTo>
                    <a:pt x="23" y="3"/>
                  </a:lnTo>
                  <a:lnTo>
                    <a:pt x="24" y="3"/>
                  </a:lnTo>
                  <a:lnTo>
                    <a:pt x="25" y="3"/>
                  </a:lnTo>
                  <a:lnTo>
                    <a:pt x="25" y="2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2"/>
                  </a:lnTo>
                  <a:lnTo>
                    <a:pt x="32" y="3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5" name="Freeform 1294"/>
            <p:cNvSpPr>
              <a:spLocks noChangeAspect="1" noEditPoints="1"/>
            </p:cNvSpPr>
            <p:nvPr/>
          </p:nvSpPr>
          <p:spPr bwMode="auto">
            <a:xfrm>
              <a:off x="3870" y="971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8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6" name="Freeform 1295"/>
            <p:cNvSpPr>
              <a:spLocks noChangeAspect="1"/>
            </p:cNvSpPr>
            <p:nvPr/>
          </p:nvSpPr>
          <p:spPr bwMode="auto">
            <a:xfrm>
              <a:off x="3895" y="966"/>
              <a:ext cx="19" cy="21"/>
            </a:xfrm>
            <a:custGeom>
              <a:avLst/>
              <a:gdLst>
                <a:gd name="T0" fmla="*/ 0 w 58"/>
                <a:gd name="T1" fmla="*/ 0 h 63"/>
                <a:gd name="T2" fmla="*/ 0 w 58"/>
                <a:gd name="T3" fmla="*/ 0 h 63"/>
                <a:gd name="T4" fmla="*/ 0 w 58"/>
                <a:gd name="T5" fmla="*/ 0 h 63"/>
                <a:gd name="T6" fmla="*/ 0 w 58"/>
                <a:gd name="T7" fmla="*/ 0 h 63"/>
                <a:gd name="T8" fmla="*/ 0 w 58"/>
                <a:gd name="T9" fmla="*/ 0 h 63"/>
                <a:gd name="T10" fmla="*/ 0 w 58"/>
                <a:gd name="T11" fmla="*/ 0 h 63"/>
                <a:gd name="T12" fmla="*/ 0 w 58"/>
                <a:gd name="T13" fmla="*/ 0 h 63"/>
                <a:gd name="T14" fmla="*/ 0 w 58"/>
                <a:gd name="T15" fmla="*/ 0 h 63"/>
                <a:gd name="T16" fmla="*/ 0 w 58"/>
                <a:gd name="T17" fmla="*/ 0 h 63"/>
                <a:gd name="T18" fmla="*/ 0 w 58"/>
                <a:gd name="T19" fmla="*/ 0 h 63"/>
                <a:gd name="T20" fmla="*/ 0 w 58"/>
                <a:gd name="T21" fmla="*/ 0 h 63"/>
                <a:gd name="T22" fmla="*/ 0 w 58"/>
                <a:gd name="T23" fmla="*/ 0 h 63"/>
                <a:gd name="T24" fmla="*/ 0 w 58"/>
                <a:gd name="T25" fmla="*/ 0 h 63"/>
                <a:gd name="T26" fmla="*/ 0 w 58"/>
                <a:gd name="T27" fmla="*/ 0 h 63"/>
                <a:gd name="T28" fmla="*/ 0 w 58"/>
                <a:gd name="T29" fmla="*/ 0 h 63"/>
                <a:gd name="T30" fmla="*/ 0 w 58"/>
                <a:gd name="T31" fmla="*/ 0 h 63"/>
                <a:gd name="T32" fmla="*/ 0 w 58"/>
                <a:gd name="T33" fmla="*/ 0 h 63"/>
                <a:gd name="T34" fmla="*/ 0 w 58"/>
                <a:gd name="T35" fmla="*/ 0 h 63"/>
                <a:gd name="T36" fmla="*/ 0 w 58"/>
                <a:gd name="T37" fmla="*/ 0 h 63"/>
                <a:gd name="T38" fmla="*/ 0 w 58"/>
                <a:gd name="T39" fmla="*/ 0 h 63"/>
                <a:gd name="T40" fmla="*/ 0 w 58"/>
                <a:gd name="T41" fmla="*/ 0 h 63"/>
                <a:gd name="T42" fmla="*/ 0 w 58"/>
                <a:gd name="T43" fmla="*/ 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63"/>
                <a:gd name="T68" fmla="*/ 58 w 58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63">
                  <a:moveTo>
                    <a:pt x="0" y="63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6" y="45"/>
                  </a:lnTo>
                  <a:lnTo>
                    <a:pt x="27" y="48"/>
                  </a:lnTo>
                  <a:lnTo>
                    <a:pt x="28" y="50"/>
                  </a:lnTo>
                  <a:lnTo>
                    <a:pt x="29" y="53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30" y="47"/>
                  </a:lnTo>
                  <a:lnTo>
                    <a:pt x="31" y="43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58" y="63"/>
                  </a:lnTo>
                  <a:lnTo>
                    <a:pt x="49" y="63"/>
                  </a:lnTo>
                  <a:lnTo>
                    <a:pt x="49" y="8"/>
                  </a:lnTo>
                  <a:lnTo>
                    <a:pt x="33" y="63"/>
                  </a:lnTo>
                  <a:lnTo>
                    <a:pt x="24" y="63"/>
                  </a:lnTo>
                  <a:lnTo>
                    <a:pt x="8" y="8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7" name="Freeform 1296"/>
            <p:cNvSpPr>
              <a:spLocks noChangeAspect="1" noEditPoints="1"/>
            </p:cNvSpPr>
            <p:nvPr/>
          </p:nvSpPr>
          <p:spPr bwMode="auto">
            <a:xfrm>
              <a:off x="3916" y="966"/>
              <a:ext cx="3" cy="21"/>
            </a:xfrm>
            <a:custGeom>
              <a:avLst/>
              <a:gdLst>
                <a:gd name="T0" fmla="*/ 0 w 7"/>
                <a:gd name="T1" fmla="*/ 0 h 63"/>
                <a:gd name="T2" fmla="*/ 0 w 7"/>
                <a:gd name="T3" fmla="*/ 0 h 63"/>
                <a:gd name="T4" fmla="*/ 0 w 7"/>
                <a:gd name="T5" fmla="*/ 0 h 63"/>
                <a:gd name="T6" fmla="*/ 0 w 7"/>
                <a:gd name="T7" fmla="*/ 0 h 63"/>
                <a:gd name="T8" fmla="*/ 0 w 7"/>
                <a:gd name="T9" fmla="*/ 0 h 63"/>
                <a:gd name="T10" fmla="*/ 0 w 7"/>
                <a:gd name="T11" fmla="*/ 0 h 63"/>
                <a:gd name="T12" fmla="*/ 0 w 7"/>
                <a:gd name="T13" fmla="*/ 0 h 63"/>
                <a:gd name="T14" fmla="*/ 0 w 7"/>
                <a:gd name="T15" fmla="*/ 0 h 63"/>
                <a:gd name="T16" fmla="*/ 0 w 7"/>
                <a:gd name="T17" fmla="*/ 0 h 63"/>
                <a:gd name="T18" fmla="*/ 0 w 7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3"/>
                <a:gd name="T32" fmla="*/ 7 w 7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3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8" name="Freeform 1297"/>
            <p:cNvSpPr>
              <a:spLocks noChangeAspect="1" noEditPoints="1"/>
            </p:cNvSpPr>
            <p:nvPr/>
          </p:nvSpPr>
          <p:spPr bwMode="auto">
            <a:xfrm>
              <a:off x="3922" y="971"/>
              <a:ext cx="13" cy="22"/>
            </a:xfrm>
            <a:custGeom>
              <a:avLst/>
              <a:gdLst>
                <a:gd name="T0" fmla="*/ 0 w 38"/>
                <a:gd name="T1" fmla="*/ 0 h 66"/>
                <a:gd name="T2" fmla="*/ 0 w 38"/>
                <a:gd name="T3" fmla="*/ 0 h 66"/>
                <a:gd name="T4" fmla="*/ 0 w 38"/>
                <a:gd name="T5" fmla="*/ 0 h 66"/>
                <a:gd name="T6" fmla="*/ 0 w 38"/>
                <a:gd name="T7" fmla="*/ 0 h 66"/>
                <a:gd name="T8" fmla="*/ 0 w 38"/>
                <a:gd name="T9" fmla="*/ 0 h 66"/>
                <a:gd name="T10" fmla="*/ 0 w 38"/>
                <a:gd name="T11" fmla="*/ 0 h 66"/>
                <a:gd name="T12" fmla="*/ 0 w 38"/>
                <a:gd name="T13" fmla="*/ 0 h 66"/>
                <a:gd name="T14" fmla="*/ 0 w 38"/>
                <a:gd name="T15" fmla="*/ 0 h 66"/>
                <a:gd name="T16" fmla="*/ 0 w 38"/>
                <a:gd name="T17" fmla="*/ 0 h 66"/>
                <a:gd name="T18" fmla="*/ 0 w 38"/>
                <a:gd name="T19" fmla="*/ 0 h 66"/>
                <a:gd name="T20" fmla="*/ 0 w 38"/>
                <a:gd name="T21" fmla="*/ 0 h 66"/>
                <a:gd name="T22" fmla="*/ 0 w 38"/>
                <a:gd name="T23" fmla="*/ 0 h 66"/>
                <a:gd name="T24" fmla="*/ 0 w 38"/>
                <a:gd name="T25" fmla="*/ 0 h 66"/>
                <a:gd name="T26" fmla="*/ 0 w 38"/>
                <a:gd name="T27" fmla="*/ 0 h 66"/>
                <a:gd name="T28" fmla="*/ 0 w 38"/>
                <a:gd name="T29" fmla="*/ 0 h 66"/>
                <a:gd name="T30" fmla="*/ 0 w 38"/>
                <a:gd name="T31" fmla="*/ 0 h 66"/>
                <a:gd name="T32" fmla="*/ 0 w 38"/>
                <a:gd name="T33" fmla="*/ 0 h 66"/>
                <a:gd name="T34" fmla="*/ 0 w 38"/>
                <a:gd name="T35" fmla="*/ 0 h 66"/>
                <a:gd name="T36" fmla="*/ 0 w 38"/>
                <a:gd name="T37" fmla="*/ 0 h 66"/>
                <a:gd name="T38" fmla="*/ 0 w 38"/>
                <a:gd name="T39" fmla="*/ 0 h 66"/>
                <a:gd name="T40" fmla="*/ 0 w 38"/>
                <a:gd name="T41" fmla="*/ 0 h 66"/>
                <a:gd name="T42" fmla="*/ 0 w 38"/>
                <a:gd name="T43" fmla="*/ 0 h 66"/>
                <a:gd name="T44" fmla="*/ 0 w 38"/>
                <a:gd name="T45" fmla="*/ 0 h 66"/>
                <a:gd name="T46" fmla="*/ 0 w 38"/>
                <a:gd name="T47" fmla="*/ 0 h 66"/>
                <a:gd name="T48" fmla="*/ 0 w 38"/>
                <a:gd name="T49" fmla="*/ 0 h 66"/>
                <a:gd name="T50" fmla="*/ 0 w 38"/>
                <a:gd name="T51" fmla="*/ 0 h 66"/>
                <a:gd name="T52" fmla="*/ 0 w 38"/>
                <a:gd name="T53" fmla="*/ 0 h 66"/>
                <a:gd name="T54" fmla="*/ 0 w 38"/>
                <a:gd name="T55" fmla="*/ 0 h 66"/>
                <a:gd name="T56" fmla="*/ 0 w 38"/>
                <a:gd name="T57" fmla="*/ 0 h 66"/>
                <a:gd name="T58" fmla="*/ 0 w 38"/>
                <a:gd name="T59" fmla="*/ 0 h 66"/>
                <a:gd name="T60" fmla="*/ 0 w 38"/>
                <a:gd name="T61" fmla="*/ 0 h 66"/>
                <a:gd name="T62" fmla="*/ 0 w 38"/>
                <a:gd name="T63" fmla="*/ 0 h 66"/>
                <a:gd name="T64" fmla="*/ 0 w 38"/>
                <a:gd name="T65" fmla="*/ 0 h 66"/>
                <a:gd name="T66" fmla="*/ 0 w 38"/>
                <a:gd name="T67" fmla="*/ 0 h 66"/>
                <a:gd name="T68" fmla="*/ 0 w 38"/>
                <a:gd name="T69" fmla="*/ 0 h 66"/>
                <a:gd name="T70" fmla="*/ 0 w 38"/>
                <a:gd name="T71" fmla="*/ 0 h 66"/>
                <a:gd name="T72" fmla="*/ 0 w 38"/>
                <a:gd name="T73" fmla="*/ 0 h 66"/>
                <a:gd name="T74" fmla="*/ 0 w 38"/>
                <a:gd name="T75" fmla="*/ 0 h 66"/>
                <a:gd name="T76" fmla="*/ 0 w 38"/>
                <a:gd name="T77" fmla="*/ 0 h 66"/>
                <a:gd name="T78" fmla="*/ 0 w 38"/>
                <a:gd name="T79" fmla="*/ 0 h 66"/>
                <a:gd name="T80" fmla="*/ 0 w 38"/>
                <a:gd name="T81" fmla="*/ 0 h 66"/>
                <a:gd name="T82" fmla="*/ 0 w 38"/>
                <a:gd name="T83" fmla="*/ 0 h 66"/>
                <a:gd name="T84" fmla="*/ 0 w 38"/>
                <a:gd name="T85" fmla="*/ 0 h 66"/>
                <a:gd name="T86" fmla="*/ 0 w 38"/>
                <a:gd name="T87" fmla="*/ 0 h 66"/>
                <a:gd name="T88" fmla="*/ 0 w 38"/>
                <a:gd name="T89" fmla="*/ 0 h 66"/>
                <a:gd name="T90" fmla="*/ 0 w 38"/>
                <a:gd name="T91" fmla="*/ 0 h 66"/>
                <a:gd name="T92" fmla="*/ 0 w 38"/>
                <a:gd name="T93" fmla="*/ 0 h 66"/>
                <a:gd name="T94" fmla="*/ 0 w 38"/>
                <a:gd name="T95" fmla="*/ 0 h 66"/>
                <a:gd name="T96" fmla="*/ 0 w 38"/>
                <a:gd name="T97" fmla="*/ 0 h 66"/>
                <a:gd name="T98" fmla="*/ 0 w 38"/>
                <a:gd name="T99" fmla="*/ 0 h 66"/>
                <a:gd name="T100" fmla="*/ 0 w 38"/>
                <a:gd name="T101" fmla="*/ 0 h 66"/>
                <a:gd name="T102" fmla="*/ 0 w 38"/>
                <a:gd name="T103" fmla="*/ 0 h 66"/>
                <a:gd name="T104" fmla="*/ 0 w 38"/>
                <a:gd name="T105" fmla="*/ 0 h 66"/>
                <a:gd name="T106" fmla="*/ 0 w 38"/>
                <a:gd name="T107" fmla="*/ 0 h 6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"/>
                <a:gd name="T163" fmla="*/ 0 h 66"/>
                <a:gd name="T164" fmla="*/ 38 w 38"/>
                <a:gd name="T165" fmla="*/ 66 h 66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" h="66">
                  <a:moveTo>
                    <a:pt x="1" y="52"/>
                  </a:moveTo>
                  <a:lnTo>
                    <a:pt x="8" y="53"/>
                  </a:lnTo>
                  <a:lnTo>
                    <a:pt x="8" y="54"/>
                  </a:lnTo>
                  <a:lnTo>
                    <a:pt x="9" y="55"/>
                  </a:lnTo>
                  <a:lnTo>
                    <a:pt x="9" y="56"/>
                  </a:lnTo>
                  <a:lnTo>
                    <a:pt x="10" y="57"/>
                  </a:lnTo>
                  <a:lnTo>
                    <a:pt x="13" y="57"/>
                  </a:lnTo>
                  <a:lnTo>
                    <a:pt x="14" y="57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4" y="57"/>
                  </a:lnTo>
                  <a:lnTo>
                    <a:pt x="25" y="57"/>
                  </a:lnTo>
                  <a:lnTo>
                    <a:pt x="26" y="56"/>
                  </a:lnTo>
                  <a:lnTo>
                    <a:pt x="27" y="56"/>
                  </a:lnTo>
                  <a:lnTo>
                    <a:pt x="27" y="55"/>
                  </a:lnTo>
                  <a:lnTo>
                    <a:pt x="28" y="54"/>
                  </a:lnTo>
                  <a:lnTo>
                    <a:pt x="29" y="53"/>
                  </a:lnTo>
                  <a:lnTo>
                    <a:pt x="29" y="52"/>
                  </a:lnTo>
                  <a:lnTo>
                    <a:pt x="30" y="51"/>
                  </a:lnTo>
                  <a:lnTo>
                    <a:pt x="30" y="50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2"/>
                  </a:lnTo>
                  <a:lnTo>
                    <a:pt x="29" y="43"/>
                  </a:lnTo>
                  <a:lnTo>
                    <a:pt x="28" y="44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3" y="46"/>
                  </a:lnTo>
                  <a:lnTo>
                    <a:pt x="22" y="47"/>
                  </a:lnTo>
                  <a:lnTo>
                    <a:pt x="20" y="47"/>
                  </a:lnTo>
                  <a:lnTo>
                    <a:pt x="19" y="47"/>
                  </a:lnTo>
                  <a:lnTo>
                    <a:pt x="18" y="47"/>
                  </a:lnTo>
                  <a:lnTo>
                    <a:pt x="17" y="47"/>
                  </a:lnTo>
                  <a:lnTo>
                    <a:pt x="16" y="47"/>
                  </a:lnTo>
                  <a:lnTo>
                    <a:pt x="15" y="47"/>
                  </a:lnTo>
                  <a:lnTo>
                    <a:pt x="14" y="46"/>
                  </a:lnTo>
                  <a:lnTo>
                    <a:pt x="13" y="46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1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4"/>
                  </a:lnTo>
                  <a:lnTo>
                    <a:pt x="7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2"/>
                  </a:lnTo>
                  <a:lnTo>
                    <a:pt x="26" y="2"/>
                  </a:lnTo>
                  <a:lnTo>
                    <a:pt x="28" y="3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0" y="1"/>
                  </a:lnTo>
                  <a:lnTo>
                    <a:pt x="38" y="1"/>
                  </a:lnTo>
                  <a:lnTo>
                    <a:pt x="38" y="41"/>
                  </a:lnTo>
                  <a:lnTo>
                    <a:pt x="38" y="42"/>
                  </a:lnTo>
                  <a:lnTo>
                    <a:pt x="38" y="44"/>
                  </a:lnTo>
                  <a:lnTo>
                    <a:pt x="38" y="46"/>
                  </a:lnTo>
                  <a:lnTo>
                    <a:pt x="38" y="49"/>
                  </a:lnTo>
                  <a:lnTo>
                    <a:pt x="38" y="51"/>
                  </a:lnTo>
                  <a:lnTo>
                    <a:pt x="37" y="52"/>
                  </a:lnTo>
                  <a:lnTo>
                    <a:pt x="37" y="54"/>
                  </a:lnTo>
                  <a:lnTo>
                    <a:pt x="36" y="55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35" y="59"/>
                  </a:lnTo>
                  <a:lnTo>
                    <a:pt x="34" y="60"/>
                  </a:lnTo>
                  <a:lnTo>
                    <a:pt x="34" y="61"/>
                  </a:lnTo>
                  <a:lnTo>
                    <a:pt x="33" y="62"/>
                  </a:lnTo>
                  <a:lnTo>
                    <a:pt x="32" y="62"/>
                  </a:lnTo>
                  <a:lnTo>
                    <a:pt x="30" y="63"/>
                  </a:lnTo>
                  <a:lnTo>
                    <a:pt x="29" y="64"/>
                  </a:lnTo>
                  <a:lnTo>
                    <a:pt x="28" y="64"/>
                  </a:lnTo>
                  <a:lnTo>
                    <a:pt x="27" y="65"/>
                  </a:lnTo>
                  <a:lnTo>
                    <a:pt x="25" y="65"/>
                  </a:lnTo>
                  <a:lnTo>
                    <a:pt x="24" y="65"/>
                  </a:lnTo>
                  <a:lnTo>
                    <a:pt x="23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7" y="66"/>
                  </a:lnTo>
                  <a:lnTo>
                    <a:pt x="15" y="66"/>
                  </a:lnTo>
                  <a:lnTo>
                    <a:pt x="13" y="66"/>
                  </a:lnTo>
                  <a:lnTo>
                    <a:pt x="11" y="65"/>
                  </a:lnTo>
                  <a:lnTo>
                    <a:pt x="9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5" y="63"/>
                  </a:lnTo>
                  <a:lnTo>
                    <a:pt x="4" y="62"/>
                  </a:lnTo>
                  <a:lnTo>
                    <a:pt x="3" y="61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1" y="52"/>
                  </a:lnTo>
                  <a:close/>
                  <a:moveTo>
                    <a:pt x="7" y="23"/>
                  </a:move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9" y="33"/>
                  </a:lnTo>
                  <a:lnTo>
                    <a:pt x="9" y="35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3" y="37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7"/>
                  </a:lnTo>
                  <a:lnTo>
                    <a:pt x="26" y="36"/>
                  </a:lnTo>
                  <a:lnTo>
                    <a:pt x="27" y="35"/>
                  </a:lnTo>
                  <a:lnTo>
                    <a:pt x="28" y="35"/>
                  </a:lnTo>
                  <a:lnTo>
                    <a:pt x="28" y="33"/>
                  </a:lnTo>
                  <a:lnTo>
                    <a:pt x="29" y="32"/>
                  </a:lnTo>
                  <a:lnTo>
                    <a:pt x="29" y="31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lnTo>
                    <a:pt x="30" y="23"/>
                  </a:lnTo>
                  <a:lnTo>
                    <a:pt x="30" y="22"/>
                  </a:lnTo>
                  <a:lnTo>
                    <a:pt x="30" y="20"/>
                  </a:lnTo>
                  <a:lnTo>
                    <a:pt x="30" y="19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09" name="Freeform 1298"/>
            <p:cNvSpPr>
              <a:spLocks noChangeAspect="1"/>
            </p:cNvSpPr>
            <p:nvPr/>
          </p:nvSpPr>
          <p:spPr bwMode="auto">
            <a:xfrm>
              <a:off x="3938" y="972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29" y="46"/>
                  </a:moveTo>
                  <a:lnTo>
                    <a:pt x="29" y="39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6" y="43"/>
                  </a:lnTo>
                  <a:lnTo>
                    <a:pt x="25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5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5" y="38"/>
                  </a:lnTo>
                  <a:lnTo>
                    <a:pt x="26" y="36"/>
                  </a:lnTo>
                  <a:lnTo>
                    <a:pt x="27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6"/>
                  </a:lnTo>
                  <a:lnTo>
                    <a:pt x="29" y="24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36" y="46"/>
                  </a:lnTo>
                  <a:lnTo>
                    <a:pt x="29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0" name="Freeform 1299"/>
            <p:cNvSpPr>
              <a:spLocks noChangeAspect="1" noEditPoints="1"/>
            </p:cNvSpPr>
            <p:nvPr/>
          </p:nvSpPr>
          <p:spPr bwMode="auto">
            <a:xfrm>
              <a:off x="3952" y="971"/>
              <a:ext cx="14" cy="17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1"/>
                <a:gd name="T157" fmla="*/ 0 h 49"/>
                <a:gd name="T158" fmla="*/ 41 w 41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1" h="49">
                  <a:moveTo>
                    <a:pt x="33" y="33"/>
                  </a:moveTo>
                  <a:lnTo>
                    <a:pt x="41" y="34"/>
                  </a:lnTo>
                  <a:lnTo>
                    <a:pt x="41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6"/>
                  </a:lnTo>
                  <a:lnTo>
                    <a:pt x="3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2"/>
                  </a:lnTo>
                  <a:lnTo>
                    <a:pt x="41" y="24"/>
                  </a:lnTo>
                  <a:lnTo>
                    <a:pt x="41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7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1" name="Rectangle 1300"/>
            <p:cNvSpPr>
              <a:spLocks noChangeAspect="1" noChangeArrowheads="1"/>
            </p:cNvSpPr>
            <p:nvPr/>
          </p:nvSpPr>
          <p:spPr bwMode="auto">
            <a:xfrm>
              <a:off x="3968" y="966"/>
              <a:ext cx="3" cy="21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212" name="Freeform 1301"/>
            <p:cNvSpPr>
              <a:spLocks noChangeAspect="1" noEditPoints="1"/>
            </p:cNvSpPr>
            <p:nvPr/>
          </p:nvSpPr>
          <p:spPr bwMode="auto">
            <a:xfrm>
              <a:off x="3837" y="992"/>
              <a:ext cx="13" cy="22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1" y="63"/>
                  </a:moveTo>
                  <a:lnTo>
                    <a:pt x="31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7" y="44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5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4"/>
                  </a:lnTo>
                  <a:lnTo>
                    <a:pt x="29" y="33"/>
                  </a:lnTo>
                  <a:lnTo>
                    <a:pt x="29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3" name="Freeform 1302"/>
            <p:cNvSpPr>
              <a:spLocks noChangeAspect="1" noEditPoints="1"/>
            </p:cNvSpPr>
            <p:nvPr/>
          </p:nvSpPr>
          <p:spPr bwMode="auto">
            <a:xfrm>
              <a:off x="3852" y="99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7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8" y="47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8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7"/>
                  </a:lnTo>
                  <a:lnTo>
                    <a:pt x="6" y="7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7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8"/>
                  </a:moveTo>
                  <a:lnTo>
                    <a:pt x="33" y="18"/>
                  </a:lnTo>
                  <a:lnTo>
                    <a:pt x="33" y="17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4" y="7"/>
                  </a:lnTo>
                  <a:lnTo>
                    <a:pt x="23" y="7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8" y="1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4" name="Freeform 1303"/>
            <p:cNvSpPr>
              <a:spLocks noChangeAspect="1"/>
            </p:cNvSpPr>
            <p:nvPr/>
          </p:nvSpPr>
          <p:spPr bwMode="auto">
            <a:xfrm>
              <a:off x="3875" y="992"/>
              <a:ext cx="16" cy="21"/>
            </a:xfrm>
            <a:custGeom>
              <a:avLst/>
              <a:gdLst>
                <a:gd name="T0" fmla="*/ 0 w 48"/>
                <a:gd name="T1" fmla="*/ 0 h 63"/>
                <a:gd name="T2" fmla="*/ 0 w 48"/>
                <a:gd name="T3" fmla="*/ 0 h 63"/>
                <a:gd name="T4" fmla="*/ 0 w 48"/>
                <a:gd name="T5" fmla="*/ 0 h 63"/>
                <a:gd name="T6" fmla="*/ 0 w 48"/>
                <a:gd name="T7" fmla="*/ 0 h 63"/>
                <a:gd name="T8" fmla="*/ 0 w 48"/>
                <a:gd name="T9" fmla="*/ 0 h 63"/>
                <a:gd name="T10" fmla="*/ 0 w 48"/>
                <a:gd name="T11" fmla="*/ 0 h 63"/>
                <a:gd name="T12" fmla="*/ 0 w 48"/>
                <a:gd name="T13" fmla="*/ 0 h 63"/>
                <a:gd name="T14" fmla="*/ 0 w 48"/>
                <a:gd name="T15" fmla="*/ 0 h 63"/>
                <a:gd name="T16" fmla="*/ 0 w 48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8"/>
                <a:gd name="T28" fmla="*/ 0 h 63"/>
                <a:gd name="T29" fmla="*/ 48 w 48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8" h="63">
                  <a:moveTo>
                    <a:pt x="20" y="63"/>
                  </a:moveTo>
                  <a:lnTo>
                    <a:pt x="2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48" y="0"/>
                  </a:lnTo>
                  <a:lnTo>
                    <a:pt x="48" y="8"/>
                  </a:lnTo>
                  <a:lnTo>
                    <a:pt x="28" y="8"/>
                  </a:lnTo>
                  <a:lnTo>
                    <a:pt x="28" y="63"/>
                  </a:lnTo>
                  <a:lnTo>
                    <a:pt x="2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5" name="Freeform 1304"/>
            <p:cNvSpPr>
              <a:spLocks noChangeAspect="1" noEditPoints="1"/>
            </p:cNvSpPr>
            <p:nvPr/>
          </p:nvSpPr>
          <p:spPr bwMode="auto">
            <a:xfrm>
              <a:off x="3891" y="99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8"/>
                  </a:lnTo>
                  <a:lnTo>
                    <a:pt x="7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6" name="Freeform 1305"/>
            <p:cNvSpPr>
              <a:spLocks noChangeAspect="1"/>
            </p:cNvSpPr>
            <p:nvPr/>
          </p:nvSpPr>
          <p:spPr bwMode="auto">
            <a:xfrm>
              <a:off x="3907" y="998"/>
              <a:ext cx="11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28" y="46"/>
                  </a:moveTo>
                  <a:lnTo>
                    <a:pt x="28" y="39"/>
                  </a:lnTo>
                  <a:lnTo>
                    <a:pt x="27" y="40"/>
                  </a:lnTo>
                  <a:lnTo>
                    <a:pt x="27" y="41"/>
                  </a:lnTo>
                  <a:lnTo>
                    <a:pt x="25" y="43"/>
                  </a:lnTo>
                  <a:lnTo>
                    <a:pt x="24" y="44"/>
                  </a:lnTo>
                  <a:lnTo>
                    <a:pt x="22" y="45"/>
                  </a:lnTo>
                  <a:lnTo>
                    <a:pt x="21" y="46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6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5"/>
                  </a:lnTo>
                  <a:lnTo>
                    <a:pt x="7" y="30"/>
                  </a:lnTo>
                  <a:lnTo>
                    <a:pt x="7" y="32"/>
                  </a:lnTo>
                  <a:lnTo>
                    <a:pt x="7" y="33"/>
                  </a:lnTo>
                  <a:lnTo>
                    <a:pt x="8" y="34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6"/>
                  </a:lnTo>
                  <a:lnTo>
                    <a:pt x="26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7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8" y="26"/>
                  </a:lnTo>
                  <a:lnTo>
                    <a:pt x="28" y="24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46"/>
                  </a:lnTo>
                  <a:lnTo>
                    <a:pt x="28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7" name="Freeform 1306"/>
            <p:cNvSpPr>
              <a:spLocks noChangeAspect="1"/>
            </p:cNvSpPr>
            <p:nvPr/>
          </p:nvSpPr>
          <p:spPr bwMode="auto">
            <a:xfrm>
              <a:off x="3922" y="997"/>
              <a:ext cx="7" cy="16"/>
            </a:xfrm>
            <a:custGeom>
              <a:avLst/>
              <a:gdLst>
                <a:gd name="T0" fmla="*/ 0 w 23"/>
                <a:gd name="T1" fmla="*/ 0 h 47"/>
                <a:gd name="T2" fmla="*/ 0 w 23"/>
                <a:gd name="T3" fmla="*/ 0 h 47"/>
                <a:gd name="T4" fmla="*/ 0 w 23"/>
                <a:gd name="T5" fmla="*/ 0 h 47"/>
                <a:gd name="T6" fmla="*/ 0 w 23"/>
                <a:gd name="T7" fmla="*/ 0 h 47"/>
                <a:gd name="T8" fmla="*/ 0 w 23"/>
                <a:gd name="T9" fmla="*/ 0 h 47"/>
                <a:gd name="T10" fmla="*/ 0 w 23"/>
                <a:gd name="T11" fmla="*/ 0 h 47"/>
                <a:gd name="T12" fmla="*/ 0 w 23"/>
                <a:gd name="T13" fmla="*/ 0 h 47"/>
                <a:gd name="T14" fmla="*/ 0 w 23"/>
                <a:gd name="T15" fmla="*/ 0 h 47"/>
                <a:gd name="T16" fmla="*/ 0 w 23"/>
                <a:gd name="T17" fmla="*/ 0 h 47"/>
                <a:gd name="T18" fmla="*/ 0 w 23"/>
                <a:gd name="T19" fmla="*/ 0 h 47"/>
                <a:gd name="T20" fmla="*/ 0 w 23"/>
                <a:gd name="T21" fmla="*/ 0 h 47"/>
                <a:gd name="T22" fmla="*/ 0 w 23"/>
                <a:gd name="T23" fmla="*/ 0 h 47"/>
                <a:gd name="T24" fmla="*/ 0 w 23"/>
                <a:gd name="T25" fmla="*/ 0 h 47"/>
                <a:gd name="T26" fmla="*/ 0 w 23"/>
                <a:gd name="T27" fmla="*/ 0 h 47"/>
                <a:gd name="T28" fmla="*/ 0 w 23"/>
                <a:gd name="T29" fmla="*/ 0 h 47"/>
                <a:gd name="T30" fmla="*/ 0 w 23"/>
                <a:gd name="T31" fmla="*/ 0 h 47"/>
                <a:gd name="T32" fmla="*/ 0 w 23"/>
                <a:gd name="T33" fmla="*/ 0 h 47"/>
                <a:gd name="T34" fmla="*/ 0 w 23"/>
                <a:gd name="T35" fmla="*/ 0 h 47"/>
                <a:gd name="T36" fmla="*/ 0 w 23"/>
                <a:gd name="T37" fmla="*/ 0 h 47"/>
                <a:gd name="T38" fmla="*/ 0 w 23"/>
                <a:gd name="T39" fmla="*/ 0 h 47"/>
                <a:gd name="T40" fmla="*/ 0 w 23"/>
                <a:gd name="T41" fmla="*/ 0 h 47"/>
                <a:gd name="T42" fmla="*/ 0 w 23"/>
                <a:gd name="T43" fmla="*/ 0 h 47"/>
                <a:gd name="T44" fmla="*/ 0 w 23"/>
                <a:gd name="T45" fmla="*/ 0 h 47"/>
                <a:gd name="T46" fmla="*/ 0 w 23"/>
                <a:gd name="T47" fmla="*/ 0 h 47"/>
                <a:gd name="T48" fmla="*/ 0 w 23"/>
                <a:gd name="T49" fmla="*/ 0 h 47"/>
                <a:gd name="T50" fmla="*/ 0 w 23"/>
                <a:gd name="T51" fmla="*/ 0 h 47"/>
                <a:gd name="T52" fmla="*/ 0 w 23"/>
                <a:gd name="T53" fmla="*/ 0 h 47"/>
                <a:gd name="T54" fmla="*/ 0 w 23"/>
                <a:gd name="T55" fmla="*/ 0 h 47"/>
                <a:gd name="T56" fmla="*/ 0 w 23"/>
                <a:gd name="T57" fmla="*/ 0 h 47"/>
                <a:gd name="T58" fmla="*/ 0 w 23"/>
                <a:gd name="T59" fmla="*/ 0 h 47"/>
                <a:gd name="T60" fmla="*/ 0 w 23"/>
                <a:gd name="T61" fmla="*/ 0 h 47"/>
                <a:gd name="T62" fmla="*/ 0 w 23"/>
                <a:gd name="T63" fmla="*/ 0 h 47"/>
                <a:gd name="T64" fmla="*/ 0 w 23"/>
                <a:gd name="T65" fmla="*/ 0 h 47"/>
                <a:gd name="T66" fmla="*/ 0 w 23"/>
                <a:gd name="T67" fmla="*/ 0 h 47"/>
                <a:gd name="T68" fmla="*/ 0 w 23"/>
                <a:gd name="T69" fmla="*/ 0 h 47"/>
                <a:gd name="T70" fmla="*/ 0 w 23"/>
                <a:gd name="T71" fmla="*/ 0 h 47"/>
                <a:gd name="T72" fmla="*/ 0 w 23"/>
                <a:gd name="T73" fmla="*/ 0 h 47"/>
                <a:gd name="T74" fmla="*/ 0 w 23"/>
                <a:gd name="T75" fmla="*/ 0 h 47"/>
                <a:gd name="T76" fmla="*/ 0 w 23"/>
                <a:gd name="T77" fmla="*/ 0 h 47"/>
                <a:gd name="T78" fmla="*/ 0 w 23"/>
                <a:gd name="T79" fmla="*/ 0 h 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7"/>
                <a:gd name="T122" fmla="*/ 23 w 23"/>
                <a:gd name="T123" fmla="*/ 47 h 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7">
                  <a:moveTo>
                    <a:pt x="0" y="47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3" y="7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8" name="Freeform 1307"/>
            <p:cNvSpPr>
              <a:spLocks noChangeAspect="1" noEditPoints="1"/>
            </p:cNvSpPr>
            <p:nvPr/>
          </p:nvSpPr>
          <p:spPr bwMode="auto">
            <a:xfrm>
              <a:off x="3931" y="997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7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8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6"/>
                  </a:lnTo>
                  <a:lnTo>
                    <a:pt x="38" y="37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7"/>
                  </a:lnTo>
                  <a:lnTo>
                    <a:pt x="14" y="47"/>
                  </a:lnTo>
                  <a:lnTo>
                    <a:pt x="12" y="47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8" y="26"/>
                  </a:lnTo>
                  <a:lnTo>
                    <a:pt x="8" y="28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7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8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19" name="Freeform 1308"/>
            <p:cNvSpPr>
              <a:spLocks noChangeAspect="1"/>
            </p:cNvSpPr>
            <p:nvPr/>
          </p:nvSpPr>
          <p:spPr bwMode="auto">
            <a:xfrm>
              <a:off x="3946" y="997"/>
              <a:ext cx="12" cy="17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3"/>
                  </a:moveTo>
                  <a:lnTo>
                    <a:pt x="8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7"/>
                  </a:lnTo>
                  <a:lnTo>
                    <a:pt x="11" y="37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28" y="32"/>
                  </a:lnTo>
                  <a:lnTo>
                    <a:pt x="27" y="31"/>
                  </a:lnTo>
                  <a:lnTo>
                    <a:pt x="25" y="30"/>
                  </a:lnTo>
                  <a:lnTo>
                    <a:pt x="24" y="30"/>
                  </a:lnTo>
                  <a:lnTo>
                    <a:pt x="22" y="28"/>
                  </a:lnTo>
                  <a:lnTo>
                    <a:pt x="18" y="28"/>
                  </a:lnTo>
                  <a:lnTo>
                    <a:pt x="15" y="27"/>
                  </a:lnTo>
                  <a:lnTo>
                    <a:pt x="14" y="26"/>
                  </a:lnTo>
                  <a:lnTo>
                    <a:pt x="12" y="26"/>
                  </a:lnTo>
                  <a:lnTo>
                    <a:pt x="11" y="25"/>
                  </a:lnTo>
                  <a:lnTo>
                    <a:pt x="10" y="25"/>
                  </a:lnTo>
                  <a:lnTo>
                    <a:pt x="8" y="24"/>
                  </a:lnTo>
                  <a:lnTo>
                    <a:pt x="7" y="24"/>
                  </a:lnTo>
                  <a:lnTo>
                    <a:pt x="7" y="23"/>
                  </a:lnTo>
                  <a:lnTo>
                    <a:pt x="6" y="23"/>
                  </a:lnTo>
                  <a:lnTo>
                    <a:pt x="5" y="22"/>
                  </a:lnTo>
                  <a:lnTo>
                    <a:pt x="4" y="21"/>
                  </a:lnTo>
                  <a:lnTo>
                    <a:pt x="4" y="20"/>
                  </a:lnTo>
                  <a:lnTo>
                    <a:pt x="3" y="18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3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7" y="3"/>
                  </a:lnTo>
                  <a:lnTo>
                    <a:pt x="7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6" y="1"/>
                  </a:lnTo>
                  <a:lnTo>
                    <a:pt x="27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2" y="7"/>
                  </a:lnTo>
                  <a:lnTo>
                    <a:pt x="33" y="8"/>
                  </a:lnTo>
                  <a:lnTo>
                    <a:pt x="33" y="10"/>
                  </a:lnTo>
                  <a:lnTo>
                    <a:pt x="34" y="11"/>
                  </a:lnTo>
                  <a:lnTo>
                    <a:pt x="34" y="13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0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8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10" y="15"/>
                  </a:lnTo>
                  <a:lnTo>
                    <a:pt x="11" y="16"/>
                  </a:lnTo>
                  <a:lnTo>
                    <a:pt x="12" y="16"/>
                  </a:lnTo>
                  <a:lnTo>
                    <a:pt x="18" y="18"/>
                  </a:lnTo>
                  <a:lnTo>
                    <a:pt x="22" y="20"/>
                  </a:lnTo>
                  <a:lnTo>
                    <a:pt x="25" y="21"/>
                  </a:lnTo>
                  <a:lnTo>
                    <a:pt x="28" y="22"/>
                  </a:lnTo>
                  <a:lnTo>
                    <a:pt x="29" y="22"/>
                  </a:lnTo>
                  <a:lnTo>
                    <a:pt x="30" y="23"/>
                  </a:lnTo>
                  <a:lnTo>
                    <a:pt x="31" y="23"/>
                  </a:lnTo>
                  <a:lnTo>
                    <a:pt x="32" y="24"/>
                  </a:lnTo>
                  <a:lnTo>
                    <a:pt x="33" y="25"/>
                  </a:lnTo>
                  <a:lnTo>
                    <a:pt x="34" y="26"/>
                  </a:lnTo>
                  <a:lnTo>
                    <a:pt x="35" y="28"/>
                  </a:lnTo>
                  <a:lnTo>
                    <a:pt x="36" y="30"/>
                  </a:lnTo>
                  <a:lnTo>
                    <a:pt x="36" y="32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5" y="37"/>
                  </a:lnTo>
                  <a:lnTo>
                    <a:pt x="35" y="40"/>
                  </a:lnTo>
                  <a:lnTo>
                    <a:pt x="34" y="41"/>
                  </a:lnTo>
                  <a:lnTo>
                    <a:pt x="33" y="43"/>
                  </a:lnTo>
                  <a:lnTo>
                    <a:pt x="32" y="43"/>
                  </a:lnTo>
                  <a:lnTo>
                    <a:pt x="32" y="44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8" y="46"/>
                  </a:lnTo>
                  <a:lnTo>
                    <a:pt x="27" y="47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6" y="44"/>
                  </a:lnTo>
                  <a:lnTo>
                    <a:pt x="5" y="44"/>
                  </a:lnTo>
                  <a:lnTo>
                    <a:pt x="4" y="42"/>
                  </a:lnTo>
                  <a:lnTo>
                    <a:pt x="4" y="41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2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0" y="35"/>
                  </a:lnTo>
                  <a:lnTo>
                    <a:pt x="0" y="3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0" name="Freeform 1309"/>
            <p:cNvSpPr>
              <a:spLocks noChangeAspect="1"/>
            </p:cNvSpPr>
            <p:nvPr/>
          </p:nvSpPr>
          <p:spPr bwMode="auto">
            <a:xfrm>
              <a:off x="4110" y="1057"/>
              <a:ext cx="16" cy="21"/>
            </a:xfrm>
            <a:custGeom>
              <a:avLst/>
              <a:gdLst>
                <a:gd name="T0" fmla="*/ 0 w 49"/>
                <a:gd name="T1" fmla="*/ 0 h 63"/>
                <a:gd name="T2" fmla="*/ 0 w 49"/>
                <a:gd name="T3" fmla="*/ 0 h 63"/>
                <a:gd name="T4" fmla="*/ 0 w 49"/>
                <a:gd name="T5" fmla="*/ 0 h 63"/>
                <a:gd name="T6" fmla="*/ 0 w 49"/>
                <a:gd name="T7" fmla="*/ 0 h 63"/>
                <a:gd name="T8" fmla="*/ 0 w 49"/>
                <a:gd name="T9" fmla="*/ 0 h 63"/>
                <a:gd name="T10" fmla="*/ 0 w 49"/>
                <a:gd name="T11" fmla="*/ 0 h 63"/>
                <a:gd name="T12" fmla="*/ 0 w 49"/>
                <a:gd name="T13" fmla="*/ 0 h 63"/>
                <a:gd name="T14" fmla="*/ 0 w 49"/>
                <a:gd name="T15" fmla="*/ 0 h 63"/>
                <a:gd name="T16" fmla="*/ 0 w 49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63"/>
                <a:gd name="T29" fmla="*/ 49 w 49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63">
                  <a:moveTo>
                    <a:pt x="20" y="63"/>
                  </a:moveTo>
                  <a:lnTo>
                    <a:pt x="2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29" y="8"/>
                  </a:lnTo>
                  <a:lnTo>
                    <a:pt x="29" y="63"/>
                  </a:lnTo>
                  <a:lnTo>
                    <a:pt x="2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1" name="Freeform 1310"/>
            <p:cNvSpPr>
              <a:spLocks noChangeAspect="1" noEditPoints="1"/>
            </p:cNvSpPr>
            <p:nvPr/>
          </p:nvSpPr>
          <p:spPr bwMode="auto">
            <a:xfrm>
              <a:off x="4126" y="1062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2" name="Freeform 1311"/>
            <p:cNvSpPr>
              <a:spLocks noChangeAspect="1"/>
            </p:cNvSpPr>
            <p:nvPr/>
          </p:nvSpPr>
          <p:spPr bwMode="auto">
            <a:xfrm>
              <a:off x="4141" y="1062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29" y="47"/>
                  </a:moveTo>
                  <a:lnTo>
                    <a:pt x="29" y="39"/>
                  </a:lnTo>
                  <a:lnTo>
                    <a:pt x="28" y="41"/>
                  </a:lnTo>
                  <a:lnTo>
                    <a:pt x="28" y="42"/>
                  </a:lnTo>
                  <a:lnTo>
                    <a:pt x="25" y="44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6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5"/>
                  </a:lnTo>
                  <a:lnTo>
                    <a:pt x="28" y="34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9" y="31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36" y="4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3" name="Freeform 1312"/>
            <p:cNvSpPr>
              <a:spLocks noChangeAspect="1"/>
            </p:cNvSpPr>
            <p:nvPr/>
          </p:nvSpPr>
          <p:spPr bwMode="auto">
            <a:xfrm>
              <a:off x="4156" y="1062"/>
              <a:ext cx="8" cy="16"/>
            </a:xfrm>
            <a:custGeom>
              <a:avLst/>
              <a:gdLst>
                <a:gd name="T0" fmla="*/ 0 w 24"/>
                <a:gd name="T1" fmla="*/ 0 h 48"/>
                <a:gd name="T2" fmla="*/ 0 w 24"/>
                <a:gd name="T3" fmla="*/ 0 h 48"/>
                <a:gd name="T4" fmla="*/ 0 w 24"/>
                <a:gd name="T5" fmla="*/ 0 h 48"/>
                <a:gd name="T6" fmla="*/ 0 w 24"/>
                <a:gd name="T7" fmla="*/ 0 h 48"/>
                <a:gd name="T8" fmla="*/ 0 w 24"/>
                <a:gd name="T9" fmla="*/ 0 h 48"/>
                <a:gd name="T10" fmla="*/ 0 w 24"/>
                <a:gd name="T11" fmla="*/ 0 h 48"/>
                <a:gd name="T12" fmla="*/ 0 w 24"/>
                <a:gd name="T13" fmla="*/ 0 h 48"/>
                <a:gd name="T14" fmla="*/ 0 w 24"/>
                <a:gd name="T15" fmla="*/ 0 h 48"/>
                <a:gd name="T16" fmla="*/ 0 w 24"/>
                <a:gd name="T17" fmla="*/ 0 h 48"/>
                <a:gd name="T18" fmla="*/ 0 w 24"/>
                <a:gd name="T19" fmla="*/ 0 h 48"/>
                <a:gd name="T20" fmla="*/ 0 w 24"/>
                <a:gd name="T21" fmla="*/ 0 h 48"/>
                <a:gd name="T22" fmla="*/ 0 w 24"/>
                <a:gd name="T23" fmla="*/ 0 h 48"/>
                <a:gd name="T24" fmla="*/ 0 w 24"/>
                <a:gd name="T25" fmla="*/ 0 h 48"/>
                <a:gd name="T26" fmla="*/ 0 w 24"/>
                <a:gd name="T27" fmla="*/ 0 h 48"/>
                <a:gd name="T28" fmla="*/ 0 w 24"/>
                <a:gd name="T29" fmla="*/ 0 h 48"/>
                <a:gd name="T30" fmla="*/ 0 w 24"/>
                <a:gd name="T31" fmla="*/ 0 h 48"/>
                <a:gd name="T32" fmla="*/ 0 w 24"/>
                <a:gd name="T33" fmla="*/ 0 h 48"/>
                <a:gd name="T34" fmla="*/ 0 w 24"/>
                <a:gd name="T35" fmla="*/ 0 h 48"/>
                <a:gd name="T36" fmla="*/ 0 w 24"/>
                <a:gd name="T37" fmla="*/ 0 h 48"/>
                <a:gd name="T38" fmla="*/ 0 w 24"/>
                <a:gd name="T39" fmla="*/ 0 h 48"/>
                <a:gd name="T40" fmla="*/ 0 w 24"/>
                <a:gd name="T41" fmla="*/ 0 h 48"/>
                <a:gd name="T42" fmla="*/ 0 w 24"/>
                <a:gd name="T43" fmla="*/ 0 h 48"/>
                <a:gd name="T44" fmla="*/ 0 w 24"/>
                <a:gd name="T45" fmla="*/ 0 h 48"/>
                <a:gd name="T46" fmla="*/ 0 w 24"/>
                <a:gd name="T47" fmla="*/ 0 h 48"/>
                <a:gd name="T48" fmla="*/ 0 w 24"/>
                <a:gd name="T49" fmla="*/ 0 h 48"/>
                <a:gd name="T50" fmla="*/ 0 w 24"/>
                <a:gd name="T51" fmla="*/ 0 h 48"/>
                <a:gd name="T52" fmla="*/ 0 w 24"/>
                <a:gd name="T53" fmla="*/ 0 h 48"/>
                <a:gd name="T54" fmla="*/ 0 w 24"/>
                <a:gd name="T55" fmla="*/ 0 h 48"/>
                <a:gd name="T56" fmla="*/ 0 w 24"/>
                <a:gd name="T57" fmla="*/ 0 h 48"/>
                <a:gd name="T58" fmla="*/ 0 w 24"/>
                <a:gd name="T59" fmla="*/ 0 h 48"/>
                <a:gd name="T60" fmla="*/ 0 w 24"/>
                <a:gd name="T61" fmla="*/ 0 h 48"/>
                <a:gd name="T62" fmla="*/ 0 w 24"/>
                <a:gd name="T63" fmla="*/ 0 h 48"/>
                <a:gd name="T64" fmla="*/ 0 w 24"/>
                <a:gd name="T65" fmla="*/ 0 h 48"/>
                <a:gd name="T66" fmla="*/ 0 w 24"/>
                <a:gd name="T67" fmla="*/ 0 h 48"/>
                <a:gd name="T68" fmla="*/ 0 w 24"/>
                <a:gd name="T69" fmla="*/ 0 h 48"/>
                <a:gd name="T70" fmla="*/ 0 w 24"/>
                <a:gd name="T71" fmla="*/ 0 h 48"/>
                <a:gd name="T72" fmla="*/ 0 w 24"/>
                <a:gd name="T73" fmla="*/ 0 h 48"/>
                <a:gd name="T74" fmla="*/ 0 w 24"/>
                <a:gd name="T75" fmla="*/ 0 h 48"/>
                <a:gd name="T76" fmla="*/ 0 w 24"/>
                <a:gd name="T77" fmla="*/ 0 h 48"/>
                <a:gd name="T78" fmla="*/ 0 w 24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48"/>
                <a:gd name="T122" fmla="*/ 24 w 24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4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4" name="Freeform 1313"/>
            <p:cNvSpPr>
              <a:spLocks noChangeAspect="1" noEditPoints="1"/>
            </p:cNvSpPr>
            <p:nvPr/>
          </p:nvSpPr>
          <p:spPr bwMode="auto">
            <a:xfrm>
              <a:off x="4166" y="1062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5" name="Freeform 1314"/>
            <p:cNvSpPr>
              <a:spLocks noChangeAspect="1"/>
            </p:cNvSpPr>
            <p:nvPr/>
          </p:nvSpPr>
          <p:spPr bwMode="auto">
            <a:xfrm>
              <a:off x="4181" y="1062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9" y="36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1" y="39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4" y="27"/>
                  </a:lnTo>
                  <a:lnTo>
                    <a:pt x="12" y="27"/>
                  </a:lnTo>
                  <a:lnTo>
                    <a:pt x="11" y="26"/>
                  </a:lnTo>
                  <a:lnTo>
                    <a:pt x="10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2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2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2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30" y="5"/>
                  </a:lnTo>
                  <a:lnTo>
                    <a:pt x="31" y="5"/>
                  </a:lnTo>
                  <a:lnTo>
                    <a:pt x="32" y="6"/>
                  </a:lnTo>
                  <a:lnTo>
                    <a:pt x="32" y="8"/>
                  </a:lnTo>
                  <a:lnTo>
                    <a:pt x="33" y="9"/>
                  </a:lnTo>
                  <a:lnTo>
                    <a:pt x="33" y="10"/>
                  </a:lnTo>
                  <a:lnTo>
                    <a:pt x="34" y="12"/>
                  </a:lnTo>
                  <a:lnTo>
                    <a:pt x="34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5" y="12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10" y="16"/>
                  </a:lnTo>
                  <a:lnTo>
                    <a:pt x="11" y="17"/>
                  </a:lnTo>
                  <a:lnTo>
                    <a:pt x="12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2"/>
                  </a:lnTo>
                  <a:lnTo>
                    <a:pt x="27" y="23"/>
                  </a:lnTo>
                  <a:lnTo>
                    <a:pt x="29" y="23"/>
                  </a:lnTo>
                  <a:lnTo>
                    <a:pt x="30" y="24"/>
                  </a:lnTo>
                  <a:lnTo>
                    <a:pt x="31" y="24"/>
                  </a:lnTo>
                  <a:lnTo>
                    <a:pt x="32" y="25"/>
                  </a:lnTo>
                  <a:lnTo>
                    <a:pt x="33" y="26"/>
                  </a:lnTo>
                  <a:lnTo>
                    <a:pt x="34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4" y="42"/>
                  </a:lnTo>
                  <a:lnTo>
                    <a:pt x="33" y="44"/>
                  </a:lnTo>
                  <a:lnTo>
                    <a:pt x="32" y="44"/>
                  </a:lnTo>
                  <a:lnTo>
                    <a:pt x="32" y="45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6" name="Freeform 1315"/>
            <p:cNvSpPr>
              <a:spLocks noChangeAspect="1" noEditPoints="1"/>
            </p:cNvSpPr>
            <p:nvPr/>
          </p:nvSpPr>
          <p:spPr bwMode="auto">
            <a:xfrm>
              <a:off x="3621" y="1159"/>
              <a:ext cx="15" cy="22"/>
            </a:xfrm>
            <a:custGeom>
              <a:avLst/>
              <a:gdLst>
                <a:gd name="T0" fmla="*/ 0 w 46"/>
                <a:gd name="T1" fmla="*/ 0 h 64"/>
                <a:gd name="T2" fmla="*/ 0 w 46"/>
                <a:gd name="T3" fmla="*/ 0 h 64"/>
                <a:gd name="T4" fmla="*/ 0 w 46"/>
                <a:gd name="T5" fmla="*/ 0 h 64"/>
                <a:gd name="T6" fmla="*/ 0 w 46"/>
                <a:gd name="T7" fmla="*/ 0 h 64"/>
                <a:gd name="T8" fmla="*/ 0 w 46"/>
                <a:gd name="T9" fmla="*/ 0 h 64"/>
                <a:gd name="T10" fmla="*/ 0 w 46"/>
                <a:gd name="T11" fmla="*/ 0 h 64"/>
                <a:gd name="T12" fmla="*/ 0 w 46"/>
                <a:gd name="T13" fmla="*/ 0 h 64"/>
                <a:gd name="T14" fmla="*/ 0 w 46"/>
                <a:gd name="T15" fmla="*/ 0 h 64"/>
                <a:gd name="T16" fmla="*/ 0 w 46"/>
                <a:gd name="T17" fmla="*/ 0 h 64"/>
                <a:gd name="T18" fmla="*/ 0 w 46"/>
                <a:gd name="T19" fmla="*/ 0 h 64"/>
                <a:gd name="T20" fmla="*/ 0 w 46"/>
                <a:gd name="T21" fmla="*/ 0 h 64"/>
                <a:gd name="T22" fmla="*/ 0 w 46"/>
                <a:gd name="T23" fmla="*/ 0 h 64"/>
                <a:gd name="T24" fmla="*/ 0 w 46"/>
                <a:gd name="T25" fmla="*/ 0 h 64"/>
                <a:gd name="T26" fmla="*/ 0 w 46"/>
                <a:gd name="T27" fmla="*/ 0 h 64"/>
                <a:gd name="T28" fmla="*/ 0 w 46"/>
                <a:gd name="T29" fmla="*/ 0 h 64"/>
                <a:gd name="T30" fmla="*/ 0 w 46"/>
                <a:gd name="T31" fmla="*/ 0 h 64"/>
                <a:gd name="T32" fmla="*/ 0 w 46"/>
                <a:gd name="T33" fmla="*/ 0 h 64"/>
                <a:gd name="T34" fmla="*/ 0 w 46"/>
                <a:gd name="T35" fmla="*/ 0 h 64"/>
                <a:gd name="T36" fmla="*/ 0 w 46"/>
                <a:gd name="T37" fmla="*/ 0 h 64"/>
                <a:gd name="T38" fmla="*/ 0 w 46"/>
                <a:gd name="T39" fmla="*/ 0 h 64"/>
                <a:gd name="T40" fmla="*/ 0 w 46"/>
                <a:gd name="T41" fmla="*/ 0 h 64"/>
                <a:gd name="T42" fmla="*/ 0 w 46"/>
                <a:gd name="T43" fmla="*/ 0 h 64"/>
                <a:gd name="T44" fmla="*/ 0 w 46"/>
                <a:gd name="T45" fmla="*/ 0 h 64"/>
                <a:gd name="T46" fmla="*/ 0 w 46"/>
                <a:gd name="T47" fmla="*/ 0 h 64"/>
                <a:gd name="T48" fmla="*/ 0 w 46"/>
                <a:gd name="T49" fmla="*/ 0 h 64"/>
                <a:gd name="T50" fmla="*/ 0 w 46"/>
                <a:gd name="T51" fmla="*/ 0 h 64"/>
                <a:gd name="T52" fmla="*/ 0 w 46"/>
                <a:gd name="T53" fmla="*/ 0 h 64"/>
                <a:gd name="T54" fmla="*/ 0 w 46"/>
                <a:gd name="T55" fmla="*/ 0 h 64"/>
                <a:gd name="T56" fmla="*/ 0 w 46"/>
                <a:gd name="T57" fmla="*/ 0 h 64"/>
                <a:gd name="T58" fmla="*/ 0 w 46"/>
                <a:gd name="T59" fmla="*/ 0 h 64"/>
                <a:gd name="T60" fmla="*/ 0 w 46"/>
                <a:gd name="T61" fmla="*/ 0 h 64"/>
                <a:gd name="T62" fmla="*/ 0 w 46"/>
                <a:gd name="T63" fmla="*/ 0 h 64"/>
                <a:gd name="T64" fmla="*/ 0 w 46"/>
                <a:gd name="T65" fmla="*/ 0 h 64"/>
                <a:gd name="T66" fmla="*/ 0 w 46"/>
                <a:gd name="T67" fmla="*/ 0 h 64"/>
                <a:gd name="T68" fmla="*/ 0 w 46"/>
                <a:gd name="T69" fmla="*/ 0 h 64"/>
                <a:gd name="T70" fmla="*/ 0 w 46"/>
                <a:gd name="T71" fmla="*/ 0 h 64"/>
                <a:gd name="T72" fmla="*/ 0 w 46"/>
                <a:gd name="T73" fmla="*/ 0 h 64"/>
                <a:gd name="T74" fmla="*/ 0 w 46"/>
                <a:gd name="T75" fmla="*/ 0 h 64"/>
                <a:gd name="T76" fmla="*/ 0 w 46"/>
                <a:gd name="T77" fmla="*/ 0 h 64"/>
                <a:gd name="T78" fmla="*/ 0 w 46"/>
                <a:gd name="T79" fmla="*/ 0 h 64"/>
                <a:gd name="T80" fmla="*/ 0 w 46"/>
                <a:gd name="T81" fmla="*/ 0 h 64"/>
                <a:gd name="T82" fmla="*/ 0 w 46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64"/>
                <a:gd name="T128" fmla="*/ 46 w 46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6" y="13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3" y="38"/>
                  </a:lnTo>
                  <a:lnTo>
                    <a:pt x="9" y="38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3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9" y="8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7" name="Freeform 1316"/>
            <p:cNvSpPr>
              <a:spLocks noChangeAspect="1" noEditPoints="1"/>
            </p:cNvSpPr>
            <p:nvPr/>
          </p:nvSpPr>
          <p:spPr bwMode="auto">
            <a:xfrm>
              <a:off x="3638" y="1165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8" name="Freeform 1317"/>
            <p:cNvSpPr>
              <a:spLocks noChangeAspect="1"/>
            </p:cNvSpPr>
            <p:nvPr/>
          </p:nvSpPr>
          <p:spPr bwMode="auto">
            <a:xfrm>
              <a:off x="3654" y="1165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29" name="Freeform 1318"/>
            <p:cNvSpPr>
              <a:spLocks noChangeAspect="1" noEditPoints="1"/>
            </p:cNvSpPr>
            <p:nvPr/>
          </p:nvSpPr>
          <p:spPr bwMode="auto">
            <a:xfrm>
              <a:off x="3663" y="1165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0" name="Freeform 1319"/>
            <p:cNvSpPr>
              <a:spLocks noChangeAspect="1"/>
            </p:cNvSpPr>
            <p:nvPr/>
          </p:nvSpPr>
          <p:spPr bwMode="auto">
            <a:xfrm>
              <a:off x="3678" y="1165"/>
              <a:ext cx="12" cy="16"/>
            </a:xfrm>
            <a:custGeom>
              <a:avLst/>
              <a:gdLst>
                <a:gd name="T0" fmla="*/ 0 w 38"/>
                <a:gd name="T1" fmla="*/ 0 h 47"/>
                <a:gd name="T2" fmla="*/ 0 w 38"/>
                <a:gd name="T3" fmla="*/ 0 h 47"/>
                <a:gd name="T4" fmla="*/ 0 w 38"/>
                <a:gd name="T5" fmla="*/ 0 h 47"/>
                <a:gd name="T6" fmla="*/ 0 w 38"/>
                <a:gd name="T7" fmla="*/ 0 h 47"/>
                <a:gd name="T8" fmla="*/ 0 w 38"/>
                <a:gd name="T9" fmla="*/ 0 h 47"/>
                <a:gd name="T10" fmla="*/ 0 w 38"/>
                <a:gd name="T11" fmla="*/ 0 h 47"/>
                <a:gd name="T12" fmla="*/ 0 w 38"/>
                <a:gd name="T13" fmla="*/ 0 h 47"/>
                <a:gd name="T14" fmla="*/ 0 w 38"/>
                <a:gd name="T15" fmla="*/ 0 h 47"/>
                <a:gd name="T16" fmla="*/ 0 w 38"/>
                <a:gd name="T17" fmla="*/ 0 h 47"/>
                <a:gd name="T18" fmla="*/ 0 w 38"/>
                <a:gd name="T19" fmla="*/ 0 h 47"/>
                <a:gd name="T20" fmla="*/ 0 w 38"/>
                <a:gd name="T21" fmla="*/ 0 h 47"/>
                <a:gd name="T22" fmla="*/ 0 w 38"/>
                <a:gd name="T23" fmla="*/ 0 h 47"/>
                <a:gd name="T24" fmla="*/ 0 w 38"/>
                <a:gd name="T25" fmla="*/ 0 h 47"/>
                <a:gd name="T26" fmla="*/ 0 w 38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47"/>
                <a:gd name="T44" fmla="*/ 38 w 38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47">
                  <a:moveTo>
                    <a:pt x="0" y="47"/>
                  </a:moveTo>
                  <a:lnTo>
                    <a:pt x="0" y="39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2" y="8"/>
                  </a:lnTo>
                  <a:lnTo>
                    <a:pt x="2" y="0"/>
                  </a:lnTo>
                  <a:lnTo>
                    <a:pt x="37" y="0"/>
                  </a:lnTo>
                  <a:lnTo>
                    <a:pt x="37" y="6"/>
                  </a:lnTo>
                  <a:lnTo>
                    <a:pt x="13" y="34"/>
                  </a:lnTo>
                  <a:lnTo>
                    <a:pt x="9" y="39"/>
                  </a:lnTo>
                  <a:lnTo>
                    <a:pt x="19" y="39"/>
                  </a:lnTo>
                  <a:lnTo>
                    <a:pt x="38" y="39"/>
                  </a:lnTo>
                  <a:lnTo>
                    <a:pt x="3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1" name="Freeform 1320"/>
            <p:cNvSpPr>
              <a:spLocks noChangeAspect="1" noEditPoints="1"/>
            </p:cNvSpPr>
            <p:nvPr/>
          </p:nvSpPr>
          <p:spPr bwMode="auto">
            <a:xfrm>
              <a:off x="3692" y="1159"/>
              <a:ext cx="3" cy="22"/>
            </a:xfrm>
            <a:custGeom>
              <a:avLst/>
              <a:gdLst>
                <a:gd name="T0" fmla="*/ 0 w 7"/>
                <a:gd name="T1" fmla="*/ 0 h 64"/>
                <a:gd name="T2" fmla="*/ 0 w 7"/>
                <a:gd name="T3" fmla="*/ 0 h 64"/>
                <a:gd name="T4" fmla="*/ 0 w 7"/>
                <a:gd name="T5" fmla="*/ 0 h 64"/>
                <a:gd name="T6" fmla="*/ 0 w 7"/>
                <a:gd name="T7" fmla="*/ 0 h 64"/>
                <a:gd name="T8" fmla="*/ 0 w 7"/>
                <a:gd name="T9" fmla="*/ 0 h 64"/>
                <a:gd name="T10" fmla="*/ 0 w 7"/>
                <a:gd name="T11" fmla="*/ 0 h 64"/>
                <a:gd name="T12" fmla="*/ 0 w 7"/>
                <a:gd name="T13" fmla="*/ 0 h 64"/>
                <a:gd name="T14" fmla="*/ 0 w 7"/>
                <a:gd name="T15" fmla="*/ 0 h 64"/>
                <a:gd name="T16" fmla="*/ 0 w 7"/>
                <a:gd name="T17" fmla="*/ 0 h 64"/>
                <a:gd name="T18" fmla="*/ 0 w 7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4"/>
                <a:gd name="T32" fmla="*/ 7 w 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4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2" name="Freeform 1321"/>
            <p:cNvSpPr>
              <a:spLocks noChangeAspect="1"/>
            </p:cNvSpPr>
            <p:nvPr/>
          </p:nvSpPr>
          <p:spPr bwMode="auto">
            <a:xfrm>
              <a:off x="3699" y="1165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7"/>
                  </a:lnTo>
                  <a:lnTo>
                    <a:pt x="28" y="15"/>
                  </a:lnTo>
                  <a:lnTo>
                    <a:pt x="28" y="14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6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3" name="Freeform 1322"/>
            <p:cNvSpPr>
              <a:spLocks noChangeAspect="1"/>
            </p:cNvSpPr>
            <p:nvPr/>
          </p:nvSpPr>
          <p:spPr bwMode="auto">
            <a:xfrm>
              <a:off x="3714" y="1159"/>
              <a:ext cx="12" cy="22"/>
            </a:xfrm>
            <a:custGeom>
              <a:avLst/>
              <a:gdLst>
                <a:gd name="T0" fmla="*/ 0 w 36"/>
                <a:gd name="T1" fmla="*/ 0 h 64"/>
                <a:gd name="T2" fmla="*/ 0 w 36"/>
                <a:gd name="T3" fmla="*/ 0 h 64"/>
                <a:gd name="T4" fmla="*/ 0 w 36"/>
                <a:gd name="T5" fmla="*/ 0 h 64"/>
                <a:gd name="T6" fmla="*/ 0 w 36"/>
                <a:gd name="T7" fmla="*/ 0 h 64"/>
                <a:gd name="T8" fmla="*/ 0 w 36"/>
                <a:gd name="T9" fmla="*/ 0 h 64"/>
                <a:gd name="T10" fmla="*/ 0 w 36"/>
                <a:gd name="T11" fmla="*/ 0 h 64"/>
                <a:gd name="T12" fmla="*/ 0 w 36"/>
                <a:gd name="T13" fmla="*/ 0 h 64"/>
                <a:gd name="T14" fmla="*/ 0 w 36"/>
                <a:gd name="T15" fmla="*/ 0 h 64"/>
                <a:gd name="T16" fmla="*/ 0 w 36"/>
                <a:gd name="T17" fmla="*/ 0 h 64"/>
                <a:gd name="T18" fmla="*/ 0 w 36"/>
                <a:gd name="T19" fmla="*/ 0 h 64"/>
                <a:gd name="T20" fmla="*/ 0 w 36"/>
                <a:gd name="T21" fmla="*/ 0 h 64"/>
                <a:gd name="T22" fmla="*/ 0 w 36"/>
                <a:gd name="T23" fmla="*/ 0 h 64"/>
                <a:gd name="T24" fmla="*/ 0 w 36"/>
                <a:gd name="T25" fmla="*/ 0 h 64"/>
                <a:gd name="T26" fmla="*/ 0 w 36"/>
                <a:gd name="T27" fmla="*/ 0 h 64"/>
                <a:gd name="T28" fmla="*/ 0 w 36"/>
                <a:gd name="T29" fmla="*/ 0 h 64"/>
                <a:gd name="T30" fmla="*/ 0 w 36"/>
                <a:gd name="T31" fmla="*/ 0 h 64"/>
                <a:gd name="T32" fmla="*/ 0 w 36"/>
                <a:gd name="T33" fmla="*/ 0 h 64"/>
                <a:gd name="T34" fmla="*/ 0 w 36"/>
                <a:gd name="T35" fmla="*/ 0 h 64"/>
                <a:gd name="T36" fmla="*/ 0 w 36"/>
                <a:gd name="T37" fmla="*/ 0 h 64"/>
                <a:gd name="T38" fmla="*/ 0 w 36"/>
                <a:gd name="T39" fmla="*/ 0 h 64"/>
                <a:gd name="T40" fmla="*/ 0 w 36"/>
                <a:gd name="T41" fmla="*/ 0 h 64"/>
                <a:gd name="T42" fmla="*/ 0 w 36"/>
                <a:gd name="T43" fmla="*/ 0 h 64"/>
                <a:gd name="T44" fmla="*/ 0 w 36"/>
                <a:gd name="T45" fmla="*/ 0 h 64"/>
                <a:gd name="T46" fmla="*/ 0 w 36"/>
                <a:gd name="T47" fmla="*/ 0 h 64"/>
                <a:gd name="T48" fmla="*/ 0 w 36"/>
                <a:gd name="T49" fmla="*/ 0 h 64"/>
                <a:gd name="T50" fmla="*/ 0 w 36"/>
                <a:gd name="T51" fmla="*/ 0 h 64"/>
                <a:gd name="T52" fmla="*/ 0 w 36"/>
                <a:gd name="T53" fmla="*/ 0 h 64"/>
                <a:gd name="T54" fmla="*/ 0 w 36"/>
                <a:gd name="T55" fmla="*/ 0 h 64"/>
                <a:gd name="T56" fmla="*/ 0 w 36"/>
                <a:gd name="T57" fmla="*/ 0 h 64"/>
                <a:gd name="T58" fmla="*/ 0 w 36"/>
                <a:gd name="T59" fmla="*/ 0 h 64"/>
                <a:gd name="T60" fmla="*/ 0 w 36"/>
                <a:gd name="T61" fmla="*/ 0 h 64"/>
                <a:gd name="T62" fmla="*/ 0 w 36"/>
                <a:gd name="T63" fmla="*/ 0 h 64"/>
                <a:gd name="T64" fmla="*/ 0 w 36"/>
                <a:gd name="T65" fmla="*/ 0 h 64"/>
                <a:gd name="T66" fmla="*/ 0 w 36"/>
                <a:gd name="T67" fmla="*/ 0 h 64"/>
                <a:gd name="T68" fmla="*/ 0 w 36"/>
                <a:gd name="T69" fmla="*/ 0 h 64"/>
                <a:gd name="T70" fmla="*/ 0 w 36"/>
                <a:gd name="T71" fmla="*/ 0 h 64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w 36"/>
                <a:gd name="T109" fmla="*/ 0 h 64"/>
                <a:gd name="T110" fmla="*/ 36 w 36"/>
                <a:gd name="T111" fmla="*/ 64 h 64"/>
              </a:gdLst>
              <a:ahLst/>
              <a:cxnLst>
                <a:cxn ang="T72">
                  <a:pos x="T0" y="T1"/>
                </a:cxn>
                <a:cxn ang="T73">
                  <a:pos x="T2" y="T3"/>
                </a:cxn>
                <a:cxn ang="T74">
                  <a:pos x="T4" y="T5"/>
                </a:cxn>
                <a:cxn ang="T75">
                  <a:pos x="T6" y="T7"/>
                </a:cxn>
                <a:cxn ang="T76">
                  <a:pos x="T8" y="T9"/>
                </a:cxn>
                <a:cxn ang="T77">
                  <a:pos x="T10" y="T11"/>
                </a:cxn>
                <a:cxn ang="T78">
                  <a:pos x="T12" y="T13"/>
                </a:cxn>
                <a:cxn ang="T79">
                  <a:pos x="T14" y="T15"/>
                </a:cxn>
                <a:cxn ang="T80">
                  <a:pos x="T16" y="T17"/>
                </a:cxn>
                <a:cxn ang="T81">
                  <a:pos x="T18" y="T19"/>
                </a:cxn>
                <a:cxn ang="T82">
                  <a:pos x="T20" y="T21"/>
                </a:cxn>
                <a:cxn ang="T83">
                  <a:pos x="T22" y="T23"/>
                </a:cxn>
                <a:cxn ang="T84">
                  <a:pos x="T24" y="T25"/>
                </a:cxn>
                <a:cxn ang="T85">
                  <a:pos x="T26" y="T27"/>
                </a:cxn>
                <a:cxn ang="T86">
                  <a:pos x="T28" y="T29"/>
                </a:cxn>
                <a:cxn ang="T87">
                  <a:pos x="T30" y="T31"/>
                </a:cxn>
                <a:cxn ang="T88">
                  <a:pos x="T32" y="T33"/>
                </a:cxn>
                <a:cxn ang="T89">
                  <a:pos x="T34" y="T35"/>
                </a:cxn>
                <a:cxn ang="T90">
                  <a:pos x="T36" y="T37"/>
                </a:cxn>
                <a:cxn ang="T91">
                  <a:pos x="T38" y="T39"/>
                </a:cxn>
                <a:cxn ang="T92">
                  <a:pos x="T40" y="T41"/>
                </a:cxn>
                <a:cxn ang="T93">
                  <a:pos x="T42" y="T43"/>
                </a:cxn>
                <a:cxn ang="T94">
                  <a:pos x="T44" y="T45"/>
                </a:cxn>
                <a:cxn ang="T95">
                  <a:pos x="T46" y="T47"/>
                </a:cxn>
                <a:cxn ang="T96">
                  <a:pos x="T48" y="T49"/>
                </a:cxn>
                <a:cxn ang="T97">
                  <a:pos x="T50" y="T51"/>
                </a:cxn>
                <a:cxn ang="T98">
                  <a:pos x="T52" y="T53"/>
                </a:cxn>
                <a:cxn ang="T99">
                  <a:pos x="T54" y="T55"/>
                </a:cxn>
                <a:cxn ang="T100">
                  <a:pos x="T56" y="T57"/>
                </a:cxn>
                <a:cxn ang="T101">
                  <a:pos x="T58" y="T59"/>
                </a:cxn>
                <a:cxn ang="T102">
                  <a:pos x="T60" y="T61"/>
                </a:cxn>
                <a:cxn ang="T103">
                  <a:pos x="T62" y="T63"/>
                </a:cxn>
                <a:cxn ang="T104">
                  <a:pos x="T64" y="T65"/>
                </a:cxn>
                <a:cxn ang="T105">
                  <a:pos x="T66" y="T67"/>
                </a:cxn>
                <a:cxn ang="T106">
                  <a:pos x="T68" y="T69"/>
                </a:cxn>
                <a:cxn ang="T107">
                  <a:pos x="T70" y="T71"/>
                </a:cxn>
              </a:cxnLst>
              <a:rect l="T108" t="T109" r="T110" b="T111"/>
              <a:pathLst>
                <a:path w="36" h="64">
                  <a:moveTo>
                    <a:pt x="0" y="64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23"/>
                  </a:lnTo>
                  <a:lnTo>
                    <a:pt x="9" y="22"/>
                  </a:lnTo>
                  <a:lnTo>
                    <a:pt x="9" y="21"/>
                  </a:lnTo>
                  <a:lnTo>
                    <a:pt x="11" y="20"/>
                  </a:lnTo>
                  <a:lnTo>
                    <a:pt x="12" y="19"/>
                  </a:lnTo>
                  <a:lnTo>
                    <a:pt x="13" y="18"/>
                  </a:lnTo>
                  <a:lnTo>
                    <a:pt x="14" y="18"/>
                  </a:lnTo>
                  <a:lnTo>
                    <a:pt x="15" y="17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19" y="16"/>
                  </a:lnTo>
                  <a:lnTo>
                    <a:pt x="21" y="16"/>
                  </a:lnTo>
                  <a:lnTo>
                    <a:pt x="24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7" y="17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8"/>
                  </a:lnTo>
                  <a:lnTo>
                    <a:pt x="31" y="19"/>
                  </a:lnTo>
                  <a:lnTo>
                    <a:pt x="32" y="19"/>
                  </a:lnTo>
                  <a:lnTo>
                    <a:pt x="33" y="20"/>
                  </a:lnTo>
                  <a:lnTo>
                    <a:pt x="34" y="21"/>
                  </a:lnTo>
                  <a:lnTo>
                    <a:pt x="34" y="22"/>
                  </a:lnTo>
                  <a:lnTo>
                    <a:pt x="35" y="23"/>
                  </a:lnTo>
                  <a:lnTo>
                    <a:pt x="35" y="26"/>
                  </a:lnTo>
                  <a:lnTo>
                    <a:pt x="35" y="27"/>
                  </a:lnTo>
                  <a:lnTo>
                    <a:pt x="36" y="28"/>
                  </a:lnTo>
                  <a:lnTo>
                    <a:pt x="36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64"/>
                  </a:lnTo>
                  <a:lnTo>
                    <a:pt x="29" y="64"/>
                  </a:lnTo>
                  <a:lnTo>
                    <a:pt x="29" y="35"/>
                  </a:lnTo>
                  <a:lnTo>
                    <a:pt x="29" y="33"/>
                  </a:lnTo>
                  <a:lnTo>
                    <a:pt x="29" y="32"/>
                  </a:lnTo>
                  <a:lnTo>
                    <a:pt x="29" y="30"/>
                  </a:lnTo>
                  <a:lnTo>
                    <a:pt x="28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7" y="26"/>
                  </a:lnTo>
                  <a:lnTo>
                    <a:pt x="26" y="26"/>
                  </a:lnTo>
                  <a:lnTo>
                    <a:pt x="25" y="25"/>
                  </a:lnTo>
                  <a:lnTo>
                    <a:pt x="24" y="25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6" y="23"/>
                  </a:lnTo>
                  <a:lnTo>
                    <a:pt x="15" y="25"/>
                  </a:lnTo>
                  <a:lnTo>
                    <a:pt x="13" y="26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9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6"/>
                  </a:lnTo>
                  <a:lnTo>
                    <a:pt x="8" y="37"/>
                  </a:lnTo>
                  <a:lnTo>
                    <a:pt x="8" y="39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4" name="Freeform 1323"/>
            <p:cNvSpPr>
              <a:spLocks noChangeAspect="1" noEditPoints="1"/>
            </p:cNvSpPr>
            <p:nvPr/>
          </p:nvSpPr>
          <p:spPr bwMode="auto">
            <a:xfrm>
              <a:off x="3729" y="116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7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10"/>
                  </a:lnTo>
                  <a:lnTo>
                    <a:pt x="37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40" y="30"/>
                  </a:lnTo>
                  <a:lnTo>
                    <a:pt x="38" y="32"/>
                  </a:lnTo>
                  <a:lnTo>
                    <a:pt x="38" y="33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0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5"/>
                  </a:lnTo>
                  <a:lnTo>
                    <a:pt x="29" y="46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6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0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1" y="33"/>
                  </a:lnTo>
                  <a:lnTo>
                    <a:pt x="31" y="31"/>
                  </a:lnTo>
                  <a:lnTo>
                    <a:pt x="32" y="30"/>
                  </a:lnTo>
                  <a:lnTo>
                    <a:pt x="32" y="27"/>
                  </a:lnTo>
                  <a:lnTo>
                    <a:pt x="32" y="26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2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5" name="Freeform 1324"/>
            <p:cNvSpPr>
              <a:spLocks noChangeAspect="1"/>
            </p:cNvSpPr>
            <p:nvPr/>
          </p:nvSpPr>
          <p:spPr bwMode="auto">
            <a:xfrm>
              <a:off x="3301" y="1267"/>
              <a:ext cx="10" cy="21"/>
            </a:xfrm>
            <a:custGeom>
              <a:avLst/>
              <a:gdLst>
                <a:gd name="T0" fmla="*/ 0 w 32"/>
                <a:gd name="T1" fmla="*/ 0 h 64"/>
                <a:gd name="T2" fmla="*/ 0 w 32"/>
                <a:gd name="T3" fmla="*/ 0 h 64"/>
                <a:gd name="T4" fmla="*/ 0 w 32"/>
                <a:gd name="T5" fmla="*/ 0 h 64"/>
                <a:gd name="T6" fmla="*/ 0 w 32"/>
                <a:gd name="T7" fmla="*/ 0 h 64"/>
                <a:gd name="T8" fmla="*/ 0 w 32"/>
                <a:gd name="T9" fmla="*/ 0 h 64"/>
                <a:gd name="T10" fmla="*/ 0 w 32"/>
                <a:gd name="T11" fmla="*/ 0 h 64"/>
                <a:gd name="T12" fmla="*/ 0 w 32"/>
                <a:gd name="T13" fmla="*/ 0 h 64"/>
                <a:gd name="T14" fmla="*/ 0 w 32"/>
                <a:gd name="T15" fmla="*/ 0 h 64"/>
                <a:gd name="T16" fmla="*/ 0 w 32"/>
                <a:gd name="T17" fmla="*/ 0 h 64"/>
                <a:gd name="T18" fmla="*/ 0 w 32"/>
                <a:gd name="T19" fmla="*/ 0 h 64"/>
                <a:gd name="T20" fmla="*/ 0 w 32"/>
                <a:gd name="T21" fmla="*/ 0 h 64"/>
                <a:gd name="T22" fmla="*/ 0 w 32"/>
                <a:gd name="T23" fmla="*/ 0 h 64"/>
                <a:gd name="T24" fmla="*/ 0 w 32"/>
                <a:gd name="T25" fmla="*/ 0 h 64"/>
                <a:gd name="T26" fmla="*/ 0 w 32"/>
                <a:gd name="T27" fmla="*/ 0 h 64"/>
                <a:gd name="T28" fmla="*/ 0 w 32"/>
                <a:gd name="T29" fmla="*/ 0 h 64"/>
                <a:gd name="T30" fmla="*/ 0 w 32"/>
                <a:gd name="T31" fmla="*/ 0 h 64"/>
                <a:gd name="T32" fmla="*/ 0 w 32"/>
                <a:gd name="T33" fmla="*/ 0 h 64"/>
                <a:gd name="T34" fmla="*/ 0 w 32"/>
                <a:gd name="T35" fmla="*/ 0 h 64"/>
                <a:gd name="T36" fmla="*/ 0 w 32"/>
                <a:gd name="T37" fmla="*/ 0 h 64"/>
                <a:gd name="T38" fmla="*/ 0 w 32"/>
                <a:gd name="T39" fmla="*/ 0 h 64"/>
                <a:gd name="T40" fmla="*/ 0 w 32"/>
                <a:gd name="T41" fmla="*/ 0 h 64"/>
                <a:gd name="T42" fmla="*/ 0 w 32"/>
                <a:gd name="T43" fmla="*/ 0 h 64"/>
                <a:gd name="T44" fmla="*/ 0 w 32"/>
                <a:gd name="T45" fmla="*/ 0 h 64"/>
                <a:gd name="T46" fmla="*/ 0 w 32"/>
                <a:gd name="T47" fmla="*/ 0 h 64"/>
                <a:gd name="T48" fmla="*/ 0 w 32"/>
                <a:gd name="T49" fmla="*/ 0 h 64"/>
                <a:gd name="T50" fmla="*/ 0 w 32"/>
                <a:gd name="T51" fmla="*/ 0 h 64"/>
                <a:gd name="T52" fmla="*/ 0 w 32"/>
                <a:gd name="T53" fmla="*/ 0 h 64"/>
                <a:gd name="T54" fmla="*/ 0 w 32"/>
                <a:gd name="T55" fmla="*/ 0 h 64"/>
                <a:gd name="T56" fmla="*/ 0 w 32"/>
                <a:gd name="T57" fmla="*/ 0 h 64"/>
                <a:gd name="T58" fmla="*/ 0 w 32"/>
                <a:gd name="T59" fmla="*/ 0 h 64"/>
                <a:gd name="T60" fmla="*/ 0 w 32"/>
                <a:gd name="T61" fmla="*/ 0 h 64"/>
                <a:gd name="T62" fmla="*/ 0 w 32"/>
                <a:gd name="T63" fmla="*/ 0 h 64"/>
                <a:gd name="T64" fmla="*/ 0 w 32"/>
                <a:gd name="T65" fmla="*/ 0 h 64"/>
                <a:gd name="T66" fmla="*/ 0 w 32"/>
                <a:gd name="T67" fmla="*/ 0 h 64"/>
                <a:gd name="T68" fmla="*/ 0 w 32"/>
                <a:gd name="T69" fmla="*/ 0 h 64"/>
                <a:gd name="T70" fmla="*/ 0 w 32"/>
                <a:gd name="T71" fmla="*/ 0 h 64"/>
                <a:gd name="T72" fmla="*/ 0 w 32"/>
                <a:gd name="T73" fmla="*/ 0 h 64"/>
                <a:gd name="T74" fmla="*/ 0 w 32"/>
                <a:gd name="T75" fmla="*/ 0 h 64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2"/>
                <a:gd name="T115" fmla="*/ 0 h 64"/>
                <a:gd name="T116" fmla="*/ 32 w 32"/>
                <a:gd name="T117" fmla="*/ 64 h 64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2" h="64">
                  <a:moveTo>
                    <a:pt x="0" y="46"/>
                  </a:moveTo>
                  <a:lnTo>
                    <a:pt x="8" y="44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9" y="51"/>
                  </a:lnTo>
                  <a:lnTo>
                    <a:pt x="9" y="52"/>
                  </a:lnTo>
                  <a:lnTo>
                    <a:pt x="10" y="54"/>
                  </a:lnTo>
                  <a:lnTo>
                    <a:pt x="11" y="56"/>
                  </a:lnTo>
                  <a:lnTo>
                    <a:pt x="12" y="56"/>
                  </a:lnTo>
                  <a:lnTo>
                    <a:pt x="14" y="57"/>
                  </a:lnTo>
                  <a:lnTo>
                    <a:pt x="15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4"/>
                  </a:lnTo>
                  <a:lnTo>
                    <a:pt x="22" y="53"/>
                  </a:lnTo>
                  <a:lnTo>
                    <a:pt x="23" y="52"/>
                  </a:lnTo>
                  <a:lnTo>
                    <a:pt x="23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3"/>
                  </a:lnTo>
                  <a:lnTo>
                    <a:pt x="24" y="0"/>
                  </a:lnTo>
                  <a:lnTo>
                    <a:pt x="32" y="0"/>
                  </a:lnTo>
                  <a:lnTo>
                    <a:pt x="32" y="43"/>
                  </a:lnTo>
                  <a:lnTo>
                    <a:pt x="32" y="46"/>
                  </a:lnTo>
                  <a:lnTo>
                    <a:pt x="32" y="47"/>
                  </a:lnTo>
                  <a:lnTo>
                    <a:pt x="32" y="49"/>
                  </a:lnTo>
                  <a:lnTo>
                    <a:pt x="32" y="50"/>
                  </a:lnTo>
                  <a:lnTo>
                    <a:pt x="31" y="52"/>
                  </a:lnTo>
                  <a:lnTo>
                    <a:pt x="31" y="53"/>
                  </a:lnTo>
                  <a:lnTo>
                    <a:pt x="31" y="54"/>
                  </a:lnTo>
                  <a:lnTo>
                    <a:pt x="30" y="56"/>
                  </a:lnTo>
                  <a:lnTo>
                    <a:pt x="30" y="57"/>
                  </a:lnTo>
                  <a:lnTo>
                    <a:pt x="29" y="58"/>
                  </a:lnTo>
                  <a:lnTo>
                    <a:pt x="29" y="59"/>
                  </a:lnTo>
                  <a:lnTo>
                    <a:pt x="28" y="59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2" y="63"/>
                  </a:lnTo>
                  <a:lnTo>
                    <a:pt x="21" y="63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0" y="63"/>
                  </a:lnTo>
                  <a:lnTo>
                    <a:pt x="9" y="63"/>
                  </a:lnTo>
                  <a:lnTo>
                    <a:pt x="7" y="62"/>
                  </a:lnTo>
                  <a:lnTo>
                    <a:pt x="6" y="62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6"/>
                  </a:lnTo>
                  <a:lnTo>
                    <a:pt x="1" y="54"/>
                  </a:lnTo>
                  <a:lnTo>
                    <a:pt x="1" y="53"/>
                  </a:lnTo>
                  <a:lnTo>
                    <a:pt x="0" y="52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6" name="Freeform 1325"/>
            <p:cNvSpPr>
              <a:spLocks noChangeAspect="1" noEditPoints="1"/>
            </p:cNvSpPr>
            <p:nvPr/>
          </p:nvSpPr>
          <p:spPr bwMode="auto">
            <a:xfrm>
              <a:off x="3316" y="1272"/>
              <a:ext cx="13" cy="1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0 h 48"/>
                <a:gd name="T4" fmla="*/ 0 w 40"/>
                <a:gd name="T5" fmla="*/ 0 h 48"/>
                <a:gd name="T6" fmla="*/ 0 w 40"/>
                <a:gd name="T7" fmla="*/ 0 h 48"/>
                <a:gd name="T8" fmla="*/ 0 w 40"/>
                <a:gd name="T9" fmla="*/ 0 h 48"/>
                <a:gd name="T10" fmla="*/ 0 w 40"/>
                <a:gd name="T11" fmla="*/ 0 h 48"/>
                <a:gd name="T12" fmla="*/ 0 w 40"/>
                <a:gd name="T13" fmla="*/ 0 h 48"/>
                <a:gd name="T14" fmla="*/ 0 w 40"/>
                <a:gd name="T15" fmla="*/ 0 h 48"/>
                <a:gd name="T16" fmla="*/ 0 w 40"/>
                <a:gd name="T17" fmla="*/ 0 h 48"/>
                <a:gd name="T18" fmla="*/ 0 w 40"/>
                <a:gd name="T19" fmla="*/ 0 h 48"/>
                <a:gd name="T20" fmla="*/ 0 w 40"/>
                <a:gd name="T21" fmla="*/ 0 h 48"/>
                <a:gd name="T22" fmla="*/ 0 w 40"/>
                <a:gd name="T23" fmla="*/ 0 h 48"/>
                <a:gd name="T24" fmla="*/ 0 w 40"/>
                <a:gd name="T25" fmla="*/ 0 h 48"/>
                <a:gd name="T26" fmla="*/ 0 w 40"/>
                <a:gd name="T27" fmla="*/ 0 h 48"/>
                <a:gd name="T28" fmla="*/ 0 w 40"/>
                <a:gd name="T29" fmla="*/ 0 h 48"/>
                <a:gd name="T30" fmla="*/ 0 w 40"/>
                <a:gd name="T31" fmla="*/ 0 h 48"/>
                <a:gd name="T32" fmla="*/ 0 w 40"/>
                <a:gd name="T33" fmla="*/ 0 h 48"/>
                <a:gd name="T34" fmla="*/ 0 w 40"/>
                <a:gd name="T35" fmla="*/ 0 h 48"/>
                <a:gd name="T36" fmla="*/ 0 w 40"/>
                <a:gd name="T37" fmla="*/ 0 h 48"/>
                <a:gd name="T38" fmla="*/ 0 w 40"/>
                <a:gd name="T39" fmla="*/ 0 h 48"/>
                <a:gd name="T40" fmla="*/ 0 w 40"/>
                <a:gd name="T41" fmla="*/ 0 h 48"/>
                <a:gd name="T42" fmla="*/ 0 w 40"/>
                <a:gd name="T43" fmla="*/ 0 h 48"/>
                <a:gd name="T44" fmla="*/ 0 w 40"/>
                <a:gd name="T45" fmla="*/ 0 h 48"/>
                <a:gd name="T46" fmla="*/ 0 w 40"/>
                <a:gd name="T47" fmla="*/ 0 h 48"/>
                <a:gd name="T48" fmla="*/ 0 w 40"/>
                <a:gd name="T49" fmla="*/ 0 h 48"/>
                <a:gd name="T50" fmla="*/ 0 w 40"/>
                <a:gd name="T51" fmla="*/ 0 h 48"/>
                <a:gd name="T52" fmla="*/ 0 w 40"/>
                <a:gd name="T53" fmla="*/ 0 h 48"/>
                <a:gd name="T54" fmla="*/ 0 w 40"/>
                <a:gd name="T55" fmla="*/ 0 h 48"/>
                <a:gd name="T56" fmla="*/ 0 w 40"/>
                <a:gd name="T57" fmla="*/ 0 h 48"/>
                <a:gd name="T58" fmla="*/ 0 w 40"/>
                <a:gd name="T59" fmla="*/ 0 h 48"/>
                <a:gd name="T60" fmla="*/ 0 w 40"/>
                <a:gd name="T61" fmla="*/ 0 h 48"/>
                <a:gd name="T62" fmla="*/ 0 w 40"/>
                <a:gd name="T63" fmla="*/ 0 h 48"/>
                <a:gd name="T64" fmla="*/ 0 w 40"/>
                <a:gd name="T65" fmla="*/ 0 h 48"/>
                <a:gd name="T66" fmla="*/ 0 w 40"/>
                <a:gd name="T67" fmla="*/ 0 h 48"/>
                <a:gd name="T68" fmla="*/ 0 w 40"/>
                <a:gd name="T69" fmla="*/ 0 h 48"/>
                <a:gd name="T70" fmla="*/ 0 w 40"/>
                <a:gd name="T71" fmla="*/ 0 h 48"/>
                <a:gd name="T72" fmla="*/ 0 w 40"/>
                <a:gd name="T73" fmla="*/ 0 h 48"/>
                <a:gd name="T74" fmla="*/ 0 w 40"/>
                <a:gd name="T75" fmla="*/ 0 h 48"/>
                <a:gd name="T76" fmla="*/ 0 w 40"/>
                <a:gd name="T77" fmla="*/ 0 h 48"/>
                <a:gd name="T78" fmla="*/ 0 w 40"/>
                <a:gd name="T79" fmla="*/ 0 h 48"/>
                <a:gd name="T80" fmla="*/ 0 w 40"/>
                <a:gd name="T81" fmla="*/ 0 h 48"/>
                <a:gd name="T82" fmla="*/ 0 w 40"/>
                <a:gd name="T83" fmla="*/ 0 h 48"/>
                <a:gd name="T84" fmla="*/ 0 w 40"/>
                <a:gd name="T85" fmla="*/ 0 h 48"/>
                <a:gd name="T86" fmla="*/ 0 w 40"/>
                <a:gd name="T87" fmla="*/ 0 h 48"/>
                <a:gd name="T88" fmla="*/ 0 w 40"/>
                <a:gd name="T89" fmla="*/ 0 h 48"/>
                <a:gd name="T90" fmla="*/ 0 w 40"/>
                <a:gd name="T91" fmla="*/ 0 h 48"/>
                <a:gd name="T92" fmla="*/ 0 w 40"/>
                <a:gd name="T93" fmla="*/ 0 h 48"/>
                <a:gd name="T94" fmla="*/ 0 w 40"/>
                <a:gd name="T95" fmla="*/ 0 h 48"/>
                <a:gd name="T96" fmla="*/ 0 w 40"/>
                <a:gd name="T97" fmla="*/ 0 h 48"/>
                <a:gd name="T98" fmla="*/ 0 w 40"/>
                <a:gd name="T99" fmla="*/ 0 h 48"/>
                <a:gd name="T100" fmla="*/ 0 w 40"/>
                <a:gd name="T101" fmla="*/ 0 h 48"/>
                <a:gd name="T102" fmla="*/ 0 w 40"/>
                <a:gd name="T103" fmla="*/ 0 h 48"/>
                <a:gd name="T104" fmla="*/ 0 w 40"/>
                <a:gd name="T105" fmla="*/ 0 h 48"/>
                <a:gd name="T106" fmla="*/ 0 w 40"/>
                <a:gd name="T107" fmla="*/ 0 h 48"/>
                <a:gd name="T108" fmla="*/ 0 w 40"/>
                <a:gd name="T109" fmla="*/ 0 h 48"/>
                <a:gd name="T110" fmla="*/ 0 w 40"/>
                <a:gd name="T111" fmla="*/ 0 h 48"/>
                <a:gd name="T112" fmla="*/ 0 w 40"/>
                <a:gd name="T113" fmla="*/ 0 h 48"/>
                <a:gd name="T114" fmla="*/ 0 w 40"/>
                <a:gd name="T115" fmla="*/ 0 h 48"/>
                <a:gd name="T116" fmla="*/ 0 w 40"/>
                <a:gd name="T117" fmla="*/ 0 h 48"/>
                <a:gd name="T118" fmla="*/ 0 w 40"/>
                <a:gd name="T119" fmla="*/ 0 h 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8"/>
                <a:gd name="T182" fmla="*/ 40 w 40"/>
                <a:gd name="T183" fmla="*/ 48 h 4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8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3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3" y="28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7" name="Freeform 1326"/>
            <p:cNvSpPr>
              <a:spLocks noChangeAspect="1"/>
            </p:cNvSpPr>
            <p:nvPr/>
          </p:nvSpPr>
          <p:spPr bwMode="auto">
            <a:xfrm>
              <a:off x="3331" y="1272"/>
              <a:ext cx="12" cy="16"/>
            </a:xfrm>
            <a:custGeom>
              <a:avLst/>
              <a:gdLst>
                <a:gd name="T0" fmla="*/ 0 w 36"/>
                <a:gd name="T1" fmla="*/ 0 h 47"/>
                <a:gd name="T2" fmla="*/ 0 w 36"/>
                <a:gd name="T3" fmla="*/ 0 h 47"/>
                <a:gd name="T4" fmla="*/ 0 w 36"/>
                <a:gd name="T5" fmla="*/ 0 h 47"/>
                <a:gd name="T6" fmla="*/ 0 w 36"/>
                <a:gd name="T7" fmla="*/ 0 h 47"/>
                <a:gd name="T8" fmla="*/ 0 w 36"/>
                <a:gd name="T9" fmla="*/ 0 h 47"/>
                <a:gd name="T10" fmla="*/ 0 w 36"/>
                <a:gd name="T11" fmla="*/ 0 h 47"/>
                <a:gd name="T12" fmla="*/ 0 w 36"/>
                <a:gd name="T13" fmla="*/ 0 h 47"/>
                <a:gd name="T14" fmla="*/ 0 w 36"/>
                <a:gd name="T15" fmla="*/ 0 h 47"/>
                <a:gd name="T16" fmla="*/ 0 w 36"/>
                <a:gd name="T17" fmla="*/ 0 h 47"/>
                <a:gd name="T18" fmla="*/ 0 w 36"/>
                <a:gd name="T19" fmla="*/ 0 h 47"/>
                <a:gd name="T20" fmla="*/ 0 w 36"/>
                <a:gd name="T21" fmla="*/ 0 h 47"/>
                <a:gd name="T22" fmla="*/ 0 w 36"/>
                <a:gd name="T23" fmla="*/ 0 h 47"/>
                <a:gd name="T24" fmla="*/ 0 w 36"/>
                <a:gd name="T25" fmla="*/ 0 h 47"/>
                <a:gd name="T26" fmla="*/ 0 w 36"/>
                <a:gd name="T27" fmla="*/ 0 h 47"/>
                <a:gd name="T28" fmla="*/ 0 w 36"/>
                <a:gd name="T29" fmla="*/ 0 h 47"/>
                <a:gd name="T30" fmla="*/ 0 w 36"/>
                <a:gd name="T31" fmla="*/ 0 h 47"/>
                <a:gd name="T32" fmla="*/ 0 w 36"/>
                <a:gd name="T33" fmla="*/ 0 h 47"/>
                <a:gd name="T34" fmla="*/ 0 w 36"/>
                <a:gd name="T35" fmla="*/ 0 h 47"/>
                <a:gd name="T36" fmla="*/ 0 w 36"/>
                <a:gd name="T37" fmla="*/ 0 h 47"/>
                <a:gd name="T38" fmla="*/ 0 w 36"/>
                <a:gd name="T39" fmla="*/ 0 h 47"/>
                <a:gd name="T40" fmla="*/ 0 w 36"/>
                <a:gd name="T41" fmla="*/ 0 h 47"/>
                <a:gd name="T42" fmla="*/ 0 w 36"/>
                <a:gd name="T43" fmla="*/ 0 h 47"/>
                <a:gd name="T44" fmla="*/ 0 w 36"/>
                <a:gd name="T45" fmla="*/ 0 h 47"/>
                <a:gd name="T46" fmla="*/ 0 w 36"/>
                <a:gd name="T47" fmla="*/ 0 h 47"/>
                <a:gd name="T48" fmla="*/ 0 w 36"/>
                <a:gd name="T49" fmla="*/ 0 h 47"/>
                <a:gd name="T50" fmla="*/ 0 w 36"/>
                <a:gd name="T51" fmla="*/ 0 h 47"/>
                <a:gd name="T52" fmla="*/ 0 w 36"/>
                <a:gd name="T53" fmla="*/ 0 h 47"/>
                <a:gd name="T54" fmla="*/ 0 w 36"/>
                <a:gd name="T55" fmla="*/ 0 h 47"/>
                <a:gd name="T56" fmla="*/ 0 w 36"/>
                <a:gd name="T57" fmla="*/ 0 h 47"/>
                <a:gd name="T58" fmla="*/ 0 w 36"/>
                <a:gd name="T59" fmla="*/ 0 h 47"/>
                <a:gd name="T60" fmla="*/ 0 w 36"/>
                <a:gd name="T61" fmla="*/ 0 h 47"/>
                <a:gd name="T62" fmla="*/ 0 w 36"/>
                <a:gd name="T63" fmla="*/ 0 h 47"/>
                <a:gd name="T64" fmla="*/ 0 w 36"/>
                <a:gd name="T65" fmla="*/ 0 h 47"/>
                <a:gd name="T66" fmla="*/ 0 w 36"/>
                <a:gd name="T67" fmla="*/ 0 h 4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7"/>
                <a:gd name="T104" fmla="*/ 36 w 36"/>
                <a:gd name="T105" fmla="*/ 47 h 4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7">
                  <a:moveTo>
                    <a:pt x="0" y="47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7"/>
                  </a:lnTo>
                  <a:lnTo>
                    <a:pt x="9" y="6"/>
                  </a:lnTo>
                  <a:lnTo>
                    <a:pt x="9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8"/>
                  </a:lnTo>
                  <a:lnTo>
                    <a:pt x="36" y="47"/>
                  </a:lnTo>
                  <a:lnTo>
                    <a:pt x="29" y="47"/>
                  </a:lnTo>
                  <a:lnTo>
                    <a:pt x="29" y="20"/>
                  </a:lnTo>
                  <a:lnTo>
                    <a:pt x="29" y="18"/>
                  </a:lnTo>
                  <a:lnTo>
                    <a:pt x="29" y="17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19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3"/>
                  </a:lnTo>
                  <a:lnTo>
                    <a:pt x="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8" name="Freeform 1327"/>
            <p:cNvSpPr>
              <a:spLocks noChangeAspect="1" noEditPoints="1"/>
            </p:cNvSpPr>
            <p:nvPr/>
          </p:nvSpPr>
          <p:spPr bwMode="auto">
            <a:xfrm>
              <a:off x="3346" y="1267"/>
              <a:ext cx="12" cy="21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6" y="62"/>
                  </a:lnTo>
                  <a:lnTo>
                    <a:pt x="25" y="63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6" y="58"/>
                  </a:lnTo>
                  <a:lnTo>
                    <a:pt x="6" y="57"/>
                  </a:lnTo>
                  <a:lnTo>
                    <a:pt x="5" y="57"/>
                  </a:lnTo>
                  <a:lnTo>
                    <a:pt x="4" y="56"/>
                  </a:lnTo>
                  <a:lnTo>
                    <a:pt x="4" y="54"/>
                  </a:lnTo>
                  <a:lnTo>
                    <a:pt x="3" y="52"/>
                  </a:lnTo>
                  <a:lnTo>
                    <a:pt x="3" y="51"/>
                  </a:lnTo>
                  <a:lnTo>
                    <a:pt x="2" y="50"/>
                  </a:lnTo>
                  <a:lnTo>
                    <a:pt x="2" y="49"/>
                  </a:lnTo>
                  <a:lnTo>
                    <a:pt x="2" y="47"/>
                  </a:lnTo>
                  <a:lnTo>
                    <a:pt x="0" y="46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4"/>
                  </a:lnTo>
                  <a:lnTo>
                    <a:pt x="2" y="33"/>
                  </a:lnTo>
                  <a:lnTo>
                    <a:pt x="2" y="32"/>
                  </a:lnTo>
                  <a:lnTo>
                    <a:pt x="2" y="30"/>
                  </a:lnTo>
                  <a:lnTo>
                    <a:pt x="3" y="29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6" y="22"/>
                  </a:lnTo>
                  <a:lnTo>
                    <a:pt x="6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3" y="16"/>
                  </a:lnTo>
                  <a:lnTo>
                    <a:pt x="25" y="17"/>
                  </a:lnTo>
                  <a:lnTo>
                    <a:pt x="26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6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6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7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7"/>
                  </a:lnTo>
                  <a:lnTo>
                    <a:pt x="26" y="26"/>
                  </a:lnTo>
                  <a:lnTo>
                    <a:pt x="25" y="24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6"/>
                  </a:lnTo>
                  <a:lnTo>
                    <a:pt x="12" y="27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39" name="Freeform 1328"/>
            <p:cNvSpPr>
              <a:spLocks noChangeAspect="1" noEditPoints="1"/>
            </p:cNvSpPr>
            <p:nvPr/>
          </p:nvSpPr>
          <p:spPr bwMode="auto">
            <a:xfrm>
              <a:off x="3361" y="1272"/>
              <a:ext cx="13" cy="1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0 h 48"/>
                <a:gd name="T4" fmla="*/ 0 w 40"/>
                <a:gd name="T5" fmla="*/ 0 h 48"/>
                <a:gd name="T6" fmla="*/ 0 w 40"/>
                <a:gd name="T7" fmla="*/ 0 h 48"/>
                <a:gd name="T8" fmla="*/ 0 w 40"/>
                <a:gd name="T9" fmla="*/ 0 h 48"/>
                <a:gd name="T10" fmla="*/ 0 w 40"/>
                <a:gd name="T11" fmla="*/ 0 h 48"/>
                <a:gd name="T12" fmla="*/ 0 w 40"/>
                <a:gd name="T13" fmla="*/ 0 h 48"/>
                <a:gd name="T14" fmla="*/ 0 w 40"/>
                <a:gd name="T15" fmla="*/ 0 h 48"/>
                <a:gd name="T16" fmla="*/ 0 w 40"/>
                <a:gd name="T17" fmla="*/ 0 h 48"/>
                <a:gd name="T18" fmla="*/ 0 w 40"/>
                <a:gd name="T19" fmla="*/ 0 h 48"/>
                <a:gd name="T20" fmla="*/ 0 w 40"/>
                <a:gd name="T21" fmla="*/ 0 h 48"/>
                <a:gd name="T22" fmla="*/ 0 w 40"/>
                <a:gd name="T23" fmla="*/ 0 h 48"/>
                <a:gd name="T24" fmla="*/ 0 w 40"/>
                <a:gd name="T25" fmla="*/ 0 h 48"/>
                <a:gd name="T26" fmla="*/ 0 w 40"/>
                <a:gd name="T27" fmla="*/ 0 h 48"/>
                <a:gd name="T28" fmla="*/ 0 w 40"/>
                <a:gd name="T29" fmla="*/ 0 h 48"/>
                <a:gd name="T30" fmla="*/ 0 w 40"/>
                <a:gd name="T31" fmla="*/ 0 h 48"/>
                <a:gd name="T32" fmla="*/ 0 w 40"/>
                <a:gd name="T33" fmla="*/ 0 h 48"/>
                <a:gd name="T34" fmla="*/ 0 w 40"/>
                <a:gd name="T35" fmla="*/ 0 h 48"/>
                <a:gd name="T36" fmla="*/ 0 w 40"/>
                <a:gd name="T37" fmla="*/ 0 h 48"/>
                <a:gd name="T38" fmla="*/ 0 w 40"/>
                <a:gd name="T39" fmla="*/ 0 h 48"/>
                <a:gd name="T40" fmla="*/ 0 w 40"/>
                <a:gd name="T41" fmla="*/ 0 h 48"/>
                <a:gd name="T42" fmla="*/ 0 w 40"/>
                <a:gd name="T43" fmla="*/ 0 h 48"/>
                <a:gd name="T44" fmla="*/ 0 w 40"/>
                <a:gd name="T45" fmla="*/ 0 h 48"/>
                <a:gd name="T46" fmla="*/ 0 w 40"/>
                <a:gd name="T47" fmla="*/ 0 h 48"/>
                <a:gd name="T48" fmla="*/ 0 w 40"/>
                <a:gd name="T49" fmla="*/ 0 h 48"/>
                <a:gd name="T50" fmla="*/ 0 w 40"/>
                <a:gd name="T51" fmla="*/ 0 h 48"/>
                <a:gd name="T52" fmla="*/ 0 w 40"/>
                <a:gd name="T53" fmla="*/ 0 h 48"/>
                <a:gd name="T54" fmla="*/ 0 w 40"/>
                <a:gd name="T55" fmla="*/ 0 h 48"/>
                <a:gd name="T56" fmla="*/ 0 w 40"/>
                <a:gd name="T57" fmla="*/ 0 h 48"/>
                <a:gd name="T58" fmla="*/ 0 w 40"/>
                <a:gd name="T59" fmla="*/ 0 h 48"/>
                <a:gd name="T60" fmla="*/ 0 w 40"/>
                <a:gd name="T61" fmla="*/ 0 h 48"/>
                <a:gd name="T62" fmla="*/ 0 w 40"/>
                <a:gd name="T63" fmla="*/ 0 h 48"/>
                <a:gd name="T64" fmla="*/ 0 w 40"/>
                <a:gd name="T65" fmla="*/ 0 h 48"/>
                <a:gd name="T66" fmla="*/ 0 w 40"/>
                <a:gd name="T67" fmla="*/ 0 h 48"/>
                <a:gd name="T68" fmla="*/ 0 w 40"/>
                <a:gd name="T69" fmla="*/ 0 h 48"/>
                <a:gd name="T70" fmla="*/ 0 w 40"/>
                <a:gd name="T71" fmla="*/ 0 h 48"/>
                <a:gd name="T72" fmla="*/ 0 w 40"/>
                <a:gd name="T73" fmla="*/ 0 h 48"/>
                <a:gd name="T74" fmla="*/ 0 w 40"/>
                <a:gd name="T75" fmla="*/ 0 h 48"/>
                <a:gd name="T76" fmla="*/ 0 w 40"/>
                <a:gd name="T77" fmla="*/ 0 h 48"/>
                <a:gd name="T78" fmla="*/ 0 w 40"/>
                <a:gd name="T79" fmla="*/ 0 h 48"/>
                <a:gd name="T80" fmla="*/ 0 w 40"/>
                <a:gd name="T81" fmla="*/ 0 h 48"/>
                <a:gd name="T82" fmla="*/ 0 w 40"/>
                <a:gd name="T83" fmla="*/ 0 h 48"/>
                <a:gd name="T84" fmla="*/ 0 w 40"/>
                <a:gd name="T85" fmla="*/ 0 h 48"/>
                <a:gd name="T86" fmla="*/ 0 w 40"/>
                <a:gd name="T87" fmla="*/ 0 h 48"/>
                <a:gd name="T88" fmla="*/ 0 w 40"/>
                <a:gd name="T89" fmla="*/ 0 h 48"/>
                <a:gd name="T90" fmla="*/ 0 w 40"/>
                <a:gd name="T91" fmla="*/ 0 h 48"/>
                <a:gd name="T92" fmla="*/ 0 w 40"/>
                <a:gd name="T93" fmla="*/ 0 h 48"/>
                <a:gd name="T94" fmla="*/ 0 w 40"/>
                <a:gd name="T95" fmla="*/ 0 h 48"/>
                <a:gd name="T96" fmla="*/ 0 w 40"/>
                <a:gd name="T97" fmla="*/ 0 h 48"/>
                <a:gd name="T98" fmla="*/ 0 w 40"/>
                <a:gd name="T99" fmla="*/ 0 h 48"/>
                <a:gd name="T100" fmla="*/ 0 w 40"/>
                <a:gd name="T101" fmla="*/ 0 h 48"/>
                <a:gd name="T102" fmla="*/ 0 w 40"/>
                <a:gd name="T103" fmla="*/ 0 h 48"/>
                <a:gd name="T104" fmla="*/ 0 w 40"/>
                <a:gd name="T105" fmla="*/ 0 h 48"/>
                <a:gd name="T106" fmla="*/ 0 w 40"/>
                <a:gd name="T107" fmla="*/ 0 h 48"/>
                <a:gd name="T108" fmla="*/ 0 w 40"/>
                <a:gd name="T109" fmla="*/ 0 h 48"/>
                <a:gd name="T110" fmla="*/ 0 w 40"/>
                <a:gd name="T111" fmla="*/ 0 h 48"/>
                <a:gd name="T112" fmla="*/ 0 w 40"/>
                <a:gd name="T113" fmla="*/ 0 h 48"/>
                <a:gd name="T114" fmla="*/ 0 w 40"/>
                <a:gd name="T115" fmla="*/ 0 h 48"/>
                <a:gd name="T116" fmla="*/ 0 w 40"/>
                <a:gd name="T117" fmla="*/ 0 h 48"/>
                <a:gd name="T118" fmla="*/ 0 w 40"/>
                <a:gd name="T119" fmla="*/ 0 h 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8"/>
                <a:gd name="T182" fmla="*/ 40 w 40"/>
                <a:gd name="T183" fmla="*/ 48 h 4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8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2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8"/>
                  </a:lnTo>
                  <a:lnTo>
                    <a:pt x="13" y="28"/>
                  </a:lnTo>
                  <a:lnTo>
                    <a:pt x="12" y="28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0" name="Freeform 1329"/>
            <p:cNvSpPr>
              <a:spLocks noChangeAspect="1" noEditPoints="1"/>
            </p:cNvSpPr>
            <p:nvPr/>
          </p:nvSpPr>
          <p:spPr bwMode="auto">
            <a:xfrm>
              <a:off x="3377" y="1267"/>
              <a:ext cx="5" cy="21"/>
            </a:xfrm>
            <a:custGeom>
              <a:avLst/>
              <a:gdLst>
                <a:gd name="T0" fmla="*/ 0 w 15"/>
                <a:gd name="T1" fmla="*/ 0 h 63"/>
                <a:gd name="T2" fmla="*/ 0 w 15"/>
                <a:gd name="T3" fmla="*/ 0 h 63"/>
                <a:gd name="T4" fmla="*/ 0 w 15"/>
                <a:gd name="T5" fmla="*/ 0 h 63"/>
                <a:gd name="T6" fmla="*/ 0 w 15"/>
                <a:gd name="T7" fmla="*/ 0 h 63"/>
                <a:gd name="T8" fmla="*/ 0 w 15"/>
                <a:gd name="T9" fmla="*/ 0 h 63"/>
                <a:gd name="T10" fmla="*/ 0 w 15"/>
                <a:gd name="T11" fmla="*/ 0 h 63"/>
                <a:gd name="T12" fmla="*/ 0 w 15"/>
                <a:gd name="T13" fmla="*/ 0 h 63"/>
                <a:gd name="T14" fmla="*/ 0 w 15"/>
                <a:gd name="T15" fmla="*/ 0 h 63"/>
                <a:gd name="T16" fmla="*/ 0 w 15"/>
                <a:gd name="T17" fmla="*/ 0 h 63"/>
                <a:gd name="T18" fmla="*/ 0 w 15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15"/>
                <a:gd name="T31" fmla="*/ 0 h 63"/>
                <a:gd name="T32" fmla="*/ 15 w 15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15" h="63">
                  <a:moveTo>
                    <a:pt x="2" y="63"/>
                  </a:moveTo>
                  <a:lnTo>
                    <a:pt x="2" y="17"/>
                  </a:lnTo>
                  <a:lnTo>
                    <a:pt x="10" y="17"/>
                  </a:lnTo>
                  <a:lnTo>
                    <a:pt x="10" y="63"/>
                  </a:lnTo>
                  <a:lnTo>
                    <a:pt x="2" y="63"/>
                  </a:lnTo>
                  <a:close/>
                  <a:moveTo>
                    <a:pt x="0" y="12"/>
                  </a:moveTo>
                  <a:lnTo>
                    <a:pt x="5" y="0"/>
                  </a:lnTo>
                  <a:lnTo>
                    <a:pt x="15" y="0"/>
                  </a:lnTo>
                  <a:lnTo>
                    <a:pt x="5" y="12"/>
                  </a:lnTo>
                  <a:lnTo>
                    <a:pt x="0" y="1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1" name="Freeform 1330"/>
            <p:cNvSpPr>
              <a:spLocks noChangeAspect="1"/>
            </p:cNvSpPr>
            <p:nvPr/>
          </p:nvSpPr>
          <p:spPr bwMode="auto">
            <a:xfrm>
              <a:off x="3385" y="1272"/>
              <a:ext cx="8" cy="16"/>
            </a:xfrm>
            <a:custGeom>
              <a:avLst/>
              <a:gdLst>
                <a:gd name="T0" fmla="*/ 0 w 24"/>
                <a:gd name="T1" fmla="*/ 0 h 47"/>
                <a:gd name="T2" fmla="*/ 0 w 24"/>
                <a:gd name="T3" fmla="*/ 0 h 47"/>
                <a:gd name="T4" fmla="*/ 0 w 24"/>
                <a:gd name="T5" fmla="*/ 0 h 47"/>
                <a:gd name="T6" fmla="*/ 0 w 24"/>
                <a:gd name="T7" fmla="*/ 0 h 47"/>
                <a:gd name="T8" fmla="*/ 0 w 24"/>
                <a:gd name="T9" fmla="*/ 0 h 47"/>
                <a:gd name="T10" fmla="*/ 0 w 24"/>
                <a:gd name="T11" fmla="*/ 0 h 47"/>
                <a:gd name="T12" fmla="*/ 0 w 24"/>
                <a:gd name="T13" fmla="*/ 0 h 47"/>
                <a:gd name="T14" fmla="*/ 0 w 24"/>
                <a:gd name="T15" fmla="*/ 0 h 47"/>
                <a:gd name="T16" fmla="*/ 0 w 24"/>
                <a:gd name="T17" fmla="*/ 0 h 47"/>
                <a:gd name="T18" fmla="*/ 0 w 24"/>
                <a:gd name="T19" fmla="*/ 0 h 47"/>
                <a:gd name="T20" fmla="*/ 0 w 24"/>
                <a:gd name="T21" fmla="*/ 0 h 47"/>
                <a:gd name="T22" fmla="*/ 0 w 24"/>
                <a:gd name="T23" fmla="*/ 0 h 47"/>
                <a:gd name="T24" fmla="*/ 0 w 24"/>
                <a:gd name="T25" fmla="*/ 0 h 47"/>
                <a:gd name="T26" fmla="*/ 0 w 24"/>
                <a:gd name="T27" fmla="*/ 0 h 47"/>
                <a:gd name="T28" fmla="*/ 0 w 24"/>
                <a:gd name="T29" fmla="*/ 0 h 47"/>
                <a:gd name="T30" fmla="*/ 0 w 24"/>
                <a:gd name="T31" fmla="*/ 0 h 47"/>
                <a:gd name="T32" fmla="*/ 0 w 24"/>
                <a:gd name="T33" fmla="*/ 0 h 47"/>
                <a:gd name="T34" fmla="*/ 0 w 24"/>
                <a:gd name="T35" fmla="*/ 0 h 47"/>
                <a:gd name="T36" fmla="*/ 0 w 24"/>
                <a:gd name="T37" fmla="*/ 0 h 47"/>
                <a:gd name="T38" fmla="*/ 0 w 24"/>
                <a:gd name="T39" fmla="*/ 0 h 47"/>
                <a:gd name="T40" fmla="*/ 0 w 24"/>
                <a:gd name="T41" fmla="*/ 0 h 47"/>
                <a:gd name="T42" fmla="*/ 0 w 24"/>
                <a:gd name="T43" fmla="*/ 0 h 47"/>
                <a:gd name="T44" fmla="*/ 0 w 24"/>
                <a:gd name="T45" fmla="*/ 0 h 47"/>
                <a:gd name="T46" fmla="*/ 0 w 24"/>
                <a:gd name="T47" fmla="*/ 0 h 47"/>
                <a:gd name="T48" fmla="*/ 0 w 24"/>
                <a:gd name="T49" fmla="*/ 0 h 47"/>
                <a:gd name="T50" fmla="*/ 0 w 24"/>
                <a:gd name="T51" fmla="*/ 0 h 47"/>
                <a:gd name="T52" fmla="*/ 0 w 24"/>
                <a:gd name="T53" fmla="*/ 0 h 47"/>
                <a:gd name="T54" fmla="*/ 0 w 24"/>
                <a:gd name="T55" fmla="*/ 0 h 47"/>
                <a:gd name="T56" fmla="*/ 0 w 24"/>
                <a:gd name="T57" fmla="*/ 0 h 47"/>
                <a:gd name="T58" fmla="*/ 0 w 24"/>
                <a:gd name="T59" fmla="*/ 0 h 47"/>
                <a:gd name="T60" fmla="*/ 0 w 24"/>
                <a:gd name="T61" fmla="*/ 0 h 47"/>
                <a:gd name="T62" fmla="*/ 0 w 24"/>
                <a:gd name="T63" fmla="*/ 0 h 47"/>
                <a:gd name="T64" fmla="*/ 0 w 24"/>
                <a:gd name="T65" fmla="*/ 0 h 47"/>
                <a:gd name="T66" fmla="*/ 0 w 24"/>
                <a:gd name="T67" fmla="*/ 0 h 47"/>
                <a:gd name="T68" fmla="*/ 0 w 24"/>
                <a:gd name="T69" fmla="*/ 0 h 47"/>
                <a:gd name="T70" fmla="*/ 0 w 24"/>
                <a:gd name="T71" fmla="*/ 0 h 47"/>
                <a:gd name="T72" fmla="*/ 0 w 24"/>
                <a:gd name="T73" fmla="*/ 0 h 47"/>
                <a:gd name="T74" fmla="*/ 0 w 24"/>
                <a:gd name="T75" fmla="*/ 0 h 47"/>
                <a:gd name="T76" fmla="*/ 0 w 24"/>
                <a:gd name="T77" fmla="*/ 0 h 47"/>
                <a:gd name="T78" fmla="*/ 0 w 24"/>
                <a:gd name="T79" fmla="*/ 0 h 47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47"/>
                <a:gd name="T122" fmla="*/ 24 w 24"/>
                <a:gd name="T123" fmla="*/ 47 h 47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47">
                  <a:moveTo>
                    <a:pt x="0" y="47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4" y="2"/>
                  </a:lnTo>
                  <a:lnTo>
                    <a:pt x="22" y="10"/>
                  </a:lnTo>
                  <a:lnTo>
                    <a:pt x="19" y="8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7"/>
                  </a:lnTo>
                  <a:lnTo>
                    <a:pt x="14" y="7"/>
                  </a:lnTo>
                  <a:lnTo>
                    <a:pt x="13" y="8"/>
                  </a:lnTo>
                  <a:lnTo>
                    <a:pt x="12" y="8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2" name="Freeform 1331"/>
            <p:cNvSpPr>
              <a:spLocks noChangeAspect="1" noEditPoints="1"/>
            </p:cNvSpPr>
            <p:nvPr/>
          </p:nvSpPr>
          <p:spPr bwMode="auto">
            <a:xfrm>
              <a:off x="3394" y="1272"/>
              <a:ext cx="14" cy="16"/>
            </a:xfrm>
            <a:custGeom>
              <a:avLst/>
              <a:gdLst>
                <a:gd name="T0" fmla="*/ 0 w 40"/>
                <a:gd name="T1" fmla="*/ 0 h 48"/>
                <a:gd name="T2" fmla="*/ 0 w 40"/>
                <a:gd name="T3" fmla="*/ 0 h 48"/>
                <a:gd name="T4" fmla="*/ 0 w 40"/>
                <a:gd name="T5" fmla="*/ 0 h 48"/>
                <a:gd name="T6" fmla="*/ 0 w 40"/>
                <a:gd name="T7" fmla="*/ 0 h 48"/>
                <a:gd name="T8" fmla="*/ 0 w 40"/>
                <a:gd name="T9" fmla="*/ 0 h 48"/>
                <a:gd name="T10" fmla="*/ 0 w 40"/>
                <a:gd name="T11" fmla="*/ 0 h 48"/>
                <a:gd name="T12" fmla="*/ 0 w 40"/>
                <a:gd name="T13" fmla="*/ 0 h 48"/>
                <a:gd name="T14" fmla="*/ 0 w 40"/>
                <a:gd name="T15" fmla="*/ 0 h 48"/>
                <a:gd name="T16" fmla="*/ 0 w 40"/>
                <a:gd name="T17" fmla="*/ 0 h 48"/>
                <a:gd name="T18" fmla="*/ 0 w 40"/>
                <a:gd name="T19" fmla="*/ 0 h 48"/>
                <a:gd name="T20" fmla="*/ 0 w 40"/>
                <a:gd name="T21" fmla="*/ 0 h 48"/>
                <a:gd name="T22" fmla="*/ 0 w 40"/>
                <a:gd name="T23" fmla="*/ 0 h 48"/>
                <a:gd name="T24" fmla="*/ 0 w 40"/>
                <a:gd name="T25" fmla="*/ 0 h 48"/>
                <a:gd name="T26" fmla="*/ 0 w 40"/>
                <a:gd name="T27" fmla="*/ 0 h 48"/>
                <a:gd name="T28" fmla="*/ 0 w 40"/>
                <a:gd name="T29" fmla="*/ 0 h 48"/>
                <a:gd name="T30" fmla="*/ 0 w 40"/>
                <a:gd name="T31" fmla="*/ 0 h 48"/>
                <a:gd name="T32" fmla="*/ 0 w 40"/>
                <a:gd name="T33" fmla="*/ 0 h 48"/>
                <a:gd name="T34" fmla="*/ 0 w 40"/>
                <a:gd name="T35" fmla="*/ 0 h 48"/>
                <a:gd name="T36" fmla="*/ 0 w 40"/>
                <a:gd name="T37" fmla="*/ 0 h 48"/>
                <a:gd name="T38" fmla="*/ 0 w 40"/>
                <a:gd name="T39" fmla="*/ 0 h 48"/>
                <a:gd name="T40" fmla="*/ 0 w 40"/>
                <a:gd name="T41" fmla="*/ 0 h 48"/>
                <a:gd name="T42" fmla="*/ 0 w 40"/>
                <a:gd name="T43" fmla="*/ 0 h 48"/>
                <a:gd name="T44" fmla="*/ 0 w 40"/>
                <a:gd name="T45" fmla="*/ 0 h 48"/>
                <a:gd name="T46" fmla="*/ 0 w 40"/>
                <a:gd name="T47" fmla="*/ 0 h 48"/>
                <a:gd name="T48" fmla="*/ 0 w 40"/>
                <a:gd name="T49" fmla="*/ 0 h 48"/>
                <a:gd name="T50" fmla="*/ 0 w 40"/>
                <a:gd name="T51" fmla="*/ 0 h 48"/>
                <a:gd name="T52" fmla="*/ 0 w 40"/>
                <a:gd name="T53" fmla="*/ 0 h 48"/>
                <a:gd name="T54" fmla="*/ 0 w 40"/>
                <a:gd name="T55" fmla="*/ 0 h 48"/>
                <a:gd name="T56" fmla="*/ 0 w 40"/>
                <a:gd name="T57" fmla="*/ 0 h 48"/>
                <a:gd name="T58" fmla="*/ 0 w 40"/>
                <a:gd name="T59" fmla="*/ 0 h 48"/>
                <a:gd name="T60" fmla="*/ 0 w 40"/>
                <a:gd name="T61" fmla="*/ 0 h 48"/>
                <a:gd name="T62" fmla="*/ 0 w 40"/>
                <a:gd name="T63" fmla="*/ 0 h 48"/>
                <a:gd name="T64" fmla="*/ 0 w 40"/>
                <a:gd name="T65" fmla="*/ 0 h 48"/>
                <a:gd name="T66" fmla="*/ 0 w 40"/>
                <a:gd name="T67" fmla="*/ 0 h 48"/>
                <a:gd name="T68" fmla="*/ 0 w 40"/>
                <a:gd name="T69" fmla="*/ 0 h 48"/>
                <a:gd name="T70" fmla="*/ 0 w 40"/>
                <a:gd name="T71" fmla="*/ 0 h 48"/>
                <a:gd name="T72" fmla="*/ 0 w 40"/>
                <a:gd name="T73" fmla="*/ 0 h 48"/>
                <a:gd name="T74" fmla="*/ 0 w 40"/>
                <a:gd name="T75" fmla="*/ 0 h 48"/>
                <a:gd name="T76" fmla="*/ 0 w 40"/>
                <a:gd name="T77" fmla="*/ 0 h 48"/>
                <a:gd name="T78" fmla="*/ 0 w 40"/>
                <a:gd name="T79" fmla="*/ 0 h 48"/>
                <a:gd name="T80" fmla="*/ 0 w 40"/>
                <a:gd name="T81" fmla="*/ 0 h 48"/>
                <a:gd name="T82" fmla="*/ 0 w 40"/>
                <a:gd name="T83" fmla="*/ 0 h 48"/>
                <a:gd name="T84" fmla="*/ 0 w 40"/>
                <a:gd name="T85" fmla="*/ 0 h 48"/>
                <a:gd name="T86" fmla="*/ 0 w 40"/>
                <a:gd name="T87" fmla="*/ 0 h 48"/>
                <a:gd name="T88" fmla="*/ 0 w 40"/>
                <a:gd name="T89" fmla="*/ 0 h 48"/>
                <a:gd name="T90" fmla="*/ 0 w 40"/>
                <a:gd name="T91" fmla="*/ 0 h 48"/>
                <a:gd name="T92" fmla="*/ 0 w 40"/>
                <a:gd name="T93" fmla="*/ 0 h 48"/>
                <a:gd name="T94" fmla="*/ 0 w 40"/>
                <a:gd name="T95" fmla="*/ 0 h 48"/>
                <a:gd name="T96" fmla="*/ 0 w 40"/>
                <a:gd name="T97" fmla="*/ 0 h 48"/>
                <a:gd name="T98" fmla="*/ 0 w 40"/>
                <a:gd name="T99" fmla="*/ 0 h 48"/>
                <a:gd name="T100" fmla="*/ 0 w 40"/>
                <a:gd name="T101" fmla="*/ 0 h 48"/>
                <a:gd name="T102" fmla="*/ 0 w 40"/>
                <a:gd name="T103" fmla="*/ 0 h 48"/>
                <a:gd name="T104" fmla="*/ 0 w 40"/>
                <a:gd name="T105" fmla="*/ 0 h 48"/>
                <a:gd name="T106" fmla="*/ 0 w 40"/>
                <a:gd name="T107" fmla="*/ 0 h 48"/>
                <a:gd name="T108" fmla="*/ 0 w 40"/>
                <a:gd name="T109" fmla="*/ 0 h 48"/>
                <a:gd name="T110" fmla="*/ 0 w 40"/>
                <a:gd name="T111" fmla="*/ 0 h 48"/>
                <a:gd name="T112" fmla="*/ 0 w 40"/>
                <a:gd name="T113" fmla="*/ 0 h 48"/>
                <a:gd name="T114" fmla="*/ 0 w 40"/>
                <a:gd name="T115" fmla="*/ 0 h 48"/>
                <a:gd name="T116" fmla="*/ 0 w 40"/>
                <a:gd name="T117" fmla="*/ 0 h 48"/>
                <a:gd name="T118" fmla="*/ 0 w 40"/>
                <a:gd name="T119" fmla="*/ 0 h 48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8"/>
                <a:gd name="T182" fmla="*/ 40 w 40"/>
                <a:gd name="T183" fmla="*/ 48 h 48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8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6"/>
                  </a:lnTo>
                  <a:lnTo>
                    <a:pt x="24" y="46"/>
                  </a:lnTo>
                  <a:lnTo>
                    <a:pt x="23" y="47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8"/>
                  </a:lnTo>
                  <a:lnTo>
                    <a:pt x="28" y="18"/>
                  </a:lnTo>
                  <a:lnTo>
                    <a:pt x="30" y="17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7"/>
                  </a:lnTo>
                  <a:lnTo>
                    <a:pt x="22" y="7"/>
                  </a:lnTo>
                  <a:lnTo>
                    <a:pt x="21" y="7"/>
                  </a:lnTo>
                  <a:lnTo>
                    <a:pt x="20" y="7"/>
                  </a:lnTo>
                  <a:lnTo>
                    <a:pt x="18" y="7"/>
                  </a:lnTo>
                  <a:lnTo>
                    <a:pt x="17" y="7"/>
                  </a:lnTo>
                  <a:lnTo>
                    <a:pt x="16" y="7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7"/>
                  </a:lnTo>
                  <a:lnTo>
                    <a:pt x="37" y="8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7"/>
                  </a:lnTo>
                  <a:lnTo>
                    <a:pt x="38" y="27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7"/>
                  </a:lnTo>
                  <a:lnTo>
                    <a:pt x="32" y="47"/>
                  </a:lnTo>
                  <a:lnTo>
                    <a:pt x="31" y="46"/>
                  </a:lnTo>
                  <a:lnTo>
                    <a:pt x="31" y="45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7"/>
                  </a:lnTo>
                  <a:lnTo>
                    <a:pt x="21" y="27"/>
                  </a:lnTo>
                  <a:lnTo>
                    <a:pt x="20" y="27"/>
                  </a:lnTo>
                  <a:lnTo>
                    <a:pt x="18" y="27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2" y="28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6"/>
                  </a:lnTo>
                  <a:lnTo>
                    <a:pt x="8" y="37"/>
                  </a:lnTo>
                  <a:lnTo>
                    <a:pt x="8" y="38"/>
                  </a:lnTo>
                  <a:lnTo>
                    <a:pt x="9" y="38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8"/>
                  </a:lnTo>
                  <a:lnTo>
                    <a:pt x="26" y="37"/>
                  </a:lnTo>
                  <a:lnTo>
                    <a:pt x="27" y="36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7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3" name="Freeform 1332"/>
            <p:cNvSpPr>
              <a:spLocks noChangeAspect="1" noEditPoints="1"/>
            </p:cNvSpPr>
            <p:nvPr/>
          </p:nvSpPr>
          <p:spPr bwMode="auto">
            <a:xfrm>
              <a:off x="3321" y="1579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w 45"/>
                <a:gd name="T27" fmla="*/ 0 h 64"/>
                <a:gd name="T28" fmla="*/ 0 w 45"/>
                <a:gd name="T29" fmla="*/ 0 h 64"/>
                <a:gd name="T30" fmla="*/ 0 w 45"/>
                <a:gd name="T31" fmla="*/ 0 h 64"/>
                <a:gd name="T32" fmla="*/ 0 w 45"/>
                <a:gd name="T33" fmla="*/ 0 h 64"/>
                <a:gd name="T34" fmla="*/ 0 w 45"/>
                <a:gd name="T35" fmla="*/ 0 h 64"/>
                <a:gd name="T36" fmla="*/ 0 w 45"/>
                <a:gd name="T37" fmla="*/ 0 h 64"/>
                <a:gd name="T38" fmla="*/ 0 w 45"/>
                <a:gd name="T39" fmla="*/ 0 h 64"/>
                <a:gd name="T40" fmla="*/ 0 w 45"/>
                <a:gd name="T41" fmla="*/ 0 h 64"/>
                <a:gd name="T42" fmla="*/ 0 w 45"/>
                <a:gd name="T43" fmla="*/ 0 h 64"/>
                <a:gd name="T44" fmla="*/ 0 w 45"/>
                <a:gd name="T45" fmla="*/ 0 h 64"/>
                <a:gd name="T46" fmla="*/ 0 w 45"/>
                <a:gd name="T47" fmla="*/ 0 h 64"/>
                <a:gd name="T48" fmla="*/ 0 w 45"/>
                <a:gd name="T49" fmla="*/ 0 h 64"/>
                <a:gd name="T50" fmla="*/ 0 w 45"/>
                <a:gd name="T51" fmla="*/ 0 h 64"/>
                <a:gd name="T52" fmla="*/ 0 w 45"/>
                <a:gd name="T53" fmla="*/ 0 h 64"/>
                <a:gd name="T54" fmla="*/ 0 w 45"/>
                <a:gd name="T55" fmla="*/ 0 h 64"/>
                <a:gd name="T56" fmla="*/ 0 w 45"/>
                <a:gd name="T57" fmla="*/ 0 h 64"/>
                <a:gd name="T58" fmla="*/ 0 w 45"/>
                <a:gd name="T59" fmla="*/ 0 h 64"/>
                <a:gd name="T60" fmla="*/ 0 w 45"/>
                <a:gd name="T61" fmla="*/ 0 h 64"/>
                <a:gd name="T62" fmla="*/ 0 w 45"/>
                <a:gd name="T63" fmla="*/ 0 h 64"/>
                <a:gd name="T64" fmla="*/ 0 w 45"/>
                <a:gd name="T65" fmla="*/ 0 h 64"/>
                <a:gd name="T66" fmla="*/ 0 w 45"/>
                <a:gd name="T67" fmla="*/ 0 h 64"/>
                <a:gd name="T68" fmla="*/ 0 w 45"/>
                <a:gd name="T69" fmla="*/ 0 h 64"/>
                <a:gd name="T70" fmla="*/ 0 w 45"/>
                <a:gd name="T71" fmla="*/ 0 h 64"/>
                <a:gd name="T72" fmla="*/ 0 w 45"/>
                <a:gd name="T73" fmla="*/ 0 h 64"/>
                <a:gd name="T74" fmla="*/ 0 w 45"/>
                <a:gd name="T75" fmla="*/ 0 h 64"/>
                <a:gd name="T76" fmla="*/ 0 w 45"/>
                <a:gd name="T77" fmla="*/ 0 h 64"/>
                <a:gd name="T78" fmla="*/ 0 w 45"/>
                <a:gd name="T79" fmla="*/ 0 h 64"/>
                <a:gd name="T80" fmla="*/ 0 w 45"/>
                <a:gd name="T81" fmla="*/ 0 h 64"/>
                <a:gd name="T82" fmla="*/ 0 w 45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4"/>
                <a:gd name="T128" fmla="*/ 45 w 45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4" y="36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4"/>
                  </a:lnTo>
                  <a:lnTo>
                    <a:pt x="0" y="64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4" name="Freeform 1333"/>
            <p:cNvSpPr>
              <a:spLocks noChangeAspect="1" noEditPoints="1"/>
            </p:cNvSpPr>
            <p:nvPr/>
          </p:nvSpPr>
          <p:spPr bwMode="auto">
            <a:xfrm>
              <a:off x="3338" y="1584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5" name="Freeform 1334"/>
            <p:cNvSpPr>
              <a:spLocks noChangeAspect="1" noEditPoints="1"/>
            </p:cNvSpPr>
            <p:nvPr/>
          </p:nvSpPr>
          <p:spPr bwMode="auto">
            <a:xfrm>
              <a:off x="3353" y="1579"/>
              <a:ext cx="13" cy="21"/>
            </a:xfrm>
            <a:custGeom>
              <a:avLst/>
              <a:gdLst>
                <a:gd name="T0" fmla="*/ 0 w 38"/>
                <a:gd name="T1" fmla="*/ 0 h 65"/>
                <a:gd name="T2" fmla="*/ 0 w 38"/>
                <a:gd name="T3" fmla="*/ 0 h 65"/>
                <a:gd name="T4" fmla="*/ 0 w 38"/>
                <a:gd name="T5" fmla="*/ 0 h 65"/>
                <a:gd name="T6" fmla="*/ 0 w 38"/>
                <a:gd name="T7" fmla="*/ 0 h 65"/>
                <a:gd name="T8" fmla="*/ 0 w 38"/>
                <a:gd name="T9" fmla="*/ 0 h 65"/>
                <a:gd name="T10" fmla="*/ 0 w 38"/>
                <a:gd name="T11" fmla="*/ 0 h 65"/>
                <a:gd name="T12" fmla="*/ 0 w 38"/>
                <a:gd name="T13" fmla="*/ 0 h 65"/>
                <a:gd name="T14" fmla="*/ 0 w 38"/>
                <a:gd name="T15" fmla="*/ 0 h 65"/>
                <a:gd name="T16" fmla="*/ 0 w 38"/>
                <a:gd name="T17" fmla="*/ 0 h 65"/>
                <a:gd name="T18" fmla="*/ 0 w 38"/>
                <a:gd name="T19" fmla="*/ 0 h 65"/>
                <a:gd name="T20" fmla="*/ 0 w 38"/>
                <a:gd name="T21" fmla="*/ 0 h 65"/>
                <a:gd name="T22" fmla="*/ 0 w 38"/>
                <a:gd name="T23" fmla="*/ 0 h 65"/>
                <a:gd name="T24" fmla="*/ 0 w 38"/>
                <a:gd name="T25" fmla="*/ 0 h 65"/>
                <a:gd name="T26" fmla="*/ 0 w 38"/>
                <a:gd name="T27" fmla="*/ 0 h 65"/>
                <a:gd name="T28" fmla="*/ 0 w 38"/>
                <a:gd name="T29" fmla="*/ 0 h 65"/>
                <a:gd name="T30" fmla="*/ 0 w 38"/>
                <a:gd name="T31" fmla="*/ 0 h 65"/>
                <a:gd name="T32" fmla="*/ 0 w 38"/>
                <a:gd name="T33" fmla="*/ 0 h 65"/>
                <a:gd name="T34" fmla="*/ 0 w 38"/>
                <a:gd name="T35" fmla="*/ 0 h 65"/>
                <a:gd name="T36" fmla="*/ 0 w 38"/>
                <a:gd name="T37" fmla="*/ 0 h 65"/>
                <a:gd name="T38" fmla="*/ 0 w 38"/>
                <a:gd name="T39" fmla="*/ 0 h 65"/>
                <a:gd name="T40" fmla="*/ 0 w 38"/>
                <a:gd name="T41" fmla="*/ 0 h 65"/>
                <a:gd name="T42" fmla="*/ 0 w 38"/>
                <a:gd name="T43" fmla="*/ 0 h 65"/>
                <a:gd name="T44" fmla="*/ 0 w 38"/>
                <a:gd name="T45" fmla="*/ 0 h 65"/>
                <a:gd name="T46" fmla="*/ 0 w 38"/>
                <a:gd name="T47" fmla="*/ 0 h 65"/>
                <a:gd name="T48" fmla="*/ 0 w 38"/>
                <a:gd name="T49" fmla="*/ 0 h 65"/>
                <a:gd name="T50" fmla="*/ 0 w 38"/>
                <a:gd name="T51" fmla="*/ 0 h 65"/>
                <a:gd name="T52" fmla="*/ 0 w 38"/>
                <a:gd name="T53" fmla="*/ 0 h 65"/>
                <a:gd name="T54" fmla="*/ 0 w 38"/>
                <a:gd name="T55" fmla="*/ 0 h 65"/>
                <a:gd name="T56" fmla="*/ 0 w 38"/>
                <a:gd name="T57" fmla="*/ 0 h 65"/>
                <a:gd name="T58" fmla="*/ 0 w 38"/>
                <a:gd name="T59" fmla="*/ 0 h 65"/>
                <a:gd name="T60" fmla="*/ 0 w 38"/>
                <a:gd name="T61" fmla="*/ 0 h 65"/>
                <a:gd name="T62" fmla="*/ 0 w 38"/>
                <a:gd name="T63" fmla="*/ 0 h 65"/>
                <a:gd name="T64" fmla="*/ 0 w 38"/>
                <a:gd name="T65" fmla="*/ 0 h 65"/>
                <a:gd name="T66" fmla="*/ 0 w 38"/>
                <a:gd name="T67" fmla="*/ 0 h 65"/>
                <a:gd name="T68" fmla="*/ 0 w 38"/>
                <a:gd name="T69" fmla="*/ 0 h 65"/>
                <a:gd name="T70" fmla="*/ 0 w 38"/>
                <a:gd name="T71" fmla="*/ 0 h 65"/>
                <a:gd name="T72" fmla="*/ 0 w 38"/>
                <a:gd name="T73" fmla="*/ 0 h 65"/>
                <a:gd name="T74" fmla="*/ 0 w 38"/>
                <a:gd name="T75" fmla="*/ 0 h 65"/>
                <a:gd name="T76" fmla="*/ 0 w 38"/>
                <a:gd name="T77" fmla="*/ 0 h 65"/>
                <a:gd name="T78" fmla="*/ 0 w 38"/>
                <a:gd name="T79" fmla="*/ 0 h 65"/>
                <a:gd name="T80" fmla="*/ 0 w 38"/>
                <a:gd name="T81" fmla="*/ 0 h 65"/>
                <a:gd name="T82" fmla="*/ 0 w 38"/>
                <a:gd name="T83" fmla="*/ 0 h 65"/>
                <a:gd name="T84" fmla="*/ 0 w 38"/>
                <a:gd name="T85" fmla="*/ 0 h 65"/>
                <a:gd name="T86" fmla="*/ 0 w 38"/>
                <a:gd name="T87" fmla="*/ 0 h 65"/>
                <a:gd name="T88" fmla="*/ 0 w 38"/>
                <a:gd name="T89" fmla="*/ 0 h 65"/>
                <a:gd name="T90" fmla="*/ 0 w 38"/>
                <a:gd name="T91" fmla="*/ 0 h 65"/>
                <a:gd name="T92" fmla="*/ 0 w 38"/>
                <a:gd name="T93" fmla="*/ 0 h 65"/>
                <a:gd name="T94" fmla="*/ 0 w 38"/>
                <a:gd name="T95" fmla="*/ 0 h 65"/>
                <a:gd name="T96" fmla="*/ 0 w 38"/>
                <a:gd name="T97" fmla="*/ 0 h 65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5"/>
                <a:gd name="T149" fmla="*/ 38 w 38"/>
                <a:gd name="T150" fmla="*/ 65 h 65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5">
                  <a:moveTo>
                    <a:pt x="30" y="64"/>
                  </a:moveTo>
                  <a:lnTo>
                    <a:pt x="30" y="57"/>
                  </a:lnTo>
                  <a:lnTo>
                    <a:pt x="29" y="57"/>
                  </a:lnTo>
                  <a:lnTo>
                    <a:pt x="29" y="58"/>
                  </a:ln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5" y="62"/>
                  </a:lnTo>
                  <a:lnTo>
                    <a:pt x="24" y="64"/>
                  </a:lnTo>
                  <a:lnTo>
                    <a:pt x="22" y="65"/>
                  </a:lnTo>
                  <a:lnTo>
                    <a:pt x="21" y="65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6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6"/>
                  </a:lnTo>
                  <a:lnTo>
                    <a:pt x="3" y="55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6"/>
                  </a:lnTo>
                  <a:lnTo>
                    <a:pt x="0" y="44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1" y="34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4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6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2" y="17"/>
                  </a:lnTo>
                  <a:lnTo>
                    <a:pt x="13" y="17"/>
                  </a:lnTo>
                  <a:lnTo>
                    <a:pt x="14" y="16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9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7"/>
                  </a:lnTo>
                  <a:lnTo>
                    <a:pt x="25" y="18"/>
                  </a:lnTo>
                  <a:lnTo>
                    <a:pt x="27" y="19"/>
                  </a:lnTo>
                  <a:lnTo>
                    <a:pt x="28" y="20"/>
                  </a:lnTo>
                  <a:lnTo>
                    <a:pt x="29" y="21"/>
                  </a:lnTo>
                  <a:lnTo>
                    <a:pt x="30" y="22"/>
                  </a:lnTo>
                  <a:lnTo>
                    <a:pt x="30" y="24"/>
                  </a:lnTo>
                  <a:lnTo>
                    <a:pt x="30" y="0"/>
                  </a:lnTo>
                  <a:lnTo>
                    <a:pt x="38" y="0"/>
                  </a:lnTo>
                  <a:lnTo>
                    <a:pt x="38" y="64"/>
                  </a:lnTo>
                  <a:lnTo>
                    <a:pt x="30" y="64"/>
                  </a:lnTo>
                  <a:close/>
                  <a:moveTo>
                    <a:pt x="7" y="40"/>
                  </a:moveTo>
                  <a:lnTo>
                    <a:pt x="7" y="42"/>
                  </a:lnTo>
                  <a:lnTo>
                    <a:pt x="7" y="45"/>
                  </a:lnTo>
                  <a:lnTo>
                    <a:pt x="7" y="46"/>
                  </a:lnTo>
                  <a:lnTo>
                    <a:pt x="8" y="48"/>
                  </a:lnTo>
                  <a:lnTo>
                    <a:pt x="8" y="49"/>
                  </a:lnTo>
                  <a:lnTo>
                    <a:pt x="9" y="50"/>
                  </a:lnTo>
                  <a:lnTo>
                    <a:pt x="10" y="51"/>
                  </a:lnTo>
                  <a:lnTo>
                    <a:pt x="10" y="52"/>
                  </a:lnTo>
                  <a:lnTo>
                    <a:pt x="11" y="54"/>
                  </a:lnTo>
                  <a:lnTo>
                    <a:pt x="12" y="55"/>
                  </a:lnTo>
                  <a:lnTo>
                    <a:pt x="13" y="56"/>
                  </a:lnTo>
                  <a:lnTo>
                    <a:pt x="14" y="56"/>
                  </a:lnTo>
                  <a:lnTo>
                    <a:pt x="15" y="56"/>
                  </a:lnTo>
                  <a:lnTo>
                    <a:pt x="16" y="57"/>
                  </a:lnTo>
                  <a:lnTo>
                    <a:pt x="17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4" y="56"/>
                  </a:lnTo>
                  <a:lnTo>
                    <a:pt x="25" y="55"/>
                  </a:lnTo>
                  <a:lnTo>
                    <a:pt x="26" y="54"/>
                  </a:lnTo>
                  <a:lnTo>
                    <a:pt x="27" y="52"/>
                  </a:lnTo>
                  <a:lnTo>
                    <a:pt x="28" y="51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2"/>
                  </a:lnTo>
                  <a:lnTo>
                    <a:pt x="30" y="41"/>
                  </a:lnTo>
                  <a:lnTo>
                    <a:pt x="30" y="40"/>
                  </a:lnTo>
                  <a:lnTo>
                    <a:pt x="30" y="39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9" y="31"/>
                  </a:lnTo>
                  <a:lnTo>
                    <a:pt x="28" y="30"/>
                  </a:lnTo>
                  <a:lnTo>
                    <a:pt x="28" y="29"/>
                  </a:lnTo>
                  <a:lnTo>
                    <a:pt x="27" y="28"/>
                  </a:lnTo>
                  <a:lnTo>
                    <a:pt x="26" y="27"/>
                  </a:lnTo>
                  <a:lnTo>
                    <a:pt x="25" y="26"/>
                  </a:lnTo>
                  <a:lnTo>
                    <a:pt x="24" y="25"/>
                  </a:lnTo>
                  <a:lnTo>
                    <a:pt x="23" y="25"/>
                  </a:lnTo>
                  <a:lnTo>
                    <a:pt x="22" y="25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9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9" y="29"/>
                  </a:lnTo>
                  <a:lnTo>
                    <a:pt x="9" y="30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5"/>
                  </a:lnTo>
                  <a:lnTo>
                    <a:pt x="7" y="36"/>
                  </a:lnTo>
                  <a:lnTo>
                    <a:pt x="7" y="38"/>
                  </a:lnTo>
                  <a:lnTo>
                    <a:pt x="7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6" name="Freeform 1335"/>
            <p:cNvSpPr>
              <a:spLocks noChangeAspect="1"/>
            </p:cNvSpPr>
            <p:nvPr/>
          </p:nvSpPr>
          <p:spPr bwMode="auto">
            <a:xfrm>
              <a:off x="3369" y="1584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7" name="Freeform 1336"/>
            <p:cNvSpPr>
              <a:spLocks noChangeAspect="1" noEditPoints="1"/>
            </p:cNvSpPr>
            <p:nvPr/>
          </p:nvSpPr>
          <p:spPr bwMode="auto">
            <a:xfrm>
              <a:off x="3378" y="1584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4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8" name="Freeform 1337"/>
            <p:cNvSpPr>
              <a:spLocks noChangeAspect="1" noEditPoints="1"/>
            </p:cNvSpPr>
            <p:nvPr/>
          </p:nvSpPr>
          <p:spPr bwMode="auto">
            <a:xfrm>
              <a:off x="3403" y="1579"/>
              <a:ext cx="15" cy="21"/>
            </a:xfrm>
            <a:custGeom>
              <a:avLst/>
              <a:gdLst>
                <a:gd name="T0" fmla="*/ 0 w 45"/>
                <a:gd name="T1" fmla="*/ 0 h 64"/>
                <a:gd name="T2" fmla="*/ 0 w 45"/>
                <a:gd name="T3" fmla="*/ 0 h 64"/>
                <a:gd name="T4" fmla="*/ 0 w 45"/>
                <a:gd name="T5" fmla="*/ 0 h 64"/>
                <a:gd name="T6" fmla="*/ 0 w 45"/>
                <a:gd name="T7" fmla="*/ 0 h 64"/>
                <a:gd name="T8" fmla="*/ 0 w 45"/>
                <a:gd name="T9" fmla="*/ 0 h 64"/>
                <a:gd name="T10" fmla="*/ 0 w 45"/>
                <a:gd name="T11" fmla="*/ 0 h 64"/>
                <a:gd name="T12" fmla="*/ 0 w 45"/>
                <a:gd name="T13" fmla="*/ 0 h 64"/>
                <a:gd name="T14" fmla="*/ 0 w 45"/>
                <a:gd name="T15" fmla="*/ 0 h 64"/>
                <a:gd name="T16" fmla="*/ 0 w 45"/>
                <a:gd name="T17" fmla="*/ 0 h 64"/>
                <a:gd name="T18" fmla="*/ 0 w 45"/>
                <a:gd name="T19" fmla="*/ 0 h 64"/>
                <a:gd name="T20" fmla="*/ 0 w 45"/>
                <a:gd name="T21" fmla="*/ 0 h 64"/>
                <a:gd name="T22" fmla="*/ 0 w 45"/>
                <a:gd name="T23" fmla="*/ 0 h 64"/>
                <a:gd name="T24" fmla="*/ 0 w 45"/>
                <a:gd name="T25" fmla="*/ 0 h 64"/>
                <a:gd name="T26" fmla="*/ 0 w 45"/>
                <a:gd name="T27" fmla="*/ 0 h 64"/>
                <a:gd name="T28" fmla="*/ 0 w 45"/>
                <a:gd name="T29" fmla="*/ 0 h 64"/>
                <a:gd name="T30" fmla="*/ 0 w 45"/>
                <a:gd name="T31" fmla="*/ 0 h 64"/>
                <a:gd name="T32" fmla="*/ 0 w 45"/>
                <a:gd name="T33" fmla="*/ 0 h 64"/>
                <a:gd name="T34" fmla="*/ 0 w 45"/>
                <a:gd name="T35" fmla="*/ 0 h 64"/>
                <a:gd name="T36" fmla="*/ 0 w 45"/>
                <a:gd name="T37" fmla="*/ 0 h 64"/>
                <a:gd name="T38" fmla="*/ 0 w 45"/>
                <a:gd name="T39" fmla="*/ 0 h 64"/>
                <a:gd name="T40" fmla="*/ 0 w 45"/>
                <a:gd name="T41" fmla="*/ 0 h 64"/>
                <a:gd name="T42" fmla="*/ 0 w 45"/>
                <a:gd name="T43" fmla="*/ 0 h 64"/>
                <a:gd name="T44" fmla="*/ 0 w 45"/>
                <a:gd name="T45" fmla="*/ 0 h 64"/>
                <a:gd name="T46" fmla="*/ 0 w 45"/>
                <a:gd name="T47" fmla="*/ 0 h 64"/>
                <a:gd name="T48" fmla="*/ 0 w 45"/>
                <a:gd name="T49" fmla="*/ 0 h 64"/>
                <a:gd name="T50" fmla="*/ 0 w 45"/>
                <a:gd name="T51" fmla="*/ 0 h 64"/>
                <a:gd name="T52" fmla="*/ 0 w 45"/>
                <a:gd name="T53" fmla="*/ 0 h 64"/>
                <a:gd name="T54" fmla="*/ 0 w 45"/>
                <a:gd name="T55" fmla="*/ 0 h 64"/>
                <a:gd name="T56" fmla="*/ 0 w 45"/>
                <a:gd name="T57" fmla="*/ 0 h 64"/>
                <a:gd name="T58" fmla="*/ 0 w 45"/>
                <a:gd name="T59" fmla="*/ 0 h 64"/>
                <a:gd name="T60" fmla="*/ 0 w 45"/>
                <a:gd name="T61" fmla="*/ 0 h 64"/>
                <a:gd name="T62" fmla="*/ 0 w 45"/>
                <a:gd name="T63" fmla="*/ 0 h 64"/>
                <a:gd name="T64" fmla="*/ 0 w 45"/>
                <a:gd name="T65" fmla="*/ 0 h 64"/>
                <a:gd name="T66" fmla="*/ 0 w 45"/>
                <a:gd name="T67" fmla="*/ 0 h 64"/>
                <a:gd name="T68" fmla="*/ 0 w 45"/>
                <a:gd name="T69" fmla="*/ 0 h 64"/>
                <a:gd name="T70" fmla="*/ 0 w 45"/>
                <a:gd name="T71" fmla="*/ 0 h 64"/>
                <a:gd name="T72" fmla="*/ 0 w 45"/>
                <a:gd name="T73" fmla="*/ 0 h 64"/>
                <a:gd name="T74" fmla="*/ 0 w 45"/>
                <a:gd name="T75" fmla="*/ 0 h 64"/>
                <a:gd name="T76" fmla="*/ 0 w 45"/>
                <a:gd name="T77" fmla="*/ 0 h 64"/>
                <a:gd name="T78" fmla="*/ 0 w 45"/>
                <a:gd name="T79" fmla="*/ 0 h 64"/>
                <a:gd name="T80" fmla="*/ 0 w 45"/>
                <a:gd name="T81" fmla="*/ 0 h 64"/>
                <a:gd name="T82" fmla="*/ 0 w 45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4"/>
                <a:gd name="T128" fmla="*/ 45 w 45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4">
                  <a:moveTo>
                    <a:pt x="0" y="64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2"/>
                  </a:lnTo>
                  <a:lnTo>
                    <a:pt x="37" y="2"/>
                  </a:lnTo>
                  <a:lnTo>
                    <a:pt x="39" y="3"/>
                  </a:lnTo>
                  <a:lnTo>
                    <a:pt x="40" y="5"/>
                  </a:lnTo>
                  <a:lnTo>
                    <a:pt x="41" y="6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5"/>
                  </a:lnTo>
                  <a:lnTo>
                    <a:pt x="45" y="16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5"/>
                  </a:lnTo>
                  <a:lnTo>
                    <a:pt x="44" y="26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9" y="38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2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3"/>
                  </a:lnTo>
                  <a:lnTo>
                    <a:pt x="36" y="12"/>
                  </a:lnTo>
                  <a:lnTo>
                    <a:pt x="35" y="12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9" y="8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49" name="Freeform 1338"/>
            <p:cNvSpPr>
              <a:spLocks noChangeAspect="1"/>
            </p:cNvSpPr>
            <p:nvPr/>
          </p:nvSpPr>
          <p:spPr bwMode="auto">
            <a:xfrm>
              <a:off x="3421" y="1584"/>
              <a:ext cx="7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0" name="Freeform 1339"/>
            <p:cNvSpPr>
              <a:spLocks noChangeAspect="1" noEditPoints="1"/>
            </p:cNvSpPr>
            <p:nvPr/>
          </p:nvSpPr>
          <p:spPr bwMode="auto">
            <a:xfrm>
              <a:off x="3430" y="1584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5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6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6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6"/>
                  </a:ln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6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1" name="Freeform 1340"/>
            <p:cNvSpPr>
              <a:spLocks noChangeAspect="1"/>
            </p:cNvSpPr>
            <p:nvPr/>
          </p:nvSpPr>
          <p:spPr bwMode="auto">
            <a:xfrm>
              <a:off x="3444" y="1579"/>
              <a:ext cx="7" cy="21"/>
            </a:xfrm>
            <a:custGeom>
              <a:avLst/>
              <a:gdLst>
                <a:gd name="T0" fmla="*/ 0 w 21"/>
                <a:gd name="T1" fmla="*/ 0 h 64"/>
                <a:gd name="T2" fmla="*/ 0 w 21"/>
                <a:gd name="T3" fmla="*/ 0 h 64"/>
                <a:gd name="T4" fmla="*/ 0 w 21"/>
                <a:gd name="T5" fmla="*/ 0 h 64"/>
                <a:gd name="T6" fmla="*/ 0 w 21"/>
                <a:gd name="T7" fmla="*/ 0 h 64"/>
                <a:gd name="T8" fmla="*/ 0 w 21"/>
                <a:gd name="T9" fmla="*/ 0 h 64"/>
                <a:gd name="T10" fmla="*/ 0 w 21"/>
                <a:gd name="T11" fmla="*/ 0 h 64"/>
                <a:gd name="T12" fmla="*/ 0 w 21"/>
                <a:gd name="T13" fmla="*/ 0 h 64"/>
                <a:gd name="T14" fmla="*/ 0 w 21"/>
                <a:gd name="T15" fmla="*/ 0 h 64"/>
                <a:gd name="T16" fmla="*/ 0 w 21"/>
                <a:gd name="T17" fmla="*/ 0 h 64"/>
                <a:gd name="T18" fmla="*/ 0 w 21"/>
                <a:gd name="T19" fmla="*/ 0 h 64"/>
                <a:gd name="T20" fmla="*/ 0 w 21"/>
                <a:gd name="T21" fmla="*/ 0 h 64"/>
                <a:gd name="T22" fmla="*/ 0 w 21"/>
                <a:gd name="T23" fmla="*/ 0 h 64"/>
                <a:gd name="T24" fmla="*/ 0 w 21"/>
                <a:gd name="T25" fmla="*/ 0 h 64"/>
                <a:gd name="T26" fmla="*/ 0 w 21"/>
                <a:gd name="T27" fmla="*/ 0 h 64"/>
                <a:gd name="T28" fmla="*/ 0 w 21"/>
                <a:gd name="T29" fmla="*/ 0 h 64"/>
                <a:gd name="T30" fmla="*/ 0 w 21"/>
                <a:gd name="T31" fmla="*/ 0 h 64"/>
                <a:gd name="T32" fmla="*/ 0 w 21"/>
                <a:gd name="T33" fmla="*/ 0 h 64"/>
                <a:gd name="T34" fmla="*/ 0 w 21"/>
                <a:gd name="T35" fmla="*/ 0 h 64"/>
                <a:gd name="T36" fmla="*/ 0 w 21"/>
                <a:gd name="T37" fmla="*/ 0 h 64"/>
                <a:gd name="T38" fmla="*/ 0 w 21"/>
                <a:gd name="T39" fmla="*/ 0 h 64"/>
                <a:gd name="T40" fmla="*/ 0 w 21"/>
                <a:gd name="T41" fmla="*/ 0 h 64"/>
                <a:gd name="T42" fmla="*/ 0 w 21"/>
                <a:gd name="T43" fmla="*/ 0 h 64"/>
                <a:gd name="T44" fmla="*/ 0 w 21"/>
                <a:gd name="T45" fmla="*/ 0 h 64"/>
                <a:gd name="T46" fmla="*/ 0 w 21"/>
                <a:gd name="T47" fmla="*/ 0 h 64"/>
                <a:gd name="T48" fmla="*/ 0 w 21"/>
                <a:gd name="T49" fmla="*/ 0 h 64"/>
                <a:gd name="T50" fmla="*/ 0 w 21"/>
                <a:gd name="T51" fmla="*/ 0 h 64"/>
                <a:gd name="T52" fmla="*/ 0 w 21"/>
                <a:gd name="T53" fmla="*/ 0 h 64"/>
                <a:gd name="T54" fmla="*/ 0 w 21"/>
                <a:gd name="T55" fmla="*/ 0 h 64"/>
                <a:gd name="T56" fmla="*/ 0 w 21"/>
                <a:gd name="T57" fmla="*/ 0 h 64"/>
                <a:gd name="T58" fmla="*/ 0 w 21"/>
                <a:gd name="T59" fmla="*/ 0 h 64"/>
                <a:gd name="T60" fmla="*/ 0 w 21"/>
                <a:gd name="T61" fmla="*/ 0 h 64"/>
                <a:gd name="T62" fmla="*/ 0 w 21"/>
                <a:gd name="T63" fmla="*/ 0 h 64"/>
                <a:gd name="T64" fmla="*/ 0 w 21"/>
                <a:gd name="T65" fmla="*/ 0 h 64"/>
                <a:gd name="T66" fmla="*/ 0 w 21"/>
                <a:gd name="T67" fmla="*/ 0 h 64"/>
                <a:gd name="T68" fmla="*/ 0 w 21"/>
                <a:gd name="T69" fmla="*/ 0 h 64"/>
                <a:gd name="T70" fmla="*/ 0 w 21"/>
                <a:gd name="T71" fmla="*/ 0 h 64"/>
                <a:gd name="T72" fmla="*/ 0 w 21"/>
                <a:gd name="T73" fmla="*/ 0 h 64"/>
                <a:gd name="T74" fmla="*/ 0 w 21"/>
                <a:gd name="T75" fmla="*/ 0 h 64"/>
                <a:gd name="T76" fmla="*/ 0 w 21"/>
                <a:gd name="T77" fmla="*/ 0 h 64"/>
                <a:gd name="T78" fmla="*/ 0 w 21"/>
                <a:gd name="T79" fmla="*/ 0 h 64"/>
                <a:gd name="T80" fmla="*/ 0 w 21"/>
                <a:gd name="T81" fmla="*/ 0 h 64"/>
                <a:gd name="T82" fmla="*/ 0 w 21"/>
                <a:gd name="T83" fmla="*/ 0 h 64"/>
                <a:gd name="T84" fmla="*/ 0 w 21"/>
                <a:gd name="T85" fmla="*/ 0 h 64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4"/>
                <a:gd name="T131" fmla="*/ 21 w 21"/>
                <a:gd name="T132" fmla="*/ 64 h 64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4">
                  <a:moveTo>
                    <a:pt x="20" y="56"/>
                  </a:moveTo>
                  <a:lnTo>
                    <a:pt x="21" y="63"/>
                  </a:lnTo>
                  <a:lnTo>
                    <a:pt x="20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2" y="64"/>
                  </a:lnTo>
                  <a:lnTo>
                    <a:pt x="11" y="63"/>
                  </a:lnTo>
                  <a:lnTo>
                    <a:pt x="10" y="63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3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24"/>
                  </a:lnTo>
                  <a:lnTo>
                    <a:pt x="0" y="24"/>
                  </a:lnTo>
                  <a:lnTo>
                    <a:pt x="0" y="16"/>
                  </a:lnTo>
                  <a:lnTo>
                    <a:pt x="6" y="16"/>
                  </a:lnTo>
                  <a:lnTo>
                    <a:pt x="6" y="5"/>
                  </a:lnTo>
                  <a:lnTo>
                    <a:pt x="13" y="0"/>
                  </a:lnTo>
                  <a:lnTo>
                    <a:pt x="13" y="16"/>
                  </a:lnTo>
                  <a:lnTo>
                    <a:pt x="20" y="16"/>
                  </a:lnTo>
                  <a:lnTo>
                    <a:pt x="20" y="24"/>
                  </a:lnTo>
                  <a:lnTo>
                    <a:pt x="13" y="24"/>
                  </a:lnTo>
                  <a:lnTo>
                    <a:pt x="13" y="49"/>
                  </a:lnTo>
                  <a:lnTo>
                    <a:pt x="13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2" name="Freeform 1341"/>
            <p:cNvSpPr>
              <a:spLocks noChangeAspect="1" noEditPoints="1"/>
            </p:cNvSpPr>
            <p:nvPr/>
          </p:nvSpPr>
          <p:spPr bwMode="auto">
            <a:xfrm>
              <a:off x="3451" y="1584"/>
              <a:ext cx="14" cy="16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w 41"/>
                <a:gd name="T109" fmla="*/ 0 h 49"/>
                <a:gd name="T110" fmla="*/ 0 w 41"/>
                <a:gd name="T111" fmla="*/ 0 h 49"/>
                <a:gd name="T112" fmla="*/ 0 w 41"/>
                <a:gd name="T113" fmla="*/ 0 h 49"/>
                <a:gd name="T114" fmla="*/ 0 w 41"/>
                <a:gd name="T115" fmla="*/ 0 h 49"/>
                <a:gd name="T116" fmla="*/ 0 w 41"/>
                <a:gd name="T117" fmla="*/ 0 h 49"/>
                <a:gd name="T118" fmla="*/ 0 w 41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1"/>
                <a:gd name="T181" fmla="*/ 0 h 49"/>
                <a:gd name="T182" fmla="*/ 41 w 41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1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6" y="46"/>
                  </a:lnTo>
                  <a:lnTo>
                    <a:pt x="25" y="46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1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6"/>
                  </a:lnTo>
                  <a:lnTo>
                    <a:pt x="6" y="45"/>
                  </a:lnTo>
                  <a:lnTo>
                    <a:pt x="5" y="45"/>
                  </a:lnTo>
                  <a:lnTo>
                    <a:pt x="4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6"/>
                  </a:lnTo>
                  <a:lnTo>
                    <a:pt x="4" y="25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6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6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6"/>
                  </a:lnTo>
                  <a:lnTo>
                    <a:pt x="41" y="48"/>
                  </a:lnTo>
                  <a:lnTo>
                    <a:pt x="33" y="48"/>
                  </a:lnTo>
                  <a:lnTo>
                    <a:pt x="32" y="46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6" y="26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3" name="Freeform 1342"/>
            <p:cNvSpPr>
              <a:spLocks noChangeAspect="1"/>
            </p:cNvSpPr>
            <p:nvPr/>
          </p:nvSpPr>
          <p:spPr bwMode="auto">
            <a:xfrm>
              <a:off x="3673" y="1513"/>
              <a:ext cx="11" cy="22"/>
            </a:xfrm>
            <a:custGeom>
              <a:avLst/>
              <a:gdLst>
                <a:gd name="T0" fmla="*/ 0 w 33"/>
                <a:gd name="T1" fmla="*/ 0 h 65"/>
                <a:gd name="T2" fmla="*/ 0 w 33"/>
                <a:gd name="T3" fmla="*/ 0 h 65"/>
                <a:gd name="T4" fmla="*/ 0 w 33"/>
                <a:gd name="T5" fmla="*/ 0 h 65"/>
                <a:gd name="T6" fmla="*/ 0 w 33"/>
                <a:gd name="T7" fmla="*/ 0 h 65"/>
                <a:gd name="T8" fmla="*/ 0 w 33"/>
                <a:gd name="T9" fmla="*/ 0 h 65"/>
                <a:gd name="T10" fmla="*/ 0 w 33"/>
                <a:gd name="T11" fmla="*/ 0 h 65"/>
                <a:gd name="T12" fmla="*/ 0 w 33"/>
                <a:gd name="T13" fmla="*/ 0 h 65"/>
                <a:gd name="T14" fmla="*/ 0 w 33"/>
                <a:gd name="T15" fmla="*/ 0 h 65"/>
                <a:gd name="T16" fmla="*/ 0 w 33"/>
                <a:gd name="T17" fmla="*/ 0 h 65"/>
                <a:gd name="T18" fmla="*/ 0 w 33"/>
                <a:gd name="T19" fmla="*/ 0 h 65"/>
                <a:gd name="T20" fmla="*/ 0 w 33"/>
                <a:gd name="T21" fmla="*/ 0 h 65"/>
                <a:gd name="T22" fmla="*/ 0 w 33"/>
                <a:gd name="T23" fmla="*/ 0 h 65"/>
                <a:gd name="T24" fmla="*/ 0 w 33"/>
                <a:gd name="T25" fmla="*/ 0 h 65"/>
                <a:gd name="T26" fmla="*/ 0 w 33"/>
                <a:gd name="T27" fmla="*/ 0 h 65"/>
                <a:gd name="T28" fmla="*/ 0 w 33"/>
                <a:gd name="T29" fmla="*/ 0 h 65"/>
                <a:gd name="T30" fmla="*/ 0 w 33"/>
                <a:gd name="T31" fmla="*/ 0 h 65"/>
                <a:gd name="T32" fmla="*/ 0 w 33"/>
                <a:gd name="T33" fmla="*/ 0 h 65"/>
                <a:gd name="T34" fmla="*/ 0 w 33"/>
                <a:gd name="T35" fmla="*/ 0 h 65"/>
                <a:gd name="T36" fmla="*/ 0 w 33"/>
                <a:gd name="T37" fmla="*/ 0 h 65"/>
                <a:gd name="T38" fmla="*/ 0 w 33"/>
                <a:gd name="T39" fmla="*/ 0 h 65"/>
                <a:gd name="T40" fmla="*/ 0 w 33"/>
                <a:gd name="T41" fmla="*/ 0 h 65"/>
                <a:gd name="T42" fmla="*/ 0 w 33"/>
                <a:gd name="T43" fmla="*/ 0 h 65"/>
                <a:gd name="T44" fmla="*/ 0 w 33"/>
                <a:gd name="T45" fmla="*/ 0 h 65"/>
                <a:gd name="T46" fmla="*/ 0 w 33"/>
                <a:gd name="T47" fmla="*/ 0 h 65"/>
                <a:gd name="T48" fmla="*/ 0 w 33"/>
                <a:gd name="T49" fmla="*/ 0 h 65"/>
                <a:gd name="T50" fmla="*/ 0 w 33"/>
                <a:gd name="T51" fmla="*/ 0 h 65"/>
                <a:gd name="T52" fmla="*/ 0 w 33"/>
                <a:gd name="T53" fmla="*/ 0 h 65"/>
                <a:gd name="T54" fmla="*/ 0 w 33"/>
                <a:gd name="T55" fmla="*/ 0 h 65"/>
                <a:gd name="T56" fmla="*/ 0 w 33"/>
                <a:gd name="T57" fmla="*/ 0 h 65"/>
                <a:gd name="T58" fmla="*/ 0 w 33"/>
                <a:gd name="T59" fmla="*/ 0 h 65"/>
                <a:gd name="T60" fmla="*/ 0 w 33"/>
                <a:gd name="T61" fmla="*/ 0 h 65"/>
                <a:gd name="T62" fmla="*/ 0 w 33"/>
                <a:gd name="T63" fmla="*/ 0 h 65"/>
                <a:gd name="T64" fmla="*/ 0 w 33"/>
                <a:gd name="T65" fmla="*/ 0 h 65"/>
                <a:gd name="T66" fmla="*/ 0 w 33"/>
                <a:gd name="T67" fmla="*/ 0 h 65"/>
                <a:gd name="T68" fmla="*/ 0 w 33"/>
                <a:gd name="T69" fmla="*/ 0 h 65"/>
                <a:gd name="T70" fmla="*/ 0 w 33"/>
                <a:gd name="T71" fmla="*/ 0 h 65"/>
                <a:gd name="T72" fmla="*/ 0 w 33"/>
                <a:gd name="T73" fmla="*/ 0 h 65"/>
                <a:gd name="T74" fmla="*/ 0 w 33"/>
                <a:gd name="T75" fmla="*/ 0 h 65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33"/>
                <a:gd name="T115" fmla="*/ 0 h 65"/>
                <a:gd name="T116" fmla="*/ 33 w 33"/>
                <a:gd name="T117" fmla="*/ 65 h 65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33" h="65">
                  <a:moveTo>
                    <a:pt x="0" y="46"/>
                  </a:moveTo>
                  <a:lnTo>
                    <a:pt x="9" y="45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0" y="51"/>
                  </a:lnTo>
                  <a:lnTo>
                    <a:pt x="10" y="53"/>
                  </a:lnTo>
                  <a:lnTo>
                    <a:pt x="11" y="55"/>
                  </a:lnTo>
                  <a:lnTo>
                    <a:pt x="12" y="56"/>
                  </a:lnTo>
                  <a:lnTo>
                    <a:pt x="13" y="56"/>
                  </a:lnTo>
                  <a:lnTo>
                    <a:pt x="15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6"/>
                  </a:lnTo>
                  <a:lnTo>
                    <a:pt x="21" y="56"/>
                  </a:lnTo>
                  <a:lnTo>
                    <a:pt x="22" y="55"/>
                  </a:lnTo>
                  <a:lnTo>
                    <a:pt x="22" y="54"/>
                  </a:lnTo>
                  <a:lnTo>
                    <a:pt x="23" y="53"/>
                  </a:lnTo>
                  <a:lnTo>
                    <a:pt x="23" y="51"/>
                  </a:lnTo>
                  <a:lnTo>
                    <a:pt x="24" y="50"/>
                  </a:lnTo>
                  <a:lnTo>
                    <a:pt x="24" y="49"/>
                  </a:lnTo>
                  <a:lnTo>
                    <a:pt x="24" y="48"/>
                  </a:lnTo>
                  <a:lnTo>
                    <a:pt x="24" y="46"/>
                  </a:lnTo>
                  <a:lnTo>
                    <a:pt x="24" y="44"/>
                  </a:lnTo>
                  <a:lnTo>
                    <a:pt x="24" y="0"/>
                  </a:lnTo>
                  <a:lnTo>
                    <a:pt x="33" y="0"/>
                  </a:lnTo>
                  <a:lnTo>
                    <a:pt x="33" y="44"/>
                  </a:lnTo>
                  <a:lnTo>
                    <a:pt x="33" y="46"/>
                  </a:lnTo>
                  <a:lnTo>
                    <a:pt x="33" y="47"/>
                  </a:lnTo>
                  <a:lnTo>
                    <a:pt x="33" y="49"/>
                  </a:lnTo>
                  <a:lnTo>
                    <a:pt x="33" y="50"/>
                  </a:lnTo>
                  <a:lnTo>
                    <a:pt x="32" y="53"/>
                  </a:lnTo>
                  <a:lnTo>
                    <a:pt x="32" y="54"/>
                  </a:lnTo>
                  <a:lnTo>
                    <a:pt x="32" y="55"/>
                  </a:lnTo>
                  <a:lnTo>
                    <a:pt x="31" y="56"/>
                  </a:lnTo>
                  <a:lnTo>
                    <a:pt x="31" y="57"/>
                  </a:lnTo>
                  <a:lnTo>
                    <a:pt x="30" y="58"/>
                  </a:lnTo>
                  <a:lnTo>
                    <a:pt x="30" y="59"/>
                  </a:lnTo>
                  <a:lnTo>
                    <a:pt x="29" y="59"/>
                  </a:lnTo>
                  <a:lnTo>
                    <a:pt x="28" y="61"/>
                  </a:lnTo>
                  <a:lnTo>
                    <a:pt x="26" y="61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4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5"/>
                  </a:lnTo>
                  <a:lnTo>
                    <a:pt x="19" y="65"/>
                  </a:lnTo>
                  <a:lnTo>
                    <a:pt x="17" y="65"/>
                  </a:lnTo>
                  <a:lnTo>
                    <a:pt x="16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8" y="63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0" y="4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4" name="Freeform 1343"/>
            <p:cNvSpPr>
              <a:spLocks noChangeAspect="1" noEditPoints="1"/>
            </p:cNvSpPr>
            <p:nvPr/>
          </p:nvSpPr>
          <p:spPr bwMode="auto">
            <a:xfrm>
              <a:off x="3688" y="1519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6"/>
                  </a:lnTo>
                  <a:lnTo>
                    <a:pt x="7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8" y="24"/>
                  </a:moveTo>
                  <a:lnTo>
                    <a:pt x="8" y="26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2" y="41"/>
                  </a:lnTo>
                  <a:lnTo>
                    <a:pt x="23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5" name="Freeform 1344"/>
            <p:cNvSpPr>
              <a:spLocks noChangeAspect="1" noEditPoints="1"/>
            </p:cNvSpPr>
            <p:nvPr/>
          </p:nvSpPr>
          <p:spPr bwMode="auto">
            <a:xfrm>
              <a:off x="3704" y="1514"/>
              <a:ext cx="13" cy="21"/>
            </a:xfrm>
            <a:custGeom>
              <a:avLst/>
              <a:gdLst>
                <a:gd name="T0" fmla="*/ 0 w 40"/>
                <a:gd name="T1" fmla="*/ 0 h 64"/>
                <a:gd name="T2" fmla="*/ 0 w 40"/>
                <a:gd name="T3" fmla="*/ 0 h 64"/>
                <a:gd name="T4" fmla="*/ 0 w 40"/>
                <a:gd name="T5" fmla="*/ 0 h 64"/>
                <a:gd name="T6" fmla="*/ 0 w 40"/>
                <a:gd name="T7" fmla="*/ 0 h 64"/>
                <a:gd name="T8" fmla="*/ 0 w 40"/>
                <a:gd name="T9" fmla="*/ 0 h 64"/>
                <a:gd name="T10" fmla="*/ 0 w 40"/>
                <a:gd name="T11" fmla="*/ 0 h 64"/>
                <a:gd name="T12" fmla="*/ 0 w 40"/>
                <a:gd name="T13" fmla="*/ 0 h 64"/>
                <a:gd name="T14" fmla="*/ 0 w 40"/>
                <a:gd name="T15" fmla="*/ 0 h 64"/>
                <a:gd name="T16" fmla="*/ 0 w 40"/>
                <a:gd name="T17" fmla="*/ 0 h 64"/>
                <a:gd name="T18" fmla="*/ 0 w 40"/>
                <a:gd name="T19" fmla="*/ 0 h 64"/>
                <a:gd name="T20" fmla="*/ 0 w 40"/>
                <a:gd name="T21" fmla="*/ 0 h 64"/>
                <a:gd name="T22" fmla="*/ 0 w 40"/>
                <a:gd name="T23" fmla="*/ 0 h 64"/>
                <a:gd name="T24" fmla="*/ 0 w 40"/>
                <a:gd name="T25" fmla="*/ 0 h 64"/>
                <a:gd name="T26" fmla="*/ 0 w 40"/>
                <a:gd name="T27" fmla="*/ 0 h 64"/>
                <a:gd name="T28" fmla="*/ 0 w 40"/>
                <a:gd name="T29" fmla="*/ 0 h 64"/>
                <a:gd name="T30" fmla="*/ 0 w 40"/>
                <a:gd name="T31" fmla="*/ 0 h 64"/>
                <a:gd name="T32" fmla="*/ 0 w 40"/>
                <a:gd name="T33" fmla="*/ 0 h 64"/>
                <a:gd name="T34" fmla="*/ 0 w 40"/>
                <a:gd name="T35" fmla="*/ 0 h 64"/>
                <a:gd name="T36" fmla="*/ 0 w 40"/>
                <a:gd name="T37" fmla="*/ 0 h 64"/>
                <a:gd name="T38" fmla="*/ 0 w 40"/>
                <a:gd name="T39" fmla="*/ 0 h 64"/>
                <a:gd name="T40" fmla="*/ 0 w 40"/>
                <a:gd name="T41" fmla="*/ 0 h 64"/>
                <a:gd name="T42" fmla="*/ 0 w 40"/>
                <a:gd name="T43" fmla="*/ 0 h 64"/>
                <a:gd name="T44" fmla="*/ 0 w 40"/>
                <a:gd name="T45" fmla="*/ 0 h 64"/>
                <a:gd name="T46" fmla="*/ 0 w 40"/>
                <a:gd name="T47" fmla="*/ 0 h 64"/>
                <a:gd name="T48" fmla="*/ 0 w 40"/>
                <a:gd name="T49" fmla="*/ 0 h 64"/>
                <a:gd name="T50" fmla="*/ 0 w 40"/>
                <a:gd name="T51" fmla="*/ 0 h 64"/>
                <a:gd name="T52" fmla="*/ 0 w 40"/>
                <a:gd name="T53" fmla="*/ 0 h 64"/>
                <a:gd name="T54" fmla="*/ 0 w 40"/>
                <a:gd name="T55" fmla="*/ 0 h 64"/>
                <a:gd name="T56" fmla="*/ 0 w 40"/>
                <a:gd name="T57" fmla="*/ 0 h 64"/>
                <a:gd name="T58" fmla="*/ 0 w 40"/>
                <a:gd name="T59" fmla="*/ 0 h 64"/>
                <a:gd name="T60" fmla="*/ 0 w 40"/>
                <a:gd name="T61" fmla="*/ 0 h 64"/>
                <a:gd name="T62" fmla="*/ 0 w 40"/>
                <a:gd name="T63" fmla="*/ 0 h 64"/>
                <a:gd name="T64" fmla="*/ 0 w 40"/>
                <a:gd name="T65" fmla="*/ 0 h 64"/>
                <a:gd name="T66" fmla="*/ 0 w 40"/>
                <a:gd name="T67" fmla="*/ 0 h 64"/>
                <a:gd name="T68" fmla="*/ 0 w 40"/>
                <a:gd name="T69" fmla="*/ 0 h 64"/>
                <a:gd name="T70" fmla="*/ 0 w 40"/>
                <a:gd name="T71" fmla="*/ 0 h 64"/>
                <a:gd name="T72" fmla="*/ 0 w 40"/>
                <a:gd name="T73" fmla="*/ 0 h 64"/>
                <a:gd name="T74" fmla="*/ 0 w 40"/>
                <a:gd name="T75" fmla="*/ 0 h 64"/>
                <a:gd name="T76" fmla="*/ 0 w 40"/>
                <a:gd name="T77" fmla="*/ 0 h 64"/>
                <a:gd name="T78" fmla="*/ 0 w 40"/>
                <a:gd name="T79" fmla="*/ 0 h 64"/>
                <a:gd name="T80" fmla="*/ 0 w 40"/>
                <a:gd name="T81" fmla="*/ 0 h 64"/>
                <a:gd name="T82" fmla="*/ 0 w 40"/>
                <a:gd name="T83" fmla="*/ 0 h 64"/>
                <a:gd name="T84" fmla="*/ 0 w 40"/>
                <a:gd name="T85" fmla="*/ 0 h 64"/>
                <a:gd name="T86" fmla="*/ 0 w 40"/>
                <a:gd name="T87" fmla="*/ 0 h 64"/>
                <a:gd name="T88" fmla="*/ 0 w 40"/>
                <a:gd name="T89" fmla="*/ 0 h 64"/>
                <a:gd name="T90" fmla="*/ 0 w 40"/>
                <a:gd name="T91" fmla="*/ 0 h 64"/>
                <a:gd name="T92" fmla="*/ 0 w 40"/>
                <a:gd name="T93" fmla="*/ 0 h 64"/>
                <a:gd name="T94" fmla="*/ 0 w 40"/>
                <a:gd name="T95" fmla="*/ 0 h 64"/>
                <a:gd name="T96" fmla="*/ 0 w 40"/>
                <a:gd name="T97" fmla="*/ 0 h 64"/>
                <a:gd name="T98" fmla="*/ 0 w 40"/>
                <a:gd name="T99" fmla="*/ 0 h 64"/>
                <a:gd name="T100" fmla="*/ 0 w 40"/>
                <a:gd name="T101" fmla="*/ 0 h 64"/>
                <a:gd name="T102" fmla="*/ 0 w 40"/>
                <a:gd name="T103" fmla="*/ 0 h 64"/>
                <a:gd name="T104" fmla="*/ 0 w 40"/>
                <a:gd name="T105" fmla="*/ 0 h 64"/>
                <a:gd name="T106" fmla="*/ 0 w 40"/>
                <a:gd name="T107" fmla="*/ 0 h 64"/>
                <a:gd name="T108" fmla="*/ 0 w 40"/>
                <a:gd name="T109" fmla="*/ 0 h 64"/>
                <a:gd name="T110" fmla="*/ 0 w 40"/>
                <a:gd name="T111" fmla="*/ 0 h 64"/>
                <a:gd name="T112" fmla="*/ 0 w 40"/>
                <a:gd name="T113" fmla="*/ 0 h 64"/>
                <a:gd name="T114" fmla="*/ 0 w 40"/>
                <a:gd name="T115" fmla="*/ 0 h 64"/>
                <a:gd name="T116" fmla="*/ 0 w 40"/>
                <a:gd name="T117" fmla="*/ 0 h 64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40"/>
                <a:gd name="T178" fmla="*/ 0 h 64"/>
                <a:gd name="T179" fmla="*/ 40 w 40"/>
                <a:gd name="T180" fmla="*/ 64 h 64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40" h="64">
                  <a:moveTo>
                    <a:pt x="30" y="57"/>
                  </a:moveTo>
                  <a:lnTo>
                    <a:pt x="28" y="59"/>
                  </a:lnTo>
                  <a:lnTo>
                    <a:pt x="27" y="59"/>
                  </a:lnTo>
                  <a:lnTo>
                    <a:pt x="27" y="60"/>
                  </a:lnTo>
                  <a:lnTo>
                    <a:pt x="26" y="60"/>
                  </a:lnTo>
                  <a:lnTo>
                    <a:pt x="25" y="62"/>
                  </a:lnTo>
                  <a:lnTo>
                    <a:pt x="24" y="62"/>
                  </a:lnTo>
                  <a:lnTo>
                    <a:pt x="23" y="63"/>
                  </a:lnTo>
                  <a:lnTo>
                    <a:pt x="21" y="63"/>
                  </a:lnTo>
                  <a:lnTo>
                    <a:pt x="20" y="63"/>
                  </a:lnTo>
                  <a:lnTo>
                    <a:pt x="19" y="64"/>
                  </a:lnTo>
                  <a:lnTo>
                    <a:pt x="18" y="64"/>
                  </a:lnTo>
                  <a:lnTo>
                    <a:pt x="17" y="64"/>
                  </a:lnTo>
                  <a:lnTo>
                    <a:pt x="14" y="64"/>
                  </a:lnTo>
                  <a:lnTo>
                    <a:pt x="13" y="64"/>
                  </a:lnTo>
                  <a:lnTo>
                    <a:pt x="11" y="64"/>
                  </a:lnTo>
                  <a:lnTo>
                    <a:pt x="10" y="64"/>
                  </a:lnTo>
                  <a:lnTo>
                    <a:pt x="8" y="63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0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0" y="53"/>
                  </a:lnTo>
                  <a:lnTo>
                    <a:pt x="0" y="52"/>
                  </a:lnTo>
                  <a:lnTo>
                    <a:pt x="0" y="50"/>
                  </a:lnTo>
                  <a:lnTo>
                    <a:pt x="0" y="48"/>
                  </a:lnTo>
                  <a:lnTo>
                    <a:pt x="0" y="47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2" y="43"/>
                  </a:lnTo>
                  <a:lnTo>
                    <a:pt x="3" y="41"/>
                  </a:lnTo>
                  <a:lnTo>
                    <a:pt x="3" y="40"/>
                  </a:lnTo>
                  <a:lnTo>
                    <a:pt x="4" y="40"/>
                  </a:lnTo>
                  <a:lnTo>
                    <a:pt x="5" y="39"/>
                  </a:lnTo>
                  <a:lnTo>
                    <a:pt x="6" y="38"/>
                  </a:lnTo>
                  <a:lnTo>
                    <a:pt x="7" y="38"/>
                  </a:lnTo>
                  <a:lnTo>
                    <a:pt x="9" y="37"/>
                  </a:lnTo>
                  <a:lnTo>
                    <a:pt x="10" y="37"/>
                  </a:lnTo>
                  <a:lnTo>
                    <a:pt x="11" y="36"/>
                  </a:lnTo>
                  <a:lnTo>
                    <a:pt x="13" y="36"/>
                  </a:lnTo>
                  <a:lnTo>
                    <a:pt x="14" y="36"/>
                  </a:lnTo>
                  <a:lnTo>
                    <a:pt x="17" y="35"/>
                  </a:lnTo>
                  <a:lnTo>
                    <a:pt x="19" y="35"/>
                  </a:lnTo>
                  <a:lnTo>
                    <a:pt x="21" y="35"/>
                  </a:lnTo>
                  <a:lnTo>
                    <a:pt x="25" y="34"/>
                  </a:lnTo>
                  <a:lnTo>
                    <a:pt x="28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30" y="28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8" y="25"/>
                  </a:lnTo>
                  <a:lnTo>
                    <a:pt x="27" y="25"/>
                  </a:lnTo>
                  <a:lnTo>
                    <a:pt x="26" y="24"/>
                  </a:lnTo>
                  <a:lnTo>
                    <a:pt x="25" y="24"/>
                  </a:lnTo>
                  <a:lnTo>
                    <a:pt x="24" y="23"/>
                  </a:lnTo>
                  <a:lnTo>
                    <a:pt x="22" y="23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3"/>
                  </a:lnTo>
                  <a:lnTo>
                    <a:pt x="14" y="24"/>
                  </a:lnTo>
                  <a:lnTo>
                    <a:pt x="13" y="24"/>
                  </a:lnTo>
                  <a:lnTo>
                    <a:pt x="12" y="24"/>
                  </a:lnTo>
                  <a:lnTo>
                    <a:pt x="12" y="25"/>
                  </a:lnTo>
                  <a:lnTo>
                    <a:pt x="10" y="25"/>
                  </a:lnTo>
                  <a:lnTo>
                    <a:pt x="10" y="26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8" y="30"/>
                  </a:lnTo>
                  <a:lnTo>
                    <a:pt x="1" y="29"/>
                  </a:lnTo>
                  <a:lnTo>
                    <a:pt x="1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2" y="25"/>
                  </a:lnTo>
                  <a:lnTo>
                    <a:pt x="3" y="23"/>
                  </a:lnTo>
                  <a:lnTo>
                    <a:pt x="4" y="21"/>
                  </a:lnTo>
                  <a:lnTo>
                    <a:pt x="5" y="20"/>
                  </a:lnTo>
                  <a:lnTo>
                    <a:pt x="5" y="19"/>
                  </a:lnTo>
                  <a:lnTo>
                    <a:pt x="7" y="18"/>
                  </a:lnTo>
                  <a:lnTo>
                    <a:pt x="8" y="18"/>
                  </a:lnTo>
                  <a:lnTo>
                    <a:pt x="8" y="17"/>
                  </a:lnTo>
                  <a:lnTo>
                    <a:pt x="9" y="17"/>
                  </a:lnTo>
                  <a:lnTo>
                    <a:pt x="10" y="16"/>
                  </a:lnTo>
                  <a:lnTo>
                    <a:pt x="12" y="16"/>
                  </a:lnTo>
                  <a:lnTo>
                    <a:pt x="14" y="16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8" y="15"/>
                  </a:lnTo>
                  <a:lnTo>
                    <a:pt x="20" y="15"/>
                  </a:lnTo>
                  <a:lnTo>
                    <a:pt x="21" y="15"/>
                  </a:lnTo>
                  <a:lnTo>
                    <a:pt x="23" y="15"/>
                  </a:lnTo>
                  <a:lnTo>
                    <a:pt x="25" y="15"/>
                  </a:lnTo>
                  <a:lnTo>
                    <a:pt x="26" y="15"/>
                  </a:lnTo>
                  <a:lnTo>
                    <a:pt x="28" y="16"/>
                  </a:lnTo>
                  <a:lnTo>
                    <a:pt x="29" y="16"/>
                  </a:lnTo>
                  <a:lnTo>
                    <a:pt x="30" y="16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4" y="19"/>
                  </a:lnTo>
                  <a:lnTo>
                    <a:pt x="34" y="20"/>
                  </a:lnTo>
                  <a:lnTo>
                    <a:pt x="36" y="21"/>
                  </a:lnTo>
                  <a:lnTo>
                    <a:pt x="37" y="23"/>
                  </a:lnTo>
                  <a:lnTo>
                    <a:pt x="37" y="24"/>
                  </a:lnTo>
                  <a:lnTo>
                    <a:pt x="38" y="26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33"/>
                  </a:lnTo>
                  <a:lnTo>
                    <a:pt x="38" y="43"/>
                  </a:lnTo>
                  <a:lnTo>
                    <a:pt x="38" y="52"/>
                  </a:lnTo>
                  <a:lnTo>
                    <a:pt x="38" y="54"/>
                  </a:lnTo>
                  <a:lnTo>
                    <a:pt x="38" y="56"/>
                  </a:lnTo>
                  <a:lnTo>
                    <a:pt x="39" y="58"/>
                  </a:lnTo>
                  <a:lnTo>
                    <a:pt x="39" y="59"/>
                  </a:lnTo>
                  <a:lnTo>
                    <a:pt x="39" y="62"/>
                  </a:lnTo>
                  <a:lnTo>
                    <a:pt x="40" y="63"/>
                  </a:lnTo>
                  <a:lnTo>
                    <a:pt x="32" y="63"/>
                  </a:lnTo>
                  <a:lnTo>
                    <a:pt x="31" y="62"/>
                  </a:lnTo>
                  <a:lnTo>
                    <a:pt x="31" y="60"/>
                  </a:lnTo>
                  <a:lnTo>
                    <a:pt x="30" y="58"/>
                  </a:lnTo>
                  <a:lnTo>
                    <a:pt x="30" y="57"/>
                  </a:lnTo>
                  <a:close/>
                  <a:moveTo>
                    <a:pt x="30" y="40"/>
                  </a:moveTo>
                  <a:lnTo>
                    <a:pt x="28" y="41"/>
                  </a:lnTo>
                  <a:lnTo>
                    <a:pt x="25" y="41"/>
                  </a:lnTo>
                  <a:lnTo>
                    <a:pt x="22" y="43"/>
                  </a:lnTo>
                  <a:lnTo>
                    <a:pt x="21" y="43"/>
                  </a:lnTo>
                  <a:lnTo>
                    <a:pt x="20" y="43"/>
                  </a:lnTo>
                  <a:lnTo>
                    <a:pt x="18" y="43"/>
                  </a:lnTo>
                  <a:lnTo>
                    <a:pt x="16" y="44"/>
                  </a:lnTo>
                  <a:lnTo>
                    <a:pt x="13" y="44"/>
                  </a:lnTo>
                  <a:lnTo>
                    <a:pt x="12" y="44"/>
                  </a:lnTo>
                  <a:lnTo>
                    <a:pt x="11" y="45"/>
                  </a:lnTo>
                  <a:lnTo>
                    <a:pt x="10" y="45"/>
                  </a:lnTo>
                  <a:lnTo>
                    <a:pt x="9" y="45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8" y="47"/>
                  </a:lnTo>
                  <a:lnTo>
                    <a:pt x="7" y="48"/>
                  </a:lnTo>
                  <a:lnTo>
                    <a:pt x="7" y="49"/>
                  </a:lnTo>
                  <a:lnTo>
                    <a:pt x="7" y="52"/>
                  </a:lnTo>
                  <a:lnTo>
                    <a:pt x="8" y="53"/>
                  </a:lnTo>
                  <a:lnTo>
                    <a:pt x="8" y="54"/>
                  </a:lnTo>
                  <a:lnTo>
                    <a:pt x="9" y="54"/>
                  </a:lnTo>
                  <a:lnTo>
                    <a:pt x="10" y="55"/>
                  </a:lnTo>
                  <a:lnTo>
                    <a:pt x="12" y="56"/>
                  </a:lnTo>
                  <a:lnTo>
                    <a:pt x="14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19" y="56"/>
                  </a:lnTo>
                  <a:lnTo>
                    <a:pt x="21" y="56"/>
                  </a:lnTo>
                  <a:lnTo>
                    <a:pt x="21" y="55"/>
                  </a:lnTo>
                  <a:lnTo>
                    <a:pt x="22" y="55"/>
                  </a:lnTo>
                  <a:lnTo>
                    <a:pt x="24" y="54"/>
                  </a:lnTo>
                  <a:lnTo>
                    <a:pt x="26" y="53"/>
                  </a:lnTo>
                  <a:lnTo>
                    <a:pt x="27" y="52"/>
                  </a:lnTo>
                  <a:lnTo>
                    <a:pt x="28" y="50"/>
                  </a:lnTo>
                  <a:lnTo>
                    <a:pt x="29" y="49"/>
                  </a:lnTo>
                  <a:lnTo>
                    <a:pt x="29" y="48"/>
                  </a:lnTo>
                  <a:lnTo>
                    <a:pt x="30" y="47"/>
                  </a:lnTo>
                  <a:lnTo>
                    <a:pt x="30" y="45"/>
                  </a:lnTo>
                  <a:lnTo>
                    <a:pt x="30" y="43"/>
                  </a:lnTo>
                  <a:lnTo>
                    <a:pt x="30" y="40"/>
                  </a:lnTo>
                  <a:close/>
                  <a:moveTo>
                    <a:pt x="7" y="11"/>
                  </a:moveTo>
                  <a:lnTo>
                    <a:pt x="7" y="10"/>
                  </a:lnTo>
                  <a:lnTo>
                    <a:pt x="7" y="9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2" y="0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1"/>
                  </a:lnTo>
                  <a:lnTo>
                    <a:pt x="21" y="3"/>
                  </a:lnTo>
                  <a:lnTo>
                    <a:pt x="23" y="4"/>
                  </a:lnTo>
                  <a:lnTo>
                    <a:pt x="24" y="4"/>
                  </a:lnTo>
                  <a:lnTo>
                    <a:pt x="25" y="4"/>
                  </a:lnTo>
                  <a:lnTo>
                    <a:pt x="25" y="3"/>
                  </a:lnTo>
                  <a:lnTo>
                    <a:pt x="26" y="1"/>
                  </a:lnTo>
                  <a:lnTo>
                    <a:pt x="26" y="0"/>
                  </a:lnTo>
                  <a:lnTo>
                    <a:pt x="32" y="0"/>
                  </a:lnTo>
                  <a:lnTo>
                    <a:pt x="32" y="1"/>
                  </a:lnTo>
                  <a:lnTo>
                    <a:pt x="32" y="3"/>
                  </a:lnTo>
                  <a:lnTo>
                    <a:pt x="32" y="4"/>
                  </a:lnTo>
                  <a:lnTo>
                    <a:pt x="31" y="5"/>
                  </a:lnTo>
                  <a:lnTo>
                    <a:pt x="31" y="6"/>
                  </a:lnTo>
                  <a:lnTo>
                    <a:pt x="31" y="7"/>
                  </a:lnTo>
                  <a:lnTo>
                    <a:pt x="30" y="8"/>
                  </a:lnTo>
                  <a:lnTo>
                    <a:pt x="30" y="9"/>
                  </a:lnTo>
                  <a:lnTo>
                    <a:pt x="29" y="9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11"/>
                  </a:lnTo>
                  <a:lnTo>
                    <a:pt x="25" y="11"/>
                  </a:lnTo>
                  <a:lnTo>
                    <a:pt x="23" y="11"/>
                  </a:lnTo>
                  <a:lnTo>
                    <a:pt x="22" y="11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4" y="8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3" y="11"/>
                  </a:lnTo>
                  <a:lnTo>
                    <a:pt x="7" y="1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6" name="Freeform 1345"/>
            <p:cNvSpPr>
              <a:spLocks noChangeAspect="1" noEditPoints="1"/>
            </p:cNvSpPr>
            <p:nvPr/>
          </p:nvSpPr>
          <p:spPr bwMode="auto">
            <a:xfrm>
              <a:off x="3719" y="1519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4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6"/>
                  </a:lnTo>
                  <a:lnTo>
                    <a:pt x="6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6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5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4"/>
                  </a:lnTo>
                  <a:lnTo>
                    <a:pt x="32" y="45"/>
                  </a:lnTo>
                  <a:lnTo>
                    <a:pt x="31" y="45"/>
                  </a:lnTo>
                  <a:lnTo>
                    <a:pt x="30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8" y="45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5"/>
                  </a:lnTo>
                  <a:lnTo>
                    <a:pt x="0" y="24"/>
                  </a:lnTo>
                  <a:close/>
                  <a:moveTo>
                    <a:pt x="7" y="24"/>
                  </a:moveTo>
                  <a:lnTo>
                    <a:pt x="7" y="26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4"/>
                  </a:lnTo>
                  <a:lnTo>
                    <a:pt x="11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30" y="37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1" y="14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7" name="Freeform 1346"/>
            <p:cNvSpPr>
              <a:spLocks noChangeAspect="1"/>
            </p:cNvSpPr>
            <p:nvPr/>
          </p:nvSpPr>
          <p:spPr bwMode="auto">
            <a:xfrm>
              <a:off x="3743" y="1513"/>
              <a:ext cx="17" cy="22"/>
            </a:xfrm>
            <a:custGeom>
              <a:avLst/>
              <a:gdLst>
                <a:gd name="T0" fmla="*/ 0 w 51"/>
                <a:gd name="T1" fmla="*/ 0 h 66"/>
                <a:gd name="T2" fmla="*/ 0 w 51"/>
                <a:gd name="T3" fmla="*/ 0 h 66"/>
                <a:gd name="T4" fmla="*/ 0 w 51"/>
                <a:gd name="T5" fmla="*/ 0 h 66"/>
                <a:gd name="T6" fmla="*/ 0 w 51"/>
                <a:gd name="T7" fmla="*/ 0 h 66"/>
                <a:gd name="T8" fmla="*/ 0 w 51"/>
                <a:gd name="T9" fmla="*/ 0 h 66"/>
                <a:gd name="T10" fmla="*/ 0 w 51"/>
                <a:gd name="T11" fmla="*/ 0 h 66"/>
                <a:gd name="T12" fmla="*/ 0 w 51"/>
                <a:gd name="T13" fmla="*/ 0 h 66"/>
                <a:gd name="T14" fmla="*/ 0 w 51"/>
                <a:gd name="T15" fmla="*/ 0 h 66"/>
                <a:gd name="T16" fmla="*/ 0 w 51"/>
                <a:gd name="T17" fmla="*/ 0 h 66"/>
                <a:gd name="T18" fmla="*/ 0 w 51"/>
                <a:gd name="T19" fmla="*/ 0 h 66"/>
                <a:gd name="T20" fmla="*/ 0 w 51"/>
                <a:gd name="T21" fmla="*/ 0 h 66"/>
                <a:gd name="T22" fmla="*/ 0 w 51"/>
                <a:gd name="T23" fmla="*/ 0 h 66"/>
                <a:gd name="T24" fmla="*/ 0 w 51"/>
                <a:gd name="T25" fmla="*/ 0 h 66"/>
                <a:gd name="T26" fmla="*/ 0 w 51"/>
                <a:gd name="T27" fmla="*/ 0 h 66"/>
                <a:gd name="T28" fmla="*/ 0 w 51"/>
                <a:gd name="T29" fmla="*/ 0 h 66"/>
                <a:gd name="T30" fmla="*/ 0 w 51"/>
                <a:gd name="T31" fmla="*/ 0 h 66"/>
                <a:gd name="T32" fmla="*/ 0 w 51"/>
                <a:gd name="T33" fmla="*/ 0 h 66"/>
                <a:gd name="T34" fmla="*/ 0 w 51"/>
                <a:gd name="T35" fmla="*/ 0 h 66"/>
                <a:gd name="T36" fmla="*/ 0 w 51"/>
                <a:gd name="T37" fmla="*/ 0 h 66"/>
                <a:gd name="T38" fmla="*/ 0 w 51"/>
                <a:gd name="T39" fmla="*/ 0 h 66"/>
                <a:gd name="T40" fmla="*/ 0 w 51"/>
                <a:gd name="T41" fmla="*/ 0 h 66"/>
                <a:gd name="T42" fmla="*/ 0 w 51"/>
                <a:gd name="T43" fmla="*/ 0 h 66"/>
                <a:gd name="T44" fmla="*/ 0 w 51"/>
                <a:gd name="T45" fmla="*/ 0 h 66"/>
                <a:gd name="T46" fmla="*/ 0 w 51"/>
                <a:gd name="T47" fmla="*/ 0 h 66"/>
                <a:gd name="T48" fmla="*/ 0 w 51"/>
                <a:gd name="T49" fmla="*/ 0 h 66"/>
                <a:gd name="T50" fmla="*/ 0 w 51"/>
                <a:gd name="T51" fmla="*/ 0 h 66"/>
                <a:gd name="T52" fmla="*/ 0 w 51"/>
                <a:gd name="T53" fmla="*/ 0 h 66"/>
                <a:gd name="T54" fmla="*/ 0 w 51"/>
                <a:gd name="T55" fmla="*/ 0 h 66"/>
                <a:gd name="T56" fmla="*/ 0 w 51"/>
                <a:gd name="T57" fmla="*/ 0 h 66"/>
                <a:gd name="T58" fmla="*/ 0 w 51"/>
                <a:gd name="T59" fmla="*/ 0 h 66"/>
                <a:gd name="T60" fmla="*/ 0 w 51"/>
                <a:gd name="T61" fmla="*/ 0 h 66"/>
                <a:gd name="T62" fmla="*/ 0 w 51"/>
                <a:gd name="T63" fmla="*/ 0 h 66"/>
                <a:gd name="T64" fmla="*/ 0 w 51"/>
                <a:gd name="T65" fmla="*/ 0 h 66"/>
                <a:gd name="T66" fmla="*/ 0 w 51"/>
                <a:gd name="T67" fmla="*/ 0 h 66"/>
                <a:gd name="T68" fmla="*/ 0 w 51"/>
                <a:gd name="T69" fmla="*/ 0 h 66"/>
                <a:gd name="T70" fmla="*/ 0 w 51"/>
                <a:gd name="T71" fmla="*/ 0 h 66"/>
                <a:gd name="T72" fmla="*/ 0 w 51"/>
                <a:gd name="T73" fmla="*/ 0 h 66"/>
                <a:gd name="T74" fmla="*/ 0 w 51"/>
                <a:gd name="T75" fmla="*/ 0 h 66"/>
                <a:gd name="T76" fmla="*/ 0 w 51"/>
                <a:gd name="T77" fmla="*/ 0 h 66"/>
                <a:gd name="T78" fmla="*/ 0 w 51"/>
                <a:gd name="T79" fmla="*/ 0 h 66"/>
                <a:gd name="T80" fmla="*/ 0 w 51"/>
                <a:gd name="T81" fmla="*/ 0 h 66"/>
                <a:gd name="T82" fmla="*/ 0 w 51"/>
                <a:gd name="T83" fmla="*/ 0 h 66"/>
                <a:gd name="T84" fmla="*/ 0 w 51"/>
                <a:gd name="T85" fmla="*/ 0 h 66"/>
                <a:gd name="T86" fmla="*/ 0 w 51"/>
                <a:gd name="T87" fmla="*/ 0 h 66"/>
                <a:gd name="T88" fmla="*/ 0 w 51"/>
                <a:gd name="T89" fmla="*/ 0 h 66"/>
                <a:gd name="T90" fmla="*/ 0 w 51"/>
                <a:gd name="T91" fmla="*/ 0 h 66"/>
                <a:gd name="T92" fmla="*/ 0 w 51"/>
                <a:gd name="T93" fmla="*/ 0 h 66"/>
                <a:gd name="T94" fmla="*/ 0 w 51"/>
                <a:gd name="T95" fmla="*/ 0 h 66"/>
                <a:gd name="T96" fmla="*/ 0 w 51"/>
                <a:gd name="T97" fmla="*/ 0 h 66"/>
                <a:gd name="T98" fmla="*/ 0 w 51"/>
                <a:gd name="T99" fmla="*/ 0 h 66"/>
                <a:gd name="T100" fmla="*/ 0 w 51"/>
                <a:gd name="T101" fmla="*/ 0 h 66"/>
                <a:gd name="T102" fmla="*/ 0 w 51"/>
                <a:gd name="T103" fmla="*/ 0 h 66"/>
                <a:gd name="T104" fmla="*/ 0 w 51"/>
                <a:gd name="T105" fmla="*/ 0 h 66"/>
                <a:gd name="T106" fmla="*/ 0 w 51"/>
                <a:gd name="T107" fmla="*/ 0 h 66"/>
                <a:gd name="T108" fmla="*/ 0 w 51"/>
                <a:gd name="T109" fmla="*/ 0 h 66"/>
                <a:gd name="T110" fmla="*/ 0 w 51"/>
                <a:gd name="T111" fmla="*/ 0 h 66"/>
                <a:gd name="T112" fmla="*/ 0 w 51"/>
                <a:gd name="T113" fmla="*/ 0 h 66"/>
                <a:gd name="T114" fmla="*/ 0 w 51"/>
                <a:gd name="T115" fmla="*/ 0 h 66"/>
                <a:gd name="T116" fmla="*/ 0 w 51"/>
                <a:gd name="T117" fmla="*/ 0 h 66"/>
                <a:gd name="T118" fmla="*/ 0 w 51"/>
                <a:gd name="T119" fmla="*/ 0 h 66"/>
                <a:gd name="T120" fmla="*/ 0 w 51"/>
                <a:gd name="T121" fmla="*/ 0 h 66"/>
                <a:gd name="T122" fmla="*/ 0 w 51"/>
                <a:gd name="T123" fmla="*/ 0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1"/>
                <a:gd name="T187" fmla="*/ 0 h 66"/>
                <a:gd name="T188" fmla="*/ 51 w 51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1" h="66">
                  <a:moveTo>
                    <a:pt x="43" y="42"/>
                  </a:moveTo>
                  <a:lnTo>
                    <a:pt x="51" y="45"/>
                  </a:lnTo>
                  <a:lnTo>
                    <a:pt x="50" y="47"/>
                  </a:lnTo>
                  <a:lnTo>
                    <a:pt x="50" y="48"/>
                  </a:lnTo>
                  <a:lnTo>
                    <a:pt x="50" y="49"/>
                  </a:lnTo>
                  <a:lnTo>
                    <a:pt x="49" y="51"/>
                  </a:lnTo>
                  <a:lnTo>
                    <a:pt x="48" y="54"/>
                  </a:lnTo>
                  <a:lnTo>
                    <a:pt x="47" y="56"/>
                  </a:lnTo>
                  <a:lnTo>
                    <a:pt x="45" y="57"/>
                  </a:lnTo>
                  <a:lnTo>
                    <a:pt x="44" y="59"/>
                  </a:lnTo>
                  <a:lnTo>
                    <a:pt x="43" y="60"/>
                  </a:lnTo>
                  <a:lnTo>
                    <a:pt x="41" y="61"/>
                  </a:lnTo>
                  <a:lnTo>
                    <a:pt x="40" y="62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3" y="65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9" y="66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5" y="66"/>
                  </a:lnTo>
                  <a:lnTo>
                    <a:pt x="23" y="66"/>
                  </a:lnTo>
                  <a:lnTo>
                    <a:pt x="22" y="66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4" y="64"/>
                  </a:lnTo>
                  <a:lnTo>
                    <a:pt x="13" y="62"/>
                  </a:lnTo>
                  <a:lnTo>
                    <a:pt x="11" y="61"/>
                  </a:lnTo>
                  <a:lnTo>
                    <a:pt x="10" y="60"/>
                  </a:lnTo>
                  <a:lnTo>
                    <a:pt x="9" y="59"/>
                  </a:lnTo>
                  <a:lnTo>
                    <a:pt x="8" y="58"/>
                  </a:lnTo>
                  <a:lnTo>
                    <a:pt x="7" y="57"/>
                  </a:lnTo>
                  <a:lnTo>
                    <a:pt x="6" y="55"/>
                  </a:lnTo>
                  <a:lnTo>
                    <a:pt x="5" y="54"/>
                  </a:lnTo>
                  <a:lnTo>
                    <a:pt x="4" y="51"/>
                  </a:lnTo>
                  <a:lnTo>
                    <a:pt x="3" y="50"/>
                  </a:lnTo>
                  <a:lnTo>
                    <a:pt x="3" y="49"/>
                  </a:lnTo>
                  <a:lnTo>
                    <a:pt x="2" y="48"/>
                  </a:lnTo>
                  <a:lnTo>
                    <a:pt x="2" y="46"/>
                  </a:lnTo>
                  <a:lnTo>
                    <a:pt x="1" y="45"/>
                  </a:lnTo>
                  <a:lnTo>
                    <a:pt x="1" y="43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3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2" y="19"/>
                  </a:lnTo>
                  <a:lnTo>
                    <a:pt x="3" y="17"/>
                  </a:lnTo>
                  <a:lnTo>
                    <a:pt x="3" y="16"/>
                  </a:lnTo>
                  <a:lnTo>
                    <a:pt x="4" y="13"/>
                  </a:lnTo>
                  <a:lnTo>
                    <a:pt x="5" y="12"/>
                  </a:lnTo>
                  <a:lnTo>
                    <a:pt x="5" y="11"/>
                  </a:lnTo>
                  <a:lnTo>
                    <a:pt x="6" y="10"/>
                  </a:lnTo>
                  <a:lnTo>
                    <a:pt x="7" y="9"/>
                  </a:lnTo>
                  <a:lnTo>
                    <a:pt x="8" y="8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1" y="5"/>
                  </a:lnTo>
                  <a:lnTo>
                    <a:pt x="13" y="3"/>
                  </a:lnTo>
                  <a:lnTo>
                    <a:pt x="14" y="3"/>
                  </a:lnTo>
                  <a:lnTo>
                    <a:pt x="16" y="2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2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0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3"/>
                  </a:lnTo>
                  <a:lnTo>
                    <a:pt x="42" y="5"/>
                  </a:lnTo>
                  <a:lnTo>
                    <a:pt x="43" y="7"/>
                  </a:lnTo>
                  <a:lnTo>
                    <a:pt x="44" y="7"/>
                  </a:lnTo>
                  <a:lnTo>
                    <a:pt x="45" y="8"/>
                  </a:lnTo>
                  <a:lnTo>
                    <a:pt x="46" y="9"/>
                  </a:lnTo>
                  <a:lnTo>
                    <a:pt x="46" y="10"/>
                  </a:lnTo>
                  <a:lnTo>
                    <a:pt x="47" y="11"/>
                  </a:lnTo>
                  <a:lnTo>
                    <a:pt x="48" y="12"/>
                  </a:lnTo>
                  <a:lnTo>
                    <a:pt x="49" y="15"/>
                  </a:lnTo>
                  <a:lnTo>
                    <a:pt x="49" y="17"/>
                  </a:lnTo>
                  <a:lnTo>
                    <a:pt x="50" y="19"/>
                  </a:lnTo>
                  <a:lnTo>
                    <a:pt x="42" y="21"/>
                  </a:lnTo>
                  <a:lnTo>
                    <a:pt x="42" y="20"/>
                  </a:lnTo>
                  <a:lnTo>
                    <a:pt x="42" y="19"/>
                  </a:lnTo>
                  <a:lnTo>
                    <a:pt x="41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9" y="13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5" y="10"/>
                  </a:lnTo>
                  <a:lnTo>
                    <a:pt x="34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5" y="11"/>
                  </a:lnTo>
                  <a:lnTo>
                    <a:pt x="14" y="12"/>
                  </a:lnTo>
                  <a:lnTo>
                    <a:pt x="14" y="13"/>
                  </a:lnTo>
                  <a:lnTo>
                    <a:pt x="13" y="15"/>
                  </a:lnTo>
                  <a:lnTo>
                    <a:pt x="12" y="16"/>
                  </a:lnTo>
                  <a:lnTo>
                    <a:pt x="11" y="17"/>
                  </a:lnTo>
                  <a:lnTo>
                    <a:pt x="11" y="18"/>
                  </a:lnTo>
                  <a:lnTo>
                    <a:pt x="10" y="19"/>
                  </a:lnTo>
                  <a:lnTo>
                    <a:pt x="10" y="20"/>
                  </a:lnTo>
                  <a:lnTo>
                    <a:pt x="9" y="22"/>
                  </a:lnTo>
                  <a:lnTo>
                    <a:pt x="9" y="23"/>
                  </a:lnTo>
                  <a:lnTo>
                    <a:pt x="9" y="25"/>
                  </a:lnTo>
                  <a:lnTo>
                    <a:pt x="8" y="27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8" y="36"/>
                  </a:lnTo>
                  <a:lnTo>
                    <a:pt x="8" y="38"/>
                  </a:lnTo>
                  <a:lnTo>
                    <a:pt x="8" y="40"/>
                  </a:lnTo>
                  <a:lnTo>
                    <a:pt x="9" y="41"/>
                  </a:lnTo>
                  <a:lnTo>
                    <a:pt x="9" y="43"/>
                  </a:lnTo>
                  <a:lnTo>
                    <a:pt x="10" y="45"/>
                  </a:lnTo>
                  <a:lnTo>
                    <a:pt x="10" y="46"/>
                  </a:lnTo>
                  <a:lnTo>
                    <a:pt x="11" y="48"/>
                  </a:lnTo>
                  <a:lnTo>
                    <a:pt x="11" y="49"/>
                  </a:lnTo>
                  <a:lnTo>
                    <a:pt x="12" y="50"/>
                  </a:lnTo>
                  <a:lnTo>
                    <a:pt x="13" y="51"/>
                  </a:lnTo>
                  <a:lnTo>
                    <a:pt x="13" y="52"/>
                  </a:lnTo>
                  <a:lnTo>
                    <a:pt x="14" y="54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2" y="57"/>
                  </a:lnTo>
                  <a:lnTo>
                    <a:pt x="23" y="58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9" y="58"/>
                  </a:lnTo>
                  <a:lnTo>
                    <a:pt x="31" y="57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4" y="56"/>
                  </a:lnTo>
                  <a:lnTo>
                    <a:pt x="35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1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2" y="48"/>
                  </a:lnTo>
                  <a:lnTo>
                    <a:pt x="42" y="46"/>
                  </a:lnTo>
                  <a:lnTo>
                    <a:pt x="43" y="45"/>
                  </a:lnTo>
                  <a:lnTo>
                    <a:pt x="43" y="4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8" name="Freeform 1347"/>
            <p:cNvSpPr>
              <a:spLocks noChangeAspect="1" noEditPoints="1"/>
            </p:cNvSpPr>
            <p:nvPr/>
          </p:nvSpPr>
          <p:spPr bwMode="auto">
            <a:xfrm>
              <a:off x="3762" y="1513"/>
              <a:ext cx="14" cy="22"/>
            </a:xfrm>
            <a:custGeom>
              <a:avLst/>
              <a:gdLst>
                <a:gd name="T0" fmla="*/ 0 w 40"/>
                <a:gd name="T1" fmla="*/ 0 h 65"/>
                <a:gd name="T2" fmla="*/ 0 w 40"/>
                <a:gd name="T3" fmla="*/ 0 h 65"/>
                <a:gd name="T4" fmla="*/ 0 w 40"/>
                <a:gd name="T5" fmla="*/ 0 h 65"/>
                <a:gd name="T6" fmla="*/ 0 w 40"/>
                <a:gd name="T7" fmla="*/ 0 h 65"/>
                <a:gd name="T8" fmla="*/ 0 w 40"/>
                <a:gd name="T9" fmla="*/ 0 h 65"/>
                <a:gd name="T10" fmla="*/ 0 w 40"/>
                <a:gd name="T11" fmla="*/ 0 h 65"/>
                <a:gd name="T12" fmla="*/ 0 w 40"/>
                <a:gd name="T13" fmla="*/ 0 h 65"/>
                <a:gd name="T14" fmla="*/ 0 w 40"/>
                <a:gd name="T15" fmla="*/ 0 h 65"/>
                <a:gd name="T16" fmla="*/ 0 w 40"/>
                <a:gd name="T17" fmla="*/ 0 h 65"/>
                <a:gd name="T18" fmla="*/ 0 w 40"/>
                <a:gd name="T19" fmla="*/ 0 h 65"/>
                <a:gd name="T20" fmla="*/ 0 w 40"/>
                <a:gd name="T21" fmla="*/ 0 h 65"/>
                <a:gd name="T22" fmla="*/ 0 w 40"/>
                <a:gd name="T23" fmla="*/ 0 h 65"/>
                <a:gd name="T24" fmla="*/ 0 w 40"/>
                <a:gd name="T25" fmla="*/ 0 h 65"/>
                <a:gd name="T26" fmla="*/ 0 w 40"/>
                <a:gd name="T27" fmla="*/ 0 h 65"/>
                <a:gd name="T28" fmla="*/ 0 w 40"/>
                <a:gd name="T29" fmla="*/ 0 h 65"/>
                <a:gd name="T30" fmla="*/ 0 w 40"/>
                <a:gd name="T31" fmla="*/ 0 h 65"/>
                <a:gd name="T32" fmla="*/ 0 w 40"/>
                <a:gd name="T33" fmla="*/ 0 h 65"/>
                <a:gd name="T34" fmla="*/ 0 w 40"/>
                <a:gd name="T35" fmla="*/ 0 h 65"/>
                <a:gd name="T36" fmla="*/ 0 w 40"/>
                <a:gd name="T37" fmla="*/ 0 h 65"/>
                <a:gd name="T38" fmla="*/ 0 w 40"/>
                <a:gd name="T39" fmla="*/ 0 h 65"/>
                <a:gd name="T40" fmla="*/ 0 w 40"/>
                <a:gd name="T41" fmla="*/ 0 h 65"/>
                <a:gd name="T42" fmla="*/ 0 w 40"/>
                <a:gd name="T43" fmla="*/ 0 h 65"/>
                <a:gd name="T44" fmla="*/ 0 w 40"/>
                <a:gd name="T45" fmla="*/ 0 h 65"/>
                <a:gd name="T46" fmla="*/ 0 w 40"/>
                <a:gd name="T47" fmla="*/ 0 h 65"/>
                <a:gd name="T48" fmla="*/ 0 w 40"/>
                <a:gd name="T49" fmla="*/ 0 h 65"/>
                <a:gd name="T50" fmla="*/ 0 w 40"/>
                <a:gd name="T51" fmla="*/ 0 h 65"/>
                <a:gd name="T52" fmla="*/ 0 w 40"/>
                <a:gd name="T53" fmla="*/ 0 h 65"/>
                <a:gd name="T54" fmla="*/ 0 w 40"/>
                <a:gd name="T55" fmla="*/ 0 h 65"/>
                <a:gd name="T56" fmla="*/ 0 w 40"/>
                <a:gd name="T57" fmla="*/ 0 h 65"/>
                <a:gd name="T58" fmla="*/ 0 w 40"/>
                <a:gd name="T59" fmla="*/ 0 h 65"/>
                <a:gd name="T60" fmla="*/ 0 w 40"/>
                <a:gd name="T61" fmla="*/ 0 h 65"/>
                <a:gd name="T62" fmla="*/ 0 w 40"/>
                <a:gd name="T63" fmla="*/ 0 h 65"/>
                <a:gd name="T64" fmla="*/ 0 w 40"/>
                <a:gd name="T65" fmla="*/ 0 h 65"/>
                <a:gd name="T66" fmla="*/ 0 w 40"/>
                <a:gd name="T67" fmla="*/ 0 h 65"/>
                <a:gd name="T68" fmla="*/ 0 w 40"/>
                <a:gd name="T69" fmla="*/ 0 h 65"/>
                <a:gd name="T70" fmla="*/ 0 w 40"/>
                <a:gd name="T71" fmla="*/ 0 h 65"/>
                <a:gd name="T72" fmla="*/ 0 w 40"/>
                <a:gd name="T73" fmla="*/ 0 h 65"/>
                <a:gd name="T74" fmla="*/ 0 w 40"/>
                <a:gd name="T75" fmla="*/ 0 h 65"/>
                <a:gd name="T76" fmla="*/ 0 w 40"/>
                <a:gd name="T77" fmla="*/ 0 h 65"/>
                <a:gd name="T78" fmla="*/ 0 w 40"/>
                <a:gd name="T79" fmla="*/ 0 h 65"/>
                <a:gd name="T80" fmla="*/ 0 w 40"/>
                <a:gd name="T81" fmla="*/ 0 h 65"/>
                <a:gd name="T82" fmla="*/ 0 w 40"/>
                <a:gd name="T83" fmla="*/ 0 h 65"/>
                <a:gd name="T84" fmla="*/ 0 w 40"/>
                <a:gd name="T85" fmla="*/ 0 h 65"/>
                <a:gd name="T86" fmla="*/ 0 w 40"/>
                <a:gd name="T87" fmla="*/ 0 h 65"/>
                <a:gd name="T88" fmla="*/ 0 w 40"/>
                <a:gd name="T89" fmla="*/ 0 h 65"/>
                <a:gd name="T90" fmla="*/ 0 w 40"/>
                <a:gd name="T91" fmla="*/ 0 h 65"/>
                <a:gd name="T92" fmla="*/ 0 w 40"/>
                <a:gd name="T93" fmla="*/ 0 h 65"/>
                <a:gd name="T94" fmla="*/ 0 w 40"/>
                <a:gd name="T95" fmla="*/ 0 h 65"/>
                <a:gd name="T96" fmla="*/ 0 w 40"/>
                <a:gd name="T97" fmla="*/ 0 h 65"/>
                <a:gd name="T98" fmla="*/ 0 w 40"/>
                <a:gd name="T99" fmla="*/ 0 h 65"/>
                <a:gd name="T100" fmla="*/ 0 w 40"/>
                <a:gd name="T101" fmla="*/ 0 h 65"/>
                <a:gd name="T102" fmla="*/ 0 w 40"/>
                <a:gd name="T103" fmla="*/ 0 h 65"/>
                <a:gd name="T104" fmla="*/ 0 w 40"/>
                <a:gd name="T105" fmla="*/ 0 h 65"/>
                <a:gd name="T106" fmla="*/ 0 w 40"/>
                <a:gd name="T107" fmla="*/ 0 h 65"/>
                <a:gd name="T108" fmla="*/ 0 w 40"/>
                <a:gd name="T109" fmla="*/ 0 h 65"/>
                <a:gd name="T110" fmla="*/ 0 w 40"/>
                <a:gd name="T111" fmla="*/ 0 h 65"/>
                <a:gd name="T112" fmla="*/ 0 w 40"/>
                <a:gd name="T113" fmla="*/ 0 h 65"/>
                <a:gd name="T114" fmla="*/ 0 w 40"/>
                <a:gd name="T115" fmla="*/ 0 h 65"/>
                <a:gd name="T116" fmla="*/ 0 w 40"/>
                <a:gd name="T117" fmla="*/ 0 h 65"/>
                <a:gd name="T118" fmla="*/ 0 w 40"/>
                <a:gd name="T119" fmla="*/ 0 h 65"/>
                <a:gd name="T120" fmla="*/ 0 w 40"/>
                <a:gd name="T121" fmla="*/ 0 h 65"/>
                <a:gd name="T122" fmla="*/ 0 w 40"/>
                <a:gd name="T123" fmla="*/ 0 h 65"/>
                <a:gd name="T124" fmla="*/ 0 w 40"/>
                <a:gd name="T125" fmla="*/ 0 h 65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40"/>
                <a:gd name="T190" fmla="*/ 0 h 65"/>
                <a:gd name="T191" fmla="*/ 40 w 40"/>
                <a:gd name="T192" fmla="*/ 65 h 65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40" h="65">
                  <a:moveTo>
                    <a:pt x="30" y="58"/>
                  </a:moveTo>
                  <a:lnTo>
                    <a:pt x="28" y="60"/>
                  </a:lnTo>
                  <a:lnTo>
                    <a:pt x="27" y="60"/>
                  </a:lnTo>
                  <a:lnTo>
                    <a:pt x="27" y="61"/>
                  </a:lnTo>
                  <a:lnTo>
                    <a:pt x="26" y="61"/>
                  </a:lnTo>
                  <a:lnTo>
                    <a:pt x="25" y="63"/>
                  </a:lnTo>
                  <a:lnTo>
                    <a:pt x="24" y="63"/>
                  </a:lnTo>
                  <a:lnTo>
                    <a:pt x="23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6" y="65"/>
                  </a:lnTo>
                  <a:lnTo>
                    <a:pt x="14" y="65"/>
                  </a:lnTo>
                  <a:lnTo>
                    <a:pt x="13" y="65"/>
                  </a:lnTo>
                  <a:lnTo>
                    <a:pt x="11" y="65"/>
                  </a:lnTo>
                  <a:lnTo>
                    <a:pt x="10" y="65"/>
                  </a:lnTo>
                  <a:lnTo>
                    <a:pt x="8" y="64"/>
                  </a:lnTo>
                  <a:lnTo>
                    <a:pt x="7" y="64"/>
                  </a:lnTo>
                  <a:lnTo>
                    <a:pt x="6" y="63"/>
                  </a:lnTo>
                  <a:lnTo>
                    <a:pt x="5" y="61"/>
                  </a:lnTo>
                  <a:lnTo>
                    <a:pt x="4" y="61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1" y="58"/>
                  </a:lnTo>
                  <a:lnTo>
                    <a:pt x="1" y="57"/>
                  </a:lnTo>
                  <a:lnTo>
                    <a:pt x="1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1" y="46"/>
                  </a:lnTo>
                  <a:lnTo>
                    <a:pt x="1" y="45"/>
                  </a:lnTo>
                  <a:lnTo>
                    <a:pt x="2" y="44"/>
                  </a:lnTo>
                  <a:lnTo>
                    <a:pt x="3" y="42"/>
                  </a:lnTo>
                  <a:lnTo>
                    <a:pt x="3" y="41"/>
                  </a:lnTo>
                  <a:lnTo>
                    <a:pt x="4" y="41"/>
                  </a:lnTo>
                  <a:lnTo>
                    <a:pt x="5" y="40"/>
                  </a:lnTo>
                  <a:lnTo>
                    <a:pt x="6" y="39"/>
                  </a:lnTo>
                  <a:lnTo>
                    <a:pt x="7" y="39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7"/>
                  </a:lnTo>
                  <a:lnTo>
                    <a:pt x="13" y="37"/>
                  </a:lnTo>
                  <a:lnTo>
                    <a:pt x="14" y="37"/>
                  </a:lnTo>
                  <a:lnTo>
                    <a:pt x="16" y="36"/>
                  </a:lnTo>
                  <a:lnTo>
                    <a:pt x="19" y="36"/>
                  </a:lnTo>
                  <a:lnTo>
                    <a:pt x="21" y="36"/>
                  </a:lnTo>
                  <a:lnTo>
                    <a:pt x="25" y="35"/>
                  </a:lnTo>
                  <a:lnTo>
                    <a:pt x="28" y="35"/>
                  </a:lnTo>
                  <a:lnTo>
                    <a:pt x="30" y="34"/>
                  </a:lnTo>
                  <a:lnTo>
                    <a:pt x="30" y="31"/>
                  </a:lnTo>
                  <a:lnTo>
                    <a:pt x="30" y="30"/>
                  </a:lnTo>
                  <a:lnTo>
                    <a:pt x="30" y="29"/>
                  </a:lnTo>
                  <a:lnTo>
                    <a:pt x="29" y="28"/>
                  </a:lnTo>
                  <a:lnTo>
                    <a:pt x="29" y="27"/>
                  </a:lnTo>
                  <a:lnTo>
                    <a:pt x="28" y="27"/>
                  </a:lnTo>
                  <a:lnTo>
                    <a:pt x="28" y="26"/>
                  </a:lnTo>
                  <a:lnTo>
                    <a:pt x="27" y="26"/>
                  </a:lnTo>
                  <a:lnTo>
                    <a:pt x="26" y="25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2" y="24"/>
                  </a:lnTo>
                  <a:lnTo>
                    <a:pt x="21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2" y="25"/>
                  </a:lnTo>
                  <a:lnTo>
                    <a:pt x="12" y="26"/>
                  </a:lnTo>
                  <a:lnTo>
                    <a:pt x="10" y="26"/>
                  </a:lnTo>
                  <a:lnTo>
                    <a:pt x="10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8" y="31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2" y="27"/>
                  </a:lnTo>
                  <a:lnTo>
                    <a:pt x="2" y="26"/>
                  </a:lnTo>
                  <a:lnTo>
                    <a:pt x="3" y="24"/>
                  </a:lnTo>
                  <a:lnTo>
                    <a:pt x="4" y="22"/>
                  </a:lnTo>
                  <a:lnTo>
                    <a:pt x="5" y="21"/>
                  </a:lnTo>
                  <a:lnTo>
                    <a:pt x="5" y="20"/>
                  </a:lnTo>
                  <a:lnTo>
                    <a:pt x="7" y="19"/>
                  </a:lnTo>
                  <a:lnTo>
                    <a:pt x="8" y="19"/>
                  </a:lnTo>
                  <a:lnTo>
                    <a:pt x="8" y="18"/>
                  </a:lnTo>
                  <a:lnTo>
                    <a:pt x="9" y="18"/>
                  </a:lnTo>
                  <a:lnTo>
                    <a:pt x="10" y="17"/>
                  </a:lnTo>
                  <a:lnTo>
                    <a:pt x="12" y="17"/>
                  </a:lnTo>
                  <a:lnTo>
                    <a:pt x="14" y="17"/>
                  </a:lnTo>
                  <a:lnTo>
                    <a:pt x="15" y="16"/>
                  </a:lnTo>
                  <a:lnTo>
                    <a:pt x="16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1" y="16"/>
                  </a:lnTo>
                  <a:lnTo>
                    <a:pt x="23" y="16"/>
                  </a:lnTo>
                  <a:lnTo>
                    <a:pt x="25" y="16"/>
                  </a:lnTo>
                  <a:lnTo>
                    <a:pt x="26" y="16"/>
                  </a:lnTo>
                  <a:lnTo>
                    <a:pt x="28" y="17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8"/>
                  </a:lnTo>
                  <a:lnTo>
                    <a:pt x="32" y="19"/>
                  </a:lnTo>
                  <a:lnTo>
                    <a:pt x="34" y="20"/>
                  </a:lnTo>
                  <a:lnTo>
                    <a:pt x="34" y="21"/>
                  </a:lnTo>
                  <a:lnTo>
                    <a:pt x="35" y="22"/>
                  </a:lnTo>
                  <a:lnTo>
                    <a:pt x="36" y="24"/>
                  </a:lnTo>
                  <a:lnTo>
                    <a:pt x="36" y="25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44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9" y="59"/>
                  </a:lnTo>
                  <a:lnTo>
                    <a:pt x="39" y="60"/>
                  </a:lnTo>
                  <a:lnTo>
                    <a:pt x="39" y="63"/>
                  </a:lnTo>
                  <a:lnTo>
                    <a:pt x="40" y="64"/>
                  </a:lnTo>
                  <a:lnTo>
                    <a:pt x="32" y="64"/>
                  </a:lnTo>
                  <a:lnTo>
                    <a:pt x="31" y="63"/>
                  </a:lnTo>
                  <a:lnTo>
                    <a:pt x="31" y="61"/>
                  </a:lnTo>
                  <a:lnTo>
                    <a:pt x="30" y="59"/>
                  </a:lnTo>
                  <a:lnTo>
                    <a:pt x="30" y="58"/>
                  </a:lnTo>
                  <a:close/>
                  <a:moveTo>
                    <a:pt x="30" y="41"/>
                  </a:moveTo>
                  <a:lnTo>
                    <a:pt x="28" y="42"/>
                  </a:lnTo>
                  <a:lnTo>
                    <a:pt x="25" y="42"/>
                  </a:lnTo>
                  <a:lnTo>
                    <a:pt x="22" y="44"/>
                  </a:lnTo>
                  <a:lnTo>
                    <a:pt x="21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5" y="45"/>
                  </a:lnTo>
                  <a:lnTo>
                    <a:pt x="13" y="45"/>
                  </a:lnTo>
                  <a:lnTo>
                    <a:pt x="12" y="45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6"/>
                  </a:lnTo>
                  <a:lnTo>
                    <a:pt x="9" y="47"/>
                  </a:lnTo>
                  <a:lnTo>
                    <a:pt x="8" y="47"/>
                  </a:lnTo>
                  <a:lnTo>
                    <a:pt x="8" y="48"/>
                  </a:lnTo>
                  <a:lnTo>
                    <a:pt x="7" y="49"/>
                  </a:lnTo>
                  <a:lnTo>
                    <a:pt x="7" y="50"/>
                  </a:lnTo>
                  <a:lnTo>
                    <a:pt x="7" y="53"/>
                  </a:lnTo>
                  <a:lnTo>
                    <a:pt x="8" y="54"/>
                  </a:lnTo>
                  <a:lnTo>
                    <a:pt x="8" y="55"/>
                  </a:lnTo>
                  <a:lnTo>
                    <a:pt x="9" y="55"/>
                  </a:lnTo>
                  <a:lnTo>
                    <a:pt x="10" y="56"/>
                  </a:lnTo>
                  <a:lnTo>
                    <a:pt x="12" y="57"/>
                  </a:lnTo>
                  <a:lnTo>
                    <a:pt x="14" y="57"/>
                  </a:lnTo>
                  <a:lnTo>
                    <a:pt x="16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1" y="57"/>
                  </a:lnTo>
                  <a:lnTo>
                    <a:pt x="21" y="56"/>
                  </a:lnTo>
                  <a:lnTo>
                    <a:pt x="22" y="56"/>
                  </a:lnTo>
                  <a:lnTo>
                    <a:pt x="24" y="55"/>
                  </a:lnTo>
                  <a:lnTo>
                    <a:pt x="26" y="54"/>
                  </a:lnTo>
                  <a:lnTo>
                    <a:pt x="27" y="53"/>
                  </a:lnTo>
                  <a:lnTo>
                    <a:pt x="28" y="51"/>
                  </a:lnTo>
                  <a:lnTo>
                    <a:pt x="29" y="50"/>
                  </a:lnTo>
                  <a:lnTo>
                    <a:pt x="29" y="49"/>
                  </a:lnTo>
                  <a:lnTo>
                    <a:pt x="30" y="48"/>
                  </a:lnTo>
                  <a:lnTo>
                    <a:pt x="30" y="46"/>
                  </a:lnTo>
                  <a:lnTo>
                    <a:pt x="30" y="44"/>
                  </a:lnTo>
                  <a:lnTo>
                    <a:pt x="30" y="41"/>
                  </a:lnTo>
                  <a:close/>
                  <a:moveTo>
                    <a:pt x="20" y="5"/>
                  </a:moveTo>
                  <a:lnTo>
                    <a:pt x="15" y="12"/>
                  </a:lnTo>
                  <a:lnTo>
                    <a:pt x="8" y="12"/>
                  </a:lnTo>
                  <a:lnTo>
                    <a:pt x="15" y="0"/>
                  </a:lnTo>
                  <a:lnTo>
                    <a:pt x="24" y="0"/>
                  </a:lnTo>
                  <a:lnTo>
                    <a:pt x="32" y="12"/>
                  </a:lnTo>
                  <a:lnTo>
                    <a:pt x="25" y="12"/>
                  </a:lnTo>
                  <a:lnTo>
                    <a:pt x="20" y="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59" name="Freeform 1348"/>
            <p:cNvSpPr>
              <a:spLocks noChangeAspect="1"/>
            </p:cNvSpPr>
            <p:nvPr/>
          </p:nvSpPr>
          <p:spPr bwMode="auto">
            <a:xfrm>
              <a:off x="3778" y="1519"/>
              <a:ext cx="19" cy="16"/>
            </a:xfrm>
            <a:custGeom>
              <a:avLst/>
              <a:gdLst>
                <a:gd name="T0" fmla="*/ 0 w 58"/>
                <a:gd name="T1" fmla="*/ 0 h 48"/>
                <a:gd name="T2" fmla="*/ 0 w 58"/>
                <a:gd name="T3" fmla="*/ 0 h 48"/>
                <a:gd name="T4" fmla="*/ 0 w 58"/>
                <a:gd name="T5" fmla="*/ 0 h 48"/>
                <a:gd name="T6" fmla="*/ 0 w 58"/>
                <a:gd name="T7" fmla="*/ 0 h 48"/>
                <a:gd name="T8" fmla="*/ 0 w 58"/>
                <a:gd name="T9" fmla="*/ 0 h 48"/>
                <a:gd name="T10" fmla="*/ 0 w 58"/>
                <a:gd name="T11" fmla="*/ 0 h 48"/>
                <a:gd name="T12" fmla="*/ 0 w 58"/>
                <a:gd name="T13" fmla="*/ 0 h 48"/>
                <a:gd name="T14" fmla="*/ 0 w 58"/>
                <a:gd name="T15" fmla="*/ 0 h 48"/>
                <a:gd name="T16" fmla="*/ 0 w 58"/>
                <a:gd name="T17" fmla="*/ 0 h 48"/>
                <a:gd name="T18" fmla="*/ 0 w 58"/>
                <a:gd name="T19" fmla="*/ 0 h 48"/>
                <a:gd name="T20" fmla="*/ 0 w 58"/>
                <a:gd name="T21" fmla="*/ 0 h 48"/>
                <a:gd name="T22" fmla="*/ 0 w 58"/>
                <a:gd name="T23" fmla="*/ 0 h 48"/>
                <a:gd name="T24" fmla="*/ 0 w 58"/>
                <a:gd name="T25" fmla="*/ 0 h 48"/>
                <a:gd name="T26" fmla="*/ 0 w 58"/>
                <a:gd name="T27" fmla="*/ 0 h 48"/>
                <a:gd name="T28" fmla="*/ 0 w 58"/>
                <a:gd name="T29" fmla="*/ 0 h 48"/>
                <a:gd name="T30" fmla="*/ 0 w 58"/>
                <a:gd name="T31" fmla="*/ 0 h 48"/>
                <a:gd name="T32" fmla="*/ 0 w 58"/>
                <a:gd name="T33" fmla="*/ 0 h 48"/>
                <a:gd name="T34" fmla="*/ 0 w 58"/>
                <a:gd name="T35" fmla="*/ 0 h 48"/>
                <a:gd name="T36" fmla="*/ 0 w 58"/>
                <a:gd name="T37" fmla="*/ 0 h 48"/>
                <a:gd name="T38" fmla="*/ 0 w 58"/>
                <a:gd name="T39" fmla="*/ 0 h 48"/>
                <a:gd name="T40" fmla="*/ 0 w 58"/>
                <a:gd name="T41" fmla="*/ 0 h 48"/>
                <a:gd name="T42" fmla="*/ 0 w 58"/>
                <a:gd name="T43" fmla="*/ 0 h 48"/>
                <a:gd name="T44" fmla="*/ 0 w 58"/>
                <a:gd name="T45" fmla="*/ 0 h 48"/>
                <a:gd name="T46" fmla="*/ 0 w 58"/>
                <a:gd name="T47" fmla="*/ 0 h 48"/>
                <a:gd name="T48" fmla="*/ 0 w 58"/>
                <a:gd name="T49" fmla="*/ 0 h 48"/>
                <a:gd name="T50" fmla="*/ 0 w 58"/>
                <a:gd name="T51" fmla="*/ 0 h 48"/>
                <a:gd name="T52" fmla="*/ 0 w 58"/>
                <a:gd name="T53" fmla="*/ 0 h 48"/>
                <a:gd name="T54" fmla="*/ 0 w 58"/>
                <a:gd name="T55" fmla="*/ 0 h 48"/>
                <a:gd name="T56" fmla="*/ 0 w 58"/>
                <a:gd name="T57" fmla="*/ 0 h 48"/>
                <a:gd name="T58" fmla="*/ 0 w 58"/>
                <a:gd name="T59" fmla="*/ 0 h 48"/>
                <a:gd name="T60" fmla="*/ 0 w 58"/>
                <a:gd name="T61" fmla="*/ 0 h 48"/>
                <a:gd name="T62" fmla="*/ 0 w 58"/>
                <a:gd name="T63" fmla="*/ 0 h 48"/>
                <a:gd name="T64" fmla="*/ 0 w 58"/>
                <a:gd name="T65" fmla="*/ 0 h 48"/>
                <a:gd name="T66" fmla="*/ 0 w 58"/>
                <a:gd name="T67" fmla="*/ 0 h 48"/>
                <a:gd name="T68" fmla="*/ 0 w 58"/>
                <a:gd name="T69" fmla="*/ 0 h 48"/>
                <a:gd name="T70" fmla="*/ 0 w 58"/>
                <a:gd name="T71" fmla="*/ 0 h 48"/>
                <a:gd name="T72" fmla="*/ 0 w 58"/>
                <a:gd name="T73" fmla="*/ 0 h 48"/>
                <a:gd name="T74" fmla="*/ 0 w 58"/>
                <a:gd name="T75" fmla="*/ 0 h 48"/>
                <a:gd name="T76" fmla="*/ 0 w 58"/>
                <a:gd name="T77" fmla="*/ 0 h 48"/>
                <a:gd name="T78" fmla="*/ 0 w 58"/>
                <a:gd name="T79" fmla="*/ 0 h 48"/>
                <a:gd name="T80" fmla="*/ 0 w 58"/>
                <a:gd name="T81" fmla="*/ 0 h 48"/>
                <a:gd name="T82" fmla="*/ 0 w 58"/>
                <a:gd name="T83" fmla="*/ 0 h 4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"/>
                <a:gd name="T127" fmla="*/ 0 h 48"/>
                <a:gd name="T128" fmla="*/ 58 w 58"/>
                <a:gd name="T129" fmla="*/ 48 h 4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9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1" y="4"/>
                  </a:lnTo>
                  <a:lnTo>
                    <a:pt x="11" y="3"/>
                  </a:lnTo>
                  <a:lnTo>
                    <a:pt x="13" y="2"/>
                  </a:lnTo>
                  <a:lnTo>
                    <a:pt x="14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30" y="4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2" y="8"/>
                  </a:lnTo>
                  <a:lnTo>
                    <a:pt x="32" y="9"/>
                  </a:lnTo>
                  <a:lnTo>
                    <a:pt x="33" y="8"/>
                  </a:lnTo>
                  <a:lnTo>
                    <a:pt x="33" y="6"/>
                  </a:lnTo>
                  <a:lnTo>
                    <a:pt x="34" y="5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50" y="0"/>
                  </a:lnTo>
                  <a:lnTo>
                    <a:pt x="51" y="1"/>
                  </a:lnTo>
                  <a:lnTo>
                    <a:pt x="52" y="1"/>
                  </a:lnTo>
                  <a:lnTo>
                    <a:pt x="53" y="2"/>
                  </a:lnTo>
                  <a:lnTo>
                    <a:pt x="54" y="3"/>
                  </a:lnTo>
                  <a:lnTo>
                    <a:pt x="55" y="3"/>
                  </a:lnTo>
                  <a:lnTo>
                    <a:pt x="56" y="4"/>
                  </a:lnTo>
                  <a:lnTo>
                    <a:pt x="56" y="5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8" y="48"/>
                  </a:lnTo>
                  <a:lnTo>
                    <a:pt x="51" y="48"/>
                  </a:lnTo>
                  <a:lnTo>
                    <a:pt x="51" y="19"/>
                  </a:lnTo>
                  <a:lnTo>
                    <a:pt x="51" y="18"/>
                  </a:lnTo>
                  <a:lnTo>
                    <a:pt x="51" y="16"/>
                  </a:lnTo>
                  <a:lnTo>
                    <a:pt x="51" y="15"/>
                  </a:lnTo>
                  <a:lnTo>
                    <a:pt x="51" y="13"/>
                  </a:lnTo>
                  <a:lnTo>
                    <a:pt x="50" y="12"/>
                  </a:lnTo>
                  <a:lnTo>
                    <a:pt x="50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5" y="12"/>
                  </a:lnTo>
                  <a:lnTo>
                    <a:pt x="35" y="13"/>
                  </a:lnTo>
                  <a:lnTo>
                    <a:pt x="34" y="14"/>
                  </a:lnTo>
                  <a:lnTo>
                    <a:pt x="34" y="15"/>
                  </a:lnTo>
                  <a:lnTo>
                    <a:pt x="33" y="16"/>
                  </a:lnTo>
                  <a:lnTo>
                    <a:pt x="33" y="18"/>
                  </a:lnTo>
                  <a:lnTo>
                    <a:pt x="33" y="20"/>
                  </a:lnTo>
                  <a:lnTo>
                    <a:pt x="33" y="21"/>
                  </a:lnTo>
                  <a:lnTo>
                    <a:pt x="33" y="48"/>
                  </a:lnTo>
                  <a:lnTo>
                    <a:pt x="25" y="48"/>
                  </a:lnTo>
                  <a:lnTo>
                    <a:pt x="25" y="18"/>
                  </a:lnTo>
                  <a:lnTo>
                    <a:pt x="25" y="16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0" name="Freeform 1349"/>
            <p:cNvSpPr>
              <a:spLocks noChangeAspect="1" noEditPoints="1"/>
            </p:cNvSpPr>
            <p:nvPr/>
          </p:nvSpPr>
          <p:spPr bwMode="auto">
            <a:xfrm>
              <a:off x="3799" y="1519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5"/>
                  </a:lnTo>
                  <a:lnTo>
                    <a:pt x="27" y="45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9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1" name="Freeform 1350"/>
            <p:cNvSpPr>
              <a:spLocks noChangeAspect="1"/>
            </p:cNvSpPr>
            <p:nvPr/>
          </p:nvSpPr>
          <p:spPr bwMode="auto">
            <a:xfrm>
              <a:off x="3815" y="1519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0" y="1"/>
                  </a:lnTo>
                  <a:lnTo>
                    <a:pt x="11" y="1"/>
                  </a:lnTo>
                  <a:lnTo>
                    <a:pt x="13" y="0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2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2" name="Freeform 1351"/>
            <p:cNvSpPr>
              <a:spLocks noChangeAspect="1" noEditPoints="1"/>
            </p:cNvSpPr>
            <p:nvPr/>
          </p:nvSpPr>
          <p:spPr bwMode="auto">
            <a:xfrm>
              <a:off x="3824" y="1519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5"/>
                  </a:lnTo>
                  <a:lnTo>
                    <a:pt x="26" y="45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6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6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6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5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5"/>
                  </a:moveTo>
                  <a:lnTo>
                    <a:pt x="28" y="26"/>
                  </a:lnTo>
                  <a:lnTo>
                    <a:pt x="25" y="26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3" name="Freeform 1352"/>
            <p:cNvSpPr>
              <a:spLocks noChangeAspect="1" noEditPoints="1"/>
            </p:cNvSpPr>
            <p:nvPr/>
          </p:nvSpPr>
          <p:spPr bwMode="auto">
            <a:xfrm>
              <a:off x="4058" y="1425"/>
              <a:ext cx="15" cy="22"/>
            </a:xfrm>
            <a:custGeom>
              <a:avLst/>
              <a:gdLst>
                <a:gd name="T0" fmla="*/ 0 w 46"/>
                <a:gd name="T1" fmla="*/ 0 h 64"/>
                <a:gd name="T2" fmla="*/ 0 w 46"/>
                <a:gd name="T3" fmla="*/ 0 h 64"/>
                <a:gd name="T4" fmla="*/ 0 w 46"/>
                <a:gd name="T5" fmla="*/ 0 h 64"/>
                <a:gd name="T6" fmla="*/ 0 w 46"/>
                <a:gd name="T7" fmla="*/ 0 h 64"/>
                <a:gd name="T8" fmla="*/ 0 w 46"/>
                <a:gd name="T9" fmla="*/ 0 h 64"/>
                <a:gd name="T10" fmla="*/ 0 w 46"/>
                <a:gd name="T11" fmla="*/ 0 h 64"/>
                <a:gd name="T12" fmla="*/ 0 w 46"/>
                <a:gd name="T13" fmla="*/ 0 h 64"/>
                <a:gd name="T14" fmla="*/ 0 w 46"/>
                <a:gd name="T15" fmla="*/ 0 h 64"/>
                <a:gd name="T16" fmla="*/ 0 w 46"/>
                <a:gd name="T17" fmla="*/ 0 h 64"/>
                <a:gd name="T18" fmla="*/ 0 w 46"/>
                <a:gd name="T19" fmla="*/ 0 h 64"/>
                <a:gd name="T20" fmla="*/ 0 w 46"/>
                <a:gd name="T21" fmla="*/ 0 h 64"/>
                <a:gd name="T22" fmla="*/ 0 w 46"/>
                <a:gd name="T23" fmla="*/ 0 h 64"/>
                <a:gd name="T24" fmla="*/ 0 w 46"/>
                <a:gd name="T25" fmla="*/ 0 h 64"/>
                <a:gd name="T26" fmla="*/ 0 w 46"/>
                <a:gd name="T27" fmla="*/ 0 h 64"/>
                <a:gd name="T28" fmla="*/ 0 w 46"/>
                <a:gd name="T29" fmla="*/ 0 h 64"/>
                <a:gd name="T30" fmla="*/ 0 w 46"/>
                <a:gd name="T31" fmla="*/ 0 h 64"/>
                <a:gd name="T32" fmla="*/ 0 w 46"/>
                <a:gd name="T33" fmla="*/ 0 h 64"/>
                <a:gd name="T34" fmla="*/ 0 w 46"/>
                <a:gd name="T35" fmla="*/ 0 h 64"/>
                <a:gd name="T36" fmla="*/ 0 w 46"/>
                <a:gd name="T37" fmla="*/ 0 h 64"/>
                <a:gd name="T38" fmla="*/ 0 w 46"/>
                <a:gd name="T39" fmla="*/ 0 h 64"/>
                <a:gd name="T40" fmla="*/ 0 w 46"/>
                <a:gd name="T41" fmla="*/ 0 h 64"/>
                <a:gd name="T42" fmla="*/ 0 w 46"/>
                <a:gd name="T43" fmla="*/ 0 h 64"/>
                <a:gd name="T44" fmla="*/ 0 w 46"/>
                <a:gd name="T45" fmla="*/ 0 h 64"/>
                <a:gd name="T46" fmla="*/ 0 w 46"/>
                <a:gd name="T47" fmla="*/ 0 h 64"/>
                <a:gd name="T48" fmla="*/ 0 w 46"/>
                <a:gd name="T49" fmla="*/ 0 h 64"/>
                <a:gd name="T50" fmla="*/ 0 w 46"/>
                <a:gd name="T51" fmla="*/ 0 h 64"/>
                <a:gd name="T52" fmla="*/ 0 w 46"/>
                <a:gd name="T53" fmla="*/ 0 h 64"/>
                <a:gd name="T54" fmla="*/ 0 w 46"/>
                <a:gd name="T55" fmla="*/ 0 h 64"/>
                <a:gd name="T56" fmla="*/ 0 w 46"/>
                <a:gd name="T57" fmla="*/ 0 h 64"/>
                <a:gd name="T58" fmla="*/ 0 w 46"/>
                <a:gd name="T59" fmla="*/ 0 h 64"/>
                <a:gd name="T60" fmla="*/ 0 w 46"/>
                <a:gd name="T61" fmla="*/ 0 h 64"/>
                <a:gd name="T62" fmla="*/ 0 w 46"/>
                <a:gd name="T63" fmla="*/ 0 h 64"/>
                <a:gd name="T64" fmla="*/ 0 w 46"/>
                <a:gd name="T65" fmla="*/ 0 h 64"/>
                <a:gd name="T66" fmla="*/ 0 w 46"/>
                <a:gd name="T67" fmla="*/ 0 h 64"/>
                <a:gd name="T68" fmla="*/ 0 w 46"/>
                <a:gd name="T69" fmla="*/ 0 h 64"/>
                <a:gd name="T70" fmla="*/ 0 w 46"/>
                <a:gd name="T71" fmla="*/ 0 h 64"/>
                <a:gd name="T72" fmla="*/ 0 w 46"/>
                <a:gd name="T73" fmla="*/ 0 h 64"/>
                <a:gd name="T74" fmla="*/ 0 w 46"/>
                <a:gd name="T75" fmla="*/ 0 h 64"/>
                <a:gd name="T76" fmla="*/ 0 w 46"/>
                <a:gd name="T77" fmla="*/ 0 h 64"/>
                <a:gd name="T78" fmla="*/ 0 w 46"/>
                <a:gd name="T79" fmla="*/ 0 h 64"/>
                <a:gd name="T80" fmla="*/ 0 w 46"/>
                <a:gd name="T81" fmla="*/ 0 h 64"/>
                <a:gd name="T82" fmla="*/ 0 w 46"/>
                <a:gd name="T83" fmla="*/ 0 h 64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6"/>
                <a:gd name="T127" fmla="*/ 0 h 64"/>
                <a:gd name="T128" fmla="*/ 46 w 46"/>
                <a:gd name="T129" fmla="*/ 64 h 64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6" h="64">
                  <a:moveTo>
                    <a:pt x="0" y="64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1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9" y="4"/>
                  </a:lnTo>
                  <a:lnTo>
                    <a:pt x="40" y="5"/>
                  </a:lnTo>
                  <a:lnTo>
                    <a:pt x="42" y="6"/>
                  </a:lnTo>
                  <a:lnTo>
                    <a:pt x="42" y="7"/>
                  </a:lnTo>
                  <a:lnTo>
                    <a:pt x="43" y="7"/>
                  </a:lnTo>
                  <a:lnTo>
                    <a:pt x="43" y="8"/>
                  </a:lnTo>
                  <a:lnTo>
                    <a:pt x="44" y="10"/>
                  </a:lnTo>
                  <a:lnTo>
                    <a:pt x="45" y="13"/>
                  </a:lnTo>
                  <a:lnTo>
                    <a:pt x="46" y="14"/>
                  </a:lnTo>
                  <a:lnTo>
                    <a:pt x="46" y="15"/>
                  </a:lnTo>
                  <a:lnTo>
                    <a:pt x="46" y="16"/>
                  </a:lnTo>
                  <a:lnTo>
                    <a:pt x="46" y="19"/>
                  </a:lnTo>
                  <a:lnTo>
                    <a:pt x="46" y="20"/>
                  </a:lnTo>
                  <a:lnTo>
                    <a:pt x="46" y="21"/>
                  </a:lnTo>
                  <a:lnTo>
                    <a:pt x="46" y="23"/>
                  </a:lnTo>
                  <a:lnTo>
                    <a:pt x="45" y="25"/>
                  </a:lnTo>
                  <a:lnTo>
                    <a:pt x="45" y="26"/>
                  </a:lnTo>
                  <a:lnTo>
                    <a:pt x="44" y="28"/>
                  </a:lnTo>
                  <a:lnTo>
                    <a:pt x="43" y="29"/>
                  </a:lnTo>
                  <a:lnTo>
                    <a:pt x="43" y="31"/>
                  </a:lnTo>
                  <a:lnTo>
                    <a:pt x="42" y="33"/>
                  </a:lnTo>
                  <a:lnTo>
                    <a:pt x="40" y="34"/>
                  </a:lnTo>
                  <a:lnTo>
                    <a:pt x="39" y="34"/>
                  </a:lnTo>
                  <a:lnTo>
                    <a:pt x="39" y="35"/>
                  </a:lnTo>
                  <a:lnTo>
                    <a:pt x="38" y="35"/>
                  </a:lnTo>
                  <a:lnTo>
                    <a:pt x="36" y="36"/>
                  </a:lnTo>
                  <a:lnTo>
                    <a:pt x="35" y="36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7" y="38"/>
                  </a:lnTo>
                  <a:lnTo>
                    <a:pt x="24" y="38"/>
                  </a:lnTo>
                  <a:lnTo>
                    <a:pt x="9" y="38"/>
                  </a:lnTo>
                  <a:lnTo>
                    <a:pt x="9" y="64"/>
                  </a:lnTo>
                  <a:lnTo>
                    <a:pt x="0" y="64"/>
                  </a:lnTo>
                  <a:close/>
                  <a:moveTo>
                    <a:pt x="9" y="30"/>
                  </a:moveTo>
                  <a:lnTo>
                    <a:pt x="24" y="30"/>
                  </a:lnTo>
                  <a:lnTo>
                    <a:pt x="26" y="30"/>
                  </a:lnTo>
                  <a:lnTo>
                    <a:pt x="27" y="30"/>
                  </a:lnTo>
                  <a:lnTo>
                    <a:pt x="29" y="30"/>
                  </a:lnTo>
                  <a:lnTo>
                    <a:pt x="30" y="29"/>
                  </a:lnTo>
                  <a:lnTo>
                    <a:pt x="31" y="29"/>
                  </a:lnTo>
                  <a:lnTo>
                    <a:pt x="32" y="28"/>
                  </a:lnTo>
                  <a:lnTo>
                    <a:pt x="33" y="28"/>
                  </a:lnTo>
                  <a:lnTo>
                    <a:pt x="34" y="27"/>
                  </a:lnTo>
                  <a:lnTo>
                    <a:pt x="35" y="27"/>
                  </a:lnTo>
                  <a:lnTo>
                    <a:pt x="35" y="26"/>
                  </a:lnTo>
                  <a:lnTo>
                    <a:pt x="36" y="25"/>
                  </a:lnTo>
                  <a:lnTo>
                    <a:pt x="36" y="24"/>
                  </a:lnTo>
                  <a:lnTo>
                    <a:pt x="37" y="23"/>
                  </a:lnTo>
                  <a:lnTo>
                    <a:pt x="37" y="21"/>
                  </a:lnTo>
                  <a:lnTo>
                    <a:pt x="37" y="20"/>
                  </a:lnTo>
                  <a:lnTo>
                    <a:pt x="37" y="19"/>
                  </a:lnTo>
                  <a:lnTo>
                    <a:pt x="37" y="18"/>
                  </a:lnTo>
                  <a:lnTo>
                    <a:pt x="37" y="17"/>
                  </a:lnTo>
                  <a:lnTo>
                    <a:pt x="37" y="16"/>
                  </a:lnTo>
                  <a:lnTo>
                    <a:pt x="36" y="15"/>
                  </a:lnTo>
                  <a:lnTo>
                    <a:pt x="36" y="14"/>
                  </a:lnTo>
                  <a:lnTo>
                    <a:pt x="36" y="13"/>
                  </a:lnTo>
                  <a:lnTo>
                    <a:pt x="35" y="13"/>
                  </a:lnTo>
                  <a:lnTo>
                    <a:pt x="34" y="11"/>
                  </a:lnTo>
                  <a:lnTo>
                    <a:pt x="33" y="10"/>
                  </a:lnTo>
                  <a:lnTo>
                    <a:pt x="33" y="9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9" y="8"/>
                  </a:lnTo>
                  <a:lnTo>
                    <a:pt x="9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4" name="Freeform 1353"/>
            <p:cNvSpPr>
              <a:spLocks noChangeAspect="1"/>
            </p:cNvSpPr>
            <p:nvPr/>
          </p:nvSpPr>
          <p:spPr bwMode="auto">
            <a:xfrm>
              <a:off x="4076" y="1431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29" y="47"/>
                  </a:moveTo>
                  <a:lnTo>
                    <a:pt x="29" y="39"/>
                  </a:lnTo>
                  <a:lnTo>
                    <a:pt x="28" y="40"/>
                  </a:lnTo>
                  <a:lnTo>
                    <a:pt x="28" y="41"/>
                  </a:lnTo>
                  <a:lnTo>
                    <a:pt x="25" y="43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1"/>
                  </a:lnTo>
                  <a:lnTo>
                    <a:pt x="1" y="40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1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0"/>
                  </a:lnTo>
                  <a:lnTo>
                    <a:pt x="8" y="0"/>
                  </a:lnTo>
                  <a:lnTo>
                    <a:pt x="8" y="26"/>
                  </a:lnTo>
                  <a:lnTo>
                    <a:pt x="8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9" y="35"/>
                  </a:lnTo>
                  <a:lnTo>
                    <a:pt x="10" y="37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20" y="40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7" y="35"/>
                  </a:lnTo>
                  <a:lnTo>
                    <a:pt x="28" y="33"/>
                  </a:lnTo>
                  <a:lnTo>
                    <a:pt x="28" y="32"/>
                  </a:lnTo>
                  <a:lnTo>
                    <a:pt x="28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9" y="27"/>
                  </a:lnTo>
                  <a:lnTo>
                    <a:pt x="29" y="25"/>
                  </a:lnTo>
                  <a:lnTo>
                    <a:pt x="29" y="0"/>
                  </a:lnTo>
                  <a:lnTo>
                    <a:pt x="36" y="0"/>
                  </a:lnTo>
                  <a:lnTo>
                    <a:pt x="36" y="47"/>
                  </a:lnTo>
                  <a:lnTo>
                    <a:pt x="29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5" name="Freeform 1354"/>
            <p:cNvSpPr>
              <a:spLocks noChangeAspect="1"/>
            </p:cNvSpPr>
            <p:nvPr/>
          </p:nvSpPr>
          <p:spPr bwMode="auto">
            <a:xfrm>
              <a:off x="4091" y="1431"/>
              <a:ext cx="8" cy="16"/>
            </a:xfrm>
            <a:custGeom>
              <a:avLst/>
              <a:gdLst>
                <a:gd name="T0" fmla="*/ 0 w 24"/>
                <a:gd name="T1" fmla="*/ 0 h 48"/>
                <a:gd name="T2" fmla="*/ 0 w 24"/>
                <a:gd name="T3" fmla="*/ 0 h 48"/>
                <a:gd name="T4" fmla="*/ 0 w 24"/>
                <a:gd name="T5" fmla="*/ 0 h 48"/>
                <a:gd name="T6" fmla="*/ 0 w 24"/>
                <a:gd name="T7" fmla="*/ 0 h 48"/>
                <a:gd name="T8" fmla="*/ 0 w 24"/>
                <a:gd name="T9" fmla="*/ 0 h 48"/>
                <a:gd name="T10" fmla="*/ 0 w 24"/>
                <a:gd name="T11" fmla="*/ 0 h 48"/>
                <a:gd name="T12" fmla="*/ 0 w 24"/>
                <a:gd name="T13" fmla="*/ 0 h 48"/>
                <a:gd name="T14" fmla="*/ 0 w 24"/>
                <a:gd name="T15" fmla="*/ 0 h 48"/>
                <a:gd name="T16" fmla="*/ 0 w 24"/>
                <a:gd name="T17" fmla="*/ 0 h 48"/>
                <a:gd name="T18" fmla="*/ 0 w 24"/>
                <a:gd name="T19" fmla="*/ 0 h 48"/>
                <a:gd name="T20" fmla="*/ 0 w 24"/>
                <a:gd name="T21" fmla="*/ 0 h 48"/>
                <a:gd name="T22" fmla="*/ 0 w 24"/>
                <a:gd name="T23" fmla="*/ 0 h 48"/>
                <a:gd name="T24" fmla="*/ 0 w 24"/>
                <a:gd name="T25" fmla="*/ 0 h 48"/>
                <a:gd name="T26" fmla="*/ 0 w 24"/>
                <a:gd name="T27" fmla="*/ 0 h 48"/>
                <a:gd name="T28" fmla="*/ 0 w 24"/>
                <a:gd name="T29" fmla="*/ 0 h 48"/>
                <a:gd name="T30" fmla="*/ 0 w 24"/>
                <a:gd name="T31" fmla="*/ 0 h 48"/>
                <a:gd name="T32" fmla="*/ 0 w 24"/>
                <a:gd name="T33" fmla="*/ 0 h 48"/>
                <a:gd name="T34" fmla="*/ 0 w 24"/>
                <a:gd name="T35" fmla="*/ 0 h 48"/>
                <a:gd name="T36" fmla="*/ 0 w 24"/>
                <a:gd name="T37" fmla="*/ 0 h 48"/>
                <a:gd name="T38" fmla="*/ 0 w 24"/>
                <a:gd name="T39" fmla="*/ 0 h 48"/>
                <a:gd name="T40" fmla="*/ 0 w 24"/>
                <a:gd name="T41" fmla="*/ 0 h 48"/>
                <a:gd name="T42" fmla="*/ 0 w 24"/>
                <a:gd name="T43" fmla="*/ 0 h 48"/>
                <a:gd name="T44" fmla="*/ 0 w 24"/>
                <a:gd name="T45" fmla="*/ 0 h 48"/>
                <a:gd name="T46" fmla="*/ 0 w 24"/>
                <a:gd name="T47" fmla="*/ 0 h 48"/>
                <a:gd name="T48" fmla="*/ 0 w 24"/>
                <a:gd name="T49" fmla="*/ 0 h 48"/>
                <a:gd name="T50" fmla="*/ 0 w 24"/>
                <a:gd name="T51" fmla="*/ 0 h 48"/>
                <a:gd name="T52" fmla="*/ 0 w 24"/>
                <a:gd name="T53" fmla="*/ 0 h 48"/>
                <a:gd name="T54" fmla="*/ 0 w 24"/>
                <a:gd name="T55" fmla="*/ 0 h 48"/>
                <a:gd name="T56" fmla="*/ 0 w 24"/>
                <a:gd name="T57" fmla="*/ 0 h 48"/>
                <a:gd name="T58" fmla="*/ 0 w 24"/>
                <a:gd name="T59" fmla="*/ 0 h 48"/>
                <a:gd name="T60" fmla="*/ 0 w 24"/>
                <a:gd name="T61" fmla="*/ 0 h 48"/>
                <a:gd name="T62" fmla="*/ 0 w 24"/>
                <a:gd name="T63" fmla="*/ 0 h 48"/>
                <a:gd name="T64" fmla="*/ 0 w 24"/>
                <a:gd name="T65" fmla="*/ 0 h 48"/>
                <a:gd name="T66" fmla="*/ 0 w 24"/>
                <a:gd name="T67" fmla="*/ 0 h 48"/>
                <a:gd name="T68" fmla="*/ 0 w 24"/>
                <a:gd name="T69" fmla="*/ 0 h 48"/>
                <a:gd name="T70" fmla="*/ 0 w 24"/>
                <a:gd name="T71" fmla="*/ 0 h 48"/>
                <a:gd name="T72" fmla="*/ 0 w 24"/>
                <a:gd name="T73" fmla="*/ 0 h 48"/>
                <a:gd name="T74" fmla="*/ 0 w 24"/>
                <a:gd name="T75" fmla="*/ 0 h 48"/>
                <a:gd name="T76" fmla="*/ 0 w 24"/>
                <a:gd name="T77" fmla="*/ 0 h 48"/>
                <a:gd name="T78" fmla="*/ 0 w 24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4"/>
                <a:gd name="T121" fmla="*/ 0 h 48"/>
                <a:gd name="T122" fmla="*/ 24 w 24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4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2" y="1"/>
                  </a:lnTo>
                  <a:lnTo>
                    <a:pt x="24" y="2"/>
                  </a:lnTo>
                  <a:lnTo>
                    <a:pt x="22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6" name="Freeform 1355"/>
            <p:cNvSpPr>
              <a:spLocks noChangeAspect="1" noEditPoints="1"/>
            </p:cNvSpPr>
            <p:nvPr/>
          </p:nvSpPr>
          <p:spPr bwMode="auto">
            <a:xfrm>
              <a:off x="4100" y="1431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4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4"/>
                  </a:lnTo>
                  <a:lnTo>
                    <a:pt x="8" y="3"/>
                  </a:lnTo>
                  <a:lnTo>
                    <a:pt x="10" y="2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1"/>
                  </a:lnTo>
                  <a:lnTo>
                    <a:pt x="8" y="33"/>
                  </a:lnTo>
                  <a:lnTo>
                    <a:pt x="9" y="34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3" y="41"/>
                  </a:lnTo>
                  <a:lnTo>
                    <a:pt x="24" y="41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3" y="33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7" name="Freeform 1356"/>
            <p:cNvSpPr>
              <a:spLocks noChangeAspect="1"/>
            </p:cNvSpPr>
            <p:nvPr/>
          </p:nvSpPr>
          <p:spPr bwMode="auto">
            <a:xfrm>
              <a:off x="4114" y="1431"/>
              <a:ext cx="13" cy="16"/>
            </a:xfrm>
            <a:custGeom>
              <a:avLst/>
              <a:gdLst>
                <a:gd name="T0" fmla="*/ 0 w 38"/>
                <a:gd name="T1" fmla="*/ 0 h 47"/>
                <a:gd name="T2" fmla="*/ 0 w 38"/>
                <a:gd name="T3" fmla="*/ 0 h 47"/>
                <a:gd name="T4" fmla="*/ 0 w 38"/>
                <a:gd name="T5" fmla="*/ 0 h 47"/>
                <a:gd name="T6" fmla="*/ 0 w 38"/>
                <a:gd name="T7" fmla="*/ 0 h 47"/>
                <a:gd name="T8" fmla="*/ 0 w 38"/>
                <a:gd name="T9" fmla="*/ 0 h 47"/>
                <a:gd name="T10" fmla="*/ 0 w 38"/>
                <a:gd name="T11" fmla="*/ 0 h 47"/>
                <a:gd name="T12" fmla="*/ 0 w 38"/>
                <a:gd name="T13" fmla="*/ 0 h 47"/>
                <a:gd name="T14" fmla="*/ 0 w 38"/>
                <a:gd name="T15" fmla="*/ 0 h 47"/>
                <a:gd name="T16" fmla="*/ 0 w 38"/>
                <a:gd name="T17" fmla="*/ 0 h 47"/>
                <a:gd name="T18" fmla="*/ 0 w 38"/>
                <a:gd name="T19" fmla="*/ 0 h 47"/>
                <a:gd name="T20" fmla="*/ 0 w 38"/>
                <a:gd name="T21" fmla="*/ 0 h 47"/>
                <a:gd name="T22" fmla="*/ 0 w 38"/>
                <a:gd name="T23" fmla="*/ 0 h 47"/>
                <a:gd name="T24" fmla="*/ 0 w 38"/>
                <a:gd name="T25" fmla="*/ 0 h 47"/>
                <a:gd name="T26" fmla="*/ 0 w 38"/>
                <a:gd name="T27" fmla="*/ 0 h 47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38"/>
                <a:gd name="T43" fmla="*/ 0 h 47"/>
                <a:gd name="T44" fmla="*/ 38 w 38"/>
                <a:gd name="T45" fmla="*/ 47 h 47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38" h="47">
                  <a:moveTo>
                    <a:pt x="0" y="47"/>
                  </a:moveTo>
                  <a:lnTo>
                    <a:pt x="0" y="39"/>
                  </a:lnTo>
                  <a:lnTo>
                    <a:pt x="26" y="8"/>
                  </a:lnTo>
                  <a:lnTo>
                    <a:pt x="19" y="8"/>
                  </a:lnTo>
                  <a:lnTo>
                    <a:pt x="2" y="8"/>
                  </a:lnTo>
                  <a:lnTo>
                    <a:pt x="2" y="0"/>
                  </a:lnTo>
                  <a:lnTo>
                    <a:pt x="37" y="0"/>
                  </a:lnTo>
                  <a:lnTo>
                    <a:pt x="37" y="7"/>
                  </a:lnTo>
                  <a:lnTo>
                    <a:pt x="14" y="35"/>
                  </a:lnTo>
                  <a:lnTo>
                    <a:pt x="10" y="39"/>
                  </a:lnTo>
                  <a:lnTo>
                    <a:pt x="19" y="39"/>
                  </a:lnTo>
                  <a:lnTo>
                    <a:pt x="38" y="39"/>
                  </a:lnTo>
                  <a:lnTo>
                    <a:pt x="3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8" name="Freeform 1357"/>
            <p:cNvSpPr>
              <a:spLocks noChangeAspect="1" noEditPoints="1"/>
            </p:cNvSpPr>
            <p:nvPr/>
          </p:nvSpPr>
          <p:spPr bwMode="auto">
            <a:xfrm>
              <a:off x="4128" y="1431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4"/>
                  </a:lnTo>
                  <a:lnTo>
                    <a:pt x="28" y="44"/>
                  </a:lnTo>
                  <a:lnTo>
                    <a:pt x="28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4"/>
                  </a:lnTo>
                  <a:lnTo>
                    <a:pt x="35" y="5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69" name="Freeform 1358"/>
            <p:cNvSpPr>
              <a:spLocks noChangeAspect="1"/>
            </p:cNvSpPr>
            <p:nvPr/>
          </p:nvSpPr>
          <p:spPr bwMode="auto">
            <a:xfrm>
              <a:off x="4237" y="1430"/>
              <a:ext cx="19" cy="21"/>
            </a:xfrm>
            <a:custGeom>
              <a:avLst/>
              <a:gdLst>
                <a:gd name="T0" fmla="*/ 0 w 58"/>
                <a:gd name="T1" fmla="*/ 0 h 63"/>
                <a:gd name="T2" fmla="*/ 0 w 58"/>
                <a:gd name="T3" fmla="*/ 0 h 63"/>
                <a:gd name="T4" fmla="*/ 0 w 58"/>
                <a:gd name="T5" fmla="*/ 0 h 63"/>
                <a:gd name="T6" fmla="*/ 0 w 58"/>
                <a:gd name="T7" fmla="*/ 0 h 63"/>
                <a:gd name="T8" fmla="*/ 0 w 58"/>
                <a:gd name="T9" fmla="*/ 0 h 63"/>
                <a:gd name="T10" fmla="*/ 0 w 58"/>
                <a:gd name="T11" fmla="*/ 0 h 63"/>
                <a:gd name="T12" fmla="*/ 0 w 58"/>
                <a:gd name="T13" fmla="*/ 0 h 63"/>
                <a:gd name="T14" fmla="*/ 0 w 58"/>
                <a:gd name="T15" fmla="*/ 0 h 63"/>
                <a:gd name="T16" fmla="*/ 0 w 58"/>
                <a:gd name="T17" fmla="*/ 0 h 63"/>
                <a:gd name="T18" fmla="*/ 0 w 58"/>
                <a:gd name="T19" fmla="*/ 0 h 63"/>
                <a:gd name="T20" fmla="*/ 0 w 58"/>
                <a:gd name="T21" fmla="*/ 0 h 63"/>
                <a:gd name="T22" fmla="*/ 0 w 58"/>
                <a:gd name="T23" fmla="*/ 0 h 63"/>
                <a:gd name="T24" fmla="*/ 0 w 58"/>
                <a:gd name="T25" fmla="*/ 0 h 63"/>
                <a:gd name="T26" fmla="*/ 0 w 58"/>
                <a:gd name="T27" fmla="*/ 0 h 63"/>
                <a:gd name="T28" fmla="*/ 0 w 58"/>
                <a:gd name="T29" fmla="*/ 0 h 63"/>
                <a:gd name="T30" fmla="*/ 0 w 58"/>
                <a:gd name="T31" fmla="*/ 0 h 63"/>
                <a:gd name="T32" fmla="*/ 0 w 58"/>
                <a:gd name="T33" fmla="*/ 0 h 63"/>
                <a:gd name="T34" fmla="*/ 0 w 58"/>
                <a:gd name="T35" fmla="*/ 0 h 63"/>
                <a:gd name="T36" fmla="*/ 0 w 58"/>
                <a:gd name="T37" fmla="*/ 0 h 63"/>
                <a:gd name="T38" fmla="*/ 0 w 58"/>
                <a:gd name="T39" fmla="*/ 0 h 63"/>
                <a:gd name="T40" fmla="*/ 0 w 58"/>
                <a:gd name="T41" fmla="*/ 0 h 63"/>
                <a:gd name="T42" fmla="*/ 0 w 58"/>
                <a:gd name="T43" fmla="*/ 0 h 63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63"/>
                <a:gd name="T68" fmla="*/ 58 w 58"/>
                <a:gd name="T69" fmla="*/ 63 h 63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63">
                  <a:moveTo>
                    <a:pt x="0" y="63"/>
                  </a:moveTo>
                  <a:lnTo>
                    <a:pt x="0" y="0"/>
                  </a:lnTo>
                  <a:lnTo>
                    <a:pt x="13" y="0"/>
                  </a:lnTo>
                  <a:lnTo>
                    <a:pt x="26" y="44"/>
                  </a:lnTo>
                  <a:lnTo>
                    <a:pt x="27" y="48"/>
                  </a:lnTo>
                  <a:lnTo>
                    <a:pt x="28" y="50"/>
                  </a:lnTo>
                  <a:lnTo>
                    <a:pt x="29" y="53"/>
                  </a:lnTo>
                  <a:lnTo>
                    <a:pt x="29" y="52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30" y="47"/>
                  </a:lnTo>
                  <a:lnTo>
                    <a:pt x="31" y="43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58" y="63"/>
                  </a:lnTo>
                  <a:lnTo>
                    <a:pt x="49" y="63"/>
                  </a:lnTo>
                  <a:lnTo>
                    <a:pt x="49" y="8"/>
                  </a:lnTo>
                  <a:lnTo>
                    <a:pt x="33" y="63"/>
                  </a:lnTo>
                  <a:lnTo>
                    <a:pt x="24" y="63"/>
                  </a:lnTo>
                  <a:lnTo>
                    <a:pt x="8" y="8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0" name="Freeform 1359"/>
            <p:cNvSpPr>
              <a:spLocks noChangeAspect="1" noEditPoints="1"/>
            </p:cNvSpPr>
            <p:nvPr/>
          </p:nvSpPr>
          <p:spPr bwMode="auto">
            <a:xfrm>
              <a:off x="4258" y="1435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1" name="Freeform 1360"/>
            <p:cNvSpPr>
              <a:spLocks noChangeAspect="1"/>
            </p:cNvSpPr>
            <p:nvPr/>
          </p:nvSpPr>
          <p:spPr bwMode="auto">
            <a:xfrm>
              <a:off x="4272" y="1436"/>
              <a:ext cx="14" cy="15"/>
            </a:xfrm>
            <a:custGeom>
              <a:avLst/>
              <a:gdLst>
                <a:gd name="T0" fmla="*/ 0 w 40"/>
                <a:gd name="T1" fmla="*/ 0 h 47"/>
                <a:gd name="T2" fmla="*/ 0 w 40"/>
                <a:gd name="T3" fmla="*/ 0 h 47"/>
                <a:gd name="T4" fmla="*/ 0 w 40"/>
                <a:gd name="T5" fmla="*/ 0 h 47"/>
                <a:gd name="T6" fmla="*/ 0 w 40"/>
                <a:gd name="T7" fmla="*/ 0 h 47"/>
                <a:gd name="T8" fmla="*/ 0 w 40"/>
                <a:gd name="T9" fmla="*/ 0 h 47"/>
                <a:gd name="T10" fmla="*/ 0 w 40"/>
                <a:gd name="T11" fmla="*/ 0 h 47"/>
                <a:gd name="T12" fmla="*/ 0 w 40"/>
                <a:gd name="T13" fmla="*/ 0 h 47"/>
                <a:gd name="T14" fmla="*/ 0 w 40"/>
                <a:gd name="T15" fmla="*/ 0 h 47"/>
                <a:gd name="T16" fmla="*/ 0 w 40"/>
                <a:gd name="T17" fmla="*/ 0 h 47"/>
                <a:gd name="T18" fmla="*/ 0 w 40"/>
                <a:gd name="T19" fmla="*/ 0 h 47"/>
                <a:gd name="T20" fmla="*/ 0 w 40"/>
                <a:gd name="T21" fmla="*/ 0 h 47"/>
                <a:gd name="T22" fmla="*/ 0 w 40"/>
                <a:gd name="T23" fmla="*/ 0 h 47"/>
                <a:gd name="T24" fmla="*/ 0 w 40"/>
                <a:gd name="T25" fmla="*/ 0 h 47"/>
                <a:gd name="T26" fmla="*/ 0 w 40"/>
                <a:gd name="T27" fmla="*/ 0 h 47"/>
                <a:gd name="T28" fmla="*/ 0 w 40"/>
                <a:gd name="T29" fmla="*/ 0 h 47"/>
                <a:gd name="T30" fmla="*/ 0 w 40"/>
                <a:gd name="T31" fmla="*/ 0 h 47"/>
                <a:gd name="T32" fmla="*/ 0 w 40"/>
                <a:gd name="T33" fmla="*/ 0 h 47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40"/>
                <a:gd name="T52" fmla="*/ 0 h 47"/>
                <a:gd name="T53" fmla="*/ 40 w 40"/>
                <a:gd name="T54" fmla="*/ 47 h 47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40" h="47">
                  <a:moveTo>
                    <a:pt x="0" y="47"/>
                  </a:moveTo>
                  <a:lnTo>
                    <a:pt x="16" y="24"/>
                  </a:lnTo>
                  <a:lnTo>
                    <a:pt x="1" y="0"/>
                  </a:lnTo>
                  <a:lnTo>
                    <a:pt x="9" y="0"/>
                  </a:lnTo>
                  <a:lnTo>
                    <a:pt x="17" y="12"/>
                  </a:lnTo>
                  <a:lnTo>
                    <a:pt x="20" y="17"/>
                  </a:lnTo>
                  <a:lnTo>
                    <a:pt x="22" y="15"/>
                  </a:lnTo>
                  <a:lnTo>
                    <a:pt x="23" y="13"/>
                  </a:lnTo>
                  <a:lnTo>
                    <a:pt x="32" y="0"/>
                  </a:lnTo>
                  <a:lnTo>
                    <a:pt x="40" y="0"/>
                  </a:lnTo>
                  <a:lnTo>
                    <a:pt x="25" y="24"/>
                  </a:lnTo>
                  <a:lnTo>
                    <a:pt x="40" y="47"/>
                  </a:lnTo>
                  <a:lnTo>
                    <a:pt x="32" y="47"/>
                  </a:lnTo>
                  <a:lnTo>
                    <a:pt x="22" y="33"/>
                  </a:lnTo>
                  <a:lnTo>
                    <a:pt x="20" y="31"/>
                  </a:lnTo>
                  <a:lnTo>
                    <a:pt x="8" y="47"/>
                  </a:lnTo>
                  <a:lnTo>
                    <a:pt x="0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2" name="Freeform 1361"/>
            <p:cNvSpPr>
              <a:spLocks noChangeAspect="1" noEditPoints="1"/>
            </p:cNvSpPr>
            <p:nvPr/>
          </p:nvSpPr>
          <p:spPr bwMode="auto">
            <a:xfrm>
              <a:off x="4285" y="1435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4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3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3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3" name="Freeform 1362"/>
            <p:cNvSpPr>
              <a:spLocks noChangeAspect="1"/>
            </p:cNvSpPr>
            <p:nvPr/>
          </p:nvSpPr>
          <p:spPr bwMode="auto">
            <a:xfrm>
              <a:off x="4300" y="1435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6"/>
                  </a:lnTo>
                  <a:lnTo>
                    <a:pt x="9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4" name="Freeform 1363"/>
            <p:cNvSpPr>
              <a:spLocks noChangeAspect="1" noEditPoints="1"/>
            </p:cNvSpPr>
            <p:nvPr/>
          </p:nvSpPr>
          <p:spPr bwMode="auto">
            <a:xfrm>
              <a:off x="4310" y="1435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4" y="22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5" name="Freeform 1364"/>
            <p:cNvSpPr>
              <a:spLocks noChangeAspect="1"/>
            </p:cNvSpPr>
            <p:nvPr/>
          </p:nvSpPr>
          <p:spPr bwMode="auto">
            <a:xfrm>
              <a:off x="4325" y="1435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2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6" name="Freeform 1365"/>
            <p:cNvSpPr>
              <a:spLocks noChangeAspect="1" noEditPoints="1"/>
            </p:cNvSpPr>
            <p:nvPr/>
          </p:nvSpPr>
          <p:spPr bwMode="auto">
            <a:xfrm>
              <a:off x="4340" y="1435"/>
              <a:ext cx="12" cy="23"/>
            </a:xfrm>
            <a:custGeom>
              <a:avLst/>
              <a:gdLst>
                <a:gd name="T0" fmla="*/ 0 w 38"/>
                <a:gd name="T1" fmla="*/ 0 h 67"/>
                <a:gd name="T2" fmla="*/ 0 w 38"/>
                <a:gd name="T3" fmla="*/ 0 h 67"/>
                <a:gd name="T4" fmla="*/ 0 w 38"/>
                <a:gd name="T5" fmla="*/ 0 h 67"/>
                <a:gd name="T6" fmla="*/ 0 w 38"/>
                <a:gd name="T7" fmla="*/ 0 h 67"/>
                <a:gd name="T8" fmla="*/ 0 w 38"/>
                <a:gd name="T9" fmla="*/ 0 h 67"/>
                <a:gd name="T10" fmla="*/ 0 w 38"/>
                <a:gd name="T11" fmla="*/ 0 h 67"/>
                <a:gd name="T12" fmla="*/ 0 w 38"/>
                <a:gd name="T13" fmla="*/ 0 h 67"/>
                <a:gd name="T14" fmla="*/ 0 w 38"/>
                <a:gd name="T15" fmla="*/ 0 h 67"/>
                <a:gd name="T16" fmla="*/ 0 w 38"/>
                <a:gd name="T17" fmla="*/ 0 h 67"/>
                <a:gd name="T18" fmla="*/ 0 w 38"/>
                <a:gd name="T19" fmla="*/ 0 h 67"/>
                <a:gd name="T20" fmla="*/ 0 w 38"/>
                <a:gd name="T21" fmla="*/ 0 h 67"/>
                <a:gd name="T22" fmla="*/ 0 w 38"/>
                <a:gd name="T23" fmla="*/ 0 h 67"/>
                <a:gd name="T24" fmla="*/ 0 w 38"/>
                <a:gd name="T25" fmla="*/ 0 h 67"/>
                <a:gd name="T26" fmla="*/ 0 w 38"/>
                <a:gd name="T27" fmla="*/ 0 h 67"/>
                <a:gd name="T28" fmla="*/ 0 w 38"/>
                <a:gd name="T29" fmla="*/ 0 h 67"/>
                <a:gd name="T30" fmla="*/ 0 w 38"/>
                <a:gd name="T31" fmla="*/ 0 h 67"/>
                <a:gd name="T32" fmla="*/ 0 w 38"/>
                <a:gd name="T33" fmla="*/ 0 h 67"/>
                <a:gd name="T34" fmla="*/ 0 w 38"/>
                <a:gd name="T35" fmla="*/ 0 h 67"/>
                <a:gd name="T36" fmla="*/ 0 w 38"/>
                <a:gd name="T37" fmla="*/ 0 h 67"/>
                <a:gd name="T38" fmla="*/ 0 w 38"/>
                <a:gd name="T39" fmla="*/ 0 h 67"/>
                <a:gd name="T40" fmla="*/ 0 w 38"/>
                <a:gd name="T41" fmla="*/ 0 h 67"/>
                <a:gd name="T42" fmla="*/ 0 w 38"/>
                <a:gd name="T43" fmla="*/ 0 h 67"/>
                <a:gd name="T44" fmla="*/ 0 w 38"/>
                <a:gd name="T45" fmla="*/ 0 h 67"/>
                <a:gd name="T46" fmla="*/ 0 w 38"/>
                <a:gd name="T47" fmla="*/ 0 h 67"/>
                <a:gd name="T48" fmla="*/ 0 w 38"/>
                <a:gd name="T49" fmla="*/ 0 h 67"/>
                <a:gd name="T50" fmla="*/ 0 w 38"/>
                <a:gd name="T51" fmla="*/ 0 h 67"/>
                <a:gd name="T52" fmla="*/ 0 w 38"/>
                <a:gd name="T53" fmla="*/ 0 h 67"/>
                <a:gd name="T54" fmla="*/ 0 w 38"/>
                <a:gd name="T55" fmla="*/ 0 h 67"/>
                <a:gd name="T56" fmla="*/ 0 w 38"/>
                <a:gd name="T57" fmla="*/ 0 h 67"/>
                <a:gd name="T58" fmla="*/ 0 w 38"/>
                <a:gd name="T59" fmla="*/ 0 h 67"/>
                <a:gd name="T60" fmla="*/ 0 w 38"/>
                <a:gd name="T61" fmla="*/ 0 h 67"/>
                <a:gd name="T62" fmla="*/ 0 w 38"/>
                <a:gd name="T63" fmla="*/ 0 h 67"/>
                <a:gd name="T64" fmla="*/ 0 w 38"/>
                <a:gd name="T65" fmla="*/ 0 h 67"/>
                <a:gd name="T66" fmla="*/ 0 w 38"/>
                <a:gd name="T67" fmla="*/ 0 h 67"/>
                <a:gd name="T68" fmla="*/ 0 w 38"/>
                <a:gd name="T69" fmla="*/ 0 h 67"/>
                <a:gd name="T70" fmla="*/ 0 w 38"/>
                <a:gd name="T71" fmla="*/ 0 h 67"/>
                <a:gd name="T72" fmla="*/ 0 w 38"/>
                <a:gd name="T73" fmla="*/ 0 h 67"/>
                <a:gd name="T74" fmla="*/ 0 w 38"/>
                <a:gd name="T75" fmla="*/ 0 h 67"/>
                <a:gd name="T76" fmla="*/ 0 w 38"/>
                <a:gd name="T77" fmla="*/ 0 h 67"/>
                <a:gd name="T78" fmla="*/ 0 w 38"/>
                <a:gd name="T79" fmla="*/ 0 h 67"/>
                <a:gd name="T80" fmla="*/ 0 w 38"/>
                <a:gd name="T81" fmla="*/ 0 h 67"/>
                <a:gd name="T82" fmla="*/ 0 w 38"/>
                <a:gd name="T83" fmla="*/ 0 h 67"/>
                <a:gd name="T84" fmla="*/ 0 w 38"/>
                <a:gd name="T85" fmla="*/ 0 h 67"/>
                <a:gd name="T86" fmla="*/ 0 w 38"/>
                <a:gd name="T87" fmla="*/ 0 h 67"/>
                <a:gd name="T88" fmla="*/ 0 w 38"/>
                <a:gd name="T89" fmla="*/ 0 h 67"/>
                <a:gd name="T90" fmla="*/ 0 w 38"/>
                <a:gd name="T91" fmla="*/ 0 h 67"/>
                <a:gd name="T92" fmla="*/ 0 w 38"/>
                <a:gd name="T93" fmla="*/ 0 h 67"/>
                <a:gd name="T94" fmla="*/ 0 w 38"/>
                <a:gd name="T95" fmla="*/ 0 h 67"/>
                <a:gd name="T96" fmla="*/ 0 w 38"/>
                <a:gd name="T97" fmla="*/ 0 h 67"/>
                <a:gd name="T98" fmla="*/ 0 w 38"/>
                <a:gd name="T99" fmla="*/ 0 h 67"/>
                <a:gd name="T100" fmla="*/ 0 w 38"/>
                <a:gd name="T101" fmla="*/ 0 h 67"/>
                <a:gd name="T102" fmla="*/ 0 w 38"/>
                <a:gd name="T103" fmla="*/ 0 h 67"/>
                <a:gd name="T104" fmla="*/ 0 w 38"/>
                <a:gd name="T105" fmla="*/ 0 h 67"/>
                <a:gd name="T106" fmla="*/ 0 w 38"/>
                <a:gd name="T107" fmla="*/ 0 h 67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8"/>
                <a:gd name="T163" fmla="*/ 0 h 67"/>
                <a:gd name="T164" fmla="*/ 38 w 38"/>
                <a:gd name="T165" fmla="*/ 67 h 67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8" h="67">
                  <a:moveTo>
                    <a:pt x="1" y="53"/>
                  </a:moveTo>
                  <a:lnTo>
                    <a:pt x="9" y="54"/>
                  </a:lnTo>
                  <a:lnTo>
                    <a:pt x="9" y="55"/>
                  </a:lnTo>
                  <a:lnTo>
                    <a:pt x="10" y="56"/>
                  </a:lnTo>
                  <a:lnTo>
                    <a:pt x="10" y="57"/>
                  </a:lnTo>
                  <a:lnTo>
                    <a:pt x="11" y="58"/>
                  </a:lnTo>
                  <a:lnTo>
                    <a:pt x="13" y="58"/>
                  </a:lnTo>
                  <a:lnTo>
                    <a:pt x="14" y="58"/>
                  </a:lnTo>
                  <a:lnTo>
                    <a:pt x="14" y="59"/>
                  </a:lnTo>
                  <a:lnTo>
                    <a:pt x="15" y="59"/>
                  </a:lnTo>
                  <a:lnTo>
                    <a:pt x="16" y="59"/>
                  </a:lnTo>
                  <a:lnTo>
                    <a:pt x="18" y="59"/>
                  </a:lnTo>
                  <a:lnTo>
                    <a:pt x="20" y="59"/>
                  </a:lnTo>
                  <a:lnTo>
                    <a:pt x="21" y="59"/>
                  </a:lnTo>
                  <a:lnTo>
                    <a:pt x="22" y="59"/>
                  </a:lnTo>
                  <a:lnTo>
                    <a:pt x="23" y="59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7" y="57"/>
                  </a:lnTo>
                  <a:lnTo>
                    <a:pt x="28" y="57"/>
                  </a:lnTo>
                  <a:lnTo>
                    <a:pt x="28" y="56"/>
                  </a:lnTo>
                  <a:lnTo>
                    <a:pt x="29" y="55"/>
                  </a:lnTo>
                  <a:lnTo>
                    <a:pt x="30" y="54"/>
                  </a:lnTo>
                  <a:lnTo>
                    <a:pt x="30" y="53"/>
                  </a:lnTo>
                  <a:lnTo>
                    <a:pt x="31" y="52"/>
                  </a:lnTo>
                  <a:lnTo>
                    <a:pt x="31" y="50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3"/>
                  </a:lnTo>
                  <a:lnTo>
                    <a:pt x="30" y="44"/>
                  </a:lnTo>
                  <a:lnTo>
                    <a:pt x="29" y="45"/>
                  </a:lnTo>
                  <a:lnTo>
                    <a:pt x="27" y="46"/>
                  </a:lnTo>
                  <a:lnTo>
                    <a:pt x="25" y="47"/>
                  </a:lnTo>
                  <a:lnTo>
                    <a:pt x="23" y="47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5" y="48"/>
                  </a:lnTo>
                  <a:lnTo>
                    <a:pt x="14" y="47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9" y="45"/>
                  </a:lnTo>
                  <a:lnTo>
                    <a:pt x="8" y="44"/>
                  </a:lnTo>
                  <a:lnTo>
                    <a:pt x="7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3" y="1"/>
                  </a:lnTo>
                  <a:lnTo>
                    <a:pt x="24" y="1"/>
                  </a:lnTo>
                  <a:lnTo>
                    <a:pt x="25" y="3"/>
                  </a:lnTo>
                  <a:lnTo>
                    <a:pt x="27" y="3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6"/>
                  </a:lnTo>
                  <a:lnTo>
                    <a:pt x="31" y="7"/>
                  </a:lnTo>
                  <a:lnTo>
                    <a:pt x="31" y="1"/>
                  </a:lnTo>
                  <a:lnTo>
                    <a:pt x="38" y="1"/>
                  </a:lnTo>
                  <a:lnTo>
                    <a:pt x="38" y="42"/>
                  </a:lnTo>
                  <a:lnTo>
                    <a:pt x="38" y="43"/>
                  </a:lnTo>
                  <a:lnTo>
                    <a:pt x="38" y="45"/>
                  </a:lnTo>
                  <a:lnTo>
                    <a:pt x="38" y="47"/>
                  </a:lnTo>
                  <a:lnTo>
                    <a:pt x="38" y="49"/>
                  </a:lnTo>
                  <a:lnTo>
                    <a:pt x="38" y="52"/>
                  </a:lnTo>
                  <a:lnTo>
                    <a:pt x="37" y="53"/>
                  </a:lnTo>
                  <a:lnTo>
                    <a:pt x="37" y="55"/>
                  </a:lnTo>
                  <a:lnTo>
                    <a:pt x="36" y="56"/>
                  </a:lnTo>
                  <a:lnTo>
                    <a:pt x="36" y="57"/>
                  </a:lnTo>
                  <a:lnTo>
                    <a:pt x="36" y="58"/>
                  </a:lnTo>
                  <a:lnTo>
                    <a:pt x="35" y="59"/>
                  </a:lnTo>
                  <a:lnTo>
                    <a:pt x="34" y="60"/>
                  </a:lnTo>
                  <a:lnTo>
                    <a:pt x="34" y="62"/>
                  </a:lnTo>
                  <a:lnTo>
                    <a:pt x="33" y="63"/>
                  </a:lnTo>
                  <a:lnTo>
                    <a:pt x="32" y="63"/>
                  </a:lnTo>
                  <a:lnTo>
                    <a:pt x="31" y="64"/>
                  </a:lnTo>
                  <a:lnTo>
                    <a:pt x="30" y="65"/>
                  </a:lnTo>
                  <a:lnTo>
                    <a:pt x="29" y="65"/>
                  </a:lnTo>
                  <a:lnTo>
                    <a:pt x="28" y="66"/>
                  </a:lnTo>
                  <a:lnTo>
                    <a:pt x="25" y="66"/>
                  </a:lnTo>
                  <a:lnTo>
                    <a:pt x="24" y="66"/>
                  </a:lnTo>
                  <a:lnTo>
                    <a:pt x="23" y="67"/>
                  </a:lnTo>
                  <a:lnTo>
                    <a:pt x="21" y="67"/>
                  </a:lnTo>
                  <a:lnTo>
                    <a:pt x="20" y="67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5" y="67"/>
                  </a:lnTo>
                  <a:lnTo>
                    <a:pt x="13" y="67"/>
                  </a:lnTo>
                  <a:lnTo>
                    <a:pt x="12" y="66"/>
                  </a:lnTo>
                  <a:lnTo>
                    <a:pt x="10" y="66"/>
                  </a:lnTo>
                  <a:lnTo>
                    <a:pt x="9" y="65"/>
                  </a:lnTo>
                  <a:lnTo>
                    <a:pt x="8" y="65"/>
                  </a:lnTo>
                  <a:lnTo>
                    <a:pt x="5" y="64"/>
                  </a:lnTo>
                  <a:lnTo>
                    <a:pt x="4" y="63"/>
                  </a:lnTo>
                  <a:lnTo>
                    <a:pt x="3" y="62"/>
                  </a:lnTo>
                  <a:lnTo>
                    <a:pt x="3" y="60"/>
                  </a:lnTo>
                  <a:lnTo>
                    <a:pt x="2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1" y="56"/>
                  </a:lnTo>
                  <a:lnTo>
                    <a:pt x="1" y="55"/>
                  </a:lnTo>
                  <a:lnTo>
                    <a:pt x="1" y="53"/>
                  </a:lnTo>
                  <a:close/>
                  <a:moveTo>
                    <a:pt x="8" y="24"/>
                  </a:moveTo>
                  <a:lnTo>
                    <a:pt x="8" y="26"/>
                  </a:lnTo>
                  <a:lnTo>
                    <a:pt x="8" y="28"/>
                  </a:lnTo>
                  <a:lnTo>
                    <a:pt x="8" y="29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6"/>
                  </a:lnTo>
                  <a:lnTo>
                    <a:pt x="11" y="36"/>
                  </a:lnTo>
                  <a:lnTo>
                    <a:pt x="12" y="37"/>
                  </a:lnTo>
                  <a:lnTo>
                    <a:pt x="13" y="38"/>
                  </a:lnTo>
                  <a:lnTo>
                    <a:pt x="14" y="39"/>
                  </a:lnTo>
                  <a:lnTo>
                    <a:pt x="15" y="39"/>
                  </a:lnTo>
                  <a:lnTo>
                    <a:pt x="16" y="40"/>
                  </a:lnTo>
                  <a:lnTo>
                    <a:pt x="17" y="40"/>
                  </a:lnTo>
                  <a:lnTo>
                    <a:pt x="18" y="40"/>
                  </a:lnTo>
                  <a:lnTo>
                    <a:pt x="19" y="40"/>
                  </a:lnTo>
                  <a:lnTo>
                    <a:pt x="20" y="40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3" y="39"/>
                  </a:lnTo>
                  <a:lnTo>
                    <a:pt x="24" y="39"/>
                  </a:lnTo>
                  <a:lnTo>
                    <a:pt x="25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6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8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7" name="Freeform 1366"/>
            <p:cNvSpPr>
              <a:spLocks noChangeAspect="1"/>
            </p:cNvSpPr>
            <p:nvPr/>
          </p:nvSpPr>
          <p:spPr bwMode="auto">
            <a:xfrm>
              <a:off x="4356" y="1436"/>
              <a:ext cx="11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28" y="47"/>
                  </a:moveTo>
                  <a:lnTo>
                    <a:pt x="28" y="39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4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8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6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47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8" name="Freeform 1367"/>
            <p:cNvSpPr>
              <a:spLocks noChangeAspect="1" noEditPoints="1"/>
            </p:cNvSpPr>
            <p:nvPr/>
          </p:nvSpPr>
          <p:spPr bwMode="auto">
            <a:xfrm>
              <a:off x="4370" y="1435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2"/>
                  </a:lnTo>
                  <a:lnTo>
                    <a:pt x="13" y="22"/>
                  </a:lnTo>
                  <a:lnTo>
                    <a:pt x="15" y="22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2"/>
                  </a:lnTo>
                  <a:lnTo>
                    <a:pt x="28" y="12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2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79" name="Freeform 1368"/>
            <p:cNvSpPr>
              <a:spLocks noChangeAspect="1" noEditPoints="1"/>
            </p:cNvSpPr>
            <p:nvPr/>
          </p:nvSpPr>
          <p:spPr bwMode="auto">
            <a:xfrm>
              <a:off x="4386" y="1435"/>
              <a:ext cx="12" cy="22"/>
            </a:xfrm>
            <a:custGeom>
              <a:avLst/>
              <a:gdLst>
                <a:gd name="T0" fmla="*/ 0 w 38"/>
                <a:gd name="T1" fmla="*/ 0 h 66"/>
                <a:gd name="T2" fmla="*/ 0 w 38"/>
                <a:gd name="T3" fmla="*/ 0 h 66"/>
                <a:gd name="T4" fmla="*/ 0 w 38"/>
                <a:gd name="T5" fmla="*/ 0 h 66"/>
                <a:gd name="T6" fmla="*/ 0 w 38"/>
                <a:gd name="T7" fmla="*/ 0 h 66"/>
                <a:gd name="T8" fmla="*/ 0 w 38"/>
                <a:gd name="T9" fmla="*/ 0 h 66"/>
                <a:gd name="T10" fmla="*/ 0 w 38"/>
                <a:gd name="T11" fmla="*/ 0 h 66"/>
                <a:gd name="T12" fmla="*/ 0 w 38"/>
                <a:gd name="T13" fmla="*/ 0 h 66"/>
                <a:gd name="T14" fmla="*/ 0 w 38"/>
                <a:gd name="T15" fmla="*/ 0 h 66"/>
                <a:gd name="T16" fmla="*/ 0 w 38"/>
                <a:gd name="T17" fmla="*/ 0 h 66"/>
                <a:gd name="T18" fmla="*/ 0 w 38"/>
                <a:gd name="T19" fmla="*/ 0 h 66"/>
                <a:gd name="T20" fmla="*/ 0 w 38"/>
                <a:gd name="T21" fmla="*/ 0 h 66"/>
                <a:gd name="T22" fmla="*/ 0 w 38"/>
                <a:gd name="T23" fmla="*/ 0 h 66"/>
                <a:gd name="T24" fmla="*/ 0 w 38"/>
                <a:gd name="T25" fmla="*/ 0 h 66"/>
                <a:gd name="T26" fmla="*/ 0 w 38"/>
                <a:gd name="T27" fmla="*/ 0 h 66"/>
                <a:gd name="T28" fmla="*/ 0 w 38"/>
                <a:gd name="T29" fmla="*/ 0 h 66"/>
                <a:gd name="T30" fmla="*/ 0 w 38"/>
                <a:gd name="T31" fmla="*/ 0 h 66"/>
                <a:gd name="T32" fmla="*/ 0 w 38"/>
                <a:gd name="T33" fmla="*/ 0 h 66"/>
                <a:gd name="T34" fmla="*/ 0 w 38"/>
                <a:gd name="T35" fmla="*/ 0 h 66"/>
                <a:gd name="T36" fmla="*/ 0 w 38"/>
                <a:gd name="T37" fmla="*/ 0 h 66"/>
                <a:gd name="T38" fmla="*/ 0 w 38"/>
                <a:gd name="T39" fmla="*/ 0 h 66"/>
                <a:gd name="T40" fmla="*/ 0 w 38"/>
                <a:gd name="T41" fmla="*/ 0 h 66"/>
                <a:gd name="T42" fmla="*/ 0 w 38"/>
                <a:gd name="T43" fmla="*/ 0 h 66"/>
                <a:gd name="T44" fmla="*/ 0 w 38"/>
                <a:gd name="T45" fmla="*/ 0 h 66"/>
                <a:gd name="T46" fmla="*/ 0 w 38"/>
                <a:gd name="T47" fmla="*/ 0 h 66"/>
                <a:gd name="T48" fmla="*/ 0 w 38"/>
                <a:gd name="T49" fmla="*/ 0 h 66"/>
                <a:gd name="T50" fmla="*/ 0 w 38"/>
                <a:gd name="T51" fmla="*/ 0 h 66"/>
                <a:gd name="T52" fmla="*/ 0 w 38"/>
                <a:gd name="T53" fmla="*/ 0 h 66"/>
                <a:gd name="T54" fmla="*/ 0 w 38"/>
                <a:gd name="T55" fmla="*/ 0 h 66"/>
                <a:gd name="T56" fmla="*/ 0 w 38"/>
                <a:gd name="T57" fmla="*/ 0 h 66"/>
                <a:gd name="T58" fmla="*/ 0 w 38"/>
                <a:gd name="T59" fmla="*/ 0 h 66"/>
                <a:gd name="T60" fmla="*/ 0 w 38"/>
                <a:gd name="T61" fmla="*/ 0 h 66"/>
                <a:gd name="T62" fmla="*/ 0 w 38"/>
                <a:gd name="T63" fmla="*/ 0 h 66"/>
                <a:gd name="T64" fmla="*/ 0 w 38"/>
                <a:gd name="T65" fmla="*/ 0 h 66"/>
                <a:gd name="T66" fmla="*/ 0 w 38"/>
                <a:gd name="T67" fmla="*/ 0 h 66"/>
                <a:gd name="T68" fmla="*/ 0 w 38"/>
                <a:gd name="T69" fmla="*/ 0 h 66"/>
                <a:gd name="T70" fmla="*/ 0 w 38"/>
                <a:gd name="T71" fmla="*/ 0 h 66"/>
                <a:gd name="T72" fmla="*/ 0 w 38"/>
                <a:gd name="T73" fmla="*/ 0 h 66"/>
                <a:gd name="T74" fmla="*/ 0 w 38"/>
                <a:gd name="T75" fmla="*/ 0 h 66"/>
                <a:gd name="T76" fmla="*/ 0 w 38"/>
                <a:gd name="T77" fmla="*/ 0 h 66"/>
                <a:gd name="T78" fmla="*/ 0 w 38"/>
                <a:gd name="T79" fmla="*/ 0 h 66"/>
                <a:gd name="T80" fmla="*/ 0 w 38"/>
                <a:gd name="T81" fmla="*/ 0 h 66"/>
                <a:gd name="T82" fmla="*/ 0 w 38"/>
                <a:gd name="T83" fmla="*/ 0 h 66"/>
                <a:gd name="T84" fmla="*/ 0 w 38"/>
                <a:gd name="T85" fmla="*/ 0 h 66"/>
                <a:gd name="T86" fmla="*/ 0 w 38"/>
                <a:gd name="T87" fmla="*/ 0 h 66"/>
                <a:gd name="T88" fmla="*/ 0 w 38"/>
                <a:gd name="T89" fmla="*/ 0 h 66"/>
                <a:gd name="T90" fmla="*/ 0 w 38"/>
                <a:gd name="T91" fmla="*/ 0 h 66"/>
                <a:gd name="T92" fmla="*/ 0 w 38"/>
                <a:gd name="T93" fmla="*/ 0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66"/>
                <a:gd name="T143" fmla="*/ 38 w 38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66">
                  <a:moveTo>
                    <a:pt x="0" y="66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5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38" y="22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9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66"/>
                  </a:lnTo>
                  <a:lnTo>
                    <a:pt x="0" y="66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0" name="Freeform 1369"/>
            <p:cNvSpPr>
              <a:spLocks noChangeAspect="1" noEditPoints="1"/>
            </p:cNvSpPr>
            <p:nvPr/>
          </p:nvSpPr>
          <p:spPr bwMode="auto">
            <a:xfrm>
              <a:off x="4400" y="1435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4" y="12"/>
                  </a:lnTo>
                  <a:lnTo>
                    <a:pt x="4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5"/>
                  </a:lnTo>
                  <a:lnTo>
                    <a:pt x="9" y="4"/>
                  </a:lnTo>
                  <a:lnTo>
                    <a:pt x="11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1" y="4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4" y="42"/>
                  </a:lnTo>
                  <a:lnTo>
                    <a:pt x="25" y="42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6"/>
                  </a:lnTo>
                  <a:lnTo>
                    <a:pt x="33" y="34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6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1" y="14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1" name="Freeform 1370"/>
            <p:cNvSpPr>
              <a:spLocks noChangeAspect="1"/>
            </p:cNvSpPr>
            <p:nvPr/>
          </p:nvSpPr>
          <p:spPr bwMode="auto">
            <a:xfrm>
              <a:off x="4183" y="1661"/>
              <a:ext cx="17" cy="22"/>
            </a:xfrm>
            <a:custGeom>
              <a:avLst/>
              <a:gdLst>
                <a:gd name="T0" fmla="*/ 0 w 52"/>
                <a:gd name="T1" fmla="*/ 0 h 66"/>
                <a:gd name="T2" fmla="*/ 0 w 52"/>
                <a:gd name="T3" fmla="*/ 0 h 66"/>
                <a:gd name="T4" fmla="*/ 0 w 52"/>
                <a:gd name="T5" fmla="*/ 0 h 66"/>
                <a:gd name="T6" fmla="*/ 0 w 52"/>
                <a:gd name="T7" fmla="*/ 0 h 66"/>
                <a:gd name="T8" fmla="*/ 0 w 52"/>
                <a:gd name="T9" fmla="*/ 0 h 66"/>
                <a:gd name="T10" fmla="*/ 0 w 52"/>
                <a:gd name="T11" fmla="*/ 0 h 66"/>
                <a:gd name="T12" fmla="*/ 0 w 52"/>
                <a:gd name="T13" fmla="*/ 0 h 66"/>
                <a:gd name="T14" fmla="*/ 0 w 52"/>
                <a:gd name="T15" fmla="*/ 0 h 66"/>
                <a:gd name="T16" fmla="*/ 0 w 52"/>
                <a:gd name="T17" fmla="*/ 0 h 66"/>
                <a:gd name="T18" fmla="*/ 0 w 52"/>
                <a:gd name="T19" fmla="*/ 0 h 66"/>
                <a:gd name="T20" fmla="*/ 0 w 52"/>
                <a:gd name="T21" fmla="*/ 0 h 66"/>
                <a:gd name="T22" fmla="*/ 0 w 52"/>
                <a:gd name="T23" fmla="*/ 0 h 66"/>
                <a:gd name="T24" fmla="*/ 0 w 52"/>
                <a:gd name="T25" fmla="*/ 0 h 66"/>
                <a:gd name="T26" fmla="*/ 0 w 52"/>
                <a:gd name="T27" fmla="*/ 0 h 66"/>
                <a:gd name="T28" fmla="*/ 0 w 52"/>
                <a:gd name="T29" fmla="*/ 0 h 66"/>
                <a:gd name="T30" fmla="*/ 0 w 52"/>
                <a:gd name="T31" fmla="*/ 0 h 66"/>
                <a:gd name="T32" fmla="*/ 0 w 52"/>
                <a:gd name="T33" fmla="*/ 0 h 66"/>
                <a:gd name="T34" fmla="*/ 0 w 52"/>
                <a:gd name="T35" fmla="*/ 0 h 66"/>
                <a:gd name="T36" fmla="*/ 0 w 52"/>
                <a:gd name="T37" fmla="*/ 0 h 66"/>
                <a:gd name="T38" fmla="*/ 0 w 52"/>
                <a:gd name="T39" fmla="*/ 0 h 66"/>
                <a:gd name="T40" fmla="*/ 0 w 52"/>
                <a:gd name="T41" fmla="*/ 0 h 66"/>
                <a:gd name="T42" fmla="*/ 0 w 52"/>
                <a:gd name="T43" fmla="*/ 0 h 66"/>
                <a:gd name="T44" fmla="*/ 0 w 52"/>
                <a:gd name="T45" fmla="*/ 0 h 66"/>
                <a:gd name="T46" fmla="*/ 0 w 52"/>
                <a:gd name="T47" fmla="*/ 0 h 66"/>
                <a:gd name="T48" fmla="*/ 0 w 52"/>
                <a:gd name="T49" fmla="*/ 0 h 66"/>
                <a:gd name="T50" fmla="*/ 0 w 52"/>
                <a:gd name="T51" fmla="*/ 0 h 66"/>
                <a:gd name="T52" fmla="*/ 0 w 52"/>
                <a:gd name="T53" fmla="*/ 0 h 66"/>
                <a:gd name="T54" fmla="*/ 0 w 52"/>
                <a:gd name="T55" fmla="*/ 0 h 66"/>
                <a:gd name="T56" fmla="*/ 0 w 52"/>
                <a:gd name="T57" fmla="*/ 0 h 66"/>
                <a:gd name="T58" fmla="*/ 0 w 52"/>
                <a:gd name="T59" fmla="*/ 0 h 66"/>
                <a:gd name="T60" fmla="*/ 0 w 52"/>
                <a:gd name="T61" fmla="*/ 0 h 66"/>
                <a:gd name="T62" fmla="*/ 0 w 52"/>
                <a:gd name="T63" fmla="*/ 0 h 66"/>
                <a:gd name="T64" fmla="*/ 0 w 52"/>
                <a:gd name="T65" fmla="*/ 0 h 66"/>
                <a:gd name="T66" fmla="*/ 0 w 52"/>
                <a:gd name="T67" fmla="*/ 0 h 66"/>
                <a:gd name="T68" fmla="*/ 0 w 52"/>
                <a:gd name="T69" fmla="*/ 0 h 66"/>
                <a:gd name="T70" fmla="*/ 0 w 52"/>
                <a:gd name="T71" fmla="*/ 0 h 66"/>
                <a:gd name="T72" fmla="*/ 0 w 52"/>
                <a:gd name="T73" fmla="*/ 0 h 66"/>
                <a:gd name="T74" fmla="*/ 0 w 52"/>
                <a:gd name="T75" fmla="*/ 0 h 66"/>
                <a:gd name="T76" fmla="*/ 0 w 52"/>
                <a:gd name="T77" fmla="*/ 0 h 66"/>
                <a:gd name="T78" fmla="*/ 0 w 52"/>
                <a:gd name="T79" fmla="*/ 0 h 66"/>
                <a:gd name="T80" fmla="*/ 0 w 52"/>
                <a:gd name="T81" fmla="*/ 0 h 66"/>
                <a:gd name="T82" fmla="*/ 0 w 52"/>
                <a:gd name="T83" fmla="*/ 0 h 66"/>
                <a:gd name="T84" fmla="*/ 0 w 52"/>
                <a:gd name="T85" fmla="*/ 0 h 66"/>
                <a:gd name="T86" fmla="*/ 0 w 52"/>
                <a:gd name="T87" fmla="*/ 0 h 66"/>
                <a:gd name="T88" fmla="*/ 0 w 52"/>
                <a:gd name="T89" fmla="*/ 0 h 66"/>
                <a:gd name="T90" fmla="*/ 0 w 52"/>
                <a:gd name="T91" fmla="*/ 0 h 66"/>
                <a:gd name="T92" fmla="*/ 0 w 52"/>
                <a:gd name="T93" fmla="*/ 0 h 66"/>
                <a:gd name="T94" fmla="*/ 0 w 52"/>
                <a:gd name="T95" fmla="*/ 0 h 66"/>
                <a:gd name="T96" fmla="*/ 0 w 52"/>
                <a:gd name="T97" fmla="*/ 0 h 66"/>
                <a:gd name="T98" fmla="*/ 0 w 52"/>
                <a:gd name="T99" fmla="*/ 0 h 66"/>
                <a:gd name="T100" fmla="*/ 0 w 52"/>
                <a:gd name="T101" fmla="*/ 0 h 66"/>
                <a:gd name="T102" fmla="*/ 0 w 52"/>
                <a:gd name="T103" fmla="*/ 0 h 66"/>
                <a:gd name="T104" fmla="*/ 0 w 52"/>
                <a:gd name="T105" fmla="*/ 0 h 66"/>
                <a:gd name="T106" fmla="*/ 0 w 52"/>
                <a:gd name="T107" fmla="*/ 0 h 66"/>
                <a:gd name="T108" fmla="*/ 0 w 52"/>
                <a:gd name="T109" fmla="*/ 0 h 66"/>
                <a:gd name="T110" fmla="*/ 0 w 52"/>
                <a:gd name="T111" fmla="*/ 0 h 66"/>
                <a:gd name="T112" fmla="*/ 0 w 52"/>
                <a:gd name="T113" fmla="*/ 0 h 66"/>
                <a:gd name="T114" fmla="*/ 0 w 52"/>
                <a:gd name="T115" fmla="*/ 0 h 66"/>
                <a:gd name="T116" fmla="*/ 0 w 52"/>
                <a:gd name="T117" fmla="*/ 0 h 66"/>
                <a:gd name="T118" fmla="*/ 0 w 52"/>
                <a:gd name="T119" fmla="*/ 0 h 66"/>
                <a:gd name="T120" fmla="*/ 0 w 52"/>
                <a:gd name="T121" fmla="*/ 0 h 66"/>
                <a:gd name="T122" fmla="*/ 0 w 52"/>
                <a:gd name="T123" fmla="*/ 0 h 6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52"/>
                <a:gd name="T187" fmla="*/ 0 h 66"/>
                <a:gd name="T188" fmla="*/ 52 w 52"/>
                <a:gd name="T189" fmla="*/ 66 h 66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52" h="66">
                  <a:moveTo>
                    <a:pt x="44" y="42"/>
                  </a:moveTo>
                  <a:lnTo>
                    <a:pt x="52" y="45"/>
                  </a:lnTo>
                  <a:lnTo>
                    <a:pt x="51" y="47"/>
                  </a:lnTo>
                  <a:lnTo>
                    <a:pt x="51" y="48"/>
                  </a:lnTo>
                  <a:lnTo>
                    <a:pt x="51" y="49"/>
                  </a:lnTo>
                  <a:lnTo>
                    <a:pt x="50" y="51"/>
                  </a:lnTo>
                  <a:lnTo>
                    <a:pt x="49" y="54"/>
                  </a:lnTo>
                  <a:lnTo>
                    <a:pt x="48" y="56"/>
                  </a:lnTo>
                  <a:lnTo>
                    <a:pt x="46" y="57"/>
                  </a:lnTo>
                  <a:lnTo>
                    <a:pt x="45" y="59"/>
                  </a:lnTo>
                  <a:lnTo>
                    <a:pt x="44" y="60"/>
                  </a:lnTo>
                  <a:lnTo>
                    <a:pt x="41" y="61"/>
                  </a:lnTo>
                  <a:lnTo>
                    <a:pt x="40" y="63"/>
                  </a:lnTo>
                  <a:lnTo>
                    <a:pt x="38" y="64"/>
                  </a:lnTo>
                  <a:lnTo>
                    <a:pt x="37" y="64"/>
                  </a:lnTo>
                  <a:lnTo>
                    <a:pt x="36" y="65"/>
                  </a:lnTo>
                  <a:lnTo>
                    <a:pt x="35" y="65"/>
                  </a:lnTo>
                  <a:lnTo>
                    <a:pt x="34" y="65"/>
                  </a:lnTo>
                  <a:lnTo>
                    <a:pt x="32" y="66"/>
                  </a:lnTo>
                  <a:lnTo>
                    <a:pt x="31" y="66"/>
                  </a:lnTo>
                  <a:lnTo>
                    <a:pt x="30" y="66"/>
                  </a:lnTo>
                  <a:lnTo>
                    <a:pt x="28" y="66"/>
                  </a:lnTo>
                  <a:lnTo>
                    <a:pt x="27" y="66"/>
                  </a:lnTo>
                  <a:lnTo>
                    <a:pt x="26" y="66"/>
                  </a:lnTo>
                  <a:lnTo>
                    <a:pt x="24" y="66"/>
                  </a:lnTo>
                  <a:lnTo>
                    <a:pt x="23" y="66"/>
                  </a:lnTo>
                  <a:lnTo>
                    <a:pt x="21" y="65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2" y="61"/>
                  </a:lnTo>
                  <a:lnTo>
                    <a:pt x="11" y="60"/>
                  </a:lnTo>
                  <a:lnTo>
                    <a:pt x="10" y="59"/>
                  </a:lnTo>
                  <a:lnTo>
                    <a:pt x="9" y="58"/>
                  </a:lnTo>
                  <a:lnTo>
                    <a:pt x="8" y="57"/>
                  </a:lnTo>
                  <a:lnTo>
                    <a:pt x="7" y="55"/>
                  </a:lnTo>
                  <a:lnTo>
                    <a:pt x="6" y="54"/>
                  </a:lnTo>
                  <a:lnTo>
                    <a:pt x="5" y="51"/>
                  </a:lnTo>
                  <a:lnTo>
                    <a:pt x="4" y="50"/>
                  </a:lnTo>
                  <a:lnTo>
                    <a:pt x="4" y="49"/>
                  </a:lnTo>
                  <a:lnTo>
                    <a:pt x="3" y="48"/>
                  </a:lnTo>
                  <a:lnTo>
                    <a:pt x="3" y="46"/>
                  </a:lnTo>
                  <a:lnTo>
                    <a:pt x="1" y="45"/>
                  </a:lnTo>
                  <a:lnTo>
                    <a:pt x="1" y="44"/>
                  </a:lnTo>
                  <a:lnTo>
                    <a:pt x="1" y="41"/>
                  </a:lnTo>
                  <a:lnTo>
                    <a:pt x="0" y="39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0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6"/>
                  </a:lnTo>
                  <a:lnTo>
                    <a:pt x="1" y="24"/>
                  </a:lnTo>
                  <a:lnTo>
                    <a:pt x="1" y="22"/>
                  </a:lnTo>
                  <a:lnTo>
                    <a:pt x="1" y="21"/>
                  </a:lnTo>
                  <a:lnTo>
                    <a:pt x="3" y="19"/>
                  </a:lnTo>
                  <a:lnTo>
                    <a:pt x="4" y="17"/>
                  </a:lnTo>
                  <a:lnTo>
                    <a:pt x="4" y="16"/>
                  </a:lnTo>
                  <a:lnTo>
                    <a:pt x="5" y="14"/>
                  </a:lnTo>
                  <a:lnTo>
                    <a:pt x="6" y="12"/>
                  </a:lnTo>
                  <a:lnTo>
                    <a:pt x="6" y="11"/>
                  </a:lnTo>
                  <a:lnTo>
                    <a:pt x="7" y="10"/>
                  </a:lnTo>
                  <a:lnTo>
                    <a:pt x="8" y="9"/>
                  </a:lnTo>
                  <a:lnTo>
                    <a:pt x="9" y="8"/>
                  </a:lnTo>
                  <a:lnTo>
                    <a:pt x="10" y="7"/>
                  </a:lnTo>
                  <a:lnTo>
                    <a:pt x="11" y="6"/>
                  </a:lnTo>
                  <a:lnTo>
                    <a:pt x="12" y="5"/>
                  </a:lnTo>
                  <a:lnTo>
                    <a:pt x="14" y="4"/>
                  </a:lnTo>
                  <a:lnTo>
                    <a:pt x="15" y="4"/>
                  </a:lnTo>
                  <a:lnTo>
                    <a:pt x="17" y="2"/>
                  </a:lnTo>
                  <a:lnTo>
                    <a:pt x="18" y="1"/>
                  </a:lnTo>
                  <a:lnTo>
                    <a:pt x="20" y="1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2" y="0"/>
                  </a:lnTo>
                  <a:lnTo>
                    <a:pt x="34" y="1"/>
                  </a:lnTo>
                  <a:lnTo>
                    <a:pt x="35" y="1"/>
                  </a:lnTo>
                  <a:lnTo>
                    <a:pt x="36" y="1"/>
                  </a:lnTo>
                  <a:lnTo>
                    <a:pt x="37" y="2"/>
                  </a:lnTo>
                  <a:lnTo>
                    <a:pt x="39" y="2"/>
                  </a:lnTo>
                  <a:lnTo>
                    <a:pt x="41" y="4"/>
                  </a:lnTo>
                  <a:lnTo>
                    <a:pt x="43" y="5"/>
                  </a:lnTo>
                  <a:lnTo>
                    <a:pt x="44" y="7"/>
                  </a:lnTo>
                  <a:lnTo>
                    <a:pt x="45" y="7"/>
                  </a:lnTo>
                  <a:lnTo>
                    <a:pt x="46" y="8"/>
                  </a:lnTo>
                  <a:lnTo>
                    <a:pt x="47" y="9"/>
                  </a:lnTo>
                  <a:lnTo>
                    <a:pt x="47" y="10"/>
                  </a:lnTo>
                  <a:lnTo>
                    <a:pt x="48" y="11"/>
                  </a:lnTo>
                  <a:lnTo>
                    <a:pt x="49" y="12"/>
                  </a:lnTo>
                  <a:lnTo>
                    <a:pt x="50" y="15"/>
                  </a:lnTo>
                  <a:lnTo>
                    <a:pt x="50" y="17"/>
                  </a:lnTo>
                  <a:lnTo>
                    <a:pt x="51" y="19"/>
                  </a:lnTo>
                  <a:lnTo>
                    <a:pt x="43" y="21"/>
                  </a:lnTo>
                  <a:lnTo>
                    <a:pt x="43" y="20"/>
                  </a:lnTo>
                  <a:lnTo>
                    <a:pt x="43" y="19"/>
                  </a:lnTo>
                  <a:lnTo>
                    <a:pt x="41" y="18"/>
                  </a:lnTo>
                  <a:lnTo>
                    <a:pt x="40" y="17"/>
                  </a:lnTo>
                  <a:lnTo>
                    <a:pt x="40" y="15"/>
                  </a:lnTo>
                  <a:lnTo>
                    <a:pt x="39" y="14"/>
                  </a:lnTo>
                  <a:lnTo>
                    <a:pt x="38" y="12"/>
                  </a:lnTo>
                  <a:lnTo>
                    <a:pt x="37" y="12"/>
                  </a:lnTo>
                  <a:lnTo>
                    <a:pt x="37" y="11"/>
                  </a:lnTo>
                  <a:lnTo>
                    <a:pt x="36" y="10"/>
                  </a:lnTo>
                  <a:lnTo>
                    <a:pt x="35" y="10"/>
                  </a:lnTo>
                  <a:lnTo>
                    <a:pt x="34" y="9"/>
                  </a:lnTo>
                  <a:lnTo>
                    <a:pt x="33" y="9"/>
                  </a:lnTo>
                  <a:lnTo>
                    <a:pt x="32" y="8"/>
                  </a:lnTo>
                  <a:lnTo>
                    <a:pt x="30" y="8"/>
                  </a:lnTo>
                  <a:lnTo>
                    <a:pt x="29" y="8"/>
                  </a:lnTo>
                  <a:lnTo>
                    <a:pt x="28" y="8"/>
                  </a:lnTo>
                  <a:lnTo>
                    <a:pt x="26" y="8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1" y="9"/>
                  </a:lnTo>
                  <a:lnTo>
                    <a:pt x="20" y="9"/>
                  </a:lnTo>
                  <a:lnTo>
                    <a:pt x="19" y="10"/>
                  </a:lnTo>
                  <a:lnTo>
                    <a:pt x="18" y="10"/>
                  </a:lnTo>
                  <a:lnTo>
                    <a:pt x="16" y="11"/>
                  </a:lnTo>
                  <a:lnTo>
                    <a:pt x="15" y="12"/>
                  </a:lnTo>
                  <a:lnTo>
                    <a:pt x="15" y="14"/>
                  </a:lnTo>
                  <a:lnTo>
                    <a:pt x="14" y="15"/>
                  </a:lnTo>
                  <a:lnTo>
                    <a:pt x="13" y="16"/>
                  </a:lnTo>
                  <a:lnTo>
                    <a:pt x="12" y="17"/>
                  </a:lnTo>
                  <a:lnTo>
                    <a:pt x="12" y="18"/>
                  </a:lnTo>
                  <a:lnTo>
                    <a:pt x="11" y="19"/>
                  </a:lnTo>
                  <a:lnTo>
                    <a:pt x="11" y="20"/>
                  </a:lnTo>
                  <a:lnTo>
                    <a:pt x="10" y="22"/>
                  </a:lnTo>
                  <a:lnTo>
                    <a:pt x="10" y="24"/>
                  </a:lnTo>
                  <a:lnTo>
                    <a:pt x="10" y="25"/>
                  </a:lnTo>
                  <a:lnTo>
                    <a:pt x="9" y="27"/>
                  </a:lnTo>
                  <a:lnTo>
                    <a:pt x="9" y="28"/>
                  </a:lnTo>
                  <a:lnTo>
                    <a:pt x="9" y="29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9" y="36"/>
                  </a:lnTo>
                  <a:lnTo>
                    <a:pt x="9" y="38"/>
                  </a:lnTo>
                  <a:lnTo>
                    <a:pt x="9" y="40"/>
                  </a:lnTo>
                  <a:lnTo>
                    <a:pt x="10" y="41"/>
                  </a:lnTo>
                  <a:lnTo>
                    <a:pt x="10" y="44"/>
                  </a:lnTo>
                  <a:lnTo>
                    <a:pt x="11" y="45"/>
                  </a:lnTo>
                  <a:lnTo>
                    <a:pt x="11" y="46"/>
                  </a:lnTo>
                  <a:lnTo>
                    <a:pt x="12" y="48"/>
                  </a:lnTo>
                  <a:lnTo>
                    <a:pt x="12" y="49"/>
                  </a:lnTo>
                  <a:lnTo>
                    <a:pt x="13" y="50"/>
                  </a:lnTo>
                  <a:lnTo>
                    <a:pt x="14" y="51"/>
                  </a:lnTo>
                  <a:lnTo>
                    <a:pt x="14" y="52"/>
                  </a:lnTo>
                  <a:lnTo>
                    <a:pt x="15" y="54"/>
                  </a:lnTo>
                  <a:lnTo>
                    <a:pt x="16" y="55"/>
                  </a:lnTo>
                  <a:lnTo>
                    <a:pt x="17" y="55"/>
                  </a:lnTo>
                  <a:lnTo>
                    <a:pt x="18" y="56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3" y="57"/>
                  </a:lnTo>
                  <a:lnTo>
                    <a:pt x="24" y="58"/>
                  </a:lnTo>
                  <a:lnTo>
                    <a:pt x="25" y="58"/>
                  </a:lnTo>
                  <a:lnTo>
                    <a:pt x="26" y="58"/>
                  </a:lnTo>
                  <a:lnTo>
                    <a:pt x="27" y="58"/>
                  </a:lnTo>
                  <a:lnTo>
                    <a:pt x="29" y="58"/>
                  </a:lnTo>
                  <a:lnTo>
                    <a:pt x="30" y="58"/>
                  </a:lnTo>
                  <a:lnTo>
                    <a:pt x="32" y="57"/>
                  </a:lnTo>
                  <a:lnTo>
                    <a:pt x="33" y="57"/>
                  </a:lnTo>
                  <a:lnTo>
                    <a:pt x="34" y="57"/>
                  </a:lnTo>
                  <a:lnTo>
                    <a:pt x="35" y="56"/>
                  </a:lnTo>
                  <a:lnTo>
                    <a:pt x="36" y="55"/>
                  </a:lnTo>
                  <a:lnTo>
                    <a:pt x="37" y="54"/>
                  </a:lnTo>
                  <a:lnTo>
                    <a:pt x="38" y="54"/>
                  </a:lnTo>
                  <a:lnTo>
                    <a:pt x="38" y="52"/>
                  </a:lnTo>
                  <a:lnTo>
                    <a:pt x="39" y="51"/>
                  </a:lnTo>
                  <a:lnTo>
                    <a:pt x="40" y="50"/>
                  </a:lnTo>
                  <a:lnTo>
                    <a:pt x="41" y="50"/>
                  </a:lnTo>
                  <a:lnTo>
                    <a:pt x="41" y="49"/>
                  </a:lnTo>
                  <a:lnTo>
                    <a:pt x="43" y="48"/>
                  </a:lnTo>
                  <a:lnTo>
                    <a:pt x="43" y="46"/>
                  </a:lnTo>
                  <a:lnTo>
                    <a:pt x="44" y="45"/>
                  </a:lnTo>
                  <a:lnTo>
                    <a:pt x="44" y="42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2" name="Freeform 1371"/>
            <p:cNvSpPr>
              <a:spLocks noChangeAspect="1" noEditPoints="1"/>
            </p:cNvSpPr>
            <p:nvPr/>
          </p:nvSpPr>
          <p:spPr bwMode="auto">
            <a:xfrm>
              <a:off x="4202" y="1666"/>
              <a:ext cx="14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3"/>
                  </a:moveTo>
                  <a:lnTo>
                    <a:pt x="40" y="34"/>
                  </a:lnTo>
                  <a:lnTo>
                    <a:pt x="40" y="35"/>
                  </a:lnTo>
                  <a:lnTo>
                    <a:pt x="39" y="35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2"/>
                  </a:lnTo>
                  <a:lnTo>
                    <a:pt x="36" y="43"/>
                  </a:lnTo>
                  <a:lnTo>
                    <a:pt x="35" y="43"/>
                  </a:lnTo>
                  <a:lnTo>
                    <a:pt x="35" y="44"/>
                  </a:lnTo>
                  <a:lnTo>
                    <a:pt x="33" y="46"/>
                  </a:lnTo>
                  <a:lnTo>
                    <a:pt x="32" y="46"/>
                  </a:lnTo>
                  <a:lnTo>
                    <a:pt x="31" y="47"/>
                  </a:lnTo>
                  <a:lnTo>
                    <a:pt x="30" y="48"/>
                  </a:lnTo>
                  <a:lnTo>
                    <a:pt x="28" y="48"/>
                  </a:lnTo>
                  <a:lnTo>
                    <a:pt x="27" y="49"/>
                  </a:lnTo>
                  <a:lnTo>
                    <a:pt x="25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7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4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4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4"/>
                  </a:lnTo>
                  <a:lnTo>
                    <a:pt x="3" y="13"/>
                  </a:lnTo>
                  <a:lnTo>
                    <a:pt x="3" y="12"/>
                  </a:lnTo>
                  <a:lnTo>
                    <a:pt x="4" y="11"/>
                  </a:lnTo>
                  <a:lnTo>
                    <a:pt x="4" y="10"/>
                  </a:lnTo>
                  <a:lnTo>
                    <a:pt x="5" y="8"/>
                  </a:lnTo>
                  <a:lnTo>
                    <a:pt x="6" y="8"/>
                  </a:lnTo>
                  <a:lnTo>
                    <a:pt x="6" y="7"/>
                  </a:lnTo>
                  <a:lnTo>
                    <a:pt x="8" y="4"/>
                  </a:lnTo>
                  <a:lnTo>
                    <a:pt x="9" y="3"/>
                  </a:lnTo>
                  <a:lnTo>
                    <a:pt x="11" y="2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1" y="3"/>
                  </a:lnTo>
                  <a:lnTo>
                    <a:pt x="32" y="3"/>
                  </a:lnTo>
                  <a:lnTo>
                    <a:pt x="33" y="4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7"/>
                  </a:ln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1"/>
                  </a:lnTo>
                  <a:lnTo>
                    <a:pt x="9" y="33"/>
                  </a:lnTo>
                  <a:lnTo>
                    <a:pt x="10" y="34"/>
                  </a:lnTo>
                  <a:lnTo>
                    <a:pt x="10" y="35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7" y="40"/>
                  </a:lnTo>
                  <a:lnTo>
                    <a:pt x="28" y="40"/>
                  </a:lnTo>
                  <a:lnTo>
                    <a:pt x="29" y="39"/>
                  </a:lnTo>
                  <a:lnTo>
                    <a:pt x="30" y="38"/>
                  </a:lnTo>
                  <a:lnTo>
                    <a:pt x="31" y="37"/>
                  </a:lnTo>
                  <a:lnTo>
                    <a:pt x="32" y="35"/>
                  </a:lnTo>
                  <a:lnTo>
                    <a:pt x="33" y="33"/>
                  </a:lnTo>
                  <a:close/>
                  <a:moveTo>
                    <a:pt x="8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2" y="15"/>
                  </a:lnTo>
                  <a:lnTo>
                    <a:pt x="32" y="14"/>
                  </a:lnTo>
                  <a:lnTo>
                    <a:pt x="32" y="13"/>
                  </a:lnTo>
                  <a:lnTo>
                    <a:pt x="31" y="13"/>
                  </a:lnTo>
                  <a:lnTo>
                    <a:pt x="31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7"/>
                  </a:lnTo>
                  <a:lnTo>
                    <a:pt x="8" y="18"/>
                  </a:lnTo>
                  <a:lnTo>
                    <a:pt x="8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3" name="Freeform 1372"/>
            <p:cNvSpPr>
              <a:spLocks noChangeAspect="1" noEditPoints="1"/>
            </p:cNvSpPr>
            <p:nvPr/>
          </p:nvSpPr>
          <p:spPr bwMode="auto">
            <a:xfrm>
              <a:off x="4218" y="1666"/>
              <a:ext cx="13" cy="17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2"/>
                  </a:moveTo>
                  <a:lnTo>
                    <a:pt x="28" y="44"/>
                  </a:lnTo>
                  <a:lnTo>
                    <a:pt x="27" y="44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4"/>
                  </a:lnTo>
                  <a:lnTo>
                    <a:pt x="2" y="43"/>
                  </a:lnTo>
                  <a:lnTo>
                    <a:pt x="1" y="42"/>
                  </a:lnTo>
                  <a:lnTo>
                    <a:pt x="1" y="41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5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5"/>
                  </a:lnTo>
                  <a:lnTo>
                    <a:pt x="4" y="25"/>
                  </a:lnTo>
                  <a:lnTo>
                    <a:pt x="5" y="24"/>
                  </a:lnTo>
                  <a:lnTo>
                    <a:pt x="6" y="23"/>
                  </a:lnTo>
                  <a:lnTo>
                    <a:pt x="7" y="23"/>
                  </a:lnTo>
                  <a:lnTo>
                    <a:pt x="9" y="22"/>
                  </a:lnTo>
                  <a:lnTo>
                    <a:pt x="10" y="22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2" y="12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5"/>
                  </a:lnTo>
                  <a:lnTo>
                    <a:pt x="5" y="4"/>
                  </a:lnTo>
                  <a:lnTo>
                    <a:pt x="7" y="3"/>
                  </a:lnTo>
                  <a:lnTo>
                    <a:pt x="8" y="3"/>
                  </a:lnTo>
                  <a:lnTo>
                    <a:pt x="8" y="2"/>
                  </a:lnTo>
                  <a:lnTo>
                    <a:pt x="9" y="2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2"/>
                  </a:lnTo>
                  <a:lnTo>
                    <a:pt x="32" y="3"/>
                  </a:lnTo>
                  <a:lnTo>
                    <a:pt x="34" y="4"/>
                  </a:lnTo>
                  <a:lnTo>
                    <a:pt x="34" y="5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4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3"/>
                  </a:lnTo>
                  <a:lnTo>
                    <a:pt x="30" y="42"/>
                  </a:lnTo>
                  <a:close/>
                  <a:moveTo>
                    <a:pt x="30" y="25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1"/>
                  </a:lnTo>
                  <a:lnTo>
                    <a:pt x="8" y="31"/>
                  </a:lnTo>
                  <a:lnTo>
                    <a:pt x="8" y="32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1"/>
                  </a:lnTo>
                  <a:lnTo>
                    <a:pt x="14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1" y="41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5"/>
                  </a:lnTo>
                  <a:lnTo>
                    <a:pt x="29" y="34"/>
                  </a:lnTo>
                  <a:lnTo>
                    <a:pt x="29" y="33"/>
                  </a:lnTo>
                  <a:lnTo>
                    <a:pt x="30" y="32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4" name="Freeform 1373"/>
            <p:cNvSpPr>
              <a:spLocks noChangeAspect="1"/>
            </p:cNvSpPr>
            <p:nvPr/>
          </p:nvSpPr>
          <p:spPr bwMode="auto">
            <a:xfrm>
              <a:off x="4233" y="1666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5" name="Freeform 1374"/>
            <p:cNvSpPr>
              <a:spLocks noChangeAspect="1" noEditPoints="1"/>
            </p:cNvSpPr>
            <p:nvPr/>
          </p:nvSpPr>
          <p:spPr bwMode="auto">
            <a:xfrm>
              <a:off x="4242" y="1661"/>
              <a:ext cx="14" cy="22"/>
            </a:xfrm>
            <a:custGeom>
              <a:avLst/>
              <a:gdLst>
                <a:gd name="T0" fmla="*/ 0 w 40"/>
                <a:gd name="T1" fmla="*/ 0 h 65"/>
                <a:gd name="T2" fmla="*/ 0 w 40"/>
                <a:gd name="T3" fmla="*/ 0 h 65"/>
                <a:gd name="T4" fmla="*/ 0 w 40"/>
                <a:gd name="T5" fmla="*/ 0 h 65"/>
                <a:gd name="T6" fmla="*/ 0 w 40"/>
                <a:gd name="T7" fmla="*/ 0 h 65"/>
                <a:gd name="T8" fmla="*/ 0 w 40"/>
                <a:gd name="T9" fmla="*/ 0 h 65"/>
                <a:gd name="T10" fmla="*/ 0 w 40"/>
                <a:gd name="T11" fmla="*/ 0 h 65"/>
                <a:gd name="T12" fmla="*/ 0 w 40"/>
                <a:gd name="T13" fmla="*/ 0 h 65"/>
                <a:gd name="T14" fmla="*/ 0 w 40"/>
                <a:gd name="T15" fmla="*/ 0 h 65"/>
                <a:gd name="T16" fmla="*/ 0 w 40"/>
                <a:gd name="T17" fmla="*/ 0 h 65"/>
                <a:gd name="T18" fmla="*/ 0 w 40"/>
                <a:gd name="T19" fmla="*/ 0 h 65"/>
                <a:gd name="T20" fmla="*/ 0 w 40"/>
                <a:gd name="T21" fmla="*/ 0 h 65"/>
                <a:gd name="T22" fmla="*/ 0 w 40"/>
                <a:gd name="T23" fmla="*/ 0 h 65"/>
                <a:gd name="T24" fmla="*/ 0 w 40"/>
                <a:gd name="T25" fmla="*/ 0 h 65"/>
                <a:gd name="T26" fmla="*/ 0 w 40"/>
                <a:gd name="T27" fmla="*/ 0 h 65"/>
                <a:gd name="T28" fmla="*/ 0 w 40"/>
                <a:gd name="T29" fmla="*/ 0 h 65"/>
                <a:gd name="T30" fmla="*/ 0 w 40"/>
                <a:gd name="T31" fmla="*/ 0 h 65"/>
                <a:gd name="T32" fmla="*/ 0 w 40"/>
                <a:gd name="T33" fmla="*/ 0 h 65"/>
                <a:gd name="T34" fmla="*/ 0 w 40"/>
                <a:gd name="T35" fmla="*/ 0 h 65"/>
                <a:gd name="T36" fmla="*/ 0 w 40"/>
                <a:gd name="T37" fmla="*/ 0 h 65"/>
                <a:gd name="T38" fmla="*/ 0 w 40"/>
                <a:gd name="T39" fmla="*/ 0 h 65"/>
                <a:gd name="T40" fmla="*/ 0 w 40"/>
                <a:gd name="T41" fmla="*/ 0 h 65"/>
                <a:gd name="T42" fmla="*/ 0 w 40"/>
                <a:gd name="T43" fmla="*/ 0 h 65"/>
                <a:gd name="T44" fmla="*/ 0 w 40"/>
                <a:gd name="T45" fmla="*/ 0 h 65"/>
                <a:gd name="T46" fmla="*/ 0 w 40"/>
                <a:gd name="T47" fmla="*/ 0 h 65"/>
                <a:gd name="T48" fmla="*/ 0 w 40"/>
                <a:gd name="T49" fmla="*/ 0 h 65"/>
                <a:gd name="T50" fmla="*/ 0 w 40"/>
                <a:gd name="T51" fmla="*/ 0 h 65"/>
                <a:gd name="T52" fmla="*/ 0 w 40"/>
                <a:gd name="T53" fmla="*/ 0 h 65"/>
                <a:gd name="T54" fmla="*/ 0 w 40"/>
                <a:gd name="T55" fmla="*/ 0 h 65"/>
                <a:gd name="T56" fmla="*/ 0 w 40"/>
                <a:gd name="T57" fmla="*/ 0 h 65"/>
                <a:gd name="T58" fmla="*/ 0 w 40"/>
                <a:gd name="T59" fmla="*/ 0 h 65"/>
                <a:gd name="T60" fmla="*/ 0 w 40"/>
                <a:gd name="T61" fmla="*/ 0 h 65"/>
                <a:gd name="T62" fmla="*/ 0 w 40"/>
                <a:gd name="T63" fmla="*/ 0 h 65"/>
                <a:gd name="T64" fmla="*/ 0 w 40"/>
                <a:gd name="T65" fmla="*/ 0 h 65"/>
                <a:gd name="T66" fmla="*/ 0 w 40"/>
                <a:gd name="T67" fmla="*/ 0 h 65"/>
                <a:gd name="T68" fmla="*/ 0 w 40"/>
                <a:gd name="T69" fmla="*/ 0 h 65"/>
                <a:gd name="T70" fmla="*/ 0 w 40"/>
                <a:gd name="T71" fmla="*/ 0 h 65"/>
                <a:gd name="T72" fmla="*/ 0 w 40"/>
                <a:gd name="T73" fmla="*/ 0 h 65"/>
                <a:gd name="T74" fmla="*/ 0 w 40"/>
                <a:gd name="T75" fmla="*/ 0 h 65"/>
                <a:gd name="T76" fmla="*/ 0 w 40"/>
                <a:gd name="T77" fmla="*/ 0 h 65"/>
                <a:gd name="T78" fmla="*/ 0 w 40"/>
                <a:gd name="T79" fmla="*/ 0 h 65"/>
                <a:gd name="T80" fmla="*/ 0 w 40"/>
                <a:gd name="T81" fmla="*/ 0 h 65"/>
                <a:gd name="T82" fmla="*/ 0 w 40"/>
                <a:gd name="T83" fmla="*/ 0 h 65"/>
                <a:gd name="T84" fmla="*/ 0 w 40"/>
                <a:gd name="T85" fmla="*/ 0 h 65"/>
                <a:gd name="T86" fmla="*/ 0 w 40"/>
                <a:gd name="T87" fmla="*/ 0 h 65"/>
                <a:gd name="T88" fmla="*/ 0 w 40"/>
                <a:gd name="T89" fmla="*/ 0 h 65"/>
                <a:gd name="T90" fmla="*/ 0 w 40"/>
                <a:gd name="T91" fmla="*/ 0 h 65"/>
                <a:gd name="T92" fmla="*/ 0 w 40"/>
                <a:gd name="T93" fmla="*/ 0 h 65"/>
                <a:gd name="T94" fmla="*/ 0 w 40"/>
                <a:gd name="T95" fmla="*/ 0 h 65"/>
                <a:gd name="T96" fmla="*/ 0 w 40"/>
                <a:gd name="T97" fmla="*/ 0 h 65"/>
                <a:gd name="T98" fmla="*/ 0 w 40"/>
                <a:gd name="T99" fmla="*/ 0 h 65"/>
                <a:gd name="T100" fmla="*/ 0 w 40"/>
                <a:gd name="T101" fmla="*/ 0 h 65"/>
                <a:gd name="T102" fmla="*/ 0 w 40"/>
                <a:gd name="T103" fmla="*/ 0 h 65"/>
                <a:gd name="T104" fmla="*/ 0 w 40"/>
                <a:gd name="T105" fmla="*/ 0 h 65"/>
                <a:gd name="T106" fmla="*/ 0 w 40"/>
                <a:gd name="T107" fmla="*/ 0 h 65"/>
                <a:gd name="T108" fmla="*/ 0 w 40"/>
                <a:gd name="T109" fmla="*/ 0 h 65"/>
                <a:gd name="T110" fmla="*/ 0 w 40"/>
                <a:gd name="T111" fmla="*/ 0 h 65"/>
                <a:gd name="T112" fmla="*/ 0 w 40"/>
                <a:gd name="T113" fmla="*/ 0 h 65"/>
                <a:gd name="T114" fmla="*/ 0 w 40"/>
                <a:gd name="T115" fmla="*/ 0 h 65"/>
                <a:gd name="T116" fmla="*/ 0 w 40"/>
                <a:gd name="T117" fmla="*/ 0 h 65"/>
                <a:gd name="T118" fmla="*/ 0 w 40"/>
                <a:gd name="T119" fmla="*/ 0 h 65"/>
                <a:gd name="T120" fmla="*/ 0 w 40"/>
                <a:gd name="T121" fmla="*/ 0 h 65"/>
                <a:gd name="T122" fmla="*/ 0 w 40"/>
                <a:gd name="T123" fmla="*/ 0 h 65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40"/>
                <a:gd name="T187" fmla="*/ 0 h 65"/>
                <a:gd name="T188" fmla="*/ 40 w 40"/>
                <a:gd name="T189" fmla="*/ 65 h 65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40" h="65">
                  <a:moveTo>
                    <a:pt x="31" y="58"/>
                  </a:moveTo>
                  <a:lnTo>
                    <a:pt x="29" y="60"/>
                  </a:lnTo>
                  <a:lnTo>
                    <a:pt x="28" y="60"/>
                  </a:lnTo>
                  <a:lnTo>
                    <a:pt x="28" y="62"/>
                  </a:lnTo>
                  <a:lnTo>
                    <a:pt x="27" y="62"/>
                  </a:lnTo>
                  <a:lnTo>
                    <a:pt x="26" y="63"/>
                  </a:lnTo>
                  <a:lnTo>
                    <a:pt x="25" y="63"/>
                  </a:lnTo>
                  <a:lnTo>
                    <a:pt x="24" y="64"/>
                  </a:lnTo>
                  <a:lnTo>
                    <a:pt x="22" y="64"/>
                  </a:lnTo>
                  <a:lnTo>
                    <a:pt x="20" y="64"/>
                  </a:lnTo>
                  <a:lnTo>
                    <a:pt x="19" y="65"/>
                  </a:lnTo>
                  <a:lnTo>
                    <a:pt x="18" y="65"/>
                  </a:lnTo>
                  <a:lnTo>
                    <a:pt x="17" y="65"/>
                  </a:lnTo>
                  <a:lnTo>
                    <a:pt x="15" y="65"/>
                  </a:lnTo>
                  <a:lnTo>
                    <a:pt x="14" y="65"/>
                  </a:lnTo>
                  <a:lnTo>
                    <a:pt x="12" y="65"/>
                  </a:lnTo>
                  <a:lnTo>
                    <a:pt x="11" y="65"/>
                  </a:lnTo>
                  <a:lnTo>
                    <a:pt x="9" y="64"/>
                  </a:lnTo>
                  <a:lnTo>
                    <a:pt x="8" y="64"/>
                  </a:lnTo>
                  <a:lnTo>
                    <a:pt x="7" y="63"/>
                  </a:lnTo>
                  <a:lnTo>
                    <a:pt x="6" y="62"/>
                  </a:lnTo>
                  <a:lnTo>
                    <a:pt x="5" y="62"/>
                  </a:lnTo>
                  <a:lnTo>
                    <a:pt x="4" y="60"/>
                  </a:lnTo>
                  <a:lnTo>
                    <a:pt x="3" y="59"/>
                  </a:lnTo>
                  <a:lnTo>
                    <a:pt x="2" y="58"/>
                  </a:lnTo>
                  <a:lnTo>
                    <a:pt x="2" y="57"/>
                  </a:lnTo>
                  <a:lnTo>
                    <a:pt x="2" y="56"/>
                  </a:lnTo>
                  <a:lnTo>
                    <a:pt x="0" y="54"/>
                  </a:lnTo>
                  <a:lnTo>
                    <a:pt x="0" y="53"/>
                  </a:lnTo>
                  <a:lnTo>
                    <a:pt x="0" y="51"/>
                  </a:lnTo>
                  <a:lnTo>
                    <a:pt x="0" y="49"/>
                  </a:lnTo>
                  <a:lnTo>
                    <a:pt x="0" y="48"/>
                  </a:lnTo>
                  <a:lnTo>
                    <a:pt x="2" y="46"/>
                  </a:lnTo>
                  <a:lnTo>
                    <a:pt x="2" y="45"/>
                  </a:lnTo>
                  <a:lnTo>
                    <a:pt x="3" y="44"/>
                  </a:lnTo>
                  <a:lnTo>
                    <a:pt x="4" y="43"/>
                  </a:lnTo>
                  <a:lnTo>
                    <a:pt x="4" y="41"/>
                  </a:lnTo>
                  <a:lnTo>
                    <a:pt x="5" y="41"/>
                  </a:lnTo>
                  <a:lnTo>
                    <a:pt x="6" y="40"/>
                  </a:lnTo>
                  <a:lnTo>
                    <a:pt x="7" y="39"/>
                  </a:lnTo>
                  <a:lnTo>
                    <a:pt x="8" y="39"/>
                  </a:lnTo>
                  <a:lnTo>
                    <a:pt x="10" y="38"/>
                  </a:lnTo>
                  <a:lnTo>
                    <a:pt x="11" y="38"/>
                  </a:lnTo>
                  <a:lnTo>
                    <a:pt x="12" y="37"/>
                  </a:lnTo>
                  <a:lnTo>
                    <a:pt x="14" y="37"/>
                  </a:lnTo>
                  <a:lnTo>
                    <a:pt x="15" y="37"/>
                  </a:lnTo>
                  <a:lnTo>
                    <a:pt x="17" y="36"/>
                  </a:lnTo>
                  <a:lnTo>
                    <a:pt x="19" y="36"/>
                  </a:lnTo>
                  <a:lnTo>
                    <a:pt x="22" y="36"/>
                  </a:lnTo>
                  <a:lnTo>
                    <a:pt x="26" y="35"/>
                  </a:lnTo>
                  <a:lnTo>
                    <a:pt x="29" y="35"/>
                  </a:lnTo>
                  <a:lnTo>
                    <a:pt x="31" y="34"/>
                  </a:lnTo>
                  <a:lnTo>
                    <a:pt x="31" y="31"/>
                  </a:lnTo>
                  <a:lnTo>
                    <a:pt x="31" y="30"/>
                  </a:lnTo>
                  <a:lnTo>
                    <a:pt x="31" y="29"/>
                  </a:lnTo>
                  <a:lnTo>
                    <a:pt x="30" y="28"/>
                  </a:lnTo>
                  <a:lnTo>
                    <a:pt x="30" y="27"/>
                  </a:lnTo>
                  <a:lnTo>
                    <a:pt x="29" y="27"/>
                  </a:lnTo>
                  <a:lnTo>
                    <a:pt x="29" y="26"/>
                  </a:lnTo>
                  <a:lnTo>
                    <a:pt x="28" y="26"/>
                  </a:lnTo>
                  <a:lnTo>
                    <a:pt x="27" y="25"/>
                  </a:lnTo>
                  <a:lnTo>
                    <a:pt x="26" y="25"/>
                  </a:lnTo>
                  <a:lnTo>
                    <a:pt x="25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0" y="24"/>
                  </a:lnTo>
                  <a:lnTo>
                    <a:pt x="18" y="24"/>
                  </a:lnTo>
                  <a:lnTo>
                    <a:pt x="17" y="24"/>
                  </a:lnTo>
                  <a:lnTo>
                    <a:pt x="16" y="24"/>
                  </a:lnTo>
                  <a:lnTo>
                    <a:pt x="15" y="25"/>
                  </a:lnTo>
                  <a:lnTo>
                    <a:pt x="14" y="25"/>
                  </a:lnTo>
                  <a:lnTo>
                    <a:pt x="13" y="25"/>
                  </a:lnTo>
                  <a:lnTo>
                    <a:pt x="13" y="26"/>
                  </a:lnTo>
                  <a:lnTo>
                    <a:pt x="11" y="26"/>
                  </a:lnTo>
                  <a:lnTo>
                    <a:pt x="11" y="27"/>
                  </a:lnTo>
                  <a:lnTo>
                    <a:pt x="10" y="28"/>
                  </a:lnTo>
                  <a:lnTo>
                    <a:pt x="10" y="29"/>
                  </a:lnTo>
                  <a:lnTo>
                    <a:pt x="9" y="31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4"/>
                  </a:lnTo>
                  <a:lnTo>
                    <a:pt x="5" y="23"/>
                  </a:lnTo>
                  <a:lnTo>
                    <a:pt x="6" y="21"/>
                  </a:lnTo>
                  <a:lnTo>
                    <a:pt x="6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9" y="18"/>
                  </a:lnTo>
                  <a:lnTo>
                    <a:pt x="10" y="18"/>
                  </a:lnTo>
                  <a:lnTo>
                    <a:pt x="11" y="17"/>
                  </a:lnTo>
                  <a:lnTo>
                    <a:pt x="13" y="17"/>
                  </a:lnTo>
                  <a:lnTo>
                    <a:pt x="15" y="17"/>
                  </a:lnTo>
                  <a:lnTo>
                    <a:pt x="16" y="16"/>
                  </a:lnTo>
                  <a:lnTo>
                    <a:pt x="17" y="16"/>
                  </a:lnTo>
                  <a:lnTo>
                    <a:pt x="18" y="16"/>
                  </a:lnTo>
                  <a:lnTo>
                    <a:pt x="20" y="16"/>
                  </a:lnTo>
                  <a:lnTo>
                    <a:pt x="22" y="16"/>
                  </a:lnTo>
                  <a:lnTo>
                    <a:pt x="24" y="16"/>
                  </a:lnTo>
                  <a:lnTo>
                    <a:pt x="26" y="16"/>
                  </a:lnTo>
                  <a:lnTo>
                    <a:pt x="27" y="16"/>
                  </a:lnTo>
                  <a:lnTo>
                    <a:pt x="29" y="17"/>
                  </a:lnTo>
                  <a:lnTo>
                    <a:pt x="30" y="17"/>
                  </a:lnTo>
                  <a:lnTo>
                    <a:pt x="31" y="17"/>
                  </a:lnTo>
                  <a:lnTo>
                    <a:pt x="32" y="18"/>
                  </a:lnTo>
                  <a:lnTo>
                    <a:pt x="33" y="19"/>
                  </a:lnTo>
                  <a:lnTo>
                    <a:pt x="35" y="20"/>
                  </a:lnTo>
                  <a:lnTo>
                    <a:pt x="35" y="21"/>
                  </a:lnTo>
                  <a:lnTo>
                    <a:pt x="36" y="23"/>
                  </a:lnTo>
                  <a:lnTo>
                    <a:pt x="37" y="24"/>
                  </a:lnTo>
                  <a:lnTo>
                    <a:pt x="37" y="25"/>
                  </a:lnTo>
                  <a:lnTo>
                    <a:pt x="38" y="27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8" y="34"/>
                  </a:lnTo>
                  <a:lnTo>
                    <a:pt x="38" y="44"/>
                  </a:lnTo>
                  <a:lnTo>
                    <a:pt x="38" y="53"/>
                  </a:lnTo>
                  <a:lnTo>
                    <a:pt x="38" y="55"/>
                  </a:lnTo>
                  <a:lnTo>
                    <a:pt x="38" y="57"/>
                  </a:lnTo>
                  <a:lnTo>
                    <a:pt x="39" y="59"/>
                  </a:lnTo>
                  <a:lnTo>
                    <a:pt x="39" y="60"/>
                  </a:lnTo>
                  <a:lnTo>
                    <a:pt x="39" y="63"/>
                  </a:lnTo>
                  <a:lnTo>
                    <a:pt x="40" y="64"/>
                  </a:lnTo>
                  <a:lnTo>
                    <a:pt x="33" y="64"/>
                  </a:lnTo>
                  <a:lnTo>
                    <a:pt x="32" y="63"/>
                  </a:lnTo>
                  <a:lnTo>
                    <a:pt x="32" y="62"/>
                  </a:lnTo>
                  <a:lnTo>
                    <a:pt x="31" y="59"/>
                  </a:lnTo>
                  <a:lnTo>
                    <a:pt x="31" y="58"/>
                  </a:lnTo>
                  <a:close/>
                  <a:moveTo>
                    <a:pt x="31" y="41"/>
                  </a:moveTo>
                  <a:lnTo>
                    <a:pt x="29" y="43"/>
                  </a:lnTo>
                  <a:lnTo>
                    <a:pt x="26" y="43"/>
                  </a:lnTo>
                  <a:lnTo>
                    <a:pt x="23" y="44"/>
                  </a:lnTo>
                  <a:lnTo>
                    <a:pt x="22" y="44"/>
                  </a:lnTo>
                  <a:lnTo>
                    <a:pt x="20" y="44"/>
                  </a:lnTo>
                  <a:lnTo>
                    <a:pt x="18" y="44"/>
                  </a:lnTo>
                  <a:lnTo>
                    <a:pt x="16" y="45"/>
                  </a:lnTo>
                  <a:lnTo>
                    <a:pt x="14" y="45"/>
                  </a:lnTo>
                  <a:lnTo>
                    <a:pt x="13" y="45"/>
                  </a:lnTo>
                  <a:lnTo>
                    <a:pt x="12" y="46"/>
                  </a:lnTo>
                  <a:lnTo>
                    <a:pt x="11" y="46"/>
                  </a:lnTo>
                  <a:lnTo>
                    <a:pt x="10" y="46"/>
                  </a:lnTo>
                  <a:lnTo>
                    <a:pt x="10" y="47"/>
                  </a:lnTo>
                  <a:lnTo>
                    <a:pt x="9" y="47"/>
                  </a:lnTo>
                  <a:lnTo>
                    <a:pt x="9" y="48"/>
                  </a:lnTo>
                  <a:lnTo>
                    <a:pt x="8" y="49"/>
                  </a:lnTo>
                  <a:lnTo>
                    <a:pt x="8" y="50"/>
                  </a:lnTo>
                  <a:lnTo>
                    <a:pt x="8" y="53"/>
                  </a:lnTo>
                  <a:lnTo>
                    <a:pt x="9" y="54"/>
                  </a:lnTo>
                  <a:lnTo>
                    <a:pt x="9" y="55"/>
                  </a:lnTo>
                  <a:lnTo>
                    <a:pt x="10" y="55"/>
                  </a:lnTo>
                  <a:lnTo>
                    <a:pt x="11" y="56"/>
                  </a:lnTo>
                  <a:lnTo>
                    <a:pt x="13" y="57"/>
                  </a:lnTo>
                  <a:lnTo>
                    <a:pt x="15" y="57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2" y="57"/>
                  </a:lnTo>
                  <a:lnTo>
                    <a:pt x="22" y="56"/>
                  </a:lnTo>
                  <a:lnTo>
                    <a:pt x="23" y="56"/>
                  </a:lnTo>
                  <a:lnTo>
                    <a:pt x="25" y="55"/>
                  </a:lnTo>
                  <a:lnTo>
                    <a:pt x="27" y="54"/>
                  </a:lnTo>
                  <a:lnTo>
                    <a:pt x="28" y="53"/>
                  </a:lnTo>
                  <a:lnTo>
                    <a:pt x="29" y="51"/>
                  </a:lnTo>
                  <a:lnTo>
                    <a:pt x="30" y="50"/>
                  </a:lnTo>
                  <a:lnTo>
                    <a:pt x="30" y="49"/>
                  </a:lnTo>
                  <a:lnTo>
                    <a:pt x="31" y="48"/>
                  </a:lnTo>
                  <a:lnTo>
                    <a:pt x="31" y="46"/>
                  </a:lnTo>
                  <a:lnTo>
                    <a:pt x="31" y="44"/>
                  </a:lnTo>
                  <a:lnTo>
                    <a:pt x="31" y="41"/>
                  </a:lnTo>
                  <a:close/>
                  <a:moveTo>
                    <a:pt x="16" y="13"/>
                  </a:moveTo>
                  <a:lnTo>
                    <a:pt x="22" y="0"/>
                  </a:lnTo>
                  <a:lnTo>
                    <a:pt x="31" y="0"/>
                  </a:lnTo>
                  <a:lnTo>
                    <a:pt x="22" y="13"/>
                  </a:lnTo>
                  <a:lnTo>
                    <a:pt x="16" y="1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6" name="Rectangle 1375"/>
            <p:cNvSpPr>
              <a:spLocks noChangeAspect="1" noChangeArrowheads="1"/>
            </p:cNvSpPr>
            <p:nvPr/>
          </p:nvSpPr>
          <p:spPr bwMode="auto">
            <a:xfrm>
              <a:off x="4266" y="1673"/>
              <a:ext cx="7" cy="3"/>
            </a:xfrm>
            <a:prstGeom prst="rect">
              <a:avLst/>
            </a:prstGeom>
            <a:solidFill>
              <a:schemeClr val="bg1"/>
            </a:solidFill>
            <a:ln w="0">
              <a:solidFill>
                <a:srgbClr val="000000"/>
              </a:solidFill>
              <a:miter lim="800000"/>
              <a:headEnd/>
              <a:tailEnd/>
            </a:ln>
          </p:spPr>
          <p:txBody>
            <a:bodyPr bIns="0"/>
            <a:lstStyle>
              <a:lvl1pPr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1pPr>
              <a:lvl2pPr marL="742950" indent="-28575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2pPr>
              <a:lvl3pPr marL="11430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3pPr>
              <a:lvl4pPr marL="16002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4pPr>
              <a:lvl5pPr marL="2057400" indent="-228600"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  <a:cs typeface="Arial" panose="020B0604020202020204" pitchFamily="34" charset="0"/>
                </a:defRPr>
              </a:lvl9pPr>
            </a:lstStyle>
            <a:p>
              <a:pPr eaLnBrk="1" hangingPunct="1"/>
              <a:endParaRPr lang="pt-BR" altLang="pt-BR"/>
            </a:p>
          </p:txBody>
        </p:sp>
        <p:sp>
          <p:nvSpPr>
            <p:cNvPr id="20287" name="Freeform 1376"/>
            <p:cNvSpPr>
              <a:spLocks noChangeAspect="1"/>
            </p:cNvSpPr>
            <p:nvPr/>
          </p:nvSpPr>
          <p:spPr bwMode="auto">
            <a:xfrm>
              <a:off x="4285" y="1661"/>
              <a:ext cx="19" cy="21"/>
            </a:xfrm>
            <a:custGeom>
              <a:avLst/>
              <a:gdLst>
                <a:gd name="T0" fmla="*/ 0 w 58"/>
                <a:gd name="T1" fmla="*/ 0 h 64"/>
                <a:gd name="T2" fmla="*/ 0 w 58"/>
                <a:gd name="T3" fmla="*/ 0 h 64"/>
                <a:gd name="T4" fmla="*/ 0 w 58"/>
                <a:gd name="T5" fmla="*/ 0 h 64"/>
                <a:gd name="T6" fmla="*/ 0 w 58"/>
                <a:gd name="T7" fmla="*/ 0 h 64"/>
                <a:gd name="T8" fmla="*/ 0 w 58"/>
                <a:gd name="T9" fmla="*/ 0 h 64"/>
                <a:gd name="T10" fmla="*/ 0 w 58"/>
                <a:gd name="T11" fmla="*/ 0 h 64"/>
                <a:gd name="T12" fmla="*/ 0 w 58"/>
                <a:gd name="T13" fmla="*/ 0 h 64"/>
                <a:gd name="T14" fmla="*/ 0 w 58"/>
                <a:gd name="T15" fmla="*/ 0 h 64"/>
                <a:gd name="T16" fmla="*/ 0 w 58"/>
                <a:gd name="T17" fmla="*/ 0 h 64"/>
                <a:gd name="T18" fmla="*/ 0 w 58"/>
                <a:gd name="T19" fmla="*/ 0 h 64"/>
                <a:gd name="T20" fmla="*/ 0 w 58"/>
                <a:gd name="T21" fmla="*/ 0 h 64"/>
                <a:gd name="T22" fmla="*/ 0 w 58"/>
                <a:gd name="T23" fmla="*/ 0 h 64"/>
                <a:gd name="T24" fmla="*/ 0 w 58"/>
                <a:gd name="T25" fmla="*/ 0 h 64"/>
                <a:gd name="T26" fmla="*/ 0 w 58"/>
                <a:gd name="T27" fmla="*/ 0 h 64"/>
                <a:gd name="T28" fmla="*/ 0 w 58"/>
                <a:gd name="T29" fmla="*/ 0 h 64"/>
                <a:gd name="T30" fmla="*/ 0 w 58"/>
                <a:gd name="T31" fmla="*/ 0 h 64"/>
                <a:gd name="T32" fmla="*/ 0 w 58"/>
                <a:gd name="T33" fmla="*/ 0 h 64"/>
                <a:gd name="T34" fmla="*/ 0 w 58"/>
                <a:gd name="T35" fmla="*/ 0 h 64"/>
                <a:gd name="T36" fmla="*/ 0 w 58"/>
                <a:gd name="T37" fmla="*/ 0 h 64"/>
                <a:gd name="T38" fmla="*/ 0 w 58"/>
                <a:gd name="T39" fmla="*/ 0 h 64"/>
                <a:gd name="T40" fmla="*/ 0 w 58"/>
                <a:gd name="T41" fmla="*/ 0 h 64"/>
                <a:gd name="T42" fmla="*/ 0 w 58"/>
                <a:gd name="T43" fmla="*/ 0 h 6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8"/>
                <a:gd name="T67" fmla="*/ 0 h 64"/>
                <a:gd name="T68" fmla="*/ 58 w 58"/>
                <a:gd name="T69" fmla="*/ 64 h 6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8" h="64">
                  <a:moveTo>
                    <a:pt x="0" y="64"/>
                  </a:moveTo>
                  <a:lnTo>
                    <a:pt x="0" y="0"/>
                  </a:lnTo>
                  <a:lnTo>
                    <a:pt x="14" y="0"/>
                  </a:lnTo>
                  <a:lnTo>
                    <a:pt x="26" y="45"/>
                  </a:lnTo>
                  <a:lnTo>
                    <a:pt x="27" y="48"/>
                  </a:lnTo>
                  <a:lnTo>
                    <a:pt x="28" y="50"/>
                  </a:lnTo>
                  <a:lnTo>
                    <a:pt x="29" y="54"/>
                  </a:lnTo>
                  <a:lnTo>
                    <a:pt x="29" y="53"/>
                  </a:lnTo>
                  <a:lnTo>
                    <a:pt x="30" y="50"/>
                  </a:lnTo>
                  <a:lnTo>
                    <a:pt x="30" y="48"/>
                  </a:lnTo>
                  <a:lnTo>
                    <a:pt x="30" y="47"/>
                  </a:lnTo>
                  <a:lnTo>
                    <a:pt x="32" y="44"/>
                  </a:lnTo>
                  <a:lnTo>
                    <a:pt x="44" y="0"/>
                  </a:lnTo>
                  <a:lnTo>
                    <a:pt x="58" y="0"/>
                  </a:lnTo>
                  <a:lnTo>
                    <a:pt x="58" y="64"/>
                  </a:lnTo>
                  <a:lnTo>
                    <a:pt x="49" y="64"/>
                  </a:lnTo>
                  <a:lnTo>
                    <a:pt x="49" y="8"/>
                  </a:lnTo>
                  <a:lnTo>
                    <a:pt x="34" y="64"/>
                  </a:lnTo>
                  <a:lnTo>
                    <a:pt x="24" y="64"/>
                  </a:lnTo>
                  <a:lnTo>
                    <a:pt x="8" y="8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8" name="Freeform 1377"/>
            <p:cNvSpPr>
              <a:spLocks noChangeAspect="1" noEditPoints="1"/>
            </p:cNvSpPr>
            <p:nvPr/>
          </p:nvSpPr>
          <p:spPr bwMode="auto">
            <a:xfrm>
              <a:off x="4307" y="1661"/>
              <a:ext cx="2" cy="21"/>
            </a:xfrm>
            <a:custGeom>
              <a:avLst/>
              <a:gdLst>
                <a:gd name="T0" fmla="*/ 0 w 8"/>
                <a:gd name="T1" fmla="*/ 0 h 64"/>
                <a:gd name="T2" fmla="*/ 0 w 8"/>
                <a:gd name="T3" fmla="*/ 0 h 64"/>
                <a:gd name="T4" fmla="*/ 0 w 8"/>
                <a:gd name="T5" fmla="*/ 0 h 64"/>
                <a:gd name="T6" fmla="*/ 0 w 8"/>
                <a:gd name="T7" fmla="*/ 0 h 64"/>
                <a:gd name="T8" fmla="*/ 0 w 8"/>
                <a:gd name="T9" fmla="*/ 0 h 64"/>
                <a:gd name="T10" fmla="*/ 0 w 8"/>
                <a:gd name="T11" fmla="*/ 0 h 64"/>
                <a:gd name="T12" fmla="*/ 0 w 8"/>
                <a:gd name="T13" fmla="*/ 0 h 64"/>
                <a:gd name="T14" fmla="*/ 0 w 8"/>
                <a:gd name="T15" fmla="*/ 0 h 64"/>
                <a:gd name="T16" fmla="*/ 0 w 8"/>
                <a:gd name="T17" fmla="*/ 0 h 64"/>
                <a:gd name="T18" fmla="*/ 0 w 8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4"/>
                <a:gd name="T32" fmla="*/ 8 w 8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4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8" y="17"/>
                  </a:lnTo>
                  <a:lnTo>
                    <a:pt x="8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89" name="Freeform 1378"/>
            <p:cNvSpPr>
              <a:spLocks noChangeAspect="1"/>
            </p:cNvSpPr>
            <p:nvPr/>
          </p:nvSpPr>
          <p:spPr bwMode="auto">
            <a:xfrm>
              <a:off x="4313" y="1666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5"/>
                  </a:lnTo>
                  <a:lnTo>
                    <a:pt x="9" y="4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2"/>
                  </a:lnTo>
                  <a:lnTo>
                    <a:pt x="8" y="23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0" name="Freeform 1379"/>
            <p:cNvSpPr>
              <a:spLocks noChangeAspect="1" noEditPoints="1"/>
            </p:cNvSpPr>
            <p:nvPr/>
          </p:nvSpPr>
          <p:spPr bwMode="auto">
            <a:xfrm>
              <a:off x="4323" y="1661"/>
              <a:ext cx="3" cy="21"/>
            </a:xfrm>
            <a:custGeom>
              <a:avLst/>
              <a:gdLst>
                <a:gd name="T0" fmla="*/ 0 w 7"/>
                <a:gd name="T1" fmla="*/ 0 h 64"/>
                <a:gd name="T2" fmla="*/ 0 w 7"/>
                <a:gd name="T3" fmla="*/ 0 h 64"/>
                <a:gd name="T4" fmla="*/ 0 w 7"/>
                <a:gd name="T5" fmla="*/ 0 h 64"/>
                <a:gd name="T6" fmla="*/ 0 w 7"/>
                <a:gd name="T7" fmla="*/ 0 h 64"/>
                <a:gd name="T8" fmla="*/ 0 w 7"/>
                <a:gd name="T9" fmla="*/ 0 h 64"/>
                <a:gd name="T10" fmla="*/ 0 w 7"/>
                <a:gd name="T11" fmla="*/ 0 h 64"/>
                <a:gd name="T12" fmla="*/ 0 w 7"/>
                <a:gd name="T13" fmla="*/ 0 h 64"/>
                <a:gd name="T14" fmla="*/ 0 w 7"/>
                <a:gd name="T15" fmla="*/ 0 h 64"/>
                <a:gd name="T16" fmla="*/ 0 w 7"/>
                <a:gd name="T17" fmla="*/ 0 h 64"/>
                <a:gd name="T18" fmla="*/ 0 w 7"/>
                <a:gd name="T19" fmla="*/ 0 h 64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64"/>
                <a:gd name="T32" fmla="*/ 7 w 7"/>
                <a:gd name="T33" fmla="*/ 64 h 64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64">
                  <a:moveTo>
                    <a:pt x="0" y="8"/>
                  </a:moveTo>
                  <a:lnTo>
                    <a:pt x="0" y="0"/>
                  </a:lnTo>
                  <a:lnTo>
                    <a:pt x="7" y="0"/>
                  </a:lnTo>
                  <a:lnTo>
                    <a:pt x="7" y="8"/>
                  </a:lnTo>
                  <a:lnTo>
                    <a:pt x="0" y="8"/>
                  </a:lnTo>
                  <a:close/>
                  <a:moveTo>
                    <a:pt x="0" y="64"/>
                  </a:moveTo>
                  <a:lnTo>
                    <a:pt x="0" y="17"/>
                  </a:lnTo>
                  <a:lnTo>
                    <a:pt x="7" y="17"/>
                  </a:lnTo>
                  <a:lnTo>
                    <a:pt x="7" y="64"/>
                  </a:lnTo>
                  <a:lnTo>
                    <a:pt x="0" y="6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1" name="Freeform 1380"/>
            <p:cNvSpPr>
              <a:spLocks noChangeAspect="1"/>
            </p:cNvSpPr>
            <p:nvPr/>
          </p:nvSpPr>
          <p:spPr bwMode="auto">
            <a:xfrm>
              <a:off x="4330" y="1666"/>
              <a:ext cx="19" cy="16"/>
            </a:xfrm>
            <a:custGeom>
              <a:avLst/>
              <a:gdLst>
                <a:gd name="T0" fmla="*/ 0 w 58"/>
                <a:gd name="T1" fmla="*/ 0 h 48"/>
                <a:gd name="T2" fmla="*/ 0 w 58"/>
                <a:gd name="T3" fmla="*/ 0 h 48"/>
                <a:gd name="T4" fmla="*/ 0 w 58"/>
                <a:gd name="T5" fmla="*/ 0 h 48"/>
                <a:gd name="T6" fmla="*/ 0 w 58"/>
                <a:gd name="T7" fmla="*/ 0 h 48"/>
                <a:gd name="T8" fmla="*/ 0 w 58"/>
                <a:gd name="T9" fmla="*/ 0 h 48"/>
                <a:gd name="T10" fmla="*/ 0 w 58"/>
                <a:gd name="T11" fmla="*/ 0 h 48"/>
                <a:gd name="T12" fmla="*/ 0 w 58"/>
                <a:gd name="T13" fmla="*/ 0 h 48"/>
                <a:gd name="T14" fmla="*/ 0 w 58"/>
                <a:gd name="T15" fmla="*/ 0 h 48"/>
                <a:gd name="T16" fmla="*/ 0 w 58"/>
                <a:gd name="T17" fmla="*/ 0 h 48"/>
                <a:gd name="T18" fmla="*/ 0 w 58"/>
                <a:gd name="T19" fmla="*/ 0 h 48"/>
                <a:gd name="T20" fmla="*/ 0 w 58"/>
                <a:gd name="T21" fmla="*/ 0 h 48"/>
                <a:gd name="T22" fmla="*/ 0 w 58"/>
                <a:gd name="T23" fmla="*/ 0 h 48"/>
                <a:gd name="T24" fmla="*/ 0 w 58"/>
                <a:gd name="T25" fmla="*/ 0 h 48"/>
                <a:gd name="T26" fmla="*/ 0 w 58"/>
                <a:gd name="T27" fmla="*/ 0 h 48"/>
                <a:gd name="T28" fmla="*/ 0 w 58"/>
                <a:gd name="T29" fmla="*/ 0 h 48"/>
                <a:gd name="T30" fmla="*/ 0 w 58"/>
                <a:gd name="T31" fmla="*/ 0 h 48"/>
                <a:gd name="T32" fmla="*/ 0 w 58"/>
                <a:gd name="T33" fmla="*/ 0 h 48"/>
                <a:gd name="T34" fmla="*/ 0 w 58"/>
                <a:gd name="T35" fmla="*/ 0 h 48"/>
                <a:gd name="T36" fmla="*/ 0 w 58"/>
                <a:gd name="T37" fmla="*/ 0 h 48"/>
                <a:gd name="T38" fmla="*/ 0 w 58"/>
                <a:gd name="T39" fmla="*/ 0 h 48"/>
                <a:gd name="T40" fmla="*/ 0 w 58"/>
                <a:gd name="T41" fmla="*/ 0 h 48"/>
                <a:gd name="T42" fmla="*/ 0 w 58"/>
                <a:gd name="T43" fmla="*/ 0 h 48"/>
                <a:gd name="T44" fmla="*/ 0 w 58"/>
                <a:gd name="T45" fmla="*/ 0 h 48"/>
                <a:gd name="T46" fmla="*/ 0 w 58"/>
                <a:gd name="T47" fmla="*/ 0 h 48"/>
                <a:gd name="T48" fmla="*/ 0 w 58"/>
                <a:gd name="T49" fmla="*/ 0 h 48"/>
                <a:gd name="T50" fmla="*/ 0 w 58"/>
                <a:gd name="T51" fmla="*/ 0 h 48"/>
                <a:gd name="T52" fmla="*/ 0 w 58"/>
                <a:gd name="T53" fmla="*/ 0 h 48"/>
                <a:gd name="T54" fmla="*/ 0 w 58"/>
                <a:gd name="T55" fmla="*/ 0 h 48"/>
                <a:gd name="T56" fmla="*/ 0 w 58"/>
                <a:gd name="T57" fmla="*/ 0 h 48"/>
                <a:gd name="T58" fmla="*/ 0 w 58"/>
                <a:gd name="T59" fmla="*/ 0 h 48"/>
                <a:gd name="T60" fmla="*/ 0 w 58"/>
                <a:gd name="T61" fmla="*/ 0 h 48"/>
                <a:gd name="T62" fmla="*/ 0 w 58"/>
                <a:gd name="T63" fmla="*/ 0 h 48"/>
                <a:gd name="T64" fmla="*/ 0 w 58"/>
                <a:gd name="T65" fmla="*/ 0 h 48"/>
                <a:gd name="T66" fmla="*/ 0 w 58"/>
                <a:gd name="T67" fmla="*/ 0 h 48"/>
                <a:gd name="T68" fmla="*/ 0 w 58"/>
                <a:gd name="T69" fmla="*/ 0 h 48"/>
                <a:gd name="T70" fmla="*/ 0 w 58"/>
                <a:gd name="T71" fmla="*/ 0 h 48"/>
                <a:gd name="T72" fmla="*/ 0 w 58"/>
                <a:gd name="T73" fmla="*/ 0 h 48"/>
                <a:gd name="T74" fmla="*/ 0 w 58"/>
                <a:gd name="T75" fmla="*/ 0 h 48"/>
                <a:gd name="T76" fmla="*/ 0 w 58"/>
                <a:gd name="T77" fmla="*/ 0 h 48"/>
                <a:gd name="T78" fmla="*/ 0 w 58"/>
                <a:gd name="T79" fmla="*/ 0 h 48"/>
                <a:gd name="T80" fmla="*/ 0 w 58"/>
                <a:gd name="T81" fmla="*/ 0 h 48"/>
                <a:gd name="T82" fmla="*/ 0 w 58"/>
                <a:gd name="T83" fmla="*/ 0 h 4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8"/>
                <a:gd name="T127" fmla="*/ 0 h 48"/>
                <a:gd name="T128" fmla="*/ 58 w 58"/>
                <a:gd name="T129" fmla="*/ 48 h 4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8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9"/>
                  </a:lnTo>
                  <a:lnTo>
                    <a:pt x="8" y="7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0" y="3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6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1"/>
                  </a:lnTo>
                  <a:lnTo>
                    <a:pt x="25" y="1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29" y="5"/>
                  </a:lnTo>
                  <a:lnTo>
                    <a:pt x="30" y="7"/>
                  </a:lnTo>
                  <a:lnTo>
                    <a:pt x="31" y="8"/>
                  </a:lnTo>
                  <a:lnTo>
                    <a:pt x="31" y="9"/>
                  </a:lnTo>
                  <a:lnTo>
                    <a:pt x="32" y="8"/>
                  </a:lnTo>
                  <a:lnTo>
                    <a:pt x="32" y="7"/>
                  </a:lnTo>
                  <a:lnTo>
                    <a:pt x="33" y="5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7" y="2"/>
                  </a:lnTo>
                  <a:lnTo>
                    <a:pt x="39" y="1"/>
                  </a:lnTo>
                  <a:lnTo>
                    <a:pt x="40" y="1"/>
                  </a:lnTo>
                  <a:lnTo>
                    <a:pt x="41" y="1"/>
                  </a:lnTo>
                  <a:lnTo>
                    <a:pt x="43" y="0"/>
                  </a:lnTo>
                  <a:lnTo>
                    <a:pt x="44" y="0"/>
                  </a:lnTo>
                  <a:lnTo>
                    <a:pt x="46" y="0"/>
                  </a:lnTo>
                  <a:lnTo>
                    <a:pt x="47" y="0"/>
                  </a:lnTo>
                  <a:lnTo>
                    <a:pt x="49" y="0"/>
                  </a:lnTo>
                  <a:lnTo>
                    <a:pt x="50" y="1"/>
                  </a:lnTo>
                  <a:lnTo>
                    <a:pt x="51" y="1"/>
                  </a:lnTo>
                  <a:lnTo>
                    <a:pt x="52" y="2"/>
                  </a:lnTo>
                  <a:lnTo>
                    <a:pt x="53" y="3"/>
                  </a:lnTo>
                  <a:lnTo>
                    <a:pt x="54" y="3"/>
                  </a:lnTo>
                  <a:lnTo>
                    <a:pt x="56" y="4"/>
                  </a:lnTo>
                  <a:lnTo>
                    <a:pt x="56" y="5"/>
                  </a:lnTo>
                  <a:lnTo>
                    <a:pt x="57" y="8"/>
                  </a:lnTo>
                  <a:lnTo>
                    <a:pt x="57" y="9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3"/>
                  </a:lnTo>
                  <a:lnTo>
                    <a:pt x="58" y="15"/>
                  </a:lnTo>
                  <a:lnTo>
                    <a:pt x="58" y="48"/>
                  </a:lnTo>
                  <a:lnTo>
                    <a:pt x="50" y="48"/>
                  </a:lnTo>
                  <a:lnTo>
                    <a:pt x="50" y="19"/>
                  </a:lnTo>
                  <a:lnTo>
                    <a:pt x="50" y="18"/>
                  </a:lnTo>
                  <a:lnTo>
                    <a:pt x="50" y="17"/>
                  </a:lnTo>
                  <a:lnTo>
                    <a:pt x="50" y="15"/>
                  </a:lnTo>
                  <a:lnTo>
                    <a:pt x="50" y="13"/>
                  </a:lnTo>
                  <a:lnTo>
                    <a:pt x="49" y="12"/>
                  </a:lnTo>
                  <a:lnTo>
                    <a:pt x="49" y="11"/>
                  </a:lnTo>
                  <a:lnTo>
                    <a:pt x="48" y="10"/>
                  </a:lnTo>
                  <a:lnTo>
                    <a:pt x="47" y="9"/>
                  </a:lnTo>
                  <a:lnTo>
                    <a:pt x="46" y="9"/>
                  </a:lnTo>
                  <a:lnTo>
                    <a:pt x="45" y="8"/>
                  </a:lnTo>
                  <a:lnTo>
                    <a:pt x="44" y="8"/>
                  </a:lnTo>
                  <a:lnTo>
                    <a:pt x="43" y="8"/>
                  </a:lnTo>
                  <a:lnTo>
                    <a:pt x="42" y="8"/>
                  </a:lnTo>
                  <a:lnTo>
                    <a:pt x="41" y="8"/>
                  </a:lnTo>
                  <a:lnTo>
                    <a:pt x="40" y="8"/>
                  </a:lnTo>
                  <a:lnTo>
                    <a:pt x="39" y="9"/>
                  </a:lnTo>
                  <a:lnTo>
                    <a:pt x="38" y="9"/>
                  </a:lnTo>
                  <a:lnTo>
                    <a:pt x="37" y="10"/>
                  </a:lnTo>
                  <a:lnTo>
                    <a:pt x="36" y="11"/>
                  </a:lnTo>
                  <a:lnTo>
                    <a:pt x="34" y="12"/>
                  </a:lnTo>
                  <a:lnTo>
                    <a:pt x="34" y="13"/>
                  </a:lnTo>
                  <a:lnTo>
                    <a:pt x="33" y="14"/>
                  </a:lnTo>
                  <a:lnTo>
                    <a:pt x="33" y="15"/>
                  </a:lnTo>
                  <a:lnTo>
                    <a:pt x="32" y="17"/>
                  </a:lnTo>
                  <a:lnTo>
                    <a:pt x="32" y="18"/>
                  </a:lnTo>
                  <a:lnTo>
                    <a:pt x="32" y="20"/>
                  </a:lnTo>
                  <a:lnTo>
                    <a:pt x="32" y="21"/>
                  </a:lnTo>
                  <a:lnTo>
                    <a:pt x="32" y="48"/>
                  </a:lnTo>
                  <a:lnTo>
                    <a:pt x="25" y="48"/>
                  </a:lnTo>
                  <a:lnTo>
                    <a:pt x="25" y="18"/>
                  </a:lnTo>
                  <a:lnTo>
                    <a:pt x="25" y="17"/>
                  </a:lnTo>
                  <a:lnTo>
                    <a:pt x="25" y="15"/>
                  </a:lnTo>
                  <a:lnTo>
                    <a:pt x="25" y="14"/>
                  </a:lnTo>
                  <a:lnTo>
                    <a:pt x="25" y="13"/>
                  </a:lnTo>
                  <a:lnTo>
                    <a:pt x="24" y="12"/>
                  </a:lnTo>
                  <a:lnTo>
                    <a:pt x="24" y="11"/>
                  </a:lnTo>
                  <a:lnTo>
                    <a:pt x="23" y="10"/>
                  </a:lnTo>
                  <a:lnTo>
                    <a:pt x="22" y="9"/>
                  </a:lnTo>
                  <a:lnTo>
                    <a:pt x="21" y="9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2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2" name="Freeform 1381"/>
            <p:cNvSpPr>
              <a:spLocks noChangeAspect="1"/>
            </p:cNvSpPr>
            <p:nvPr/>
          </p:nvSpPr>
          <p:spPr bwMode="auto">
            <a:xfrm>
              <a:off x="3992" y="1630"/>
              <a:ext cx="16" cy="21"/>
            </a:xfrm>
            <a:custGeom>
              <a:avLst/>
              <a:gdLst>
                <a:gd name="T0" fmla="*/ 0 w 49"/>
                <a:gd name="T1" fmla="*/ 0 h 63"/>
                <a:gd name="T2" fmla="*/ 0 w 49"/>
                <a:gd name="T3" fmla="*/ 0 h 63"/>
                <a:gd name="T4" fmla="*/ 0 w 49"/>
                <a:gd name="T5" fmla="*/ 0 h 63"/>
                <a:gd name="T6" fmla="*/ 0 w 49"/>
                <a:gd name="T7" fmla="*/ 0 h 63"/>
                <a:gd name="T8" fmla="*/ 0 w 49"/>
                <a:gd name="T9" fmla="*/ 0 h 63"/>
                <a:gd name="T10" fmla="*/ 0 w 49"/>
                <a:gd name="T11" fmla="*/ 0 h 63"/>
                <a:gd name="T12" fmla="*/ 0 w 49"/>
                <a:gd name="T13" fmla="*/ 0 h 63"/>
                <a:gd name="T14" fmla="*/ 0 w 49"/>
                <a:gd name="T15" fmla="*/ 0 h 63"/>
                <a:gd name="T16" fmla="*/ 0 w 49"/>
                <a:gd name="T17" fmla="*/ 0 h 63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9"/>
                <a:gd name="T28" fmla="*/ 0 h 63"/>
                <a:gd name="T29" fmla="*/ 49 w 49"/>
                <a:gd name="T30" fmla="*/ 63 h 63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9" h="63">
                  <a:moveTo>
                    <a:pt x="20" y="63"/>
                  </a:moveTo>
                  <a:lnTo>
                    <a:pt x="20" y="8"/>
                  </a:lnTo>
                  <a:lnTo>
                    <a:pt x="0" y="8"/>
                  </a:lnTo>
                  <a:lnTo>
                    <a:pt x="0" y="0"/>
                  </a:lnTo>
                  <a:lnTo>
                    <a:pt x="49" y="0"/>
                  </a:lnTo>
                  <a:lnTo>
                    <a:pt x="49" y="8"/>
                  </a:lnTo>
                  <a:lnTo>
                    <a:pt x="29" y="8"/>
                  </a:lnTo>
                  <a:lnTo>
                    <a:pt x="29" y="63"/>
                  </a:lnTo>
                  <a:lnTo>
                    <a:pt x="2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3" name="Freeform 1382"/>
            <p:cNvSpPr>
              <a:spLocks noChangeAspect="1" noEditPoints="1"/>
            </p:cNvSpPr>
            <p:nvPr/>
          </p:nvSpPr>
          <p:spPr bwMode="auto">
            <a:xfrm>
              <a:off x="4008" y="1635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5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4" name="Freeform 1383"/>
            <p:cNvSpPr>
              <a:spLocks noChangeAspect="1" noEditPoints="1"/>
            </p:cNvSpPr>
            <p:nvPr/>
          </p:nvSpPr>
          <p:spPr bwMode="auto">
            <a:xfrm>
              <a:off x="4023" y="1630"/>
              <a:ext cx="3" cy="21"/>
            </a:xfrm>
            <a:custGeom>
              <a:avLst/>
              <a:gdLst>
                <a:gd name="T0" fmla="*/ 0 w 8"/>
                <a:gd name="T1" fmla="*/ 0 h 63"/>
                <a:gd name="T2" fmla="*/ 0 w 8"/>
                <a:gd name="T3" fmla="*/ 0 h 63"/>
                <a:gd name="T4" fmla="*/ 0 w 8"/>
                <a:gd name="T5" fmla="*/ 0 h 63"/>
                <a:gd name="T6" fmla="*/ 0 w 8"/>
                <a:gd name="T7" fmla="*/ 0 h 63"/>
                <a:gd name="T8" fmla="*/ 0 w 8"/>
                <a:gd name="T9" fmla="*/ 0 h 63"/>
                <a:gd name="T10" fmla="*/ 0 w 8"/>
                <a:gd name="T11" fmla="*/ 0 h 63"/>
                <a:gd name="T12" fmla="*/ 0 w 8"/>
                <a:gd name="T13" fmla="*/ 0 h 63"/>
                <a:gd name="T14" fmla="*/ 0 w 8"/>
                <a:gd name="T15" fmla="*/ 0 h 63"/>
                <a:gd name="T16" fmla="*/ 0 w 8"/>
                <a:gd name="T17" fmla="*/ 0 h 63"/>
                <a:gd name="T18" fmla="*/ 0 w 8"/>
                <a:gd name="T19" fmla="*/ 0 h 63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"/>
                <a:gd name="T31" fmla="*/ 0 h 63"/>
                <a:gd name="T32" fmla="*/ 8 w 8"/>
                <a:gd name="T33" fmla="*/ 63 h 63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" h="63">
                  <a:moveTo>
                    <a:pt x="0" y="8"/>
                  </a:moveTo>
                  <a:lnTo>
                    <a:pt x="0" y="0"/>
                  </a:lnTo>
                  <a:lnTo>
                    <a:pt x="8" y="0"/>
                  </a:lnTo>
                  <a:lnTo>
                    <a:pt x="8" y="8"/>
                  </a:lnTo>
                  <a:lnTo>
                    <a:pt x="0" y="8"/>
                  </a:lnTo>
                  <a:close/>
                  <a:moveTo>
                    <a:pt x="0" y="63"/>
                  </a:moveTo>
                  <a:lnTo>
                    <a:pt x="0" y="16"/>
                  </a:lnTo>
                  <a:lnTo>
                    <a:pt x="8" y="16"/>
                  </a:lnTo>
                  <a:lnTo>
                    <a:pt x="8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5" name="Freeform 1384"/>
            <p:cNvSpPr>
              <a:spLocks noChangeAspect="1" noEditPoints="1"/>
            </p:cNvSpPr>
            <p:nvPr/>
          </p:nvSpPr>
          <p:spPr bwMode="auto">
            <a:xfrm>
              <a:off x="4030" y="1635"/>
              <a:ext cx="13" cy="22"/>
            </a:xfrm>
            <a:custGeom>
              <a:avLst/>
              <a:gdLst>
                <a:gd name="T0" fmla="*/ 0 w 38"/>
                <a:gd name="T1" fmla="*/ 0 h 66"/>
                <a:gd name="T2" fmla="*/ 0 w 38"/>
                <a:gd name="T3" fmla="*/ 0 h 66"/>
                <a:gd name="T4" fmla="*/ 0 w 38"/>
                <a:gd name="T5" fmla="*/ 0 h 66"/>
                <a:gd name="T6" fmla="*/ 0 w 38"/>
                <a:gd name="T7" fmla="*/ 0 h 66"/>
                <a:gd name="T8" fmla="*/ 0 w 38"/>
                <a:gd name="T9" fmla="*/ 0 h 66"/>
                <a:gd name="T10" fmla="*/ 0 w 38"/>
                <a:gd name="T11" fmla="*/ 0 h 66"/>
                <a:gd name="T12" fmla="*/ 0 w 38"/>
                <a:gd name="T13" fmla="*/ 0 h 66"/>
                <a:gd name="T14" fmla="*/ 0 w 38"/>
                <a:gd name="T15" fmla="*/ 0 h 66"/>
                <a:gd name="T16" fmla="*/ 0 w 38"/>
                <a:gd name="T17" fmla="*/ 0 h 66"/>
                <a:gd name="T18" fmla="*/ 0 w 38"/>
                <a:gd name="T19" fmla="*/ 0 h 66"/>
                <a:gd name="T20" fmla="*/ 0 w 38"/>
                <a:gd name="T21" fmla="*/ 0 h 66"/>
                <a:gd name="T22" fmla="*/ 0 w 38"/>
                <a:gd name="T23" fmla="*/ 0 h 66"/>
                <a:gd name="T24" fmla="*/ 0 w 38"/>
                <a:gd name="T25" fmla="*/ 0 h 66"/>
                <a:gd name="T26" fmla="*/ 0 w 38"/>
                <a:gd name="T27" fmla="*/ 0 h 66"/>
                <a:gd name="T28" fmla="*/ 0 w 38"/>
                <a:gd name="T29" fmla="*/ 0 h 66"/>
                <a:gd name="T30" fmla="*/ 0 w 38"/>
                <a:gd name="T31" fmla="*/ 0 h 66"/>
                <a:gd name="T32" fmla="*/ 0 w 38"/>
                <a:gd name="T33" fmla="*/ 0 h 66"/>
                <a:gd name="T34" fmla="*/ 0 w 38"/>
                <a:gd name="T35" fmla="*/ 0 h 66"/>
                <a:gd name="T36" fmla="*/ 0 w 38"/>
                <a:gd name="T37" fmla="*/ 0 h 66"/>
                <a:gd name="T38" fmla="*/ 0 w 38"/>
                <a:gd name="T39" fmla="*/ 0 h 66"/>
                <a:gd name="T40" fmla="*/ 0 w 38"/>
                <a:gd name="T41" fmla="*/ 0 h 66"/>
                <a:gd name="T42" fmla="*/ 0 w 38"/>
                <a:gd name="T43" fmla="*/ 0 h 66"/>
                <a:gd name="T44" fmla="*/ 0 w 38"/>
                <a:gd name="T45" fmla="*/ 0 h 66"/>
                <a:gd name="T46" fmla="*/ 0 w 38"/>
                <a:gd name="T47" fmla="*/ 0 h 66"/>
                <a:gd name="T48" fmla="*/ 0 w 38"/>
                <a:gd name="T49" fmla="*/ 0 h 66"/>
                <a:gd name="T50" fmla="*/ 0 w 38"/>
                <a:gd name="T51" fmla="*/ 0 h 66"/>
                <a:gd name="T52" fmla="*/ 0 w 38"/>
                <a:gd name="T53" fmla="*/ 0 h 66"/>
                <a:gd name="T54" fmla="*/ 0 w 38"/>
                <a:gd name="T55" fmla="*/ 0 h 66"/>
                <a:gd name="T56" fmla="*/ 0 w 38"/>
                <a:gd name="T57" fmla="*/ 0 h 66"/>
                <a:gd name="T58" fmla="*/ 0 w 38"/>
                <a:gd name="T59" fmla="*/ 0 h 66"/>
                <a:gd name="T60" fmla="*/ 0 w 38"/>
                <a:gd name="T61" fmla="*/ 0 h 66"/>
                <a:gd name="T62" fmla="*/ 0 w 38"/>
                <a:gd name="T63" fmla="*/ 0 h 66"/>
                <a:gd name="T64" fmla="*/ 0 w 38"/>
                <a:gd name="T65" fmla="*/ 0 h 66"/>
                <a:gd name="T66" fmla="*/ 0 w 38"/>
                <a:gd name="T67" fmla="*/ 0 h 66"/>
                <a:gd name="T68" fmla="*/ 0 w 38"/>
                <a:gd name="T69" fmla="*/ 0 h 66"/>
                <a:gd name="T70" fmla="*/ 0 w 38"/>
                <a:gd name="T71" fmla="*/ 0 h 66"/>
                <a:gd name="T72" fmla="*/ 0 w 38"/>
                <a:gd name="T73" fmla="*/ 0 h 66"/>
                <a:gd name="T74" fmla="*/ 0 w 38"/>
                <a:gd name="T75" fmla="*/ 0 h 66"/>
                <a:gd name="T76" fmla="*/ 0 w 38"/>
                <a:gd name="T77" fmla="*/ 0 h 66"/>
                <a:gd name="T78" fmla="*/ 0 w 38"/>
                <a:gd name="T79" fmla="*/ 0 h 66"/>
                <a:gd name="T80" fmla="*/ 0 w 38"/>
                <a:gd name="T81" fmla="*/ 0 h 66"/>
                <a:gd name="T82" fmla="*/ 0 w 38"/>
                <a:gd name="T83" fmla="*/ 0 h 66"/>
                <a:gd name="T84" fmla="*/ 0 w 38"/>
                <a:gd name="T85" fmla="*/ 0 h 66"/>
                <a:gd name="T86" fmla="*/ 0 w 38"/>
                <a:gd name="T87" fmla="*/ 0 h 66"/>
                <a:gd name="T88" fmla="*/ 0 w 38"/>
                <a:gd name="T89" fmla="*/ 0 h 66"/>
                <a:gd name="T90" fmla="*/ 0 w 38"/>
                <a:gd name="T91" fmla="*/ 0 h 66"/>
                <a:gd name="T92" fmla="*/ 0 w 38"/>
                <a:gd name="T93" fmla="*/ 0 h 6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38"/>
                <a:gd name="T142" fmla="*/ 0 h 66"/>
                <a:gd name="T143" fmla="*/ 38 w 38"/>
                <a:gd name="T144" fmla="*/ 66 h 66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38" h="66">
                  <a:moveTo>
                    <a:pt x="0" y="66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9"/>
                  </a:lnTo>
                  <a:lnTo>
                    <a:pt x="9" y="7"/>
                  </a:lnTo>
                  <a:lnTo>
                    <a:pt x="10" y="6"/>
                  </a:lnTo>
                  <a:lnTo>
                    <a:pt x="10" y="5"/>
                  </a:lnTo>
                  <a:lnTo>
                    <a:pt x="12" y="4"/>
                  </a:lnTo>
                  <a:lnTo>
                    <a:pt x="13" y="3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3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5"/>
                  </a:lnTo>
                  <a:lnTo>
                    <a:pt x="32" y="5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9"/>
                  </a:lnTo>
                  <a:lnTo>
                    <a:pt x="35" y="10"/>
                  </a:lnTo>
                  <a:lnTo>
                    <a:pt x="36" y="13"/>
                  </a:lnTo>
                  <a:lnTo>
                    <a:pt x="36" y="14"/>
                  </a:lnTo>
                  <a:lnTo>
                    <a:pt x="37" y="15"/>
                  </a:lnTo>
                  <a:lnTo>
                    <a:pt x="37" y="17"/>
                  </a:lnTo>
                  <a:lnTo>
                    <a:pt x="37" y="18"/>
                  </a:lnTo>
                  <a:lnTo>
                    <a:pt x="38" y="19"/>
                  </a:lnTo>
                  <a:lnTo>
                    <a:pt x="38" y="21"/>
                  </a:lnTo>
                  <a:lnTo>
                    <a:pt x="38" y="23"/>
                  </a:lnTo>
                  <a:lnTo>
                    <a:pt x="38" y="25"/>
                  </a:lnTo>
                  <a:lnTo>
                    <a:pt x="38" y="26"/>
                  </a:lnTo>
                  <a:lnTo>
                    <a:pt x="38" y="28"/>
                  </a:lnTo>
                  <a:lnTo>
                    <a:pt x="38" y="29"/>
                  </a:lnTo>
                  <a:lnTo>
                    <a:pt x="37" y="32"/>
                  </a:lnTo>
                  <a:lnTo>
                    <a:pt x="37" y="33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9"/>
                  </a:lnTo>
                  <a:lnTo>
                    <a:pt x="34" y="40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4" y="48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7"/>
                  </a:lnTo>
                  <a:lnTo>
                    <a:pt x="11" y="46"/>
                  </a:lnTo>
                  <a:lnTo>
                    <a:pt x="10" y="45"/>
                  </a:lnTo>
                  <a:lnTo>
                    <a:pt x="9" y="44"/>
                  </a:lnTo>
                  <a:lnTo>
                    <a:pt x="8" y="43"/>
                  </a:lnTo>
                  <a:lnTo>
                    <a:pt x="8" y="66"/>
                  </a:lnTo>
                  <a:lnTo>
                    <a:pt x="0" y="66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4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30" y="34"/>
                  </a:lnTo>
                  <a:lnTo>
                    <a:pt x="30" y="33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7"/>
                  </a:lnTo>
                  <a:lnTo>
                    <a:pt x="31" y="25"/>
                  </a:lnTo>
                  <a:lnTo>
                    <a:pt x="31" y="24"/>
                  </a:lnTo>
                  <a:lnTo>
                    <a:pt x="31" y="23"/>
                  </a:lnTo>
                  <a:lnTo>
                    <a:pt x="31" y="20"/>
                  </a:lnTo>
                  <a:lnTo>
                    <a:pt x="31" y="19"/>
                  </a:lnTo>
                  <a:lnTo>
                    <a:pt x="30" y="17"/>
                  </a:lnTo>
                  <a:lnTo>
                    <a:pt x="30" y="16"/>
                  </a:lnTo>
                  <a:lnTo>
                    <a:pt x="29" y="15"/>
                  </a:lnTo>
                  <a:lnTo>
                    <a:pt x="29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8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6" name="Freeform 1385"/>
            <p:cNvSpPr>
              <a:spLocks noChangeAspect="1"/>
            </p:cNvSpPr>
            <p:nvPr/>
          </p:nvSpPr>
          <p:spPr bwMode="auto">
            <a:xfrm>
              <a:off x="4045" y="1635"/>
              <a:ext cx="12" cy="16"/>
            </a:xfrm>
            <a:custGeom>
              <a:avLst/>
              <a:gdLst>
                <a:gd name="T0" fmla="*/ 0 w 35"/>
                <a:gd name="T1" fmla="*/ 0 h 48"/>
                <a:gd name="T2" fmla="*/ 0 w 35"/>
                <a:gd name="T3" fmla="*/ 0 h 48"/>
                <a:gd name="T4" fmla="*/ 0 w 35"/>
                <a:gd name="T5" fmla="*/ 0 h 48"/>
                <a:gd name="T6" fmla="*/ 0 w 35"/>
                <a:gd name="T7" fmla="*/ 0 h 48"/>
                <a:gd name="T8" fmla="*/ 0 w 35"/>
                <a:gd name="T9" fmla="*/ 0 h 48"/>
                <a:gd name="T10" fmla="*/ 0 w 35"/>
                <a:gd name="T11" fmla="*/ 0 h 48"/>
                <a:gd name="T12" fmla="*/ 0 w 35"/>
                <a:gd name="T13" fmla="*/ 0 h 48"/>
                <a:gd name="T14" fmla="*/ 0 w 35"/>
                <a:gd name="T15" fmla="*/ 0 h 48"/>
                <a:gd name="T16" fmla="*/ 0 w 35"/>
                <a:gd name="T17" fmla="*/ 0 h 48"/>
                <a:gd name="T18" fmla="*/ 0 w 35"/>
                <a:gd name="T19" fmla="*/ 0 h 48"/>
                <a:gd name="T20" fmla="*/ 0 w 35"/>
                <a:gd name="T21" fmla="*/ 0 h 48"/>
                <a:gd name="T22" fmla="*/ 0 w 35"/>
                <a:gd name="T23" fmla="*/ 0 h 48"/>
                <a:gd name="T24" fmla="*/ 0 w 35"/>
                <a:gd name="T25" fmla="*/ 0 h 48"/>
                <a:gd name="T26" fmla="*/ 0 w 35"/>
                <a:gd name="T27" fmla="*/ 0 h 48"/>
                <a:gd name="T28" fmla="*/ 0 w 35"/>
                <a:gd name="T29" fmla="*/ 0 h 48"/>
                <a:gd name="T30" fmla="*/ 0 w 35"/>
                <a:gd name="T31" fmla="*/ 0 h 48"/>
                <a:gd name="T32" fmla="*/ 0 w 35"/>
                <a:gd name="T33" fmla="*/ 0 h 48"/>
                <a:gd name="T34" fmla="*/ 0 w 35"/>
                <a:gd name="T35" fmla="*/ 0 h 48"/>
                <a:gd name="T36" fmla="*/ 0 w 35"/>
                <a:gd name="T37" fmla="*/ 0 h 48"/>
                <a:gd name="T38" fmla="*/ 0 w 35"/>
                <a:gd name="T39" fmla="*/ 0 h 48"/>
                <a:gd name="T40" fmla="*/ 0 w 35"/>
                <a:gd name="T41" fmla="*/ 0 h 48"/>
                <a:gd name="T42" fmla="*/ 0 w 35"/>
                <a:gd name="T43" fmla="*/ 0 h 48"/>
                <a:gd name="T44" fmla="*/ 0 w 35"/>
                <a:gd name="T45" fmla="*/ 0 h 48"/>
                <a:gd name="T46" fmla="*/ 0 w 35"/>
                <a:gd name="T47" fmla="*/ 0 h 48"/>
                <a:gd name="T48" fmla="*/ 0 w 35"/>
                <a:gd name="T49" fmla="*/ 0 h 48"/>
                <a:gd name="T50" fmla="*/ 0 w 35"/>
                <a:gd name="T51" fmla="*/ 0 h 48"/>
                <a:gd name="T52" fmla="*/ 0 w 35"/>
                <a:gd name="T53" fmla="*/ 0 h 48"/>
                <a:gd name="T54" fmla="*/ 0 w 35"/>
                <a:gd name="T55" fmla="*/ 0 h 48"/>
                <a:gd name="T56" fmla="*/ 0 w 35"/>
                <a:gd name="T57" fmla="*/ 0 h 48"/>
                <a:gd name="T58" fmla="*/ 0 w 35"/>
                <a:gd name="T59" fmla="*/ 0 h 48"/>
                <a:gd name="T60" fmla="*/ 0 w 35"/>
                <a:gd name="T61" fmla="*/ 0 h 48"/>
                <a:gd name="T62" fmla="*/ 0 w 35"/>
                <a:gd name="T63" fmla="*/ 0 h 48"/>
                <a:gd name="T64" fmla="*/ 0 w 35"/>
                <a:gd name="T65" fmla="*/ 0 h 48"/>
                <a:gd name="T66" fmla="*/ 0 w 35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5"/>
                <a:gd name="T103" fmla="*/ 0 h 48"/>
                <a:gd name="T104" fmla="*/ 35 w 35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5" h="48">
                  <a:moveTo>
                    <a:pt x="28" y="47"/>
                  </a:moveTo>
                  <a:lnTo>
                    <a:pt x="28" y="39"/>
                  </a:lnTo>
                  <a:lnTo>
                    <a:pt x="27" y="41"/>
                  </a:lnTo>
                  <a:lnTo>
                    <a:pt x="27" y="42"/>
                  </a:lnTo>
                  <a:lnTo>
                    <a:pt x="25" y="44"/>
                  </a:lnTo>
                  <a:lnTo>
                    <a:pt x="24" y="45"/>
                  </a:lnTo>
                  <a:lnTo>
                    <a:pt x="22" y="46"/>
                  </a:lnTo>
                  <a:lnTo>
                    <a:pt x="21" y="47"/>
                  </a:lnTo>
                  <a:lnTo>
                    <a:pt x="20" y="47"/>
                  </a:lnTo>
                  <a:lnTo>
                    <a:pt x="19" y="48"/>
                  </a:lnTo>
                  <a:lnTo>
                    <a:pt x="17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8"/>
                  </a:lnTo>
                  <a:lnTo>
                    <a:pt x="10" y="48"/>
                  </a:lnTo>
                  <a:lnTo>
                    <a:pt x="9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4" y="45"/>
                  </a:lnTo>
                  <a:lnTo>
                    <a:pt x="3" y="44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1" y="41"/>
                  </a:lnTo>
                  <a:lnTo>
                    <a:pt x="1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2"/>
                  </a:lnTo>
                  <a:lnTo>
                    <a:pt x="0" y="31"/>
                  </a:lnTo>
                  <a:lnTo>
                    <a:pt x="0" y="29"/>
                  </a:lnTo>
                  <a:lnTo>
                    <a:pt x="0" y="0"/>
                  </a:lnTo>
                  <a:lnTo>
                    <a:pt x="7" y="0"/>
                  </a:lnTo>
                  <a:lnTo>
                    <a:pt x="7" y="26"/>
                  </a:lnTo>
                  <a:lnTo>
                    <a:pt x="7" y="31"/>
                  </a:lnTo>
                  <a:lnTo>
                    <a:pt x="7" y="33"/>
                  </a:lnTo>
                  <a:lnTo>
                    <a:pt x="7" y="34"/>
                  </a:lnTo>
                  <a:lnTo>
                    <a:pt x="8" y="35"/>
                  </a:lnTo>
                  <a:lnTo>
                    <a:pt x="9" y="37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1" y="39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6" y="41"/>
                  </a:lnTo>
                  <a:lnTo>
                    <a:pt x="17" y="41"/>
                  </a:lnTo>
                  <a:lnTo>
                    <a:pt x="20" y="41"/>
                  </a:lnTo>
                  <a:lnTo>
                    <a:pt x="21" y="39"/>
                  </a:lnTo>
                  <a:lnTo>
                    <a:pt x="23" y="38"/>
                  </a:lnTo>
                  <a:lnTo>
                    <a:pt x="24" y="38"/>
                  </a:lnTo>
                  <a:lnTo>
                    <a:pt x="25" y="37"/>
                  </a:lnTo>
                  <a:lnTo>
                    <a:pt x="26" y="35"/>
                  </a:lnTo>
                  <a:lnTo>
                    <a:pt x="27" y="34"/>
                  </a:lnTo>
                  <a:lnTo>
                    <a:pt x="27" y="33"/>
                  </a:lnTo>
                  <a:lnTo>
                    <a:pt x="27" y="32"/>
                  </a:lnTo>
                  <a:lnTo>
                    <a:pt x="28" y="31"/>
                  </a:lnTo>
                  <a:lnTo>
                    <a:pt x="28" y="29"/>
                  </a:lnTo>
                  <a:lnTo>
                    <a:pt x="28" y="27"/>
                  </a:lnTo>
                  <a:lnTo>
                    <a:pt x="28" y="25"/>
                  </a:lnTo>
                  <a:lnTo>
                    <a:pt x="28" y="0"/>
                  </a:lnTo>
                  <a:lnTo>
                    <a:pt x="35" y="0"/>
                  </a:lnTo>
                  <a:lnTo>
                    <a:pt x="35" y="47"/>
                  </a:lnTo>
                  <a:lnTo>
                    <a:pt x="28" y="47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7" name="Freeform 1386"/>
            <p:cNvSpPr>
              <a:spLocks noChangeAspect="1" noEditPoints="1"/>
            </p:cNvSpPr>
            <p:nvPr/>
          </p:nvSpPr>
          <p:spPr bwMode="auto">
            <a:xfrm>
              <a:off x="3881" y="1627"/>
              <a:ext cx="15" cy="21"/>
            </a:xfrm>
            <a:custGeom>
              <a:avLst/>
              <a:gdLst>
                <a:gd name="T0" fmla="*/ 0 w 45"/>
                <a:gd name="T1" fmla="*/ 0 h 63"/>
                <a:gd name="T2" fmla="*/ 0 w 45"/>
                <a:gd name="T3" fmla="*/ 0 h 63"/>
                <a:gd name="T4" fmla="*/ 0 w 45"/>
                <a:gd name="T5" fmla="*/ 0 h 63"/>
                <a:gd name="T6" fmla="*/ 0 w 45"/>
                <a:gd name="T7" fmla="*/ 0 h 63"/>
                <a:gd name="T8" fmla="*/ 0 w 45"/>
                <a:gd name="T9" fmla="*/ 0 h 63"/>
                <a:gd name="T10" fmla="*/ 0 w 45"/>
                <a:gd name="T11" fmla="*/ 0 h 63"/>
                <a:gd name="T12" fmla="*/ 0 w 45"/>
                <a:gd name="T13" fmla="*/ 0 h 63"/>
                <a:gd name="T14" fmla="*/ 0 w 45"/>
                <a:gd name="T15" fmla="*/ 0 h 63"/>
                <a:gd name="T16" fmla="*/ 0 w 45"/>
                <a:gd name="T17" fmla="*/ 0 h 63"/>
                <a:gd name="T18" fmla="*/ 0 w 45"/>
                <a:gd name="T19" fmla="*/ 0 h 63"/>
                <a:gd name="T20" fmla="*/ 0 w 45"/>
                <a:gd name="T21" fmla="*/ 0 h 63"/>
                <a:gd name="T22" fmla="*/ 0 w 45"/>
                <a:gd name="T23" fmla="*/ 0 h 63"/>
                <a:gd name="T24" fmla="*/ 0 w 45"/>
                <a:gd name="T25" fmla="*/ 0 h 63"/>
                <a:gd name="T26" fmla="*/ 0 w 45"/>
                <a:gd name="T27" fmla="*/ 0 h 63"/>
                <a:gd name="T28" fmla="*/ 0 w 45"/>
                <a:gd name="T29" fmla="*/ 0 h 63"/>
                <a:gd name="T30" fmla="*/ 0 w 45"/>
                <a:gd name="T31" fmla="*/ 0 h 63"/>
                <a:gd name="T32" fmla="*/ 0 w 45"/>
                <a:gd name="T33" fmla="*/ 0 h 63"/>
                <a:gd name="T34" fmla="*/ 0 w 45"/>
                <a:gd name="T35" fmla="*/ 0 h 63"/>
                <a:gd name="T36" fmla="*/ 0 w 45"/>
                <a:gd name="T37" fmla="*/ 0 h 63"/>
                <a:gd name="T38" fmla="*/ 0 w 45"/>
                <a:gd name="T39" fmla="*/ 0 h 63"/>
                <a:gd name="T40" fmla="*/ 0 w 45"/>
                <a:gd name="T41" fmla="*/ 0 h 63"/>
                <a:gd name="T42" fmla="*/ 0 w 45"/>
                <a:gd name="T43" fmla="*/ 0 h 63"/>
                <a:gd name="T44" fmla="*/ 0 w 45"/>
                <a:gd name="T45" fmla="*/ 0 h 63"/>
                <a:gd name="T46" fmla="*/ 0 w 45"/>
                <a:gd name="T47" fmla="*/ 0 h 63"/>
                <a:gd name="T48" fmla="*/ 0 w 45"/>
                <a:gd name="T49" fmla="*/ 0 h 63"/>
                <a:gd name="T50" fmla="*/ 0 w 45"/>
                <a:gd name="T51" fmla="*/ 0 h 63"/>
                <a:gd name="T52" fmla="*/ 0 w 45"/>
                <a:gd name="T53" fmla="*/ 0 h 63"/>
                <a:gd name="T54" fmla="*/ 0 w 45"/>
                <a:gd name="T55" fmla="*/ 0 h 63"/>
                <a:gd name="T56" fmla="*/ 0 w 45"/>
                <a:gd name="T57" fmla="*/ 0 h 63"/>
                <a:gd name="T58" fmla="*/ 0 w 45"/>
                <a:gd name="T59" fmla="*/ 0 h 63"/>
                <a:gd name="T60" fmla="*/ 0 w 45"/>
                <a:gd name="T61" fmla="*/ 0 h 63"/>
                <a:gd name="T62" fmla="*/ 0 w 45"/>
                <a:gd name="T63" fmla="*/ 0 h 63"/>
                <a:gd name="T64" fmla="*/ 0 w 45"/>
                <a:gd name="T65" fmla="*/ 0 h 63"/>
                <a:gd name="T66" fmla="*/ 0 w 45"/>
                <a:gd name="T67" fmla="*/ 0 h 63"/>
                <a:gd name="T68" fmla="*/ 0 w 45"/>
                <a:gd name="T69" fmla="*/ 0 h 63"/>
                <a:gd name="T70" fmla="*/ 0 w 45"/>
                <a:gd name="T71" fmla="*/ 0 h 63"/>
                <a:gd name="T72" fmla="*/ 0 w 45"/>
                <a:gd name="T73" fmla="*/ 0 h 63"/>
                <a:gd name="T74" fmla="*/ 0 w 45"/>
                <a:gd name="T75" fmla="*/ 0 h 63"/>
                <a:gd name="T76" fmla="*/ 0 w 45"/>
                <a:gd name="T77" fmla="*/ 0 h 63"/>
                <a:gd name="T78" fmla="*/ 0 w 45"/>
                <a:gd name="T79" fmla="*/ 0 h 63"/>
                <a:gd name="T80" fmla="*/ 0 w 45"/>
                <a:gd name="T81" fmla="*/ 0 h 63"/>
                <a:gd name="T82" fmla="*/ 0 w 45"/>
                <a:gd name="T83" fmla="*/ 0 h 6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45"/>
                <a:gd name="T127" fmla="*/ 0 h 63"/>
                <a:gd name="T128" fmla="*/ 45 w 45"/>
                <a:gd name="T129" fmla="*/ 63 h 6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45" h="63">
                  <a:moveTo>
                    <a:pt x="0" y="63"/>
                  </a:moveTo>
                  <a:lnTo>
                    <a:pt x="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0"/>
                  </a:lnTo>
                  <a:lnTo>
                    <a:pt x="29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5" y="2"/>
                  </a:lnTo>
                  <a:lnTo>
                    <a:pt x="36" y="2"/>
                  </a:lnTo>
                  <a:lnTo>
                    <a:pt x="39" y="3"/>
                  </a:lnTo>
                  <a:lnTo>
                    <a:pt x="40" y="4"/>
                  </a:lnTo>
                  <a:lnTo>
                    <a:pt x="41" y="5"/>
                  </a:lnTo>
                  <a:lnTo>
                    <a:pt x="41" y="7"/>
                  </a:lnTo>
                  <a:lnTo>
                    <a:pt x="42" y="7"/>
                  </a:lnTo>
                  <a:lnTo>
                    <a:pt x="42" y="8"/>
                  </a:lnTo>
                  <a:lnTo>
                    <a:pt x="43" y="10"/>
                  </a:lnTo>
                  <a:lnTo>
                    <a:pt x="44" y="12"/>
                  </a:lnTo>
                  <a:lnTo>
                    <a:pt x="45" y="13"/>
                  </a:lnTo>
                  <a:lnTo>
                    <a:pt x="45" y="14"/>
                  </a:lnTo>
                  <a:lnTo>
                    <a:pt x="45" y="15"/>
                  </a:lnTo>
                  <a:lnTo>
                    <a:pt x="45" y="19"/>
                  </a:lnTo>
                  <a:lnTo>
                    <a:pt x="45" y="20"/>
                  </a:lnTo>
                  <a:lnTo>
                    <a:pt x="45" y="21"/>
                  </a:lnTo>
                  <a:lnTo>
                    <a:pt x="45" y="22"/>
                  </a:lnTo>
                  <a:lnTo>
                    <a:pt x="44" y="24"/>
                  </a:lnTo>
                  <a:lnTo>
                    <a:pt x="44" y="25"/>
                  </a:lnTo>
                  <a:lnTo>
                    <a:pt x="43" y="28"/>
                  </a:lnTo>
                  <a:lnTo>
                    <a:pt x="42" y="29"/>
                  </a:lnTo>
                  <a:lnTo>
                    <a:pt x="42" y="31"/>
                  </a:lnTo>
                  <a:lnTo>
                    <a:pt x="41" y="32"/>
                  </a:lnTo>
                  <a:lnTo>
                    <a:pt x="40" y="33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8" y="34"/>
                  </a:lnTo>
                  <a:lnTo>
                    <a:pt x="35" y="35"/>
                  </a:lnTo>
                  <a:lnTo>
                    <a:pt x="34" y="35"/>
                  </a:lnTo>
                  <a:lnTo>
                    <a:pt x="33" y="37"/>
                  </a:lnTo>
                  <a:lnTo>
                    <a:pt x="32" y="37"/>
                  </a:lnTo>
                  <a:lnTo>
                    <a:pt x="31" y="37"/>
                  </a:lnTo>
                  <a:lnTo>
                    <a:pt x="29" y="38"/>
                  </a:lnTo>
                  <a:lnTo>
                    <a:pt x="27" y="38"/>
                  </a:lnTo>
                  <a:lnTo>
                    <a:pt x="26" y="38"/>
                  </a:lnTo>
                  <a:lnTo>
                    <a:pt x="23" y="38"/>
                  </a:lnTo>
                  <a:lnTo>
                    <a:pt x="8" y="38"/>
                  </a:lnTo>
                  <a:lnTo>
                    <a:pt x="8" y="63"/>
                  </a:lnTo>
                  <a:lnTo>
                    <a:pt x="0" y="63"/>
                  </a:lnTo>
                  <a:close/>
                  <a:moveTo>
                    <a:pt x="8" y="30"/>
                  </a:moveTo>
                  <a:lnTo>
                    <a:pt x="23" y="30"/>
                  </a:lnTo>
                  <a:lnTo>
                    <a:pt x="25" y="30"/>
                  </a:lnTo>
                  <a:lnTo>
                    <a:pt x="26" y="30"/>
                  </a:lnTo>
                  <a:lnTo>
                    <a:pt x="28" y="30"/>
                  </a:lnTo>
                  <a:lnTo>
                    <a:pt x="29" y="29"/>
                  </a:lnTo>
                  <a:lnTo>
                    <a:pt x="30" y="29"/>
                  </a:lnTo>
                  <a:lnTo>
                    <a:pt x="31" y="28"/>
                  </a:lnTo>
                  <a:lnTo>
                    <a:pt x="32" y="28"/>
                  </a:lnTo>
                  <a:lnTo>
                    <a:pt x="33" y="27"/>
                  </a:lnTo>
                  <a:lnTo>
                    <a:pt x="34" y="27"/>
                  </a:lnTo>
                  <a:lnTo>
                    <a:pt x="34" y="25"/>
                  </a:lnTo>
                  <a:lnTo>
                    <a:pt x="35" y="24"/>
                  </a:lnTo>
                  <a:lnTo>
                    <a:pt x="35" y="23"/>
                  </a:lnTo>
                  <a:lnTo>
                    <a:pt x="36" y="22"/>
                  </a:lnTo>
                  <a:lnTo>
                    <a:pt x="36" y="21"/>
                  </a:lnTo>
                  <a:lnTo>
                    <a:pt x="36" y="20"/>
                  </a:lnTo>
                  <a:lnTo>
                    <a:pt x="36" y="19"/>
                  </a:lnTo>
                  <a:lnTo>
                    <a:pt x="36" y="18"/>
                  </a:lnTo>
                  <a:lnTo>
                    <a:pt x="36" y="17"/>
                  </a:lnTo>
                  <a:lnTo>
                    <a:pt x="36" y="15"/>
                  </a:lnTo>
                  <a:lnTo>
                    <a:pt x="35" y="14"/>
                  </a:lnTo>
                  <a:lnTo>
                    <a:pt x="35" y="13"/>
                  </a:lnTo>
                  <a:lnTo>
                    <a:pt x="35" y="12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2" y="9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9" y="8"/>
                  </a:lnTo>
                  <a:lnTo>
                    <a:pt x="27" y="8"/>
                  </a:lnTo>
                  <a:lnTo>
                    <a:pt x="25" y="8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8" y="8"/>
                  </a:lnTo>
                  <a:lnTo>
                    <a:pt x="8" y="3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8" name="Freeform 1387"/>
            <p:cNvSpPr>
              <a:spLocks noChangeAspect="1" noEditPoints="1"/>
            </p:cNvSpPr>
            <p:nvPr/>
          </p:nvSpPr>
          <p:spPr bwMode="auto">
            <a:xfrm>
              <a:off x="3898" y="1632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7" y="2"/>
                  </a:lnTo>
                  <a:lnTo>
                    <a:pt x="29" y="2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1"/>
                  </a:lnTo>
                  <a:lnTo>
                    <a:pt x="26" y="41"/>
                  </a:lnTo>
                  <a:lnTo>
                    <a:pt x="27" y="41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2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2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299" name="Freeform 1388"/>
            <p:cNvSpPr>
              <a:spLocks noChangeAspect="1" noEditPoints="1"/>
            </p:cNvSpPr>
            <p:nvPr/>
          </p:nvSpPr>
          <p:spPr bwMode="auto">
            <a:xfrm>
              <a:off x="3913" y="1632"/>
              <a:ext cx="13" cy="22"/>
            </a:xfrm>
            <a:custGeom>
              <a:avLst/>
              <a:gdLst>
                <a:gd name="T0" fmla="*/ 0 w 37"/>
                <a:gd name="T1" fmla="*/ 0 h 67"/>
                <a:gd name="T2" fmla="*/ 0 w 37"/>
                <a:gd name="T3" fmla="*/ 0 h 67"/>
                <a:gd name="T4" fmla="*/ 0 w 37"/>
                <a:gd name="T5" fmla="*/ 0 h 67"/>
                <a:gd name="T6" fmla="*/ 0 w 37"/>
                <a:gd name="T7" fmla="*/ 0 h 67"/>
                <a:gd name="T8" fmla="*/ 0 w 37"/>
                <a:gd name="T9" fmla="*/ 0 h 67"/>
                <a:gd name="T10" fmla="*/ 0 w 37"/>
                <a:gd name="T11" fmla="*/ 0 h 67"/>
                <a:gd name="T12" fmla="*/ 0 w 37"/>
                <a:gd name="T13" fmla="*/ 0 h 67"/>
                <a:gd name="T14" fmla="*/ 0 w 37"/>
                <a:gd name="T15" fmla="*/ 0 h 67"/>
                <a:gd name="T16" fmla="*/ 0 w 37"/>
                <a:gd name="T17" fmla="*/ 0 h 67"/>
                <a:gd name="T18" fmla="*/ 0 w 37"/>
                <a:gd name="T19" fmla="*/ 0 h 67"/>
                <a:gd name="T20" fmla="*/ 0 w 37"/>
                <a:gd name="T21" fmla="*/ 0 h 67"/>
                <a:gd name="T22" fmla="*/ 0 w 37"/>
                <a:gd name="T23" fmla="*/ 0 h 67"/>
                <a:gd name="T24" fmla="*/ 0 w 37"/>
                <a:gd name="T25" fmla="*/ 0 h 67"/>
                <a:gd name="T26" fmla="*/ 0 w 37"/>
                <a:gd name="T27" fmla="*/ 0 h 67"/>
                <a:gd name="T28" fmla="*/ 0 w 37"/>
                <a:gd name="T29" fmla="*/ 0 h 67"/>
                <a:gd name="T30" fmla="*/ 0 w 37"/>
                <a:gd name="T31" fmla="*/ 0 h 67"/>
                <a:gd name="T32" fmla="*/ 0 w 37"/>
                <a:gd name="T33" fmla="*/ 0 h 67"/>
                <a:gd name="T34" fmla="*/ 0 w 37"/>
                <a:gd name="T35" fmla="*/ 0 h 67"/>
                <a:gd name="T36" fmla="*/ 0 w 37"/>
                <a:gd name="T37" fmla="*/ 0 h 67"/>
                <a:gd name="T38" fmla="*/ 0 w 37"/>
                <a:gd name="T39" fmla="*/ 0 h 67"/>
                <a:gd name="T40" fmla="*/ 0 w 37"/>
                <a:gd name="T41" fmla="*/ 0 h 67"/>
                <a:gd name="T42" fmla="*/ 0 w 37"/>
                <a:gd name="T43" fmla="*/ 0 h 67"/>
                <a:gd name="T44" fmla="*/ 0 w 37"/>
                <a:gd name="T45" fmla="*/ 0 h 67"/>
                <a:gd name="T46" fmla="*/ 0 w 37"/>
                <a:gd name="T47" fmla="*/ 0 h 67"/>
                <a:gd name="T48" fmla="*/ 0 w 37"/>
                <a:gd name="T49" fmla="*/ 0 h 67"/>
                <a:gd name="T50" fmla="*/ 0 w 37"/>
                <a:gd name="T51" fmla="*/ 0 h 67"/>
                <a:gd name="T52" fmla="*/ 0 w 37"/>
                <a:gd name="T53" fmla="*/ 0 h 67"/>
                <a:gd name="T54" fmla="*/ 0 w 37"/>
                <a:gd name="T55" fmla="*/ 0 h 67"/>
                <a:gd name="T56" fmla="*/ 0 w 37"/>
                <a:gd name="T57" fmla="*/ 0 h 67"/>
                <a:gd name="T58" fmla="*/ 0 w 37"/>
                <a:gd name="T59" fmla="*/ 0 h 67"/>
                <a:gd name="T60" fmla="*/ 0 w 37"/>
                <a:gd name="T61" fmla="*/ 0 h 67"/>
                <a:gd name="T62" fmla="*/ 0 w 37"/>
                <a:gd name="T63" fmla="*/ 0 h 67"/>
                <a:gd name="T64" fmla="*/ 0 w 37"/>
                <a:gd name="T65" fmla="*/ 0 h 67"/>
                <a:gd name="T66" fmla="*/ 0 w 37"/>
                <a:gd name="T67" fmla="*/ 0 h 67"/>
                <a:gd name="T68" fmla="*/ 0 w 37"/>
                <a:gd name="T69" fmla="*/ 0 h 67"/>
                <a:gd name="T70" fmla="*/ 0 w 37"/>
                <a:gd name="T71" fmla="*/ 0 h 67"/>
                <a:gd name="T72" fmla="*/ 0 w 37"/>
                <a:gd name="T73" fmla="*/ 0 h 67"/>
                <a:gd name="T74" fmla="*/ 0 w 37"/>
                <a:gd name="T75" fmla="*/ 0 h 67"/>
                <a:gd name="T76" fmla="*/ 0 w 37"/>
                <a:gd name="T77" fmla="*/ 0 h 67"/>
                <a:gd name="T78" fmla="*/ 0 w 37"/>
                <a:gd name="T79" fmla="*/ 0 h 67"/>
                <a:gd name="T80" fmla="*/ 0 w 37"/>
                <a:gd name="T81" fmla="*/ 0 h 67"/>
                <a:gd name="T82" fmla="*/ 0 w 37"/>
                <a:gd name="T83" fmla="*/ 0 h 67"/>
                <a:gd name="T84" fmla="*/ 0 w 37"/>
                <a:gd name="T85" fmla="*/ 0 h 67"/>
                <a:gd name="T86" fmla="*/ 0 w 37"/>
                <a:gd name="T87" fmla="*/ 0 h 67"/>
                <a:gd name="T88" fmla="*/ 0 w 37"/>
                <a:gd name="T89" fmla="*/ 0 h 67"/>
                <a:gd name="T90" fmla="*/ 0 w 37"/>
                <a:gd name="T91" fmla="*/ 0 h 67"/>
                <a:gd name="T92" fmla="*/ 0 w 37"/>
                <a:gd name="T93" fmla="*/ 0 h 67"/>
                <a:gd name="T94" fmla="*/ 0 w 37"/>
                <a:gd name="T95" fmla="*/ 0 h 67"/>
                <a:gd name="T96" fmla="*/ 0 w 37"/>
                <a:gd name="T97" fmla="*/ 0 h 67"/>
                <a:gd name="T98" fmla="*/ 0 w 37"/>
                <a:gd name="T99" fmla="*/ 0 h 67"/>
                <a:gd name="T100" fmla="*/ 0 w 37"/>
                <a:gd name="T101" fmla="*/ 0 h 67"/>
                <a:gd name="T102" fmla="*/ 0 w 37"/>
                <a:gd name="T103" fmla="*/ 0 h 67"/>
                <a:gd name="T104" fmla="*/ 0 w 37"/>
                <a:gd name="T105" fmla="*/ 0 h 67"/>
                <a:gd name="T106" fmla="*/ 0 w 37"/>
                <a:gd name="T107" fmla="*/ 0 h 67"/>
                <a:gd name="T108" fmla="*/ 0 w 37"/>
                <a:gd name="T109" fmla="*/ 0 h 67"/>
                <a:gd name="T110" fmla="*/ 0 w 37"/>
                <a:gd name="T111" fmla="*/ 0 h 67"/>
                <a:gd name="T112" fmla="*/ 0 w 37"/>
                <a:gd name="T113" fmla="*/ 0 h 67"/>
                <a:gd name="T114" fmla="*/ 0 w 37"/>
                <a:gd name="T115" fmla="*/ 0 h 67"/>
                <a:gd name="T116" fmla="*/ 0 w 37"/>
                <a:gd name="T117" fmla="*/ 0 h 67"/>
                <a:gd name="T118" fmla="*/ 0 w 37"/>
                <a:gd name="T119" fmla="*/ 0 h 67"/>
                <a:gd name="T120" fmla="*/ 0 w 37"/>
                <a:gd name="T121" fmla="*/ 0 h 67"/>
                <a:gd name="T122" fmla="*/ 0 w 37"/>
                <a:gd name="T123" fmla="*/ 0 h 67"/>
                <a:gd name="T124" fmla="*/ 0 w 37"/>
                <a:gd name="T125" fmla="*/ 0 h 6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37"/>
                <a:gd name="T190" fmla="*/ 0 h 67"/>
                <a:gd name="T191" fmla="*/ 37 w 37"/>
                <a:gd name="T192" fmla="*/ 67 h 6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37" h="67">
                  <a:moveTo>
                    <a:pt x="30" y="32"/>
                  </a:moveTo>
                  <a:lnTo>
                    <a:pt x="37" y="33"/>
                  </a:lnTo>
                  <a:lnTo>
                    <a:pt x="37" y="35"/>
                  </a:lnTo>
                  <a:lnTo>
                    <a:pt x="36" y="36"/>
                  </a:lnTo>
                  <a:lnTo>
                    <a:pt x="36" y="38"/>
                  </a:lnTo>
                  <a:lnTo>
                    <a:pt x="35" y="39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4"/>
                  </a:lnTo>
                  <a:lnTo>
                    <a:pt x="31" y="45"/>
                  </a:lnTo>
                  <a:lnTo>
                    <a:pt x="30" y="46"/>
                  </a:lnTo>
                  <a:lnTo>
                    <a:pt x="29" y="46"/>
                  </a:lnTo>
                  <a:lnTo>
                    <a:pt x="29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8"/>
                  </a:lnTo>
                  <a:lnTo>
                    <a:pt x="9" y="47"/>
                  </a:lnTo>
                  <a:lnTo>
                    <a:pt x="9" y="46"/>
                  </a:lnTo>
                  <a:lnTo>
                    <a:pt x="8" y="46"/>
                  </a:lnTo>
                  <a:lnTo>
                    <a:pt x="6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2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4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4" y="2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7" y="2"/>
                  </a:lnTo>
                  <a:lnTo>
                    <a:pt x="28" y="3"/>
                  </a:lnTo>
                  <a:lnTo>
                    <a:pt x="29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3" y="6"/>
                  </a:lnTo>
                  <a:lnTo>
                    <a:pt x="33" y="7"/>
                  </a:lnTo>
                  <a:lnTo>
                    <a:pt x="34" y="8"/>
                  </a:lnTo>
                  <a:lnTo>
                    <a:pt x="35" y="10"/>
                  </a:lnTo>
                  <a:lnTo>
                    <a:pt x="35" y="12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29" y="16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2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9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3" y="41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1"/>
                  </a:lnTo>
                  <a:lnTo>
                    <a:pt x="25" y="41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2"/>
                  </a:lnTo>
                  <a:close/>
                  <a:moveTo>
                    <a:pt x="13" y="56"/>
                  </a:moveTo>
                  <a:lnTo>
                    <a:pt x="15" y="48"/>
                  </a:lnTo>
                  <a:lnTo>
                    <a:pt x="21" y="48"/>
                  </a:lnTo>
                  <a:lnTo>
                    <a:pt x="20" y="53"/>
                  </a:lnTo>
                  <a:lnTo>
                    <a:pt x="21" y="53"/>
                  </a:lnTo>
                  <a:lnTo>
                    <a:pt x="22" y="54"/>
                  </a:lnTo>
                  <a:lnTo>
                    <a:pt x="24" y="54"/>
                  </a:lnTo>
                  <a:lnTo>
                    <a:pt x="24" y="55"/>
                  </a:lnTo>
                  <a:lnTo>
                    <a:pt x="25" y="56"/>
                  </a:lnTo>
                  <a:lnTo>
                    <a:pt x="26" y="57"/>
                  </a:lnTo>
                  <a:lnTo>
                    <a:pt x="26" y="58"/>
                  </a:lnTo>
                  <a:lnTo>
                    <a:pt x="26" y="59"/>
                  </a:lnTo>
                  <a:lnTo>
                    <a:pt x="26" y="61"/>
                  </a:lnTo>
                  <a:lnTo>
                    <a:pt x="25" y="62"/>
                  </a:lnTo>
                  <a:lnTo>
                    <a:pt x="25" y="63"/>
                  </a:lnTo>
                  <a:lnTo>
                    <a:pt x="25" y="64"/>
                  </a:lnTo>
                  <a:lnTo>
                    <a:pt x="24" y="64"/>
                  </a:lnTo>
                  <a:lnTo>
                    <a:pt x="23" y="65"/>
                  </a:lnTo>
                  <a:lnTo>
                    <a:pt x="22" y="66"/>
                  </a:lnTo>
                  <a:lnTo>
                    <a:pt x="21" y="66"/>
                  </a:lnTo>
                  <a:lnTo>
                    <a:pt x="20" y="66"/>
                  </a:lnTo>
                  <a:lnTo>
                    <a:pt x="18" y="67"/>
                  </a:lnTo>
                  <a:lnTo>
                    <a:pt x="17" y="67"/>
                  </a:lnTo>
                  <a:lnTo>
                    <a:pt x="16" y="67"/>
                  </a:lnTo>
                  <a:lnTo>
                    <a:pt x="14" y="67"/>
                  </a:lnTo>
                  <a:lnTo>
                    <a:pt x="9" y="67"/>
                  </a:lnTo>
                  <a:lnTo>
                    <a:pt x="9" y="62"/>
                  </a:lnTo>
                  <a:lnTo>
                    <a:pt x="13" y="62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7" y="61"/>
                  </a:lnTo>
                  <a:lnTo>
                    <a:pt x="18" y="61"/>
                  </a:lnTo>
                  <a:lnTo>
                    <a:pt x="20" y="59"/>
                  </a:lnTo>
                  <a:lnTo>
                    <a:pt x="20" y="58"/>
                  </a:lnTo>
                  <a:lnTo>
                    <a:pt x="20" y="57"/>
                  </a:lnTo>
                  <a:lnTo>
                    <a:pt x="18" y="57"/>
                  </a:lnTo>
                  <a:lnTo>
                    <a:pt x="17" y="56"/>
                  </a:lnTo>
                  <a:lnTo>
                    <a:pt x="16" y="56"/>
                  </a:lnTo>
                  <a:lnTo>
                    <a:pt x="15" y="56"/>
                  </a:lnTo>
                  <a:lnTo>
                    <a:pt x="13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0" name="Freeform 1389"/>
            <p:cNvSpPr>
              <a:spLocks noChangeAspect="1" noEditPoints="1"/>
            </p:cNvSpPr>
            <p:nvPr/>
          </p:nvSpPr>
          <p:spPr bwMode="auto">
            <a:xfrm>
              <a:off x="3928" y="1632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2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2"/>
                  </a:lnTo>
                  <a:lnTo>
                    <a:pt x="3" y="10"/>
                  </a:lnTo>
                  <a:lnTo>
                    <a:pt x="4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8" y="5"/>
                  </a:lnTo>
                  <a:lnTo>
                    <a:pt x="9" y="4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2" y="2"/>
                  </a:lnTo>
                  <a:lnTo>
                    <a:pt x="15" y="2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2"/>
                  </a:lnTo>
                  <a:lnTo>
                    <a:pt x="28" y="2"/>
                  </a:lnTo>
                  <a:lnTo>
                    <a:pt x="29" y="3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2"/>
                  </a:lnTo>
                  <a:lnTo>
                    <a:pt x="40" y="24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1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29" y="47"/>
                  </a:lnTo>
                  <a:lnTo>
                    <a:pt x="28" y="48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9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1" y="48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7" y="25"/>
                  </a:move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3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10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2" y="39"/>
                  </a:lnTo>
                  <a:lnTo>
                    <a:pt x="14" y="41"/>
                  </a:lnTo>
                  <a:lnTo>
                    <a:pt x="15" y="41"/>
                  </a:lnTo>
                  <a:lnTo>
                    <a:pt x="16" y="41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4" y="41"/>
                  </a:lnTo>
                  <a:lnTo>
                    <a:pt x="25" y="41"/>
                  </a:lnTo>
                  <a:lnTo>
                    <a:pt x="26" y="41"/>
                  </a:lnTo>
                  <a:lnTo>
                    <a:pt x="27" y="39"/>
                  </a:lnTo>
                  <a:lnTo>
                    <a:pt x="28" y="38"/>
                  </a:lnTo>
                  <a:lnTo>
                    <a:pt x="29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1" y="34"/>
                  </a:lnTo>
                  <a:lnTo>
                    <a:pt x="31" y="32"/>
                  </a:lnTo>
                  <a:lnTo>
                    <a:pt x="32" y="30"/>
                  </a:lnTo>
                  <a:lnTo>
                    <a:pt x="32" y="28"/>
                  </a:lnTo>
                  <a:lnTo>
                    <a:pt x="32" y="27"/>
                  </a:lnTo>
                  <a:lnTo>
                    <a:pt x="32" y="25"/>
                  </a:lnTo>
                  <a:lnTo>
                    <a:pt x="32" y="24"/>
                  </a:lnTo>
                  <a:lnTo>
                    <a:pt x="32" y="23"/>
                  </a:lnTo>
                  <a:lnTo>
                    <a:pt x="32" y="20"/>
                  </a:lnTo>
                  <a:lnTo>
                    <a:pt x="32" y="19"/>
                  </a:lnTo>
                  <a:lnTo>
                    <a:pt x="31" y="17"/>
                  </a:lnTo>
                  <a:lnTo>
                    <a:pt x="31" y="16"/>
                  </a:lnTo>
                  <a:lnTo>
                    <a:pt x="30" y="15"/>
                  </a:lnTo>
                  <a:lnTo>
                    <a:pt x="29" y="14"/>
                  </a:lnTo>
                  <a:lnTo>
                    <a:pt x="29" y="13"/>
                  </a:lnTo>
                  <a:lnTo>
                    <a:pt x="28" y="12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2" y="10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3"/>
                  </a:lnTo>
                  <a:lnTo>
                    <a:pt x="7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1" name="Freeform 1390"/>
            <p:cNvSpPr>
              <a:spLocks noChangeAspect="1" noEditPoints="1"/>
            </p:cNvSpPr>
            <p:nvPr/>
          </p:nvSpPr>
          <p:spPr bwMode="auto">
            <a:xfrm>
              <a:off x="3859" y="1658"/>
              <a:ext cx="16" cy="22"/>
            </a:xfrm>
            <a:custGeom>
              <a:avLst/>
              <a:gdLst>
                <a:gd name="T0" fmla="*/ 0 w 46"/>
                <a:gd name="T1" fmla="*/ 0 h 64"/>
                <a:gd name="T2" fmla="*/ 0 w 46"/>
                <a:gd name="T3" fmla="*/ 0 h 64"/>
                <a:gd name="T4" fmla="*/ 0 w 46"/>
                <a:gd name="T5" fmla="*/ 0 h 64"/>
                <a:gd name="T6" fmla="*/ 0 w 46"/>
                <a:gd name="T7" fmla="*/ 0 h 64"/>
                <a:gd name="T8" fmla="*/ 0 w 46"/>
                <a:gd name="T9" fmla="*/ 0 h 64"/>
                <a:gd name="T10" fmla="*/ 0 w 46"/>
                <a:gd name="T11" fmla="*/ 0 h 64"/>
                <a:gd name="T12" fmla="*/ 0 w 46"/>
                <a:gd name="T13" fmla="*/ 0 h 64"/>
                <a:gd name="T14" fmla="*/ 0 w 46"/>
                <a:gd name="T15" fmla="*/ 0 h 64"/>
                <a:gd name="T16" fmla="*/ 0 w 46"/>
                <a:gd name="T17" fmla="*/ 0 h 64"/>
                <a:gd name="T18" fmla="*/ 0 w 46"/>
                <a:gd name="T19" fmla="*/ 0 h 64"/>
                <a:gd name="T20" fmla="*/ 0 w 46"/>
                <a:gd name="T21" fmla="*/ 0 h 64"/>
                <a:gd name="T22" fmla="*/ 0 w 46"/>
                <a:gd name="T23" fmla="*/ 0 h 64"/>
                <a:gd name="T24" fmla="*/ 0 w 46"/>
                <a:gd name="T25" fmla="*/ 0 h 64"/>
                <a:gd name="T26" fmla="*/ 0 w 46"/>
                <a:gd name="T27" fmla="*/ 0 h 64"/>
                <a:gd name="T28" fmla="*/ 0 w 46"/>
                <a:gd name="T29" fmla="*/ 0 h 64"/>
                <a:gd name="T30" fmla="*/ 0 w 46"/>
                <a:gd name="T31" fmla="*/ 0 h 64"/>
                <a:gd name="T32" fmla="*/ 0 w 46"/>
                <a:gd name="T33" fmla="*/ 0 h 64"/>
                <a:gd name="T34" fmla="*/ 0 w 46"/>
                <a:gd name="T35" fmla="*/ 0 h 64"/>
                <a:gd name="T36" fmla="*/ 0 w 46"/>
                <a:gd name="T37" fmla="*/ 0 h 64"/>
                <a:gd name="T38" fmla="*/ 0 w 46"/>
                <a:gd name="T39" fmla="*/ 0 h 64"/>
                <a:gd name="T40" fmla="*/ 0 w 46"/>
                <a:gd name="T41" fmla="*/ 0 h 64"/>
                <a:gd name="T42" fmla="*/ 0 w 46"/>
                <a:gd name="T43" fmla="*/ 0 h 64"/>
                <a:gd name="T44" fmla="*/ 0 w 46"/>
                <a:gd name="T45" fmla="*/ 0 h 64"/>
                <a:gd name="T46" fmla="*/ 0 w 46"/>
                <a:gd name="T47" fmla="*/ 0 h 64"/>
                <a:gd name="T48" fmla="*/ 0 w 46"/>
                <a:gd name="T49" fmla="*/ 0 h 64"/>
                <a:gd name="T50" fmla="*/ 0 w 46"/>
                <a:gd name="T51" fmla="*/ 0 h 64"/>
                <a:gd name="T52" fmla="*/ 0 w 46"/>
                <a:gd name="T53" fmla="*/ 0 h 64"/>
                <a:gd name="T54" fmla="*/ 0 w 46"/>
                <a:gd name="T55" fmla="*/ 0 h 64"/>
                <a:gd name="T56" fmla="*/ 0 w 46"/>
                <a:gd name="T57" fmla="*/ 0 h 64"/>
                <a:gd name="T58" fmla="*/ 0 w 46"/>
                <a:gd name="T59" fmla="*/ 0 h 64"/>
                <a:gd name="T60" fmla="*/ 0 w 46"/>
                <a:gd name="T61" fmla="*/ 0 h 64"/>
                <a:gd name="T62" fmla="*/ 0 w 46"/>
                <a:gd name="T63" fmla="*/ 0 h 64"/>
                <a:gd name="T64" fmla="*/ 0 w 46"/>
                <a:gd name="T65" fmla="*/ 0 h 64"/>
                <a:gd name="T66" fmla="*/ 0 w 46"/>
                <a:gd name="T67" fmla="*/ 0 h 64"/>
                <a:gd name="T68" fmla="*/ 0 w 46"/>
                <a:gd name="T69" fmla="*/ 0 h 64"/>
                <a:gd name="T70" fmla="*/ 0 w 46"/>
                <a:gd name="T71" fmla="*/ 0 h 64"/>
                <a:gd name="T72" fmla="*/ 0 w 46"/>
                <a:gd name="T73" fmla="*/ 0 h 64"/>
                <a:gd name="T74" fmla="*/ 0 w 46"/>
                <a:gd name="T75" fmla="*/ 0 h 64"/>
                <a:gd name="T76" fmla="*/ 0 w 46"/>
                <a:gd name="T77" fmla="*/ 0 h 64"/>
                <a:gd name="T78" fmla="*/ 0 w 46"/>
                <a:gd name="T79" fmla="*/ 0 h 64"/>
                <a:gd name="T80" fmla="*/ 0 w 46"/>
                <a:gd name="T81" fmla="*/ 0 h 64"/>
                <a:gd name="T82" fmla="*/ 0 w 46"/>
                <a:gd name="T83" fmla="*/ 0 h 64"/>
                <a:gd name="T84" fmla="*/ 0 w 46"/>
                <a:gd name="T85" fmla="*/ 0 h 64"/>
                <a:gd name="T86" fmla="*/ 0 w 46"/>
                <a:gd name="T87" fmla="*/ 0 h 64"/>
                <a:gd name="T88" fmla="*/ 0 w 46"/>
                <a:gd name="T89" fmla="*/ 0 h 64"/>
                <a:gd name="T90" fmla="*/ 0 w 46"/>
                <a:gd name="T91" fmla="*/ 0 h 64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6"/>
                <a:gd name="T139" fmla="*/ 0 h 64"/>
                <a:gd name="T140" fmla="*/ 46 w 46"/>
                <a:gd name="T141" fmla="*/ 64 h 64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6" h="64">
                  <a:moveTo>
                    <a:pt x="0" y="64"/>
                  </a:moveTo>
                  <a:lnTo>
                    <a:pt x="0" y="0"/>
                  </a:lnTo>
                  <a:lnTo>
                    <a:pt x="24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2"/>
                  </a:lnTo>
                  <a:lnTo>
                    <a:pt x="32" y="2"/>
                  </a:lnTo>
                  <a:lnTo>
                    <a:pt x="33" y="2"/>
                  </a:lnTo>
                  <a:lnTo>
                    <a:pt x="34" y="3"/>
                  </a:lnTo>
                  <a:lnTo>
                    <a:pt x="35" y="3"/>
                  </a:lnTo>
                  <a:lnTo>
                    <a:pt x="36" y="4"/>
                  </a:lnTo>
                  <a:lnTo>
                    <a:pt x="37" y="4"/>
                  </a:lnTo>
                  <a:lnTo>
                    <a:pt x="38" y="5"/>
                  </a:lnTo>
                  <a:lnTo>
                    <a:pt x="39" y="6"/>
                  </a:lnTo>
                  <a:lnTo>
                    <a:pt x="40" y="7"/>
                  </a:lnTo>
                  <a:lnTo>
                    <a:pt x="41" y="8"/>
                  </a:lnTo>
                  <a:lnTo>
                    <a:pt x="43" y="11"/>
                  </a:lnTo>
                  <a:lnTo>
                    <a:pt x="43" y="13"/>
                  </a:lnTo>
                  <a:lnTo>
                    <a:pt x="44" y="15"/>
                  </a:lnTo>
                  <a:lnTo>
                    <a:pt x="44" y="17"/>
                  </a:lnTo>
                  <a:lnTo>
                    <a:pt x="44" y="18"/>
                  </a:lnTo>
                  <a:lnTo>
                    <a:pt x="44" y="19"/>
                  </a:lnTo>
                  <a:lnTo>
                    <a:pt x="43" y="21"/>
                  </a:lnTo>
                  <a:lnTo>
                    <a:pt x="43" y="23"/>
                  </a:lnTo>
                  <a:lnTo>
                    <a:pt x="41" y="25"/>
                  </a:lnTo>
                  <a:lnTo>
                    <a:pt x="40" y="26"/>
                  </a:lnTo>
                  <a:lnTo>
                    <a:pt x="38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4" y="31"/>
                  </a:lnTo>
                  <a:lnTo>
                    <a:pt x="36" y="31"/>
                  </a:lnTo>
                  <a:lnTo>
                    <a:pt x="37" y="32"/>
                  </a:lnTo>
                  <a:lnTo>
                    <a:pt x="38" y="32"/>
                  </a:lnTo>
                  <a:lnTo>
                    <a:pt x="39" y="33"/>
                  </a:lnTo>
                  <a:lnTo>
                    <a:pt x="40" y="34"/>
                  </a:lnTo>
                  <a:lnTo>
                    <a:pt x="41" y="34"/>
                  </a:lnTo>
                  <a:lnTo>
                    <a:pt x="43" y="35"/>
                  </a:lnTo>
                  <a:lnTo>
                    <a:pt x="43" y="36"/>
                  </a:lnTo>
                  <a:lnTo>
                    <a:pt x="44" y="38"/>
                  </a:lnTo>
                  <a:lnTo>
                    <a:pt x="45" y="39"/>
                  </a:lnTo>
                  <a:lnTo>
                    <a:pt x="45" y="41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6" y="44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5" y="52"/>
                  </a:lnTo>
                  <a:lnTo>
                    <a:pt x="45" y="53"/>
                  </a:lnTo>
                  <a:lnTo>
                    <a:pt x="44" y="54"/>
                  </a:lnTo>
                  <a:lnTo>
                    <a:pt x="43" y="56"/>
                  </a:lnTo>
                  <a:lnTo>
                    <a:pt x="41" y="57"/>
                  </a:lnTo>
                  <a:lnTo>
                    <a:pt x="40" y="58"/>
                  </a:lnTo>
                  <a:lnTo>
                    <a:pt x="39" y="59"/>
                  </a:lnTo>
                  <a:lnTo>
                    <a:pt x="38" y="61"/>
                  </a:lnTo>
                  <a:lnTo>
                    <a:pt x="37" y="62"/>
                  </a:lnTo>
                  <a:lnTo>
                    <a:pt x="36" y="62"/>
                  </a:lnTo>
                  <a:lnTo>
                    <a:pt x="35" y="63"/>
                  </a:lnTo>
                  <a:lnTo>
                    <a:pt x="34" y="63"/>
                  </a:lnTo>
                  <a:lnTo>
                    <a:pt x="33" y="63"/>
                  </a:lnTo>
                  <a:lnTo>
                    <a:pt x="31" y="63"/>
                  </a:lnTo>
                  <a:lnTo>
                    <a:pt x="30" y="64"/>
                  </a:lnTo>
                  <a:lnTo>
                    <a:pt x="29" y="64"/>
                  </a:lnTo>
                  <a:lnTo>
                    <a:pt x="26" y="64"/>
                  </a:lnTo>
                  <a:lnTo>
                    <a:pt x="24" y="64"/>
                  </a:lnTo>
                  <a:lnTo>
                    <a:pt x="0" y="64"/>
                  </a:lnTo>
                  <a:close/>
                  <a:moveTo>
                    <a:pt x="9" y="27"/>
                  </a:moveTo>
                  <a:lnTo>
                    <a:pt x="21" y="27"/>
                  </a:lnTo>
                  <a:lnTo>
                    <a:pt x="22" y="27"/>
                  </a:lnTo>
                  <a:lnTo>
                    <a:pt x="24" y="27"/>
                  </a:lnTo>
                  <a:lnTo>
                    <a:pt x="26" y="27"/>
                  </a:lnTo>
                  <a:lnTo>
                    <a:pt x="28" y="27"/>
                  </a:lnTo>
                  <a:lnTo>
                    <a:pt x="29" y="26"/>
                  </a:lnTo>
                  <a:lnTo>
                    <a:pt x="31" y="26"/>
                  </a:lnTo>
                  <a:lnTo>
                    <a:pt x="32" y="25"/>
                  </a:lnTo>
                  <a:lnTo>
                    <a:pt x="33" y="24"/>
                  </a:lnTo>
                  <a:lnTo>
                    <a:pt x="34" y="24"/>
                  </a:lnTo>
                  <a:lnTo>
                    <a:pt x="34" y="23"/>
                  </a:lnTo>
                  <a:lnTo>
                    <a:pt x="35" y="21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6"/>
                  </a:lnTo>
                  <a:lnTo>
                    <a:pt x="35" y="15"/>
                  </a:lnTo>
                  <a:lnTo>
                    <a:pt x="34" y="14"/>
                  </a:lnTo>
                  <a:lnTo>
                    <a:pt x="34" y="13"/>
                  </a:lnTo>
                  <a:lnTo>
                    <a:pt x="33" y="12"/>
                  </a:lnTo>
                  <a:lnTo>
                    <a:pt x="32" y="11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9" y="8"/>
                  </a:lnTo>
                  <a:lnTo>
                    <a:pt x="9" y="27"/>
                  </a:lnTo>
                  <a:close/>
                  <a:moveTo>
                    <a:pt x="9" y="56"/>
                  </a:moveTo>
                  <a:lnTo>
                    <a:pt x="24" y="56"/>
                  </a:lnTo>
                  <a:lnTo>
                    <a:pt x="25" y="56"/>
                  </a:lnTo>
                  <a:lnTo>
                    <a:pt x="27" y="56"/>
                  </a:lnTo>
                  <a:lnTo>
                    <a:pt x="28" y="56"/>
                  </a:lnTo>
                  <a:lnTo>
                    <a:pt x="29" y="56"/>
                  </a:lnTo>
                  <a:lnTo>
                    <a:pt x="30" y="55"/>
                  </a:lnTo>
                  <a:lnTo>
                    <a:pt x="31" y="55"/>
                  </a:lnTo>
                  <a:lnTo>
                    <a:pt x="32" y="55"/>
                  </a:lnTo>
                  <a:lnTo>
                    <a:pt x="33" y="54"/>
                  </a:lnTo>
                  <a:lnTo>
                    <a:pt x="34" y="54"/>
                  </a:lnTo>
                  <a:lnTo>
                    <a:pt x="35" y="53"/>
                  </a:lnTo>
                  <a:lnTo>
                    <a:pt x="35" y="52"/>
                  </a:lnTo>
                  <a:lnTo>
                    <a:pt x="36" y="51"/>
                  </a:lnTo>
                  <a:lnTo>
                    <a:pt x="36" y="49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7" y="46"/>
                  </a:lnTo>
                  <a:lnTo>
                    <a:pt x="37" y="44"/>
                  </a:lnTo>
                  <a:lnTo>
                    <a:pt x="37" y="43"/>
                  </a:lnTo>
                  <a:lnTo>
                    <a:pt x="36" y="42"/>
                  </a:lnTo>
                  <a:lnTo>
                    <a:pt x="36" y="41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4" y="37"/>
                  </a:lnTo>
                  <a:lnTo>
                    <a:pt x="33" y="37"/>
                  </a:lnTo>
                  <a:lnTo>
                    <a:pt x="33" y="36"/>
                  </a:lnTo>
                  <a:lnTo>
                    <a:pt x="31" y="36"/>
                  </a:lnTo>
                  <a:lnTo>
                    <a:pt x="30" y="36"/>
                  </a:lnTo>
                  <a:lnTo>
                    <a:pt x="29" y="35"/>
                  </a:lnTo>
                  <a:lnTo>
                    <a:pt x="28" y="35"/>
                  </a:lnTo>
                  <a:lnTo>
                    <a:pt x="26" y="35"/>
                  </a:lnTo>
                  <a:lnTo>
                    <a:pt x="24" y="35"/>
                  </a:lnTo>
                  <a:lnTo>
                    <a:pt x="22" y="35"/>
                  </a:lnTo>
                  <a:lnTo>
                    <a:pt x="9" y="35"/>
                  </a:lnTo>
                  <a:lnTo>
                    <a:pt x="9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2" name="Freeform 1391"/>
            <p:cNvSpPr>
              <a:spLocks noChangeAspect="1"/>
            </p:cNvSpPr>
            <p:nvPr/>
          </p:nvSpPr>
          <p:spPr bwMode="auto">
            <a:xfrm>
              <a:off x="3877" y="1664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9" y="5"/>
                  </a:lnTo>
                  <a:lnTo>
                    <a:pt x="9" y="3"/>
                  </a:lnTo>
                  <a:lnTo>
                    <a:pt x="10" y="2"/>
                  </a:lnTo>
                  <a:lnTo>
                    <a:pt x="11" y="2"/>
                  </a:lnTo>
                  <a:lnTo>
                    <a:pt x="11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2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2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3" name="Freeform 1392"/>
            <p:cNvSpPr>
              <a:spLocks noChangeAspect="1" noEditPoints="1"/>
            </p:cNvSpPr>
            <p:nvPr/>
          </p:nvSpPr>
          <p:spPr bwMode="auto">
            <a:xfrm>
              <a:off x="3886" y="1664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1" y="42"/>
                  </a:moveTo>
                  <a:lnTo>
                    <a:pt x="29" y="45"/>
                  </a:lnTo>
                  <a:lnTo>
                    <a:pt x="28" y="45"/>
                  </a:lnTo>
                  <a:lnTo>
                    <a:pt x="28" y="46"/>
                  </a:lnTo>
                  <a:lnTo>
                    <a:pt x="27" y="46"/>
                  </a:lnTo>
                  <a:lnTo>
                    <a:pt x="26" y="47"/>
                  </a:lnTo>
                  <a:lnTo>
                    <a:pt x="25" y="47"/>
                  </a:lnTo>
                  <a:lnTo>
                    <a:pt x="24" y="48"/>
                  </a:lnTo>
                  <a:lnTo>
                    <a:pt x="22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4" y="49"/>
                  </a:lnTo>
                  <a:lnTo>
                    <a:pt x="12" y="49"/>
                  </a:lnTo>
                  <a:lnTo>
                    <a:pt x="11" y="49"/>
                  </a:lnTo>
                  <a:lnTo>
                    <a:pt x="9" y="48"/>
                  </a:lnTo>
                  <a:lnTo>
                    <a:pt x="8" y="48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6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2" y="42"/>
                  </a:lnTo>
                  <a:lnTo>
                    <a:pt x="2" y="41"/>
                  </a:lnTo>
                  <a:lnTo>
                    <a:pt x="2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3"/>
                  </a:lnTo>
                  <a:lnTo>
                    <a:pt x="0" y="32"/>
                  </a:lnTo>
                  <a:lnTo>
                    <a:pt x="2" y="30"/>
                  </a:lnTo>
                  <a:lnTo>
                    <a:pt x="2" y="29"/>
                  </a:lnTo>
                  <a:lnTo>
                    <a:pt x="3" y="28"/>
                  </a:lnTo>
                  <a:lnTo>
                    <a:pt x="4" y="27"/>
                  </a:lnTo>
                  <a:lnTo>
                    <a:pt x="4" y="26"/>
                  </a:lnTo>
                  <a:lnTo>
                    <a:pt x="5" y="26"/>
                  </a:lnTo>
                  <a:lnTo>
                    <a:pt x="6" y="25"/>
                  </a:lnTo>
                  <a:lnTo>
                    <a:pt x="7" y="23"/>
                  </a:lnTo>
                  <a:lnTo>
                    <a:pt x="8" y="23"/>
                  </a:lnTo>
                  <a:lnTo>
                    <a:pt x="10" y="22"/>
                  </a:lnTo>
                  <a:lnTo>
                    <a:pt x="11" y="22"/>
                  </a:lnTo>
                  <a:lnTo>
                    <a:pt x="12" y="21"/>
                  </a:lnTo>
                  <a:lnTo>
                    <a:pt x="14" y="21"/>
                  </a:lnTo>
                  <a:lnTo>
                    <a:pt x="15" y="21"/>
                  </a:lnTo>
                  <a:lnTo>
                    <a:pt x="17" y="20"/>
                  </a:lnTo>
                  <a:lnTo>
                    <a:pt x="19" y="20"/>
                  </a:lnTo>
                  <a:lnTo>
                    <a:pt x="22" y="20"/>
                  </a:lnTo>
                  <a:lnTo>
                    <a:pt x="26" y="19"/>
                  </a:lnTo>
                  <a:lnTo>
                    <a:pt x="29" y="19"/>
                  </a:lnTo>
                  <a:lnTo>
                    <a:pt x="31" y="18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3"/>
                  </a:lnTo>
                  <a:lnTo>
                    <a:pt x="30" y="12"/>
                  </a:lnTo>
                  <a:lnTo>
                    <a:pt x="30" y="11"/>
                  </a:lnTo>
                  <a:lnTo>
                    <a:pt x="29" y="11"/>
                  </a:lnTo>
                  <a:lnTo>
                    <a:pt x="29" y="10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1" y="11"/>
                  </a:lnTo>
                  <a:lnTo>
                    <a:pt x="10" y="12"/>
                  </a:lnTo>
                  <a:lnTo>
                    <a:pt x="10" y="13"/>
                  </a:lnTo>
                  <a:lnTo>
                    <a:pt x="9" y="16"/>
                  </a:lnTo>
                  <a:lnTo>
                    <a:pt x="2" y="15"/>
                  </a:lnTo>
                  <a:lnTo>
                    <a:pt x="2" y="13"/>
                  </a:lnTo>
                  <a:lnTo>
                    <a:pt x="3" y="12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6" y="5"/>
                  </a:lnTo>
                  <a:lnTo>
                    <a:pt x="8" y="3"/>
                  </a:lnTo>
                  <a:lnTo>
                    <a:pt x="9" y="3"/>
                  </a:lnTo>
                  <a:lnTo>
                    <a:pt x="9" y="2"/>
                  </a:lnTo>
                  <a:lnTo>
                    <a:pt x="10" y="2"/>
                  </a:lnTo>
                  <a:lnTo>
                    <a:pt x="11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0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1"/>
                  </a:lnTo>
                  <a:lnTo>
                    <a:pt x="32" y="2"/>
                  </a:lnTo>
                  <a:lnTo>
                    <a:pt x="33" y="3"/>
                  </a:lnTo>
                  <a:lnTo>
                    <a:pt x="35" y="5"/>
                  </a:lnTo>
                  <a:lnTo>
                    <a:pt x="35" y="6"/>
                  </a:lnTo>
                  <a:lnTo>
                    <a:pt x="36" y="7"/>
                  </a:lnTo>
                  <a:lnTo>
                    <a:pt x="37" y="8"/>
                  </a:lnTo>
                  <a:lnTo>
                    <a:pt x="37" y="9"/>
                  </a:lnTo>
                  <a:lnTo>
                    <a:pt x="38" y="11"/>
                  </a:lnTo>
                  <a:lnTo>
                    <a:pt x="38" y="12"/>
                  </a:lnTo>
                  <a:lnTo>
                    <a:pt x="38" y="13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1"/>
                  </a:lnTo>
                  <a:lnTo>
                    <a:pt x="39" y="43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3" y="48"/>
                  </a:lnTo>
                  <a:lnTo>
                    <a:pt x="32" y="47"/>
                  </a:lnTo>
                  <a:lnTo>
                    <a:pt x="32" y="46"/>
                  </a:lnTo>
                  <a:lnTo>
                    <a:pt x="31" y="43"/>
                  </a:lnTo>
                  <a:lnTo>
                    <a:pt x="31" y="42"/>
                  </a:lnTo>
                  <a:close/>
                  <a:moveTo>
                    <a:pt x="31" y="26"/>
                  </a:moveTo>
                  <a:lnTo>
                    <a:pt x="29" y="27"/>
                  </a:lnTo>
                  <a:lnTo>
                    <a:pt x="26" y="27"/>
                  </a:lnTo>
                  <a:lnTo>
                    <a:pt x="23" y="28"/>
                  </a:lnTo>
                  <a:lnTo>
                    <a:pt x="22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6" y="29"/>
                  </a:lnTo>
                  <a:lnTo>
                    <a:pt x="14" y="29"/>
                  </a:lnTo>
                  <a:lnTo>
                    <a:pt x="13" y="29"/>
                  </a:lnTo>
                  <a:lnTo>
                    <a:pt x="12" y="30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10" y="31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3"/>
                  </a:lnTo>
                  <a:lnTo>
                    <a:pt x="8" y="35"/>
                  </a:lnTo>
                  <a:lnTo>
                    <a:pt x="8" y="37"/>
                  </a:lnTo>
                  <a:lnTo>
                    <a:pt x="9" y="38"/>
                  </a:lnTo>
                  <a:lnTo>
                    <a:pt x="9" y="39"/>
                  </a:lnTo>
                  <a:lnTo>
                    <a:pt x="10" y="39"/>
                  </a:lnTo>
                  <a:lnTo>
                    <a:pt x="11" y="40"/>
                  </a:lnTo>
                  <a:lnTo>
                    <a:pt x="13" y="41"/>
                  </a:lnTo>
                  <a:lnTo>
                    <a:pt x="15" y="41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2" y="41"/>
                  </a:lnTo>
                  <a:lnTo>
                    <a:pt x="22" y="40"/>
                  </a:lnTo>
                  <a:lnTo>
                    <a:pt x="23" y="40"/>
                  </a:lnTo>
                  <a:lnTo>
                    <a:pt x="25" y="39"/>
                  </a:lnTo>
                  <a:lnTo>
                    <a:pt x="27" y="38"/>
                  </a:lnTo>
                  <a:lnTo>
                    <a:pt x="28" y="37"/>
                  </a:lnTo>
                  <a:lnTo>
                    <a:pt x="29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0"/>
                  </a:lnTo>
                  <a:lnTo>
                    <a:pt x="31" y="28"/>
                  </a:lnTo>
                  <a:lnTo>
                    <a:pt x="31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4" name="Freeform 1393"/>
            <p:cNvSpPr>
              <a:spLocks noChangeAspect="1"/>
            </p:cNvSpPr>
            <p:nvPr/>
          </p:nvSpPr>
          <p:spPr bwMode="auto">
            <a:xfrm>
              <a:off x="3902" y="1664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0" y="5"/>
                  </a:lnTo>
                  <a:lnTo>
                    <a:pt x="10" y="3"/>
                  </a:lnTo>
                  <a:lnTo>
                    <a:pt x="11" y="3"/>
                  </a:lnTo>
                  <a:lnTo>
                    <a:pt x="14" y="2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2"/>
                  </a:lnTo>
                  <a:lnTo>
                    <a:pt x="31" y="3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2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3"/>
                  </a:lnTo>
                  <a:lnTo>
                    <a:pt x="27" y="12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1" y="10"/>
                  </a:lnTo>
                  <a:lnTo>
                    <a:pt x="10" y="11"/>
                  </a:lnTo>
                  <a:lnTo>
                    <a:pt x="10" y="12"/>
                  </a:lnTo>
                  <a:lnTo>
                    <a:pt x="9" y="13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5" name="Freeform 1394"/>
            <p:cNvSpPr>
              <a:spLocks noChangeAspect="1"/>
            </p:cNvSpPr>
            <p:nvPr/>
          </p:nvSpPr>
          <p:spPr bwMode="auto">
            <a:xfrm>
              <a:off x="3917" y="1664"/>
              <a:ext cx="12" cy="16"/>
            </a:xfrm>
            <a:custGeom>
              <a:avLst/>
              <a:gdLst>
                <a:gd name="T0" fmla="*/ 0 w 38"/>
                <a:gd name="T1" fmla="*/ 0 h 49"/>
                <a:gd name="T2" fmla="*/ 0 w 38"/>
                <a:gd name="T3" fmla="*/ 0 h 49"/>
                <a:gd name="T4" fmla="*/ 0 w 38"/>
                <a:gd name="T5" fmla="*/ 0 h 49"/>
                <a:gd name="T6" fmla="*/ 0 w 38"/>
                <a:gd name="T7" fmla="*/ 0 h 49"/>
                <a:gd name="T8" fmla="*/ 0 w 38"/>
                <a:gd name="T9" fmla="*/ 0 h 49"/>
                <a:gd name="T10" fmla="*/ 0 w 38"/>
                <a:gd name="T11" fmla="*/ 0 h 49"/>
                <a:gd name="T12" fmla="*/ 0 w 38"/>
                <a:gd name="T13" fmla="*/ 0 h 49"/>
                <a:gd name="T14" fmla="*/ 0 w 38"/>
                <a:gd name="T15" fmla="*/ 0 h 49"/>
                <a:gd name="T16" fmla="*/ 0 w 38"/>
                <a:gd name="T17" fmla="*/ 0 h 49"/>
                <a:gd name="T18" fmla="*/ 0 w 38"/>
                <a:gd name="T19" fmla="*/ 0 h 49"/>
                <a:gd name="T20" fmla="*/ 0 w 38"/>
                <a:gd name="T21" fmla="*/ 0 h 49"/>
                <a:gd name="T22" fmla="*/ 0 w 38"/>
                <a:gd name="T23" fmla="*/ 0 h 49"/>
                <a:gd name="T24" fmla="*/ 0 w 38"/>
                <a:gd name="T25" fmla="*/ 0 h 49"/>
                <a:gd name="T26" fmla="*/ 0 w 38"/>
                <a:gd name="T27" fmla="*/ 0 h 49"/>
                <a:gd name="T28" fmla="*/ 0 w 38"/>
                <a:gd name="T29" fmla="*/ 0 h 49"/>
                <a:gd name="T30" fmla="*/ 0 w 38"/>
                <a:gd name="T31" fmla="*/ 0 h 49"/>
                <a:gd name="T32" fmla="*/ 0 w 38"/>
                <a:gd name="T33" fmla="*/ 0 h 49"/>
                <a:gd name="T34" fmla="*/ 0 w 38"/>
                <a:gd name="T35" fmla="*/ 0 h 49"/>
                <a:gd name="T36" fmla="*/ 0 w 38"/>
                <a:gd name="T37" fmla="*/ 0 h 49"/>
                <a:gd name="T38" fmla="*/ 0 w 38"/>
                <a:gd name="T39" fmla="*/ 0 h 49"/>
                <a:gd name="T40" fmla="*/ 0 w 38"/>
                <a:gd name="T41" fmla="*/ 0 h 49"/>
                <a:gd name="T42" fmla="*/ 0 w 38"/>
                <a:gd name="T43" fmla="*/ 0 h 49"/>
                <a:gd name="T44" fmla="*/ 0 w 38"/>
                <a:gd name="T45" fmla="*/ 0 h 49"/>
                <a:gd name="T46" fmla="*/ 0 w 38"/>
                <a:gd name="T47" fmla="*/ 0 h 49"/>
                <a:gd name="T48" fmla="*/ 0 w 38"/>
                <a:gd name="T49" fmla="*/ 0 h 49"/>
                <a:gd name="T50" fmla="*/ 0 w 38"/>
                <a:gd name="T51" fmla="*/ 0 h 49"/>
                <a:gd name="T52" fmla="*/ 0 w 38"/>
                <a:gd name="T53" fmla="*/ 0 h 49"/>
                <a:gd name="T54" fmla="*/ 0 w 38"/>
                <a:gd name="T55" fmla="*/ 0 h 49"/>
                <a:gd name="T56" fmla="*/ 0 w 38"/>
                <a:gd name="T57" fmla="*/ 0 h 49"/>
                <a:gd name="T58" fmla="*/ 0 w 38"/>
                <a:gd name="T59" fmla="*/ 0 h 49"/>
                <a:gd name="T60" fmla="*/ 0 w 38"/>
                <a:gd name="T61" fmla="*/ 0 h 49"/>
                <a:gd name="T62" fmla="*/ 0 w 38"/>
                <a:gd name="T63" fmla="*/ 0 h 49"/>
                <a:gd name="T64" fmla="*/ 0 w 38"/>
                <a:gd name="T65" fmla="*/ 0 h 49"/>
                <a:gd name="T66" fmla="*/ 0 w 38"/>
                <a:gd name="T67" fmla="*/ 0 h 49"/>
                <a:gd name="T68" fmla="*/ 0 w 38"/>
                <a:gd name="T69" fmla="*/ 0 h 49"/>
                <a:gd name="T70" fmla="*/ 0 w 38"/>
                <a:gd name="T71" fmla="*/ 0 h 49"/>
                <a:gd name="T72" fmla="*/ 0 w 38"/>
                <a:gd name="T73" fmla="*/ 0 h 49"/>
                <a:gd name="T74" fmla="*/ 0 w 38"/>
                <a:gd name="T75" fmla="*/ 0 h 49"/>
                <a:gd name="T76" fmla="*/ 0 w 38"/>
                <a:gd name="T77" fmla="*/ 0 h 49"/>
                <a:gd name="T78" fmla="*/ 0 w 38"/>
                <a:gd name="T79" fmla="*/ 0 h 49"/>
                <a:gd name="T80" fmla="*/ 0 w 38"/>
                <a:gd name="T81" fmla="*/ 0 h 49"/>
                <a:gd name="T82" fmla="*/ 0 w 38"/>
                <a:gd name="T83" fmla="*/ 0 h 49"/>
                <a:gd name="T84" fmla="*/ 0 w 38"/>
                <a:gd name="T85" fmla="*/ 0 h 49"/>
                <a:gd name="T86" fmla="*/ 0 w 38"/>
                <a:gd name="T87" fmla="*/ 0 h 49"/>
                <a:gd name="T88" fmla="*/ 0 w 38"/>
                <a:gd name="T89" fmla="*/ 0 h 49"/>
                <a:gd name="T90" fmla="*/ 0 w 38"/>
                <a:gd name="T91" fmla="*/ 0 h 49"/>
                <a:gd name="T92" fmla="*/ 0 w 38"/>
                <a:gd name="T93" fmla="*/ 0 h 49"/>
                <a:gd name="T94" fmla="*/ 0 w 38"/>
                <a:gd name="T95" fmla="*/ 0 h 49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8"/>
                <a:gd name="T145" fmla="*/ 0 h 49"/>
                <a:gd name="T146" fmla="*/ 38 w 38"/>
                <a:gd name="T147" fmla="*/ 49 h 49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8" h="49">
                  <a:moveTo>
                    <a:pt x="31" y="31"/>
                  </a:moveTo>
                  <a:lnTo>
                    <a:pt x="38" y="32"/>
                  </a:lnTo>
                  <a:lnTo>
                    <a:pt x="38" y="35"/>
                  </a:lnTo>
                  <a:lnTo>
                    <a:pt x="37" y="36"/>
                  </a:lnTo>
                  <a:lnTo>
                    <a:pt x="37" y="38"/>
                  </a:lnTo>
                  <a:lnTo>
                    <a:pt x="36" y="39"/>
                  </a:lnTo>
                  <a:lnTo>
                    <a:pt x="35" y="41"/>
                  </a:lnTo>
                  <a:lnTo>
                    <a:pt x="34" y="42"/>
                  </a:lnTo>
                  <a:lnTo>
                    <a:pt x="33" y="43"/>
                  </a:lnTo>
                  <a:lnTo>
                    <a:pt x="32" y="45"/>
                  </a:lnTo>
                  <a:lnTo>
                    <a:pt x="31" y="46"/>
                  </a:lnTo>
                  <a:lnTo>
                    <a:pt x="30" y="46"/>
                  </a:lnTo>
                  <a:lnTo>
                    <a:pt x="30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3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0" y="47"/>
                  </a:lnTo>
                  <a:lnTo>
                    <a:pt x="10" y="46"/>
                  </a:lnTo>
                  <a:lnTo>
                    <a:pt x="8" y="46"/>
                  </a:lnTo>
                  <a:lnTo>
                    <a:pt x="6" y="45"/>
                  </a:lnTo>
                  <a:lnTo>
                    <a:pt x="5" y="42"/>
                  </a:lnTo>
                  <a:lnTo>
                    <a:pt x="4" y="41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lnTo>
                    <a:pt x="0" y="22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3" y="10"/>
                  </a:lnTo>
                  <a:lnTo>
                    <a:pt x="3" y="9"/>
                  </a:lnTo>
                  <a:lnTo>
                    <a:pt x="4" y="8"/>
                  </a:lnTo>
                  <a:lnTo>
                    <a:pt x="5" y="7"/>
                  </a:lnTo>
                  <a:lnTo>
                    <a:pt x="6" y="6"/>
                  </a:lnTo>
                  <a:lnTo>
                    <a:pt x="7" y="5"/>
                  </a:lnTo>
                  <a:lnTo>
                    <a:pt x="8" y="3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7" y="1"/>
                  </a:lnTo>
                  <a:lnTo>
                    <a:pt x="28" y="2"/>
                  </a:lnTo>
                  <a:lnTo>
                    <a:pt x="30" y="3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4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6" y="11"/>
                  </a:lnTo>
                  <a:lnTo>
                    <a:pt x="37" y="12"/>
                  </a:lnTo>
                  <a:lnTo>
                    <a:pt x="37" y="15"/>
                  </a:lnTo>
                  <a:lnTo>
                    <a:pt x="30" y="16"/>
                  </a:lnTo>
                  <a:lnTo>
                    <a:pt x="28" y="13"/>
                  </a:lnTo>
                  <a:lnTo>
                    <a:pt x="28" y="12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0" y="13"/>
                  </a:lnTo>
                  <a:lnTo>
                    <a:pt x="10" y="15"/>
                  </a:lnTo>
                  <a:lnTo>
                    <a:pt x="8" y="16"/>
                  </a:lnTo>
                  <a:lnTo>
                    <a:pt x="8" y="17"/>
                  </a:lnTo>
                  <a:lnTo>
                    <a:pt x="7" y="19"/>
                  </a:lnTo>
                  <a:lnTo>
                    <a:pt x="7" y="20"/>
                  </a:lnTo>
                  <a:lnTo>
                    <a:pt x="7" y="22"/>
                  </a:lnTo>
                  <a:lnTo>
                    <a:pt x="7" y="25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10" y="35"/>
                  </a:lnTo>
                  <a:lnTo>
                    <a:pt x="10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1"/>
                  </a:lnTo>
                  <a:lnTo>
                    <a:pt x="18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3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8" y="38"/>
                  </a:lnTo>
                  <a:lnTo>
                    <a:pt x="28" y="37"/>
                  </a:lnTo>
                  <a:lnTo>
                    <a:pt x="30" y="36"/>
                  </a:lnTo>
                  <a:lnTo>
                    <a:pt x="30" y="35"/>
                  </a:lnTo>
                  <a:lnTo>
                    <a:pt x="30" y="33"/>
                  </a:lnTo>
                  <a:lnTo>
                    <a:pt x="31" y="32"/>
                  </a:lnTo>
                  <a:lnTo>
                    <a:pt x="31" y="31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6" name="Freeform 1395"/>
            <p:cNvSpPr>
              <a:spLocks noChangeAspect="1" noEditPoints="1"/>
            </p:cNvSpPr>
            <p:nvPr/>
          </p:nvSpPr>
          <p:spPr bwMode="auto">
            <a:xfrm>
              <a:off x="3932" y="1664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0"/>
                <a:gd name="T163" fmla="*/ 0 h 49"/>
                <a:gd name="T164" fmla="*/ 40 w 40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0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5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3"/>
                  </a:lnTo>
                  <a:lnTo>
                    <a:pt x="11" y="2"/>
                  </a:lnTo>
                  <a:lnTo>
                    <a:pt x="12" y="2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2"/>
                  </a:lnTo>
                  <a:lnTo>
                    <a:pt x="32" y="3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2"/>
                  </a:lnTo>
                  <a:lnTo>
                    <a:pt x="39" y="13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1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6"/>
                  </a:lnTo>
                  <a:lnTo>
                    <a:pt x="40" y="28"/>
                  </a:lnTo>
                  <a:lnTo>
                    <a:pt x="40" y="30"/>
                  </a:lnTo>
                  <a:lnTo>
                    <a:pt x="39" y="32"/>
                  </a:lnTo>
                  <a:lnTo>
                    <a:pt x="39" y="33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1"/>
                  </a:lnTo>
                  <a:lnTo>
                    <a:pt x="35" y="42"/>
                  </a:lnTo>
                  <a:lnTo>
                    <a:pt x="34" y="43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2"/>
                  </a:lnTo>
                  <a:lnTo>
                    <a:pt x="5" y="41"/>
                  </a:lnTo>
                  <a:lnTo>
                    <a:pt x="4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2"/>
                  </a:lnTo>
                  <a:lnTo>
                    <a:pt x="9" y="33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1"/>
                  </a:lnTo>
                  <a:lnTo>
                    <a:pt x="19" y="41"/>
                  </a:lnTo>
                  <a:lnTo>
                    <a:pt x="20" y="41"/>
                  </a:lnTo>
                  <a:lnTo>
                    <a:pt x="21" y="41"/>
                  </a:lnTo>
                  <a:lnTo>
                    <a:pt x="22" y="41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3"/>
                  </a:lnTo>
                  <a:lnTo>
                    <a:pt x="32" y="31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3"/>
                  </a:lnTo>
                  <a:lnTo>
                    <a:pt x="33" y="22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3"/>
                  </a:lnTo>
                  <a:lnTo>
                    <a:pt x="30" y="12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2"/>
                  </a:lnTo>
                  <a:lnTo>
                    <a:pt x="11" y="13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2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7" name="Freeform 1396"/>
            <p:cNvSpPr>
              <a:spLocks noChangeAspect="1" noEditPoints="1"/>
            </p:cNvSpPr>
            <p:nvPr/>
          </p:nvSpPr>
          <p:spPr bwMode="auto">
            <a:xfrm>
              <a:off x="3661" y="1758"/>
              <a:ext cx="15" cy="21"/>
            </a:xfrm>
            <a:custGeom>
              <a:avLst/>
              <a:gdLst>
                <a:gd name="T0" fmla="*/ 0 w 46"/>
                <a:gd name="T1" fmla="*/ 0 h 63"/>
                <a:gd name="T2" fmla="*/ 0 w 46"/>
                <a:gd name="T3" fmla="*/ 0 h 63"/>
                <a:gd name="T4" fmla="*/ 0 w 46"/>
                <a:gd name="T5" fmla="*/ 0 h 63"/>
                <a:gd name="T6" fmla="*/ 0 w 46"/>
                <a:gd name="T7" fmla="*/ 0 h 63"/>
                <a:gd name="T8" fmla="*/ 0 w 46"/>
                <a:gd name="T9" fmla="*/ 0 h 63"/>
                <a:gd name="T10" fmla="*/ 0 w 46"/>
                <a:gd name="T11" fmla="*/ 0 h 63"/>
                <a:gd name="T12" fmla="*/ 0 w 46"/>
                <a:gd name="T13" fmla="*/ 0 h 63"/>
                <a:gd name="T14" fmla="*/ 0 w 46"/>
                <a:gd name="T15" fmla="*/ 0 h 63"/>
                <a:gd name="T16" fmla="*/ 0 w 46"/>
                <a:gd name="T17" fmla="*/ 0 h 63"/>
                <a:gd name="T18" fmla="*/ 0 w 46"/>
                <a:gd name="T19" fmla="*/ 0 h 63"/>
                <a:gd name="T20" fmla="*/ 0 w 46"/>
                <a:gd name="T21" fmla="*/ 0 h 63"/>
                <a:gd name="T22" fmla="*/ 0 w 46"/>
                <a:gd name="T23" fmla="*/ 0 h 63"/>
                <a:gd name="T24" fmla="*/ 0 w 46"/>
                <a:gd name="T25" fmla="*/ 0 h 63"/>
                <a:gd name="T26" fmla="*/ 0 w 46"/>
                <a:gd name="T27" fmla="*/ 0 h 63"/>
                <a:gd name="T28" fmla="*/ 0 w 46"/>
                <a:gd name="T29" fmla="*/ 0 h 63"/>
                <a:gd name="T30" fmla="*/ 0 w 46"/>
                <a:gd name="T31" fmla="*/ 0 h 63"/>
                <a:gd name="T32" fmla="*/ 0 w 46"/>
                <a:gd name="T33" fmla="*/ 0 h 63"/>
                <a:gd name="T34" fmla="*/ 0 w 46"/>
                <a:gd name="T35" fmla="*/ 0 h 63"/>
                <a:gd name="T36" fmla="*/ 0 w 46"/>
                <a:gd name="T37" fmla="*/ 0 h 63"/>
                <a:gd name="T38" fmla="*/ 0 w 46"/>
                <a:gd name="T39" fmla="*/ 0 h 63"/>
                <a:gd name="T40" fmla="*/ 0 w 46"/>
                <a:gd name="T41" fmla="*/ 0 h 63"/>
                <a:gd name="T42" fmla="*/ 0 w 46"/>
                <a:gd name="T43" fmla="*/ 0 h 63"/>
                <a:gd name="T44" fmla="*/ 0 w 46"/>
                <a:gd name="T45" fmla="*/ 0 h 63"/>
                <a:gd name="T46" fmla="*/ 0 w 46"/>
                <a:gd name="T47" fmla="*/ 0 h 63"/>
                <a:gd name="T48" fmla="*/ 0 w 46"/>
                <a:gd name="T49" fmla="*/ 0 h 63"/>
                <a:gd name="T50" fmla="*/ 0 w 46"/>
                <a:gd name="T51" fmla="*/ 0 h 63"/>
                <a:gd name="T52" fmla="*/ 0 w 46"/>
                <a:gd name="T53" fmla="*/ 0 h 63"/>
                <a:gd name="T54" fmla="*/ 0 w 46"/>
                <a:gd name="T55" fmla="*/ 0 h 63"/>
                <a:gd name="T56" fmla="*/ 0 w 46"/>
                <a:gd name="T57" fmla="*/ 0 h 63"/>
                <a:gd name="T58" fmla="*/ 0 w 46"/>
                <a:gd name="T59" fmla="*/ 0 h 63"/>
                <a:gd name="T60" fmla="*/ 0 w 46"/>
                <a:gd name="T61" fmla="*/ 0 h 63"/>
                <a:gd name="T62" fmla="*/ 0 w 46"/>
                <a:gd name="T63" fmla="*/ 0 h 63"/>
                <a:gd name="T64" fmla="*/ 0 w 46"/>
                <a:gd name="T65" fmla="*/ 0 h 63"/>
                <a:gd name="T66" fmla="*/ 0 w 46"/>
                <a:gd name="T67" fmla="*/ 0 h 63"/>
                <a:gd name="T68" fmla="*/ 0 w 46"/>
                <a:gd name="T69" fmla="*/ 0 h 63"/>
                <a:gd name="T70" fmla="*/ 0 w 46"/>
                <a:gd name="T71" fmla="*/ 0 h 63"/>
                <a:gd name="T72" fmla="*/ 0 w 46"/>
                <a:gd name="T73" fmla="*/ 0 h 63"/>
                <a:gd name="T74" fmla="*/ 0 w 46"/>
                <a:gd name="T75" fmla="*/ 0 h 63"/>
                <a:gd name="T76" fmla="*/ 0 w 46"/>
                <a:gd name="T77" fmla="*/ 0 h 63"/>
                <a:gd name="T78" fmla="*/ 0 w 46"/>
                <a:gd name="T79" fmla="*/ 0 h 63"/>
                <a:gd name="T80" fmla="*/ 0 w 46"/>
                <a:gd name="T81" fmla="*/ 0 h 63"/>
                <a:gd name="T82" fmla="*/ 0 w 46"/>
                <a:gd name="T83" fmla="*/ 0 h 63"/>
                <a:gd name="T84" fmla="*/ 0 w 46"/>
                <a:gd name="T85" fmla="*/ 0 h 63"/>
                <a:gd name="T86" fmla="*/ 0 w 46"/>
                <a:gd name="T87" fmla="*/ 0 h 63"/>
                <a:gd name="T88" fmla="*/ 0 w 46"/>
                <a:gd name="T89" fmla="*/ 0 h 63"/>
                <a:gd name="T90" fmla="*/ 0 w 46"/>
                <a:gd name="T91" fmla="*/ 0 h 63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w 46"/>
                <a:gd name="T139" fmla="*/ 0 h 63"/>
                <a:gd name="T140" fmla="*/ 46 w 46"/>
                <a:gd name="T141" fmla="*/ 63 h 63"/>
              </a:gdLst>
              <a:ahLst/>
              <a:cxnLst>
                <a:cxn ang="T92">
                  <a:pos x="T0" y="T1"/>
                </a:cxn>
                <a:cxn ang="T93">
                  <a:pos x="T2" y="T3"/>
                </a:cxn>
                <a:cxn ang="T94">
                  <a:pos x="T4" y="T5"/>
                </a:cxn>
                <a:cxn ang="T95">
                  <a:pos x="T6" y="T7"/>
                </a:cxn>
                <a:cxn ang="T96">
                  <a:pos x="T8" y="T9"/>
                </a:cxn>
                <a:cxn ang="T97">
                  <a:pos x="T10" y="T11"/>
                </a:cxn>
                <a:cxn ang="T98">
                  <a:pos x="T12" y="T13"/>
                </a:cxn>
                <a:cxn ang="T99">
                  <a:pos x="T14" y="T15"/>
                </a:cxn>
                <a:cxn ang="T100">
                  <a:pos x="T16" y="T17"/>
                </a:cxn>
                <a:cxn ang="T101">
                  <a:pos x="T18" y="T19"/>
                </a:cxn>
                <a:cxn ang="T102">
                  <a:pos x="T20" y="T21"/>
                </a:cxn>
                <a:cxn ang="T103">
                  <a:pos x="T22" y="T23"/>
                </a:cxn>
                <a:cxn ang="T104">
                  <a:pos x="T24" y="T25"/>
                </a:cxn>
                <a:cxn ang="T105">
                  <a:pos x="T26" y="T27"/>
                </a:cxn>
                <a:cxn ang="T106">
                  <a:pos x="T28" y="T29"/>
                </a:cxn>
                <a:cxn ang="T107">
                  <a:pos x="T30" y="T31"/>
                </a:cxn>
                <a:cxn ang="T108">
                  <a:pos x="T32" y="T33"/>
                </a:cxn>
                <a:cxn ang="T109">
                  <a:pos x="T34" y="T35"/>
                </a:cxn>
                <a:cxn ang="T110">
                  <a:pos x="T36" y="T37"/>
                </a:cxn>
                <a:cxn ang="T111">
                  <a:pos x="T38" y="T39"/>
                </a:cxn>
                <a:cxn ang="T112">
                  <a:pos x="T40" y="T41"/>
                </a:cxn>
                <a:cxn ang="T113">
                  <a:pos x="T42" y="T43"/>
                </a:cxn>
                <a:cxn ang="T114">
                  <a:pos x="T44" y="T45"/>
                </a:cxn>
                <a:cxn ang="T115">
                  <a:pos x="T46" y="T47"/>
                </a:cxn>
                <a:cxn ang="T116">
                  <a:pos x="T48" y="T49"/>
                </a:cxn>
                <a:cxn ang="T117">
                  <a:pos x="T50" y="T51"/>
                </a:cxn>
                <a:cxn ang="T118">
                  <a:pos x="T52" y="T53"/>
                </a:cxn>
                <a:cxn ang="T119">
                  <a:pos x="T54" y="T55"/>
                </a:cxn>
                <a:cxn ang="T120">
                  <a:pos x="T56" y="T57"/>
                </a:cxn>
                <a:cxn ang="T121">
                  <a:pos x="T58" y="T59"/>
                </a:cxn>
                <a:cxn ang="T122">
                  <a:pos x="T60" y="T61"/>
                </a:cxn>
                <a:cxn ang="T123">
                  <a:pos x="T62" y="T63"/>
                </a:cxn>
                <a:cxn ang="T124">
                  <a:pos x="T64" y="T65"/>
                </a:cxn>
                <a:cxn ang="T125">
                  <a:pos x="T66" y="T67"/>
                </a:cxn>
                <a:cxn ang="T126">
                  <a:pos x="T68" y="T69"/>
                </a:cxn>
                <a:cxn ang="T127">
                  <a:pos x="T70" y="T71"/>
                </a:cxn>
                <a:cxn ang="T128">
                  <a:pos x="T72" y="T73"/>
                </a:cxn>
                <a:cxn ang="T129">
                  <a:pos x="T74" y="T75"/>
                </a:cxn>
                <a:cxn ang="T130">
                  <a:pos x="T76" y="T77"/>
                </a:cxn>
                <a:cxn ang="T131">
                  <a:pos x="T78" y="T79"/>
                </a:cxn>
                <a:cxn ang="T132">
                  <a:pos x="T80" y="T81"/>
                </a:cxn>
                <a:cxn ang="T133">
                  <a:pos x="T82" y="T83"/>
                </a:cxn>
                <a:cxn ang="T134">
                  <a:pos x="T84" y="T85"/>
                </a:cxn>
                <a:cxn ang="T135">
                  <a:pos x="T86" y="T87"/>
                </a:cxn>
                <a:cxn ang="T136">
                  <a:pos x="T88" y="T89"/>
                </a:cxn>
                <a:cxn ang="T137">
                  <a:pos x="T90" y="T91"/>
                </a:cxn>
              </a:cxnLst>
              <a:rect l="T138" t="T139" r="T140" b="T141"/>
              <a:pathLst>
                <a:path w="46" h="63">
                  <a:moveTo>
                    <a:pt x="0" y="63"/>
                  </a:moveTo>
                  <a:lnTo>
                    <a:pt x="0" y="0"/>
                  </a:lnTo>
                  <a:lnTo>
                    <a:pt x="23" y="0"/>
                  </a:lnTo>
                  <a:lnTo>
                    <a:pt x="27" y="0"/>
                  </a:lnTo>
                  <a:lnTo>
                    <a:pt x="28" y="0"/>
                  </a:lnTo>
                  <a:lnTo>
                    <a:pt x="30" y="0"/>
                  </a:lnTo>
                  <a:lnTo>
                    <a:pt x="31" y="1"/>
                  </a:lnTo>
                  <a:lnTo>
                    <a:pt x="32" y="1"/>
                  </a:lnTo>
                  <a:lnTo>
                    <a:pt x="33" y="1"/>
                  </a:lnTo>
                  <a:lnTo>
                    <a:pt x="34" y="2"/>
                  </a:lnTo>
                  <a:lnTo>
                    <a:pt x="35" y="2"/>
                  </a:lnTo>
                  <a:lnTo>
                    <a:pt x="36" y="3"/>
                  </a:lnTo>
                  <a:lnTo>
                    <a:pt x="37" y="3"/>
                  </a:lnTo>
                  <a:lnTo>
                    <a:pt x="38" y="4"/>
                  </a:lnTo>
                  <a:lnTo>
                    <a:pt x="39" y="5"/>
                  </a:lnTo>
                  <a:lnTo>
                    <a:pt x="40" y="6"/>
                  </a:lnTo>
                  <a:lnTo>
                    <a:pt x="41" y="8"/>
                  </a:lnTo>
                  <a:lnTo>
                    <a:pt x="42" y="10"/>
                  </a:lnTo>
                  <a:lnTo>
                    <a:pt x="42" y="12"/>
                  </a:lnTo>
                  <a:lnTo>
                    <a:pt x="43" y="14"/>
                  </a:lnTo>
                  <a:lnTo>
                    <a:pt x="43" y="16"/>
                  </a:lnTo>
                  <a:lnTo>
                    <a:pt x="43" y="18"/>
                  </a:lnTo>
                  <a:lnTo>
                    <a:pt x="43" y="19"/>
                  </a:lnTo>
                  <a:lnTo>
                    <a:pt x="42" y="20"/>
                  </a:lnTo>
                  <a:lnTo>
                    <a:pt x="42" y="22"/>
                  </a:lnTo>
                  <a:lnTo>
                    <a:pt x="41" y="24"/>
                  </a:lnTo>
                  <a:lnTo>
                    <a:pt x="40" y="25"/>
                  </a:lnTo>
                  <a:lnTo>
                    <a:pt x="38" y="28"/>
                  </a:lnTo>
                  <a:lnTo>
                    <a:pt x="37" y="28"/>
                  </a:lnTo>
                  <a:lnTo>
                    <a:pt x="36" y="29"/>
                  </a:lnTo>
                  <a:lnTo>
                    <a:pt x="34" y="30"/>
                  </a:lnTo>
                  <a:lnTo>
                    <a:pt x="36" y="30"/>
                  </a:lnTo>
                  <a:lnTo>
                    <a:pt x="37" y="31"/>
                  </a:lnTo>
                  <a:lnTo>
                    <a:pt x="38" y="31"/>
                  </a:lnTo>
                  <a:lnTo>
                    <a:pt x="39" y="32"/>
                  </a:lnTo>
                  <a:lnTo>
                    <a:pt x="40" y="33"/>
                  </a:lnTo>
                  <a:lnTo>
                    <a:pt x="41" y="33"/>
                  </a:lnTo>
                  <a:lnTo>
                    <a:pt x="42" y="34"/>
                  </a:lnTo>
                  <a:lnTo>
                    <a:pt x="42" y="35"/>
                  </a:lnTo>
                  <a:lnTo>
                    <a:pt x="43" y="38"/>
                  </a:lnTo>
                  <a:lnTo>
                    <a:pt x="45" y="39"/>
                  </a:lnTo>
                  <a:lnTo>
                    <a:pt x="45" y="40"/>
                  </a:lnTo>
                  <a:lnTo>
                    <a:pt x="46" y="41"/>
                  </a:lnTo>
                  <a:lnTo>
                    <a:pt x="46" y="42"/>
                  </a:lnTo>
                  <a:lnTo>
                    <a:pt x="46" y="43"/>
                  </a:lnTo>
                  <a:lnTo>
                    <a:pt x="46" y="45"/>
                  </a:lnTo>
                  <a:lnTo>
                    <a:pt x="46" y="48"/>
                  </a:lnTo>
                  <a:lnTo>
                    <a:pt x="46" y="49"/>
                  </a:lnTo>
                  <a:lnTo>
                    <a:pt x="45" y="51"/>
                  </a:lnTo>
                  <a:lnTo>
                    <a:pt x="45" y="52"/>
                  </a:lnTo>
                  <a:lnTo>
                    <a:pt x="43" y="53"/>
                  </a:lnTo>
                  <a:lnTo>
                    <a:pt x="42" y="55"/>
                  </a:lnTo>
                  <a:lnTo>
                    <a:pt x="41" y="57"/>
                  </a:lnTo>
                  <a:lnTo>
                    <a:pt x="40" y="58"/>
                  </a:lnTo>
                  <a:lnTo>
                    <a:pt x="39" y="59"/>
                  </a:lnTo>
                  <a:lnTo>
                    <a:pt x="38" y="60"/>
                  </a:lnTo>
                  <a:lnTo>
                    <a:pt x="37" y="61"/>
                  </a:lnTo>
                  <a:lnTo>
                    <a:pt x="36" y="61"/>
                  </a:lnTo>
                  <a:lnTo>
                    <a:pt x="35" y="62"/>
                  </a:lnTo>
                  <a:lnTo>
                    <a:pt x="34" y="62"/>
                  </a:lnTo>
                  <a:lnTo>
                    <a:pt x="33" y="62"/>
                  </a:lnTo>
                  <a:lnTo>
                    <a:pt x="31" y="62"/>
                  </a:lnTo>
                  <a:lnTo>
                    <a:pt x="30" y="63"/>
                  </a:lnTo>
                  <a:lnTo>
                    <a:pt x="29" y="63"/>
                  </a:lnTo>
                  <a:lnTo>
                    <a:pt x="26" y="63"/>
                  </a:lnTo>
                  <a:lnTo>
                    <a:pt x="23" y="63"/>
                  </a:lnTo>
                  <a:lnTo>
                    <a:pt x="0" y="63"/>
                  </a:lnTo>
                  <a:close/>
                  <a:moveTo>
                    <a:pt x="9" y="26"/>
                  </a:moveTo>
                  <a:lnTo>
                    <a:pt x="21" y="26"/>
                  </a:lnTo>
                  <a:lnTo>
                    <a:pt x="22" y="26"/>
                  </a:lnTo>
                  <a:lnTo>
                    <a:pt x="23" y="26"/>
                  </a:lnTo>
                  <a:lnTo>
                    <a:pt x="26" y="26"/>
                  </a:lnTo>
                  <a:lnTo>
                    <a:pt x="28" y="26"/>
                  </a:lnTo>
                  <a:lnTo>
                    <a:pt x="29" y="25"/>
                  </a:lnTo>
                  <a:lnTo>
                    <a:pt x="31" y="25"/>
                  </a:lnTo>
                  <a:lnTo>
                    <a:pt x="32" y="24"/>
                  </a:lnTo>
                  <a:lnTo>
                    <a:pt x="33" y="23"/>
                  </a:lnTo>
                  <a:lnTo>
                    <a:pt x="34" y="23"/>
                  </a:lnTo>
                  <a:lnTo>
                    <a:pt x="34" y="22"/>
                  </a:lnTo>
                  <a:lnTo>
                    <a:pt x="35" y="20"/>
                  </a:lnTo>
                  <a:lnTo>
                    <a:pt x="35" y="19"/>
                  </a:lnTo>
                  <a:lnTo>
                    <a:pt x="35" y="18"/>
                  </a:lnTo>
                  <a:lnTo>
                    <a:pt x="35" y="15"/>
                  </a:lnTo>
                  <a:lnTo>
                    <a:pt x="35" y="14"/>
                  </a:lnTo>
                  <a:lnTo>
                    <a:pt x="34" y="13"/>
                  </a:lnTo>
                  <a:lnTo>
                    <a:pt x="34" y="12"/>
                  </a:lnTo>
                  <a:lnTo>
                    <a:pt x="33" y="11"/>
                  </a:lnTo>
                  <a:lnTo>
                    <a:pt x="32" y="10"/>
                  </a:lnTo>
                  <a:lnTo>
                    <a:pt x="31" y="9"/>
                  </a:lnTo>
                  <a:lnTo>
                    <a:pt x="30" y="9"/>
                  </a:lnTo>
                  <a:lnTo>
                    <a:pt x="28" y="8"/>
                  </a:lnTo>
                  <a:lnTo>
                    <a:pt x="27" y="8"/>
                  </a:lnTo>
                  <a:lnTo>
                    <a:pt x="26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9" y="8"/>
                  </a:lnTo>
                  <a:lnTo>
                    <a:pt x="9" y="26"/>
                  </a:lnTo>
                  <a:close/>
                  <a:moveTo>
                    <a:pt x="9" y="55"/>
                  </a:moveTo>
                  <a:lnTo>
                    <a:pt x="23" y="55"/>
                  </a:lnTo>
                  <a:lnTo>
                    <a:pt x="25" y="55"/>
                  </a:lnTo>
                  <a:lnTo>
                    <a:pt x="27" y="55"/>
                  </a:lnTo>
                  <a:lnTo>
                    <a:pt x="28" y="55"/>
                  </a:lnTo>
                  <a:lnTo>
                    <a:pt x="29" y="55"/>
                  </a:lnTo>
                  <a:lnTo>
                    <a:pt x="30" y="54"/>
                  </a:lnTo>
                  <a:lnTo>
                    <a:pt x="31" y="54"/>
                  </a:lnTo>
                  <a:lnTo>
                    <a:pt x="32" y="54"/>
                  </a:lnTo>
                  <a:lnTo>
                    <a:pt x="33" y="53"/>
                  </a:lnTo>
                  <a:lnTo>
                    <a:pt x="34" y="53"/>
                  </a:lnTo>
                  <a:lnTo>
                    <a:pt x="35" y="52"/>
                  </a:lnTo>
                  <a:lnTo>
                    <a:pt x="35" y="51"/>
                  </a:lnTo>
                  <a:lnTo>
                    <a:pt x="36" y="50"/>
                  </a:lnTo>
                  <a:lnTo>
                    <a:pt x="36" y="49"/>
                  </a:lnTo>
                  <a:lnTo>
                    <a:pt x="37" y="48"/>
                  </a:lnTo>
                  <a:lnTo>
                    <a:pt x="37" y="47"/>
                  </a:lnTo>
                  <a:lnTo>
                    <a:pt x="37" y="45"/>
                  </a:lnTo>
                  <a:lnTo>
                    <a:pt x="37" y="43"/>
                  </a:lnTo>
                  <a:lnTo>
                    <a:pt x="37" y="42"/>
                  </a:lnTo>
                  <a:lnTo>
                    <a:pt x="36" y="41"/>
                  </a:lnTo>
                  <a:lnTo>
                    <a:pt x="36" y="40"/>
                  </a:lnTo>
                  <a:lnTo>
                    <a:pt x="36" y="39"/>
                  </a:lnTo>
                  <a:lnTo>
                    <a:pt x="35" y="39"/>
                  </a:lnTo>
                  <a:lnTo>
                    <a:pt x="35" y="38"/>
                  </a:lnTo>
                  <a:lnTo>
                    <a:pt x="34" y="36"/>
                  </a:lnTo>
                  <a:lnTo>
                    <a:pt x="33" y="36"/>
                  </a:lnTo>
                  <a:lnTo>
                    <a:pt x="33" y="35"/>
                  </a:lnTo>
                  <a:lnTo>
                    <a:pt x="31" y="35"/>
                  </a:lnTo>
                  <a:lnTo>
                    <a:pt x="30" y="35"/>
                  </a:lnTo>
                  <a:lnTo>
                    <a:pt x="29" y="34"/>
                  </a:lnTo>
                  <a:lnTo>
                    <a:pt x="28" y="34"/>
                  </a:lnTo>
                  <a:lnTo>
                    <a:pt x="26" y="34"/>
                  </a:lnTo>
                  <a:lnTo>
                    <a:pt x="23" y="34"/>
                  </a:lnTo>
                  <a:lnTo>
                    <a:pt x="22" y="34"/>
                  </a:lnTo>
                  <a:lnTo>
                    <a:pt x="9" y="34"/>
                  </a:lnTo>
                  <a:lnTo>
                    <a:pt x="9" y="5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8" name="Freeform 1397"/>
            <p:cNvSpPr>
              <a:spLocks noChangeAspect="1" noEditPoints="1"/>
            </p:cNvSpPr>
            <p:nvPr/>
          </p:nvSpPr>
          <p:spPr bwMode="auto">
            <a:xfrm>
              <a:off x="3678" y="1763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3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8" y="39"/>
                  </a:lnTo>
                  <a:lnTo>
                    <a:pt x="38" y="40"/>
                  </a:lnTo>
                  <a:lnTo>
                    <a:pt x="37" y="40"/>
                  </a:lnTo>
                  <a:lnTo>
                    <a:pt x="37" y="43"/>
                  </a:lnTo>
                  <a:lnTo>
                    <a:pt x="36" y="44"/>
                  </a:lnTo>
                  <a:lnTo>
                    <a:pt x="35" y="44"/>
                  </a:lnTo>
                  <a:lnTo>
                    <a:pt x="35" y="45"/>
                  </a:lnTo>
                  <a:lnTo>
                    <a:pt x="33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3" y="1"/>
                  </a:lnTo>
                  <a:lnTo>
                    <a:pt x="14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5" y="8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4" y="39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3" y="34"/>
                  </a:lnTo>
                  <a:close/>
                  <a:moveTo>
                    <a:pt x="7" y="19"/>
                  </a:moveTo>
                  <a:lnTo>
                    <a:pt x="33" y="19"/>
                  </a:lnTo>
                  <a:lnTo>
                    <a:pt x="33" y="18"/>
                  </a:lnTo>
                  <a:lnTo>
                    <a:pt x="33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10"/>
                  </a:lnTo>
                  <a:lnTo>
                    <a:pt x="13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09" name="Freeform 1398"/>
            <p:cNvSpPr>
              <a:spLocks noChangeAspect="1"/>
            </p:cNvSpPr>
            <p:nvPr/>
          </p:nvSpPr>
          <p:spPr bwMode="auto">
            <a:xfrm>
              <a:off x="3694" y="1763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0" name="Freeform 1399"/>
            <p:cNvSpPr>
              <a:spLocks noChangeAspect="1"/>
            </p:cNvSpPr>
            <p:nvPr/>
          </p:nvSpPr>
          <p:spPr bwMode="auto">
            <a:xfrm>
              <a:off x="3708" y="1758"/>
              <a:ext cx="7" cy="21"/>
            </a:xfrm>
            <a:custGeom>
              <a:avLst/>
              <a:gdLst>
                <a:gd name="T0" fmla="*/ 0 w 21"/>
                <a:gd name="T1" fmla="*/ 0 h 63"/>
                <a:gd name="T2" fmla="*/ 0 w 21"/>
                <a:gd name="T3" fmla="*/ 0 h 63"/>
                <a:gd name="T4" fmla="*/ 0 w 21"/>
                <a:gd name="T5" fmla="*/ 0 h 63"/>
                <a:gd name="T6" fmla="*/ 0 w 21"/>
                <a:gd name="T7" fmla="*/ 0 h 63"/>
                <a:gd name="T8" fmla="*/ 0 w 21"/>
                <a:gd name="T9" fmla="*/ 0 h 63"/>
                <a:gd name="T10" fmla="*/ 0 w 21"/>
                <a:gd name="T11" fmla="*/ 0 h 63"/>
                <a:gd name="T12" fmla="*/ 0 w 21"/>
                <a:gd name="T13" fmla="*/ 0 h 63"/>
                <a:gd name="T14" fmla="*/ 0 w 21"/>
                <a:gd name="T15" fmla="*/ 0 h 63"/>
                <a:gd name="T16" fmla="*/ 0 w 21"/>
                <a:gd name="T17" fmla="*/ 0 h 63"/>
                <a:gd name="T18" fmla="*/ 0 w 21"/>
                <a:gd name="T19" fmla="*/ 0 h 63"/>
                <a:gd name="T20" fmla="*/ 0 w 21"/>
                <a:gd name="T21" fmla="*/ 0 h 63"/>
                <a:gd name="T22" fmla="*/ 0 w 21"/>
                <a:gd name="T23" fmla="*/ 0 h 63"/>
                <a:gd name="T24" fmla="*/ 0 w 21"/>
                <a:gd name="T25" fmla="*/ 0 h 63"/>
                <a:gd name="T26" fmla="*/ 0 w 21"/>
                <a:gd name="T27" fmla="*/ 0 h 63"/>
                <a:gd name="T28" fmla="*/ 0 w 21"/>
                <a:gd name="T29" fmla="*/ 0 h 63"/>
                <a:gd name="T30" fmla="*/ 0 w 21"/>
                <a:gd name="T31" fmla="*/ 0 h 63"/>
                <a:gd name="T32" fmla="*/ 0 w 21"/>
                <a:gd name="T33" fmla="*/ 0 h 63"/>
                <a:gd name="T34" fmla="*/ 0 w 21"/>
                <a:gd name="T35" fmla="*/ 0 h 63"/>
                <a:gd name="T36" fmla="*/ 0 w 21"/>
                <a:gd name="T37" fmla="*/ 0 h 63"/>
                <a:gd name="T38" fmla="*/ 0 w 21"/>
                <a:gd name="T39" fmla="*/ 0 h 63"/>
                <a:gd name="T40" fmla="*/ 0 w 21"/>
                <a:gd name="T41" fmla="*/ 0 h 63"/>
                <a:gd name="T42" fmla="*/ 0 w 21"/>
                <a:gd name="T43" fmla="*/ 0 h 63"/>
                <a:gd name="T44" fmla="*/ 0 w 21"/>
                <a:gd name="T45" fmla="*/ 0 h 63"/>
                <a:gd name="T46" fmla="*/ 0 w 21"/>
                <a:gd name="T47" fmla="*/ 0 h 63"/>
                <a:gd name="T48" fmla="*/ 0 w 21"/>
                <a:gd name="T49" fmla="*/ 0 h 63"/>
                <a:gd name="T50" fmla="*/ 0 w 21"/>
                <a:gd name="T51" fmla="*/ 0 h 63"/>
                <a:gd name="T52" fmla="*/ 0 w 21"/>
                <a:gd name="T53" fmla="*/ 0 h 63"/>
                <a:gd name="T54" fmla="*/ 0 w 21"/>
                <a:gd name="T55" fmla="*/ 0 h 63"/>
                <a:gd name="T56" fmla="*/ 0 w 21"/>
                <a:gd name="T57" fmla="*/ 0 h 63"/>
                <a:gd name="T58" fmla="*/ 0 w 21"/>
                <a:gd name="T59" fmla="*/ 0 h 63"/>
                <a:gd name="T60" fmla="*/ 0 w 21"/>
                <a:gd name="T61" fmla="*/ 0 h 63"/>
                <a:gd name="T62" fmla="*/ 0 w 21"/>
                <a:gd name="T63" fmla="*/ 0 h 63"/>
                <a:gd name="T64" fmla="*/ 0 w 21"/>
                <a:gd name="T65" fmla="*/ 0 h 63"/>
                <a:gd name="T66" fmla="*/ 0 w 21"/>
                <a:gd name="T67" fmla="*/ 0 h 63"/>
                <a:gd name="T68" fmla="*/ 0 w 21"/>
                <a:gd name="T69" fmla="*/ 0 h 63"/>
                <a:gd name="T70" fmla="*/ 0 w 21"/>
                <a:gd name="T71" fmla="*/ 0 h 63"/>
                <a:gd name="T72" fmla="*/ 0 w 21"/>
                <a:gd name="T73" fmla="*/ 0 h 63"/>
                <a:gd name="T74" fmla="*/ 0 w 21"/>
                <a:gd name="T75" fmla="*/ 0 h 63"/>
                <a:gd name="T76" fmla="*/ 0 w 21"/>
                <a:gd name="T77" fmla="*/ 0 h 63"/>
                <a:gd name="T78" fmla="*/ 0 w 21"/>
                <a:gd name="T79" fmla="*/ 0 h 63"/>
                <a:gd name="T80" fmla="*/ 0 w 21"/>
                <a:gd name="T81" fmla="*/ 0 h 63"/>
                <a:gd name="T82" fmla="*/ 0 w 21"/>
                <a:gd name="T83" fmla="*/ 0 h 63"/>
                <a:gd name="T84" fmla="*/ 0 w 21"/>
                <a:gd name="T85" fmla="*/ 0 h 63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w 21"/>
                <a:gd name="T130" fmla="*/ 0 h 63"/>
                <a:gd name="T131" fmla="*/ 21 w 21"/>
                <a:gd name="T132" fmla="*/ 63 h 63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T129" t="T130" r="T131" b="T132"/>
              <a:pathLst>
                <a:path w="21" h="63">
                  <a:moveTo>
                    <a:pt x="20" y="56"/>
                  </a:moveTo>
                  <a:lnTo>
                    <a:pt x="21" y="62"/>
                  </a:lnTo>
                  <a:lnTo>
                    <a:pt x="20" y="63"/>
                  </a:lnTo>
                  <a:lnTo>
                    <a:pt x="18" y="63"/>
                  </a:lnTo>
                  <a:lnTo>
                    <a:pt x="17" y="63"/>
                  </a:lnTo>
                  <a:lnTo>
                    <a:pt x="16" y="63"/>
                  </a:lnTo>
                  <a:lnTo>
                    <a:pt x="15" y="63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3"/>
                  </a:lnTo>
                  <a:lnTo>
                    <a:pt x="11" y="62"/>
                  </a:lnTo>
                  <a:lnTo>
                    <a:pt x="10" y="62"/>
                  </a:lnTo>
                  <a:lnTo>
                    <a:pt x="9" y="61"/>
                  </a:lnTo>
                  <a:lnTo>
                    <a:pt x="8" y="60"/>
                  </a:lnTo>
                  <a:lnTo>
                    <a:pt x="7" y="60"/>
                  </a:lnTo>
                  <a:lnTo>
                    <a:pt x="7" y="59"/>
                  </a:lnTo>
                  <a:lnTo>
                    <a:pt x="6" y="57"/>
                  </a:lnTo>
                  <a:lnTo>
                    <a:pt x="6" y="56"/>
                  </a:lnTo>
                  <a:lnTo>
                    <a:pt x="6" y="52"/>
                  </a:lnTo>
                  <a:lnTo>
                    <a:pt x="6" y="51"/>
                  </a:lnTo>
                  <a:lnTo>
                    <a:pt x="6" y="50"/>
                  </a:lnTo>
                  <a:lnTo>
                    <a:pt x="6" y="23"/>
                  </a:lnTo>
                  <a:lnTo>
                    <a:pt x="0" y="23"/>
                  </a:lnTo>
                  <a:lnTo>
                    <a:pt x="0" y="15"/>
                  </a:lnTo>
                  <a:lnTo>
                    <a:pt x="6" y="15"/>
                  </a:lnTo>
                  <a:lnTo>
                    <a:pt x="6" y="4"/>
                  </a:lnTo>
                  <a:lnTo>
                    <a:pt x="13" y="0"/>
                  </a:lnTo>
                  <a:lnTo>
                    <a:pt x="13" y="15"/>
                  </a:lnTo>
                  <a:lnTo>
                    <a:pt x="20" y="15"/>
                  </a:lnTo>
                  <a:lnTo>
                    <a:pt x="20" y="23"/>
                  </a:lnTo>
                  <a:lnTo>
                    <a:pt x="13" y="23"/>
                  </a:lnTo>
                  <a:lnTo>
                    <a:pt x="13" y="49"/>
                  </a:lnTo>
                  <a:lnTo>
                    <a:pt x="13" y="52"/>
                  </a:lnTo>
                  <a:lnTo>
                    <a:pt x="13" y="53"/>
                  </a:lnTo>
                  <a:lnTo>
                    <a:pt x="14" y="54"/>
                  </a:lnTo>
                  <a:lnTo>
                    <a:pt x="15" y="56"/>
                  </a:lnTo>
                  <a:lnTo>
                    <a:pt x="16" y="56"/>
                  </a:lnTo>
                  <a:lnTo>
                    <a:pt x="17" y="56"/>
                  </a:lnTo>
                  <a:lnTo>
                    <a:pt x="18" y="56"/>
                  </a:lnTo>
                  <a:lnTo>
                    <a:pt x="20" y="5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1" name="Freeform 1400"/>
            <p:cNvSpPr>
              <a:spLocks noChangeAspect="1" noEditPoints="1"/>
            </p:cNvSpPr>
            <p:nvPr/>
          </p:nvSpPr>
          <p:spPr bwMode="auto">
            <a:xfrm>
              <a:off x="3715" y="1763"/>
              <a:ext cx="14" cy="16"/>
            </a:xfrm>
            <a:custGeom>
              <a:avLst/>
              <a:gdLst>
                <a:gd name="T0" fmla="*/ 0 w 41"/>
                <a:gd name="T1" fmla="*/ 0 h 49"/>
                <a:gd name="T2" fmla="*/ 0 w 41"/>
                <a:gd name="T3" fmla="*/ 0 h 49"/>
                <a:gd name="T4" fmla="*/ 0 w 41"/>
                <a:gd name="T5" fmla="*/ 0 h 49"/>
                <a:gd name="T6" fmla="*/ 0 w 41"/>
                <a:gd name="T7" fmla="*/ 0 h 49"/>
                <a:gd name="T8" fmla="*/ 0 w 41"/>
                <a:gd name="T9" fmla="*/ 0 h 49"/>
                <a:gd name="T10" fmla="*/ 0 w 41"/>
                <a:gd name="T11" fmla="*/ 0 h 49"/>
                <a:gd name="T12" fmla="*/ 0 w 41"/>
                <a:gd name="T13" fmla="*/ 0 h 49"/>
                <a:gd name="T14" fmla="*/ 0 w 41"/>
                <a:gd name="T15" fmla="*/ 0 h 49"/>
                <a:gd name="T16" fmla="*/ 0 w 41"/>
                <a:gd name="T17" fmla="*/ 0 h 49"/>
                <a:gd name="T18" fmla="*/ 0 w 41"/>
                <a:gd name="T19" fmla="*/ 0 h 49"/>
                <a:gd name="T20" fmla="*/ 0 w 41"/>
                <a:gd name="T21" fmla="*/ 0 h 49"/>
                <a:gd name="T22" fmla="*/ 0 w 41"/>
                <a:gd name="T23" fmla="*/ 0 h 49"/>
                <a:gd name="T24" fmla="*/ 0 w 41"/>
                <a:gd name="T25" fmla="*/ 0 h 49"/>
                <a:gd name="T26" fmla="*/ 0 w 41"/>
                <a:gd name="T27" fmla="*/ 0 h 49"/>
                <a:gd name="T28" fmla="*/ 0 w 41"/>
                <a:gd name="T29" fmla="*/ 0 h 49"/>
                <a:gd name="T30" fmla="*/ 0 w 41"/>
                <a:gd name="T31" fmla="*/ 0 h 49"/>
                <a:gd name="T32" fmla="*/ 0 w 41"/>
                <a:gd name="T33" fmla="*/ 0 h 49"/>
                <a:gd name="T34" fmla="*/ 0 w 41"/>
                <a:gd name="T35" fmla="*/ 0 h 49"/>
                <a:gd name="T36" fmla="*/ 0 w 41"/>
                <a:gd name="T37" fmla="*/ 0 h 49"/>
                <a:gd name="T38" fmla="*/ 0 w 41"/>
                <a:gd name="T39" fmla="*/ 0 h 49"/>
                <a:gd name="T40" fmla="*/ 0 w 41"/>
                <a:gd name="T41" fmla="*/ 0 h 49"/>
                <a:gd name="T42" fmla="*/ 0 w 41"/>
                <a:gd name="T43" fmla="*/ 0 h 49"/>
                <a:gd name="T44" fmla="*/ 0 w 41"/>
                <a:gd name="T45" fmla="*/ 0 h 49"/>
                <a:gd name="T46" fmla="*/ 0 w 41"/>
                <a:gd name="T47" fmla="*/ 0 h 49"/>
                <a:gd name="T48" fmla="*/ 0 w 41"/>
                <a:gd name="T49" fmla="*/ 0 h 49"/>
                <a:gd name="T50" fmla="*/ 0 w 41"/>
                <a:gd name="T51" fmla="*/ 0 h 49"/>
                <a:gd name="T52" fmla="*/ 0 w 41"/>
                <a:gd name="T53" fmla="*/ 0 h 49"/>
                <a:gd name="T54" fmla="*/ 0 w 41"/>
                <a:gd name="T55" fmla="*/ 0 h 49"/>
                <a:gd name="T56" fmla="*/ 0 w 41"/>
                <a:gd name="T57" fmla="*/ 0 h 49"/>
                <a:gd name="T58" fmla="*/ 0 w 41"/>
                <a:gd name="T59" fmla="*/ 0 h 49"/>
                <a:gd name="T60" fmla="*/ 0 w 41"/>
                <a:gd name="T61" fmla="*/ 0 h 49"/>
                <a:gd name="T62" fmla="*/ 0 w 41"/>
                <a:gd name="T63" fmla="*/ 0 h 49"/>
                <a:gd name="T64" fmla="*/ 0 w 41"/>
                <a:gd name="T65" fmla="*/ 0 h 49"/>
                <a:gd name="T66" fmla="*/ 0 w 41"/>
                <a:gd name="T67" fmla="*/ 0 h 49"/>
                <a:gd name="T68" fmla="*/ 0 w 41"/>
                <a:gd name="T69" fmla="*/ 0 h 49"/>
                <a:gd name="T70" fmla="*/ 0 w 41"/>
                <a:gd name="T71" fmla="*/ 0 h 49"/>
                <a:gd name="T72" fmla="*/ 0 w 41"/>
                <a:gd name="T73" fmla="*/ 0 h 49"/>
                <a:gd name="T74" fmla="*/ 0 w 41"/>
                <a:gd name="T75" fmla="*/ 0 h 49"/>
                <a:gd name="T76" fmla="*/ 0 w 41"/>
                <a:gd name="T77" fmla="*/ 0 h 49"/>
                <a:gd name="T78" fmla="*/ 0 w 41"/>
                <a:gd name="T79" fmla="*/ 0 h 49"/>
                <a:gd name="T80" fmla="*/ 0 w 41"/>
                <a:gd name="T81" fmla="*/ 0 h 49"/>
                <a:gd name="T82" fmla="*/ 0 w 41"/>
                <a:gd name="T83" fmla="*/ 0 h 49"/>
                <a:gd name="T84" fmla="*/ 0 w 41"/>
                <a:gd name="T85" fmla="*/ 0 h 49"/>
                <a:gd name="T86" fmla="*/ 0 w 41"/>
                <a:gd name="T87" fmla="*/ 0 h 49"/>
                <a:gd name="T88" fmla="*/ 0 w 41"/>
                <a:gd name="T89" fmla="*/ 0 h 49"/>
                <a:gd name="T90" fmla="*/ 0 w 41"/>
                <a:gd name="T91" fmla="*/ 0 h 49"/>
                <a:gd name="T92" fmla="*/ 0 w 41"/>
                <a:gd name="T93" fmla="*/ 0 h 49"/>
                <a:gd name="T94" fmla="*/ 0 w 41"/>
                <a:gd name="T95" fmla="*/ 0 h 49"/>
                <a:gd name="T96" fmla="*/ 0 w 41"/>
                <a:gd name="T97" fmla="*/ 0 h 49"/>
                <a:gd name="T98" fmla="*/ 0 w 41"/>
                <a:gd name="T99" fmla="*/ 0 h 49"/>
                <a:gd name="T100" fmla="*/ 0 w 41"/>
                <a:gd name="T101" fmla="*/ 0 h 49"/>
                <a:gd name="T102" fmla="*/ 0 w 41"/>
                <a:gd name="T103" fmla="*/ 0 h 49"/>
                <a:gd name="T104" fmla="*/ 0 w 41"/>
                <a:gd name="T105" fmla="*/ 0 h 49"/>
                <a:gd name="T106" fmla="*/ 0 w 41"/>
                <a:gd name="T107" fmla="*/ 0 h 49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1"/>
                <a:gd name="T163" fmla="*/ 0 h 49"/>
                <a:gd name="T164" fmla="*/ 41 w 41"/>
                <a:gd name="T165" fmla="*/ 49 h 49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1" h="49">
                  <a:moveTo>
                    <a:pt x="0" y="25"/>
                  </a:moveTo>
                  <a:lnTo>
                    <a:pt x="0" y="21"/>
                  </a:lnTo>
                  <a:lnTo>
                    <a:pt x="0" y="20"/>
                  </a:lnTo>
                  <a:lnTo>
                    <a:pt x="0" y="19"/>
                  </a:lnTo>
                  <a:lnTo>
                    <a:pt x="2" y="17"/>
                  </a:lnTo>
                  <a:lnTo>
                    <a:pt x="2" y="16"/>
                  </a:lnTo>
                  <a:lnTo>
                    <a:pt x="2" y="15"/>
                  </a:lnTo>
                  <a:lnTo>
                    <a:pt x="3" y="14"/>
                  </a:lnTo>
                  <a:lnTo>
                    <a:pt x="3" y="11"/>
                  </a:lnTo>
                  <a:lnTo>
                    <a:pt x="4" y="10"/>
                  </a:lnTo>
                  <a:lnTo>
                    <a:pt x="5" y="9"/>
                  </a:lnTo>
                  <a:lnTo>
                    <a:pt x="5" y="8"/>
                  </a:lnTo>
                  <a:lnTo>
                    <a:pt x="6" y="7"/>
                  </a:lnTo>
                  <a:lnTo>
                    <a:pt x="7" y="6"/>
                  </a:lnTo>
                  <a:lnTo>
                    <a:pt x="9" y="5"/>
                  </a:lnTo>
                  <a:lnTo>
                    <a:pt x="10" y="4"/>
                  </a:lnTo>
                  <a:lnTo>
                    <a:pt x="11" y="3"/>
                  </a:lnTo>
                  <a:lnTo>
                    <a:pt x="12" y="3"/>
                  </a:lnTo>
                  <a:lnTo>
                    <a:pt x="13" y="1"/>
                  </a:lnTo>
                  <a:lnTo>
                    <a:pt x="15" y="1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7" y="10"/>
                  </a:lnTo>
                  <a:lnTo>
                    <a:pt x="38" y="13"/>
                  </a:lnTo>
                  <a:lnTo>
                    <a:pt x="39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41" y="19"/>
                  </a:lnTo>
                  <a:lnTo>
                    <a:pt x="41" y="20"/>
                  </a:lnTo>
                  <a:lnTo>
                    <a:pt x="41" y="21"/>
                  </a:lnTo>
                  <a:lnTo>
                    <a:pt x="41" y="24"/>
                  </a:lnTo>
                  <a:lnTo>
                    <a:pt x="41" y="25"/>
                  </a:lnTo>
                  <a:lnTo>
                    <a:pt x="41" y="26"/>
                  </a:lnTo>
                  <a:lnTo>
                    <a:pt x="41" y="28"/>
                  </a:lnTo>
                  <a:lnTo>
                    <a:pt x="41" y="30"/>
                  </a:lnTo>
                  <a:lnTo>
                    <a:pt x="39" y="33"/>
                  </a:lnTo>
                  <a:lnTo>
                    <a:pt x="39" y="34"/>
                  </a:lnTo>
                  <a:lnTo>
                    <a:pt x="39" y="36"/>
                  </a:lnTo>
                  <a:lnTo>
                    <a:pt x="38" y="37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6" y="40"/>
                  </a:lnTo>
                  <a:lnTo>
                    <a:pt x="36" y="42"/>
                  </a:lnTo>
                  <a:lnTo>
                    <a:pt x="35" y="43"/>
                  </a:lnTo>
                  <a:lnTo>
                    <a:pt x="34" y="44"/>
                  </a:lnTo>
                  <a:lnTo>
                    <a:pt x="33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8"/>
                  </a:lnTo>
                  <a:lnTo>
                    <a:pt x="25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8"/>
                  </a:lnTo>
                  <a:lnTo>
                    <a:pt x="14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9" y="46"/>
                  </a:lnTo>
                  <a:lnTo>
                    <a:pt x="8" y="45"/>
                  </a:lnTo>
                  <a:lnTo>
                    <a:pt x="6" y="43"/>
                  </a:lnTo>
                  <a:lnTo>
                    <a:pt x="5" y="42"/>
                  </a:lnTo>
                  <a:lnTo>
                    <a:pt x="4" y="39"/>
                  </a:lnTo>
                  <a:lnTo>
                    <a:pt x="3" y="37"/>
                  </a:lnTo>
                  <a:lnTo>
                    <a:pt x="3" y="36"/>
                  </a:lnTo>
                  <a:lnTo>
                    <a:pt x="2" y="35"/>
                  </a:lnTo>
                  <a:lnTo>
                    <a:pt x="2" y="34"/>
                  </a:lnTo>
                  <a:lnTo>
                    <a:pt x="2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6"/>
                  </a:lnTo>
                  <a:lnTo>
                    <a:pt x="0" y="25"/>
                  </a:lnTo>
                  <a:close/>
                  <a:moveTo>
                    <a:pt x="8" y="25"/>
                  </a:moveTo>
                  <a:lnTo>
                    <a:pt x="8" y="27"/>
                  </a:lnTo>
                  <a:lnTo>
                    <a:pt x="8" y="29"/>
                  </a:lnTo>
                  <a:lnTo>
                    <a:pt x="8" y="30"/>
                  </a:lnTo>
                  <a:lnTo>
                    <a:pt x="9" y="33"/>
                  </a:lnTo>
                  <a:lnTo>
                    <a:pt x="9" y="34"/>
                  </a:lnTo>
                  <a:lnTo>
                    <a:pt x="10" y="35"/>
                  </a:lnTo>
                  <a:lnTo>
                    <a:pt x="11" y="36"/>
                  </a:lnTo>
                  <a:lnTo>
                    <a:pt x="11" y="37"/>
                  </a:lnTo>
                  <a:lnTo>
                    <a:pt x="12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0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5" y="40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0" y="36"/>
                  </a:lnTo>
                  <a:lnTo>
                    <a:pt x="31" y="35"/>
                  </a:lnTo>
                  <a:lnTo>
                    <a:pt x="32" y="34"/>
                  </a:lnTo>
                  <a:lnTo>
                    <a:pt x="32" y="32"/>
                  </a:lnTo>
                  <a:lnTo>
                    <a:pt x="33" y="30"/>
                  </a:lnTo>
                  <a:lnTo>
                    <a:pt x="33" y="28"/>
                  </a:lnTo>
                  <a:lnTo>
                    <a:pt x="33" y="27"/>
                  </a:lnTo>
                  <a:lnTo>
                    <a:pt x="33" y="25"/>
                  </a:lnTo>
                  <a:lnTo>
                    <a:pt x="33" y="24"/>
                  </a:lnTo>
                  <a:lnTo>
                    <a:pt x="33" y="23"/>
                  </a:lnTo>
                  <a:lnTo>
                    <a:pt x="33" y="20"/>
                  </a:lnTo>
                  <a:lnTo>
                    <a:pt x="33" y="19"/>
                  </a:lnTo>
                  <a:lnTo>
                    <a:pt x="32" y="17"/>
                  </a:lnTo>
                  <a:lnTo>
                    <a:pt x="32" y="16"/>
                  </a:lnTo>
                  <a:lnTo>
                    <a:pt x="31" y="15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0"/>
                  </a:lnTo>
                  <a:lnTo>
                    <a:pt x="27" y="9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6" y="9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1"/>
                  </a:lnTo>
                  <a:lnTo>
                    <a:pt x="11" y="13"/>
                  </a:lnTo>
                  <a:lnTo>
                    <a:pt x="11" y="14"/>
                  </a:lnTo>
                  <a:lnTo>
                    <a:pt x="10" y="15"/>
                  </a:lnTo>
                  <a:lnTo>
                    <a:pt x="9" y="16"/>
                  </a:lnTo>
                  <a:lnTo>
                    <a:pt x="9" y="17"/>
                  </a:lnTo>
                  <a:lnTo>
                    <a:pt x="8" y="19"/>
                  </a:lnTo>
                  <a:lnTo>
                    <a:pt x="8" y="20"/>
                  </a:lnTo>
                  <a:lnTo>
                    <a:pt x="8" y="23"/>
                  </a:lnTo>
                  <a:lnTo>
                    <a:pt x="8" y="25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2" name="Freeform 1401"/>
            <p:cNvSpPr>
              <a:spLocks noChangeAspect="1"/>
            </p:cNvSpPr>
            <p:nvPr/>
          </p:nvSpPr>
          <p:spPr bwMode="auto">
            <a:xfrm>
              <a:off x="3740" y="1758"/>
              <a:ext cx="13" cy="21"/>
            </a:xfrm>
            <a:custGeom>
              <a:avLst/>
              <a:gdLst>
                <a:gd name="T0" fmla="*/ 0 w 40"/>
                <a:gd name="T1" fmla="*/ 0 h 63"/>
                <a:gd name="T2" fmla="*/ 0 w 40"/>
                <a:gd name="T3" fmla="*/ 0 h 63"/>
                <a:gd name="T4" fmla="*/ 0 w 40"/>
                <a:gd name="T5" fmla="*/ 0 h 63"/>
                <a:gd name="T6" fmla="*/ 0 w 40"/>
                <a:gd name="T7" fmla="*/ 0 h 63"/>
                <a:gd name="T8" fmla="*/ 0 w 40"/>
                <a:gd name="T9" fmla="*/ 0 h 63"/>
                <a:gd name="T10" fmla="*/ 0 w 40"/>
                <a:gd name="T11" fmla="*/ 0 h 63"/>
                <a:gd name="T12" fmla="*/ 0 w 40"/>
                <a:gd name="T13" fmla="*/ 0 h 63"/>
                <a:gd name="T14" fmla="*/ 0 w 40"/>
                <a:gd name="T15" fmla="*/ 0 h 63"/>
                <a:gd name="T16" fmla="*/ 0 w 40"/>
                <a:gd name="T17" fmla="*/ 0 h 63"/>
                <a:gd name="T18" fmla="*/ 0 w 40"/>
                <a:gd name="T19" fmla="*/ 0 h 63"/>
                <a:gd name="T20" fmla="*/ 0 w 40"/>
                <a:gd name="T21" fmla="*/ 0 h 6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"/>
                <a:gd name="T34" fmla="*/ 0 h 63"/>
                <a:gd name="T35" fmla="*/ 40 w 40"/>
                <a:gd name="T36" fmla="*/ 63 h 6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" h="63">
                  <a:moveTo>
                    <a:pt x="0" y="63"/>
                  </a:moveTo>
                  <a:lnTo>
                    <a:pt x="0" y="0"/>
                  </a:lnTo>
                  <a:lnTo>
                    <a:pt x="40" y="0"/>
                  </a:lnTo>
                  <a:lnTo>
                    <a:pt x="40" y="8"/>
                  </a:lnTo>
                  <a:lnTo>
                    <a:pt x="9" y="8"/>
                  </a:lnTo>
                  <a:lnTo>
                    <a:pt x="9" y="26"/>
                  </a:lnTo>
                  <a:lnTo>
                    <a:pt x="35" y="26"/>
                  </a:lnTo>
                  <a:lnTo>
                    <a:pt x="35" y="34"/>
                  </a:lnTo>
                  <a:lnTo>
                    <a:pt x="9" y="34"/>
                  </a:lnTo>
                  <a:lnTo>
                    <a:pt x="9" y="63"/>
                  </a:lnTo>
                  <a:lnTo>
                    <a:pt x="0" y="63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3" name="Freeform 1402"/>
            <p:cNvSpPr>
              <a:spLocks noChangeAspect="1" noEditPoints="1"/>
            </p:cNvSpPr>
            <p:nvPr/>
          </p:nvSpPr>
          <p:spPr bwMode="auto">
            <a:xfrm>
              <a:off x="3755" y="1763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9" y="36"/>
                  </a:lnTo>
                  <a:lnTo>
                    <a:pt x="39" y="38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9" y="15"/>
                  </a:lnTo>
                  <a:lnTo>
                    <a:pt x="39" y="16"/>
                  </a:lnTo>
                  <a:lnTo>
                    <a:pt x="39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4" name="Freeform 1403"/>
            <p:cNvSpPr>
              <a:spLocks noChangeAspect="1"/>
            </p:cNvSpPr>
            <p:nvPr/>
          </p:nvSpPr>
          <p:spPr bwMode="auto">
            <a:xfrm>
              <a:off x="3771" y="1763"/>
              <a:ext cx="8" cy="16"/>
            </a:xfrm>
            <a:custGeom>
              <a:avLst/>
              <a:gdLst>
                <a:gd name="T0" fmla="*/ 0 w 23"/>
                <a:gd name="T1" fmla="*/ 0 h 48"/>
                <a:gd name="T2" fmla="*/ 0 w 23"/>
                <a:gd name="T3" fmla="*/ 0 h 48"/>
                <a:gd name="T4" fmla="*/ 0 w 23"/>
                <a:gd name="T5" fmla="*/ 0 h 48"/>
                <a:gd name="T6" fmla="*/ 0 w 23"/>
                <a:gd name="T7" fmla="*/ 0 h 48"/>
                <a:gd name="T8" fmla="*/ 0 w 23"/>
                <a:gd name="T9" fmla="*/ 0 h 48"/>
                <a:gd name="T10" fmla="*/ 0 w 23"/>
                <a:gd name="T11" fmla="*/ 0 h 48"/>
                <a:gd name="T12" fmla="*/ 0 w 23"/>
                <a:gd name="T13" fmla="*/ 0 h 48"/>
                <a:gd name="T14" fmla="*/ 0 w 23"/>
                <a:gd name="T15" fmla="*/ 0 h 48"/>
                <a:gd name="T16" fmla="*/ 0 w 23"/>
                <a:gd name="T17" fmla="*/ 0 h 48"/>
                <a:gd name="T18" fmla="*/ 0 w 23"/>
                <a:gd name="T19" fmla="*/ 0 h 48"/>
                <a:gd name="T20" fmla="*/ 0 w 23"/>
                <a:gd name="T21" fmla="*/ 0 h 48"/>
                <a:gd name="T22" fmla="*/ 0 w 23"/>
                <a:gd name="T23" fmla="*/ 0 h 48"/>
                <a:gd name="T24" fmla="*/ 0 w 23"/>
                <a:gd name="T25" fmla="*/ 0 h 48"/>
                <a:gd name="T26" fmla="*/ 0 w 23"/>
                <a:gd name="T27" fmla="*/ 0 h 48"/>
                <a:gd name="T28" fmla="*/ 0 w 23"/>
                <a:gd name="T29" fmla="*/ 0 h 48"/>
                <a:gd name="T30" fmla="*/ 0 w 23"/>
                <a:gd name="T31" fmla="*/ 0 h 48"/>
                <a:gd name="T32" fmla="*/ 0 w 23"/>
                <a:gd name="T33" fmla="*/ 0 h 48"/>
                <a:gd name="T34" fmla="*/ 0 w 23"/>
                <a:gd name="T35" fmla="*/ 0 h 48"/>
                <a:gd name="T36" fmla="*/ 0 w 23"/>
                <a:gd name="T37" fmla="*/ 0 h 48"/>
                <a:gd name="T38" fmla="*/ 0 w 23"/>
                <a:gd name="T39" fmla="*/ 0 h 48"/>
                <a:gd name="T40" fmla="*/ 0 w 23"/>
                <a:gd name="T41" fmla="*/ 0 h 48"/>
                <a:gd name="T42" fmla="*/ 0 w 23"/>
                <a:gd name="T43" fmla="*/ 0 h 48"/>
                <a:gd name="T44" fmla="*/ 0 w 23"/>
                <a:gd name="T45" fmla="*/ 0 h 48"/>
                <a:gd name="T46" fmla="*/ 0 w 23"/>
                <a:gd name="T47" fmla="*/ 0 h 48"/>
                <a:gd name="T48" fmla="*/ 0 w 23"/>
                <a:gd name="T49" fmla="*/ 0 h 48"/>
                <a:gd name="T50" fmla="*/ 0 w 23"/>
                <a:gd name="T51" fmla="*/ 0 h 48"/>
                <a:gd name="T52" fmla="*/ 0 w 23"/>
                <a:gd name="T53" fmla="*/ 0 h 48"/>
                <a:gd name="T54" fmla="*/ 0 w 23"/>
                <a:gd name="T55" fmla="*/ 0 h 48"/>
                <a:gd name="T56" fmla="*/ 0 w 23"/>
                <a:gd name="T57" fmla="*/ 0 h 48"/>
                <a:gd name="T58" fmla="*/ 0 w 23"/>
                <a:gd name="T59" fmla="*/ 0 h 48"/>
                <a:gd name="T60" fmla="*/ 0 w 23"/>
                <a:gd name="T61" fmla="*/ 0 h 48"/>
                <a:gd name="T62" fmla="*/ 0 w 23"/>
                <a:gd name="T63" fmla="*/ 0 h 48"/>
                <a:gd name="T64" fmla="*/ 0 w 23"/>
                <a:gd name="T65" fmla="*/ 0 h 48"/>
                <a:gd name="T66" fmla="*/ 0 w 23"/>
                <a:gd name="T67" fmla="*/ 0 h 48"/>
                <a:gd name="T68" fmla="*/ 0 w 23"/>
                <a:gd name="T69" fmla="*/ 0 h 48"/>
                <a:gd name="T70" fmla="*/ 0 w 23"/>
                <a:gd name="T71" fmla="*/ 0 h 48"/>
                <a:gd name="T72" fmla="*/ 0 w 23"/>
                <a:gd name="T73" fmla="*/ 0 h 48"/>
                <a:gd name="T74" fmla="*/ 0 w 23"/>
                <a:gd name="T75" fmla="*/ 0 h 48"/>
                <a:gd name="T76" fmla="*/ 0 w 23"/>
                <a:gd name="T77" fmla="*/ 0 h 48"/>
                <a:gd name="T78" fmla="*/ 0 w 23"/>
                <a:gd name="T79" fmla="*/ 0 h 48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23"/>
                <a:gd name="T121" fmla="*/ 0 h 48"/>
                <a:gd name="T122" fmla="*/ 23 w 23"/>
                <a:gd name="T123" fmla="*/ 48 h 48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23" h="48">
                  <a:moveTo>
                    <a:pt x="0" y="48"/>
                  </a:moveTo>
                  <a:lnTo>
                    <a:pt x="0" y="1"/>
                  </a:lnTo>
                  <a:lnTo>
                    <a:pt x="6" y="1"/>
                  </a:lnTo>
                  <a:lnTo>
                    <a:pt x="6" y="8"/>
                  </a:lnTo>
                  <a:lnTo>
                    <a:pt x="7" y="6"/>
                  </a:lnTo>
                  <a:lnTo>
                    <a:pt x="8" y="5"/>
                  </a:lnTo>
                  <a:lnTo>
                    <a:pt x="8" y="4"/>
                  </a:lnTo>
                  <a:lnTo>
                    <a:pt x="9" y="3"/>
                  </a:lnTo>
                  <a:lnTo>
                    <a:pt x="10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0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19" y="1"/>
                  </a:lnTo>
                  <a:lnTo>
                    <a:pt x="21" y="1"/>
                  </a:lnTo>
                  <a:lnTo>
                    <a:pt x="23" y="3"/>
                  </a:lnTo>
                  <a:lnTo>
                    <a:pt x="21" y="10"/>
                  </a:lnTo>
                  <a:lnTo>
                    <a:pt x="19" y="9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8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0" y="10"/>
                  </a:lnTo>
                  <a:lnTo>
                    <a:pt x="9" y="11"/>
                  </a:lnTo>
                  <a:lnTo>
                    <a:pt x="9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8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3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5" name="Freeform 1404"/>
            <p:cNvSpPr>
              <a:spLocks noChangeAspect="1"/>
            </p:cNvSpPr>
            <p:nvPr/>
          </p:nvSpPr>
          <p:spPr bwMode="auto">
            <a:xfrm>
              <a:off x="3781" y="1763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8" y="1"/>
                  </a:lnTo>
                  <a:lnTo>
                    <a:pt x="8" y="8"/>
                  </a:lnTo>
                  <a:lnTo>
                    <a:pt x="9" y="7"/>
                  </a:lnTo>
                  <a:lnTo>
                    <a:pt x="9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0"/>
                  </a:lnTo>
                  <a:lnTo>
                    <a:pt x="27" y="1"/>
                  </a:lnTo>
                  <a:lnTo>
                    <a:pt x="29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9" y="48"/>
                  </a:lnTo>
                  <a:lnTo>
                    <a:pt x="29" y="20"/>
                  </a:lnTo>
                  <a:lnTo>
                    <a:pt x="29" y="19"/>
                  </a:lnTo>
                  <a:lnTo>
                    <a:pt x="29" y="18"/>
                  </a:lnTo>
                  <a:lnTo>
                    <a:pt x="29" y="16"/>
                  </a:lnTo>
                  <a:lnTo>
                    <a:pt x="29" y="15"/>
                  </a:lnTo>
                  <a:lnTo>
                    <a:pt x="28" y="14"/>
                  </a:lnTo>
                  <a:lnTo>
                    <a:pt x="28" y="13"/>
                  </a:lnTo>
                  <a:lnTo>
                    <a:pt x="27" y="11"/>
                  </a:lnTo>
                  <a:lnTo>
                    <a:pt x="26" y="10"/>
                  </a:lnTo>
                  <a:lnTo>
                    <a:pt x="25" y="9"/>
                  </a:lnTo>
                  <a:lnTo>
                    <a:pt x="24" y="9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9" y="15"/>
                  </a:lnTo>
                  <a:lnTo>
                    <a:pt x="9" y="16"/>
                  </a:lnTo>
                  <a:lnTo>
                    <a:pt x="8" y="17"/>
                  </a:lnTo>
                  <a:lnTo>
                    <a:pt x="8" y="19"/>
                  </a:lnTo>
                  <a:lnTo>
                    <a:pt x="8" y="21"/>
                  </a:lnTo>
                  <a:lnTo>
                    <a:pt x="8" y="24"/>
                  </a:lnTo>
                  <a:lnTo>
                    <a:pt x="8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6" name="Freeform 1405"/>
            <p:cNvSpPr>
              <a:spLocks noChangeAspect="1" noEditPoints="1"/>
            </p:cNvSpPr>
            <p:nvPr/>
          </p:nvSpPr>
          <p:spPr bwMode="auto">
            <a:xfrm>
              <a:off x="3795" y="1763"/>
              <a:ext cx="14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w 40"/>
                <a:gd name="T105" fmla="*/ 0 h 49"/>
                <a:gd name="T106" fmla="*/ 0 w 40"/>
                <a:gd name="T107" fmla="*/ 0 h 49"/>
                <a:gd name="T108" fmla="*/ 0 w 40"/>
                <a:gd name="T109" fmla="*/ 0 h 49"/>
                <a:gd name="T110" fmla="*/ 0 w 40"/>
                <a:gd name="T111" fmla="*/ 0 h 49"/>
                <a:gd name="T112" fmla="*/ 0 w 40"/>
                <a:gd name="T113" fmla="*/ 0 h 49"/>
                <a:gd name="T114" fmla="*/ 0 w 40"/>
                <a:gd name="T115" fmla="*/ 0 h 49"/>
                <a:gd name="T116" fmla="*/ 0 w 40"/>
                <a:gd name="T117" fmla="*/ 0 h 49"/>
                <a:gd name="T118" fmla="*/ 0 w 40"/>
                <a:gd name="T119" fmla="*/ 0 h 49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w 40"/>
                <a:gd name="T181" fmla="*/ 0 h 49"/>
                <a:gd name="T182" fmla="*/ 40 w 40"/>
                <a:gd name="T183" fmla="*/ 49 h 49"/>
              </a:gdLst>
              <a:ahLst/>
              <a:cxnLst>
                <a:cxn ang="T120">
                  <a:pos x="T0" y="T1"/>
                </a:cxn>
                <a:cxn ang="T121">
                  <a:pos x="T2" y="T3"/>
                </a:cxn>
                <a:cxn ang="T122">
                  <a:pos x="T4" y="T5"/>
                </a:cxn>
                <a:cxn ang="T123">
                  <a:pos x="T6" y="T7"/>
                </a:cxn>
                <a:cxn ang="T124">
                  <a:pos x="T8" y="T9"/>
                </a:cxn>
                <a:cxn ang="T125">
                  <a:pos x="T10" y="T11"/>
                </a:cxn>
                <a:cxn ang="T126">
                  <a:pos x="T12" y="T13"/>
                </a:cxn>
                <a:cxn ang="T127">
                  <a:pos x="T14" y="T15"/>
                </a:cxn>
                <a:cxn ang="T128">
                  <a:pos x="T16" y="T17"/>
                </a:cxn>
                <a:cxn ang="T129">
                  <a:pos x="T18" y="T19"/>
                </a:cxn>
                <a:cxn ang="T130">
                  <a:pos x="T20" y="T21"/>
                </a:cxn>
                <a:cxn ang="T131">
                  <a:pos x="T22" y="T23"/>
                </a:cxn>
                <a:cxn ang="T132">
                  <a:pos x="T24" y="T25"/>
                </a:cxn>
                <a:cxn ang="T133">
                  <a:pos x="T26" y="T27"/>
                </a:cxn>
                <a:cxn ang="T134">
                  <a:pos x="T28" y="T29"/>
                </a:cxn>
                <a:cxn ang="T135">
                  <a:pos x="T30" y="T31"/>
                </a:cxn>
                <a:cxn ang="T136">
                  <a:pos x="T32" y="T33"/>
                </a:cxn>
                <a:cxn ang="T137">
                  <a:pos x="T34" y="T35"/>
                </a:cxn>
                <a:cxn ang="T138">
                  <a:pos x="T36" y="T37"/>
                </a:cxn>
                <a:cxn ang="T139">
                  <a:pos x="T38" y="T39"/>
                </a:cxn>
                <a:cxn ang="T140">
                  <a:pos x="T40" y="T41"/>
                </a:cxn>
                <a:cxn ang="T141">
                  <a:pos x="T42" y="T43"/>
                </a:cxn>
                <a:cxn ang="T142">
                  <a:pos x="T44" y="T45"/>
                </a:cxn>
                <a:cxn ang="T143">
                  <a:pos x="T46" y="T47"/>
                </a:cxn>
                <a:cxn ang="T144">
                  <a:pos x="T48" y="T49"/>
                </a:cxn>
                <a:cxn ang="T145">
                  <a:pos x="T50" y="T51"/>
                </a:cxn>
                <a:cxn ang="T146">
                  <a:pos x="T52" y="T53"/>
                </a:cxn>
                <a:cxn ang="T147">
                  <a:pos x="T54" y="T55"/>
                </a:cxn>
                <a:cxn ang="T148">
                  <a:pos x="T56" y="T57"/>
                </a:cxn>
                <a:cxn ang="T149">
                  <a:pos x="T58" y="T59"/>
                </a:cxn>
                <a:cxn ang="T150">
                  <a:pos x="T60" y="T61"/>
                </a:cxn>
                <a:cxn ang="T151">
                  <a:pos x="T62" y="T63"/>
                </a:cxn>
                <a:cxn ang="T152">
                  <a:pos x="T64" y="T65"/>
                </a:cxn>
                <a:cxn ang="T153">
                  <a:pos x="T66" y="T67"/>
                </a:cxn>
                <a:cxn ang="T154">
                  <a:pos x="T68" y="T69"/>
                </a:cxn>
                <a:cxn ang="T155">
                  <a:pos x="T70" y="T71"/>
                </a:cxn>
                <a:cxn ang="T156">
                  <a:pos x="T72" y="T73"/>
                </a:cxn>
                <a:cxn ang="T157">
                  <a:pos x="T74" y="T75"/>
                </a:cxn>
                <a:cxn ang="T158">
                  <a:pos x="T76" y="T77"/>
                </a:cxn>
                <a:cxn ang="T159">
                  <a:pos x="T78" y="T79"/>
                </a:cxn>
                <a:cxn ang="T160">
                  <a:pos x="T80" y="T81"/>
                </a:cxn>
                <a:cxn ang="T161">
                  <a:pos x="T82" y="T83"/>
                </a:cxn>
                <a:cxn ang="T162">
                  <a:pos x="T84" y="T85"/>
                </a:cxn>
                <a:cxn ang="T163">
                  <a:pos x="T86" y="T87"/>
                </a:cxn>
                <a:cxn ang="T164">
                  <a:pos x="T88" y="T89"/>
                </a:cxn>
                <a:cxn ang="T165">
                  <a:pos x="T90" y="T91"/>
                </a:cxn>
                <a:cxn ang="T166">
                  <a:pos x="T92" y="T93"/>
                </a:cxn>
                <a:cxn ang="T167">
                  <a:pos x="T94" y="T95"/>
                </a:cxn>
                <a:cxn ang="T168">
                  <a:pos x="T96" y="T97"/>
                </a:cxn>
                <a:cxn ang="T169">
                  <a:pos x="T98" y="T99"/>
                </a:cxn>
                <a:cxn ang="T170">
                  <a:pos x="T100" y="T101"/>
                </a:cxn>
                <a:cxn ang="T171">
                  <a:pos x="T102" y="T103"/>
                </a:cxn>
                <a:cxn ang="T172">
                  <a:pos x="T104" y="T105"/>
                </a:cxn>
                <a:cxn ang="T173">
                  <a:pos x="T106" y="T107"/>
                </a:cxn>
                <a:cxn ang="T174">
                  <a:pos x="T108" y="T109"/>
                </a:cxn>
                <a:cxn ang="T175">
                  <a:pos x="T110" y="T111"/>
                </a:cxn>
                <a:cxn ang="T176">
                  <a:pos x="T112" y="T113"/>
                </a:cxn>
                <a:cxn ang="T177">
                  <a:pos x="T114" y="T115"/>
                </a:cxn>
                <a:cxn ang="T178">
                  <a:pos x="T116" y="T117"/>
                </a:cxn>
                <a:cxn ang="T179">
                  <a:pos x="T118" y="T119"/>
                </a:cxn>
              </a:cxnLst>
              <a:rect l="T180" t="T181" r="T182" b="T183"/>
              <a:pathLst>
                <a:path w="40" h="49">
                  <a:moveTo>
                    <a:pt x="30" y="43"/>
                  </a:moveTo>
                  <a:lnTo>
                    <a:pt x="28" y="45"/>
                  </a:lnTo>
                  <a:lnTo>
                    <a:pt x="27" y="45"/>
                  </a:lnTo>
                  <a:lnTo>
                    <a:pt x="27" y="46"/>
                  </a:lnTo>
                  <a:lnTo>
                    <a:pt x="26" y="46"/>
                  </a:lnTo>
                  <a:lnTo>
                    <a:pt x="25" y="47"/>
                  </a:lnTo>
                  <a:lnTo>
                    <a:pt x="24" y="47"/>
                  </a:lnTo>
                  <a:lnTo>
                    <a:pt x="23" y="48"/>
                  </a:lnTo>
                  <a:lnTo>
                    <a:pt x="21" y="48"/>
                  </a:lnTo>
                  <a:lnTo>
                    <a:pt x="20" y="48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6" y="49"/>
                  </a:lnTo>
                  <a:lnTo>
                    <a:pt x="14" y="49"/>
                  </a:lnTo>
                  <a:lnTo>
                    <a:pt x="13" y="49"/>
                  </a:lnTo>
                  <a:lnTo>
                    <a:pt x="11" y="49"/>
                  </a:lnTo>
                  <a:lnTo>
                    <a:pt x="10" y="49"/>
                  </a:lnTo>
                  <a:lnTo>
                    <a:pt x="8" y="48"/>
                  </a:lnTo>
                  <a:lnTo>
                    <a:pt x="7" y="48"/>
                  </a:lnTo>
                  <a:lnTo>
                    <a:pt x="6" y="47"/>
                  </a:lnTo>
                  <a:lnTo>
                    <a:pt x="5" y="46"/>
                  </a:lnTo>
                  <a:lnTo>
                    <a:pt x="4" y="46"/>
                  </a:lnTo>
                  <a:lnTo>
                    <a:pt x="3" y="45"/>
                  </a:lnTo>
                  <a:lnTo>
                    <a:pt x="2" y="44"/>
                  </a:lnTo>
                  <a:lnTo>
                    <a:pt x="1" y="43"/>
                  </a:lnTo>
                  <a:lnTo>
                    <a:pt x="1" y="42"/>
                  </a:lnTo>
                  <a:lnTo>
                    <a:pt x="1" y="40"/>
                  </a:lnTo>
                  <a:lnTo>
                    <a:pt x="0" y="38"/>
                  </a:lnTo>
                  <a:lnTo>
                    <a:pt x="0" y="37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0" y="33"/>
                  </a:lnTo>
                  <a:lnTo>
                    <a:pt x="1" y="30"/>
                  </a:lnTo>
                  <a:lnTo>
                    <a:pt x="1" y="29"/>
                  </a:lnTo>
                  <a:lnTo>
                    <a:pt x="2" y="28"/>
                  </a:lnTo>
                  <a:lnTo>
                    <a:pt x="3" y="27"/>
                  </a:lnTo>
                  <a:lnTo>
                    <a:pt x="3" y="26"/>
                  </a:lnTo>
                  <a:lnTo>
                    <a:pt x="4" y="26"/>
                  </a:lnTo>
                  <a:lnTo>
                    <a:pt x="5" y="25"/>
                  </a:lnTo>
                  <a:lnTo>
                    <a:pt x="6" y="24"/>
                  </a:lnTo>
                  <a:lnTo>
                    <a:pt x="7" y="24"/>
                  </a:lnTo>
                  <a:lnTo>
                    <a:pt x="9" y="23"/>
                  </a:lnTo>
                  <a:lnTo>
                    <a:pt x="10" y="23"/>
                  </a:lnTo>
                  <a:lnTo>
                    <a:pt x="11" y="21"/>
                  </a:lnTo>
                  <a:lnTo>
                    <a:pt x="13" y="21"/>
                  </a:lnTo>
                  <a:lnTo>
                    <a:pt x="14" y="21"/>
                  </a:lnTo>
                  <a:lnTo>
                    <a:pt x="16" y="20"/>
                  </a:lnTo>
                  <a:lnTo>
                    <a:pt x="19" y="20"/>
                  </a:lnTo>
                  <a:lnTo>
                    <a:pt x="21" y="20"/>
                  </a:lnTo>
                  <a:lnTo>
                    <a:pt x="25" y="19"/>
                  </a:lnTo>
                  <a:lnTo>
                    <a:pt x="28" y="19"/>
                  </a:lnTo>
                  <a:lnTo>
                    <a:pt x="30" y="18"/>
                  </a:lnTo>
                  <a:lnTo>
                    <a:pt x="30" y="16"/>
                  </a:lnTo>
                  <a:lnTo>
                    <a:pt x="30" y="15"/>
                  </a:lnTo>
                  <a:lnTo>
                    <a:pt x="30" y="14"/>
                  </a:lnTo>
                  <a:lnTo>
                    <a:pt x="29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8" y="10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6" y="8"/>
                  </a:lnTo>
                  <a:lnTo>
                    <a:pt x="15" y="8"/>
                  </a:lnTo>
                  <a:lnTo>
                    <a:pt x="14" y="9"/>
                  </a:lnTo>
                  <a:lnTo>
                    <a:pt x="13" y="9"/>
                  </a:lnTo>
                  <a:lnTo>
                    <a:pt x="12" y="9"/>
                  </a:lnTo>
                  <a:lnTo>
                    <a:pt x="12" y="10"/>
                  </a:lnTo>
                  <a:lnTo>
                    <a:pt x="10" y="10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6"/>
                  </a:lnTo>
                  <a:lnTo>
                    <a:pt x="1" y="15"/>
                  </a:lnTo>
                  <a:lnTo>
                    <a:pt x="1" y="14"/>
                  </a:lnTo>
                  <a:lnTo>
                    <a:pt x="2" y="13"/>
                  </a:lnTo>
                  <a:lnTo>
                    <a:pt x="2" y="11"/>
                  </a:lnTo>
                  <a:lnTo>
                    <a:pt x="2" y="10"/>
                  </a:lnTo>
                  <a:lnTo>
                    <a:pt x="3" y="8"/>
                  </a:lnTo>
                  <a:lnTo>
                    <a:pt x="4" y="7"/>
                  </a:lnTo>
                  <a:lnTo>
                    <a:pt x="5" y="6"/>
                  </a:lnTo>
                  <a:lnTo>
                    <a:pt x="5" y="5"/>
                  </a:lnTo>
                  <a:lnTo>
                    <a:pt x="7" y="4"/>
                  </a:lnTo>
                  <a:lnTo>
                    <a:pt x="8" y="4"/>
                  </a:lnTo>
                  <a:lnTo>
                    <a:pt x="8" y="3"/>
                  </a:lnTo>
                  <a:lnTo>
                    <a:pt x="9" y="3"/>
                  </a:lnTo>
                  <a:lnTo>
                    <a:pt x="10" y="1"/>
                  </a:lnTo>
                  <a:lnTo>
                    <a:pt x="12" y="1"/>
                  </a:lnTo>
                  <a:lnTo>
                    <a:pt x="14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0"/>
                  </a:lnTo>
                  <a:lnTo>
                    <a:pt x="28" y="1"/>
                  </a:lnTo>
                  <a:lnTo>
                    <a:pt x="29" y="1"/>
                  </a:lnTo>
                  <a:lnTo>
                    <a:pt x="30" y="1"/>
                  </a:lnTo>
                  <a:lnTo>
                    <a:pt x="31" y="3"/>
                  </a:lnTo>
                  <a:lnTo>
                    <a:pt x="32" y="4"/>
                  </a:lnTo>
                  <a:lnTo>
                    <a:pt x="34" y="5"/>
                  </a:lnTo>
                  <a:lnTo>
                    <a:pt x="34" y="6"/>
                  </a:lnTo>
                  <a:lnTo>
                    <a:pt x="35" y="7"/>
                  </a:lnTo>
                  <a:lnTo>
                    <a:pt x="36" y="8"/>
                  </a:lnTo>
                  <a:lnTo>
                    <a:pt x="36" y="9"/>
                  </a:lnTo>
                  <a:lnTo>
                    <a:pt x="38" y="11"/>
                  </a:lnTo>
                  <a:lnTo>
                    <a:pt x="38" y="13"/>
                  </a:lnTo>
                  <a:lnTo>
                    <a:pt x="38" y="14"/>
                  </a:lnTo>
                  <a:lnTo>
                    <a:pt x="38" y="18"/>
                  </a:lnTo>
                  <a:lnTo>
                    <a:pt x="38" y="28"/>
                  </a:lnTo>
                  <a:lnTo>
                    <a:pt x="38" y="37"/>
                  </a:lnTo>
                  <a:lnTo>
                    <a:pt x="38" y="39"/>
                  </a:lnTo>
                  <a:lnTo>
                    <a:pt x="38" y="42"/>
                  </a:lnTo>
                  <a:lnTo>
                    <a:pt x="39" y="44"/>
                  </a:lnTo>
                  <a:lnTo>
                    <a:pt x="39" y="45"/>
                  </a:lnTo>
                  <a:lnTo>
                    <a:pt x="39" y="47"/>
                  </a:lnTo>
                  <a:lnTo>
                    <a:pt x="40" y="48"/>
                  </a:lnTo>
                  <a:lnTo>
                    <a:pt x="32" y="48"/>
                  </a:lnTo>
                  <a:lnTo>
                    <a:pt x="31" y="47"/>
                  </a:lnTo>
                  <a:lnTo>
                    <a:pt x="31" y="46"/>
                  </a:lnTo>
                  <a:lnTo>
                    <a:pt x="30" y="44"/>
                  </a:lnTo>
                  <a:lnTo>
                    <a:pt x="30" y="43"/>
                  </a:lnTo>
                  <a:close/>
                  <a:moveTo>
                    <a:pt x="30" y="26"/>
                  </a:moveTo>
                  <a:lnTo>
                    <a:pt x="28" y="27"/>
                  </a:lnTo>
                  <a:lnTo>
                    <a:pt x="25" y="27"/>
                  </a:lnTo>
                  <a:lnTo>
                    <a:pt x="22" y="28"/>
                  </a:lnTo>
                  <a:lnTo>
                    <a:pt x="21" y="28"/>
                  </a:lnTo>
                  <a:lnTo>
                    <a:pt x="20" y="28"/>
                  </a:lnTo>
                  <a:lnTo>
                    <a:pt x="18" y="28"/>
                  </a:lnTo>
                  <a:lnTo>
                    <a:pt x="15" y="29"/>
                  </a:lnTo>
                  <a:lnTo>
                    <a:pt x="13" y="29"/>
                  </a:lnTo>
                  <a:lnTo>
                    <a:pt x="12" y="29"/>
                  </a:lnTo>
                  <a:lnTo>
                    <a:pt x="11" y="30"/>
                  </a:lnTo>
                  <a:lnTo>
                    <a:pt x="10" y="30"/>
                  </a:lnTo>
                  <a:lnTo>
                    <a:pt x="9" y="30"/>
                  </a:lnTo>
                  <a:lnTo>
                    <a:pt x="9" y="32"/>
                  </a:lnTo>
                  <a:lnTo>
                    <a:pt x="8" y="32"/>
                  </a:lnTo>
                  <a:lnTo>
                    <a:pt x="8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7" y="37"/>
                  </a:lnTo>
                  <a:lnTo>
                    <a:pt x="8" y="38"/>
                  </a:lnTo>
                  <a:lnTo>
                    <a:pt x="8" y="39"/>
                  </a:lnTo>
                  <a:lnTo>
                    <a:pt x="9" y="39"/>
                  </a:lnTo>
                  <a:lnTo>
                    <a:pt x="10" y="40"/>
                  </a:lnTo>
                  <a:lnTo>
                    <a:pt x="12" y="42"/>
                  </a:lnTo>
                  <a:lnTo>
                    <a:pt x="14" y="42"/>
                  </a:lnTo>
                  <a:lnTo>
                    <a:pt x="16" y="42"/>
                  </a:lnTo>
                  <a:lnTo>
                    <a:pt x="18" y="42"/>
                  </a:lnTo>
                  <a:lnTo>
                    <a:pt x="19" y="42"/>
                  </a:lnTo>
                  <a:lnTo>
                    <a:pt x="21" y="42"/>
                  </a:lnTo>
                  <a:lnTo>
                    <a:pt x="21" y="40"/>
                  </a:lnTo>
                  <a:lnTo>
                    <a:pt x="22" y="40"/>
                  </a:lnTo>
                  <a:lnTo>
                    <a:pt x="24" y="39"/>
                  </a:lnTo>
                  <a:lnTo>
                    <a:pt x="26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9" y="35"/>
                  </a:lnTo>
                  <a:lnTo>
                    <a:pt x="29" y="34"/>
                  </a:lnTo>
                  <a:lnTo>
                    <a:pt x="30" y="33"/>
                  </a:lnTo>
                  <a:lnTo>
                    <a:pt x="30" y="30"/>
                  </a:lnTo>
                  <a:lnTo>
                    <a:pt x="30" y="28"/>
                  </a:lnTo>
                  <a:lnTo>
                    <a:pt x="30" y="26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7" name="Freeform 1406"/>
            <p:cNvSpPr>
              <a:spLocks noChangeAspect="1"/>
            </p:cNvSpPr>
            <p:nvPr/>
          </p:nvSpPr>
          <p:spPr bwMode="auto">
            <a:xfrm>
              <a:off x="3811" y="1763"/>
              <a:ext cx="12" cy="16"/>
            </a:xfrm>
            <a:custGeom>
              <a:avLst/>
              <a:gdLst>
                <a:gd name="T0" fmla="*/ 0 w 36"/>
                <a:gd name="T1" fmla="*/ 0 h 48"/>
                <a:gd name="T2" fmla="*/ 0 w 36"/>
                <a:gd name="T3" fmla="*/ 0 h 48"/>
                <a:gd name="T4" fmla="*/ 0 w 36"/>
                <a:gd name="T5" fmla="*/ 0 h 48"/>
                <a:gd name="T6" fmla="*/ 0 w 36"/>
                <a:gd name="T7" fmla="*/ 0 h 48"/>
                <a:gd name="T8" fmla="*/ 0 w 36"/>
                <a:gd name="T9" fmla="*/ 0 h 48"/>
                <a:gd name="T10" fmla="*/ 0 w 36"/>
                <a:gd name="T11" fmla="*/ 0 h 48"/>
                <a:gd name="T12" fmla="*/ 0 w 36"/>
                <a:gd name="T13" fmla="*/ 0 h 48"/>
                <a:gd name="T14" fmla="*/ 0 w 36"/>
                <a:gd name="T15" fmla="*/ 0 h 48"/>
                <a:gd name="T16" fmla="*/ 0 w 36"/>
                <a:gd name="T17" fmla="*/ 0 h 48"/>
                <a:gd name="T18" fmla="*/ 0 w 36"/>
                <a:gd name="T19" fmla="*/ 0 h 48"/>
                <a:gd name="T20" fmla="*/ 0 w 36"/>
                <a:gd name="T21" fmla="*/ 0 h 48"/>
                <a:gd name="T22" fmla="*/ 0 w 36"/>
                <a:gd name="T23" fmla="*/ 0 h 48"/>
                <a:gd name="T24" fmla="*/ 0 w 36"/>
                <a:gd name="T25" fmla="*/ 0 h 48"/>
                <a:gd name="T26" fmla="*/ 0 w 36"/>
                <a:gd name="T27" fmla="*/ 0 h 48"/>
                <a:gd name="T28" fmla="*/ 0 w 36"/>
                <a:gd name="T29" fmla="*/ 0 h 48"/>
                <a:gd name="T30" fmla="*/ 0 w 36"/>
                <a:gd name="T31" fmla="*/ 0 h 48"/>
                <a:gd name="T32" fmla="*/ 0 w 36"/>
                <a:gd name="T33" fmla="*/ 0 h 48"/>
                <a:gd name="T34" fmla="*/ 0 w 36"/>
                <a:gd name="T35" fmla="*/ 0 h 48"/>
                <a:gd name="T36" fmla="*/ 0 w 36"/>
                <a:gd name="T37" fmla="*/ 0 h 48"/>
                <a:gd name="T38" fmla="*/ 0 w 36"/>
                <a:gd name="T39" fmla="*/ 0 h 48"/>
                <a:gd name="T40" fmla="*/ 0 w 36"/>
                <a:gd name="T41" fmla="*/ 0 h 48"/>
                <a:gd name="T42" fmla="*/ 0 w 36"/>
                <a:gd name="T43" fmla="*/ 0 h 48"/>
                <a:gd name="T44" fmla="*/ 0 w 36"/>
                <a:gd name="T45" fmla="*/ 0 h 48"/>
                <a:gd name="T46" fmla="*/ 0 w 36"/>
                <a:gd name="T47" fmla="*/ 0 h 48"/>
                <a:gd name="T48" fmla="*/ 0 w 36"/>
                <a:gd name="T49" fmla="*/ 0 h 48"/>
                <a:gd name="T50" fmla="*/ 0 w 36"/>
                <a:gd name="T51" fmla="*/ 0 h 48"/>
                <a:gd name="T52" fmla="*/ 0 w 36"/>
                <a:gd name="T53" fmla="*/ 0 h 48"/>
                <a:gd name="T54" fmla="*/ 0 w 36"/>
                <a:gd name="T55" fmla="*/ 0 h 48"/>
                <a:gd name="T56" fmla="*/ 0 w 36"/>
                <a:gd name="T57" fmla="*/ 0 h 48"/>
                <a:gd name="T58" fmla="*/ 0 w 36"/>
                <a:gd name="T59" fmla="*/ 0 h 48"/>
                <a:gd name="T60" fmla="*/ 0 w 36"/>
                <a:gd name="T61" fmla="*/ 0 h 48"/>
                <a:gd name="T62" fmla="*/ 0 w 36"/>
                <a:gd name="T63" fmla="*/ 0 h 48"/>
                <a:gd name="T64" fmla="*/ 0 w 36"/>
                <a:gd name="T65" fmla="*/ 0 h 48"/>
                <a:gd name="T66" fmla="*/ 0 w 36"/>
                <a:gd name="T67" fmla="*/ 0 h 48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36"/>
                <a:gd name="T103" fmla="*/ 0 h 48"/>
                <a:gd name="T104" fmla="*/ 36 w 36"/>
                <a:gd name="T105" fmla="*/ 48 h 48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36" h="48">
                  <a:moveTo>
                    <a:pt x="0" y="48"/>
                  </a:moveTo>
                  <a:lnTo>
                    <a:pt x="0" y="1"/>
                  </a:lnTo>
                  <a:lnTo>
                    <a:pt x="7" y="1"/>
                  </a:lnTo>
                  <a:lnTo>
                    <a:pt x="7" y="8"/>
                  </a:lnTo>
                  <a:lnTo>
                    <a:pt x="8" y="7"/>
                  </a:lnTo>
                  <a:lnTo>
                    <a:pt x="8" y="6"/>
                  </a:lnTo>
                  <a:lnTo>
                    <a:pt x="11" y="5"/>
                  </a:lnTo>
                  <a:lnTo>
                    <a:pt x="11" y="4"/>
                  </a:lnTo>
                  <a:lnTo>
                    <a:pt x="12" y="4"/>
                  </a:lnTo>
                  <a:lnTo>
                    <a:pt x="14" y="3"/>
                  </a:lnTo>
                  <a:lnTo>
                    <a:pt x="14" y="1"/>
                  </a:lnTo>
                  <a:lnTo>
                    <a:pt x="15" y="1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3" y="0"/>
                  </a:lnTo>
                  <a:lnTo>
                    <a:pt x="25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30" y="3"/>
                  </a:lnTo>
                  <a:lnTo>
                    <a:pt x="32" y="4"/>
                  </a:lnTo>
                  <a:lnTo>
                    <a:pt x="33" y="5"/>
                  </a:lnTo>
                  <a:lnTo>
                    <a:pt x="33" y="6"/>
                  </a:lnTo>
                  <a:lnTo>
                    <a:pt x="34" y="7"/>
                  </a:lnTo>
                  <a:lnTo>
                    <a:pt x="35" y="8"/>
                  </a:lnTo>
                  <a:lnTo>
                    <a:pt x="35" y="10"/>
                  </a:lnTo>
                  <a:lnTo>
                    <a:pt x="36" y="11"/>
                  </a:lnTo>
                  <a:lnTo>
                    <a:pt x="36" y="13"/>
                  </a:lnTo>
                  <a:lnTo>
                    <a:pt x="36" y="15"/>
                  </a:lnTo>
                  <a:lnTo>
                    <a:pt x="36" y="19"/>
                  </a:lnTo>
                  <a:lnTo>
                    <a:pt x="36" y="48"/>
                  </a:lnTo>
                  <a:lnTo>
                    <a:pt x="28" y="48"/>
                  </a:lnTo>
                  <a:lnTo>
                    <a:pt x="28" y="20"/>
                  </a:lnTo>
                  <a:lnTo>
                    <a:pt x="28" y="19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28" y="15"/>
                  </a:lnTo>
                  <a:lnTo>
                    <a:pt x="27" y="14"/>
                  </a:lnTo>
                  <a:lnTo>
                    <a:pt x="27" y="13"/>
                  </a:lnTo>
                  <a:lnTo>
                    <a:pt x="26" y="11"/>
                  </a:lnTo>
                  <a:lnTo>
                    <a:pt x="25" y="10"/>
                  </a:lnTo>
                  <a:lnTo>
                    <a:pt x="24" y="9"/>
                  </a:lnTo>
                  <a:lnTo>
                    <a:pt x="23" y="9"/>
                  </a:lnTo>
                  <a:lnTo>
                    <a:pt x="22" y="8"/>
                  </a:lnTo>
                  <a:lnTo>
                    <a:pt x="21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1" y="13"/>
                  </a:lnTo>
                  <a:lnTo>
                    <a:pt x="10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9"/>
                  </a:lnTo>
                  <a:lnTo>
                    <a:pt x="7" y="21"/>
                  </a:lnTo>
                  <a:lnTo>
                    <a:pt x="7" y="24"/>
                  </a:lnTo>
                  <a:lnTo>
                    <a:pt x="7" y="48"/>
                  </a:lnTo>
                  <a:lnTo>
                    <a:pt x="0" y="48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8" name="Freeform 1407"/>
            <p:cNvSpPr>
              <a:spLocks noChangeAspect="1" noEditPoints="1"/>
            </p:cNvSpPr>
            <p:nvPr/>
          </p:nvSpPr>
          <p:spPr bwMode="auto">
            <a:xfrm>
              <a:off x="3825" y="1758"/>
              <a:ext cx="13" cy="21"/>
            </a:xfrm>
            <a:custGeom>
              <a:avLst/>
              <a:gdLst>
                <a:gd name="T0" fmla="*/ 0 w 38"/>
                <a:gd name="T1" fmla="*/ 0 h 64"/>
                <a:gd name="T2" fmla="*/ 0 w 38"/>
                <a:gd name="T3" fmla="*/ 0 h 64"/>
                <a:gd name="T4" fmla="*/ 0 w 38"/>
                <a:gd name="T5" fmla="*/ 0 h 64"/>
                <a:gd name="T6" fmla="*/ 0 w 38"/>
                <a:gd name="T7" fmla="*/ 0 h 64"/>
                <a:gd name="T8" fmla="*/ 0 w 38"/>
                <a:gd name="T9" fmla="*/ 0 h 64"/>
                <a:gd name="T10" fmla="*/ 0 w 38"/>
                <a:gd name="T11" fmla="*/ 0 h 64"/>
                <a:gd name="T12" fmla="*/ 0 w 38"/>
                <a:gd name="T13" fmla="*/ 0 h 64"/>
                <a:gd name="T14" fmla="*/ 0 w 38"/>
                <a:gd name="T15" fmla="*/ 0 h 64"/>
                <a:gd name="T16" fmla="*/ 0 w 38"/>
                <a:gd name="T17" fmla="*/ 0 h 64"/>
                <a:gd name="T18" fmla="*/ 0 w 38"/>
                <a:gd name="T19" fmla="*/ 0 h 64"/>
                <a:gd name="T20" fmla="*/ 0 w 38"/>
                <a:gd name="T21" fmla="*/ 0 h 64"/>
                <a:gd name="T22" fmla="*/ 0 w 38"/>
                <a:gd name="T23" fmla="*/ 0 h 64"/>
                <a:gd name="T24" fmla="*/ 0 w 38"/>
                <a:gd name="T25" fmla="*/ 0 h 64"/>
                <a:gd name="T26" fmla="*/ 0 w 38"/>
                <a:gd name="T27" fmla="*/ 0 h 64"/>
                <a:gd name="T28" fmla="*/ 0 w 38"/>
                <a:gd name="T29" fmla="*/ 0 h 64"/>
                <a:gd name="T30" fmla="*/ 0 w 38"/>
                <a:gd name="T31" fmla="*/ 0 h 64"/>
                <a:gd name="T32" fmla="*/ 0 w 38"/>
                <a:gd name="T33" fmla="*/ 0 h 64"/>
                <a:gd name="T34" fmla="*/ 0 w 38"/>
                <a:gd name="T35" fmla="*/ 0 h 64"/>
                <a:gd name="T36" fmla="*/ 0 w 38"/>
                <a:gd name="T37" fmla="*/ 0 h 64"/>
                <a:gd name="T38" fmla="*/ 0 w 38"/>
                <a:gd name="T39" fmla="*/ 0 h 64"/>
                <a:gd name="T40" fmla="*/ 0 w 38"/>
                <a:gd name="T41" fmla="*/ 0 h 64"/>
                <a:gd name="T42" fmla="*/ 0 w 38"/>
                <a:gd name="T43" fmla="*/ 0 h 64"/>
                <a:gd name="T44" fmla="*/ 0 w 38"/>
                <a:gd name="T45" fmla="*/ 0 h 64"/>
                <a:gd name="T46" fmla="*/ 0 w 38"/>
                <a:gd name="T47" fmla="*/ 0 h 64"/>
                <a:gd name="T48" fmla="*/ 0 w 38"/>
                <a:gd name="T49" fmla="*/ 0 h 64"/>
                <a:gd name="T50" fmla="*/ 0 w 38"/>
                <a:gd name="T51" fmla="*/ 0 h 64"/>
                <a:gd name="T52" fmla="*/ 0 w 38"/>
                <a:gd name="T53" fmla="*/ 0 h 64"/>
                <a:gd name="T54" fmla="*/ 0 w 38"/>
                <a:gd name="T55" fmla="*/ 0 h 64"/>
                <a:gd name="T56" fmla="*/ 0 w 38"/>
                <a:gd name="T57" fmla="*/ 0 h 64"/>
                <a:gd name="T58" fmla="*/ 0 w 38"/>
                <a:gd name="T59" fmla="*/ 0 h 64"/>
                <a:gd name="T60" fmla="*/ 0 w 38"/>
                <a:gd name="T61" fmla="*/ 0 h 64"/>
                <a:gd name="T62" fmla="*/ 0 w 38"/>
                <a:gd name="T63" fmla="*/ 0 h 64"/>
                <a:gd name="T64" fmla="*/ 0 w 38"/>
                <a:gd name="T65" fmla="*/ 0 h 64"/>
                <a:gd name="T66" fmla="*/ 0 w 38"/>
                <a:gd name="T67" fmla="*/ 0 h 64"/>
                <a:gd name="T68" fmla="*/ 0 w 38"/>
                <a:gd name="T69" fmla="*/ 0 h 64"/>
                <a:gd name="T70" fmla="*/ 0 w 38"/>
                <a:gd name="T71" fmla="*/ 0 h 64"/>
                <a:gd name="T72" fmla="*/ 0 w 38"/>
                <a:gd name="T73" fmla="*/ 0 h 64"/>
                <a:gd name="T74" fmla="*/ 0 w 38"/>
                <a:gd name="T75" fmla="*/ 0 h 64"/>
                <a:gd name="T76" fmla="*/ 0 w 38"/>
                <a:gd name="T77" fmla="*/ 0 h 64"/>
                <a:gd name="T78" fmla="*/ 0 w 38"/>
                <a:gd name="T79" fmla="*/ 0 h 64"/>
                <a:gd name="T80" fmla="*/ 0 w 38"/>
                <a:gd name="T81" fmla="*/ 0 h 64"/>
                <a:gd name="T82" fmla="*/ 0 w 38"/>
                <a:gd name="T83" fmla="*/ 0 h 64"/>
                <a:gd name="T84" fmla="*/ 0 w 38"/>
                <a:gd name="T85" fmla="*/ 0 h 64"/>
                <a:gd name="T86" fmla="*/ 0 w 38"/>
                <a:gd name="T87" fmla="*/ 0 h 64"/>
                <a:gd name="T88" fmla="*/ 0 w 38"/>
                <a:gd name="T89" fmla="*/ 0 h 64"/>
                <a:gd name="T90" fmla="*/ 0 w 38"/>
                <a:gd name="T91" fmla="*/ 0 h 64"/>
                <a:gd name="T92" fmla="*/ 0 w 38"/>
                <a:gd name="T93" fmla="*/ 0 h 64"/>
                <a:gd name="T94" fmla="*/ 0 w 38"/>
                <a:gd name="T95" fmla="*/ 0 h 64"/>
                <a:gd name="T96" fmla="*/ 0 w 38"/>
                <a:gd name="T97" fmla="*/ 0 h 6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38"/>
                <a:gd name="T148" fmla="*/ 0 h 64"/>
                <a:gd name="T149" fmla="*/ 38 w 38"/>
                <a:gd name="T150" fmla="*/ 64 h 6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38" h="64">
                  <a:moveTo>
                    <a:pt x="31" y="63"/>
                  </a:moveTo>
                  <a:lnTo>
                    <a:pt x="31" y="57"/>
                  </a:lnTo>
                  <a:lnTo>
                    <a:pt x="30" y="57"/>
                  </a:lnTo>
                  <a:lnTo>
                    <a:pt x="30" y="58"/>
                  </a:lnTo>
                  <a:lnTo>
                    <a:pt x="29" y="60"/>
                  </a:lnTo>
                  <a:lnTo>
                    <a:pt x="28" y="60"/>
                  </a:lnTo>
                  <a:lnTo>
                    <a:pt x="28" y="61"/>
                  </a:lnTo>
                  <a:lnTo>
                    <a:pt x="25" y="62"/>
                  </a:lnTo>
                  <a:lnTo>
                    <a:pt x="24" y="63"/>
                  </a:lnTo>
                  <a:lnTo>
                    <a:pt x="22" y="64"/>
                  </a:lnTo>
                  <a:lnTo>
                    <a:pt x="21" y="64"/>
                  </a:lnTo>
                  <a:lnTo>
                    <a:pt x="20" y="64"/>
                  </a:lnTo>
                  <a:lnTo>
                    <a:pt x="19" y="64"/>
                  </a:lnTo>
                  <a:lnTo>
                    <a:pt x="17" y="64"/>
                  </a:lnTo>
                  <a:lnTo>
                    <a:pt x="16" y="64"/>
                  </a:lnTo>
                  <a:lnTo>
                    <a:pt x="15" y="64"/>
                  </a:lnTo>
                  <a:lnTo>
                    <a:pt x="14" y="63"/>
                  </a:lnTo>
                  <a:lnTo>
                    <a:pt x="13" y="63"/>
                  </a:lnTo>
                  <a:lnTo>
                    <a:pt x="12" y="62"/>
                  </a:lnTo>
                  <a:lnTo>
                    <a:pt x="11" y="62"/>
                  </a:lnTo>
                  <a:lnTo>
                    <a:pt x="10" y="61"/>
                  </a:lnTo>
                  <a:lnTo>
                    <a:pt x="9" y="61"/>
                  </a:lnTo>
                  <a:lnTo>
                    <a:pt x="9" y="60"/>
                  </a:lnTo>
                  <a:lnTo>
                    <a:pt x="8" y="60"/>
                  </a:lnTo>
                  <a:lnTo>
                    <a:pt x="7" y="59"/>
                  </a:lnTo>
                  <a:lnTo>
                    <a:pt x="5" y="58"/>
                  </a:lnTo>
                  <a:lnTo>
                    <a:pt x="5" y="57"/>
                  </a:lnTo>
                  <a:lnTo>
                    <a:pt x="4" y="57"/>
                  </a:lnTo>
                  <a:lnTo>
                    <a:pt x="3" y="55"/>
                  </a:lnTo>
                  <a:lnTo>
                    <a:pt x="3" y="54"/>
                  </a:lnTo>
                  <a:lnTo>
                    <a:pt x="2" y="52"/>
                  </a:lnTo>
                  <a:lnTo>
                    <a:pt x="2" y="51"/>
                  </a:lnTo>
                  <a:lnTo>
                    <a:pt x="1" y="50"/>
                  </a:lnTo>
                  <a:lnTo>
                    <a:pt x="1" y="49"/>
                  </a:lnTo>
                  <a:lnTo>
                    <a:pt x="1" y="47"/>
                  </a:lnTo>
                  <a:lnTo>
                    <a:pt x="0" y="45"/>
                  </a:lnTo>
                  <a:lnTo>
                    <a:pt x="0" y="43"/>
                  </a:lnTo>
                  <a:lnTo>
                    <a:pt x="0" y="42"/>
                  </a:lnTo>
                  <a:lnTo>
                    <a:pt x="0" y="40"/>
                  </a:lnTo>
                  <a:lnTo>
                    <a:pt x="0" y="38"/>
                  </a:lnTo>
                  <a:lnTo>
                    <a:pt x="0" y="36"/>
                  </a:lnTo>
                  <a:lnTo>
                    <a:pt x="0" y="34"/>
                  </a:lnTo>
                  <a:lnTo>
                    <a:pt x="1" y="33"/>
                  </a:lnTo>
                  <a:lnTo>
                    <a:pt x="1" y="32"/>
                  </a:lnTo>
                  <a:lnTo>
                    <a:pt x="1" y="30"/>
                  </a:lnTo>
                  <a:lnTo>
                    <a:pt x="2" y="29"/>
                  </a:lnTo>
                  <a:lnTo>
                    <a:pt x="2" y="28"/>
                  </a:lnTo>
                  <a:lnTo>
                    <a:pt x="3" y="25"/>
                  </a:lnTo>
                  <a:lnTo>
                    <a:pt x="3" y="24"/>
                  </a:lnTo>
                  <a:lnTo>
                    <a:pt x="4" y="23"/>
                  </a:lnTo>
                  <a:lnTo>
                    <a:pt x="5" y="22"/>
                  </a:lnTo>
                  <a:lnTo>
                    <a:pt x="5" y="21"/>
                  </a:lnTo>
                  <a:lnTo>
                    <a:pt x="7" y="20"/>
                  </a:lnTo>
                  <a:lnTo>
                    <a:pt x="8" y="19"/>
                  </a:lnTo>
                  <a:lnTo>
                    <a:pt x="9" y="19"/>
                  </a:lnTo>
                  <a:lnTo>
                    <a:pt x="10" y="18"/>
                  </a:lnTo>
                  <a:lnTo>
                    <a:pt x="11" y="18"/>
                  </a:lnTo>
                  <a:lnTo>
                    <a:pt x="13" y="16"/>
                  </a:lnTo>
                  <a:lnTo>
                    <a:pt x="14" y="16"/>
                  </a:lnTo>
                  <a:lnTo>
                    <a:pt x="15" y="15"/>
                  </a:lnTo>
                  <a:lnTo>
                    <a:pt x="16" y="15"/>
                  </a:lnTo>
                  <a:lnTo>
                    <a:pt x="17" y="15"/>
                  </a:lnTo>
                  <a:lnTo>
                    <a:pt x="19" y="15"/>
                  </a:lnTo>
                  <a:lnTo>
                    <a:pt x="20" y="15"/>
                  </a:lnTo>
                  <a:lnTo>
                    <a:pt x="22" y="15"/>
                  </a:lnTo>
                  <a:lnTo>
                    <a:pt x="24" y="16"/>
                  </a:lnTo>
                  <a:lnTo>
                    <a:pt x="25" y="18"/>
                  </a:lnTo>
                  <a:lnTo>
                    <a:pt x="28" y="19"/>
                  </a:lnTo>
                  <a:lnTo>
                    <a:pt x="29" y="20"/>
                  </a:lnTo>
                  <a:lnTo>
                    <a:pt x="30" y="21"/>
                  </a:lnTo>
                  <a:lnTo>
                    <a:pt x="31" y="22"/>
                  </a:lnTo>
                  <a:lnTo>
                    <a:pt x="31" y="23"/>
                  </a:lnTo>
                  <a:lnTo>
                    <a:pt x="31" y="0"/>
                  </a:lnTo>
                  <a:lnTo>
                    <a:pt x="38" y="0"/>
                  </a:lnTo>
                  <a:lnTo>
                    <a:pt x="38" y="63"/>
                  </a:lnTo>
                  <a:lnTo>
                    <a:pt x="31" y="63"/>
                  </a:lnTo>
                  <a:close/>
                  <a:moveTo>
                    <a:pt x="8" y="40"/>
                  </a:moveTo>
                  <a:lnTo>
                    <a:pt x="8" y="42"/>
                  </a:lnTo>
                  <a:lnTo>
                    <a:pt x="8" y="44"/>
                  </a:lnTo>
                  <a:lnTo>
                    <a:pt x="8" y="45"/>
                  </a:lnTo>
                  <a:lnTo>
                    <a:pt x="9" y="48"/>
                  </a:lnTo>
                  <a:lnTo>
                    <a:pt x="9" y="49"/>
                  </a:lnTo>
                  <a:lnTo>
                    <a:pt x="10" y="50"/>
                  </a:lnTo>
                  <a:lnTo>
                    <a:pt x="11" y="51"/>
                  </a:lnTo>
                  <a:lnTo>
                    <a:pt x="11" y="52"/>
                  </a:lnTo>
                  <a:lnTo>
                    <a:pt x="12" y="53"/>
                  </a:lnTo>
                  <a:lnTo>
                    <a:pt x="13" y="54"/>
                  </a:lnTo>
                  <a:lnTo>
                    <a:pt x="14" y="55"/>
                  </a:lnTo>
                  <a:lnTo>
                    <a:pt x="15" y="55"/>
                  </a:lnTo>
                  <a:lnTo>
                    <a:pt x="16" y="55"/>
                  </a:lnTo>
                  <a:lnTo>
                    <a:pt x="17" y="57"/>
                  </a:lnTo>
                  <a:lnTo>
                    <a:pt x="18" y="57"/>
                  </a:lnTo>
                  <a:lnTo>
                    <a:pt x="19" y="57"/>
                  </a:lnTo>
                  <a:lnTo>
                    <a:pt x="20" y="57"/>
                  </a:lnTo>
                  <a:lnTo>
                    <a:pt x="21" y="57"/>
                  </a:lnTo>
                  <a:lnTo>
                    <a:pt x="22" y="55"/>
                  </a:lnTo>
                  <a:lnTo>
                    <a:pt x="23" y="55"/>
                  </a:lnTo>
                  <a:lnTo>
                    <a:pt x="24" y="55"/>
                  </a:lnTo>
                  <a:lnTo>
                    <a:pt x="25" y="54"/>
                  </a:lnTo>
                  <a:lnTo>
                    <a:pt x="27" y="53"/>
                  </a:lnTo>
                  <a:lnTo>
                    <a:pt x="28" y="52"/>
                  </a:lnTo>
                  <a:lnTo>
                    <a:pt x="29" y="51"/>
                  </a:lnTo>
                  <a:lnTo>
                    <a:pt x="29" y="50"/>
                  </a:lnTo>
                  <a:lnTo>
                    <a:pt x="30" y="49"/>
                  </a:lnTo>
                  <a:lnTo>
                    <a:pt x="30" y="48"/>
                  </a:lnTo>
                  <a:lnTo>
                    <a:pt x="31" y="47"/>
                  </a:lnTo>
                  <a:lnTo>
                    <a:pt x="31" y="44"/>
                  </a:lnTo>
                  <a:lnTo>
                    <a:pt x="31" y="42"/>
                  </a:lnTo>
                  <a:lnTo>
                    <a:pt x="31" y="41"/>
                  </a:lnTo>
                  <a:lnTo>
                    <a:pt x="31" y="40"/>
                  </a:lnTo>
                  <a:lnTo>
                    <a:pt x="31" y="39"/>
                  </a:lnTo>
                  <a:lnTo>
                    <a:pt x="31" y="36"/>
                  </a:lnTo>
                  <a:lnTo>
                    <a:pt x="31" y="34"/>
                  </a:lnTo>
                  <a:lnTo>
                    <a:pt x="30" y="33"/>
                  </a:lnTo>
                  <a:lnTo>
                    <a:pt x="30" y="31"/>
                  </a:lnTo>
                  <a:lnTo>
                    <a:pt x="29" y="30"/>
                  </a:lnTo>
                  <a:lnTo>
                    <a:pt x="29" y="29"/>
                  </a:lnTo>
                  <a:lnTo>
                    <a:pt x="28" y="28"/>
                  </a:lnTo>
                  <a:lnTo>
                    <a:pt x="27" y="26"/>
                  </a:lnTo>
                  <a:lnTo>
                    <a:pt x="25" y="25"/>
                  </a:lnTo>
                  <a:lnTo>
                    <a:pt x="24" y="24"/>
                  </a:lnTo>
                  <a:lnTo>
                    <a:pt x="23" y="24"/>
                  </a:lnTo>
                  <a:lnTo>
                    <a:pt x="22" y="24"/>
                  </a:lnTo>
                  <a:lnTo>
                    <a:pt x="21" y="23"/>
                  </a:lnTo>
                  <a:lnTo>
                    <a:pt x="20" y="23"/>
                  </a:lnTo>
                  <a:lnTo>
                    <a:pt x="19" y="23"/>
                  </a:lnTo>
                  <a:lnTo>
                    <a:pt x="18" y="23"/>
                  </a:lnTo>
                  <a:lnTo>
                    <a:pt x="17" y="23"/>
                  </a:lnTo>
                  <a:lnTo>
                    <a:pt x="16" y="24"/>
                  </a:lnTo>
                  <a:lnTo>
                    <a:pt x="15" y="24"/>
                  </a:lnTo>
                  <a:lnTo>
                    <a:pt x="14" y="24"/>
                  </a:lnTo>
                  <a:lnTo>
                    <a:pt x="13" y="25"/>
                  </a:lnTo>
                  <a:lnTo>
                    <a:pt x="12" y="26"/>
                  </a:lnTo>
                  <a:lnTo>
                    <a:pt x="11" y="28"/>
                  </a:lnTo>
                  <a:lnTo>
                    <a:pt x="10" y="29"/>
                  </a:lnTo>
                  <a:lnTo>
                    <a:pt x="10" y="30"/>
                  </a:lnTo>
                  <a:lnTo>
                    <a:pt x="9" y="31"/>
                  </a:lnTo>
                  <a:lnTo>
                    <a:pt x="9" y="32"/>
                  </a:lnTo>
                  <a:lnTo>
                    <a:pt x="8" y="34"/>
                  </a:lnTo>
                  <a:lnTo>
                    <a:pt x="8" y="35"/>
                  </a:lnTo>
                  <a:lnTo>
                    <a:pt x="8" y="38"/>
                  </a:lnTo>
                  <a:lnTo>
                    <a:pt x="8" y="40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19" name="Freeform 1408"/>
            <p:cNvSpPr>
              <a:spLocks noChangeAspect="1" noEditPoints="1"/>
            </p:cNvSpPr>
            <p:nvPr/>
          </p:nvSpPr>
          <p:spPr bwMode="auto">
            <a:xfrm>
              <a:off x="3841" y="1763"/>
              <a:ext cx="13" cy="16"/>
            </a:xfrm>
            <a:custGeom>
              <a:avLst/>
              <a:gdLst>
                <a:gd name="T0" fmla="*/ 0 w 40"/>
                <a:gd name="T1" fmla="*/ 0 h 49"/>
                <a:gd name="T2" fmla="*/ 0 w 40"/>
                <a:gd name="T3" fmla="*/ 0 h 49"/>
                <a:gd name="T4" fmla="*/ 0 w 40"/>
                <a:gd name="T5" fmla="*/ 0 h 49"/>
                <a:gd name="T6" fmla="*/ 0 w 40"/>
                <a:gd name="T7" fmla="*/ 0 h 49"/>
                <a:gd name="T8" fmla="*/ 0 w 40"/>
                <a:gd name="T9" fmla="*/ 0 h 49"/>
                <a:gd name="T10" fmla="*/ 0 w 40"/>
                <a:gd name="T11" fmla="*/ 0 h 49"/>
                <a:gd name="T12" fmla="*/ 0 w 40"/>
                <a:gd name="T13" fmla="*/ 0 h 49"/>
                <a:gd name="T14" fmla="*/ 0 w 40"/>
                <a:gd name="T15" fmla="*/ 0 h 49"/>
                <a:gd name="T16" fmla="*/ 0 w 40"/>
                <a:gd name="T17" fmla="*/ 0 h 49"/>
                <a:gd name="T18" fmla="*/ 0 w 40"/>
                <a:gd name="T19" fmla="*/ 0 h 49"/>
                <a:gd name="T20" fmla="*/ 0 w 40"/>
                <a:gd name="T21" fmla="*/ 0 h 49"/>
                <a:gd name="T22" fmla="*/ 0 w 40"/>
                <a:gd name="T23" fmla="*/ 0 h 49"/>
                <a:gd name="T24" fmla="*/ 0 w 40"/>
                <a:gd name="T25" fmla="*/ 0 h 49"/>
                <a:gd name="T26" fmla="*/ 0 w 40"/>
                <a:gd name="T27" fmla="*/ 0 h 49"/>
                <a:gd name="T28" fmla="*/ 0 w 40"/>
                <a:gd name="T29" fmla="*/ 0 h 49"/>
                <a:gd name="T30" fmla="*/ 0 w 40"/>
                <a:gd name="T31" fmla="*/ 0 h 49"/>
                <a:gd name="T32" fmla="*/ 0 w 40"/>
                <a:gd name="T33" fmla="*/ 0 h 49"/>
                <a:gd name="T34" fmla="*/ 0 w 40"/>
                <a:gd name="T35" fmla="*/ 0 h 49"/>
                <a:gd name="T36" fmla="*/ 0 w 40"/>
                <a:gd name="T37" fmla="*/ 0 h 49"/>
                <a:gd name="T38" fmla="*/ 0 w 40"/>
                <a:gd name="T39" fmla="*/ 0 h 49"/>
                <a:gd name="T40" fmla="*/ 0 w 40"/>
                <a:gd name="T41" fmla="*/ 0 h 49"/>
                <a:gd name="T42" fmla="*/ 0 w 40"/>
                <a:gd name="T43" fmla="*/ 0 h 49"/>
                <a:gd name="T44" fmla="*/ 0 w 40"/>
                <a:gd name="T45" fmla="*/ 0 h 49"/>
                <a:gd name="T46" fmla="*/ 0 w 40"/>
                <a:gd name="T47" fmla="*/ 0 h 49"/>
                <a:gd name="T48" fmla="*/ 0 w 40"/>
                <a:gd name="T49" fmla="*/ 0 h 49"/>
                <a:gd name="T50" fmla="*/ 0 w 40"/>
                <a:gd name="T51" fmla="*/ 0 h 49"/>
                <a:gd name="T52" fmla="*/ 0 w 40"/>
                <a:gd name="T53" fmla="*/ 0 h 49"/>
                <a:gd name="T54" fmla="*/ 0 w 40"/>
                <a:gd name="T55" fmla="*/ 0 h 49"/>
                <a:gd name="T56" fmla="*/ 0 w 40"/>
                <a:gd name="T57" fmla="*/ 0 h 49"/>
                <a:gd name="T58" fmla="*/ 0 w 40"/>
                <a:gd name="T59" fmla="*/ 0 h 49"/>
                <a:gd name="T60" fmla="*/ 0 w 40"/>
                <a:gd name="T61" fmla="*/ 0 h 49"/>
                <a:gd name="T62" fmla="*/ 0 w 40"/>
                <a:gd name="T63" fmla="*/ 0 h 49"/>
                <a:gd name="T64" fmla="*/ 0 w 40"/>
                <a:gd name="T65" fmla="*/ 0 h 49"/>
                <a:gd name="T66" fmla="*/ 0 w 40"/>
                <a:gd name="T67" fmla="*/ 0 h 49"/>
                <a:gd name="T68" fmla="*/ 0 w 40"/>
                <a:gd name="T69" fmla="*/ 0 h 49"/>
                <a:gd name="T70" fmla="*/ 0 w 40"/>
                <a:gd name="T71" fmla="*/ 0 h 49"/>
                <a:gd name="T72" fmla="*/ 0 w 40"/>
                <a:gd name="T73" fmla="*/ 0 h 49"/>
                <a:gd name="T74" fmla="*/ 0 w 40"/>
                <a:gd name="T75" fmla="*/ 0 h 49"/>
                <a:gd name="T76" fmla="*/ 0 w 40"/>
                <a:gd name="T77" fmla="*/ 0 h 49"/>
                <a:gd name="T78" fmla="*/ 0 w 40"/>
                <a:gd name="T79" fmla="*/ 0 h 49"/>
                <a:gd name="T80" fmla="*/ 0 w 40"/>
                <a:gd name="T81" fmla="*/ 0 h 49"/>
                <a:gd name="T82" fmla="*/ 0 w 40"/>
                <a:gd name="T83" fmla="*/ 0 h 49"/>
                <a:gd name="T84" fmla="*/ 0 w 40"/>
                <a:gd name="T85" fmla="*/ 0 h 49"/>
                <a:gd name="T86" fmla="*/ 0 w 40"/>
                <a:gd name="T87" fmla="*/ 0 h 49"/>
                <a:gd name="T88" fmla="*/ 0 w 40"/>
                <a:gd name="T89" fmla="*/ 0 h 49"/>
                <a:gd name="T90" fmla="*/ 0 w 40"/>
                <a:gd name="T91" fmla="*/ 0 h 49"/>
                <a:gd name="T92" fmla="*/ 0 w 40"/>
                <a:gd name="T93" fmla="*/ 0 h 49"/>
                <a:gd name="T94" fmla="*/ 0 w 40"/>
                <a:gd name="T95" fmla="*/ 0 h 49"/>
                <a:gd name="T96" fmla="*/ 0 w 40"/>
                <a:gd name="T97" fmla="*/ 0 h 49"/>
                <a:gd name="T98" fmla="*/ 0 w 40"/>
                <a:gd name="T99" fmla="*/ 0 h 49"/>
                <a:gd name="T100" fmla="*/ 0 w 40"/>
                <a:gd name="T101" fmla="*/ 0 h 49"/>
                <a:gd name="T102" fmla="*/ 0 w 40"/>
                <a:gd name="T103" fmla="*/ 0 h 49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0"/>
                <a:gd name="T157" fmla="*/ 0 h 49"/>
                <a:gd name="T158" fmla="*/ 40 w 40"/>
                <a:gd name="T159" fmla="*/ 49 h 49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0" h="49">
                  <a:moveTo>
                    <a:pt x="32" y="34"/>
                  </a:moveTo>
                  <a:lnTo>
                    <a:pt x="40" y="35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8"/>
                  </a:lnTo>
                  <a:lnTo>
                    <a:pt x="37" y="39"/>
                  </a:lnTo>
                  <a:lnTo>
                    <a:pt x="37" y="40"/>
                  </a:lnTo>
                  <a:lnTo>
                    <a:pt x="36" y="40"/>
                  </a:lnTo>
                  <a:lnTo>
                    <a:pt x="36" y="43"/>
                  </a:lnTo>
                  <a:lnTo>
                    <a:pt x="35" y="44"/>
                  </a:lnTo>
                  <a:lnTo>
                    <a:pt x="34" y="44"/>
                  </a:lnTo>
                  <a:lnTo>
                    <a:pt x="34" y="45"/>
                  </a:lnTo>
                  <a:lnTo>
                    <a:pt x="32" y="46"/>
                  </a:lnTo>
                  <a:lnTo>
                    <a:pt x="31" y="46"/>
                  </a:lnTo>
                  <a:lnTo>
                    <a:pt x="30" y="47"/>
                  </a:lnTo>
                  <a:lnTo>
                    <a:pt x="29" y="48"/>
                  </a:lnTo>
                  <a:lnTo>
                    <a:pt x="27" y="48"/>
                  </a:lnTo>
                  <a:lnTo>
                    <a:pt x="26" y="49"/>
                  </a:lnTo>
                  <a:lnTo>
                    <a:pt x="24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20" y="49"/>
                  </a:lnTo>
                  <a:lnTo>
                    <a:pt x="17" y="49"/>
                  </a:lnTo>
                  <a:lnTo>
                    <a:pt x="16" y="49"/>
                  </a:lnTo>
                  <a:lnTo>
                    <a:pt x="15" y="49"/>
                  </a:lnTo>
                  <a:lnTo>
                    <a:pt x="14" y="48"/>
                  </a:lnTo>
                  <a:lnTo>
                    <a:pt x="13" y="48"/>
                  </a:lnTo>
                  <a:lnTo>
                    <a:pt x="12" y="48"/>
                  </a:lnTo>
                  <a:lnTo>
                    <a:pt x="11" y="47"/>
                  </a:lnTo>
                  <a:lnTo>
                    <a:pt x="10" y="47"/>
                  </a:lnTo>
                  <a:lnTo>
                    <a:pt x="8" y="46"/>
                  </a:lnTo>
                  <a:lnTo>
                    <a:pt x="7" y="45"/>
                  </a:lnTo>
                  <a:lnTo>
                    <a:pt x="5" y="43"/>
                  </a:lnTo>
                  <a:lnTo>
                    <a:pt x="4" y="42"/>
                  </a:lnTo>
                  <a:lnTo>
                    <a:pt x="3" y="39"/>
                  </a:lnTo>
                  <a:lnTo>
                    <a:pt x="2" y="37"/>
                  </a:lnTo>
                  <a:lnTo>
                    <a:pt x="2" y="36"/>
                  </a:lnTo>
                  <a:lnTo>
                    <a:pt x="1" y="35"/>
                  </a:lnTo>
                  <a:lnTo>
                    <a:pt x="1" y="34"/>
                  </a:lnTo>
                  <a:lnTo>
                    <a:pt x="1" y="33"/>
                  </a:lnTo>
                  <a:lnTo>
                    <a:pt x="0" y="30"/>
                  </a:lnTo>
                  <a:lnTo>
                    <a:pt x="0" y="29"/>
                  </a:lnTo>
                  <a:lnTo>
                    <a:pt x="0" y="28"/>
                  </a:lnTo>
                  <a:lnTo>
                    <a:pt x="0" y="27"/>
                  </a:lnTo>
                  <a:lnTo>
                    <a:pt x="0" y="25"/>
                  </a:lnTo>
                  <a:lnTo>
                    <a:pt x="0" y="23"/>
                  </a:lnTo>
                  <a:lnTo>
                    <a:pt x="0" y="21"/>
                  </a:lnTo>
                  <a:lnTo>
                    <a:pt x="0" y="19"/>
                  </a:lnTo>
                  <a:lnTo>
                    <a:pt x="1" y="18"/>
                  </a:lnTo>
                  <a:lnTo>
                    <a:pt x="1" y="17"/>
                  </a:lnTo>
                  <a:lnTo>
                    <a:pt x="1" y="15"/>
                  </a:lnTo>
                  <a:lnTo>
                    <a:pt x="2" y="14"/>
                  </a:lnTo>
                  <a:lnTo>
                    <a:pt x="2" y="13"/>
                  </a:lnTo>
                  <a:lnTo>
                    <a:pt x="3" y="11"/>
                  </a:lnTo>
                  <a:lnTo>
                    <a:pt x="3" y="10"/>
                  </a:lnTo>
                  <a:lnTo>
                    <a:pt x="4" y="8"/>
                  </a:lnTo>
                  <a:lnTo>
                    <a:pt x="5" y="8"/>
                  </a:lnTo>
                  <a:lnTo>
                    <a:pt x="5" y="7"/>
                  </a:lnTo>
                  <a:lnTo>
                    <a:pt x="7" y="5"/>
                  </a:lnTo>
                  <a:lnTo>
                    <a:pt x="8" y="4"/>
                  </a:lnTo>
                  <a:lnTo>
                    <a:pt x="10" y="3"/>
                  </a:lnTo>
                  <a:lnTo>
                    <a:pt x="12" y="1"/>
                  </a:lnTo>
                  <a:lnTo>
                    <a:pt x="13" y="1"/>
                  </a:lnTo>
                  <a:lnTo>
                    <a:pt x="15" y="0"/>
                  </a:lnTo>
                  <a:lnTo>
                    <a:pt x="16" y="0"/>
                  </a:lnTo>
                  <a:lnTo>
                    <a:pt x="17" y="0"/>
                  </a:lnTo>
                  <a:lnTo>
                    <a:pt x="18" y="0"/>
                  </a:lnTo>
                  <a:lnTo>
                    <a:pt x="20" y="0"/>
                  </a:lnTo>
                  <a:lnTo>
                    <a:pt x="22" y="0"/>
                  </a:lnTo>
                  <a:lnTo>
                    <a:pt x="24" y="0"/>
                  </a:lnTo>
                  <a:lnTo>
                    <a:pt x="26" y="1"/>
                  </a:lnTo>
                  <a:lnTo>
                    <a:pt x="28" y="1"/>
                  </a:lnTo>
                  <a:lnTo>
                    <a:pt x="29" y="3"/>
                  </a:lnTo>
                  <a:lnTo>
                    <a:pt x="30" y="4"/>
                  </a:lnTo>
                  <a:lnTo>
                    <a:pt x="31" y="4"/>
                  </a:lnTo>
                  <a:lnTo>
                    <a:pt x="32" y="5"/>
                  </a:lnTo>
                  <a:lnTo>
                    <a:pt x="34" y="7"/>
                  </a:lnTo>
                  <a:lnTo>
                    <a:pt x="34" y="8"/>
                  </a:lnTo>
                  <a:lnTo>
                    <a:pt x="35" y="8"/>
                  </a:lnTo>
                  <a:lnTo>
                    <a:pt x="36" y="10"/>
                  </a:lnTo>
                  <a:lnTo>
                    <a:pt x="37" y="13"/>
                  </a:lnTo>
                  <a:lnTo>
                    <a:pt x="37" y="14"/>
                  </a:lnTo>
                  <a:lnTo>
                    <a:pt x="38" y="15"/>
                  </a:lnTo>
                  <a:lnTo>
                    <a:pt x="38" y="16"/>
                  </a:lnTo>
                  <a:lnTo>
                    <a:pt x="38" y="17"/>
                  </a:lnTo>
                  <a:lnTo>
                    <a:pt x="40" y="19"/>
                  </a:lnTo>
                  <a:lnTo>
                    <a:pt x="40" y="20"/>
                  </a:lnTo>
                  <a:lnTo>
                    <a:pt x="40" y="23"/>
                  </a:lnTo>
                  <a:lnTo>
                    <a:pt x="40" y="25"/>
                  </a:lnTo>
                  <a:lnTo>
                    <a:pt x="40" y="27"/>
                  </a:lnTo>
                  <a:lnTo>
                    <a:pt x="7" y="27"/>
                  </a:lnTo>
                  <a:lnTo>
                    <a:pt x="7" y="29"/>
                  </a:lnTo>
                  <a:lnTo>
                    <a:pt x="7" y="30"/>
                  </a:lnTo>
                  <a:lnTo>
                    <a:pt x="8" y="32"/>
                  </a:lnTo>
                  <a:lnTo>
                    <a:pt x="8" y="34"/>
                  </a:lnTo>
                  <a:lnTo>
                    <a:pt x="9" y="35"/>
                  </a:lnTo>
                  <a:lnTo>
                    <a:pt x="9" y="36"/>
                  </a:lnTo>
                  <a:lnTo>
                    <a:pt x="10" y="37"/>
                  </a:lnTo>
                  <a:lnTo>
                    <a:pt x="11" y="38"/>
                  </a:lnTo>
                  <a:lnTo>
                    <a:pt x="13" y="39"/>
                  </a:lnTo>
                  <a:lnTo>
                    <a:pt x="14" y="40"/>
                  </a:lnTo>
                  <a:lnTo>
                    <a:pt x="15" y="40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8" y="42"/>
                  </a:lnTo>
                  <a:lnTo>
                    <a:pt x="21" y="42"/>
                  </a:lnTo>
                  <a:lnTo>
                    <a:pt x="23" y="42"/>
                  </a:lnTo>
                  <a:lnTo>
                    <a:pt x="24" y="42"/>
                  </a:lnTo>
                  <a:lnTo>
                    <a:pt x="26" y="40"/>
                  </a:lnTo>
                  <a:lnTo>
                    <a:pt x="27" y="40"/>
                  </a:lnTo>
                  <a:lnTo>
                    <a:pt x="28" y="39"/>
                  </a:lnTo>
                  <a:lnTo>
                    <a:pt x="29" y="38"/>
                  </a:lnTo>
                  <a:lnTo>
                    <a:pt x="30" y="37"/>
                  </a:lnTo>
                  <a:lnTo>
                    <a:pt x="31" y="36"/>
                  </a:lnTo>
                  <a:lnTo>
                    <a:pt x="32" y="34"/>
                  </a:lnTo>
                  <a:close/>
                  <a:moveTo>
                    <a:pt x="7" y="19"/>
                  </a:moveTo>
                  <a:lnTo>
                    <a:pt x="32" y="19"/>
                  </a:lnTo>
                  <a:lnTo>
                    <a:pt x="32" y="18"/>
                  </a:lnTo>
                  <a:lnTo>
                    <a:pt x="32" y="17"/>
                  </a:lnTo>
                  <a:lnTo>
                    <a:pt x="31" y="16"/>
                  </a:lnTo>
                  <a:lnTo>
                    <a:pt x="31" y="15"/>
                  </a:lnTo>
                  <a:lnTo>
                    <a:pt x="31" y="14"/>
                  </a:lnTo>
                  <a:lnTo>
                    <a:pt x="30" y="14"/>
                  </a:lnTo>
                  <a:lnTo>
                    <a:pt x="30" y="13"/>
                  </a:lnTo>
                  <a:lnTo>
                    <a:pt x="29" y="11"/>
                  </a:lnTo>
                  <a:lnTo>
                    <a:pt x="28" y="11"/>
                  </a:lnTo>
                  <a:lnTo>
                    <a:pt x="27" y="10"/>
                  </a:lnTo>
                  <a:lnTo>
                    <a:pt x="26" y="9"/>
                  </a:lnTo>
                  <a:lnTo>
                    <a:pt x="25" y="9"/>
                  </a:lnTo>
                  <a:lnTo>
                    <a:pt x="24" y="8"/>
                  </a:lnTo>
                  <a:lnTo>
                    <a:pt x="23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6" y="8"/>
                  </a:lnTo>
                  <a:lnTo>
                    <a:pt x="15" y="9"/>
                  </a:lnTo>
                  <a:lnTo>
                    <a:pt x="14" y="9"/>
                  </a:lnTo>
                  <a:lnTo>
                    <a:pt x="13" y="10"/>
                  </a:lnTo>
                  <a:lnTo>
                    <a:pt x="12" y="10"/>
                  </a:lnTo>
                  <a:lnTo>
                    <a:pt x="11" y="11"/>
                  </a:lnTo>
                  <a:lnTo>
                    <a:pt x="10" y="11"/>
                  </a:lnTo>
                  <a:lnTo>
                    <a:pt x="9" y="13"/>
                  </a:lnTo>
                  <a:lnTo>
                    <a:pt x="9" y="14"/>
                  </a:lnTo>
                  <a:lnTo>
                    <a:pt x="8" y="15"/>
                  </a:lnTo>
                  <a:lnTo>
                    <a:pt x="8" y="16"/>
                  </a:lnTo>
                  <a:lnTo>
                    <a:pt x="7" y="17"/>
                  </a:lnTo>
                  <a:lnTo>
                    <a:pt x="7" y="18"/>
                  </a:lnTo>
                  <a:lnTo>
                    <a:pt x="7" y="19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  <p:sp>
          <p:nvSpPr>
            <p:cNvPr id="20320" name="Freeform 1409"/>
            <p:cNvSpPr>
              <a:spLocks noChangeAspect="1"/>
            </p:cNvSpPr>
            <p:nvPr/>
          </p:nvSpPr>
          <p:spPr bwMode="auto">
            <a:xfrm>
              <a:off x="3856" y="1763"/>
              <a:ext cx="12" cy="16"/>
            </a:xfrm>
            <a:custGeom>
              <a:avLst/>
              <a:gdLst>
                <a:gd name="T0" fmla="*/ 0 w 36"/>
                <a:gd name="T1" fmla="*/ 0 h 49"/>
                <a:gd name="T2" fmla="*/ 0 w 36"/>
                <a:gd name="T3" fmla="*/ 0 h 49"/>
                <a:gd name="T4" fmla="*/ 0 w 36"/>
                <a:gd name="T5" fmla="*/ 0 h 49"/>
                <a:gd name="T6" fmla="*/ 0 w 36"/>
                <a:gd name="T7" fmla="*/ 0 h 49"/>
                <a:gd name="T8" fmla="*/ 0 w 36"/>
                <a:gd name="T9" fmla="*/ 0 h 49"/>
                <a:gd name="T10" fmla="*/ 0 w 36"/>
                <a:gd name="T11" fmla="*/ 0 h 49"/>
                <a:gd name="T12" fmla="*/ 0 w 36"/>
                <a:gd name="T13" fmla="*/ 0 h 49"/>
                <a:gd name="T14" fmla="*/ 0 w 36"/>
                <a:gd name="T15" fmla="*/ 0 h 49"/>
                <a:gd name="T16" fmla="*/ 0 w 36"/>
                <a:gd name="T17" fmla="*/ 0 h 49"/>
                <a:gd name="T18" fmla="*/ 0 w 36"/>
                <a:gd name="T19" fmla="*/ 0 h 49"/>
                <a:gd name="T20" fmla="*/ 0 w 36"/>
                <a:gd name="T21" fmla="*/ 0 h 49"/>
                <a:gd name="T22" fmla="*/ 0 w 36"/>
                <a:gd name="T23" fmla="*/ 0 h 49"/>
                <a:gd name="T24" fmla="*/ 0 w 36"/>
                <a:gd name="T25" fmla="*/ 0 h 49"/>
                <a:gd name="T26" fmla="*/ 0 w 36"/>
                <a:gd name="T27" fmla="*/ 0 h 49"/>
                <a:gd name="T28" fmla="*/ 0 w 36"/>
                <a:gd name="T29" fmla="*/ 0 h 49"/>
                <a:gd name="T30" fmla="*/ 0 w 36"/>
                <a:gd name="T31" fmla="*/ 0 h 49"/>
                <a:gd name="T32" fmla="*/ 0 w 36"/>
                <a:gd name="T33" fmla="*/ 0 h 49"/>
                <a:gd name="T34" fmla="*/ 0 w 36"/>
                <a:gd name="T35" fmla="*/ 0 h 49"/>
                <a:gd name="T36" fmla="*/ 0 w 36"/>
                <a:gd name="T37" fmla="*/ 0 h 49"/>
                <a:gd name="T38" fmla="*/ 0 w 36"/>
                <a:gd name="T39" fmla="*/ 0 h 49"/>
                <a:gd name="T40" fmla="*/ 0 w 36"/>
                <a:gd name="T41" fmla="*/ 0 h 49"/>
                <a:gd name="T42" fmla="*/ 0 w 36"/>
                <a:gd name="T43" fmla="*/ 0 h 49"/>
                <a:gd name="T44" fmla="*/ 0 w 36"/>
                <a:gd name="T45" fmla="*/ 0 h 49"/>
                <a:gd name="T46" fmla="*/ 0 w 36"/>
                <a:gd name="T47" fmla="*/ 0 h 49"/>
                <a:gd name="T48" fmla="*/ 0 w 36"/>
                <a:gd name="T49" fmla="*/ 0 h 49"/>
                <a:gd name="T50" fmla="*/ 0 w 36"/>
                <a:gd name="T51" fmla="*/ 0 h 49"/>
                <a:gd name="T52" fmla="*/ 0 w 36"/>
                <a:gd name="T53" fmla="*/ 0 h 49"/>
                <a:gd name="T54" fmla="*/ 0 w 36"/>
                <a:gd name="T55" fmla="*/ 0 h 49"/>
                <a:gd name="T56" fmla="*/ 0 w 36"/>
                <a:gd name="T57" fmla="*/ 0 h 49"/>
                <a:gd name="T58" fmla="*/ 0 w 36"/>
                <a:gd name="T59" fmla="*/ 0 h 49"/>
                <a:gd name="T60" fmla="*/ 0 w 36"/>
                <a:gd name="T61" fmla="*/ 0 h 49"/>
                <a:gd name="T62" fmla="*/ 0 w 36"/>
                <a:gd name="T63" fmla="*/ 0 h 49"/>
                <a:gd name="T64" fmla="*/ 0 w 36"/>
                <a:gd name="T65" fmla="*/ 0 h 49"/>
                <a:gd name="T66" fmla="*/ 0 w 36"/>
                <a:gd name="T67" fmla="*/ 0 h 49"/>
                <a:gd name="T68" fmla="*/ 0 w 36"/>
                <a:gd name="T69" fmla="*/ 0 h 49"/>
                <a:gd name="T70" fmla="*/ 0 w 36"/>
                <a:gd name="T71" fmla="*/ 0 h 49"/>
                <a:gd name="T72" fmla="*/ 0 w 36"/>
                <a:gd name="T73" fmla="*/ 0 h 49"/>
                <a:gd name="T74" fmla="*/ 0 w 36"/>
                <a:gd name="T75" fmla="*/ 0 h 49"/>
                <a:gd name="T76" fmla="*/ 0 w 36"/>
                <a:gd name="T77" fmla="*/ 0 h 49"/>
                <a:gd name="T78" fmla="*/ 0 w 36"/>
                <a:gd name="T79" fmla="*/ 0 h 49"/>
                <a:gd name="T80" fmla="*/ 0 w 36"/>
                <a:gd name="T81" fmla="*/ 0 h 49"/>
                <a:gd name="T82" fmla="*/ 0 w 36"/>
                <a:gd name="T83" fmla="*/ 0 h 49"/>
                <a:gd name="T84" fmla="*/ 0 w 36"/>
                <a:gd name="T85" fmla="*/ 0 h 49"/>
                <a:gd name="T86" fmla="*/ 0 w 36"/>
                <a:gd name="T87" fmla="*/ 0 h 49"/>
                <a:gd name="T88" fmla="*/ 0 w 36"/>
                <a:gd name="T89" fmla="*/ 0 h 49"/>
                <a:gd name="T90" fmla="*/ 0 w 36"/>
                <a:gd name="T91" fmla="*/ 0 h 49"/>
                <a:gd name="T92" fmla="*/ 0 w 36"/>
                <a:gd name="T93" fmla="*/ 0 h 49"/>
                <a:gd name="T94" fmla="*/ 0 w 36"/>
                <a:gd name="T95" fmla="*/ 0 h 49"/>
                <a:gd name="T96" fmla="*/ 0 w 36"/>
                <a:gd name="T97" fmla="*/ 0 h 49"/>
                <a:gd name="T98" fmla="*/ 0 w 36"/>
                <a:gd name="T99" fmla="*/ 0 h 49"/>
                <a:gd name="T100" fmla="*/ 0 w 36"/>
                <a:gd name="T101" fmla="*/ 0 h 49"/>
                <a:gd name="T102" fmla="*/ 0 w 36"/>
                <a:gd name="T103" fmla="*/ 0 h 49"/>
                <a:gd name="T104" fmla="*/ 0 w 36"/>
                <a:gd name="T105" fmla="*/ 0 h 49"/>
                <a:gd name="T106" fmla="*/ 0 w 36"/>
                <a:gd name="T107" fmla="*/ 0 h 49"/>
                <a:gd name="T108" fmla="*/ 0 w 36"/>
                <a:gd name="T109" fmla="*/ 0 h 49"/>
                <a:gd name="T110" fmla="*/ 0 w 36"/>
                <a:gd name="T111" fmla="*/ 0 h 49"/>
                <a:gd name="T112" fmla="*/ 0 w 36"/>
                <a:gd name="T113" fmla="*/ 0 h 49"/>
                <a:gd name="T114" fmla="*/ 0 w 36"/>
                <a:gd name="T115" fmla="*/ 0 h 49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36"/>
                <a:gd name="T175" fmla="*/ 0 h 49"/>
                <a:gd name="T176" fmla="*/ 36 w 36"/>
                <a:gd name="T177" fmla="*/ 49 h 49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36" h="49">
                  <a:moveTo>
                    <a:pt x="0" y="34"/>
                  </a:moveTo>
                  <a:lnTo>
                    <a:pt x="7" y="33"/>
                  </a:lnTo>
                  <a:lnTo>
                    <a:pt x="7" y="34"/>
                  </a:lnTo>
                  <a:lnTo>
                    <a:pt x="7" y="35"/>
                  </a:lnTo>
                  <a:lnTo>
                    <a:pt x="8" y="36"/>
                  </a:lnTo>
                  <a:lnTo>
                    <a:pt x="9" y="38"/>
                  </a:lnTo>
                  <a:lnTo>
                    <a:pt x="10" y="38"/>
                  </a:lnTo>
                  <a:lnTo>
                    <a:pt x="10" y="39"/>
                  </a:lnTo>
                  <a:lnTo>
                    <a:pt x="11" y="39"/>
                  </a:lnTo>
                  <a:lnTo>
                    <a:pt x="12" y="40"/>
                  </a:lnTo>
                  <a:lnTo>
                    <a:pt x="13" y="40"/>
                  </a:lnTo>
                  <a:lnTo>
                    <a:pt x="15" y="42"/>
                  </a:lnTo>
                  <a:lnTo>
                    <a:pt x="16" y="42"/>
                  </a:lnTo>
                  <a:lnTo>
                    <a:pt x="17" y="42"/>
                  </a:lnTo>
                  <a:lnTo>
                    <a:pt x="19" y="42"/>
                  </a:lnTo>
                  <a:lnTo>
                    <a:pt x="20" y="42"/>
                  </a:lnTo>
                  <a:lnTo>
                    <a:pt x="21" y="42"/>
                  </a:lnTo>
                  <a:lnTo>
                    <a:pt x="22" y="42"/>
                  </a:lnTo>
                  <a:lnTo>
                    <a:pt x="23" y="42"/>
                  </a:lnTo>
                  <a:lnTo>
                    <a:pt x="24" y="40"/>
                  </a:lnTo>
                  <a:lnTo>
                    <a:pt x="25" y="40"/>
                  </a:lnTo>
                  <a:lnTo>
                    <a:pt x="26" y="39"/>
                  </a:lnTo>
                  <a:lnTo>
                    <a:pt x="27" y="38"/>
                  </a:lnTo>
                  <a:lnTo>
                    <a:pt x="27" y="37"/>
                  </a:lnTo>
                  <a:lnTo>
                    <a:pt x="28" y="36"/>
                  </a:lnTo>
                  <a:lnTo>
                    <a:pt x="28" y="35"/>
                  </a:lnTo>
                  <a:lnTo>
                    <a:pt x="28" y="34"/>
                  </a:lnTo>
                  <a:lnTo>
                    <a:pt x="27" y="33"/>
                  </a:lnTo>
                  <a:lnTo>
                    <a:pt x="26" y="32"/>
                  </a:lnTo>
                  <a:lnTo>
                    <a:pt x="24" y="30"/>
                  </a:lnTo>
                  <a:lnTo>
                    <a:pt x="23" y="30"/>
                  </a:lnTo>
                  <a:lnTo>
                    <a:pt x="21" y="29"/>
                  </a:lnTo>
                  <a:lnTo>
                    <a:pt x="18" y="29"/>
                  </a:lnTo>
                  <a:lnTo>
                    <a:pt x="15" y="28"/>
                  </a:lnTo>
                  <a:lnTo>
                    <a:pt x="13" y="27"/>
                  </a:lnTo>
                  <a:lnTo>
                    <a:pt x="11" y="27"/>
                  </a:lnTo>
                  <a:lnTo>
                    <a:pt x="10" y="26"/>
                  </a:lnTo>
                  <a:lnTo>
                    <a:pt x="9" y="26"/>
                  </a:lnTo>
                  <a:lnTo>
                    <a:pt x="7" y="25"/>
                  </a:lnTo>
                  <a:lnTo>
                    <a:pt x="6" y="25"/>
                  </a:lnTo>
                  <a:lnTo>
                    <a:pt x="6" y="24"/>
                  </a:lnTo>
                  <a:lnTo>
                    <a:pt x="5" y="24"/>
                  </a:lnTo>
                  <a:lnTo>
                    <a:pt x="4" y="23"/>
                  </a:lnTo>
                  <a:lnTo>
                    <a:pt x="3" y="21"/>
                  </a:lnTo>
                  <a:lnTo>
                    <a:pt x="3" y="20"/>
                  </a:lnTo>
                  <a:lnTo>
                    <a:pt x="2" y="19"/>
                  </a:lnTo>
                  <a:lnTo>
                    <a:pt x="1" y="17"/>
                  </a:lnTo>
                  <a:lnTo>
                    <a:pt x="1" y="16"/>
                  </a:lnTo>
                  <a:lnTo>
                    <a:pt x="1" y="14"/>
                  </a:lnTo>
                  <a:lnTo>
                    <a:pt x="1" y="13"/>
                  </a:lnTo>
                  <a:lnTo>
                    <a:pt x="1" y="11"/>
                  </a:lnTo>
                  <a:lnTo>
                    <a:pt x="2" y="9"/>
                  </a:lnTo>
                  <a:lnTo>
                    <a:pt x="2" y="8"/>
                  </a:lnTo>
                  <a:lnTo>
                    <a:pt x="3" y="7"/>
                  </a:lnTo>
                  <a:lnTo>
                    <a:pt x="4" y="6"/>
                  </a:lnTo>
                  <a:lnTo>
                    <a:pt x="5" y="5"/>
                  </a:lnTo>
                  <a:lnTo>
                    <a:pt x="6" y="4"/>
                  </a:lnTo>
                  <a:lnTo>
                    <a:pt x="6" y="3"/>
                  </a:lnTo>
                  <a:lnTo>
                    <a:pt x="8" y="3"/>
                  </a:lnTo>
                  <a:lnTo>
                    <a:pt x="9" y="1"/>
                  </a:lnTo>
                  <a:lnTo>
                    <a:pt x="10" y="1"/>
                  </a:lnTo>
                  <a:lnTo>
                    <a:pt x="11" y="0"/>
                  </a:lnTo>
                  <a:lnTo>
                    <a:pt x="13" y="0"/>
                  </a:lnTo>
                  <a:lnTo>
                    <a:pt x="15" y="0"/>
                  </a:lnTo>
                  <a:lnTo>
                    <a:pt x="17" y="0"/>
                  </a:lnTo>
                  <a:lnTo>
                    <a:pt x="19" y="0"/>
                  </a:lnTo>
                  <a:lnTo>
                    <a:pt x="20" y="0"/>
                  </a:lnTo>
                  <a:lnTo>
                    <a:pt x="21" y="0"/>
                  </a:lnTo>
                  <a:lnTo>
                    <a:pt x="22" y="1"/>
                  </a:lnTo>
                  <a:lnTo>
                    <a:pt x="23" y="1"/>
                  </a:lnTo>
                  <a:lnTo>
                    <a:pt x="25" y="1"/>
                  </a:lnTo>
                  <a:lnTo>
                    <a:pt x="26" y="3"/>
                  </a:lnTo>
                  <a:lnTo>
                    <a:pt x="27" y="3"/>
                  </a:lnTo>
                  <a:lnTo>
                    <a:pt x="28" y="4"/>
                  </a:lnTo>
                  <a:lnTo>
                    <a:pt x="29" y="5"/>
                  </a:lnTo>
                  <a:lnTo>
                    <a:pt x="30" y="5"/>
                  </a:lnTo>
                  <a:lnTo>
                    <a:pt x="31" y="6"/>
                  </a:lnTo>
                  <a:lnTo>
                    <a:pt x="31" y="8"/>
                  </a:lnTo>
                  <a:lnTo>
                    <a:pt x="32" y="9"/>
                  </a:lnTo>
                  <a:lnTo>
                    <a:pt x="32" y="10"/>
                  </a:lnTo>
                  <a:lnTo>
                    <a:pt x="33" y="11"/>
                  </a:lnTo>
                  <a:lnTo>
                    <a:pt x="33" y="14"/>
                  </a:lnTo>
                  <a:lnTo>
                    <a:pt x="26" y="15"/>
                  </a:lnTo>
                  <a:lnTo>
                    <a:pt x="26" y="14"/>
                  </a:lnTo>
                  <a:lnTo>
                    <a:pt x="25" y="13"/>
                  </a:lnTo>
                  <a:lnTo>
                    <a:pt x="25" y="11"/>
                  </a:lnTo>
                  <a:lnTo>
                    <a:pt x="24" y="10"/>
                  </a:lnTo>
                  <a:lnTo>
                    <a:pt x="23" y="10"/>
                  </a:lnTo>
                  <a:lnTo>
                    <a:pt x="23" y="9"/>
                  </a:lnTo>
                  <a:lnTo>
                    <a:pt x="22" y="9"/>
                  </a:lnTo>
                  <a:lnTo>
                    <a:pt x="21" y="8"/>
                  </a:lnTo>
                  <a:lnTo>
                    <a:pt x="20" y="8"/>
                  </a:lnTo>
                  <a:lnTo>
                    <a:pt x="19" y="8"/>
                  </a:lnTo>
                  <a:lnTo>
                    <a:pt x="18" y="8"/>
                  </a:lnTo>
                  <a:lnTo>
                    <a:pt x="17" y="8"/>
                  </a:lnTo>
                  <a:lnTo>
                    <a:pt x="15" y="8"/>
                  </a:lnTo>
                  <a:lnTo>
                    <a:pt x="13" y="8"/>
                  </a:lnTo>
                  <a:lnTo>
                    <a:pt x="12" y="9"/>
                  </a:lnTo>
                  <a:lnTo>
                    <a:pt x="11" y="9"/>
                  </a:lnTo>
                  <a:lnTo>
                    <a:pt x="10" y="9"/>
                  </a:lnTo>
                  <a:lnTo>
                    <a:pt x="9" y="10"/>
                  </a:lnTo>
                  <a:lnTo>
                    <a:pt x="8" y="11"/>
                  </a:lnTo>
                  <a:lnTo>
                    <a:pt x="8" y="13"/>
                  </a:lnTo>
                  <a:lnTo>
                    <a:pt x="8" y="14"/>
                  </a:lnTo>
                  <a:lnTo>
                    <a:pt x="8" y="15"/>
                  </a:lnTo>
                  <a:lnTo>
                    <a:pt x="9" y="16"/>
                  </a:lnTo>
                  <a:lnTo>
                    <a:pt x="10" y="17"/>
                  </a:lnTo>
                  <a:lnTo>
                    <a:pt x="11" y="17"/>
                  </a:lnTo>
                  <a:lnTo>
                    <a:pt x="18" y="19"/>
                  </a:lnTo>
                  <a:lnTo>
                    <a:pt x="21" y="20"/>
                  </a:lnTo>
                  <a:lnTo>
                    <a:pt x="24" y="21"/>
                  </a:lnTo>
                  <a:lnTo>
                    <a:pt x="27" y="23"/>
                  </a:lnTo>
                  <a:lnTo>
                    <a:pt x="28" y="23"/>
                  </a:lnTo>
                  <a:lnTo>
                    <a:pt x="29" y="24"/>
                  </a:lnTo>
                  <a:lnTo>
                    <a:pt x="30" y="24"/>
                  </a:lnTo>
                  <a:lnTo>
                    <a:pt x="31" y="25"/>
                  </a:lnTo>
                  <a:lnTo>
                    <a:pt x="32" y="26"/>
                  </a:lnTo>
                  <a:lnTo>
                    <a:pt x="33" y="27"/>
                  </a:lnTo>
                  <a:lnTo>
                    <a:pt x="35" y="29"/>
                  </a:lnTo>
                  <a:lnTo>
                    <a:pt x="36" y="30"/>
                  </a:lnTo>
                  <a:lnTo>
                    <a:pt x="36" y="33"/>
                  </a:lnTo>
                  <a:lnTo>
                    <a:pt x="36" y="34"/>
                  </a:lnTo>
                  <a:lnTo>
                    <a:pt x="36" y="35"/>
                  </a:lnTo>
                  <a:lnTo>
                    <a:pt x="36" y="36"/>
                  </a:lnTo>
                  <a:lnTo>
                    <a:pt x="36" y="37"/>
                  </a:lnTo>
                  <a:lnTo>
                    <a:pt x="35" y="38"/>
                  </a:lnTo>
                  <a:lnTo>
                    <a:pt x="35" y="40"/>
                  </a:lnTo>
                  <a:lnTo>
                    <a:pt x="33" y="42"/>
                  </a:lnTo>
                  <a:lnTo>
                    <a:pt x="32" y="44"/>
                  </a:lnTo>
                  <a:lnTo>
                    <a:pt x="31" y="44"/>
                  </a:lnTo>
                  <a:lnTo>
                    <a:pt x="31" y="45"/>
                  </a:lnTo>
                  <a:lnTo>
                    <a:pt x="29" y="46"/>
                  </a:lnTo>
                  <a:lnTo>
                    <a:pt x="28" y="47"/>
                  </a:lnTo>
                  <a:lnTo>
                    <a:pt x="27" y="47"/>
                  </a:lnTo>
                  <a:lnTo>
                    <a:pt x="26" y="48"/>
                  </a:lnTo>
                  <a:lnTo>
                    <a:pt x="25" y="48"/>
                  </a:lnTo>
                  <a:lnTo>
                    <a:pt x="24" y="48"/>
                  </a:lnTo>
                  <a:lnTo>
                    <a:pt x="23" y="49"/>
                  </a:lnTo>
                  <a:lnTo>
                    <a:pt x="22" y="49"/>
                  </a:lnTo>
                  <a:lnTo>
                    <a:pt x="21" y="49"/>
                  </a:lnTo>
                  <a:lnTo>
                    <a:pt x="19" y="49"/>
                  </a:lnTo>
                  <a:lnTo>
                    <a:pt x="18" y="49"/>
                  </a:lnTo>
                  <a:lnTo>
                    <a:pt x="17" y="49"/>
                  </a:lnTo>
                  <a:lnTo>
                    <a:pt x="15" y="49"/>
                  </a:lnTo>
                  <a:lnTo>
                    <a:pt x="13" y="49"/>
                  </a:lnTo>
                  <a:lnTo>
                    <a:pt x="12" y="49"/>
                  </a:lnTo>
                  <a:lnTo>
                    <a:pt x="10" y="48"/>
                  </a:lnTo>
                  <a:lnTo>
                    <a:pt x="9" y="48"/>
                  </a:lnTo>
                  <a:lnTo>
                    <a:pt x="8" y="47"/>
                  </a:lnTo>
                  <a:lnTo>
                    <a:pt x="7" y="47"/>
                  </a:lnTo>
                  <a:lnTo>
                    <a:pt x="6" y="46"/>
                  </a:lnTo>
                  <a:lnTo>
                    <a:pt x="5" y="45"/>
                  </a:lnTo>
                  <a:lnTo>
                    <a:pt x="4" y="45"/>
                  </a:lnTo>
                  <a:lnTo>
                    <a:pt x="3" y="43"/>
                  </a:lnTo>
                  <a:lnTo>
                    <a:pt x="3" y="42"/>
                  </a:lnTo>
                  <a:lnTo>
                    <a:pt x="2" y="42"/>
                  </a:lnTo>
                  <a:lnTo>
                    <a:pt x="2" y="40"/>
                  </a:lnTo>
                  <a:lnTo>
                    <a:pt x="1" y="39"/>
                  </a:lnTo>
                  <a:lnTo>
                    <a:pt x="1" y="38"/>
                  </a:lnTo>
                  <a:lnTo>
                    <a:pt x="1" y="37"/>
                  </a:lnTo>
                  <a:lnTo>
                    <a:pt x="0" y="36"/>
                  </a:lnTo>
                  <a:lnTo>
                    <a:pt x="0" y="34"/>
                  </a:lnTo>
                  <a:close/>
                </a:path>
              </a:pathLst>
            </a:custGeom>
            <a:solidFill>
              <a:schemeClr val="bg1"/>
            </a:solidFill>
            <a:ln w="0">
              <a:solidFill>
                <a:srgbClr val="000000"/>
              </a:solidFill>
              <a:round/>
              <a:headEnd/>
              <a:tailEnd/>
            </a:ln>
          </p:spPr>
          <p:txBody>
            <a:bodyPr bIns="0"/>
            <a:lstStyle/>
            <a:p>
              <a:endParaRPr lang="pt-BR"/>
            </a:p>
          </p:txBody>
        </p:sp>
      </p:grpSp>
      <p:sp>
        <p:nvSpPr>
          <p:cNvPr id="19423" name="Freeform 1411"/>
          <p:cNvSpPr>
            <a:spLocks noChangeAspect="1"/>
          </p:cNvSpPr>
          <p:nvPr/>
        </p:nvSpPr>
        <p:spPr bwMode="auto">
          <a:xfrm>
            <a:off x="5761038" y="2814638"/>
            <a:ext cx="14287" cy="26987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2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2" y="56"/>
                </a:lnTo>
                <a:lnTo>
                  <a:pt x="23" y="55"/>
                </a:lnTo>
                <a:lnTo>
                  <a:pt x="23" y="53"/>
                </a:lnTo>
                <a:lnTo>
                  <a:pt x="24" y="52"/>
                </a:lnTo>
                <a:lnTo>
                  <a:pt x="24" y="51"/>
                </a:lnTo>
                <a:lnTo>
                  <a:pt x="25" y="50"/>
                </a:lnTo>
                <a:lnTo>
                  <a:pt x="25" y="49"/>
                </a:lnTo>
                <a:lnTo>
                  <a:pt x="25" y="48"/>
                </a:lnTo>
                <a:lnTo>
                  <a:pt x="25" y="46"/>
                </a:lnTo>
                <a:lnTo>
                  <a:pt x="25" y="43"/>
                </a:lnTo>
                <a:lnTo>
                  <a:pt x="25" y="0"/>
                </a:lnTo>
                <a:lnTo>
                  <a:pt x="33" y="0"/>
                </a:lnTo>
                <a:lnTo>
                  <a:pt x="33" y="43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2"/>
                </a:lnTo>
                <a:lnTo>
                  <a:pt x="32" y="53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7" y="61"/>
                </a:lnTo>
                <a:lnTo>
                  <a:pt x="26" y="62"/>
                </a:lnTo>
                <a:lnTo>
                  <a:pt x="25" y="62"/>
                </a:lnTo>
                <a:lnTo>
                  <a:pt x="24" y="63"/>
                </a:lnTo>
                <a:lnTo>
                  <a:pt x="23" y="63"/>
                </a:lnTo>
                <a:lnTo>
                  <a:pt x="22" y="63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59"/>
                </a:lnTo>
                <a:lnTo>
                  <a:pt x="3" y="58"/>
                </a:lnTo>
                <a:lnTo>
                  <a:pt x="3" y="57"/>
                </a:lnTo>
                <a:lnTo>
                  <a:pt x="2" y="56"/>
                </a:lnTo>
                <a:lnTo>
                  <a:pt x="2" y="55"/>
                </a:lnTo>
                <a:lnTo>
                  <a:pt x="2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4" name="Freeform 1412"/>
          <p:cNvSpPr>
            <a:spLocks noChangeAspect="1" noEditPoints="1"/>
          </p:cNvSpPr>
          <p:nvPr/>
        </p:nvSpPr>
        <p:spPr bwMode="auto">
          <a:xfrm>
            <a:off x="5783263" y="282098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3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5" name="Freeform 1413"/>
          <p:cNvSpPr>
            <a:spLocks noChangeAspect="1"/>
          </p:cNvSpPr>
          <p:nvPr/>
        </p:nvSpPr>
        <p:spPr bwMode="auto">
          <a:xfrm>
            <a:off x="5803900" y="2822575"/>
            <a:ext cx="11113" cy="17463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2" y="8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6" name="Freeform 1414"/>
          <p:cNvSpPr>
            <a:spLocks noChangeAspect="1" noEditPoints="1"/>
          </p:cNvSpPr>
          <p:nvPr/>
        </p:nvSpPr>
        <p:spPr bwMode="auto">
          <a:xfrm>
            <a:off x="5818188" y="2814638"/>
            <a:ext cx="15875" cy="26987"/>
          </a:xfrm>
          <a:custGeom>
            <a:avLst/>
            <a:gdLst>
              <a:gd name="T0" fmla="*/ 2147483646 w 37"/>
              <a:gd name="T1" fmla="*/ 2147483646 h 65"/>
              <a:gd name="T2" fmla="*/ 2147483646 w 37"/>
              <a:gd name="T3" fmla="*/ 2147483646 h 65"/>
              <a:gd name="T4" fmla="*/ 2147483646 w 37"/>
              <a:gd name="T5" fmla="*/ 2147483646 h 65"/>
              <a:gd name="T6" fmla="*/ 2147483646 w 37"/>
              <a:gd name="T7" fmla="*/ 2147483646 h 65"/>
              <a:gd name="T8" fmla="*/ 2147483646 w 37"/>
              <a:gd name="T9" fmla="*/ 2147483646 h 65"/>
              <a:gd name="T10" fmla="*/ 2147483646 w 37"/>
              <a:gd name="T11" fmla="*/ 2147483646 h 65"/>
              <a:gd name="T12" fmla="*/ 2147483646 w 37"/>
              <a:gd name="T13" fmla="*/ 2147483646 h 65"/>
              <a:gd name="T14" fmla="*/ 2147483646 w 37"/>
              <a:gd name="T15" fmla="*/ 2147483646 h 65"/>
              <a:gd name="T16" fmla="*/ 2147483646 w 37"/>
              <a:gd name="T17" fmla="*/ 2147483646 h 65"/>
              <a:gd name="T18" fmla="*/ 2147483646 w 37"/>
              <a:gd name="T19" fmla="*/ 2147483646 h 65"/>
              <a:gd name="T20" fmla="*/ 2147483646 w 37"/>
              <a:gd name="T21" fmla="*/ 2147483646 h 65"/>
              <a:gd name="T22" fmla="*/ 2147483646 w 37"/>
              <a:gd name="T23" fmla="*/ 2147483646 h 65"/>
              <a:gd name="T24" fmla="*/ 0 w 37"/>
              <a:gd name="T25" fmla="*/ 2147483646 h 65"/>
              <a:gd name="T26" fmla="*/ 0 w 37"/>
              <a:gd name="T27" fmla="*/ 2147483646 h 65"/>
              <a:gd name="T28" fmla="*/ 2147483646 w 37"/>
              <a:gd name="T29" fmla="*/ 2147483646 h 65"/>
              <a:gd name="T30" fmla="*/ 2147483646 w 37"/>
              <a:gd name="T31" fmla="*/ 2147483646 h 65"/>
              <a:gd name="T32" fmla="*/ 2147483646 w 37"/>
              <a:gd name="T33" fmla="*/ 2147483646 h 65"/>
              <a:gd name="T34" fmla="*/ 2147483646 w 37"/>
              <a:gd name="T35" fmla="*/ 2147483646 h 65"/>
              <a:gd name="T36" fmla="*/ 2147483646 w 37"/>
              <a:gd name="T37" fmla="*/ 2147483646 h 65"/>
              <a:gd name="T38" fmla="*/ 2147483646 w 37"/>
              <a:gd name="T39" fmla="*/ 2147483646 h 65"/>
              <a:gd name="T40" fmla="*/ 2147483646 w 37"/>
              <a:gd name="T41" fmla="*/ 2147483646 h 65"/>
              <a:gd name="T42" fmla="*/ 2147483646 w 37"/>
              <a:gd name="T43" fmla="*/ 2147483646 h 65"/>
              <a:gd name="T44" fmla="*/ 2147483646 w 37"/>
              <a:gd name="T45" fmla="*/ 2147483646 h 65"/>
              <a:gd name="T46" fmla="*/ 2147483646 w 37"/>
              <a:gd name="T47" fmla="*/ 2147483646 h 65"/>
              <a:gd name="T48" fmla="*/ 2147483646 w 37"/>
              <a:gd name="T49" fmla="*/ 2147483646 h 65"/>
              <a:gd name="T50" fmla="*/ 2147483646 w 37"/>
              <a:gd name="T51" fmla="*/ 2147483646 h 65"/>
              <a:gd name="T52" fmla="*/ 2147483646 w 37"/>
              <a:gd name="T53" fmla="*/ 2147483646 h 65"/>
              <a:gd name="T54" fmla="*/ 2147483646 w 37"/>
              <a:gd name="T55" fmla="*/ 2147483646 h 65"/>
              <a:gd name="T56" fmla="*/ 2147483646 w 37"/>
              <a:gd name="T57" fmla="*/ 2147483646 h 65"/>
              <a:gd name="T58" fmla="*/ 2147483646 w 37"/>
              <a:gd name="T59" fmla="*/ 2147483646 h 65"/>
              <a:gd name="T60" fmla="*/ 2147483646 w 37"/>
              <a:gd name="T61" fmla="*/ 2147483646 h 65"/>
              <a:gd name="T62" fmla="*/ 2147483646 w 37"/>
              <a:gd name="T63" fmla="*/ 2147483646 h 65"/>
              <a:gd name="T64" fmla="*/ 2147483646 w 37"/>
              <a:gd name="T65" fmla="*/ 2147483646 h 65"/>
              <a:gd name="T66" fmla="*/ 2147483646 w 37"/>
              <a:gd name="T67" fmla="*/ 2147483646 h 65"/>
              <a:gd name="T68" fmla="*/ 2147483646 w 37"/>
              <a:gd name="T69" fmla="*/ 2147483646 h 65"/>
              <a:gd name="T70" fmla="*/ 2147483646 w 37"/>
              <a:gd name="T71" fmla="*/ 2147483646 h 65"/>
              <a:gd name="T72" fmla="*/ 2147483646 w 37"/>
              <a:gd name="T73" fmla="*/ 2147483646 h 65"/>
              <a:gd name="T74" fmla="*/ 2147483646 w 37"/>
              <a:gd name="T75" fmla="*/ 2147483646 h 65"/>
              <a:gd name="T76" fmla="*/ 2147483646 w 37"/>
              <a:gd name="T77" fmla="*/ 2147483646 h 65"/>
              <a:gd name="T78" fmla="*/ 2147483646 w 37"/>
              <a:gd name="T79" fmla="*/ 2147483646 h 65"/>
              <a:gd name="T80" fmla="*/ 2147483646 w 37"/>
              <a:gd name="T81" fmla="*/ 2147483646 h 65"/>
              <a:gd name="T82" fmla="*/ 2147483646 w 37"/>
              <a:gd name="T83" fmla="*/ 2147483646 h 65"/>
              <a:gd name="T84" fmla="*/ 2147483646 w 37"/>
              <a:gd name="T85" fmla="*/ 2147483646 h 65"/>
              <a:gd name="T86" fmla="*/ 2147483646 w 37"/>
              <a:gd name="T87" fmla="*/ 2147483646 h 65"/>
              <a:gd name="T88" fmla="*/ 2147483646 w 37"/>
              <a:gd name="T89" fmla="*/ 2147483646 h 65"/>
              <a:gd name="T90" fmla="*/ 2147483646 w 37"/>
              <a:gd name="T91" fmla="*/ 2147483646 h 65"/>
              <a:gd name="T92" fmla="*/ 2147483646 w 37"/>
              <a:gd name="T93" fmla="*/ 2147483646 h 65"/>
              <a:gd name="T94" fmla="*/ 2147483646 w 37"/>
              <a:gd name="T95" fmla="*/ 2147483646 h 65"/>
              <a:gd name="T96" fmla="*/ 2147483646 w 37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5"/>
              <a:gd name="T149" fmla="*/ 37 w 37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5">
                <a:moveTo>
                  <a:pt x="30" y="63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4" y="16"/>
                </a:lnTo>
                <a:lnTo>
                  <a:pt x="15" y="16"/>
                </a:lnTo>
                <a:lnTo>
                  <a:pt x="16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7" y="0"/>
                </a:lnTo>
                <a:lnTo>
                  <a:pt x="37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5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8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7" name="Freeform 1415"/>
          <p:cNvSpPr>
            <a:spLocks noChangeAspect="1" noEditPoints="1"/>
          </p:cNvSpPr>
          <p:nvPr/>
        </p:nvSpPr>
        <p:spPr bwMode="auto">
          <a:xfrm>
            <a:off x="5838825" y="2814638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8" name="Freeform 1416"/>
          <p:cNvSpPr>
            <a:spLocks noChangeAspect="1"/>
          </p:cNvSpPr>
          <p:nvPr/>
        </p:nvSpPr>
        <p:spPr bwMode="auto">
          <a:xfrm>
            <a:off x="5848350" y="2822575"/>
            <a:ext cx="26988" cy="17463"/>
          </a:xfrm>
          <a:custGeom>
            <a:avLst/>
            <a:gdLst>
              <a:gd name="T0" fmla="*/ 2147483646 w 58"/>
              <a:gd name="T1" fmla="*/ 2147483646 h 47"/>
              <a:gd name="T2" fmla="*/ 2147483646 w 58"/>
              <a:gd name="T3" fmla="*/ 2147483646 h 47"/>
              <a:gd name="T4" fmla="*/ 2147483646 w 58"/>
              <a:gd name="T5" fmla="*/ 2147483646 h 47"/>
              <a:gd name="T6" fmla="*/ 2147483646 w 58"/>
              <a:gd name="T7" fmla="*/ 0 h 47"/>
              <a:gd name="T8" fmla="*/ 2147483646 w 58"/>
              <a:gd name="T9" fmla="*/ 0 h 47"/>
              <a:gd name="T10" fmla="*/ 2147483646 w 58"/>
              <a:gd name="T11" fmla="*/ 2147483646 h 47"/>
              <a:gd name="T12" fmla="*/ 2147483646 w 58"/>
              <a:gd name="T13" fmla="*/ 2147483646 h 47"/>
              <a:gd name="T14" fmla="*/ 2147483646 w 58"/>
              <a:gd name="T15" fmla="*/ 2147483646 h 47"/>
              <a:gd name="T16" fmla="*/ 2147483646 w 58"/>
              <a:gd name="T17" fmla="*/ 2147483646 h 47"/>
              <a:gd name="T18" fmla="*/ 2147483646 w 58"/>
              <a:gd name="T19" fmla="*/ 2147483646 h 47"/>
              <a:gd name="T20" fmla="*/ 2147483646 w 58"/>
              <a:gd name="T21" fmla="*/ 2147483646 h 47"/>
              <a:gd name="T22" fmla="*/ 2147483646 w 58"/>
              <a:gd name="T23" fmla="*/ 2147483646 h 47"/>
              <a:gd name="T24" fmla="*/ 2147483646 w 58"/>
              <a:gd name="T25" fmla="*/ 0 h 47"/>
              <a:gd name="T26" fmla="*/ 2147483646 w 58"/>
              <a:gd name="T27" fmla="*/ 0 h 47"/>
              <a:gd name="T28" fmla="*/ 2147483646 w 58"/>
              <a:gd name="T29" fmla="*/ 2147483646 h 47"/>
              <a:gd name="T30" fmla="*/ 2147483646 w 58"/>
              <a:gd name="T31" fmla="*/ 2147483646 h 47"/>
              <a:gd name="T32" fmla="*/ 2147483646 w 58"/>
              <a:gd name="T33" fmla="*/ 2147483646 h 47"/>
              <a:gd name="T34" fmla="*/ 2147483646 w 58"/>
              <a:gd name="T35" fmla="*/ 2147483646 h 47"/>
              <a:gd name="T36" fmla="*/ 2147483646 w 58"/>
              <a:gd name="T37" fmla="*/ 2147483646 h 47"/>
              <a:gd name="T38" fmla="*/ 2147483646 w 58"/>
              <a:gd name="T39" fmla="*/ 2147483646 h 47"/>
              <a:gd name="T40" fmla="*/ 2147483646 w 58"/>
              <a:gd name="T41" fmla="*/ 2147483646 h 47"/>
              <a:gd name="T42" fmla="*/ 2147483646 w 58"/>
              <a:gd name="T43" fmla="*/ 2147483646 h 47"/>
              <a:gd name="T44" fmla="*/ 2147483646 w 58"/>
              <a:gd name="T45" fmla="*/ 2147483646 h 47"/>
              <a:gd name="T46" fmla="*/ 2147483646 w 58"/>
              <a:gd name="T47" fmla="*/ 2147483646 h 47"/>
              <a:gd name="T48" fmla="*/ 2147483646 w 58"/>
              <a:gd name="T49" fmla="*/ 2147483646 h 47"/>
              <a:gd name="T50" fmla="*/ 2147483646 w 58"/>
              <a:gd name="T51" fmla="*/ 2147483646 h 47"/>
              <a:gd name="T52" fmla="*/ 2147483646 w 58"/>
              <a:gd name="T53" fmla="*/ 2147483646 h 47"/>
              <a:gd name="T54" fmla="*/ 2147483646 w 58"/>
              <a:gd name="T55" fmla="*/ 2147483646 h 47"/>
              <a:gd name="T56" fmla="*/ 2147483646 w 58"/>
              <a:gd name="T57" fmla="*/ 2147483646 h 47"/>
              <a:gd name="T58" fmla="*/ 2147483646 w 58"/>
              <a:gd name="T59" fmla="*/ 2147483646 h 47"/>
              <a:gd name="T60" fmla="*/ 2147483646 w 58"/>
              <a:gd name="T61" fmla="*/ 2147483646 h 47"/>
              <a:gd name="T62" fmla="*/ 2147483646 w 58"/>
              <a:gd name="T63" fmla="*/ 2147483646 h 47"/>
              <a:gd name="T64" fmla="*/ 2147483646 w 58"/>
              <a:gd name="T65" fmla="*/ 2147483646 h 47"/>
              <a:gd name="T66" fmla="*/ 2147483646 w 58"/>
              <a:gd name="T67" fmla="*/ 2147483646 h 47"/>
              <a:gd name="T68" fmla="*/ 2147483646 w 58"/>
              <a:gd name="T69" fmla="*/ 2147483646 h 47"/>
              <a:gd name="T70" fmla="*/ 2147483646 w 58"/>
              <a:gd name="T71" fmla="*/ 2147483646 h 47"/>
              <a:gd name="T72" fmla="*/ 2147483646 w 58"/>
              <a:gd name="T73" fmla="*/ 2147483646 h 47"/>
              <a:gd name="T74" fmla="*/ 2147483646 w 58"/>
              <a:gd name="T75" fmla="*/ 2147483646 h 47"/>
              <a:gd name="T76" fmla="*/ 2147483646 w 58"/>
              <a:gd name="T77" fmla="*/ 2147483646 h 47"/>
              <a:gd name="T78" fmla="*/ 2147483646 w 58"/>
              <a:gd name="T79" fmla="*/ 2147483646 h 47"/>
              <a:gd name="T80" fmla="*/ 2147483646 w 58"/>
              <a:gd name="T81" fmla="*/ 2147483646 h 47"/>
              <a:gd name="T82" fmla="*/ 2147483646 w 58"/>
              <a:gd name="T83" fmla="*/ 2147483646 h 47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7"/>
              <a:gd name="T128" fmla="*/ 58 w 58"/>
              <a:gd name="T129" fmla="*/ 47 h 47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0" y="3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2" y="7"/>
                </a:lnTo>
                <a:lnTo>
                  <a:pt x="32" y="8"/>
                </a:lnTo>
                <a:lnTo>
                  <a:pt x="33" y="7"/>
                </a:lnTo>
                <a:lnTo>
                  <a:pt x="33" y="6"/>
                </a:lnTo>
                <a:lnTo>
                  <a:pt x="34" y="5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5"/>
                </a:lnTo>
                <a:lnTo>
                  <a:pt x="57" y="7"/>
                </a:lnTo>
                <a:lnTo>
                  <a:pt x="57" y="8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7"/>
                </a:lnTo>
                <a:lnTo>
                  <a:pt x="51" y="47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5"/>
                </a:lnTo>
                <a:lnTo>
                  <a:pt x="51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8"/>
                </a:lnTo>
                <a:lnTo>
                  <a:pt x="46" y="8"/>
                </a:lnTo>
                <a:lnTo>
                  <a:pt x="45" y="7"/>
                </a:lnTo>
                <a:lnTo>
                  <a:pt x="44" y="7"/>
                </a:lnTo>
                <a:lnTo>
                  <a:pt x="43" y="7"/>
                </a:lnTo>
                <a:lnTo>
                  <a:pt x="42" y="7"/>
                </a:lnTo>
                <a:lnTo>
                  <a:pt x="41" y="7"/>
                </a:lnTo>
                <a:lnTo>
                  <a:pt x="40" y="7"/>
                </a:lnTo>
                <a:lnTo>
                  <a:pt x="39" y="8"/>
                </a:lnTo>
                <a:lnTo>
                  <a:pt x="38" y="8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5"/>
                </a:lnTo>
                <a:lnTo>
                  <a:pt x="33" y="16"/>
                </a:lnTo>
                <a:lnTo>
                  <a:pt x="33" y="17"/>
                </a:lnTo>
                <a:lnTo>
                  <a:pt x="33" y="20"/>
                </a:lnTo>
                <a:lnTo>
                  <a:pt x="33" y="21"/>
                </a:lnTo>
                <a:lnTo>
                  <a:pt x="33" y="47"/>
                </a:lnTo>
                <a:lnTo>
                  <a:pt x="25" y="47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8"/>
                </a:lnTo>
                <a:lnTo>
                  <a:pt x="21" y="8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29" name="Freeform 1417"/>
          <p:cNvSpPr>
            <a:spLocks noChangeAspect="1" noEditPoints="1"/>
          </p:cNvSpPr>
          <p:nvPr/>
        </p:nvSpPr>
        <p:spPr bwMode="auto">
          <a:xfrm>
            <a:off x="5788025" y="2854325"/>
            <a:ext cx="15875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7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1" y="50"/>
                </a:lnTo>
                <a:lnTo>
                  <a:pt x="1" y="48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3" y="28"/>
                </a:lnTo>
                <a:lnTo>
                  <a:pt x="3" y="27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8"/>
                </a:lnTo>
                <a:lnTo>
                  <a:pt x="9" y="18"/>
                </a:lnTo>
                <a:lnTo>
                  <a:pt x="10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7"/>
                </a:lnTo>
                <a:lnTo>
                  <a:pt x="28" y="18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8"/>
                </a:lnTo>
                <a:lnTo>
                  <a:pt x="30" y="47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8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8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0" name="Freeform 1418"/>
          <p:cNvSpPr>
            <a:spLocks noChangeAspect="1" noEditPoints="1"/>
          </p:cNvSpPr>
          <p:nvPr/>
        </p:nvSpPr>
        <p:spPr bwMode="auto">
          <a:xfrm>
            <a:off x="5808663" y="28590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1" name="Freeform 1419"/>
          <p:cNvSpPr>
            <a:spLocks noChangeAspect="1" noEditPoints="1"/>
          </p:cNvSpPr>
          <p:nvPr/>
        </p:nvSpPr>
        <p:spPr bwMode="auto">
          <a:xfrm>
            <a:off x="5759450" y="2889250"/>
            <a:ext cx="25400" cy="26988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8" y="63"/>
                </a:lnTo>
                <a:lnTo>
                  <a:pt x="40" y="43"/>
                </a:lnTo>
                <a:lnTo>
                  <a:pt x="16" y="43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1" y="17"/>
                </a:lnTo>
                <a:lnTo>
                  <a:pt x="30" y="13"/>
                </a:lnTo>
                <a:lnTo>
                  <a:pt x="29" y="8"/>
                </a:lnTo>
                <a:lnTo>
                  <a:pt x="28" y="10"/>
                </a:lnTo>
                <a:lnTo>
                  <a:pt x="27" y="13"/>
                </a:lnTo>
                <a:lnTo>
                  <a:pt x="26" y="15"/>
                </a:lnTo>
                <a:lnTo>
                  <a:pt x="24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2" name="Freeform 1420"/>
          <p:cNvSpPr>
            <a:spLocks noChangeAspect="1"/>
          </p:cNvSpPr>
          <p:nvPr/>
        </p:nvSpPr>
        <p:spPr bwMode="auto">
          <a:xfrm>
            <a:off x="5786438" y="2895600"/>
            <a:ext cx="17462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1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1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1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3" name="Freeform 1421"/>
          <p:cNvSpPr>
            <a:spLocks noChangeAspect="1" noEditPoints="1"/>
          </p:cNvSpPr>
          <p:nvPr/>
        </p:nvSpPr>
        <p:spPr bwMode="auto">
          <a:xfrm>
            <a:off x="5808663" y="2895600"/>
            <a:ext cx="15875" cy="28575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2147483646 h 67"/>
              <a:gd name="T24" fmla="*/ 2147483646 w 37"/>
              <a:gd name="T25" fmla="*/ 2147483646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0 w 37"/>
              <a:gd name="T31" fmla="*/ 2147483646 h 67"/>
              <a:gd name="T32" fmla="*/ 0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2147483646 w 37"/>
              <a:gd name="T41" fmla="*/ 2147483646 h 67"/>
              <a:gd name="T42" fmla="*/ 2147483646 w 37"/>
              <a:gd name="T43" fmla="*/ 0 h 67"/>
              <a:gd name="T44" fmla="*/ 2147483646 w 37"/>
              <a:gd name="T45" fmla="*/ 2147483646 h 67"/>
              <a:gd name="T46" fmla="*/ 2147483646 w 37"/>
              <a:gd name="T47" fmla="*/ 2147483646 h 67"/>
              <a:gd name="T48" fmla="*/ 2147483646 w 37"/>
              <a:gd name="T49" fmla="*/ 2147483646 h 67"/>
              <a:gd name="T50" fmla="*/ 2147483646 w 37"/>
              <a:gd name="T51" fmla="*/ 2147483646 h 67"/>
              <a:gd name="T52" fmla="*/ 2147483646 w 37"/>
              <a:gd name="T53" fmla="*/ 2147483646 h 67"/>
              <a:gd name="T54" fmla="*/ 2147483646 w 37"/>
              <a:gd name="T55" fmla="*/ 2147483646 h 67"/>
              <a:gd name="T56" fmla="*/ 2147483646 w 37"/>
              <a:gd name="T57" fmla="*/ 2147483646 h 67"/>
              <a:gd name="T58" fmla="*/ 2147483646 w 37"/>
              <a:gd name="T59" fmla="*/ 2147483646 h 67"/>
              <a:gd name="T60" fmla="*/ 2147483646 w 37"/>
              <a:gd name="T61" fmla="*/ 2147483646 h 67"/>
              <a:gd name="T62" fmla="*/ 2147483646 w 37"/>
              <a:gd name="T63" fmla="*/ 2147483646 h 67"/>
              <a:gd name="T64" fmla="*/ 2147483646 w 37"/>
              <a:gd name="T65" fmla="*/ 2147483646 h 67"/>
              <a:gd name="T66" fmla="*/ 2147483646 w 37"/>
              <a:gd name="T67" fmla="*/ 2147483646 h 67"/>
              <a:gd name="T68" fmla="*/ 2147483646 w 37"/>
              <a:gd name="T69" fmla="*/ 2147483646 h 67"/>
              <a:gd name="T70" fmla="*/ 2147483646 w 37"/>
              <a:gd name="T71" fmla="*/ 2147483646 h 67"/>
              <a:gd name="T72" fmla="*/ 2147483646 w 37"/>
              <a:gd name="T73" fmla="*/ 2147483646 h 67"/>
              <a:gd name="T74" fmla="*/ 2147483646 w 37"/>
              <a:gd name="T75" fmla="*/ 2147483646 h 67"/>
              <a:gd name="T76" fmla="*/ 2147483646 w 37"/>
              <a:gd name="T77" fmla="*/ 2147483646 h 67"/>
              <a:gd name="T78" fmla="*/ 2147483646 w 37"/>
              <a:gd name="T79" fmla="*/ 2147483646 h 67"/>
              <a:gd name="T80" fmla="*/ 2147483646 w 37"/>
              <a:gd name="T81" fmla="*/ 2147483646 h 67"/>
              <a:gd name="T82" fmla="*/ 2147483646 w 37"/>
              <a:gd name="T83" fmla="*/ 2147483646 h 67"/>
              <a:gd name="T84" fmla="*/ 2147483646 w 37"/>
              <a:gd name="T85" fmla="*/ 2147483646 h 67"/>
              <a:gd name="T86" fmla="*/ 2147483646 w 37"/>
              <a:gd name="T87" fmla="*/ 2147483646 h 67"/>
              <a:gd name="T88" fmla="*/ 2147483646 w 37"/>
              <a:gd name="T89" fmla="*/ 2147483646 h 67"/>
              <a:gd name="T90" fmla="*/ 2147483646 w 37"/>
              <a:gd name="T91" fmla="*/ 2147483646 h 67"/>
              <a:gd name="T92" fmla="*/ 2147483646 w 37"/>
              <a:gd name="T93" fmla="*/ 2147483646 h 67"/>
              <a:gd name="T94" fmla="*/ 2147483646 w 37"/>
              <a:gd name="T95" fmla="*/ 2147483646 h 67"/>
              <a:gd name="T96" fmla="*/ 2147483646 w 37"/>
              <a:gd name="T97" fmla="*/ 2147483646 h 67"/>
              <a:gd name="T98" fmla="*/ 2147483646 w 37"/>
              <a:gd name="T99" fmla="*/ 2147483646 h 67"/>
              <a:gd name="T100" fmla="*/ 2147483646 w 37"/>
              <a:gd name="T101" fmla="*/ 2147483646 h 67"/>
              <a:gd name="T102" fmla="*/ 2147483646 w 37"/>
              <a:gd name="T103" fmla="*/ 2147483646 h 67"/>
              <a:gd name="T104" fmla="*/ 2147483646 w 37"/>
              <a:gd name="T105" fmla="*/ 2147483646 h 67"/>
              <a:gd name="T106" fmla="*/ 2147483646 w 37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7"/>
              <a:gd name="T164" fmla="*/ 37 w 37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60"/>
                </a:lnTo>
                <a:lnTo>
                  <a:pt x="14" y="60"/>
                </a:lnTo>
                <a:lnTo>
                  <a:pt x="15" y="60"/>
                </a:lnTo>
                <a:lnTo>
                  <a:pt x="17" y="60"/>
                </a:lnTo>
                <a:lnTo>
                  <a:pt x="20" y="60"/>
                </a:lnTo>
                <a:lnTo>
                  <a:pt x="21" y="60"/>
                </a:lnTo>
                <a:lnTo>
                  <a:pt x="22" y="60"/>
                </a:lnTo>
                <a:lnTo>
                  <a:pt x="23" y="60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2"/>
                </a:lnTo>
                <a:lnTo>
                  <a:pt x="24" y="2"/>
                </a:lnTo>
                <a:lnTo>
                  <a:pt x="25" y="3"/>
                </a:lnTo>
                <a:lnTo>
                  <a:pt x="26" y="3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2"/>
                </a:lnTo>
                <a:lnTo>
                  <a:pt x="37" y="2"/>
                </a:lnTo>
                <a:lnTo>
                  <a:pt x="37" y="42"/>
                </a:lnTo>
                <a:lnTo>
                  <a:pt x="37" y="43"/>
                </a:lnTo>
                <a:lnTo>
                  <a:pt x="37" y="45"/>
                </a:lnTo>
                <a:lnTo>
                  <a:pt x="37" y="47"/>
                </a:lnTo>
                <a:lnTo>
                  <a:pt x="37" y="49"/>
                </a:lnTo>
                <a:lnTo>
                  <a:pt x="37" y="52"/>
                </a:lnTo>
                <a:lnTo>
                  <a:pt x="36" y="53"/>
                </a:lnTo>
                <a:lnTo>
                  <a:pt x="36" y="55"/>
                </a:lnTo>
                <a:lnTo>
                  <a:pt x="35" y="56"/>
                </a:lnTo>
                <a:lnTo>
                  <a:pt x="35" y="57"/>
                </a:lnTo>
                <a:lnTo>
                  <a:pt x="35" y="58"/>
                </a:lnTo>
                <a:lnTo>
                  <a:pt x="34" y="60"/>
                </a:lnTo>
                <a:lnTo>
                  <a:pt x="33" y="61"/>
                </a:lnTo>
                <a:lnTo>
                  <a:pt x="33" y="62"/>
                </a:lnTo>
                <a:lnTo>
                  <a:pt x="32" y="63"/>
                </a:lnTo>
                <a:lnTo>
                  <a:pt x="31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7" y="67"/>
                </a:lnTo>
                <a:lnTo>
                  <a:pt x="16" y="67"/>
                </a:lnTo>
                <a:lnTo>
                  <a:pt x="14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2"/>
                </a:lnTo>
                <a:lnTo>
                  <a:pt x="3" y="61"/>
                </a:lnTo>
                <a:lnTo>
                  <a:pt x="2" y="60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3"/>
                </a:lnTo>
                <a:lnTo>
                  <a:pt x="30" y="21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1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4" name="Freeform 1422"/>
          <p:cNvSpPr>
            <a:spLocks noChangeAspect="1" noEditPoints="1"/>
          </p:cNvSpPr>
          <p:nvPr/>
        </p:nvSpPr>
        <p:spPr bwMode="auto">
          <a:xfrm>
            <a:off x="5830888" y="2889250"/>
            <a:ext cx="1587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5" name="Freeform 1423"/>
          <p:cNvSpPr>
            <a:spLocks noChangeAspect="1"/>
          </p:cNvSpPr>
          <p:nvPr/>
        </p:nvSpPr>
        <p:spPr bwMode="auto">
          <a:xfrm>
            <a:off x="5838825" y="2895600"/>
            <a:ext cx="17463" cy="22225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2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2"/>
                </a:lnTo>
                <a:lnTo>
                  <a:pt x="34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1"/>
                </a:lnTo>
                <a:lnTo>
                  <a:pt x="36" y="12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6" name="Freeform 1424"/>
          <p:cNvSpPr>
            <a:spLocks noChangeAspect="1" noEditPoints="1"/>
          </p:cNvSpPr>
          <p:nvPr/>
        </p:nvSpPr>
        <p:spPr bwMode="auto">
          <a:xfrm>
            <a:off x="5859463" y="2895600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1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1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1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7" name="Freeform 1425"/>
          <p:cNvSpPr>
            <a:spLocks noChangeAspect="1"/>
          </p:cNvSpPr>
          <p:nvPr/>
        </p:nvSpPr>
        <p:spPr bwMode="auto">
          <a:xfrm>
            <a:off x="5880100" y="2895600"/>
            <a:ext cx="17463" cy="22225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3"/>
                </a:lnTo>
                <a:lnTo>
                  <a:pt x="27" y="32"/>
                </a:lnTo>
                <a:lnTo>
                  <a:pt x="25" y="31"/>
                </a:lnTo>
                <a:lnTo>
                  <a:pt x="24" y="31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3"/>
                </a:lnTo>
                <a:lnTo>
                  <a:pt x="4" y="22"/>
                </a:lnTo>
                <a:lnTo>
                  <a:pt x="4" y="21"/>
                </a:lnTo>
                <a:lnTo>
                  <a:pt x="3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2"/>
                </a:lnTo>
                <a:lnTo>
                  <a:pt x="24" y="2"/>
                </a:lnTo>
                <a:lnTo>
                  <a:pt x="26" y="2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1"/>
                </a:lnTo>
                <a:lnTo>
                  <a:pt x="34" y="12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3"/>
                </a:lnTo>
                <a:lnTo>
                  <a:pt x="26" y="12"/>
                </a:lnTo>
                <a:lnTo>
                  <a:pt x="25" y="11"/>
                </a:lnTo>
                <a:lnTo>
                  <a:pt x="24" y="11"/>
                </a:lnTo>
                <a:lnTo>
                  <a:pt x="24" y="9"/>
                </a:lnTo>
                <a:lnTo>
                  <a:pt x="23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1"/>
                </a:lnTo>
                <a:lnTo>
                  <a:pt x="25" y="22"/>
                </a:lnTo>
                <a:lnTo>
                  <a:pt x="28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1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3"/>
                </a:lnTo>
                <a:lnTo>
                  <a:pt x="4" y="42"/>
                </a:lnTo>
                <a:lnTo>
                  <a:pt x="3" y="42"/>
                </a:lnTo>
                <a:lnTo>
                  <a:pt x="3" y="41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8" name="Freeform 1426"/>
          <p:cNvSpPr>
            <a:spLocks noChangeAspect="1" noEditPoints="1"/>
          </p:cNvSpPr>
          <p:nvPr/>
        </p:nvSpPr>
        <p:spPr bwMode="auto">
          <a:xfrm>
            <a:off x="5418138" y="29352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39" name="Freeform 1427"/>
          <p:cNvSpPr>
            <a:spLocks noChangeAspect="1"/>
          </p:cNvSpPr>
          <p:nvPr/>
        </p:nvSpPr>
        <p:spPr bwMode="auto">
          <a:xfrm>
            <a:off x="5461000" y="2928938"/>
            <a:ext cx="17463" cy="25400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9" y="0"/>
                </a:lnTo>
                <a:lnTo>
                  <a:pt x="9" y="55"/>
                </a:lnTo>
                <a:lnTo>
                  <a:pt x="37" y="55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0" name="Freeform 1428"/>
          <p:cNvSpPr>
            <a:spLocks noChangeAspect="1" noEditPoints="1"/>
          </p:cNvSpPr>
          <p:nvPr/>
        </p:nvSpPr>
        <p:spPr bwMode="auto">
          <a:xfrm>
            <a:off x="5480050" y="2935288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1" name="Freeform 1429"/>
          <p:cNvSpPr>
            <a:spLocks noChangeAspect="1" noEditPoints="1"/>
          </p:cNvSpPr>
          <p:nvPr/>
        </p:nvSpPr>
        <p:spPr bwMode="auto">
          <a:xfrm>
            <a:off x="5499100" y="2928938"/>
            <a:ext cx="7938" cy="33337"/>
          </a:xfrm>
          <a:custGeom>
            <a:avLst/>
            <a:gdLst>
              <a:gd name="T0" fmla="*/ 2147483646 w 17"/>
              <a:gd name="T1" fmla="*/ 2147483646 h 82"/>
              <a:gd name="T2" fmla="*/ 2147483646 w 17"/>
              <a:gd name="T3" fmla="*/ 0 h 82"/>
              <a:gd name="T4" fmla="*/ 2147483646 w 17"/>
              <a:gd name="T5" fmla="*/ 0 h 82"/>
              <a:gd name="T6" fmla="*/ 2147483646 w 17"/>
              <a:gd name="T7" fmla="*/ 2147483646 h 82"/>
              <a:gd name="T8" fmla="*/ 2147483646 w 17"/>
              <a:gd name="T9" fmla="*/ 2147483646 h 82"/>
              <a:gd name="T10" fmla="*/ 0 w 17"/>
              <a:gd name="T11" fmla="*/ 2147483646 h 82"/>
              <a:gd name="T12" fmla="*/ 2147483646 w 17"/>
              <a:gd name="T13" fmla="*/ 2147483646 h 82"/>
              <a:gd name="T14" fmla="*/ 2147483646 w 17"/>
              <a:gd name="T15" fmla="*/ 2147483646 h 82"/>
              <a:gd name="T16" fmla="*/ 2147483646 w 17"/>
              <a:gd name="T17" fmla="*/ 2147483646 h 82"/>
              <a:gd name="T18" fmla="*/ 2147483646 w 17"/>
              <a:gd name="T19" fmla="*/ 2147483646 h 82"/>
              <a:gd name="T20" fmla="*/ 2147483646 w 17"/>
              <a:gd name="T21" fmla="*/ 2147483646 h 82"/>
              <a:gd name="T22" fmla="*/ 2147483646 w 17"/>
              <a:gd name="T23" fmla="*/ 2147483646 h 82"/>
              <a:gd name="T24" fmla="*/ 2147483646 w 17"/>
              <a:gd name="T25" fmla="*/ 2147483646 h 82"/>
              <a:gd name="T26" fmla="*/ 2147483646 w 17"/>
              <a:gd name="T27" fmla="*/ 2147483646 h 82"/>
              <a:gd name="T28" fmla="*/ 2147483646 w 17"/>
              <a:gd name="T29" fmla="*/ 2147483646 h 82"/>
              <a:gd name="T30" fmla="*/ 2147483646 w 17"/>
              <a:gd name="T31" fmla="*/ 2147483646 h 82"/>
              <a:gd name="T32" fmla="*/ 2147483646 w 17"/>
              <a:gd name="T33" fmla="*/ 2147483646 h 82"/>
              <a:gd name="T34" fmla="*/ 2147483646 w 17"/>
              <a:gd name="T35" fmla="*/ 2147483646 h 82"/>
              <a:gd name="T36" fmla="*/ 2147483646 w 17"/>
              <a:gd name="T37" fmla="*/ 2147483646 h 82"/>
              <a:gd name="T38" fmla="*/ 2147483646 w 17"/>
              <a:gd name="T39" fmla="*/ 2147483646 h 82"/>
              <a:gd name="T40" fmla="*/ 2147483646 w 17"/>
              <a:gd name="T41" fmla="*/ 2147483646 h 82"/>
              <a:gd name="T42" fmla="*/ 2147483646 w 17"/>
              <a:gd name="T43" fmla="*/ 2147483646 h 82"/>
              <a:gd name="T44" fmla="*/ 2147483646 w 17"/>
              <a:gd name="T45" fmla="*/ 2147483646 h 82"/>
              <a:gd name="T46" fmla="*/ 2147483646 w 17"/>
              <a:gd name="T47" fmla="*/ 2147483646 h 82"/>
              <a:gd name="T48" fmla="*/ 2147483646 w 17"/>
              <a:gd name="T49" fmla="*/ 2147483646 h 82"/>
              <a:gd name="T50" fmla="*/ 2147483646 w 17"/>
              <a:gd name="T51" fmla="*/ 2147483646 h 82"/>
              <a:gd name="T52" fmla="*/ 2147483646 w 17"/>
              <a:gd name="T53" fmla="*/ 2147483646 h 82"/>
              <a:gd name="T54" fmla="*/ 2147483646 w 17"/>
              <a:gd name="T55" fmla="*/ 2147483646 h 82"/>
              <a:gd name="T56" fmla="*/ 2147483646 w 17"/>
              <a:gd name="T57" fmla="*/ 2147483646 h 82"/>
              <a:gd name="T58" fmla="*/ 2147483646 w 17"/>
              <a:gd name="T59" fmla="*/ 2147483646 h 82"/>
              <a:gd name="T60" fmla="*/ 2147483646 w 17"/>
              <a:gd name="T61" fmla="*/ 2147483646 h 82"/>
              <a:gd name="T62" fmla="*/ 2147483646 w 17"/>
              <a:gd name="T63" fmla="*/ 2147483646 h 82"/>
              <a:gd name="T64" fmla="*/ 2147483646 w 17"/>
              <a:gd name="T65" fmla="*/ 2147483646 h 82"/>
              <a:gd name="T66" fmla="*/ 2147483646 w 17"/>
              <a:gd name="T67" fmla="*/ 2147483646 h 82"/>
              <a:gd name="T68" fmla="*/ 2147483646 w 17"/>
              <a:gd name="T69" fmla="*/ 2147483646 h 82"/>
              <a:gd name="T70" fmla="*/ 2147483646 w 17"/>
              <a:gd name="T71" fmla="*/ 2147483646 h 82"/>
              <a:gd name="T72" fmla="*/ 2147483646 w 17"/>
              <a:gd name="T73" fmla="*/ 2147483646 h 82"/>
              <a:gd name="T74" fmla="*/ 2147483646 w 17"/>
              <a:gd name="T75" fmla="*/ 2147483646 h 82"/>
              <a:gd name="T76" fmla="*/ 2147483646 w 17"/>
              <a:gd name="T77" fmla="*/ 2147483646 h 82"/>
              <a:gd name="T78" fmla="*/ 2147483646 w 17"/>
              <a:gd name="T79" fmla="*/ 2147483646 h 82"/>
              <a:gd name="T80" fmla="*/ 0 w 17"/>
              <a:gd name="T81" fmla="*/ 2147483646 h 82"/>
              <a:gd name="T82" fmla="*/ 0 w 17"/>
              <a:gd name="T83" fmla="*/ 2147483646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"/>
              <a:gd name="T127" fmla="*/ 0 h 82"/>
              <a:gd name="T128" fmla="*/ 17 w 17"/>
              <a:gd name="T129" fmla="*/ 82 h 8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" h="82">
                <a:moveTo>
                  <a:pt x="10" y="7"/>
                </a:moveTo>
                <a:lnTo>
                  <a:pt x="10" y="0"/>
                </a:lnTo>
                <a:lnTo>
                  <a:pt x="17" y="0"/>
                </a:lnTo>
                <a:lnTo>
                  <a:pt x="17" y="7"/>
                </a:lnTo>
                <a:lnTo>
                  <a:pt x="10" y="7"/>
                </a:lnTo>
                <a:close/>
                <a:moveTo>
                  <a:pt x="0" y="81"/>
                </a:moveTo>
                <a:lnTo>
                  <a:pt x="2" y="73"/>
                </a:lnTo>
                <a:lnTo>
                  <a:pt x="4" y="74"/>
                </a:lnTo>
                <a:lnTo>
                  <a:pt x="5" y="74"/>
                </a:lnTo>
                <a:lnTo>
                  <a:pt x="7" y="74"/>
                </a:lnTo>
                <a:lnTo>
                  <a:pt x="8" y="74"/>
                </a:lnTo>
                <a:lnTo>
                  <a:pt x="8" y="73"/>
                </a:lnTo>
                <a:lnTo>
                  <a:pt x="9" y="73"/>
                </a:lnTo>
                <a:lnTo>
                  <a:pt x="9" y="72"/>
                </a:lnTo>
                <a:lnTo>
                  <a:pt x="10" y="70"/>
                </a:lnTo>
                <a:lnTo>
                  <a:pt x="10" y="69"/>
                </a:lnTo>
                <a:lnTo>
                  <a:pt x="10" y="68"/>
                </a:lnTo>
                <a:lnTo>
                  <a:pt x="10" y="64"/>
                </a:lnTo>
                <a:lnTo>
                  <a:pt x="10" y="16"/>
                </a:lnTo>
                <a:lnTo>
                  <a:pt x="17" y="16"/>
                </a:lnTo>
                <a:lnTo>
                  <a:pt x="17" y="65"/>
                </a:lnTo>
                <a:lnTo>
                  <a:pt x="17" y="68"/>
                </a:lnTo>
                <a:lnTo>
                  <a:pt x="17" y="70"/>
                </a:lnTo>
                <a:lnTo>
                  <a:pt x="17" y="71"/>
                </a:lnTo>
                <a:lnTo>
                  <a:pt x="17" y="73"/>
                </a:lnTo>
                <a:lnTo>
                  <a:pt x="16" y="74"/>
                </a:lnTo>
                <a:lnTo>
                  <a:pt x="16" y="75"/>
                </a:lnTo>
                <a:lnTo>
                  <a:pt x="16" y="76"/>
                </a:lnTo>
                <a:lnTo>
                  <a:pt x="15" y="78"/>
                </a:lnTo>
                <a:lnTo>
                  <a:pt x="14" y="79"/>
                </a:lnTo>
                <a:lnTo>
                  <a:pt x="14" y="80"/>
                </a:lnTo>
                <a:lnTo>
                  <a:pt x="13" y="80"/>
                </a:lnTo>
                <a:lnTo>
                  <a:pt x="12" y="81"/>
                </a:lnTo>
                <a:lnTo>
                  <a:pt x="11" y="81"/>
                </a:lnTo>
                <a:lnTo>
                  <a:pt x="9" y="82"/>
                </a:lnTo>
                <a:lnTo>
                  <a:pt x="8" y="82"/>
                </a:lnTo>
                <a:lnTo>
                  <a:pt x="7" y="82"/>
                </a:lnTo>
                <a:lnTo>
                  <a:pt x="4" y="82"/>
                </a:lnTo>
                <a:lnTo>
                  <a:pt x="3" y="82"/>
                </a:lnTo>
                <a:lnTo>
                  <a:pt x="2" y="8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2" name="Freeform 1430"/>
          <p:cNvSpPr>
            <a:spLocks noChangeAspect="1" noEditPoints="1"/>
          </p:cNvSpPr>
          <p:nvPr/>
        </p:nvSpPr>
        <p:spPr bwMode="auto">
          <a:xfrm>
            <a:off x="5508625" y="29352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3" name="Freeform 1431"/>
          <p:cNvSpPr>
            <a:spLocks noChangeAspect="1"/>
          </p:cNvSpPr>
          <p:nvPr/>
        </p:nvSpPr>
        <p:spPr bwMode="auto">
          <a:xfrm>
            <a:off x="5532438" y="2935288"/>
            <a:ext cx="14287" cy="20637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4"/>
                </a:lnTo>
                <a:lnTo>
                  <a:pt x="26" y="15"/>
                </a:lnTo>
                <a:lnTo>
                  <a:pt x="26" y="14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4" name="Freeform 1432"/>
          <p:cNvSpPr>
            <a:spLocks noChangeAspect="1"/>
          </p:cNvSpPr>
          <p:nvPr/>
        </p:nvSpPr>
        <p:spPr bwMode="auto">
          <a:xfrm>
            <a:off x="7094538" y="2897188"/>
            <a:ext cx="20637" cy="25400"/>
          </a:xfrm>
          <a:custGeom>
            <a:avLst/>
            <a:gdLst>
              <a:gd name="T0" fmla="*/ 0 w 45"/>
              <a:gd name="T1" fmla="*/ 2147483646 h 63"/>
              <a:gd name="T2" fmla="*/ 0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0 w 45"/>
              <a:gd name="T25" fmla="*/ 2147483646 h 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63"/>
              <a:gd name="T41" fmla="*/ 45 w 45"/>
              <a:gd name="T42" fmla="*/ 63 h 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44" y="0"/>
                </a:lnTo>
                <a:lnTo>
                  <a:pt x="44" y="8"/>
                </a:lnTo>
                <a:lnTo>
                  <a:pt x="8" y="8"/>
                </a:lnTo>
                <a:lnTo>
                  <a:pt x="8" y="26"/>
                </a:lnTo>
                <a:lnTo>
                  <a:pt x="42" y="26"/>
                </a:lnTo>
                <a:lnTo>
                  <a:pt x="42" y="34"/>
                </a:lnTo>
                <a:lnTo>
                  <a:pt x="8" y="34"/>
                </a:lnTo>
                <a:lnTo>
                  <a:pt x="8" y="55"/>
                </a:lnTo>
                <a:lnTo>
                  <a:pt x="45" y="55"/>
                </a:lnTo>
                <a:lnTo>
                  <a:pt x="45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5" name="Freeform 1433"/>
          <p:cNvSpPr>
            <a:spLocks noChangeAspect="1"/>
          </p:cNvSpPr>
          <p:nvPr/>
        </p:nvSpPr>
        <p:spPr bwMode="auto">
          <a:xfrm>
            <a:off x="7118350" y="2903538"/>
            <a:ext cx="17463" cy="19050"/>
          </a:xfrm>
          <a:custGeom>
            <a:avLst/>
            <a:gdLst>
              <a:gd name="T0" fmla="*/ 0 w 40"/>
              <a:gd name="T1" fmla="*/ 2147483646 h 47"/>
              <a:gd name="T2" fmla="*/ 2147483646 w 40"/>
              <a:gd name="T3" fmla="*/ 2147483646 h 47"/>
              <a:gd name="T4" fmla="*/ 2147483646 w 40"/>
              <a:gd name="T5" fmla="*/ 0 h 47"/>
              <a:gd name="T6" fmla="*/ 2147483646 w 40"/>
              <a:gd name="T7" fmla="*/ 0 h 47"/>
              <a:gd name="T8" fmla="*/ 2147483646 w 40"/>
              <a:gd name="T9" fmla="*/ 2147483646 h 47"/>
              <a:gd name="T10" fmla="*/ 2147483646 w 40"/>
              <a:gd name="T11" fmla="*/ 2147483646 h 47"/>
              <a:gd name="T12" fmla="*/ 2147483646 w 40"/>
              <a:gd name="T13" fmla="*/ 2147483646 h 47"/>
              <a:gd name="T14" fmla="*/ 2147483646 w 40"/>
              <a:gd name="T15" fmla="*/ 2147483646 h 47"/>
              <a:gd name="T16" fmla="*/ 2147483646 w 40"/>
              <a:gd name="T17" fmla="*/ 0 h 47"/>
              <a:gd name="T18" fmla="*/ 2147483646 w 40"/>
              <a:gd name="T19" fmla="*/ 0 h 47"/>
              <a:gd name="T20" fmla="*/ 2147483646 w 40"/>
              <a:gd name="T21" fmla="*/ 2147483646 h 47"/>
              <a:gd name="T22" fmla="*/ 2147483646 w 40"/>
              <a:gd name="T23" fmla="*/ 2147483646 h 47"/>
              <a:gd name="T24" fmla="*/ 2147483646 w 40"/>
              <a:gd name="T25" fmla="*/ 2147483646 h 47"/>
              <a:gd name="T26" fmla="*/ 2147483646 w 40"/>
              <a:gd name="T27" fmla="*/ 2147483646 h 47"/>
              <a:gd name="T28" fmla="*/ 2147483646 w 40"/>
              <a:gd name="T29" fmla="*/ 2147483646 h 47"/>
              <a:gd name="T30" fmla="*/ 2147483646 w 40"/>
              <a:gd name="T31" fmla="*/ 2147483646 h 47"/>
              <a:gd name="T32" fmla="*/ 0 w 40"/>
              <a:gd name="T33" fmla="*/ 2147483646 h 47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40"/>
              <a:gd name="T52" fmla="*/ 0 h 47"/>
              <a:gd name="T53" fmla="*/ 40 w 40"/>
              <a:gd name="T54" fmla="*/ 47 h 47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40" h="47">
                <a:moveTo>
                  <a:pt x="0" y="47"/>
                </a:moveTo>
                <a:lnTo>
                  <a:pt x="16" y="24"/>
                </a:lnTo>
                <a:lnTo>
                  <a:pt x="1" y="0"/>
                </a:lnTo>
                <a:lnTo>
                  <a:pt x="9" y="0"/>
                </a:lnTo>
                <a:lnTo>
                  <a:pt x="17" y="12"/>
                </a:lnTo>
                <a:lnTo>
                  <a:pt x="20" y="17"/>
                </a:lnTo>
                <a:lnTo>
                  <a:pt x="22" y="15"/>
                </a:lnTo>
                <a:lnTo>
                  <a:pt x="23" y="13"/>
                </a:lnTo>
                <a:lnTo>
                  <a:pt x="32" y="0"/>
                </a:lnTo>
                <a:lnTo>
                  <a:pt x="40" y="0"/>
                </a:lnTo>
                <a:lnTo>
                  <a:pt x="25" y="24"/>
                </a:lnTo>
                <a:lnTo>
                  <a:pt x="40" y="47"/>
                </a:lnTo>
                <a:lnTo>
                  <a:pt x="32" y="47"/>
                </a:lnTo>
                <a:lnTo>
                  <a:pt x="22" y="33"/>
                </a:lnTo>
                <a:lnTo>
                  <a:pt x="20" y="30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6" name="Freeform 1434"/>
          <p:cNvSpPr>
            <a:spLocks noChangeAspect="1"/>
          </p:cNvSpPr>
          <p:nvPr/>
        </p:nvSpPr>
        <p:spPr bwMode="auto">
          <a:xfrm>
            <a:off x="7132638" y="2898775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2" y="0"/>
                </a:lnTo>
                <a:lnTo>
                  <a:pt x="12" y="15"/>
                </a:lnTo>
                <a:lnTo>
                  <a:pt x="20" y="15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4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7" name="Freeform 1435"/>
          <p:cNvSpPr>
            <a:spLocks noChangeAspect="1"/>
          </p:cNvSpPr>
          <p:nvPr/>
        </p:nvSpPr>
        <p:spPr bwMode="auto">
          <a:xfrm>
            <a:off x="7145338" y="290353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8" name="Freeform 1436"/>
          <p:cNvSpPr>
            <a:spLocks noChangeAspect="1" noEditPoints="1"/>
          </p:cNvSpPr>
          <p:nvPr/>
        </p:nvSpPr>
        <p:spPr bwMode="auto">
          <a:xfrm>
            <a:off x="7156450" y="2903538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4" y="42"/>
                </a:lnTo>
                <a:lnTo>
                  <a:pt x="25" y="42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49" name="Freeform 1437"/>
          <p:cNvSpPr>
            <a:spLocks noChangeAspect="1"/>
          </p:cNvSpPr>
          <p:nvPr/>
        </p:nvSpPr>
        <p:spPr bwMode="auto">
          <a:xfrm>
            <a:off x="7180263" y="2903538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7"/>
                </a:lnTo>
                <a:lnTo>
                  <a:pt x="33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3"/>
                </a:lnTo>
                <a:lnTo>
                  <a:pt x="53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3"/>
                </a:lnTo>
                <a:lnTo>
                  <a:pt x="35" y="14"/>
                </a:lnTo>
                <a:lnTo>
                  <a:pt x="33" y="15"/>
                </a:lnTo>
                <a:lnTo>
                  <a:pt x="33" y="16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0" name="Freeform 1438"/>
          <p:cNvSpPr>
            <a:spLocks noChangeAspect="1" noEditPoints="1"/>
          </p:cNvSpPr>
          <p:nvPr/>
        </p:nvSpPr>
        <p:spPr bwMode="auto">
          <a:xfrm>
            <a:off x="7208838" y="290353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1" name="Freeform 1439"/>
          <p:cNvSpPr>
            <a:spLocks noChangeAspect="1"/>
          </p:cNvSpPr>
          <p:nvPr/>
        </p:nvSpPr>
        <p:spPr bwMode="auto">
          <a:xfrm>
            <a:off x="7229475" y="2903538"/>
            <a:ext cx="17463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4" y="35"/>
                </a:lnTo>
                <a:lnTo>
                  <a:pt x="10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2" name="Freeform 1440"/>
          <p:cNvSpPr>
            <a:spLocks noChangeAspect="1"/>
          </p:cNvSpPr>
          <p:nvPr/>
        </p:nvSpPr>
        <p:spPr bwMode="auto">
          <a:xfrm>
            <a:off x="6859588" y="3021013"/>
            <a:ext cx="22225" cy="26987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3" name="Freeform 1441"/>
          <p:cNvSpPr>
            <a:spLocks noChangeAspect="1" noEditPoints="1"/>
          </p:cNvSpPr>
          <p:nvPr/>
        </p:nvSpPr>
        <p:spPr bwMode="auto">
          <a:xfrm>
            <a:off x="6884988" y="3022600"/>
            <a:ext cx="19050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3"/>
                </a:lnTo>
                <a:lnTo>
                  <a:pt x="28" y="33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3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0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4" name="Freeform 1442"/>
          <p:cNvSpPr>
            <a:spLocks noChangeAspect="1" noEditPoints="1"/>
          </p:cNvSpPr>
          <p:nvPr/>
        </p:nvSpPr>
        <p:spPr bwMode="auto">
          <a:xfrm>
            <a:off x="6905625" y="3027363"/>
            <a:ext cx="20638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5" name="Freeform 1443"/>
          <p:cNvSpPr>
            <a:spLocks noChangeAspect="1"/>
          </p:cNvSpPr>
          <p:nvPr/>
        </p:nvSpPr>
        <p:spPr bwMode="auto">
          <a:xfrm>
            <a:off x="6938963" y="3021013"/>
            <a:ext cx="26987" cy="26987"/>
          </a:xfrm>
          <a:custGeom>
            <a:avLst/>
            <a:gdLst>
              <a:gd name="T0" fmla="*/ 2147483646 w 55"/>
              <a:gd name="T1" fmla="*/ 2147483646 h 65"/>
              <a:gd name="T2" fmla="*/ 2147483646 w 55"/>
              <a:gd name="T3" fmla="*/ 2147483646 h 65"/>
              <a:gd name="T4" fmla="*/ 2147483646 w 55"/>
              <a:gd name="T5" fmla="*/ 2147483646 h 65"/>
              <a:gd name="T6" fmla="*/ 2147483646 w 55"/>
              <a:gd name="T7" fmla="*/ 2147483646 h 65"/>
              <a:gd name="T8" fmla="*/ 2147483646 w 55"/>
              <a:gd name="T9" fmla="*/ 2147483646 h 65"/>
              <a:gd name="T10" fmla="*/ 2147483646 w 55"/>
              <a:gd name="T11" fmla="*/ 2147483646 h 65"/>
              <a:gd name="T12" fmla="*/ 2147483646 w 55"/>
              <a:gd name="T13" fmla="*/ 2147483646 h 65"/>
              <a:gd name="T14" fmla="*/ 2147483646 w 55"/>
              <a:gd name="T15" fmla="*/ 2147483646 h 65"/>
              <a:gd name="T16" fmla="*/ 2147483646 w 55"/>
              <a:gd name="T17" fmla="*/ 2147483646 h 65"/>
              <a:gd name="T18" fmla="*/ 2147483646 w 55"/>
              <a:gd name="T19" fmla="*/ 2147483646 h 65"/>
              <a:gd name="T20" fmla="*/ 2147483646 w 55"/>
              <a:gd name="T21" fmla="*/ 2147483646 h 65"/>
              <a:gd name="T22" fmla="*/ 2147483646 w 55"/>
              <a:gd name="T23" fmla="*/ 2147483646 h 65"/>
              <a:gd name="T24" fmla="*/ 2147483646 w 55"/>
              <a:gd name="T25" fmla="*/ 2147483646 h 65"/>
              <a:gd name="T26" fmla="*/ 2147483646 w 55"/>
              <a:gd name="T27" fmla="*/ 2147483646 h 65"/>
              <a:gd name="T28" fmla="*/ 2147483646 w 55"/>
              <a:gd name="T29" fmla="*/ 2147483646 h 65"/>
              <a:gd name="T30" fmla="*/ 0 w 55"/>
              <a:gd name="T31" fmla="*/ 2147483646 h 65"/>
              <a:gd name="T32" fmla="*/ 0 w 55"/>
              <a:gd name="T33" fmla="*/ 2147483646 h 65"/>
              <a:gd name="T34" fmla="*/ 0 w 55"/>
              <a:gd name="T35" fmla="*/ 2147483646 h 65"/>
              <a:gd name="T36" fmla="*/ 2147483646 w 55"/>
              <a:gd name="T37" fmla="*/ 2147483646 h 65"/>
              <a:gd name="T38" fmla="*/ 2147483646 w 55"/>
              <a:gd name="T39" fmla="*/ 2147483646 h 65"/>
              <a:gd name="T40" fmla="*/ 2147483646 w 55"/>
              <a:gd name="T41" fmla="*/ 2147483646 h 65"/>
              <a:gd name="T42" fmla="*/ 2147483646 w 55"/>
              <a:gd name="T43" fmla="*/ 2147483646 h 65"/>
              <a:gd name="T44" fmla="*/ 2147483646 w 55"/>
              <a:gd name="T45" fmla="*/ 2147483646 h 65"/>
              <a:gd name="T46" fmla="*/ 2147483646 w 55"/>
              <a:gd name="T47" fmla="*/ 2147483646 h 65"/>
              <a:gd name="T48" fmla="*/ 2147483646 w 55"/>
              <a:gd name="T49" fmla="*/ 2147483646 h 65"/>
              <a:gd name="T50" fmla="*/ 2147483646 w 55"/>
              <a:gd name="T51" fmla="*/ 0 h 65"/>
              <a:gd name="T52" fmla="*/ 2147483646 w 55"/>
              <a:gd name="T53" fmla="*/ 0 h 65"/>
              <a:gd name="T54" fmla="*/ 2147483646 w 55"/>
              <a:gd name="T55" fmla="*/ 0 h 65"/>
              <a:gd name="T56" fmla="*/ 2147483646 w 55"/>
              <a:gd name="T57" fmla="*/ 2147483646 h 65"/>
              <a:gd name="T58" fmla="*/ 2147483646 w 55"/>
              <a:gd name="T59" fmla="*/ 2147483646 h 65"/>
              <a:gd name="T60" fmla="*/ 2147483646 w 55"/>
              <a:gd name="T61" fmla="*/ 2147483646 h 65"/>
              <a:gd name="T62" fmla="*/ 2147483646 w 55"/>
              <a:gd name="T63" fmla="*/ 2147483646 h 65"/>
              <a:gd name="T64" fmla="*/ 2147483646 w 55"/>
              <a:gd name="T65" fmla="*/ 2147483646 h 65"/>
              <a:gd name="T66" fmla="*/ 2147483646 w 55"/>
              <a:gd name="T67" fmla="*/ 2147483646 h 65"/>
              <a:gd name="T68" fmla="*/ 2147483646 w 55"/>
              <a:gd name="T69" fmla="*/ 2147483646 h 65"/>
              <a:gd name="T70" fmla="*/ 2147483646 w 55"/>
              <a:gd name="T71" fmla="*/ 2147483646 h 65"/>
              <a:gd name="T72" fmla="*/ 2147483646 w 55"/>
              <a:gd name="T73" fmla="*/ 2147483646 h 65"/>
              <a:gd name="T74" fmla="*/ 2147483646 w 55"/>
              <a:gd name="T75" fmla="*/ 2147483646 h 65"/>
              <a:gd name="T76" fmla="*/ 2147483646 w 55"/>
              <a:gd name="T77" fmla="*/ 2147483646 h 65"/>
              <a:gd name="T78" fmla="*/ 2147483646 w 55"/>
              <a:gd name="T79" fmla="*/ 2147483646 h 65"/>
              <a:gd name="T80" fmla="*/ 2147483646 w 55"/>
              <a:gd name="T81" fmla="*/ 2147483646 h 65"/>
              <a:gd name="T82" fmla="*/ 2147483646 w 55"/>
              <a:gd name="T83" fmla="*/ 2147483646 h 65"/>
              <a:gd name="T84" fmla="*/ 2147483646 w 55"/>
              <a:gd name="T85" fmla="*/ 2147483646 h 65"/>
              <a:gd name="T86" fmla="*/ 2147483646 w 55"/>
              <a:gd name="T87" fmla="*/ 2147483646 h 65"/>
              <a:gd name="T88" fmla="*/ 2147483646 w 55"/>
              <a:gd name="T89" fmla="*/ 2147483646 h 65"/>
              <a:gd name="T90" fmla="*/ 2147483646 w 55"/>
              <a:gd name="T91" fmla="*/ 2147483646 h 65"/>
              <a:gd name="T92" fmla="*/ 2147483646 w 55"/>
              <a:gd name="T93" fmla="*/ 2147483646 h 65"/>
              <a:gd name="T94" fmla="*/ 2147483646 w 55"/>
              <a:gd name="T95" fmla="*/ 2147483646 h 65"/>
              <a:gd name="T96" fmla="*/ 2147483646 w 55"/>
              <a:gd name="T97" fmla="*/ 2147483646 h 65"/>
              <a:gd name="T98" fmla="*/ 2147483646 w 55"/>
              <a:gd name="T99" fmla="*/ 2147483646 h 65"/>
              <a:gd name="T100" fmla="*/ 2147483646 w 55"/>
              <a:gd name="T101" fmla="*/ 2147483646 h 65"/>
              <a:gd name="T102" fmla="*/ 2147483646 w 55"/>
              <a:gd name="T103" fmla="*/ 2147483646 h 65"/>
              <a:gd name="T104" fmla="*/ 2147483646 w 55"/>
              <a:gd name="T105" fmla="*/ 2147483646 h 65"/>
              <a:gd name="T106" fmla="*/ 2147483646 w 55"/>
              <a:gd name="T107" fmla="*/ 2147483646 h 65"/>
              <a:gd name="T108" fmla="*/ 2147483646 w 55"/>
              <a:gd name="T109" fmla="*/ 2147483646 h 65"/>
              <a:gd name="T110" fmla="*/ 2147483646 w 55"/>
              <a:gd name="T111" fmla="*/ 2147483646 h 65"/>
              <a:gd name="T112" fmla="*/ 2147483646 w 55"/>
              <a:gd name="T113" fmla="*/ 2147483646 h 65"/>
              <a:gd name="T114" fmla="*/ 2147483646 w 55"/>
              <a:gd name="T115" fmla="*/ 2147483646 h 65"/>
              <a:gd name="T116" fmla="*/ 2147483646 w 55"/>
              <a:gd name="T117" fmla="*/ 2147483646 h 65"/>
              <a:gd name="T118" fmla="*/ 2147483646 w 55"/>
              <a:gd name="T119" fmla="*/ 2147483646 h 65"/>
              <a:gd name="T120" fmla="*/ 2147483646 w 55"/>
              <a:gd name="T121" fmla="*/ 2147483646 h 65"/>
              <a:gd name="T122" fmla="*/ 2147483646 w 55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5"/>
              <a:gd name="T188" fmla="*/ 55 w 55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5">
                <a:moveTo>
                  <a:pt x="29" y="40"/>
                </a:moveTo>
                <a:lnTo>
                  <a:pt x="29" y="32"/>
                </a:lnTo>
                <a:lnTo>
                  <a:pt x="55" y="32"/>
                </a:lnTo>
                <a:lnTo>
                  <a:pt x="55" y="55"/>
                </a:lnTo>
                <a:lnTo>
                  <a:pt x="54" y="57"/>
                </a:lnTo>
                <a:lnTo>
                  <a:pt x="51" y="58"/>
                </a:lnTo>
                <a:lnTo>
                  <a:pt x="50" y="59"/>
                </a:lnTo>
                <a:lnTo>
                  <a:pt x="48" y="60"/>
                </a:lnTo>
                <a:lnTo>
                  <a:pt x="47" y="61"/>
                </a:lnTo>
                <a:lnTo>
                  <a:pt x="46" y="62"/>
                </a:lnTo>
                <a:lnTo>
                  <a:pt x="44" y="62"/>
                </a:lnTo>
                <a:lnTo>
                  <a:pt x="43" y="63"/>
                </a:lnTo>
                <a:lnTo>
                  <a:pt x="41" y="63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2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5" y="53"/>
                </a:lnTo>
                <a:lnTo>
                  <a:pt x="4" y="52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5"/>
                </a:lnTo>
                <a:lnTo>
                  <a:pt x="11" y="5"/>
                </a:lnTo>
                <a:lnTo>
                  <a:pt x="12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5" y="4"/>
                </a:lnTo>
                <a:lnTo>
                  <a:pt x="46" y="4"/>
                </a:lnTo>
                <a:lnTo>
                  <a:pt x="46" y="5"/>
                </a:lnTo>
                <a:lnTo>
                  <a:pt x="47" y="6"/>
                </a:lnTo>
                <a:lnTo>
                  <a:pt x="48" y="8"/>
                </a:lnTo>
                <a:lnTo>
                  <a:pt x="49" y="9"/>
                </a:lnTo>
                <a:lnTo>
                  <a:pt x="50" y="10"/>
                </a:lnTo>
                <a:lnTo>
                  <a:pt x="50" y="11"/>
                </a:lnTo>
                <a:lnTo>
                  <a:pt x="51" y="13"/>
                </a:lnTo>
                <a:lnTo>
                  <a:pt x="53" y="14"/>
                </a:lnTo>
                <a:lnTo>
                  <a:pt x="53" y="15"/>
                </a:lnTo>
                <a:lnTo>
                  <a:pt x="54" y="18"/>
                </a:lnTo>
                <a:lnTo>
                  <a:pt x="54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6"/>
                </a:lnTo>
                <a:lnTo>
                  <a:pt x="44" y="15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2" y="15"/>
                </a:lnTo>
                <a:lnTo>
                  <a:pt x="12" y="16"/>
                </a:lnTo>
                <a:lnTo>
                  <a:pt x="11" y="19"/>
                </a:lnTo>
                <a:lnTo>
                  <a:pt x="10" y="20"/>
                </a:lnTo>
                <a:lnTo>
                  <a:pt x="10" y="22"/>
                </a:lnTo>
                <a:lnTo>
                  <a:pt x="9" y="23"/>
                </a:lnTo>
                <a:lnTo>
                  <a:pt x="9" y="24"/>
                </a:lnTo>
                <a:lnTo>
                  <a:pt x="9" y="26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4"/>
                </a:lnTo>
                <a:lnTo>
                  <a:pt x="8" y="37"/>
                </a:lnTo>
                <a:lnTo>
                  <a:pt x="8" y="39"/>
                </a:lnTo>
                <a:lnTo>
                  <a:pt x="9" y="40"/>
                </a:lnTo>
                <a:lnTo>
                  <a:pt x="9" y="42"/>
                </a:lnTo>
                <a:lnTo>
                  <a:pt x="9" y="43"/>
                </a:lnTo>
                <a:lnTo>
                  <a:pt x="10" y="45"/>
                </a:lnTo>
                <a:lnTo>
                  <a:pt x="11" y="47"/>
                </a:lnTo>
                <a:lnTo>
                  <a:pt x="11" y="48"/>
                </a:lnTo>
                <a:lnTo>
                  <a:pt x="12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4"/>
                </a:lnTo>
                <a:lnTo>
                  <a:pt x="19" y="55"/>
                </a:lnTo>
                <a:lnTo>
                  <a:pt x="20" y="55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5"/>
                </a:lnTo>
                <a:lnTo>
                  <a:pt x="41" y="54"/>
                </a:lnTo>
                <a:lnTo>
                  <a:pt x="43" y="53"/>
                </a:lnTo>
                <a:lnTo>
                  <a:pt x="44" y="53"/>
                </a:lnTo>
                <a:lnTo>
                  <a:pt x="45" y="52"/>
                </a:lnTo>
                <a:lnTo>
                  <a:pt x="46" y="51"/>
                </a:lnTo>
                <a:lnTo>
                  <a:pt x="46" y="40"/>
                </a:ln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6" name="Freeform 1444"/>
          <p:cNvSpPr>
            <a:spLocks noChangeAspect="1" noEditPoints="1"/>
          </p:cNvSpPr>
          <p:nvPr/>
        </p:nvSpPr>
        <p:spPr bwMode="auto">
          <a:xfrm>
            <a:off x="6967538" y="3027363"/>
            <a:ext cx="17462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7" name="Freeform 1445"/>
          <p:cNvSpPr>
            <a:spLocks noChangeAspect="1"/>
          </p:cNvSpPr>
          <p:nvPr/>
        </p:nvSpPr>
        <p:spPr bwMode="auto">
          <a:xfrm>
            <a:off x="6989763" y="3027363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1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8" name="Freeform 1446"/>
          <p:cNvSpPr>
            <a:spLocks noChangeAspect="1" noEditPoints="1"/>
          </p:cNvSpPr>
          <p:nvPr/>
        </p:nvSpPr>
        <p:spPr bwMode="auto">
          <a:xfrm>
            <a:off x="7008813" y="3027363"/>
            <a:ext cx="19050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0 w 38"/>
              <a:gd name="T27" fmla="*/ 2147483646 h 67"/>
              <a:gd name="T28" fmla="*/ 0 w 38"/>
              <a:gd name="T29" fmla="*/ 2147483646 h 67"/>
              <a:gd name="T30" fmla="*/ 2147483646 w 38"/>
              <a:gd name="T31" fmla="*/ 2147483646 h 67"/>
              <a:gd name="T32" fmla="*/ 2147483646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0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2147483646 w 38"/>
              <a:gd name="T109" fmla="*/ 2147483646 h 67"/>
              <a:gd name="T110" fmla="*/ 2147483646 w 38"/>
              <a:gd name="T111" fmla="*/ 2147483646 h 67"/>
              <a:gd name="T112" fmla="*/ 2147483646 w 38"/>
              <a:gd name="T113" fmla="*/ 2147483646 h 67"/>
              <a:gd name="T114" fmla="*/ 2147483646 w 38"/>
              <a:gd name="T115" fmla="*/ 2147483646 h 67"/>
              <a:gd name="T116" fmla="*/ 2147483646 w 38"/>
              <a:gd name="T117" fmla="*/ 2147483646 h 67"/>
              <a:gd name="T118" fmla="*/ 2147483646 w 38"/>
              <a:gd name="T119" fmla="*/ 2147483646 h 67"/>
              <a:gd name="T120" fmla="*/ 2147483646 w 38"/>
              <a:gd name="T121" fmla="*/ 2147483646 h 67"/>
              <a:gd name="T122" fmla="*/ 2147483646 w 38"/>
              <a:gd name="T123" fmla="*/ 2147483646 h 67"/>
              <a:gd name="T124" fmla="*/ 2147483646 w 38"/>
              <a:gd name="T125" fmla="*/ 2147483646 h 6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8"/>
              <a:gd name="T190" fmla="*/ 0 h 67"/>
              <a:gd name="T191" fmla="*/ 38 w 38"/>
              <a:gd name="T192" fmla="*/ 67 h 6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8" h="67">
                <a:moveTo>
                  <a:pt x="31" y="32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30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10" y="46"/>
                </a:lnTo>
                <a:lnTo>
                  <a:pt x="9" y="46"/>
                </a:lnTo>
                <a:lnTo>
                  <a:pt x="7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3" y="14"/>
                </a:lnTo>
                <a:lnTo>
                  <a:pt x="3" y="12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2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5" y="0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2"/>
                </a:lnTo>
                <a:lnTo>
                  <a:pt x="37" y="13"/>
                </a:lnTo>
                <a:lnTo>
                  <a:pt x="37" y="15"/>
                </a:lnTo>
                <a:lnTo>
                  <a:pt x="30" y="16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3" y="42"/>
                </a:lnTo>
                <a:lnTo>
                  <a:pt x="24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close/>
                <a:moveTo>
                  <a:pt x="14" y="56"/>
                </a:moveTo>
                <a:lnTo>
                  <a:pt x="16" y="48"/>
                </a:lnTo>
                <a:lnTo>
                  <a:pt x="21" y="48"/>
                </a:lnTo>
                <a:lnTo>
                  <a:pt x="20" y="53"/>
                </a:lnTo>
                <a:lnTo>
                  <a:pt x="21" y="53"/>
                </a:lnTo>
                <a:lnTo>
                  <a:pt x="23" y="54"/>
                </a:lnTo>
                <a:lnTo>
                  <a:pt x="25" y="54"/>
                </a:lnTo>
                <a:lnTo>
                  <a:pt x="25" y="55"/>
                </a:lnTo>
                <a:lnTo>
                  <a:pt x="26" y="56"/>
                </a:lnTo>
                <a:lnTo>
                  <a:pt x="27" y="57"/>
                </a:lnTo>
                <a:lnTo>
                  <a:pt x="27" y="58"/>
                </a:lnTo>
                <a:lnTo>
                  <a:pt x="27" y="59"/>
                </a:lnTo>
                <a:lnTo>
                  <a:pt x="27" y="61"/>
                </a:lnTo>
                <a:lnTo>
                  <a:pt x="26" y="62"/>
                </a:lnTo>
                <a:lnTo>
                  <a:pt x="26" y="63"/>
                </a:lnTo>
                <a:lnTo>
                  <a:pt x="26" y="64"/>
                </a:lnTo>
                <a:lnTo>
                  <a:pt x="25" y="64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9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0" y="67"/>
                </a:lnTo>
                <a:lnTo>
                  <a:pt x="10" y="62"/>
                </a:lnTo>
                <a:lnTo>
                  <a:pt x="14" y="62"/>
                </a:lnTo>
                <a:lnTo>
                  <a:pt x="15" y="62"/>
                </a:lnTo>
                <a:lnTo>
                  <a:pt x="17" y="62"/>
                </a:lnTo>
                <a:lnTo>
                  <a:pt x="18" y="61"/>
                </a:lnTo>
                <a:lnTo>
                  <a:pt x="19" y="61"/>
                </a:lnTo>
                <a:lnTo>
                  <a:pt x="20" y="59"/>
                </a:lnTo>
                <a:lnTo>
                  <a:pt x="20" y="58"/>
                </a:lnTo>
                <a:lnTo>
                  <a:pt x="20" y="57"/>
                </a:lnTo>
                <a:lnTo>
                  <a:pt x="19" y="57"/>
                </a:lnTo>
                <a:lnTo>
                  <a:pt x="18" y="56"/>
                </a:lnTo>
                <a:lnTo>
                  <a:pt x="17" y="56"/>
                </a:lnTo>
                <a:lnTo>
                  <a:pt x="16" y="56"/>
                </a:lnTo>
                <a:lnTo>
                  <a:pt x="14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59" name="Freeform 1447"/>
          <p:cNvSpPr>
            <a:spLocks noChangeAspect="1" noEditPoints="1"/>
          </p:cNvSpPr>
          <p:nvPr/>
        </p:nvSpPr>
        <p:spPr bwMode="auto">
          <a:xfrm>
            <a:off x="7031038" y="3027363"/>
            <a:ext cx="20637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2" y="42"/>
                </a:lnTo>
                <a:lnTo>
                  <a:pt x="14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0" name="Rectangle 1448"/>
          <p:cNvSpPr>
            <a:spLocks noChangeAspect="1" noChangeArrowheads="1"/>
          </p:cNvSpPr>
          <p:nvPr/>
        </p:nvSpPr>
        <p:spPr bwMode="auto">
          <a:xfrm>
            <a:off x="7053263" y="3021013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461" name="Freeform 1449"/>
          <p:cNvSpPr>
            <a:spLocks noChangeAspect="1" noEditPoints="1"/>
          </p:cNvSpPr>
          <p:nvPr/>
        </p:nvSpPr>
        <p:spPr bwMode="auto">
          <a:xfrm>
            <a:off x="7059613" y="3027363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1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1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2" name="Freeform 1450"/>
          <p:cNvSpPr>
            <a:spLocks noChangeAspect="1" noEditPoints="1"/>
          </p:cNvSpPr>
          <p:nvPr/>
        </p:nvSpPr>
        <p:spPr bwMode="auto">
          <a:xfrm>
            <a:off x="6851650" y="3052763"/>
            <a:ext cx="17463" cy="26987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5"/>
                </a:lnTo>
                <a:lnTo>
                  <a:pt x="25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3" name="Freeform 1451"/>
          <p:cNvSpPr>
            <a:spLocks noChangeAspect="1" noEditPoints="1"/>
          </p:cNvSpPr>
          <p:nvPr/>
        </p:nvSpPr>
        <p:spPr bwMode="auto">
          <a:xfrm>
            <a:off x="6873875" y="3059113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4" name="Freeform 1452"/>
          <p:cNvSpPr>
            <a:spLocks noChangeAspect="1" noEditPoints="1"/>
          </p:cNvSpPr>
          <p:nvPr/>
        </p:nvSpPr>
        <p:spPr bwMode="auto">
          <a:xfrm>
            <a:off x="6904038" y="3052763"/>
            <a:ext cx="25400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7" y="63"/>
                </a:lnTo>
                <a:lnTo>
                  <a:pt x="40" y="43"/>
                </a:lnTo>
                <a:lnTo>
                  <a:pt x="16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5"/>
                </a:moveTo>
                <a:lnTo>
                  <a:pt x="38" y="35"/>
                </a:lnTo>
                <a:lnTo>
                  <a:pt x="33" y="20"/>
                </a:lnTo>
                <a:lnTo>
                  <a:pt x="31" y="17"/>
                </a:lnTo>
                <a:lnTo>
                  <a:pt x="29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5"/>
                </a:lnTo>
                <a:lnTo>
                  <a:pt x="24" y="19"/>
                </a:lnTo>
                <a:lnTo>
                  <a:pt x="18" y="3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5" name="Freeform 1453"/>
          <p:cNvSpPr>
            <a:spLocks noChangeAspect="1"/>
          </p:cNvSpPr>
          <p:nvPr/>
        </p:nvSpPr>
        <p:spPr bwMode="auto">
          <a:xfrm>
            <a:off x="6932613" y="3059113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9"/>
                </a:lnTo>
                <a:lnTo>
                  <a:pt x="8" y="7"/>
                </a:lnTo>
                <a:lnTo>
                  <a:pt x="10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6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2"/>
                </a:lnTo>
                <a:lnTo>
                  <a:pt x="40" y="2"/>
                </a:lnTo>
                <a:lnTo>
                  <a:pt x="41" y="2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2"/>
                </a:lnTo>
                <a:lnTo>
                  <a:pt x="52" y="2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2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2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2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2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6" name="Freeform 1454"/>
          <p:cNvSpPr>
            <a:spLocks noChangeAspect="1" noEditPoints="1"/>
          </p:cNvSpPr>
          <p:nvPr/>
        </p:nvSpPr>
        <p:spPr bwMode="auto">
          <a:xfrm>
            <a:off x="6961188" y="305911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7" name="Freeform 1455"/>
          <p:cNvSpPr>
            <a:spLocks noChangeAspect="1"/>
          </p:cNvSpPr>
          <p:nvPr/>
        </p:nvSpPr>
        <p:spPr bwMode="auto">
          <a:xfrm>
            <a:off x="6985000" y="305911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8" name="Freeform 1456"/>
          <p:cNvSpPr>
            <a:spLocks noChangeAspect="1" noEditPoints="1"/>
          </p:cNvSpPr>
          <p:nvPr/>
        </p:nvSpPr>
        <p:spPr bwMode="auto">
          <a:xfrm>
            <a:off x="6997700" y="305911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69" name="Freeform 1457"/>
          <p:cNvSpPr>
            <a:spLocks noChangeAspect="1"/>
          </p:cNvSpPr>
          <p:nvPr/>
        </p:nvSpPr>
        <p:spPr bwMode="auto">
          <a:xfrm>
            <a:off x="7019925" y="3059113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0" name="Freeform 1458"/>
          <p:cNvSpPr>
            <a:spLocks noChangeAspect="1"/>
          </p:cNvSpPr>
          <p:nvPr/>
        </p:nvSpPr>
        <p:spPr bwMode="auto">
          <a:xfrm>
            <a:off x="7037388" y="3054350"/>
            <a:ext cx="11112" cy="25400"/>
          </a:xfrm>
          <a:custGeom>
            <a:avLst/>
            <a:gdLst>
              <a:gd name="T0" fmla="*/ 2147483646 w 22"/>
              <a:gd name="T1" fmla="*/ 2147483646 h 63"/>
              <a:gd name="T2" fmla="*/ 2147483646 w 22"/>
              <a:gd name="T3" fmla="*/ 2147483646 h 63"/>
              <a:gd name="T4" fmla="*/ 2147483646 w 22"/>
              <a:gd name="T5" fmla="*/ 2147483646 h 63"/>
              <a:gd name="T6" fmla="*/ 2147483646 w 22"/>
              <a:gd name="T7" fmla="*/ 2147483646 h 63"/>
              <a:gd name="T8" fmla="*/ 2147483646 w 22"/>
              <a:gd name="T9" fmla="*/ 2147483646 h 63"/>
              <a:gd name="T10" fmla="*/ 2147483646 w 22"/>
              <a:gd name="T11" fmla="*/ 2147483646 h 63"/>
              <a:gd name="T12" fmla="*/ 2147483646 w 22"/>
              <a:gd name="T13" fmla="*/ 2147483646 h 63"/>
              <a:gd name="T14" fmla="*/ 2147483646 w 22"/>
              <a:gd name="T15" fmla="*/ 2147483646 h 63"/>
              <a:gd name="T16" fmla="*/ 2147483646 w 22"/>
              <a:gd name="T17" fmla="*/ 2147483646 h 63"/>
              <a:gd name="T18" fmla="*/ 2147483646 w 22"/>
              <a:gd name="T19" fmla="*/ 2147483646 h 63"/>
              <a:gd name="T20" fmla="*/ 2147483646 w 22"/>
              <a:gd name="T21" fmla="*/ 2147483646 h 63"/>
              <a:gd name="T22" fmla="*/ 2147483646 w 22"/>
              <a:gd name="T23" fmla="*/ 2147483646 h 63"/>
              <a:gd name="T24" fmla="*/ 2147483646 w 22"/>
              <a:gd name="T25" fmla="*/ 2147483646 h 63"/>
              <a:gd name="T26" fmla="*/ 2147483646 w 22"/>
              <a:gd name="T27" fmla="*/ 2147483646 h 63"/>
              <a:gd name="T28" fmla="*/ 2147483646 w 22"/>
              <a:gd name="T29" fmla="*/ 2147483646 h 63"/>
              <a:gd name="T30" fmla="*/ 2147483646 w 22"/>
              <a:gd name="T31" fmla="*/ 2147483646 h 63"/>
              <a:gd name="T32" fmla="*/ 2147483646 w 22"/>
              <a:gd name="T33" fmla="*/ 2147483646 h 63"/>
              <a:gd name="T34" fmla="*/ 2147483646 w 22"/>
              <a:gd name="T35" fmla="*/ 2147483646 h 63"/>
              <a:gd name="T36" fmla="*/ 2147483646 w 22"/>
              <a:gd name="T37" fmla="*/ 2147483646 h 63"/>
              <a:gd name="T38" fmla="*/ 2147483646 w 22"/>
              <a:gd name="T39" fmla="*/ 2147483646 h 63"/>
              <a:gd name="T40" fmla="*/ 2147483646 w 22"/>
              <a:gd name="T41" fmla="*/ 2147483646 h 63"/>
              <a:gd name="T42" fmla="*/ 2147483646 w 22"/>
              <a:gd name="T43" fmla="*/ 2147483646 h 63"/>
              <a:gd name="T44" fmla="*/ 2147483646 w 22"/>
              <a:gd name="T45" fmla="*/ 2147483646 h 63"/>
              <a:gd name="T46" fmla="*/ 2147483646 w 22"/>
              <a:gd name="T47" fmla="*/ 2147483646 h 63"/>
              <a:gd name="T48" fmla="*/ 0 w 22"/>
              <a:gd name="T49" fmla="*/ 2147483646 h 63"/>
              <a:gd name="T50" fmla="*/ 0 w 22"/>
              <a:gd name="T51" fmla="*/ 2147483646 h 63"/>
              <a:gd name="T52" fmla="*/ 2147483646 w 22"/>
              <a:gd name="T53" fmla="*/ 2147483646 h 63"/>
              <a:gd name="T54" fmla="*/ 2147483646 w 22"/>
              <a:gd name="T55" fmla="*/ 2147483646 h 63"/>
              <a:gd name="T56" fmla="*/ 2147483646 w 22"/>
              <a:gd name="T57" fmla="*/ 0 h 63"/>
              <a:gd name="T58" fmla="*/ 2147483646 w 22"/>
              <a:gd name="T59" fmla="*/ 2147483646 h 63"/>
              <a:gd name="T60" fmla="*/ 2147483646 w 22"/>
              <a:gd name="T61" fmla="*/ 2147483646 h 63"/>
              <a:gd name="T62" fmla="*/ 2147483646 w 22"/>
              <a:gd name="T63" fmla="*/ 2147483646 h 63"/>
              <a:gd name="T64" fmla="*/ 2147483646 w 22"/>
              <a:gd name="T65" fmla="*/ 2147483646 h 63"/>
              <a:gd name="T66" fmla="*/ 2147483646 w 22"/>
              <a:gd name="T67" fmla="*/ 2147483646 h 63"/>
              <a:gd name="T68" fmla="*/ 2147483646 w 22"/>
              <a:gd name="T69" fmla="*/ 2147483646 h 63"/>
              <a:gd name="T70" fmla="*/ 2147483646 w 22"/>
              <a:gd name="T71" fmla="*/ 2147483646 h 63"/>
              <a:gd name="T72" fmla="*/ 2147483646 w 22"/>
              <a:gd name="T73" fmla="*/ 2147483646 h 63"/>
              <a:gd name="T74" fmla="*/ 2147483646 w 22"/>
              <a:gd name="T75" fmla="*/ 2147483646 h 63"/>
              <a:gd name="T76" fmla="*/ 2147483646 w 22"/>
              <a:gd name="T77" fmla="*/ 2147483646 h 63"/>
              <a:gd name="T78" fmla="*/ 2147483646 w 22"/>
              <a:gd name="T79" fmla="*/ 2147483646 h 63"/>
              <a:gd name="T80" fmla="*/ 2147483646 w 22"/>
              <a:gd name="T81" fmla="*/ 2147483646 h 63"/>
              <a:gd name="T82" fmla="*/ 2147483646 w 22"/>
              <a:gd name="T83" fmla="*/ 2147483646 h 63"/>
              <a:gd name="T84" fmla="*/ 2147483646 w 22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"/>
              <a:gd name="T130" fmla="*/ 0 h 63"/>
              <a:gd name="T131" fmla="*/ 22 w 22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" h="63">
                <a:moveTo>
                  <a:pt x="21" y="56"/>
                </a:moveTo>
                <a:lnTo>
                  <a:pt x="22" y="62"/>
                </a:lnTo>
                <a:lnTo>
                  <a:pt x="21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6" y="23"/>
                </a:lnTo>
                <a:lnTo>
                  <a:pt x="0" y="23"/>
                </a:lnTo>
                <a:lnTo>
                  <a:pt x="0" y="16"/>
                </a:lnTo>
                <a:lnTo>
                  <a:pt x="6" y="16"/>
                </a:lnTo>
                <a:lnTo>
                  <a:pt x="6" y="4"/>
                </a:lnTo>
                <a:lnTo>
                  <a:pt x="13" y="0"/>
                </a:lnTo>
                <a:lnTo>
                  <a:pt x="13" y="16"/>
                </a:lnTo>
                <a:lnTo>
                  <a:pt x="21" y="16"/>
                </a:lnTo>
                <a:lnTo>
                  <a:pt x="21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1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1" name="Freeform 1459"/>
          <p:cNvSpPr>
            <a:spLocks noChangeAspect="1" noEditPoints="1"/>
          </p:cNvSpPr>
          <p:nvPr/>
        </p:nvSpPr>
        <p:spPr bwMode="auto">
          <a:xfrm>
            <a:off x="7048500" y="305911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6" y="40"/>
                </a:lnTo>
                <a:lnTo>
                  <a:pt x="36" y="43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2" name="Freeform 1460"/>
          <p:cNvSpPr>
            <a:spLocks noChangeAspect="1"/>
          </p:cNvSpPr>
          <p:nvPr/>
        </p:nvSpPr>
        <p:spPr bwMode="auto">
          <a:xfrm>
            <a:off x="6784975" y="2187575"/>
            <a:ext cx="314325" cy="306388"/>
          </a:xfrm>
          <a:custGeom>
            <a:avLst/>
            <a:gdLst>
              <a:gd name="T0" fmla="*/ 2147483646 w 672"/>
              <a:gd name="T1" fmla="*/ 2147483646 h 756"/>
              <a:gd name="T2" fmla="*/ 2147483646 w 672"/>
              <a:gd name="T3" fmla="*/ 2147483646 h 756"/>
              <a:gd name="T4" fmla="*/ 2147483646 w 672"/>
              <a:gd name="T5" fmla="*/ 2147483646 h 756"/>
              <a:gd name="T6" fmla="*/ 2147483646 w 672"/>
              <a:gd name="T7" fmla="*/ 2147483646 h 756"/>
              <a:gd name="T8" fmla="*/ 2147483646 w 672"/>
              <a:gd name="T9" fmla="*/ 2147483646 h 756"/>
              <a:gd name="T10" fmla="*/ 2147483646 w 672"/>
              <a:gd name="T11" fmla="*/ 2147483646 h 756"/>
              <a:gd name="T12" fmla="*/ 2147483646 w 672"/>
              <a:gd name="T13" fmla="*/ 2147483646 h 756"/>
              <a:gd name="T14" fmla="*/ 2147483646 w 672"/>
              <a:gd name="T15" fmla="*/ 2147483646 h 756"/>
              <a:gd name="T16" fmla="*/ 2147483646 w 672"/>
              <a:gd name="T17" fmla="*/ 2147483646 h 756"/>
              <a:gd name="T18" fmla="*/ 2147483646 w 672"/>
              <a:gd name="T19" fmla="*/ 2147483646 h 756"/>
              <a:gd name="T20" fmla="*/ 2147483646 w 672"/>
              <a:gd name="T21" fmla="*/ 2147483646 h 756"/>
              <a:gd name="T22" fmla="*/ 2147483646 w 672"/>
              <a:gd name="T23" fmla="*/ 2147483646 h 756"/>
              <a:gd name="T24" fmla="*/ 2147483646 w 672"/>
              <a:gd name="T25" fmla="*/ 2147483646 h 756"/>
              <a:gd name="T26" fmla="*/ 2147483646 w 672"/>
              <a:gd name="T27" fmla="*/ 0 h 756"/>
              <a:gd name="T28" fmla="*/ 2147483646 w 672"/>
              <a:gd name="T29" fmla="*/ 2147483646 h 756"/>
              <a:gd name="T30" fmla="*/ 2147483646 w 672"/>
              <a:gd name="T31" fmla="*/ 2147483646 h 756"/>
              <a:gd name="T32" fmla="*/ 2147483646 w 672"/>
              <a:gd name="T33" fmla="*/ 2147483646 h 756"/>
              <a:gd name="T34" fmla="*/ 2147483646 w 672"/>
              <a:gd name="T35" fmla="*/ 2147483646 h 756"/>
              <a:gd name="T36" fmla="*/ 2147483646 w 672"/>
              <a:gd name="T37" fmla="*/ 2147483646 h 756"/>
              <a:gd name="T38" fmla="*/ 2147483646 w 672"/>
              <a:gd name="T39" fmla="*/ 2147483646 h 756"/>
              <a:gd name="T40" fmla="*/ 2147483646 w 672"/>
              <a:gd name="T41" fmla="*/ 2147483646 h 756"/>
              <a:gd name="T42" fmla="*/ 2147483646 w 672"/>
              <a:gd name="T43" fmla="*/ 2147483646 h 756"/>
              <a:gd name="T44" fmla="*/ 2147483646 w 672"/>
              <a:gd name="T45" fmla="*/ 2147483646 h 756"/>
              <a:gd name="T46" fmla="*/ 2147483646 w 672"/>
              <a:gd name="T47" fmla="*/ 2147483646 h 756"/>
              <a:gd name="T48" fmla="*/ 2147483646 w 672"/>
              <a:gd name="T49" fmla="*/ 2147483646 h 756"/>
              <a:gd name="T50" fmla="*/ 2147483646 w 672"/>
              <a:gd name="T51" fmla="*/ 2147483646 h 756"/>
              <a:gd name="T52" fmla="*/ 0 w 672"/>
              <a:gd name="T53" fmla="*/ 2147483646 h 756"/>
              <a:gd name="T54" fmla="*/ 2147483646 w 672"/>
              <a:gd name="T55" fmla="*/ 2147483646 h 756"/>
              <a:gd name="T56" fmla="*/ 2147483646 w 672"/>
              <a:gd name="T57" fmla="*/ 2147483646 h 756"/>
              <a:gd name="T58" fmla="*/ 2147483646 w 672"/>
              <a:gd name="T59" fmla="*/ 2147483646 h 756"/>
              <a:gd name="T60" fmla="*/ 2147483646 w 672"/>
              <a:gd name="T61" fmla="*/ 2147483646 h 756"/>
              <a:gd name="T62" fmla="*/ 2147483646 w 672"/>
              <a:gd name="T63" fmla="*/ 2147483646 h 756"/>
              <a:gd name="T64" fmla="*/ 2147483646 w 672"/>
              <a:gd name="T65" fmla="*/ 2147483646 h 756"/>
              <a:gd name="T66" fmla="*/ 2147483646 w 672"/>
              <a:gd name="T67" fmla="*/ 2147483646 h 756"/>
              <a:gd name="T68" fmla="*/ 2147483646 w 672"/>
              <a:gd name="T69" fmla="*/ 2147483646 h 756"/>
              <a:gd name="T70" fmla="*/ 2147483646 w 672"/>
              <a:gd name="T71" fmla="*/ 2147483646 h 756"/>
              <a:gd name="T72" fmla="*/ 2147483646 w 672"/>
              <a:gd name="T73" fmla="*/ 2147483646 h 756"/>
              <a:gd name="T74" fmla="*/ 2147483646 w 672"/>
              <a:gd name="T75" fmla="*/ 2147483646 h 756"/>
              <a:gd name="T76" fmla="*/ 2147483646 w 672"/>
              <a:gd name="T77" fmla="*/ 2147483646 h 75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w 672"/>
              <a:gd name="T118" fmla="*/ 0 h 756"/>
              <a:gd name="T119" fmla="*/ 672 w 672"/>
              <a:gd name="T120" fmla="*/ 756 h 756"/>
            </a:gdLst>
            <a:ahLst/>
            <a:cxnLst>
              <a:cxn ang="T78">
                <a:pos x="T0" y="T1"/>
              </a:cxn>
              <a:cxn ang="T79">
                <a:pos x="T2" y="T3"/>
              </a:cxn>
              <a:cxn ang="T80">
                <a:pos x="T4" y="T5"/>
              </a:cxn>
              <a:cxn ang="T81">
                <a:pos x="T6" y="T7"/>
              </a:cxn>
              <a:cxn ang="T82">
                <a:pos x="T8" y="T9"/>
              </a:cxn>
              <a:cxn ang="T83">
                <a:pos x="T10" y="T11"/>
              </a:cxn>
              <a:cxn ang="T84">
                <a:pos x="T12" y="T13"/>
              </a:cxn>
              <a:cxn ang="T85">
                <a:pos x="T14" y="T15"/>
              </a:cxn>
              <a:cxn ang="T86">
                <a:pos x="T16" y="T17"/>
              </a:cxn>
              <a:cxn ang="T87">
                <a:pos x="T18" y="T19"/>
              </a:cxn>
              <a:cxn ang="T88">
                <a:pos x="T20" y="T21"/>
              </a:cxn>
              <a:cxn ang="T89">
                <a:pos x="T22" y="T23"/>
              </a:cxn>
              <a:cxn ang="T90">
                <a:pos x="T24" y="T25"/>
              </a:cxn>
              <a:cxn ang="T91">
                <a:pos x="T26" y="T27"/>
              </a:cxn>
              <a:cxn ang="T92">
                <a:pos x="T28" y="T29"/>
              </a:cxn>
              <a:cxn ang="T93">
                <a:pos x="T30" y="T31"/>
              </a:cxn>
              <a:cxn ang="T94">
                <a:pos x="T32" y="T33"/>
              </a:cxn>
              <a:cxn ang="T95">
                <a:pos x="T34" y="T35"/>
              </a:cxn>
              <a:cxn ang="T96">
                <a:pos x="T36" y="T37"/>
              </a:cxn>
              <a:cxn ang="T97">
                <a:pos x="T38" y="T39"/>
              </a:cxn>
              <a:cxn ang="T98">
                <a:pos x="T40" y="T41"/>
              </a:cxn>
              <a:cxn ang="T99">
                <a:pos x="T42" y="T43"/>
              </a:cxn>
              <a:cxn ang="T100">
                <a:pos x="T44" y="T45"/>
              </a:cxn>
              <a:cxn ang="T101">
                <a:pos x="T46" y="T47"/>
              </a:cxn>
              <a:cxn ang="T102">
                <a:pos x="T48" y="T49"/>
              </a:cxn>
              <a:cxn ang="T103">
                <a:pos x="T50" y="T51"/>
              </a:cxn>
              <a:cxn ang="T104">
                <a:pos x="T52" y="T53"/>
              </a:cxn>
              <a:cxn ang="T105">
                <a:pos x="T54" y="T55"/>
              </a:cxn>
              <a:cxn ang="T106">
                <a:pos x="T56" y="T57"/>
              </a:cxn>
              <a:cxn ang="T107">
                <a:pos x="T58" y="T59"/>
              </a:cxn>
              <a:cxn ang="T108">
                <a:pos x="T60" y="T61"/>
              </a:cxn>
              <a:cxn ang="T109">
                <a:pos x="T62" y="T63"/>
              </a:cxn>
              <a:cxn ang="T110">
                <a:pos x="T64" y="T65"/>
              </a:cxn>
              <a:cxn ang="T111">
                <a:pos x="T66" y="T67"/>
              </a:cxn>
              <a:cxn ang="T112">
                <a:pos x="T68" y="T69"/>
              </a:cxn>
              <a:cxn ang="T113">
                <a:pos x="T70" y="T71"/>
              </a:cxn>
              <a:cxn ang="T114">
                <a:pos x="T72" y="T73"/>
              </a:cxn>
              <a:cxn ang="T115">
                <a:pos x="T74" y="T75"/>
              </a:cxn>
              <a:cxn ang="T116">
                <a:pos x="T76" y="T77"/>
              </a:cxn>
            </a:cxnLst>
            <a:rect l="T117" t="T118" r="T119" b="T120"/>
            <a:pathLst>
              <a:path w="672" h="756">
                <a:moveTo>
                  <a:pt x="672" y="536"/>
                </a:moveTo>
                <a:lnTo>
                  <a:pt x="571" y="531"/>
                </a:lnTo>
                <a:lnTo>
                  <a:pt x="571" y="494"/>
                </a:lnTo>
                <a:lnTo>
                  <a:pt x="535" y="489"/>
                </a:lnTo>
                <a:lnTo>
                  <a:pt x="535" y="455"/>
                </a:lnTo>
                <a:lnTo>
                  <a:pt x="499" y="417"/>
                </a:lnTo>
                <a:lnTo>
                  <a:pt x="495" y="379"/>
                </a:lnTo>
                <a:lnTo>
                  <a:pt x="462" y="344"/>
                </a:lnTo>
                <a:lnTo>
                  <a:pt x="462" y="107"/>
                </a:lnTo>
                <a:lnTo>
                  <a:pt x="427" y="111"/>
                </a:lnTo>
                <a:lnTo>
                  <a:pt x="422" y="64"/>
                </a:lnTo>
                <a:lnTo>
                  <a:pt x="391" y="64"/>
                </a:lnTo>
                <a:lnTo>
                  <a:pt x="391" y="29"/>
                </a:lnTo>
                <a:lnTo>
                  <a:pt x="362" y="0"/>
                </a:lnTo>
                <a:lnTo>
                  <a:pt x="290" y="187"/>
                </a:lnTo>
                <a:lnTo>
                  <a:pt x="254" y="192"/>
                </a:lnTo>
                <a:lnTo>
                  <a:pt x="218" y="305"/>
                </a:lnTo>
                <a:lnTo>
                  <a:pt x="198" y="344"/>
                </a:lnTo>
                <a:lnTo>
                  <a:pt x="177" y="379"/>
                </a:lnTo>
                <a:lnTo>
                  <a:pt x="174" y="396"/>
                </a:lnTo>
                <a:lnTo>
                  <a:pt x="137" y="459"/>
                </a:lnTo>
                <a:lnTo>
                  <a:pt x="110" y="515"/>
                </a:lnTo>
                <a:lnTo>
                  <a:pt x="73" y="575"/>
                </a:lnTo>
                <a:lnTo>
                  <a:pt x="49" y="616"/>
                </a:lnTo>
                <a:lnTo>
                  <a:pt x="41" y="667"/>
                </a:lnTo>
                <a:lnTo>
                  <a:pt x="24" y="711"/>
                </a:lnTo>
                <a:lnTo>
                  <a:pt x="0" y="752"/>
                </a:lnTo>
                <a:lnTo>
                  <a:pt x="238" y="744"/>
                </a:lnTo>
                <a:lnTo>
                  <a:pt x="270" y="727"/>
                </a:lnTo>
                <a:lnTo>
                  <a:pt x="318" y="756"/>
                </a:lnTo>
                <a:lnTo>
                  <a:pt x="334" y="744"/>
                </a:lnTo>
                <a:lnTo>
                  <a:pt x="379" y="697"/>
                </a:lnTo>
                <a:lnTo>
                  <a:pt x="418" y="667"/>
                </a:lnTo>
                <a:lnTo>
                  <a:pt x="467" y="642"/>
                </a:lnTo>
                <a:lnTo>
                  <a:pt x="528" y="625"/>
                </a:lnTo>
                <a:lnTo>
                  <a:pt x="591" y="600"/>
                </a:lnTo>
                <a:lnTo>
                  <a:pt x="628" y="583"/>
                </a:lnTo>
                <a:lnTo>
                  <a:pt x="628" y="587"/>
                </a:lnTo>
                <a:lnTo>
                  <a:pt x="672" y="536"/>
                </a:lnTo>
                <a:close/>
              </a:path>
            </a:pathLst>
          </a:custGeom>
          <a:solidFill>
            <a:srgbClr val="FFFF00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3" name="Freeform 1461"/>
          <p:cNvSpPr>
            <a:spLocks noChangeAspect="1" noEditPoints="1"/>
          </p:cNvSpPr>
          <p:nvPr/>
        </p:nvSpPr>
        <p:spPr bwMode="auto">
          <a:xfrm>
            <a:off x="6961188" y="2233613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4" name="Freeform 1462"/>
          <p:cNvSpPr>
            <a:spLocks noChangeAspect="1" noEditPoints="1"/>
          </p:cNvSpPr>
          <p:nvPr/>
        </p:nvSpPr>
        <p:spPr bwMode="auto">
          <a:xfrm>
            <a:off x="6935788" y="2260600"/>
            <a:ext cx="25400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7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3" y="4"/>
                </a:lnTo>
                <a:lnTo>
                  <a:pt x="44" y="4"/>
                </a:lnTo>
                <a:lnTo>
                  <a:pt x="44" y="5"/>
                </a:lnTo>
                <a:lnTo>
                  <a:pt x="45" y="6"/>
                </a:lnTo>
                <a:lnTo>
                  <a:pt x="46" y="8"/>
                </a:ln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2"/>
                </a:lnTo>
                <a:lnTo>
                  <a:pt x="48" y="13"/>
                </a:lnTo>
                <a:lnTo>
                  <a:pt x="48" y="14"/>
                </a:lnTo>
                <a:lnTo>
                  <a:pt x="48" y="15"/>
                </a:lnTo>
                <a:lnTo>
                  <a:pt x="48" y="18"/>
                </a:lnTo>
                <a:lnTo>
                  <a:pt x="48" y="19"/>
                </a:lnTo>
                <a:lnTo>
                  <a:pt x="48" y="20"/>
                </a:lnTo>
                <a:lnTo>
                  <a:pt x="47" y="22"/>
                </a:lnTo>
                <a:lnTo>
                  <a:pt x="47" y="23"/>
                </a:lnTo>
                <a:lnTo>
                  <a:pt x="47" y="24"/>
                </a:lnTo>
                <a:lnTo>
                  <a:pt x="46" y="26"/>
                </a:lnTo>
                <a:lnTo>
                  <a:pt x="45" y="28"/>
                </a:lnTo>
                <a:lnTo>
                  <a:pt x="44" y="29"/>
                </a:lnTo>
                <a:lnTo>
                  <a:pt x="43" y="30"/>
                </a:lnTo>
                <a:lnTo>
                  <a:pt x="42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5"/>
                </a:lnTo>
                <a:lnTo>
                  <a:pt x="34" y="35"/>
                </a:lnTo>
                <a:lnTo>
                  <a:pt x="35" y="36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3" y="45"/>
                </a:lnTo>
                <a:lnTo>
                  <a:pt x="53" y="63"/>
                </a:lnTo>
                <a:lnTo>
                  <a:pt x="43" y="63"/>
                </a:lnTo>
                <a:lnTo>
                  <a:pt x="35" y="50"/>
                </a:lnTo>
                <a:lnTo>
                  <a:pt x="33" y="48"/>
                </a:lnTo>
                <a:lnTo>
                  <a:pt x="33" y="46"/>
                </a:lnTo>
                <a:lnTo>
                  <a:pt x="32" y="45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8" y="39"/>
                </a:lnTo>
                <a:lnTo>
                  <a:pt x="27" y="38"/>
                </a:lnTo>
                <a:lnTo>
                  <a:pt x="26" y="38"/>
                </a:lnTo>
                <a:lnTo>
                  <a:pt x="24" y="36"/>
                </a:lnTo>
                <a:lnTo>
                  <a:pt x="23" y="35"/>
                </a:lnTo>
                <a:lnTo>
                  <a:pt x="20" y="35"/>
                </a:lnTo>
                <a:lnTo>
                  <a:pt x="19" y="35"/>
                </a:lnTo>
                <a:lnTo>
                  <a:pt x="18" y="35"/>
                </a:lnTo>
                <a:lnTo>
                  <a:pt x="9" y="35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8"/>
                </a:move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0" y="28"/>
                </a:lnTo>
                <a:lnTo>
                  <a:pt x="32" y="26"/>
                </a:lnTo>
                <a:lnTo>
                  <a:pt x="33" y="26"/>
                </a:lnTo>
                <a:lnTo>
                  <a:pt x="34" y="26"/>
                </a:lnTo>
                <a:lnTo>
                  <a:pt x="35" y="25"/>
                </a:lnTo>
                <a:lnTo>
                  <a:pt x="36" y="25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6"/>
                </a:lnTo>
                <a:lnTo>
                  <a:pt x="39" y="15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9" y="8"/>
                </a:lnTo>
                <a:lnTo>
                  <a:pt x="9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5" name="Freeform 1463"/>
          <p:cNvSpPr>
            <a:spLocks noChangeAspect="1" noEditPoints="1"/>
          </p:cNvSpPr>
          <p:nvPr/>
        </p:nvSpPr>
        <p:spPr bwMode="auto">
          <a:xfrm>
            <a:off x="6961188" y="2260600"/>
            <a:ext cx="4762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6" name="Freeform 1464"/>
          <p:cNvSpPr>
            <a:spLocks noChangeAspect="1" noEditPoints="1"/>
          </p:cNvSpPr>
          <p:nvPr/>
        </p:nvSpPr>
        <p:spPr bwMode="auto">
          <a:xfrm>
            <a:off x="6970713" y="2265363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7" name="Freeform 1465"/>
          <p:cNvSpPr>
            <a:spLocks noChangeAspect="1" noEditPoints="1"/>
          </p:cNvSpPr>
          <p:nvPr/>
        </p:nvSpPr>
        <p:spPr bwMode="auto">
          <a:xfrm>
            <a:off x="6943725" y="2286000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3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8" name="Freeform 1466"/>
          <p:cNvSpPr>
            <a:spLocks noChangeAspect="1" noEditPoints="1"/>
          </p:cNvSpPr>
          <p:nvPr/>
        </p:nvSpPr>
        <p:spPr bwMode="auto">
          <a:xfrm>
            <a:off x="6965950" y="2292350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6" y="38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8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8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79" name="Freeform 1467"/>
          <p:cNvSpPr>
            <a:spLocks noChangeAspect="1"/>
          </p:cNvSpPr>
          <p:nvPr/>
        </p:nvSpPr>
        <p:spPr bwMode="auto">
          <a:xfrm>
            <a:off x="6915150" y="2312988"/>
            <a:ext cx="19050" cy="25400"/>
          </a:xfrm>
          <a:custGeom>
            <a:avLst/>
            <a:gdLst>
              <a:gd name="T0" fmla="*/ 0 w 40"/>
              <a:gd name="T1" fmla="*/ 2147483646 h 63"/>
              <a:gd name="T2" fmla="*/ 0 w 40"/>
              <a:gd name="T3" fmla="*/ 0 h 63"/>
              <a:gd name="T4" fmla="*/ 2147483646 w 40"/>
              <a:gd name="T5" fmla="*/ 0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0 w 40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3"/>
              <a:gd name="T35" fmla="*/ 40 w 40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3">
                <a:moveTo>
                  <a:pt x="0" y="63"/>
                </a:moveTo>
                <a:lnTo>
                  <a:pt x="0" y="0"/>
                </a:lnTo>
                <a:lnTo>
                  <a:pt x="40" y="0"/>
                </a:lnTo>
                <a:lnTo>
                  <a:pt x="40" y="7"/>
                </a:lnTo>
                <a:lnTo>
                  <a:pt x="9" y="7"/>
                </a:lnTo>
                <a:lnTo>
                  <a:pt x="9" y="26"/>
                </a:lnTo>
                <a:lnTo>
                  <a:pt x="35" y="26"/>
                </a:lnTo>
                <a:lnTo>
                  <a:pt x="35" y="34"/>
                </a:lnTo>
                <a:lnTo>
                  <a:pt x="9" y="34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0" name="Freeform 1468"/>
          <p:cNvSpPr>
            <a:spLocks noChangeAspect="1" noEditPoints="1"/>
          </p:cNvSpPr>
          <p:nvPr/>
        </p:nvSpPr>
        <p:spPr bwMode="auto">
          <a:xfrm>
            <a:off x="6937375" y="231775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1" name="Freeform 1469"/>
          <p:cNvSpPr>
            <a:spLocks noChangeAspect="1" noEditPoints="1"/>
          </p:cNvSpPr>
          <p:nvPr/>
        </p:nvSpPr>
        <p:spPr bwMode="auto">
          <a:xfrm>
            <a:off x="6959600" y="2317750"/>
            <a:ext cx="15875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1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2" name="Freeform 1470"/>
          <p:cNvSpPr>
            <a:spLocks noChangeAspect="1" noEditPoints="1"/>
          </p:cNvSpPr>
          <p:nvPr/>
        </p:nvSpPr>
        <p:spPr bwMode="auto">
          <a:xfrm>
            <a:off x="6980238" y="231775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3" name="Rectangle 1471"/>
          <p:cNvSpPr>
            <a:spLocks noChangeAspect="1" noChangeArrowheads="1"/>
          </p:cNvSpPr>
          <p:nvPr/>
        </p:nvSpPr>
        <p:spPr bwMode="auto">
          <a:xfrm>
            <a:off x="6532563" y="3094038"/>
            <a:ext cx="4762" cy="23812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484" name="Freeform 1472"/>
          <p:cNvSpPr>
            <a:spLocks noChangeAspect="1" noEditPoints="1"/>
          </p:cNvSpPr>
          <p:nvPr/>
        </p:nvSpPr>
        <p:spPr bwMode="auto">
          <a:xfrm>
            <a:off x="6542088" y="30988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5" name="Rectangle 1473"/>
          <p:cNvSpPr>
            <a:spLocks noChangeAspect="1" noChangeArrowheads="1"/>
          </p:cNvSpPr>
          <p:nvPr/>
        </p:nvSpPr>
        <p:spPr bwMode="auto">
          <a:xfrm>
            <a:off x="6564313" y="3094038"/>
            <a:ext cx="3175" cy="23812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486" name="Freeform 1474"/>
          <p:cNvSpPr>
            <a:spLocks noChangeAspect="1"/>
          </p:cNvSpPr>
          <p:nvPr/>
        </p:nvSpPr>
        <p:spPr bwMode="auto">
          <a:xfrm>
            <a:off x="6570663" y="3098800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2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7" name="Freeform 1475"/>
          <p:cNvSpPr>
            <a:spLocks noChangeAspect="1" noEditPoints="1"/>
          </p:cNvSpPr>
          <p:nvPr/>
        </p:nvSpPr>
        <p:spPr bwMode="auto">
          <a:xfrm>
            <a:off x="6600825" y="3098800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8" name="Freeform 1476"/>
          <p:cNvSpPr>
            <a:spLocks noChangeAspect="1"/>
          </p:cNvSpPr>
          <p:nvPr/>
        </p:nvSpPr>
        <p:spPr bwMode="auto">
          <a:xfrm>
            <a:off x="6634163" y="3094038"/>
            <a:ext cx="26987" cy="23812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4" y="0"/>
                </a:lnTo>
                <a:lnTo>
                  <a:pt x="26" y="44"/>
                </a:lnTo>
                <a:lnTo>
                  <a:pt x="27" y="48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1" y="43"/>
                </a:lnTo>
                <a:lnTo>
                  <a:pt x="44" y="0"/>
                </a:lnTo>
                <a:lnTo>
                  <a:pt x="58" y="0"/>
                </a:lnTo>
                <a:lnTo>
                  <a:pt x="58" y="63"/>
                </a:lnTo>
                <a:lnTo>
                  <a:pt x="49" y="63"/>
                </a:lnTo>
                <a:lnTo>
                  <a:pt x="49" y="7"/>
                </a:lnTo>
                <a:lnTo>
                  <a:pt x="34" y="63"/>
                </a:lnTo>
                <a:lnTo>
                  <a:pt x="24" y="63"/>
                </a:lnTo>
                <a:lnTo>
                  <a:pt x="8" y="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89" name="Freeform 1477"/>
          <p:cNvSpPr>
            <a:spLocks noChangeAspect="1" noEditPoints="1"/>
          </p:cNvSpPr>
          <p:nvPr/>
        </p:nvSpPr>
        <p:spPr bwMode="auto">
          <a:xfrm>
            <a:off x="6664325" y="3098800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0" name="Freeform 1478"/>
          <p:cNvSpPr>
            <a:spLocks noChangeAspect="1"/>
          </p:cNvSpPr>
          <p:nvPr/>
        </p:nvSpPr>
        <p:spPr bwMode="auto">
          <a:xfrm>
            <a:off x="6686550" y="3098800"/>
            <a:ext cx="12700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2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1" name="Freeform 1479"/>
          <p:cNvSpPr>
            <a:spLocks noChangeAspect="1" noEditPoints="1"/>
          </p:cNvSpPr>
          <p:nvPr/>
        </p:nvSpPr>
        <p:spPr bwMode="auto">
          <a:xfrm>
            <a:off x="6700838" y="3094038"/>
            <a:ext cx="3175" cy="23812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2" name="Freeform 1480"/>
          <p:cNvSpPr>
            <a:spLocks noChangeAspect="1"/>
          </p:cNvSpPr>
          <p:nvPr/>
        </p:nvSpPr>
        <p:spPr bwMode="auto">
          <a:xfrm>
            <a:off x="6708775" y="3098800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3" name="Freeform 1481"/>
          <p:cNvSpPr>
            <a:spLocks noChangeAspect="1"/>
          </p:cNvSpPr>
          <p:nvPr/>
        </p:nvSpPr>
        <p:spPr bwMode="auto">
          <a:xfrm>
            <a:off x="6731000" y="3094038"/>
            <a:ext cx="15875" cy="23812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2"/>
                </a:lnTo>
                <a:lnTo>
                  <a:pt x="9" y="21"/>
                </a:lnTo>
                <a:lnTo>
                  <a:pt x="11" y="20"/>
                </a:lnTo>
                <a:lnTo>
                  <a:pt x="12" y="19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6" y="15"/>
                </a:lnTo>
                <a:lnTo>
                  <a:pt x="27" y="16"/>
                </a:lnTo>
                <a:lnTo>
                  <a:pt x="28" y="16"/>
                </a:lnTo>
                <a:lnTo>
                  <a:pt x="29" y="16"/>
                </a:lnTo>
                <a:lnTo>
                  <a:pt x="30" y="17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3"/>
                </a:lnTo>
                <a:lnTo>
                  <a:pt x="35" y="25"/>
                </a:lnTo>
                <a:lnTo>
                  <a:pt x="35" y="26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9" y="63"/>
                </a:lnTo>
                <a:lnTo>
                  <a:pt x="29" y="34"/>
                </a:lnTo>
                <a:lnTo>
                  <a:pt x="29" y="33"/>
                </a:lnTo>
                <a:lnTo>
                  <a:pt x="29" y="32"/>
                </a:lnTo>
                <a:lnTo>
                  <a:pt x="29" y="30"/>
                </a:lnTo>
                <a:lnTo>
                  <a:pt x="28" y="29"/>
                </a:lnTo>
                <a:lnTo>
                  <a:pt x="28" y="28"/>
                </a:lnTo>
                <a:lnTo>
                  <a:pt x="27" y="26"/>
                </a:lnTo>
                <a:lnTo>
                  <a:pt x="27" y="25"/>
                </a:lnTo>
                <a:lnTo>
                  <a:pt x="26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3" y="25"/>
                </a:lnTo>
                <a:lnTo>
                  <a:pt x="12" y="25"/>
                </a:lnTo>
                <a:lnTo>
                  <a:pt x="11" y="26"/>
                </a:lnTo>
                <a:lnTo>
                  <a:pt x="10" y="29"/>
                </a:lnTo>
                <a:lnTo>
                  <a:pt x="9" y="30"/>
                </a:lnTo>
                <a:lnTo>
                  <a:pt x="9" y="31"/>
                </a:ln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8" y="36"/>
                </a:lnTo>
                <a:lnTo>
                  <a:pt x="8" y="39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4" name="Freeform 1482"/>
          <p:cNvSpPr>
            <a:spLocks noChangeAspect="1" noEditPoints="1"/>
          </p:cNvSpPr>
          <p:nvPr/>
        </p:nvSpPr>
        <p:spPr bwMode="auto">
          <a:xfrm>
            <a:off x="6751638" y="309880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5" name="Freeform 1483"/>
          <p:cNvSpPr>
            <a:spLocks noChangeAspect="1"/>
          </p:cNvSpPr>
          <p:nvPr/>
        </p:nvSpPr>
        <p:spPr bwMode="auto">
          <a:xfrm>
            <a:off x="5659438" y="2981325"/>
            <a:ext cx="25400" cy="25400"/>
          </a:xfrm>
          <a:custGeom>
            <a:avLst/>
            <a:gdLst>
              <a:gd name="T0" fmla="*/ 2147483646 w 51"/>
              <a:gd name="T1" fmla="*/ 2147483646 h 65"/>
              <a:gd name="T2" fmla="*/ 2147483646 w 51"/>
              <a:gd name="T3" fmla="*/ 2147483646 h 65"/>
              <a:gd name="T4" fmla="*/ 2147483646 w 51"/>
              <a:gd name="T5" fmla="*/ 2147483646 h 65"/>
              <a:gd name="T6" fmla="*/ 2147483646 w 51"/>
              <a:gd name="T7" fmla="*/ 2147483646 h 65"/>
              <a:gd name="T8" fmla="*/ 2147483646 w 51"/>
              <a:gd name="T9" fmla="*/ 2147483646 h 65"/>
              <a:gd name="T10" fmla="*/ 2147483646 w 51"/>
              <a:gd name="T11" fmla="*/ 2147483646 h 65"/>
              <a:gd name="T12" fmla="*/ 2147483646 w 51"/>
              <a:gd name="T13" fmla="*/ 2147483646 h 65"/>
              <a:gd name="T14" fmla="*/ 2147483646 w 51"/>
              <a:gd name="T15" fmla="*/ 2147483646 h 65"/>
              <a:gd name="T16" fmla="*/ 2147483646 w 51"/>
              <a:gd name="T17" fmla="*/ 2147483646 h 65"/>
              <a:gd name="T18" fmla="*/ 2147483646 w 51"/>
              <a:gd name="T19" fmla="*/ 2147483646 h 65"/>
              <a:gd name="T20" fmla="*/ 2147483646 w 51"/>
              <a:gd name="T21" fmla="*/ 2147483646 h 65"/>
              <a:gd name="T22" fmla="*/ 2147483646 w 51"/>
              <a:gd name="T23" fmla="*/ 2147483646 h 65"/>
              <a:gd name="T24" fmla="*/ 2147483646 w 51"/>
              <a:gd name="T25" fmla="*/ 2147483646 h 65"/>
              <a:gd name="T26" fmla="*/ 2147483646 w 51"/>
              <a:gd name="T27" fmla="*/ 2147483646 h 65"/>
              <a:gd name="T28" fmla="*/ 2147483646 w 51"/>
              <a:gd name="T29" fmla="*/ 2147483646 h 65"/>
              <a:gd name="T30" fmla="*/ 0 w 51"/>
              <a:gd name="T31" fmla="*/ 2147483646 h 65"/>
              <a:gd name="T32" fmla="*/ 0 w 51"/>
              <a:gd name="T33" fmla="*/ 2147483646 h 65"/>
              <a:gd name="T34" fmla="*/ 0 w 51"/>
              <a:gd name="T35" fmla="*/ 2147483646 h 65"/>
              <a:gd name="T36" fmla="*/ 0 w 51"/>
              <a:gd name="T37" fmla="*/ 2147483646 h 65"/>
              <a:gd name="T38" fmla="*/ 2147483646 w 51"/>
              <a:gd name="T39" fmla="*/ 2147483646 h 65"/>
              <a:gd name="T40" fmla="*/ 2147483646 w 51"/>
              <a:gd name="T41" fmla="*/ 2147483646 h 65"/>
              <a:gd name="T42" fmla="*/ 2147483646 w 51"/>
              <a:gd name="T43" fmla="*/ 2147483646 h 65"/>
              <a:gd name="T44" fmla="*/ 2147483646 w 51"/>
              <a:gd name="T45" fmla="*/ 2147483646 h 65"/>
              <a:gd name="T46" fmla="*/ 2147483646 w 51"/>
              <a:gd name="T47" fmla="*/ 2147483646 h 65"/>
              <a:gd name="T48" fmla="*/ 2147483646 w 51"/>
              <a:gd name="T49" fmla="*/ 2147483646 h 65"/>
              <a:gd name="T50" fmla="*/ 2147483646 w 51"/>
              <a:gd name="T51" fmla="*/ 0 h 65"/>
              <a:gd name="T52" fmla="*/ 2147483646 w 51"/>
              <a:gd name="T53" fmla="*/ 0 h 65"/>
              <a:gd name="T54" fmla="*/ 2147483646 w 51"/>
              <a:gd name="T55" fmla="*/ 0 h 65"/>
              <a:gd name="T56" fmla="*/ 2147483646 w 51"/>
              <a:gd name="T57" fmla="*/ 2147483646 h 65"/>
              <a:gd name="T58" fmla="*/ 2147483646 w 51"/>
              <a:gd name="T59" fmla="*/ 2147483646 h 65"/>
              <a:gd name="T60" fmla="*/ 2147483646 w 51"/>
              <a:gd name="T61" fmla="*/ 2147483646 h 65"/>
              <a:gd name="T62" fmla="*/ 2147483646 w 51"/>
              <a:gd name="T63" fmla="*/ 2147483646 h 65"/>
              <a:gd name="T64" fmla="*/ 2147483646 w 51"/>
              <a:gd name="T65" fmla="*/ 2147483646 h 65"/>
              <a:gd name="T66" fmla="*/ 2147483646 w 51"/>
              <a:gd name="T67" fmla="*/ 2147483646 h 65"/>
              <a:gd name="T68" fmla="*/ 2147483646 w 51"/>
              <a:gd name="T69" fmla="*/ 2147483646 h 65"/>
              <a:gd name="T70" fmla="*/ 2147483646 w 51"/>
              <a:gd name="T71" fmla="*/ 2147483646 h 65"/>
              <a:gd name="T72" fmla="*/ 2147483646 w 51"/>
              <a:gd name="T73" fmla="*/ 2147483646 h 65"/>
              <a:gd name="T74" fmla="*/ 2147483646 w 51"/>
              <a:gd name="T75" fmla="*/ 2147483646 h 65"/>
              <a:gd name="T76" fmla="*/ 2147483646 w 51"/>
              <a:gd name="T77" fmla="*/ 2147483646 h 65"/>
              <a:gd name="T78" fmla="*/ 2147483646 w 51"/>
              <a:gd name="T79" fmla="*/ 2147483646 h 65"/>
              <a:gd name="T80" fmla="*/ 2147483646 w 51"/>
              <a:gd name="T81" fmla="*/ 2147483646 h 65"/>
              <a:gd name="T82" fmla="*/ 2147483646 w 51"/>
              <a:gd name="T83" fmla="*/ 2147483646 h 65"/>
              <a:gd name="T84" fmla="*/ 2147483646 w 51"/>
              <a:gd name="T85" fmla="*/ 2147483646 h 65"/>
              <a:gd name="T86" fmla="*/ 2147483646 w 51"/>
              <a:gd name="T87" fmla="*/ 2147483646 h 65"/>
              <a:gd name="T88" fmla="*/ 2147483646 w 51"/>
              <a:gd name="T89" fmla="*/ 2147483646 h 65"/>
              <a:gd name="T90" fmla="*/ 2147483646 w 51"/>
              <a:gd name="T91" fmla="*/ 2147483646 h 65"/>
              <a:gd name="T92" fmla="*/ 2147483646 w 51"/>
              <a:gd name="T93" fmla="*/ 2147483646 h 65"/>
              <a:gd name="T94" fmla="*/ 2147483646 w 51"/>
              <a:gd name="T95" fmla="*/ 2147483646 h 65"/>
              <a:gd name="T96" fmla="*/ 2147483646 w 51"/>
              <a:gd name="T97" fmla="*/ 2147483646 h 65"/>
              <a:gd name="T98" fmla="*/ 2147483646 w 51"/>
              <a:gd name="T99" fmla="*/ 2147483646 h 65"/>
              <a:gd name="T100" fmla="*/ 2147483646 w 51"/>
              <a:gd name="T101" fmla="*/ 2147483646 h 65"/>
              <a:gd name="T102" fmla="*/ 2147483646 w 51"/>
              <a:gd name="T103" fmla="*/ 2147483646 h 65"/>
              <a:gd name="T104" fmla="*/ 2147483646 w 51"/>
              <a:gd name="T105" fmla="*/ 2147483646 h 65"/>
              <a:gd name="T106" fmla="*/ 2147483646 w 51"/>
              <a:gd name="T107" fmla="*/ 2147483646 h 65"/>
              <a:gd name="T108" fmla="*/ 2147483646 w 51"/>
              <a:gd name="T109" fmla="*/ 2147483646 h 65"/>
              <a:gd name="T110" fmla="*/ 2147483646 w 51"/>
              <a:gd name="T111" fmla="*/ 2147483646 h 65"/>
              <a:gd name="T112" fmla="*/ 2147483646 w 51"/>
              <a:gd name="T113" fmla="*/ 2147483646 h 65"/>
              <a:gd name="T114" fmla="*/ 2147483646 w 51"/>
              <a:gd name="T115" fmla="*/ 2147483646 h 65"/>
              <a:gd name="T116" fmla="*/ 2147483646 w 51"/>
              <a:gd name="T117" fmla="*/ 2147483646 h 65"/>
              <a:gd name="T118" fmla="*/ 2147483646 w 51"/>
              <a:gd name="T119" fmla="*/ 2147483646 h 65"/>
              <a:gd name="T120" fmla="*/ 2147483646 w 51"/>
              <a:gd name="T121" fmla="*/ 2147483646 h 65"/>
              <a:gd name="T122" fmla="*/ 2147483646 w 51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5"/>
              <a:gd name="T188" fmla="*/ 51 w 51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5">
                <a:moveTo>
                  <a:pt x="43" y="42"/>
                </a:moveTo>
                <a:lnTo>
                  <a:pt x="51" y="44"/>
                </a:lnTo>
                <a:lnTo>
                  <a:pt x="50" y="46"/>
                </a:lnTo>
                <a:lnTo>
                  <a:pt x="50" y="47"/>
                </a:lnTo>
                <a:lnTo>
                  <a:pt x="50" y="49"/>
                </a:lnTo>
                <a:lnTo>
                  <a:pt x="49" y="51"/>
                </a:lnTo>
                <a:lnTo>
                  <a:pt x="48" y="53"/>
                </a:lnTo>
                <a:lnTo>
                  <a:pt x="47" y="55"/>
                </a:lnTo>
                <a:lnTo>
                  <a:pt x="45" y="56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7" y="63"/>
                </a:lnTo>
                <a:lnTo>
                  <a:pt x="36" y="63"/>
                </a:lnTo>
                <a:lnTo>
                  <a:pt x="35" y="64"/>
                </a:lnTo>
                <a:lnTo>
                  <a:pt x="34" y="64"/>
                </a:lnTo>
                <a:lnTo>
                  <a:pt x="33" y="64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1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1" y="61"/>
                </a:lnTo>
                <a:lnTo>
                  <a:pt x="10" y="60"/>
                </a:lnTo>
                <a:lnTo>
                  <a:pt x="9" y="59"/>
                </a:lnTo>
                <a:lnTo>
                  <a:pt x="8" y="57"/>
                </a:lnTo>
                <a:lnTo>
                  <a:pt x="7" y="56"/>
                </a:lnTo>
                <a:lnTo>
                  <a:pt x="6" y="54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8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4"/>
                </a:lnTo>
                <a:lnTo>
                  <a:pt x="13" y="3"/>
                </a:lnTo>
                <a:lnTo>
                  <a:pt x="14" y="3"/>
                </a:lnTo>
                <a:lnTo>
                  <a:pt x="16" y="2"/>
                </a:lnTo>
                <a:lnTo>
                  <a:pt x="17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1"/>
                </a:lnTo>
                <a:lnTo>
                  <a:pt x="34" y="1"/>
                </a:lnTo>
                <a:lnTo>
                  <a:pt x="35" y="1"/>
                </a:lnTo>
                <a:lnTo>
                  <a:pt x="36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6"/>
                </a:lnTo>
                <a:lnTo>
                  <a:pt x="44" y="6"/>
                </a:lnTo>
                <a:lnTo>
                  <a:pt x="45" y="7"/>
                </a:lnTo>
                <a:lnTo>
                  <a:pt x="46" y="8"/>
                </a:lnTo>
                <a:lnTo>
                  <a:pt x="46" y="10"/>
                </a:lnTo>
                <a:lnTo>
                  <a:pt x="47" y="11"/>
                </a:lnTo>
                <a:lnTo>
                  <a:pt x="48" y="12"/>
                </a:lnTo>
                <a:lnTo>
                  <a:pt x="49" y="14"/>
                </a:lnTo>
                <a:lnTo>
                  <a:pt x="49" y="16"/>
                </a:lnTo>
                <a:lnTo>
                  <a:pt x="50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7"/>
                </a:lnTo>
                <a:lnTo>
                  <a:pt x="40" y="16"/>
                </a:lnTo>
                <a:lnTo>
                  <a:pt x="40" y="14"/>
                </a:lnTo>
                <a:lnTo>
                  <a:pt x="39" y="13"/>
                </a:lnTo>
                <a:lnTo>
                  <a:pt x="37" y="12"/>
                </a:lnTo>
                <a:lnTo>
                  <a:pt x="36" y="12"/>
                </a:lnTo>
                <a:lnTo>
                  <a:pt x="36" y="11"/>
                </a:lnTo>
                <a:lnTo>
                  <a:pt x="35" y="10"/>
                </a:lnTo>
                <a:lnTo>
                  <a:pt x="34" y="10"/>
                </a:lnTo>
                <a:lnTo>
                  <a:pt x="33" y="8"/>
                </a:lnTo>
                <a:lnTo>
                  <a:pt x="32" y="8"/>
                </a:lnTo>
                <a:lnTo>
                  <a:pt x="31" y="7"/>
                </a:lnTo>
                <a:lnTo>
                  <a:pt x="29" y="7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7" y="10"/>
                </a:lnTo>
                <a:lnTo>
                  <a:pt x="15" y="11"/>
                </a:lnTo>
                <a:lnTo>
                  <a:pt x="14" y="12"/>
                </a:lnTo>
                <a:lnTo>
                  <a:pt x="14" y="13"/>
                </a:lnTo>
                <a:lnTo>
                  <a:pt x="13" y="14"/>
                </a:lnTo>
                <a:lnTo>
                  <a:pt x="12" y="15"/>
                </a:lnTo>
                <a:lnTo>
                  <a:pt x="11" y="16"/>
                </a:lnTo>
                <a:lnTo>
                  <a:pt x="11" y="17"/>
                </a:lnTo>
                <a:lnTo>
                  <a:pt x="10" y="19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4"/>
                </a:lnTo>
                <a:lnTo>
                  <a:pt x="8" y="26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lnTo>
                  <a:pt x="9" y="41"/>
                </a:lnTo>
                <a:lnTo>
                  <a:pt x="9" y="43"/>
                </a:lnTo>
                <a:lnTo>
                  <a:pt x="10" y="44"/>
                </a:lnTo>
                <a:lnTo>
                  <a:pt x="10" y="45"/>
                </a:lnTo>
                <a:lnTo>
                  <a:pt x="11" y="47"/>
                </a:lnTo>
                <a:lnTo>
                  <a:pt x="11" y="49"/>
                </a:lnTo>
                <a:lnTo>
                  <a:pt x="12" y="50"/>
                </a:lnTo>
                <a:lnTo>
                  <a:pt x="13" y="51"/>
                </a:lnTo>
                <a:lnTo>
                  <a:pt x="13" y="52"/>
                </a:lnTo>
                <a:lnTo>
                  <a:pt x="14" y="53"/>
                </a:lnTo>
                <a:lnTo>
                  <a:pt x="15" y="54"/>
                </a:lnTo>
                <a:lnTo>
                  <a:pt x="16" y="54"/>
                </a:lnTo>
                <a:lnTo>
                  <a:pt x="17" y="55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3" y="57"/>
                </a:lnTo>
                <a:lnTo>
                  <a:pt x="24" y="57"/>
                </a:lnTo>
                <a:lnTo>
                  <a:pt x="25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31" y="56"/>
                </a:lnTo>
                <a:lnTo>
                  <a:pt x="32" y="56"/>
                </a:lnTo>
                <a:lnTo>
                  <a:pt x="33" y="56"/>
                </a:lnTo>
                <a:lnTo>
                  <a:pt x="34" y="55"/>
                </a:lnTo>
                <a:lnTo>
                  <a:pt x="35" y="54"/>
                </a:lnTo>
                <a:lnTo>
                  <a:pt x="36" y="53"/>
                </a:lnTo>
                <a:lnTo>
                  <a:pt x="37" y="53"/>
                </a:lnTo>
                <a:lnTo>
                  <a:pt x="37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7"/>
                </a:lnTo>
                <a:lnTo>
                  <a:pt x="42" y="45"/>
                </a:lnTo>
                <a:lnTo>
                  <a:pt x="43" y="44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6" name="Freeform 1484"/>
          <p:cNvSpPr>
            <a:spLocks noChangeAspect="1" noEditPoints="1"/>
          </p:cNvSpPr>
          <p:nvPr/>
        </p:nvSpPr>
        <p:spPr bwMode="auto">
          <a:xfrm>
            <a:off x="5686425" y="2987675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3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7" name="Freeform 1485"/>
          <p:cNvSpPr>
            <a:spLocks noChangeAspect="1" noEditPoints="1"/>
          </p:cNvSpPr>
          <p:nvPr/>
        </p:nvSpPr>
        <p:spPr bwMode="auto">
          <a:xfrm>
            <a:off x="5708650" y="2981325"/>
            <a:ext cx="4763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8" name="Freeform 1486"/>
          <p:cNvSpPr>
            <a:spLocks noChangeAspect="1" noEditPoints="1"/>
          </p:cNvSpPr>
          <p:nvPr/>
        </p:nvSpPr>
        <p:spPr bwMode="auto">
          <a:xfrm>
            <a:off x="5716588" y="2987675"/>
            <a:ext cx="19050" cy="25400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0 w 38"/>
              <a:gd name="T27" fmla="*/ 2147483646 h 67"/>
              <a:gd name="T28" fmla="*/ 0 w 38"/>
              <a:gd name="T29" fmla="*/ 2147483646 h 67"/>
              <a:gd name="T30" fmla="*/ 2147483646 w 38"/>
              <a:gd name="T31" fmla="*/ 2147483646 h 67"/>
              <a:gd name="T32" fmla="*/ 2147483646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0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2147483646 w 38"/>
              <a:gd name="T109" fmla="*/ 2147483646 h 67"/>
              <a:gd name="T110" fmla="*/ 2147483646 w 38"/>
              <a:gd name="T111" fmla="*/ 2147483646 h 67"/>
              <a:gd name="T112" fmla="*/ 2147483646 w 38"/>
              <a:gd name="T113" fmla="*/ 2147483646 h 67"/>
              <a:gd name="T114" fmla="*/ 2147483646 w 38"/>
              <a:gd name="T115" fmla="*/ 2147483646 h 67"/>
              <a:gd name="T116" fmla="*/ 2147483646 w 38"/>
              <a:gd name="T117" fmla="*/ 2147483646 h 67"/>
              <a:gd name="T118" fmla="*/ 2147483646 w 38"/>
              <a:gd name="T119" fmla="*/ 2147483646 h 67"/>
              <a:gd name="T120" fmla="*/ 2147483646 w 38"/>
              <a:gd name="T121" fmla="*/ 2147483646 h 67"/>
              <a:gd name="T122" fmla="*/ 2147483646 w 38"/>
              <a:gd name="T123" fmla="*/ 2147483646 h 67"/>
              <a:gd name="T124" fmla="*/ 2147483646 w 38"/>
              <a:gd name="T125" fmla="*/ 2147483646 h 6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8"/>
              <a:gd name="T190" fmla="*/ 0 h 67"/>
              <a:gd name="T191" fmla="*/ 38 w 38"/>
              <a:gd name="T192" fmla="*/ 67 h 6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8" h="67">
                <a:moveTo>
                  <a:pt x="30" y="31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close/>
                <a:moveTo>
                  <a:pt x="14" y="56"/>
                </a:moveTo>
                <a:lnTo>
                  <a:pt x="16" y="48"/>
                </a:lnTo>
                <a:lnTo>
                  <a:pt x="21" y="48"/>
                </a:lnTo>
                <a:lnTo>
                  <a:pt x="20" y="53"/>
                </a:lnTo>
                <a:lnTo>
                  <a:pt x="21" y="53"/>
                </a:lnTo>
                <a:lnTo>
                  <a:pt x="22" y="54"/>
                </a:lnTo>
                <a:lnTo>
                  <a:pt x="24" y="54"/>
                </a:lnTo>
                <a:lnTo>
                  <a:pt x="24" y="55"/>
                </a:lnTo>
                <a:lnTo>
                  <a:pt x="25" y="56"/>
                </a:lnTo>
                <a:lnTo>
                  <a:pt x="26" y="57"/>
                </a:lnTo>
                <a:lnTo>
                  <a:pt x="26" y="58"/>
                </a:lnTo>
                <a:lnTo>
                  <a:pt x="26" y="59"/>
                </a:lnTo>
                <a:lnTo>
                  <a:pt x="26" y="60"/>
                </a:lnTo>
                <a:lnTo>
                  <a:pt x="25" y="62"/>
                </a:lnTo>
                <a:lnTo>
                  <a:pt x="25" y="63"/>
                </a:lnTo>
                <a:lnTo>
                  <a:pt x="25" y="64"/>
                </a:lnTo>
                <a:lnTo>
                  <a:pt x="24" y="64"/>
                </a:lnTo>
                <a:lnTo>
                  <a:pt x="23" y="65"/>
                </a:lnTo>
                <a:lnTo>
                  <a:pt x="22" y="66"/>
                </a:lnTo>
                <a:lnTo>
                  <a:pt x="21" y="66"/>
                </a:lnTo>
                <a:lnTo>
                  <a:pt x="20" y="66"/>
                </a:lnTo>
                <a:lnTo>
                  <a:pt x="19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9" y="67"/>
                </a:lnTo>
                <a:lnTo>
                  <a:pt x="9" y="62"/>
                </a:lnTo>
                <a:lnTo>
                  <a:pt x="14" y="62"/>
                </a:lnTo>
                <a:lnTo>
                  <a:pt x="15" y="62"/>
                </a:lnTo>
                <a:lnTo>
                  <a:pt x="17" y="62"/>
                </a:lnTo>
                <a:lnTo>
                  <a:pt x="18" y="60"/>
                </a:lnTo>
                <a:lnTo>
                  <a:pt x="19" y="60"/>
                </a:lnTo>
                <a:lnTo>
                  <a:pt x="20" y="59"/>
                </a:lnTo>
                <a:lnTo>
                  <a:pt x="20" y="58"/>
                </a:lnTo>
                <a:lnTo>
                  <a:pt x="20" y="57"/>
                </a:lnTo>
                <a:lnTo>
                  <a:pt x="19" y="57"/>
                </a:lnTo>
                <a:lnTo>
                  <a:pt x="18" y="56"/>
                </a:lnTo>
                <a:lnTo>
                  <a:pt x="17" y="56"/>
                </a:lnTo>
                <a:lnTo>
                  <a:pt x="16" y="56"/>
                </a:lnTo>
                <a:lnTo>
                  <a:pt x="14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499" name="Freeform 1487"/>
          <p:cNvSpPr>
            <a:spLocks noChangeAspect="1" noEditPoints="1"/>
          </p:cNvSpPr>
          <p:nvPr/>
        </p:nvSpPr>
        <p:spPr bwMode="auto">
          <a:xfrm>
            <a:off x="5738813" y="2987675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0" name="Freeform 1488"/>
          <p:cNvSpPr>
            <a:spLocks noChangeAspect="1"/>
          </p:cNvSpPr>
          <p:nvPr/>
        </p:nvSpPr>
        <p:spPr bwMode="auto">
          <a:xfrm>
            <a:off x="5761038" y="2987675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8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1" name="Freeform 1489"/>
          <p:cNvSpPr>
            <a:spLocks noChangeAspect="1" noEditPoints="1"/>
          </p:cNvSpPr>
          <p:nvPr/>
        </p:nvSpPr>
        <p:spPr bwMode="auto">
          <a:xfrm>
            <a:off x="5775325" y="2987675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2" name="Freeform 1490"/>
          <p:cNvSpPr>
            <a:spLocks noChangeAspect="1" noEditPoints="1"/>
          </p:cNvSpPr>
          <p:nvPr/>
        </p:nvSpPr>
        <p:spPr bwMode="auto">
          <a:xfrm>
            <a:off x="5807075" y="2981325"/>
            <a:ext cx="17463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6"/>
                </a:lnTo>
                <a:lnTo>
                  <a:pt x="5" y="56"/>
                </a:lnTo>
                <a:lnTo>
                  <a:pt x="4" y="55"/>
                </a:lnTo>
                <a:lnTo>
                  <a:pt x="4" y="54"/>
                </a:lnTo>
                <a:lnTo>
                  <a:pt x="3" y="52"/>
                </a:lnTo>
                <a:lnTo>
                  <a:pt x="3" y="51"/>
                </a:lnTo>
                <a:lnTo>
                  <a:pt x="2" y="50"/>
                </a:lnTo>
                <a:lnTo>
                  <a:pt x="2" y="49"/>
                </a:lnTo>
                <a:lnTo>
                  <a:pt x="2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2" y="33"/>
                </a:lnTo>
                <a:lnTo>
                  <a:pt x="2" y="32"/>
                </a:lnTo>
                <a:lnTo>
                  <a:pt x="2" y="30"/>
                </a:lnTo>
                <a:lnTo>
                  <a:pt x="3" y="29"/>
                </a:lnTo>
                <a:lnTo>
                  <a:pt x="3" y="28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3" y="15"/>
                </a:lnTo>
                <a:lnTo>
                  <a:pt x="25" y="16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3" y="55"/>
                </a:lnTo>
                <a:lnTo>
                  <a:pt x="24" y="55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6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3" name="Freeform 1491"/>
          <p:cNvSpPr>
            <a:spLocks noChangeAspect="1" noEditPoints="1"/>
          </p:cNvSpPr>
          <p:nvPr/>
        </p:nvSpPr>
        <p:spPr bwMode="auto">
          <a:xfrm>
            <a:off x="5829300" y="2987675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4" name="Freeform 1492"/>
          <p:cNvSpPr>
            <a:spLocks noChangeAspect="1" noEditPoints="1"/>
          </p:cNvSpPr>
          <p:nvPr/>
        </p:nvSpPr>
        <p:spPr bwMode="auto">
          <a:xfrm>
            <a:off x="5659438" y="3011488"/>
            <a:ext cx="25400" cy="25400"/>
          </a:xfrm>
          <a:custGeom>
            <a:avLst/>
            <a:gdLst>
              <a:gd name="T0" fmla="*/ 0 w 52"/>
              <a:gd name="T1" fmla="*/ 0 h 64"/>
              <a:gd name="T2" fmla="*/ 2147483646 w 52"/>
              <a:gd name="T3" fmla="*/ 0 h 64"/>
              <a:gd name="T4" fmla="*/ 2147483646 w 52"/>
              <a:gd name="T5" fmla="*/ 0 h 64"/>
              <a:gd name="T6" fmla="*/ 2147483646 w 52"/>
              <a:gd name="T7" fmla="*/ 2147483646 h 64"/>
              <a:gd name="T8" fmla="*/ 2147483646 w 52"/>
              <a:gd name="T9" fmla="*/ 2147483646 h 64"/>
              <a:gd name="T10" fmla="*/ 2147483646 w 52"/>
              <a:gd name="T11" fmla="*/ 2147483646 h 64"/>
              <a:gd name="T12" fmla="*/ 2147483646 w 52"/>
              <a:gd name="T13" fmla="*/ 2147483646 h 64"/>
              <a:gd name="T14" fmla="*/ 2147483646 w 52"/>
              <a:gd name="T15" fmla="*/ 2147483646 h 64"/>
              <a:gd name="T16" fmla="*/ 2147483646 w 52"/>
              <a:gd name="T17" fmla="*/ 2147483646 h 64"/>
              <a:gd name="T18" fmla="*/ 2147483646 w 52"/>
              <a:gd name="T19" fmla="*/ 2147483646 h 64"/>
              <a:gd name="T20" fmla="*/ 2147483646 w 52"/>
              <a:gd name="T21" fmla="*/ 2147483646 h 64"/>
              <a:gd name="T22" fmla="*/ 2147483646 w 52"/>
              <a:gd name="T23" fmla="*/ 2147483646 h 64"/>
              <a:gd name="T24" fmla="*/ 2147483646 w 52"/>
              <a:gd name="T25" fmla="*/ 2147483646 h 64"/>
              <a:gd name="T26" fmla="*/ 2147483646 w 52"/>
              <a:gd name="T27" fmla="*/ 2147483646 h 64"/>
              <a:gd name="T28" fmla="*/ 2147483646 w 52"/>
              <a:gd name="T29" fmla="*/ 2147483646 h 64"/>
              <a:gd name="T30" fmla="*/ 2147483646 w 52"/>
              <a:gd name="T31" fmla="*/ 2147483646 h 64"/>
              <a:gd name="T32" fmla="*/ 2147483646 w 52"/>
              <a:gd name="T33" fmla="*/ 2147483646 h 64"/>
              <a:gd name="T34" fmla="*/ 2147483646 w 52"/>
              <a:gd name="T35" fmla="*/ 2147483646 h 64"/>
              <a:gd name="T36" fmla="*/ 2147483646 w 52"/>
              <a:gd name="T37" fmla="*/ 2147483646 h 64"/>
              <a:gd name="T38" fmla="*/ 2147483646 w 52"/>
              <a:gd name="T39" fmla="*/ 2147483646 h 64"/>
              <a:gd name="T40" fmla="*/ 2147483646 w 52"/>
              <a:gd name="T41" fmla="*/ 2147483646 h 64"/>
              <a:gd name="T42" fmla="*/ 2147483646 w 52"/>
              <a:gd name="T43" fmla="*/ 2147483646 h 64"/>
              <a:gd name="T44" fmla="*/ 2147483646 w 52"/>
              <a:gd name="T45" fmla="*/ 2147483646 h 64"/>
              <a:gd name="T46" fmla="*/ 2147483646 w 52"/>
              <a:gd name="T47" fmla="*/ 2147483646 h 64"/>
              <a:gd name="T48" fmla="*/ 2147483646 w 52"/>
              <a:gd name="T49" fmla="*/ 2147483646 h 64"/>
              <a:gd name="T50" fmla="*/ 2147483646 w 52"/>
              <a:gd name="T51" fmla="*/ 2147483646 h 64"/>
              <a:gd name="T52" fmla="*/ 2147483646 w 52"/>
              <a:gd name="T53" fmla="*/ 2147483646 h 64"/>
              <a:gd name="T54" fmla="*/ 2147483646 w 52"/>
              <a:gd name="T55" fmla="*/ 2147483646 h 64"/>
              <a:gd name="T56" fmla="*/ 2147483646 w 52"/>
              <a:gd name="T57" fmla="*/ 2147483646 h 64"/>
              <a:gd name="T58" fmla="*/ 2147483646 w 52"/>
              <a:gd name="T59" fmla="*/ 2147483646 h 64"/>
              <a:gd name="T60" fmla="*/ 2147483646 w 52"/>
              <a:gd name="T61" fmla="*/ 2147483646 h 64"/>
              <a:gd name="T62" fmla="*/ 2147483646 w 52"/>
              <a:gd name="T63" fmla="*/ 2147483646 h 64"/>
              <a:gd name="T64" fmla="*/ 2147483646 w 52"/>
              <a:gd name="T65" fmla="*/ 2147483646 h 64"/>
              <a:gd name="T66" fmla="*/ 2147483646 w 52"/>
              <a:gd name="T67" fmla="*/ 2147483646 h 64"/>
              <a:gd name="T68" fmla="*/ 2147483646 w 52"/>
              <a:gd name="T69" fmla="*/ 2147483646 h 64"/>
              <a:gd name="T70" fmla="*/ 2147483646 w 52"/>
              <a:gd name="T71" fmla="*/ 2147483646 h 64"/>
              <a:gd name="T72" fmla="*/ 2147483646 w 52"/>
              <a:gd name="T73" fmla="*/ 2147483646 h 64"/>
              <a:gd name="T74" fmla="*/ 2147483646 w 52"/>
              <a:gd name="T75" fmla="*/ 2147483646 h 64"/>
              <a:gd name="T76" fmla="*/ 2147483646 w 52"/>
              <a:gd name="T77" fmla="*/ 2147483646 h 64"/>
              <a:gd name="T78" fmla="*/ 2147483646 w 52"/>
              <a:gd name="T79" fmla="*/ 2147483646 h 64"/>
              <a:gd name="T80" fmla="*/ 2147483646 w 52"/>
              <a:gd name="T81" fmla="*/ 2147483646 h 64"/>
              <a:gd name="T82" fmla="*/ 2147483646 w 52"/>
              <a:gd name="T83" fmla="*/ 2147483646 h 64"/>
              <a:gd name="T84" fmla="*/ 2147483646 w 52"/>
              <a:gd name="T85" fmla="*/ 2147483646 h 64"/>
              <a:gd name="T86" fmla="*/ 2147483646 w 52"/>
              <a:gd name="T87" fmla="*/ 2147483646 h 64"/>
              <a:gd name="T88" fmla="*/ 2147483646 w 52"/>
              <a:gd name="T89" fmla="*/ 2147483646 h 64"/>
              <a:gd name="T90" fmla="*/ 2147483646 w 52"/>
              <a:gd name="T91" fmla="*/ 2147483646 h 64"/>
              <a:gd name="T92" fmla="*/ 2147483646 w 52"/>
              <a:gd name="T93" fmla="*/ 2147483646 h 64"/>
              <a:gd name="T94" fmla="*/ 2147483646 w 52"/>
              <a:gd name="T95" fmla="*/ 2147483646 h 64"/>
              <a:gd name="T96" fmla="*/ 2147483646 w 52"/>
              <a:gd name="T97" fmla="*/ 2147483646 h 64"/>
              <a:gd name="T98" fmla="*/ 2147483646 w 52"/>
              <a:gd name="T99" fmla="*/ 2147483646 h 64"/>
              <a:gd name="T100" fmla="*/ 2147483646 w 52"/>
              <a:gd name="T101" fmla="*/ 2147483646 h 64"/>
              <a:gd name="T102" fmla="*/ 2147483646 w 52"/>
              <a:gd name="T103" fmla="*/ 2147483646 h 64"/>
              <a:gd name="T104" fmla="*/ 2147483646 w 52"/>
              <a:gd name="T105" fmla="*/ 2147483646 h 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2"/>
              <a:gd name="T160" fmla="*/ 0 h 64"/>
              <a:gd name="T161" fmla="*/ 52 w 52"/>
              <a:gd name="T162" fmla="*/ 64 h 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2" h="64">
                <a:moveTo>
                  <a:pt x="0" y="64"/>
                </a:moveTo>
                <a:lnTo>
                  <a:pt x="0" y="0"/>
                </a:lnTo>
                <a:lnTo>
                  <a:pt x="26" y="0"/>
                </a:lnTo>
                <a:lnTo>
                  <a:pt x="30" y="0"/>
                </a:lnTo>
                <a:lnTo>
                  <a:pt x="31" y="0"/>
                </a:lnTo>
                <a:lnTo>
                  <a:pt x="33" y="0"/>
                </a:lnTo>
                <a:lnTo>
                  <a:pt x="34" y="1"/>
                </a:lnTo>
                <a:lnTo>
                  <a:pt x="35" y="1"/>
                </a:lnTo>
                <a:lnTo>
                  <a:pt x="38" y="1"/>
                </a:lnTo>
                <a:lnTo>
                  <a:pt x="39" y="3"/>
                </a:lnTo>
                <a:lnTo>
                  <a:pt x="40" y="3"/>
                </a:lnTo>
                <a:lnTo>
                  <a:pt x="42" y="5"/>
                </a:lnTo>
                <a:lnTo>
                  <a:pt x="43" y="5"/>
                </a:lnTo>
                <a:lnTo>
                  <a:pt x="43" y="6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3"/>
                </a:lnTo>
                <a:lnTo>
                  <a:pt x="47" y="14"/>
                </a:lnTo>
                <a:lnTo>
                  <a:pt x="47" y="15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47" y="20"/>
                </a:lnTo>
                <a:lnTo>
                  <a:pt x="46" y="23"/>
                </a:lnTo>
                <a:lnTo>
                  <a:pt x="46" y="24"/>
                </a:lnTo>
                <a:lnTo>
                  <a:pt x="46" y="25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3"/>
                </a:lnTo>
                <a:lnTo>
                  <a:pt x="37" y="34"/>
                </a:lnTo>
                <a:lnTo>
                  <a:pt x="34" y="34"/>
                </a:lnTo>
                <a:lnTo>
                  <a:pt x="32" y="35"/>
                </a:lnTo>
                <a:lnTo>
                  <a:pt x="30" y="35"/>
                </a:lnTo>
                <a:lnTo>
                  <a:pt x="32" y="36"/>
                </a:lnTo>
                <a:lnTo>
                  <a:pt x="33" y="36"/>
                </a:lnTo>
                <a:lnTo>
                  <a:pt x="34" y="37"/>
                </a:lnTo>
                <a:lnTo>
                  <a:pt x="35" y="38"/>
                </a:lnTo>
                <a:lnTo>
                  <a:pt x="37" y="39"/>
                </a:lnTo>
                <a:lnTo>
                  <a:pt x="39" y="41"/>
                </a:lnTo>
                <a:lnTo>
                  <a:pt x="40" y="43"/>
                </a:lnTo>
                <a:lnTo>
                  <a:pt x="40" y="44"/>
                </a:lnTo>
                <a:lnTo>
                  <a:pt x="42" y="46"/>
                </a:lnTo>
                <a:lnTo>
                  <a:pt x="52" y="64"/>
                </a:lnTo>
                <a:lnTo>
                  <a:pt x="42" y="64"/>
                </a:lnTo>
                <a:lnTo>
                  <a:pt x="34" y="50"/>
                </a:lnTo>
                <a:lnTo>
                  <a:pt x="32" y="48"/>
                </a:lnTo>
                <a:lnTo>
                  <a:pt x="32" y="47"/>
                </a:lnTo>
                <a:lnTo>
                  <a:pt x="31" y="46"/>
                </a:lnTo>
                <a:lnTo>
                  <a:pt x="30" y="44"/>
                </a:lnTo>
                <a:lnTo>
                  <a:pt x="29" y="41"/>
                </a:lnTo>
                <a:lnTo>
                  <a:pt x="28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8" y="36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1" y="27"/>
                </a:lnTo>
                <a:lnTo>
                  <a:pt x="32" y="27"/>
                </a:lnTo>
                <a:lnTo>
                  <a:pt x="33" y="27"/>
                </a:lnTo>
                <a:lnTo>
                  <a:pt x="34" y="26"/>
                </a:lnTo>
                <a:lnTo>
                  <a:pt x="35" y="26"/>
                </a:lnTo>
                <a:lnTo>
                  <a:pt x="37" y="25"/>
                </a:lnTo>
                <a:lnTo>
                  <a:pt x="38" y="24"/>
                </a:lnTo>
                <a:lnTo>
                  <a:pt x="38" y="23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5"/>
                </a:lnTo>
                <a:lnTo>
                  <a:pt x="38" y="14"/>
                </a:lnTo>
                <a:lnTo>
                  <a:pt x="37" y="13"/>
                </a:lnTo>
                <a:lnTo>
                  <a:pt x="37" y="11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8" y="8"/>
                </a:lnTo>
                <a:lnTo>
                  <a:pt x="8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5" name="Freeform 1493"/>
          <p:cNvSpPr>
            <a:spLocks noChangeAspect="1" noEditPoints="1"/>
          </p:cNvSpPr>
          <p:nvPr/>
        </p:nvSpPr>
        <p:spPr bwMode="auto">
          <a:xfrm>
            <a:off x="5684838" y="3011488"/>
            <a:ext cx="4762" cy="25400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6" name="Freeform 1494"/>
          <p:cNvSpPr>
            <a:spLocks noChangeAspect="1" noEditPoints="1"/>
          </p:cNvSpPr>
          <p:nvPr/>
        </p:nvSpPr>
        <p:spPr bwMode="auto">
          <a:xfrm>
            <a:off x="5694363" y="30178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7" name="Freeform 1495"/>
          <p:cNvSpPr>
            <a:spLocks noChangeAspect="1" noEditPoints="1"/>
          </p:cNvSpPr>
          <p:nvPr/>
        </p:nvSpPr>
        <p:spPr bwMode="auto">
          <a:xfrm>
            <a:off x="5727700" y="3011488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0" y="64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3"/>
                </a:lnTo>
                <a:lnTo>
                  <a:pt x="30" y="24"/>
                </a:lnTo>
                <a:lnTo>
                  <a:pt x="30" y="0"/>
                </a:lnTo>
                <a:lnTo>
                  <a:pt x="38" y="0"/>
                </a:lnTo>
                <a:lnTo>
                  <a:pt x="38" y="64"/>
                </a:lnTo>
                <a:lnTo>
                  <a:pt x="30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29" y="34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8" name="Freeform 1496"/>
          <p:cNvSpPr>
            <a:spLocks noChangeAspect="1" noEditPoints="1"/>
          </p:cNvSpPr>
          <p:nvPr/>
        </p:nvSpPr>
        <p:spPr bwMode="auto">
          <a:xfrm>
            <a:off x="5748338" y="30178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09" name="Freeform 1497"/>
          <p:cNvSpPr>
            <a:spLocks noChangeAspect="1"/>
          </p:cNvSpPr>
          <p:nvPr/>
        </p:nvSpPr>
        <p:spPr bwMode="auto">
          <a:xfrm>
            <a:off x="5780088" y="3011488"/>
            <a:ext cx="26987" cy="25400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5" y="64"/>
                </a:moveTo>
                <a:lnTo>
                  <a:pt x="0" y="0"/>
                </a:lnTo>
                <a:lnTo>
                  <a:pt x="10" y="0"/>
                </a:lnTo>
                <a:lnTo>
                  <a:pt x="26" y="46"/>
                </a:lnTo>
                <a:lnTo>
                  <a:pt x="27" y="49"/>
                </a:lnTo>
                <a:lnTo>
                  <a:pt x="28" y="51"/>
                </a:lnTo>
                <a:lnTo>
                  <a:pt x="29" y="54"/>
                </a:lnTo>
                <a:lnTo>
                  <a:pt x="30" y="57"/>
                </a:lnTo>
                <a:lnTo>
                  <a:pt x="30" y="54"/>
                </a:lnTo>
                <a:lnTo>
                  <a:pt x="31" y="53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4"/>
                </a:lnTo>
                <a:lnTo>
                  <a:pt x="25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0" name="Freeform 1498"/>
          <p:cNvSpPr>
            <a:spLocks noChangeAspect="1" noEditPoints="1"/>
          </p:cNvSpPr>
          <p:nvPr/>
        </p:nvSpPr>
        <p:spPr bwMode="auto">
          <a:xfrm>
            <a:off x="5807075" y="30178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1" name="Freeform 1499"/>
          <p:cNvSpPr>
            <a:spLocks noChangeAspect="1"/>
          </p:cNvSpPr>
          <p:nvPr/>
        </p:nvSpPr>
        <p:spPr bwMode="auto">
          <a:xfrm>
            <a:off x="5829300" y="3017838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2" name="Freeform 1500"/>
          <p:cNvSpPr>
            <a:spLocks noChangeAspect="1"/>
          </p:cNvSpPr>
          <p:nvPr/>
        </p:nvSpPr>
        <p:spPr bwMode="auto">
          <a:xfrm>
            <a:off x="5848350" y="3011488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3" name="Freeform 1501"/>
          <p:cNvSpPr>
            <a:spLocks noChangeAspect="1" noEditPoints="1"/>
          </p:cNvSpPr>
          <p:nvPr/>
        </p:nvSpPr>
        <p:spPr bwMode="auto">
          <a:xfrm>
            <a:off x="5857875" y="3017838"/>
            <a:ext cx="20638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4" name="Freeform 1502"/>
          <p:cNvSpPr>
            <a:spLocks noChangeAspect="1" noEditPoints="1"/>
          </p:cNvSpPr>
          <p:nvPr/>
        </p:nvSpPr>
        <p:spPr bwMode="auto">
          <a:xfrm>
            <a:off x="5840413" y="3046413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9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5" name="Freeform 1503"/>
          <p:cNvSpPr>
            <a:spLocks noChangeAspect="1"/>
          </p:cNvSpPr>
          <p:nvPr/>
        </p:nvSpPr>
        <p:spPr bwMode="auto">
          <a:xfrm>
            <a:off x="5467350" y="3390900"/>
            <a:ext cx="22225" cy="26988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5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6"/>
                </a:lnTo>
                <a:lnTo>
                  <a:pt x="32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2" y="37"/>
                </a:lnTo>
                <a:lnTo>
                  <a:pt x="31" y="37"/>
                </a:lnTo>
                <a:lnTo>
                  <a:pt x="29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8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7"/>
                </a:lnTo>
                <a:lnTo>
                  <a:pt x="46" y="19"/>
                </a:lnTo>
                <a:lnTo>
                  <a:pt x="38" y="19"/>
                </a:lnTo>
                <a:lnTo>
                  <a:pt x="38" y="17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2" y="10"/>
                </a:lnTo>
                <a:lnTo>
                  <a:pt x="31" y="8"/>
                </a:lnTo>
                <a:lnTo>
                  <a:pt x="30" y="8"/>
                </a:lnTo>
                <a:lnTo>
                  <a:pt x="29" y="8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10"/>
                </a:lnTo>
                <a:lnTo>
                  <a:pt x="14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10" y="16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8" y="27"/>
                </a:lnTo>
                <a:lnTo>
                  <a:pt x="32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7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6"/>
                </a:lnTo>
                <a:lnTo>
                  <a:pt x="43" y="57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2" y="64"/>
                </a:lnTo>
                <a:lnTo>
                  <a:pt x="31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1" y="63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6" name="Freeform 1504"/>
          <p:cNvSpPr>
            <a:spLocks noChangeAspect="1" noEditPoints="1"/>
          </p:cNvSpPr>
          <p:nvPr/>
        </p:nvSpPr>
        <p:spPr bwMode="auto">
          <a:xfrm>
            <a:off x="5494338" y="3392488"/>
            <a:ext cx="17462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7" y="63"/>
                </a:lnTo>
                <a:lnTo>
                  <a:pt x="16" y="63"/>
                </a:lnTo>
                <a:lnTo>
                  <a:pt x="14" y="63"/>
                </a:lnTo>
                <a:lnTo>
                  <a:pt x="13" y="63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5"/>
                </a:lnTo>
                <a:lnTo>
                  <a:pt x="1" y="54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5"/>
                </a:lnTo>
                <a:lnTo>
                  <a:pt x="13" y="35"/>
                </a:lnTo>
                <a:lnTo>
                  <a:pt x="14" y="35"/>
                </a:lnTo>
                <a:lnTo>
                  <a:pt x="16" y="34"/>
                </a:lnTo>
                <a:lnTo>
                  <a:pt x="19" y="34"/>
                </a:lnTo>
                <a:lnTo>
                  <a:pt x="21" y="34"/>
                </a:lnTo>
                <a:lnTo>
                  <a:pt x="25" y="33"/>
                </a:lnTo>
                <a:lnTo>
                  <a:pt x="28" y="33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5"/>
                </a:lnTo>
                <a:lnTo>
                  <a:pt x="28" y="25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7" y="22"/>
                </a:lnTo>
                <a:lnTo>
                  <a:pt x="16" y="22"/>
                </a:lnTo>
                <a:lnTo>
                  <a:pt x="15" y="22"/>
                </a:lnTo>
                <a:lnTo>
                  <a:pt x="14" y="23"/>
                </a:lnTo>
                <a:lnTo>
                  <a:pt x="13" y="23"/>
                </a:lnTo>
                <a:lnTo>
                  <a:pt x="12" y="23"/>
                </a:lnTo>
                <a:lnTo>
                  <a:pt x="12" y="24"/>
                </a:lnTo>
                <a:lnTo>
                  <a:pt x="10" y="24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5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5"/>
                </a:lnTo>
                <a:lnTo>
                  <a:pt x="12" y="15"/>
                </a:lnTo>
                <a:lnTo>
                  <a:pt x="14" y="15"/>
                </a:lnTo>
                <a:lnTo>
                  <a:pt x="15" y="14"/>
                </a:lnTo>
                <a:lnTo>
                  <a:pt x="16" y="14"/>
                </a:lnTo>
                <a:lnTo>
                  <a:pt x="17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5"/>
                </a:lnTo>
                <a:lnTo>
                  <a:pt x="29" y="15"/>
                </a:lnTo>
                <a:lnTo>
                  <a:pt x="30" y="15"/>
                </a:lnTo>
                <a:lnTo>
                  <a:pt x="31" y="17"/>
                </a:lnTo>
                <a:lnTo>
                  <a:pt x="32" y="18"/>
                </a:lnTo>
                <a:lnTo>
                  <a:pt x="34" y="19"/>
                </a:lnTo>
                <a:lnTo>
                  <a:pt x="34" y="20"/>
                </a:lnTo>
                <a:lnTo>
                  <a:pt x="35" y="21"/>
                </a:lnTo>
                <a:lnTo>
                  <a:pt x="36" y="22"/>
                </a:lnTo>
                <a:lnTo>
                  <a:pt x="36" y="23"/>
                </a:lnTo>
                <a:lnTo>
                  <a:pt x="37" y="25"/>
                </a:lnTo>
                <a:lnTo>
                  <a:pt x="37" y="27"/>
                </a:lnTo>
                <a:lnTo>
                  <a:pt x="37" y="28"/>
                </a:lnTo>
                <a:lnTo>
                  <a:pt x="37" y="32"/>
                </a:lnTo>
                <a:lnTo>
                  <a:pt x="37" y="42"/>
                </a:lnTo>
                <a:lnTo>
                  <a:pt x="37" y="51"/>
                </a:lnTo>
                <a:lnTo>
                  <a:pt x="37" y="53"/>
                </a:lnTo>
                <a:lnTo>
                  <a:pt x="37" y="55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2" y="62"/>
                </a:lnTo>
                <a:lnTo>
                  <a:pt x="31" y="61"/>
                </a:lnTo>
                <a:lnTo>
                  <a:pt x="31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7" y="42"/>
                </a:lnTo>
                <a:lnTo>
                  <a:pt x="15" y="43"/>
                </a:lnTo>
                <a:lnTo>
                  <a:pt x="13" y="43"/>
                </a:lnTo>
                <a:lnTo>
                  <a:pt x="12" y="43"/>
                </a:lnTo>
                <a:lnTo>
                  <a:pt x="11" y="44"/>
                </a:lnTo>
                <a:lnTo>
                  <a:pt x="10" y="44"/>
                </a:lnTo>
                <a:lnTo>
                  <a:pt x="9" y="44"/>
                </a:lnTo>
                <a:lnTo>
                  <a:pt x="9" y="45"/>
                </a:lnTo>
                <a:lnTo>
                  <a:pt x="8" y="45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0" y="54"/>
                </a:lnTo>
                <a:lnTo>
                  <a:pt x="12" y="55"/>
                </a:lnTo>
                <a:lnTo>
                  <a:pt x="14" y="55"/>
                </a:lnTo>
                <a:lnTo>
                  <a:pt x="16" y="55"/>
                </a:lnTo>
                <a:lnTo>
                  <a:pt x="17" y="55"/>
                </a:lnTo>
                <a:lnTo>
                  <a:pt x="19" y="55"/>
                </a:lnTo>
                <a:lnTo>
                  <a:pt x="21" y="55"/>
                </a:lnTo>
                <a:lnTo>
                  <a:pt x="21" y="54"/>
                </a:lnTo>
                <a:lnTo>
                  <a:pt x="22" y="54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4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4"/>
                </a:lnTo>
                <a:lnTo>
                  <a:pt x="31" y="5"/>
                </a:lnTo>
                <a:lnTo>
                  <a:pt x="31" y="6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4" y="9"/>
                </a:lnTo>
                <a:lnTo>
                  <a:pt x="13" y="10"/>
                </a:lnTo>
                <a:lnTo>
                  <a:pt x="13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7" name="Freeform 1505"/>
          <p:cNvSpPr>
            <a:spLocks noChangeAspect="1" noEditPoints="1"/>
          </p:cNvSpPr>
          <p:nvPr/>
        </p:nvSpPr>
        <p:spPr bwMode="auto">
          <a:xfrm>
            <a:off x="5513388" y="339725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8" name="Freeform 1506"/>
          <p:cNvSpPr>
            <a:spLocks noChangeAspect="1"/>
          </p:cNvSpPr>
          <p:nvPr/>
        </p:nvSpPr>
        <p:spPr bwMode="auto">
          <a:xfrm>
            <a:off x="5546725" y="3390900"/>
            <a:ext cx="22225" cy="25400"/>
          </a:xfrm>
          <a:custGeom>
            <a:avLst/>
            <a:gdLst>
              <a:gd name="T0" fmla="*/ 2147483646 w 49"/>
              <a:gd name="T1" fmla="*/ 2147483646 h 63"/>
              <a:gd name="T2" fmla="*/ 2147483646 w 49"/>
              <a:gd name="T3" fmla="*/ 2147483646 h 63"/>
              <a:gd name="T4" fmla="*/ 0 w 49"/>
              <a:gd name="T5" fmla="*/ 2147483646 h 63"/>
              <a:gd name="T6" fmla="*/ 0 w 49"/>
              <a:gd name="T7" fmla="*/ 0 h 63"/>
              <a:gd name="T8" fmla="*/ 2147483646 w 49"/>
              <a:gd name="T9" fmla="*/ 0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3"/>
              <a:gd name="T29" fmla="*/ 49 w 49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3">
                <a:moveTo>
                  <a:pt x="20" y="63"/>
                </a:moveTo>
                <a:lnTo>
                  <a:pt x="20" y="7"/>
                </a:lnTo>
                <a:lnTo>
                  <a:pt x="0" y="7"/>
                </a:lnTo>
                <a:lnTo>
                  <a:pt x="0" y="0"/>
                </a:lnTo>
                <a:lnTo>
                  <a:pt x="49" y="0"/>
                </a:lnTo>
                <a:lnTo>
                  <a:pt x="49" y="7"/>
                </a:lnTo>
                <a:lnTo>
                  <a:pt x="29" y="7"/>
                </a:lnTo>
                <a:lnTo>
                  <a:pt x="29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19" name="Freeform 1507"/>
          <p:cNvSpPr>
            <a:spLocks noChangeAspect="1" noEditPoints="1"/>
          </p:cNvSpPr>
          <p:nvPr/>
        </p:nvSpPr>
        <p:spPr bwMode="auto">
          <a:xfrm>
            <a:off x="5568950" y="339725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0" name="Freeform 1508"/>
          <p:cNvSpPr>
            <a:spLocks noChangeAspect="1"/>
          </p:cNvSpPr>
          <p:nvPr/>
        </p:nvSpPr>
        <p:spPr bwMode="auto">
          <a:xfrm>
            <a:off x="5589588" y="3397250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9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1"/>
                </a:lnTo>
                <a:lnTo>
                  <a:pt x="49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9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1" name="Freeform 1509"/>
          <p:cNvSpPr>
            <a:spLocks noChangeAspect="1" noEditPoints="1"/>
          </p:cNvSpPr>
          <p:nvPr/>
        </p:nvSpPr>
        <p:spPr bwMode="auto">
          <a:xfrm>
            <a:off x="5619750" y="3390900"/>
            <a:ext cx="19050" cy="26988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0 w 40"/>
              <a:gd name="T27" fmla="*/ 2147483646 h 64"/>
              <a:gd name="T28" fmla="*/ 0 w 40"/>
              <a:gd name="T29" fmla="*/ 2147483646 h 64"/>
              <a:gd name="T30" fmla="*/ 0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0 h 64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4"/>
              <a:gd name="T161" fmla="*/ 40 w 40"/>
              <a:gd name="T162" fmla="*/ 64 h 64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4">
                <a:moveTo>
                  <a:pt x="33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3"/>
                </a:lnTo>
                <a:lnTo>
                  <a:pt x="38" y="54"/>
                </a:lnTo>
                <a:lnTo>
                  <a:pt x="38" y="55"/>
                </a:lnTo>
                <a:lnTo>
                  <a:pt x="37" y="55"/>
                </a:lnTo>
                <a:lnTo>
                  <a:pt x="37" y="58"/>
                </a:lnTo>
                <a:lnTo>
                  <a:pt x="36" y="59"/>
                </a:lnTo>
                <a:lnTo>
                  <a:pt x="35" y="59"/>
                </a:lnTo>
                <a:lnTo>
                  <a:pt x="35" y="60"/>
                </a:lnTo>
                <a:lnTo>
                  <a:pt x="33" y="61"/>
                </a:lnTo>
                <a:lnTo>
                  <a:pt x="32" y="61"/>
                </a:lnTo>
                <a:lnTo>
                  <a:pt x="31" y="62"/>
                </a:lnTo>
                <a:lnTo>
                  <a:pt x="30" y="63"/>
                </a:lnTo>
                <a:lnTo>
                  <a:pt x="28" y="63"/>
                </a:lnTo>
                <a:lnTo>
                  <a:pt x="27" y="64"/>
                </a:lnTo>
                <a:lnTo>
                  <a:pt x="25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9" y="61"/>
                </a:lnTo>
                <a:lnTo>
                  <a:pt x="8" y="60"/>
                </a:lnTo>
                <a:lnTo>
                  <a:pt x="6" y="58"/>
                </a:lnTo>
                <a:lnTo>
                  <a:pt x="5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5" y="23"/>
                </a:lnTo>
                <a:lnTo>
                  <a:pt x="6" y="23"/>
                </a:lnTo>
                <a:lnTo>
                  <a:pt x="6" y="22"/>
                </a:lnTo>
                <a:lnTo>
                  <a:pt x="8" y="20"/>
                </a:lnTo>
                <a:lnTo>
                  <a:pt x="9" y="19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5" y="15"/>
                </a:lnTo>
                <a:lnTo>
                  <a:pt x="27" y="16"/>
                </a:lnTo>
                <a:lnTo>
                  <a:pt x="29" y="16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5" y="22"/>
                </a:lnTo>
                <a:lnTo>
                  <a:pt x="35" y="23"/>
                </a:lnTo>
                <a:lnTo>
                  <a:pt x="36" y="23"/>
                </a:lnTo>
                <a:lnTo>
                  <a:pt x="37" y="25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4"/>
                </a:lnTo>
                <a:lnTo>
                  <a:pt x="40" y="35"/>
                </a:lnTo>
                <a:lnTo>
                  <a:pt x="40" y="38"/>
                </a:lnTo>
                <a:lnTo>
                  <a:pt x="40" y="40"/>
                </a:lnTo>
                <a:lnTo>
                  <a:pt x="40" y="42"/>
                </a:lnTo>
                <a:lnTo>
                  <a:pt x="8" y="42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3" y="56"/>
                </a:lnTo>
                <a:lnTo>
                  <a:pt x="25" y="56"/>
                </a:lnTo>
                <a:lnTo>
                  <a:pt x="27" y="55"/>
                </a:lnTo>
                <a:lnTo>
                  <a:pt x="28" y="55"/>
                </a:lnTo>
                <a:lnTo>
                  <a:pt x="29" y="54"/>
                </a:lnTo>
                <a:lnTo>
                  <a:pt x="30" y="53"/>
                </a:lnTo>
                <a:lnTo>
                  <a:pt x="31" y="52"/>
                </a:lnTo>
                <a:lnTo>
                  <a:pt x="32" y="51"/>
                </a:lnTo>
                <a:lnTo>
                  <a:pt x="33" y="49"/>
                </a:lnTo>
                <a:close/>
                <a:moveTo>
                  <a:pt x="8" y="34"/>
                </a:moveTo>
                <a:lnTo>
                  <a:pt x="33" y="34"/>
                </a:lnTo>
                <a:lnTo>
                  <a:pt x="33" y="33"/>
                </a:lnTo>
                <a:lnTo>
                  <a:pt x="33" y="32"/>
                </a:lnTo>
                <a:lnTo>
                  <a:pt x="32" y="31"/>
                </a:lnTo>
                <a:lnTo>
                  <a:pt x="32" y="30"/>
                </a:lnTo>
                <a:lnTo>
                  <a:pt x="32" y="29"/>
                </a:lnTo>
                <a:lnTo>
                  <a:pt x="31" y="29"/>
                </a:lnTo>
                <a:lnTo>
                  <a:pt x="31" y="28"/>
                </a:lnTo>
                <a:lnTo>
                  <a:pt x="30" y="26"/>
                </a:lnTo>
                <a:lnTo>
                  <a:pt x="29" y="26"/>
                </a:lnTo>
                <a:lnTo>
                  <a:pt x="28" y="25"/>
                </a:lnTo>
                <a:lnTo>
                  <a:pt x="27" y="24"/>
                </a:lnTo>
                <a:lnTo>
                  <a:pt x="26" y="24"/>
                </a:lnTo>
                <a:lnTo>
                  <a:pt x="25" y="23"/>
                </a:lnTo>
                <a:lnTo>
                  <a:pt x="23" y="23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5"/>
                </a:lnTo>
                <a:lnTo>
                  <a:pt x="13" y="25"/>
                </a:lnTo>
                <a:lnTo>
                  <a:pt x="12" y="26"/>
                </a:lnTo>
                <a:lnTo>
                  <a:pt x="11" y="26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9" y="31"/>
                </a:ln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30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2" name="Freeform 1510"/>
          <p:cNvSpPr>
            <a:spLocks noChangeAspect="1" noEditPoints="1"/>
          </p:cNvSpPr>
          <p:nvPr/>
        </p:nvSpPr>
        <p:spPr bwMode="auto">
          <a:xfrm>
            <a:off x="5675313" y="3382963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3" name="Freeform 1511"/>
          <p:cNvSpPr>
            <a:spLocks noChangeAspect="1" noEditPoints="1"/>
          </p:cNvSpPr>
          <p:nvPr/>
        </p:nvSpPr>
        <p:spPr bwMode="auto">
          <a:xfrm>
            <a:off x="6161088" y="3152775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4" name="Freeform 1512"/>
          <p:cNvSpPr>
            <a:spLocks noChangeAspect="1" noEditPoints="1"/>
          </p:cNvSpPr>
          <p:nvPr/>
        </p:nvSpPr>
        <p:spPr bwMode="auto">
          <a:xfrm>
            <a:off x="6062663" y="3101975"/>
            <a:ext cx="25400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6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6"/>
                </a:lnTo>
                <a:lnTo>
                  <a:pt x="44" y="7"/>
                </a:lnTo>
                <a:lnTo>
                  <a:pt x="45" y="8"/>
                </a:lnTo>
                <a:lnTo>
                  <a:pt x="45" y="9"/>
                </a:lnTo>
                <a:lnTo>
                  <a:pt x="46" y="10"/>
                </a:lnTo>
                <a:lnTo>
                  <a:pt x="46" y="11"/>
                </a:lnTo>
                <a:lnTo>
                  <a:pt x="46" y="12"/>
                </a:lnTo>
                <a:lnTo>
                  <a:pt x="48" y="13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19"/>
                </a:lnTo>
                <a:lnTo>
                  <a:pt x="48" y="20"/>
                </a:lnTo>
                <a:lnTo>
                  <a:pt x="46" y="22"/>
                </a:lnTo>
                <a:lnTo>
                  <a:pt x="46" y="23"/>
                </a:lnTo>
                <a:lnTo>
                  <a:pt x="46" y="24"/>
                </a:lnTo>
                <a:lnTo>
                  <a:pt x="45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6"/>
                </a:lnTo>
                <a:lnTo>
                  <a:pt x="34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3" y="63"/>
                </a:lnTo>
                <a:lnTo>
                  <a:pt x="42" y="63"/>
                </a:lnTo>
                <a:lnTo>
                  <a:pt x="35" y="50"/>
                </a:lnTo>
                <a:lnTo>
                  <a:pt x="33" y="48"/>
                </a:lnTo>
                <a:lnTo>
                  <a:pt x="33" y="47"/>
                </a:lnTo>
                <a:lnTo>
                  <a:pt x="32" y="46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7" y="39"/>
                </a:lnTo>
                <a:lnTo>
                  <a:pt x="26" y="38"/>
                </a:lnTo>
                <a:lnTo>
                  <a:pt x="25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9" y="36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8"/>
                </a:moveTo>
                <a:lnTo>
                  <a:pt x="25" y="28"/>
                </a:lnTo>
                <a:lnTo>
                  <a:pt x="26" y="28"/>
                </a:lnTo>
                <a:lnTo>
                  <a:pt x="27" y="28"/>
                </a:lnTo>
                <a:lnTo>
                  <a:pt x="29" y="28"/>
                </a:lnTo>
                <a:lnTo>
                  <a:pt x="30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5" y="26"/>
                </a:lnTo>
                <a:lnTo>
                  <a:pt x="36" y="26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9" y="8"/>
                </a:lnTo>
                <a:lnTo>
                  <a:pt x="9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5" name="Freeform 1513"/>
          <p:cNvSpPr>
            <a:spLocks noChangeAspect="1" noEditPoints="1"/>
          </p:cNvSpPr>
          <p:nvPr/>
        </p:nvSpPr>
        <p:spPr bwMode="auto">
          <a:xfrm>
            <a:off x="6089650" y="3101975"/>
            <a:ext cx="1588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6" name="Freeform 1514"/>
          <p:cNvSpPr>
            <a:spLocks noChangeAspect="1" noEditPoints="1"/>
          </p:cNvSpPr>
          <p:nvPr/>
        </p:nvSpPr>
        <p:spPr bwMode="auto">
          <a:xfrm>
            <a:off x="6097588" y="3106738"/>
            <a:ext cx="17462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8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4" y="8"/>
                </a:lnTo>
                <a:lnTo>
                  <a:pt x="13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8"/>
                </a:lnTo>
                <a:lnTo>
                  <a:pt x="13" y="28"/>
                </a:lnTo>
                <a:lnTo>
                  <a:pt x="12" y="28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7" name="Freeform 1515"/>
          <p:cNvSpPr>
            <a:spLocks noChangeAspect="1"/>
          </p:cNvSpPr>
          <p:nvPr/>
        </p:nvSpPr>
        <p:spPr bwMode="auto">
          <a:xfrm>
            <a:off x="6118225" y="3106738"/>
            <a:ext cx="17463" cy="20637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2"/>
                </a:lnTo>
                <a:lnTo>
                  <a:pt x="38" y="34"/>
                </a:lnTo>
                <a:lnTo>
                  <a:pt x="37" y="35"/>
                </a:lnTo>
                <a:lnTo>
                  <a:pt x="37" y="37"/>
                </a:lnTo>
                <a:lnTo>
                  <a:pt x="36" y="39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30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10" y="45"/>
                </a:lnTo>
                <a:lnTo>
                  <a:pt x="8" y="45"/>
                </a:lnTo>
                <a:lnTo>
                  <a:pt x="6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8" y="3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6" y="11"/>
                </a:lnTo>
                <a:lnTo>
                  <a:pt x="37" y="12"/>
                </a:lnTo>
                <a:lnTo>
                  <a:pt x="37" y="14"/>
                </a:lnTo>
                <a:lnTo>
                  <a:pt x="30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8"/>
                </a:lnTo>
                <a:lnTo>
                  <a:pt x="24" y="8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8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8" name="Freeform 1516"/>
          <p:cNvSpPr>
            <a:spLocks noChangeAspect="1"/>
          </p:cNvSpPr>
          <p:nvPr/>
        </p:nvSpPr>
        <p:spPr bwMode="auto">
          <a:xfrm>
            <a:off x="6138863" y="3101975"/>
            <a:ext cx="17462" cy="25400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2"/>
                </a:lnTo>
                <a:lnTo>
                  <a:pt x="9" y="21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5" y="16"/>
                </a:lnTo>
                <a:lnTo>
                  <a:pt x="26" y="16"/>
                </a:lnTo>
                <a:lnTo>
                  <a:pt x="27" y="17"/>
                </a:lnTo>
                <a:lnTo>
                  <a:pt x="28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3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9" y="63"/>
                </a:lnTo>
                <a:lnTo>
                  <a:pt x="29" y="34"/>
                </a:lnTo>
                <a:lnTo>
                  <a:pt x="29" y="33"/>
                </a:lnTo>
                <a:lnTo>
                  <a:pt x="29" y="32"/>
                </a:lnTo>
                <a:lnTo>
                  <a:pt x="29" y="30"/>
                </a:lnTo>
                <a:lnTo>
                  <a:pt x="28" y="29"/>
                </a:lnTo>
                <a:lnTo>
                  <a:pt x="28" y="28"/>
                </a:lnTo>
                <a:lnTo>
                  <a:pt x="27" y="27"/>
                </a:lnTo>
                <a:lnTo>
                  <a:pt x="27" y="26"/>
                </a:lnTo>
                <a:lnTo>
                  <a:pt x="26" y="26"/>
                </a:lnTo>
                <a:lnTo>
                  <a:pt x="25" y="24"/>
                </a:lnTo>
                <a:lnTo>
                  <a:pt x="24" y="24"/>
                </a:lnTo>
                <a:lnTo>
                  <a:pt x="23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9" y="30"/>
                </a:lnTo>
                <a:lnTo>
                  <a:pt x="9" y="31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8" y="37"/>
                </a:lnTo>
                <a:lnTo>
                  <a:pt x="8" y="39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29" name="Freeform 1517"/>
          <p:cNvSpPr>
            <a:spLocks noChangeAspect="1"/>
          </p:cNvSpPr>
          <p:nvPr/>
        </p:nvSpPr>
        <p:spPr bwMode="auto">
          <a:xfrm>
            <a:off x="6161088" y="3108325"/>
            <a:ext cx="17462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0" name="Freeform 1518"/>
          <p:cNvSpPr>
            <a:spLocks noChangeAspect="1" noEditPoints="1"/>
          </p:cNvSpPr>
          <p:nvPr/>
        </p:nvSpPr>
        <p:spPr bwMode="auto">
          <a:xfrm>
            <a:off x="6181725" y="310673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3" y="33"/>
                </a:lnTo>
                <a:close/>
                <a:moveTo>
                  <a:pt x="7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1" name="Rectangle 1519"/>
          <p:cNvSpPr>
            <a:spLocks noChangeAspect="1" noChangeArrowheads="1"/>
          </p:cNvSpPr>
          <p:nvPr/>
        </p:nvSpPr>
        <p:spPr bwMode="auto">
          <a:xfrm>
            <a:off x="6203950" y="3101975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532" name="Freeform 1520"/>
          <p:cNvSpPr>
            <a:spLocks noChangeAspect="1" noEditPoints="1"/>
          </p:cNvSpPr>
          <p:nvPr/>
        </p:nvSpPr>
        <p:spPr bwMode="auto">
          <a:xfrm>
            <a:off x="6208713" y="310673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8"/>
                </a:lnTo>
                <a:lnTo>
                  <a:pt x="32" y="16"/>
                </a:lnTo>
                <a:lnTo>
                  <a:pt x="32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3" name="Freeform 1521"/>
          <p:cNvSpPr>
            <a:spLocks noChangeAspect="1" noEditPoints="1"/>
          </p:cNvSpPr>
          <p:nvPr/>
        </p:nvSpPr>
        <p:spPr bwMode="auto">
          <a:xfrm>
            <a:off x="5794375" y="3201988"/>
            <a:ext cx="25400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7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6"/>
                </a:lnTo>
                <a:lnTo>
                  <a:pt x="44" y="7"/>
                </a:lnTo>
                <a:lnTo>
                  <a:pt x="46" y="8"/>
                </a:ln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2"/>
                </a:lnTo>
                <a:lnTo>
                  <a:pt x="48" y="13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19"/>
                </a:lnTo>
                <a:lnTo>
                  <a:pt x="48" y="20"/>
                </a:lnTo>
                <a:lnTo>
                  <a:pt x="47" y="22"/>
                </a:lnTo>
                <a:lnTo>
                  <a:pt x="47" y="23"/>
                </a:lnTo>
                <a:lnTo>
                  <a:pt x="47" y="24"/>
                </a:lnTo>
                <a:lnTo>
                  <a:pt x="46" y="27"/>
                </a:lnTo>
                <a:lnTo>
                  <a:pt x="44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5"/>
                </a:lnTo>
                <a:lnTo>
                  <a:pt x="31" y="35"/>
                </a:lnTo>
                <a:lnTo>
                  <a:pt x="33" y="36"/>
                </a:lnTo>
                <a:lnTo>
                  <a:pt x="34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3" y="63"/>
                </a:lnTo>
                <a:lnTo>
                  <a:pt x="42" y="63"/>
                </a:lnTo>
                <a:lnTo>
                  <a:pt x="35" y="50"/>
                </a:lnTo>
                <a:lnTo>
                  <a:pt x="33" y="48"/>
                </a:lnTo>
                <a:lnTo>
                  <a:pt x="33" y="47"/>
                </a:lnTo>
                <a:lnTo>
                  <a:pt x="32" y="46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8" y="39"/>
                </a:lnTo>
                <a:lnTo>
                  <a:pt x="27" y="38"/>
                </a:lnTo>
                <a:lnTo>
                  <a:pt x="26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9" y="36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8"/>
                </a:move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0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5" y="26"/>
                </a:lnTo>
                <a:lnTo>
                  <a:pt x="36" y="26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9" y="8"/>
                </a:lnTo>
                <a:lnTo>
                  <a:pt x="9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4" name="Freeform 1522"/>
          <p:cNvSpPr>
            <a:spLocks noChangeAspect="1"/>
          </p:cNvSpPr>
          <p:nvPr/>
        </p:nvSpPr>
        <p:spPr bwMode="auto">
          <a:xfrm>
            <a:off x="5819775" y="3208338"/>
            <a:ext cx="17463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6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6"/>
                </a:lnTo>
                <a:lnTo>
                  <a:pt x="20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0" y="48"/>
                </a:lnTo>
                <a:lnTo>
                  <a:pt x="9" y="46"/>
                </a:lnTo>
                <a:lnTo>
                  <a:pt x="7" y="46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6"/>
                </a:lnTo>
                <a:lnTo>
                  <a:pt x="9" y="38"/>
                </a:lnTo>
                <a:lnTo>
                  <a:pt x="10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6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6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6"/>
                </a:lnTo>
                <a:lnTo>
                  <a:pt x="28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5" name="Freeform 1523"/>
          <p:cNvSpPr>
            <a:spLocks noChangeAspect="1"/>
          </p:cNvSpPr>
          <p:nvPr/>
        </p:nvSpPr>
        <p:spPr bwMode="auto">
          <a:xfrm>
            <a:off x="5840413" y="3208338"/>
            <a:ext cx="17462" cy="25400"/>
          </a:xfrm>
          <a:custGeom>
            <a:avLst/>
            <a:gdLst>
              <a:gd name="T0" fmla="*/ 2147483646 w 39"/>
              <a:gd name="T1" fmla="*/ 2147483646 h 65"/>
              <a:gd name="T2" fmla="*/ 2147483646 w 39"/>
              <a:gd name="T3" fmla="*/ 2147483646 h 65"/>
              <a:gd name="T4" fmla="*/ 2147483646 w 39"/>
              <a:gd name="T5" fmla="*/ 2147483646 h 65"/>
              <a:gd name="T6" fmla="*/ 2147483646 w 39"/>
              <a:gd name="T7" fmla="*/ 2147483646 h 65"/>
              <a:gd name="T8" fmla="*/ 2147483646 w 39"/>
              <a:gd name="T9" fmla="*/ 2147483646 h 65"/>
              <a:gd name="T10" fmla="*/ 2147483646 w 39"/>
              <a:gd name="T11" fmla="*/ 2147483646 h 65"/>
              <a:gd name="T12" fmla="*/ 2147483646 w 39"/>
              <a:gd name="T13" fmla="*/ 2147483646 h 65"/>
              <a:gd name="T14" fmla="*/ 2147483646 w 39"/>
              <a:gd name="T15" fmla="*/ 2147483646 h 65"/>
              <a:gd name="T16" fmla="*/ 2147483646 w 39"/>
              <a:gd name="T17" fmla="*/ 2147483646 h 65"/>
              <a:gd name="T18" fmla="*/ 2147483646 w 39"/>
              <a:gd name="T19" fmla="*/ 2147483646 h 65"/>
              <a:gd name="T20" fmla="*/ 2147483646 w 39"/>
              <a:gd name="T21" fmla="*/ 2147483646 h 65"/>
              <a:gd name="T22" fmla="*/ 2147483646 w 39"/>
              <a:gd name="T23" fmla="*/ 2147483646 h 65"/>
              <a:gd name="T24" fmla="*/ 2147483646 w 39"/>
              <a:gd name="T25" fmla="*/ 2147483646 h 65"/>
              <a:gd name="T26" fmla="*/ 2147483646 w 39"/>
              <a:gd name="T27" fmla="*/ 2147483646 h 65"/>
              <a:gd name="T28" fmla="*/ 2147483646 w 39"/>
              <a:gd name="T29" fmla="*/ 2147483646 h 65"/>
              <a:gd name="T30" fmla="*/ 2147483646 w 39"/>
              <a:gd name="T31" fmla="*/ 2147483646 h 65"/>
              <a:gd name="T32" fmla="*/ 0 w 39"/>
              <a:gd name="T33" fmla="*/ 0 h 65"/>
              <a:gd name="T34" fmla="*/ 2147483646 w 39"/>
              <a:gd name="T35" fmla="*/ 0 h 65"/>
              <a:gd name="T36" fmla="*/ 2147483646 w 39"/>
              <a:gd name="T37" fmla="*/ 2147483646 h 65"/>
              <a:gd name="T38" fmla="*/ 2147483646 w 39"/>
              <a:gd name="T39" fmla="*/ 2147483646 h 65"/>
              <a:gd name="T40" fmla="*/ 2147483646 w 39"/>
              <a:gd name="T41" fmla="*/ 2147483646 h 65"/>
              <a:gd name="T42" fmla="*/ 2147483646 w 39"/>
              <a:gd name="T43" fmla="*/ 2147483646 h 65"/>
              <a:gd name="T44" fmla="*/ 2147483646 w 39"/>
              <a:gd name="T45" fmla="*/ 2147483646 h 65"/>
              <a:gd name="T46" fmla="*/ 2147483646 w 39"/>
              <a:gd name="T47" fmla="*/ 2147483646 h 65"/>
              <a:gd name="T48" fmla="*/ 2147483646 w 39"/>
              <a:gd name="T49" fmla="*/ 2147483646 h 65"/>
              <a:gd name="T50" fmla="*/ 2147483646 w 39"/>
              <a:gd name="T51" fmla="*/ 2147483646 h 65"/>
              <a:gd name="T52" fmla="*/ 2147483646 w 39"/>
              <a:gd name="T53" fmla="*/ 2147483646 h 65"/>
              <a:gd name="T54" fmla="*/ 2147483646 w 39"/>
              <a:gd name="T55" fmla="*/ 2147483646 h 65"/>
              <a:gd name="T56" fmla="*/ 2147483646 w 39"/>
              <a:gd name="T57" fmla="*/ 0 h 65"/>
              <a:gd name="T58" fmla="*/ 2147483646 w 39"/>
              <a:gd name="T59" fmla="*/ 0 h 65"/>
              <a:gd name="T60" fmla="*/ 2147483646 w 39"/>
              <a:gd name="T61" fmla="*/ 2147483646 h 65"/>
              <a:gd name="T62" fmla="*/ 2147483646 w 39"/>
              <a:gd name="T63" fmla="*/ 2147483646 h 65"/>
              <a:gd name="T64" fmla="*/ 2147483646 w 39"/>
              <a:gd name="T65" fmla="*/ 2147483646 h 65"/>
              <a:gd name="T66" fmla="*/ 2147483646 w 39"/>
              <a:gd name="T67" fmla="*/ 2147483646 h 65"/>
              <a:gd name="T68" fmla="*/ 2147483646 w 39"/>
              <a:gd name="T69" fmla="*/ 2147483646 h 65"/>
              <a:gd name="T70" fmla="*/ 2147483646 w 39"/>
              <a:gd name="T71" fmla="*/ 2147483646 h 65"/>
              <a:gd name="T72" fmla="*/ 2147483646 w 39"/>
              <a:gd name="T73" fmla="*/ 2147483646 h 65"/>
              <a:gd name="T74" fmla="*/ 2147483646 w 39"/>
              <a:gd name="T75" fmla="*/ 2147483646 h 65"/>
              <a:gd name="T76" fmla="*/ 2147483646 w 39"/>
              <a:gd name="T77" fmla="*/ 2147483646 h 65"/>
              <a:gd name="T78" fmla="*/ 2147483646 w 39"/>
              <a:gd name="T79" fmla="*/ 2147483646 h 65"/>
              <a:gd name="T80" fmla="*/ 2147483646 w 39"/>
              <a:gd name="T81" fmla="*/ 2147483646 h 65"/>
              <a:gd name="T82" fmla="*/ 2147483646 w 39"/>
              <a:gd name="T83" fmla="*/ 2147483646 h 65"/>
              <a:gd name="T84" fmla="*/ 2147483646 w 39"/>
              <a:gd name="T85" fmla="*/ 2147483646 h 65"/>
              <a:gd name="T86" fmla="*/ 2147483646 w 39"/>
              <a:gd name="T87" fmla="*/ 2147483646 h 65"/>
              <a:gd name="T88" fmla="*/ 2147483646 w 39"/>
              <a:gd name="T89" fmla="*/ 2147483646 h 65"/>
              <a:gd name="T90" fmla="*/ 2147483646 w 39"/>
              <a:gd name="T91" fmla="*/ 2147483646 h 65"/>
              <a:gd name="T92" fmla="*/ 2147483646 w 39"/>
              <a:gd name="T93" fmla="*/ 2147483646 h 65"/>
              <a:gd name="T94" fmla="*/ 2147483646 w 39"/>
              <a:gd name="T95" fmla="*/ 2147483646 h 65"/>
              <a:gd name="T96" fmla="*/ 2147483646 w 39"/>
              <a:gd name="T97" fmla="*/ 2147483646 h 65"/>
              <a:gd name="T98" fmla="*/ 2147483646 w 39"/>
              <a:gd name="T99" fmla="*/ 2147483646 h 65"/>
              <a:gd name="T100" fmla="*/ 2147483646 w 39"/>
              <a:gd name="T101" fmla="*/ 2147483646 h 65"/>
              <a:gd name="T102" fmla="*/ 2147483646 w 39"/>
              <a:gd name="T103" fmla="*/ 2147483646 h 65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39"/>
              <a:gd name="T157" fmla="*/ 0 h 65"/>
              <a:gd name="T158" fmla="*/ 39 w 39"/>
              <a:gd name="T159" fmla="*/ 65 h 65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39" h="65">
                <a:moveTo>
                  <a:pt x="4" y="64"/>
                </a:moveTo>
                <a:lnTo>
                  <a:pt x="3" y="56"/>
                </a:lnTo>
                <a:lnTo>
                  <a:pt x="5" y="58"/>
                </a:lnTo>
                <a:lnTo>
                  <a:pt x="7" y="58"/>
                </a:lnTo>
                <a:lnTo>
                  <a:pt x="8" y="58"/>
                </a:lnTo>
                <a:lnTo>
                  <a:pt x="10" y="58"/>
                </a:lnTo>
                <a:lnTo>
                  <a:pt x="11" y="58"/>
                </a:lnTo>
                <a:lnTo>
                  <a:pt x="11" y="56"/>
                </a:lnTo>
                <a:lnTo>
                  <a:pt x="12" y="56"/>
                </a:lnTo>
                <a:lnTo>
                  <a:pt x="12" y="55"/>
                </a:lnTo>
                <a:lnTo>
                  <a:pt x="13" y="55"/>
                </a:lnTo>
                <a:lnTo>
                  <a:pt x="13" y="54"/>
                </a:lnTo>
                <a:lnTo>
                  <a:pt x="14" y="52"/>
                </a:lnTo>
                <a:lnTo>
                  <a:pt x="15" y="51"/>
                </a:lnTo>
                <a:lnTo>
                  <a:pt x="15" y="49"/>
                </a:lnTo>
                <a:lnTo>
                  <a:pt x="16" y="46"/>
                </a:lnTo>
                <a:lnTo>
                  <a:pt x="0" y="0"/>
                </a:lnTo>
                <a:lnTo>
                  <a:pt x="7" y="0"/>
                </a:lnTo>
                <a:lnTo>
                  <a:pt x="16" y="26"/>
                </a:lnTo>
                <a:lnTo>
                  <a:pt x="17" y="28"/>
                </a:lnTo>
                <a:lnTo>
                  <a:pt x="17" y="29"/>
                </a:lnTo>
                <a:lnTo>
                  <a:pt x="18" y="31"/>
                </a:lnTo>
                <a:lnTo>
                  <a:pt x="19" y="34"/>
                </a:lnTo>
                <a:lnTo>
                  <a:pt x="19" y="36"/>
                </a:lnTo>
                <a:lnTo>
                  <a:pt x="20" y="34"/>
                </a:lnTo>
                <a:lnTo>
                  <a:pt x="20" y="33"/>
                </a:lnTo>
                <a:lnTo>
                  <a:pt x="21" y="32"/>
                </a:lnTo>
                <a:lnTo>
                  <a:pt x="22" y="28"/>
                </a:lnTo>
                <a:lnTo>
                  <a:pt x="32" y="0"/>
                </a:lnTo>
                <a:lnTo>
                  <a:pt x="39" y="0"/>
                </a:lnTo>
                <a:lnTo>
                  <a:pt x="23" y="48"/>
                </a:lnTo>
                <a:lnTo>
                  <a:pt x="23" y="49"/>
                </a:lnTo>
                <a:lnTo>
                  <a:pt x="22" y="51"/>
                </a:lnTo>
                <a:lnTo>
                  <a:pt x="21" y="54"/>
                </a:lnTo>
                <a:lnTo>
                  <a:pt x="20" y="55"/>
                </a:lnTo>
                <a:lnTo>
                  <a:pt x="20" y="56"/>
                </a:lnTo>
                <a:lnTo>
                  <a:pt x="19" y="58"/>
                </a:lnTo>
                <a:lnTo>
                  <a:pt x="18" y="60"/>
                </a:lnTo>
                <a:lnTo>
                  <a:pt x="18" y="61"/>
                </a:lnTo>
                <a:lnTo>
                  <a:pt x="17" y="61"/>
                </a:lnTo>
                <a:lnTo>
                  <a:pt x="16" y="62"/>
                </a:lnTo>
                <a:lnTo>
                  <a:pt x="15" y="63"/>
                </a:lnTo>
                <a:lnTo>
                  <a:pt x="14" y="64"/>
                </a:lnTo>
                <a:lnTo>
                  <a:pt x="12" y="65"/>
                </a:lnTo>
                <a:lnTo>
                  <a:pt x="11" y="65"/>
                </a:lnTo>
                <a:lnTo>
                  <a:pt x="8" y="65"/>
                </a:lnTo>
                <a:lnTo>
                  <a:pt x="7" y="65"/>
                </a:lnTo>
                <a:lnTo>
                  <a:pt x="6" y="65"/>
                </a:lnTo>
                <a:lnTo>
                  <a:pt x="5" y="65"/>
                </a:lnTo>
                <a:lnTo>
                  <a:pt x="4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6" name="Freeform 1524"/>
          <p:cNvSpPr>
            <a:spLocks noChangeAspect="1" noEditPoints="1"/>
          </p:cNvSpPr>
          <p:nvPr/>
        </p:nvSpPr>
        <p:spPr bwMode="auto">
          <a:xfrm>
            <a:off x="5875338" y="3201988"/>
            <a:ext cx="20637" cy="25400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3" y="1"/>
                </a:lnTo>
                <a:lnTo>
                  <a:pt x="34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2"/>
                </a:lnTo>
                <a:lnTo>
                  <a:pt x="34" y="62"/>
                </a:lnTo>
                <a:lnTo>
                  <a:pt x="33" y="62"/>
                </a:lnTo>
                <a:lnTo>
                  <a:pt x="30" y="62"/>
                </a:lnTo>
                <a:lnTo>
                  <a:pt x="29" y="63"/>
                </a:lnTo>
                <a:lnTo>
                  <a:pt x="28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0" y="26"/>
                </a:lnTo>
                <a:lnTo>
                  <a:pt x="31" y="24"/>
                </a:lnTo>
                <a:lnTo>
                  <a:pt x="33" y="23"/>
                </a:lnTo>
                <a:lnTo>
                  <a:pt x="34" y="23"/>
                </a:lnTo>
                <a:lnTo>
                  <a:pt x="34" y="22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3"/>
                </a:lnTo>
                <a:lnTo>
                  <a:pt x="34" y="12"/>
                </a:lnTo>
                <a:lnTo>
                  <a:pt x="33" y="11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3" y="53"/>
                </a:lnTo>
                <a:lnTo>
                  <a:pt x="34" y="53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3" y="37"/>
                </a:lnTo>
                <a:lnTo>
                  <a:pt x="33" y="36"/>
                </a:lnTo>
                <a:lnTo>
                  <a:pt x="30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7" name="Freeform 1525"/>
          <p:cNvSpPr>
            <a:spLocks noChangeAspect="1" noEditPoints="1"/>
          </p:cNvSpPr>
          <p:nvPr/>
        </p:nvSpPr>
        <p:spPr bwMode="auto">
          <a:xfrm>
            <a:off x="5899150" y="3208338"/>
            <a:ext cx="19050" cy="19050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7"/>
                </a:lnTo>
                <a:lnTo>
                  <a:pt x="22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1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2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8" name="Freeform 1526"/>
          <p:cNvSpPr>
            <a:spLocks noChangeAspect="1"/>
          </p:cNvSpPr>
          <p:nvPr/>
        </p:nvSpPr>
        <p:spPr bwMode="auto">
          <a:xfrm>
            <a:off x="5921375" y="3208338"/>
            <a:ext cx="11113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1" y="8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39" name="Freeform 1527"/>
          <p:cNvSpPr>
            <a:spLocks noChangeAspect="1" noEditPoints="1"/>
          </p:cNvSpPr>
          <p:nvPr/>
        </p:nvSpPr>
        <p:spPr bwMode="auto">
          <a:xfrm>
            <a:off x="5935663" y="3201988"/>
            <a:ext cx="17462" cy="25400"/>
          </a:xfrm>
          <a:custGeom>
            <a:avLst/>
            <a:gdLst>
              <a:gd name="T0" fmla="*/ 0 w 38"/>
              <a:gd name="T1" fmla="*/ 0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8" y="63"/>
                </a:moveTo>
                <a:lnTo>
                  <a:pt x="0" y="63"/>
                </a:ln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7"/>
                </a:lnTo>
                <a:lnTo>
                  <a:pt x="15" y="17"/>
                </a:lnTo>
                <a:lnTo>
                  <a:pt x="16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4" y="16"/>
                </a:lnTo>
                <a:lnTo>
                  <a:pt x="26" y="17"/>
                </a:lnTo>
                <a:lnTo>
                  <a:pt x="27" y="17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6"/>
                </a:lnTo>
                <a:lnTo>
                  <a:pt x="36" y="27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5"/>
                </a:lnTo>
                <a:lnTo>
                  <a:pt x="38" y="36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5"/>
                </a:lnTo>
                <a:lnTo>
                  <a:pt x="35" y="56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2"/>
                </a:lnTo>
                <a:lnTo>
                  <a:pt x="28" y="62"/>
                </a:lnTo>
                <a:lnTo>
                  <a:pt x="27" y="63"/>
                </a:lnTo>
                <a:lnTo>
                  <a:pt x="26" y="63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3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3"/>
                </a:lnTo>
                <a:lnTo>
                  <a:pt x="8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6"/>
                </a:lnTo>
                <a:lnTo>
                  <a:pt x="31" y="35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4"/>
                </a:lnTo>
                <a:lnTo>
                  <a:pt x="24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0" name="Freeform 1528"/>
          <p:cNvSpPr>
            <a:spLocks noChangeAspect="1" noEditPoints="1"/>
          </p:cNvSpPr>
          <p:nvPr/>
        </p:nvSpPr>
        <p:spPr bwMode="auto">
          <a:xfrm>
            <a:off x="5956300" y="3208338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7" y="36"/>
                </a:lnTo>
                <a:lnTo>
                  <a:pt x="37" y="37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7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1" name="Freeform 1529"/>
          <p:cNvSpPr>
            <a:spLocks noChangeAspect="1"/>
          </p:cNvSpPr>
          <p:nvPr/>
        </p:nvSpPr>
        <p:spPr bwMode="auto">
          <a:xfrm>
            <a:off x="5978525" y="320833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10" y="37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7"/>
                </a:lnTo>
                <a:lnTo>
                  <a:pt x="14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8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8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2" y="8"/>
                </a:lnTo>
                <a:lnTo>
                  <a:pt x="11" y="8"/>
                </a:lnTo>
                <a:lnTo>
                  <a:pt x="10" y="8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4" y="26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7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7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7"/>
                </a:lnTo>
                <a:lnTo>
                  <a:pt x="9" y="47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2" name="Freeform 1530"/>
          <p:cNvSpPr>
            <a:spLocks noChangeAspect="1" noEditPoints="1"/>
          </p:cNvSpPr>
          <p:nvPr/>
        </p:nvSpPr>
        <p:spPr bwMode="auto">
          <a:xfrm>
            <a:off x="5995988" y="320833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3" name="Freeform 1531"/>
          <p:cNvSpPr>
            <a:spLocks noChangeAspect="1"/>
          </p:cNvSpPr>
          <p:nvPr/>
        </p:nvSpPr>
        <p:spPr bwMode="auto">
          <a:xfrm>
            <a:off x="6237288" y="2974975"/>
            <a:ext cx="166687" cy="252413"/>
          </a:xfrm>
          <a:custGeom>
            <a:avLst/>
            <a:gdLst>
              <a:gd name="T0" fmla="*/ 0 w 358"/>
              <a:gd name="T1" fmla="*/ 2147483646 h 621"/>
              <a:gd name="T2" fmla="*/ 2147483646 w 358"/>
              <a:gd name="T3" fmla="*/ 2147483646 h 621"/>
              <a:gd name="T4" fmla="*/ 2147483646 w 358"/>
              <a:gd name="T5" fmla="*/ 2147483646 h 621"/>
              <a:gd name="T6" fmla="*/ 2147483646 w 358"/>
              <a:gd name="T7" fmla="*/ 0 h 621"/>
              <a:gd name="T8" fmla="*/ 2147483646 w 358"/>
              <a:gd name="T9" fmla="*/ 0 h 621"/>
              <a:gd name="T10" fmla="*/ 2147483646 w 358"/>
              <a:gd name="T11" fmla="*/ 2147483646 h 621"/>
              <a:gd name="T12" fmla="*/ 2147483646 w 358"/>
              <a:gd name="T13" fmla="*/ 2147483646 h 621"/>
              <a:gd name="T14" fmla="*/ 2147483646 w 358"/>
              <a:gd name="T15" fmla="*/ 2147483646 h 621"/>
              <a:gd name="T16" fmla="*/ 2147483646 w 358"/>
              <a:gd name="T17" fmla="*/ 2147483646 h 621"/>
              <a:gd name="T18" fmla="*/ 2147483646 w 358"/>
              <a:gd name="T19" fmla="*/ 2147483646 h 621"/>
              <a:gd name="T20" fmla="*/ 2147483646 w 358"/>
              <a:gd name="T21" fmla="*/ 2147483646 h 621"/>
              <a:gd name="T22" fmla="*/ 2147483646 w 358"/>
              <a:gd name="T23" fmla="*/ 2147483646 h 621"/>
              <a:gd name="T24" fmla="*/ 2147483646 w 358"/>
              <a:gd name="T25" fmla="*/ 2147483646 h 621"/>
              <a:gd name="T26" fmla="*/ 2147483646 w 358"/>
              <a:gd name="T27" fmla="*/ 2147483646 h 621"/>
              <a:gd name="T28" fmla="*/ 2147483646 w 358"/>
              <a:gd name="T29" fmla="*/ 2147483646 h 621"/>
              <a:gd name="T30" fmla="*/ 2147483646 w 358"/>
              <a:gd name="T31" fmla="*/ 2147483646 h 621"/>
              <a:gd name="T32" fmla="*/ 2147483646 w 358"/>
              <a:gd name="T33" fmla="*/ 2147483646 h 621"/>
              <a:gd name="T34" fmla="*/ 2147483646 w 358"/>
              <a:gd name="T35" fmla="*/ 2147483646 h 621"/>
              <a:gd name="T36" fmla="*/ 2147483646 w 358"/>
              <a:gd name="T37" fmla="*/ 2147483646 h 621"/>
              <a:gd name="T38" fmla="*/ 2147483646 w 358"/>
              <a:gd name="T39" fmla="*/ 2147483646 h 621"/>
              <a:gd name="T40" fmla="*/ 2147483646 w 358"/>
              <a:gd name="T41" fmla="*/ 2147483646 h 621"/>
              <a:gd name="T42" fmla="*/ 2147483646 w 358"/>
              <a:gd name="T43" fmla="*/ 2147483646 h 621"/>
              <a:gd name="T44" fmla="*/ 2147483646 w 358"/>
              <a:gd name="T45" fmla="*/ 2147483646 h 621"/>
              <a:gd name="T46" fmla="*/ 2147483646 w 358"/>
              <a:gd name="T47" fmla="*/ 2147483646 h 621"/>
              <a:gd name="T48" fmla="*/ 2147483646 w 358"/>
              <a:gd name="T49" fmla="*/ 2147483646 h 621"/>
              <a:gd name="T50" fmla="*/ 2147483646 w 358"/>
              <a:gd name="T51" fmla="*/ 2147483646 h 621"/>
              <a:gd name="T52" fmla="*/ 2147483646 w 358"/>
              <a:gd name="T53" fmla="*/ 2147483646 h 621"/>
              <a:gd name="T54" fmla="*/ 2147483646 w 358"/>
              <a:gd name="T55" fmla="*/ 2147483646 h 621"/>
              <a:gd name="T56" fmla="*/ 2147483646 w 358"/>
              <a:gd name="T57" fmla="*/ 2147483646 h 621"/>
              <a:gd name="T58" fmla="*/ 2147483646 w 358"/>
              <a:gd name="T59" fmla="*/ 2147483646 h 621"/>
              <a:gd name="T60" fmla="*/ 2147483646 w 358"/>
              <a:gd name="T61" fmla="*/ 2147483646 h 621"/>
              <a:gd name="T62" fmla="*/ 2147483646 w 358"/>
              <a:gd name="T63" fmla="*/ 2147483646 h 621"/>
              <a:gd name="T64" fmla="*/ 2147483646 w 358"/>
              <a:gd name="T65" fmla="*/ 2147483646 h 621"/>
              <a:gd name="T66" fmla="*/ 0 w 358"/>
              <a:gd name="T67" fmla="*/ 2147483646 h 621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8"/>
              <a:gd name="T103" fmla="*/ 0 h 621"/>
              <a:gd name="T104" fmla="*/ 358 w 358"/>
              <a:gd name="T105" fmla="*/ 621 h 621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8" h="621">
                <a:moveTo>
                  <a:pt x="0" y="566"/>
                </a:moveTo>
                <a:lnTo>
                  <a:pt x="27" y="507"/>
                </a:lnTo>
                <a:lnTo>
                  <a:pt x="60" y="281"/>
                </a:lnTo>
                <a:lnTo>
                  <a:pt x="105" y="0"/>
                </a:lnTo>
                <a:lnTo>
                  <a:pt x="285" y="0"/>
                </a:lnTo>
                <a:lnTo>
                  <a:pt x="317" y="217"/>
                </a:lnTo>
                <a:lnTo>
                  <a:pt x="317" y="536"/>
                </a:lnTo>
                <a:lnTo>
                  <a:pt x="354" y="579"/>
                </a:lnTo>
                <a:lnTo>
                  <a:pt x="358" y="617"/>
                </a:lnTo>
                <a:lnTo>
                  <a:pt x="317" y="591"/>
                </a:lnTo>
                <a:lnTo>
                  <a:pt x="301" y="587"/>
                </a:lnTo>
                <a:lnTo>
                  <a:pt x="288" y="600"/>
                </a:lnTo>
                <a:lnTo>
                  <a:pt x="273" y="600"/>
                </a:lnTo>
                <a:lnTo>
                  <a:pt x="264" y="582"/>
                </a:lnTo>
                <a:lnTo>
                  <a:pt x="253" y="587"/>
                </a:lnTo>
                <a:lnTo>
                  <a:pt x="250" y="612"/>
                </a:lnTo>
                <a:lnTo>
                  <a:pt x="250" y="621"/>
                </a:lnTo>
                <a:lnTo>
                  <a:pt x="234" y="612"/>
                </a:lnTo>
                <a:lnTo>
                  <a:pt x="205" y="596"/>
                </a:lnTo>
                <a:lnTo>
                  <a:pt x="197" y="596"/>
                </a:lnTo>
                <a:lnTo>
                  <a:pt x="181" y="600"/>
                </a:lnTo>
                <a:lnTo>
                  <a:pt x="160" y="591"/>
                </a:lnTo>
                <a:lnTo>
                  <a:pt x="132" y="600"/>
                </a:lnTo>
                <a:lnTo>
                  <a:pt x="116" y="600"/>
                </a:lnTo>
                <a:lnTo>
                  <a:pt x="108" y="591"/>
                </a:lnTo>
                <a:lnTo>
                  <a:pt x="101" y="582"/>
                </a:lnTo>
                <a:lnTo>
                  <a:pt x="88" y="575"/>
                </a:lnTo>
                <a:lnTo>
                  <a:pt x="68" y="570"/>
                </a:lnTo>
                <a:lnTo>
                  <a:pt x="56" y="575"/>
                </a:lnTo>
                <a:lnTo>
                  <a:pt x="53" y="566"/>
                </a:lnTo>
                <a:lnTo>
                  <a:pt x="16" y="557"/>
                </a:lnTo>
                <a:lnTo>
                  <a:pt x="3" y="557"/>
                </a:lnTo>
                <a:lnTo>
                  <a:pt x="0" y="566"/>
                </a:lnTo>
                <a:close/>
              </a:path>
            </a:pathLst>
          </a:custGeom>
          <a:solidFill>
            <a:srgbClr val="3C24EE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4" name="Freeform 1532"/>
          <p:cNvSpPr>
            <a:spLocks noChangeAspect="1" noEditPoints="1"/>
          </p:cNvSpPr>
          <p:nvPr/>
        </p:nvSpPr>
        <p:spPr bwMode="auto">
          <a:xfrm>
            <a:off x="6375400" y="3151188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5" name="Freeform 1533"/>
          <p:cNvSpPr>
            <a:spLocks noChangeAspect="1"/>
          </p:cNvSpPr>
          <p:nvPr/>
        </p:nvSpPr>
        <p:spPr bwMode="auto">
          <a:xfrm>
            <a:off x="6270625" y="3108325"/>
            <a:ext cx="22225" cy="26988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2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5"/>
                </a:lnTo>
                <a:lnTo>
                  <a:pt x="23" y="35"/>
                </a:lnTo>
                <a:lnTo>
                  <a:pt x="22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6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3" y="18"/>
                </a:lnTo>
                <a:lnTo>
                  <a:pt x="3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1" y="5"/>
                </a:lnTo>
                <a:lnTo>
                  <a:pt x="43" y="6"/>
                </a:lnTo>
                <a:lnTo>
                  <a:pt x="43" y="8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3" y="26"/>
                </a:lnTo>
                <a:lnTo>
                  <a:pt x="25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1" y="32"/>
                </a:lnTo>
                <a:lnTo>
                  <a:pt x="43" y="34"/>
                </a:lnTo>
                <a:lnTo>
                  <a:pt x="44" y="34"/>
                </a:lnTo>
                <a:lnTo>
                  <a:pt x="44" y="35"/>
                </a:lnTo>
                <a:lnTo>
                  <a:pt x="45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5" y="57"/>
                </a:lnTo>
                <a:lnTo>
                  <a:pt x="44" y="58"/>
                </a:lnTo>
                <a:lnTo>
                  <a:pt x="43" y="59"/>
                </a:lnTo>
                <a:lnTo>
                  <a:pt x="42" y="60"/>
                </a:lnTo>
                <a:lnTo>
                  <a:pt x="41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2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50"/>
                </a:lnTo>
                <a:lnTo>
                  <a:pt x="2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6" name="Freeform 1534"/>
          <p:cNvSpPr>
            <a:spLocks noChangeAspect="1" noEditPoints="1"/>
          </p:cNvSpPr>
          <p:nvPr/>
        </p:nvSpPr>
        <p:spPr bwMode="auto">
          <a:xfrm>
            <a:off x="6294438" y="3114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7" name="Freeform 1535"/>
          <p:cNvSpPr>
            <a:spLocks noChangeAspect="1"/>
          </p:cNvSpPr>
          <p:nvPr/>
        </p:nvSpPr>
        <p:spPr bwMode="auto">
          <a:xfrm>
            <a:off x="6318250" y="3114675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2"/>
                </a:lnTo>
                <a:lnTo>
                  <a:pt x="35" y="13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1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8" name="Freeform 1536"/>
          <p:cNvSpPr>
            <a:spLocks noChangeAspect="1"/>
          </p:cNvSpPr>
          <p:nvPr/>
        </p:nvSpPr>
        <p:spPr bwMode="auto">
          <a:xfrm>
            <a:off x="6335713" y="3109913"/>
            <a:ext cx="11112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49" name="Freeform 1537"/>
          <p:cNvSpPr>
            <a:spLocks noChangeAspect="1" noEditPoints="1"/>
          </p:cNvSpPr>
          <p:nvPr/>
        </p:nvSpPr>
        <p:spPr bwMode="auto">
          <a:xfrm>
            <a:off x="6346825" y="311467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2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0" name="Freeform 1538"/>
          <p:cNvSpPr>
            <a:spLocks noChangeAspect="1"/>
          </p:cNvSpPr>
          <p:nvPr/>
        </p:nvSpPr>
        <p:spPr bwMode="auto">
          <a:xfrm>
            <a:off x="6262688" y="3135313"/>
            <a:ext cx="26987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7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7"/>
                </a:lnTo>
                <a:lnTo>
                  <a:pt x="30" y="46"/>
                </a:lnTo>
                <a:lnTo>
                  <a:pt x="31" y="43"/>
                </a:lnTo>
                <a:lnTo>
                  <a:pt x="44" y="0"/>
                </a:lnTo>
                <a:lnTo>
                  <a:pt x="58" y="0"/>
                </a:lnTo>
                <a:lnTo>
                  <a:pt x="58" y="63"/>
                </a:lnTo>
                <a:lnTo>
                  <a:pt x="49" y="63"/>
                </a:lnTo>
                <a:lnTo>
                  <a:pt x="49" y="7"/>
                </a:lnTo>
                <a:lnTo>
                  <a:pt x="33" y="63"/>
                </a:lnTo>
                <a:lnTo>
                  <a:pt x="24" y="63"/>
                </a:lnTo>
                <a:lnTo>
                  <a:pt x="8" y="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1" name="Freeform 1539"/>
          <p:cNvSpPr>
            <a:spLocks noChangeAspect="1" noEditPoints="1"/>
          </p:cNvSpPr>
          <p:nvPr/>
        </p:nvSpPr>
        <p:spPr bwMode="auto">
          <a:xfrm>
            <a:off x="6292850" y="314166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2" name="Freeform 1540"/>
          <p:cNvSpPr>
            <a:spLocks noChangeAspect="1"/>
          </p:cNvSpPr>
          <p:nvPr/>
        </p:nvSpPr>
        <p:spPr bwMode="auto">
          <a:xfrm>
            <a:off x="6315075" y="314166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3" name="Freeform 1541"/>
          <p:cNvSpPr>
            <a:spLocks noChangeAspect="1" noEditPoints="1"/>
          </p:cNvSpPr>
          <p:nvPr/>
        </p:nvSpPr>
        <p:spPr bwMode="auto">
          <a:xfrm>
            <a:off x="6327775" y="3135313"/>
            <a:ext cx="4763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4" name="Freeform 1542"/>
          <p:cNvSpPr>
            <a:spLocks noChangeAspect="1" noEditPoints="1"/>
          </p:cNvSpPr>
          <p:nvPr/>
        </p:nvSpPr>
        <p:spPr bwMode="auto">
          <a:xfrm>
            <a:off x="6335713" y="31416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4675" name="Rectangle 1543"/>
          <p:cNvSpPr>
            <a:spLocks noChangeAspect="1" noChangeArrowheads="1"/>
          </p:cNvSpPr>
          <p:nvPr/>
        </p:nvSpPr>
        <p:spPr bwMode="auto">
          <a:xfrm>
            <a:off x="7154863" y="3122613"/>
            <a:ext cx="195262" cy="68262"/>
          </a:xfrm>
          <a:prstGeom prst="rect">
            <a:avLst/>
          </a:prstGeom>
          <a:solidFill>
            <a:srgbClr val="FF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>
              <a:defRPr/>
            </a:pPr>
            <a:r>
              <a:rPr lang="pt-BR" altLang="pt-BR" sz="450" b="1" dirty="0"/>
              <a:t>NATAL</a:t>
            </a:r>
            <a:endParaRPr lang="pt-BR" altLang="pt-BR" b="1" dirty="0"/>
          </a:p>
        </p:txBody>
      </p:sp>
      <p:sp>
        <p:nvSpPr>
          <p:cNvPr id="19556" name="Freeform 1544"/>
          <p:cNvSpPr>
            <a:spLocks noChangeAspect="1"/>
          </p:cNvSpPr>
          <p:nvPr/>
        </p:nvSpPr>
        <p:spPr bwMode="auto">
          <a:xfrm>
            <a:off x="6827838" y="3208338"/>
            <a:ext cx="25400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8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1" y="43"/>
                </a:lnTo>
                <a:lnTo>
                  <a:pt x="44" y="0"/>
                </a:lnTo>
                <a:lnTo>
                  <a:pt x="58" y="0"/>
                </a:lnTo>
                <a:lnTo>
                  <a:pt x="58" y="63"/>
                </a:lnTo>
                <a:lnTo>
                  <a:pt x="49" y="63"/>
                </a:lnTo>
                <a:lnTo>
                  <a:pt x="49" y="7"/>
                </a:lnTo>
                <a:lnTo>
                  <a:pt x="33" y="63"/>
                </a:lnTo>
                <a:lnTo>
                  <a:pt x="24" y="63"/>
                </a:lnTo>
                <a:lnTo>
                  <a:pt x="8" y="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7" name="Freeform 1545"/>
          <p:cNvSpPr>
            <a:spLocks noChangeAspect="1" noEditPoints="1"/>
          </p:cNvSpPr>
          <p:nvPr/>
        </p:nvSpPr>
        <p:spPr bwMode="auto">
          <a:xfrm>
            <a:off x="6856413" y="32146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8" name="Freeform 1546"/>
          <p:cNvSpPr>
            <a:spLocks noChangeAspect="1"/>
          </p:cNvSpPr>
          <p:nvPr/>
        </p:nvSpPr>
        <p:spPr bwMode="auto">
          <a:xfrm>
            <a:off x="6877050" y="3214688"/>
            <a:ext cx="19050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30" y="47"/>
                </a:lnTo>
                <a:lnTo>
                  <a:pt x="28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10" y="46"/>
                </a:lnTo>
                <a:lnTo>
                  <a:pt x="9" y="46"/>
                </a:lnTo>
                <a:lnTo>
                  <a:pt x="6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3"/>
                </a:lnTo>
                <a:lnTo>
                  <a:pt x="37" y="15"/>
                </a:lnTo>
                <a:lnTo>
                  <a:pt x="30" y="16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8" y="38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59" name="Freeform 1547"/>
          <p:cNvSpPr>
            <a:spLocks noChangeAspect="1" noEditPoints="1"/>
          </p:cNvSpPr>
          <p:nvPr/>
        </p:nvSpPr>
        <p:spPr bwMode="auto">
          <a:xfrm>
            <a:off x="6897688" y="32146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0" name="Freeform 1548"/>
          <p:cNvSpPr>
            <a:spLocks noChangeAspect="1" noEditPoints="1"/>
          </p:cNvSpPr>
          <p:nvPr/>
        </p:nvSpPr>
        <p:spPr bwMode="auto">
          <a:xfrm>
            <a:off x="6921500" y="3208338"/>
            <a:ext cx="1588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1" name="Freeform 1549"/>
          <p:cNvSpPr>
            <a:spLocks noChangeAspect="1" noEditPoints="1"/>
          </p:cNvSpPr>
          <p:nvPr/>
        </p:nvSpPr>
        <p:spPr bwMode="auto">
          <a:xfrm>
            <a:off x="6931025" y="3208338"/>
            <a:ext cx="15875" cy="25400"/>
          </a:xfrm>
          <a:custGeom>
            <a:avLst/>
            <a:gdLst>
              <a:gd name="T0" fmla="*/ 0 w 38"/>
              <a:gd name="T1" fmla="*/ 0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2147483646 w 38"/>
              <a:gd name="T25" fmla="*/ 2147483646 h 64"/>
              <a:gd name="T26" fmla="*/ 2147483646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4"/>
              <a:gd name="T143" fmla="*/ 38 w 38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4">
                <a:moveTo>
                  <a:pt x="7" y="63"/>
                </a:moveTo>
                <a:lnTo>
                  <a:pt x="0" y="63"/>
                </a:ln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1"/>
                </a:lnTo>
                <a:lnTo>
                  <a:pt x="9" y="20"/>
                </a:lnTo>
                <a:lnTo>
                  <a:pt x="11" y="19"/>
                </a:lnTo>
                <a:lnTo>
                  <a:pt x="12" y="18"/>
                </a:lnTo>
                <a:lnTo>
                  <a:pt x="14" y="16"/>
                </a:lnTo>
                <a:lnTo>
                  <a:pt x="15" y="16"/>
                </a:lnTo>
                <a:lnTo>
                  <a:pt x="16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5" y="16"/>
                </a:lnTo>
                <a:lnTo>
                  <a:pt x="26" y="16"/>
                </a:lnTo>
                <a:lnTo>
                  <a:pt x="27" y="18"/>
                </a:lnTo>
                <a:lnTo>
                  <a:pt x="28" y="18"/>
                </a:lnTo>
                <a:lnTo>
                  <a:pt x="29" y="19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4" y="23"/>
                </a:lnTo>
                <a:lnTo>
                  <a:pt x="35" y="25"/>
                </a:lnTo>
                <a:lnTo>
                  <a:pt x="36" y="26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5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4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4"/>
                </a:lnTo>
                <a:lnTo>
                  <a:pt x="35" y="55"/>
                </a:lnTo>
                <a:lnTo>
                  <a:pt x="34" y="56"/>
                </a:lnTo>
                <a:lnTo>
                  <a:pt x="32" y="56"/>
                </a:lnTo>
                <a:lnTo>
                  <a:pt x="32" y="58"/>
                </a:lnTo>
                <a:lnTo>
                  <a:pt x="30" y="59"/>
                </a:lnTo>
                <a:lnTo>
                  <a:pt x="29" y="61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6" y="64"/>
                </a:lnTo>
                <a:lnTo>
                  <a:pt x="14" y="63"/>
                </a:lnTo>
                <a:lnTo>
                  <a:pt x="12" y="62"/>
                </a:lnTo>
                <a:lnTo>
                  <a:pt x="11" y="61"/>
                </a:lnTo>
                <a:lnTo>
                  <a:pt x="10" y="60"/>
                </a:lnTo>
                <a:lnTo>
                  <a:pt x="9" y="60"/>
                </a:lnTo>
                <a:lnTo>
                  <a:pt x="8" y="58"/>
                </a:lnTo>
                <a:lnTo>
                  <a:pt x="7" y="56"/>
                </a:lnTo>
                <a:lnTo>
                  <a:pt x="7" y="63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3"/>
                </a:lnTo>
                <a:lnTo>
                  <a:pt x="7" y="44"/>
                </a:lnTo>
                <a:lnTo>
                  <a:pt x="8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8"/>
                </a:lnTo>
                <a:lnTo>
                  <a:pt x="30" y="35"/>
                </a:lnTo>
                <a:lnTo>
                  <a:pt x="30" y="34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2" y="25"/>
                </a:lnTo>
                <a:lnTo>
                  <a:pt x="11" y="26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2" name="Freeform 1550"/>
          <p:cNvSpPr>
            <a:spLocks noChangeAspect="1" noEditPoints="1"/>
          </p:cNvSpPr>
          <p:nvPr/>
        </p:nvSpPr>
        <p:spPr bwMode="auto">
          <a:xfrm>
            <a:off x="6951663" y="321468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3" name="Freeform 1551"/>
          <p:cNvSpPr>
            <a:spLocks noChangeAspect="1" noEditPoints="1"/>
          </p:cNvSpPr>
          <p:nvPr/>
        </p:nvSpPr>
        <p:spPr bwMode="auto">
          <a:xfrm>
            <a:off x="7007225" y="321151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1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1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1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7" y="11"/>
                </a:lnTo>
                <a:lnTo>
                  <a:pt x="26" y="11"/>
                </a:lnTo>
                <a:lnTo>
                  <a:pt x="25" y="11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1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4" name="Freeform 1552"/>
          <p:cNvSpPr>
            <a:spLocks noChangeAspect="1" noEditPoints="1"/>
          </p:cNvSpPr>
          <p:nvPr/>
        </p:nvSpPr>
        <p:spPr bwMode="auto">
          <a:xfrm>
            <a:off x="7164388" y="3303588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5" name="Freeform 1553"/>
          <p:cNvSpPr>
            <a:spLocks noChangeAspect="1" noEditPoints="1"/>
          </p:cNvSpPr>
          <p:nvPr/>
        </p:nvSpPr>
        <p:spPr bwMode="auto">
          <a:xfrm>
            <a:off x="7259638" y="3525838"/>
            <a:ext cx="20637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4" y="13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2"/>
                </a:lnTo>
                <a:lnTo>
                  <a:pt x="44" y="33"/>
                </a:lnTo>
                <a:lnTo>
                  <a:pt x="44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6" name="Freeform 1554"/>
          <p:cNvSpPr>
            <a:spLocks noChangeAspect="1" noEditPoints="1"/>
          </p:cNvSpPr>
          <p:nvPr/>
        </p:nvSpPr>
        <p:spPr bwMode="auto">
          <a:xfrm>
            <a:off x="7199313" y="3513138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3" y="15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7" name="Freeform 1555"/>
          <p:cNvSpPr>
            <a:spLocks noChangeAspect="1" noEditPoints="1"/>
          </p:cNvSpPr>
          <p:nvPr/>
        </p:nvSpPr>
        <p:spPr bwMode="auto">
          <a:xfrm>
            <a:off x="6503988" y="3297238"/>
            <a:ext cx="19050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8" name="Freeform 1556"/>
          <p:cNvSpPr>
            <a:spLocks noChangeAspect="1" noEditPoints="1"/>
          </p:cNvSpPr>
          <p:nvPr/>
        </p:nvSpPr>
        <p:spPr bwMode="auto">
          <a:xfrm>
            <a:off x="6238875" y="3297238"/>
            <a:ext cx="22225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69" name="Freeform 1557"/>
          <p:cNvSpPr>
            <a:spLocks noChangeAspect="1" noEditPoints="1"/>
          </p:cNvSpPr>
          <p:nvPr/>
        </p:nvSpPr>
        <p:spPr bwMode="auto">
          <a:xfrm>
            <a:off x="6581775" y="3449638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0" name="Freeform 1558"/>
          <p:cNvSpPr>
            <a:spLocks noChangeAspect="1" noEditPoints="1"/>
          </p:cNvSpPr>
          <p:nvPr/>
        </p:nvSpPr>
        <p:spPr bwMode="auto">
          <a:xfrm>
            <a:off x="6861175" y="3532188"/>
            <a:ext cx="20638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1" name="Freeform 1559"/>
          <p:cNvSpPr>
            <a:spLocks noChangeAspect="1" noEditPoints="1"/>
          </p:cNvSpPr>
          <p:nvPr/>
        </p:nvSpPr>
        <p:spPr bwMode="auto">
          <a:xfrm>
            <a:off x="7037388" y="3579813"/>
            <a:ext cx="22225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3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2" name="Freeform 1560"/>
          <p:cNvSpPr>
            <a:spLocks noChangeAspect="1" noEditPoints="1"/>
          </p:cNvSpPr>
          <p:nvPr/>
        </p:nvSpPr>
        <p:spPr bwMode="auto">
          <a:xfrm>
            <a:off x="6392863" y="351948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2" y="46"/>
                </a:lnTo>
                <a:lnTo>
                  <a:pt x="30" y="46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3" name="Freeform 1561"/>
          <p:cNvSpPr>
            <a:spLocks noChangeAspect="1" noEditPoints="1"/>
          </p:cNvSpPr>
          <p:nvPr/>
        </p:nvSpPr>
        <p:spPr bwMode="auto">
          <a:xfrm>
            <a:off x="6562725" y="3700463"/>
            <a:ext cx="20638" cy="22225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4" name="Freeform 1562"/>
          <p:cNvSpPr>
            <a:spLocks noChangeAspect="1" noEditPoints="1"/>
          </p:cNvSpPr>
          <p:nvPr/>
        </p:nvSpPr>
        <p:spPr bwMode="auto">
          <a:xfrm>
            <a:off x="6773863" y="3649663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5" name="Freeform 1563"/>
          <p:cNvSpPr>
            <a:spLocks noChangeAspect="1" noEditPoints="1"/>
          </p:cNvSpPr>
          <p:nvPr/>
        </p:nvSpPr>
        <p:spPr bwMode="auto">
          <a:xfrm>
            <a:off x="6332538" y="3617913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1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1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6" name="Freeform 1564"/>
          <p:cNvSpPr>
            <a:spLocks noChangeAspect="1" noEditPoints="1"/>
          </p:cNvSpPr>
          <p:nvPr/>
        </p:nvSpPr>
        <p:spPr bwMode="auto">
          <a:xfrm>
            <a:off x="6829425" y="373221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7" name="Freeform 1565"/>
          <p:cNvSpPr>
            <a:spLocks noChangeAspect="1" noEditPoints="1"/>
          </p:cNvSpPr>
          <p:nvPr/>
        </p:nvSpPr>
        <p:spPr bwMode="auto">
          <a:xfrm>
            <a:off x="7432675" y="3725863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8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8" name="Freeform 1566"/>
          <p:cNvSpPr>
            <a:spLocks noChangeAspect="1" noEditPoints="1"/>
          </p:cNvSpPr>
          <p:nvPr/>
        </p:nvSpPr>
        <p:spPr bwMode="auto">
          <a:xfrm>
            <a:off x="7334250" y="3789363"/>
            <a:ext cx="20638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3" y="14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2" y="11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3" y="37"/>
                </a:lnTo>
                <a:lnTo>
                  <a:pt x="42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79" name="Freeform 1567"/>
          <p:cNvSpPr>
            <a:spLocks noChangeAspect="1" noEditPoints="1"/>
          </p:cNvSpPr>
          <p:nvPr/>
        </p:nvSpPr>
        <p:spPr bwMode="auto">
          <a:xfrm>
            <a:off x="6002338" y="3344863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8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8" y="40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8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0" name="Freeform 1568"/>
          <p:cNvSpPr>
            <a:spLocks noChangeAspect="1" noEditPoints="1"/>
          </p:cNvSpPr>
          <p:nvPr/>
        </p:nvSpPr>
        <p:spPr bwMode="auto">
          <a:xfrm>
            <a:off x="6069013" y="3459163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1" y="18"/>
                </a:lnTo>
                <a:lnTo>
                  <a:pt x="31" y="17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1" name="Freeform 1569"/>
          <p:cNvSpPr>
            <a:spLocks noChangeAspect="1" noEditPoints="1"/>
          </p:cNvSpPr>
          <p:nvPr/>
        </p:nvSpPr>
        <p:spPr bwMode="auto">
          <a:xfrm>
            <a:off x="6005513" y="3617913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1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1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2" name="Freeform 1570"/>
          <p:cNvSpPr>
            <a:spLocks noChangeAspect="1" noEditPoints="1"/>
          </p:cNvSpPr>
          <p:nvPr/>
        </p:nvSpPr>
        <p:spPr bwMode="auto">
          <a:xfrm>
            <a:off x="5946775" y="3362325"/>
            <a:ext cx="20638" cy="26988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5" y="3"/>
                </a:lnTo>
                <a:lnTo>
                  <a:pt x="36" y="3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5"/>
                </a:lnTo>
                <a:lnTo>
                  <a:pt x="38" y="28"/>
                </a:lnTo>
                <a:lnTo>
                  <a:pt x="36" y="28"/>
                </a:lnTo>
                <a:lnTo>
                  <a:pt x="35" y="29"/>
                </a:lnTo>
                <a:lnTo>
                  <a:pt x="33" y="30"/>
                </a:lnTo>
                <a:lnTo>
                  <a:pt x="35" y="30"/>
                </a:lnTo>
                <a:lnTo>
                  <a:pt x="36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5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5"/>
                </a:lnTo>
                <a:lnTo>
                  <a:pt x="41" y="56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6" y="61"/>
                </a:lnTo>
                <a:lnTo>
                  <a:pt x="35" y="61"/>
                </a:lnTo>
                <a:lnTo>
                  <a:pt x="34" y="62"/>
                </a:lnTo>
                <a:lnTo>
                  <a:pt x="33" y="62"/>
                </a:lnTo>
                <a:lnTo>
                  <a:pt x="32" y="62"/>
                </a:lnTo>
                <a:lnTo>
                  <a:pt x="30" y="62"/>
                </a:lnTo>
                <a:lnTo>
                  <a:pt x="29" y="63"/>
                </a:lnTo>
                <a:lnTo>
                  <a:pt x="28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8" y="26"/>
                </a:move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5" y="26"/>
                </a:lnTo>
                <a:lnTo>
                  <a:pt x="27" y="26"/>
                </a:lnTo>
                <a:lnTo>
                  <a:pt x="28" y="25"/>
                </a:lnTo>
                <a:lnTo>
                  <a:pt x="30" y="25"/>
                </a:lnTo>
                <a:lnTo>
                  <a:pt x="31" y="24"/>
                </a:lnTo>
                <a:lnTo>
                  <a:pt x="32" y="23"/>
                </a:lnTo>
                <a:lnTo>
                  <a:pt x="33" y="23"/>
                </a:lnTo>
                <a:lnTo>
                  <a:pt x="33" y="22"/>
                </a:lnTo>
                <a:lnTo>
                  <a:pt x="34" y="20"/>
                </a:lnTo>
                <a:lnTo>
                  <a:pt x="34" y="19"/>
                </a:lnTo>
                <a:lnTo>
                  <a:pt x="34" y="17"/>
                </a:lnTo>
                <a:lnTo>
                  <a:pt x="34" y="15"/>
                </a:lnTo>
                <a:lnTo>
                  <a:pt x="34" y="14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7"/>
                </a:lnTo>
                <a:lnTo>
                  <a:pt x="26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8" y="7"/>
                </a:lnTo>
                <a:lnTo>
                  <a:pt x="8" y="26"/>
                </a:lnTo>
                <a:close/>
                <a:moveTo>
                  <a:pt x="8" y="55"/>
                </a:moveTo>
                <a:lnTo>
                  <a:pt x="23" y="55"/>
                </a:lnTo>
                <a:lnTo>
                  <a:pt x="24" y="55"/>
                </a:lnTo>
                <a:lnTo>
                  <a:pt x="26" y="55"/>
                </a:lnTo>
                <a:lnTo>
                  <a:pt x="27" y="55"/>
                </a:lnTo>
                <a:lnTo>
                  <a:pt x="28" y="55"/>
                </a:lnTo>
                <a:lnTo>
                  <a:pt x="29" y="54"/>
                </a:lnTo>
                <a:lnTo>
                  <a:pt x="30" y="54"/>
                </a:lnTo>
                <a:lnTo>
                  <a:pt x="31" y="54"/>
                </a:lnTo>
                <a:lnTo>
                  <a:pt x="32" y="53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5" y="50"/>
                </a:lnTo>
                <a:lnTo>
                  <a:pt x="35" y="49"/>
                </a:lnTo>
                <a:lnTo>
                  <a:pt x="36" y="48"/>
                </a:lnTo>
                <a:lnTo>
                  <a:pt x="36" y="46"/>
                </a:lnTo>
                <a:lnTo>
                  <a:pt x="36" y="45"/>
                </a:lnTo>
                <a:lnTo>
                  <a:pt x="36" y="43"/>
                </a:lnTo>
                <a:lnTo>
                  <a:pt x="36" y="42"/>
                </a:lnTo>
                <a:lnTo>
                  <a:pt x="35" y="41"/>
                </a:lnTo>
                <a:lnTo>
                  <a:pt x="35" y="40"/>
                </a:lnTo>
                <a:lnTo>
                  <a:pt x="35" y="39"/>
                </a:lnTo>
                <a:lnTo>
                  <a:pt x="34" y="39"/>
                </a:lnTo>
                <a:lnTo>
                  <a:pt x="34" y="38"/>
                </a:lnTo>
                <a:lnTo>
                  <a:pt x="33" y="36"/>
                </a:lnTo>
                <a:lnTo>
                  <a:pt x="32" y="36"/>
                </a:lnTo>
                <a:lnTo>
                  <a:pt x="32" y="35"/>
                </a:lnTo>
                <a:lnTo>
                  <a:pt x="30" y="35"/>
                </a:lnTo>
                <a:lnTo>
                  <a:pt x="29" y="35"/>
                </a:lnTo>
                <a:lnTo>
                  <a:pt x="28" y="34"/>
                </a:lnTo>
                <a:lnTo>
                  <a:pt x="27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8" y="34"/>
                </a:lnTo>
                <a:lnTo>
                  <a:pt x="8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3" name="Freeform 1571"/>
          <p:cNvSpPr>
            <a:spLocks noChangeAspect="1" noEditPoints="1"/>
          </p:cNvSpPr>
          <p:nvPr/>
        </p:nvSpPr>
        <p:spPr bwMode="auto">
          <a:xfrm>
            <a:off x="5970588" y="3368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4" name="Freeform 1572"/>
          <p:cNvSpPr>
            <a:spLocks noChangeAspect="1"/>
          </p:cNvSpPr>
          <p:nvPr/>
        </p:nvSpPr>
        <p:spPr bwMode="auto">
          <a:xfrm>
            <a:off x="5992813" y="3368675"/>
            <a:ext cx="11112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5" name="Freeform 1573"/>
          <p:cNvSpPr>
            <a:spLocks noChangeAspect="1"/>
          </p:cNvSpPr>
          <p:nvPr/>
        </p:nvSpPr>
        <p:spPr bwMode="auto">
          <a:xfrm>
            <a:off x="6005513" y="3368675"/>
            <a:ext cx="17462" cy="20638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1" y="31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2"/>
                </a:lnTo>
                <a:lnTo>
                  <a:pt x="29" y="4"/>
                </a:lnTo>
                <a:lnTo>
                  <a:pt x="32" y="4"/>
                </a:lnTo>
                <a:lnTo>
                  <a:pt x="33" y="5"/>
                </a:lnTo>
                <a:lnTo>
                  <a:pt x="34" y="6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6" y="11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1" y="33"/>
                </a:lnTo>
                <a:lnTo>
                  <a:pt x="31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6" name="Freeform 1574"/>
          <p:cNvSpPr>
            <a:spLocks noChangeAspect="1" noEditPoints="1"/>
          </p:cNvSpPr>
          <p:nvPr/>
        </p:nvSpPr>
        <p:spPr bwMode="auto">
          <a:xfrm>
            <a:off x="6027738" y="3368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7" name="Rectangle 1575"/>
          <p:cNvSpPr>
            <a:spLocks noChangeAspect="1" noChangeArrowheads="1"/>
          </p:cNvSpPr>
          <p:nvPr/>
        </p:nvSpPr>
        <p:spPr bwMode="auto">
          <a:xfrm>
            <a:off x="6049963" y="3362325"/>
            <a:ext cx="3175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588" name="Freeform 1576"/>
          <p:cNvSpPr>
            <a:spLocks noChangeAspect="1" noEditPoints="1"/>
          </p:cNvSpPr>
          <p:nvPr/>
        </p:nvSpPr>
        <p:spPr bwMode="auto">
          <a:xfrm>
            <a:off x="6054725" y="3368675"/>
            <a:ext cx="20638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89" name="Freeform 1577"/>
          <p:cNvSpPr>
            <a:spLocks noChangeAspect="1"/>
          </p:cNvSpPr>
          <p:nvPr/>
        </p:nvSpPr>
        <p:spPr bwMode="auto">
          <a:xfrm>
            <a:off x="6076950" y="3368675"/>
            <a:ext cx="17463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0" name="Freeform 1578"/>
          <p:cNvSpPr>
            <a:spLocks noChangeAspect="1" noEditPoints="1"/>
          </p:cNvSpPr>
          <p:nvPr/>
        </p:nvSpPr>
        <p:spPr bwMode="auto">
          <a:xfrm>
            <a:off x="6732588" y="4022725"/>
            <a:ext cx="17462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1" name="Freeform 1579"/>
          <p:cNvSpPr>
            <a:spLocks noChangeAspect="1"/>
          </p:cNvSpPr>
          <p:nvPr/>
        </p:nvSpPr>
        <p:spPr bwMode="auto">
          <a:xfrm>
            <a:off x="6208713" y="3328988"/>
            <a:ext cx="23812" cy="26987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3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2" name="Freeform 1580"/>
          <p:cNvSpPr>
            <a:spLocks noChangeAspect="1" noEditPoints="1"/>
          </p:cNvSpPr>
          <p:nvPr/>
        </p:nvSpPr>
        <p:spPr bwMode="auto">
          <a:xfrm>
            <a:off x="6234113" y="3330575"/>
            <a:ext cx="20637" cy="25400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0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0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4"/>
              <a:gd name="T179" fmla="*/ 40 w 40"/>
              <a:gd name="T180" fmla="*/ 64 h 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4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4" y="64"/>
                </a:lnTo>
                <a:lnTo>
                  <a:pt x="13" y="64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3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6"/>
                </a:lnTo>
                <a:lnTo>
                  <a:pt x="13" y="36"/>
                </a:lnTo>
                <a:lnTo>
                  <a:pt x="14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4"/>
                </a:lnTo>
                <a:lnTo>
                  <a:pt x="28" y="34"/>
                </a:lnTo>
                <a:lnTo>
                  <a:pt x="30" y="33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5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5" y="23"/>
                </a:lnTo>
                <a:lnTo>
                  <a:pt x="14" y="24"/>
                </a:lnTo>
                <a:lnTo>
                  <a:pt x="13" y="24"/>
                </a:lnTo>
                <a:lnTo>
                  <a:pt x="12" y="24"/>
                </a:lnTo>
                <a:lnTo>
                  <a:pt x="12" y="25"/>
                </a:lnTo>
                <a:lnTo>
                  <a:pt x="10" y="25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3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5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6" y="15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2" y="18"/>
                </a:lnTo>
                <a:lnTo>
                  <a:pt x="34" y="19"/>
                </a:lnTo>
                <a:lnTo>
                  <a:pt x="34" y="20"/>
                </a:lnTo>
                <a:lnTo>
                  <a:pt x="36" y="21"/>
                </a:lnTo>
                <a:lnTo>
                  <a:pt x="37" y="23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4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2"/>
                </a:lnTo>
                <a:lnTo>
                  <a:pt x="40" y="63"/>
                </a:lnTo>
                <a:lnTo>
                  <a:pt x="32" y="63"/>
                </a:lnTo>
                <a:lnTo>
                  <a:pt x="31" y="62"/>
                </a:lnTo>
                <a:lnTo>
                  <a:pt x="31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5" y="44"/>
                </a:lnTo>
                <a:lnTo>
                  <a:pt x="13" y="44"/>
                </a:lnTo>
                <a:lnTo>
                  <a:pt x="12" y="44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4"/>
                </a:lnTo>
                <a:lnTo>
                  <a:pt x="10" y="55"/>
                </a:lnTo>
                <a:lnTo>
                  <a:pt x="12" y="56"/>
                </a:lnTo>
                <a:lnTo>
                  <a:pt x="14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6" y="53"/>
                </a:lnTo>
                <a:lnTo>
                  <a:pt x="27" y="52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3"/>
                </a:lnTo>
                <a:lnTo>
                  <a:pt x="23" y="4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3"/>
                </a:lnTo>
                <a:lnTo>
                  <a:pt x="32" y="4"/>
                </a:lnTo>
                <a:lnTo>
                  <a:pt x="31" y="5"/>
                </a:lnTo>
                <a:lnTo>
                  <a:pt x="31" y="6"/>
                </a:lnTo>
                <a:lnTo>
                  <a:pt x="31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4" y="9"/>
                </a:lnTo>
                <a:lnTo>
                  <a:pt x="13" y="10"/>
                </a:lnTo>
                <a:lnTo>
                  <a:pt x="13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3" name="Freeform 1581"/>
          <p:cNvSpPr>
            <a:spLocks noChangeAspect="1" noEditPoints="1"/>
          </p:cNvSpPr>
          <p:nvPr/>
        </p:nvSpPr>
        <p:spPr bwMode="auto">
          <a:xfrm>
            <a:off x="6256338" y="33353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4" name="Freeform 1582"/>
          <p:cNvSpPr>
            <a:spLocks noChangeAspect="1" noEditPoints="1"/>
          </p:cNvSpPr>
          <p:nvPr/>
        </p:nvSpPr>
        <p:spPr bwMode="auto">
          <a:xfrm>
            <a:off x="6291263" y="3328988"/>
            <a:ext cx="20637" cy="26987"/>
          </a:xfrm>
          <a:custGeom>
            <a:avLst/>
            <a:gdLst>
              <a:gd name="T0" fmla="*/ 0 w 45"/>
              <a:gd name="T1" fmla="*/ 0 h 64"/>
              <a:gd name="T2" fmla="*/ 2147483646 w 45"/>
              <a:gd name="T3" fmla="*/ 0 h 64"/>
              <a:gd name="T4" fmla="*/ 2147483646 w 45"/>
              <a:gd name="T5" fmla="*/ 0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0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4"/>
              <a:gd name="T128" fmla="*/ 45 w 45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4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4" y="36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2" y="28"/>
                </a:lnTo>
                <a:lnTo>
                  <a:pt x="33" y="27"/>
                </a:lnTo>
                <a:lnTo>
                  <a:pt x="34" y="27"/>
                </a:lnTo>
                <a:lnTo>
                  <a:pt x="34" y="26"/>
                </a:lnTo>
                <a:lnTo>
                  <a:pt x="36" y="25"/>
                </a:lnTo>
                <a:lnTo>
                  <a:pt x="36" y="24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2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5" name="Freeform 1583"/>
          <p:cNvSpPr>
            <a:spLocks noChangeAspect="1" noEditPoints="1"/>
          </p:cNvSpPr>
          <p:nvPr/>
        </p:nvSpPr>
        <p:spPr bwMode="auto">
          <a:xfrm>
            <a:off x="6315075" y="33353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5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6" name="Freeform 1584"/>
          <p:cNvSpPr>
            <a:spLocks noChangeAspect="1"/>
          </p:cNvSpPr>
          <p:nvPr/>
        </p:nvSpPr>
        <p:spPr bwMode="auto">
          <a:xfrm>
            <a:off x="6337300" y="3335338"/>
            <a:ext cx="17463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7" name="Rectangle 1585"/>
          <p:cNvSpPr>
            <a:spLocks noChangeAspect="1" noChangeArrowheads="1"/>
          </p:cNvSpPr>
          <p:nvPr/>
        </p:nvSpPr>
        <p:spPr bwMode="auto">
          <a:xfrm>
            <a:off x="6357938" y="3328988"/>
            <a:ext cx="3175" cy="26987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598" name="Freeform 1586"/>
          <p:cNvSpPr>
            <a:spLocks noChangeAspect="1" noEditPoints="1"/>
          </p:cNvSpPr>
          <p:nvPr/>
        </p:nvSpPr>
        <p:spPr bwMode="auto">
          <a:xfrm>
            <a:off x="6364288" y="33353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599" name="Freeform 1587"/>
          <p:cNvSpPr>
            <a:spLocks noChangeAspect="1" noEditPoints="1"/>
          </p:cNvSpPr>
          <p:nvPr/>
        </p:nvSpPr>
        <p:spPr bwMode="auto">
          <a:xfrm>
            <a:off x="6208713" y="3362325"/>
            <a:ext cx="19050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29" y="56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7"/>
                </a:lnTo>
                <a:lnTo>
                  <a:pt x="11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0" name="Freeform 1588"/>
          <p:cNvSpPr>
            <a:spLocks noChangeAspect="1" noEditPoints="1"/>
          </p:cNvSpPr>
          <p:nvPr/>
        </p:nvSpPr>
        <p:spPr bwMode="auto">
          <a:xfrm>
            <a:off x="6230938" y="336867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1" name="Freeform 1589"/>
          <p:cNvSpPr>
            <a:spLocks noChangeAspect="1" noEditPoints="1"/>
          </p:cNvSpPr>
          <p:nvPr/>
        </p:nvSpPr>
        <p:spPr bwMode="auto">
          <a:xfrm>
            <a:off x="6265863" y="3362325"/>
            <a:ext cx="20637" cy="26988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7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6"/>
                </a:lnTo>
                <a:lnTo>
                  <a:pt x="33" y="36"/>
                </a:lnTo>
                <a:lnTo>
                  <a:pt x="32" y="36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6"/>
                </a:lnTo>
                <a:lnTo>
                  <a:pt x="35" y="26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3" y="7"/>
                </a:lnTo>
                <a:lnTo>
                  <a:pt x="8" y="7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2" name="Freeform 1590"/>
          <p:cNvSpPr>
            <a:spLocks noChangeAspect="1" noEditPoints="1"/>
          </p:cNvSpPr>
          <p:nvPr/>
        </p:nvSpPr>
        <p:spPr bwMode="auto">
          <a:xfrm>
            <a:off x="6288088" y="3368675"/>
            <a:ext cx="20637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3" name="Freeform 1591"/>
          <p:cNvSpPr>
            <a:spLocks noChangeAspect="1"/>
          </p:cNvSpPr>
          <p:nvPr/>
        </p:nvSpPr>
        <p:spPr bwMode="auto">
          <a:xfrm>
            <a:off x="6310313" y="3363913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2" y="0"/>
                </a:lnTo>
                <a:lnTo>
                  <a:pt x="12" y="15"/>
                </a:lnTo>
                <a:lnTo>
                  <a:pt x="20" y="15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4" name="Freeform 1592"/>
          <p:cNvSpPr>
            <a:spLocks noChangeAspect="1" noEditPoints="1"/>
          </p:cNvSpPr>
          <p:nvPr/>
        </p:nvSpPr>
        <p:spPr bwMode="auto">
          <a:xfrm>
            <a:off x="6319838" y="33686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5" name="Freeform 1593"/>
          <p:cNvSpPr>
            <a:spLocks noChangeAspect="1"/>
          </p:cNvSpPr>
          <p:nvPr/>
        </p:nvSpPr>
        <p:spPr bwMode="auto">
          <a:xfrm>
            <a:off x="6342063" y="3368675"/>
            <a:ext cx="17462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6" name="Freeform 1594"/>
          <p:cNvSpPr>
            <a:spLocks noChangeAspect="1" noEditPoints="1"/>
          </p:cNvSpPr>
          <p:nvPr/>
        </p:nvSpPr>
        <p:spPr bwMode="auto">
          <a:xfrm>
            <a:off x="6362700" y="3368675"/>
            <a:ext cx="17463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2" y="53"/>
                </a:moveTo>
                <a:lnTo>
                  <a:pt x="9" y="54"/>
                </a:lnTo>
                <a:lnTo>
                  <a:pt x="9" y="55"/>
                </a:lnTo>
                <a:lnTo>
                  <a:pt x="10" y="56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2" y="59"/>
                </a:lnTo>
                <a:lnTo>
                  <a:pt x="23" y="59"/>
                </a:lnTo>
                <a:lnTo>
                  <a:pt x="24" y="59"/>
                </a:lnTo>
                <a:lnTo>
                  <a:pt x="25" y="58"/>
                </a:lnTo>
                <a:lnTo>
                  <a:pt x="26" y="58"/>
                </a:lnTo>
                <a:lnTo>
                  <a:pt x="27" y="57"/>
                </a:lnTo>
                <a:lnTo>
                  <a:pt x="28" y="57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0" y="53"/>
                </a:lnTo>
                <a:lnTo>
                  <a:pt x="31" y="51"/>
                </a:ln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1"/>
                </a:lnTo>
                <a:lnTo>
                  <a:pt x="5" y="39"/>
                </a:lnTo>
                <a:lnTo>
                  <a:pt x="4" y="37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2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30" y="65"/>
                </a:lnTo>
                <a:lnTo>
                  <a:pt x="29" y="65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7"/>
                </a:lnTo>
                <a:lnTo>
                  <a:pt x="22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10" y="66"/>
                </a:lnTo>
                <a:lnTo>
                  <a:pt x="9" y="65"/>
                </a:lnTo>
                <a:lnTo>
                  <a:pt x="8" y="65"/>
                </a:lnTo>
                <a:lnTo>
                  <a:pt x="6" y="64"/>
                </a:lnTo>
                <a:lnTo>
                  <a:pt x="5" y="63"/>
                </a:lnTo>
                <a:lnTo>
                  <a:pt x="4" y="61"/>
                </a:lnTo>
                <a:lnTo>
                  <a:pt x="4" y="60"/>
                </a:lnTo>
                <a:lnTo>
                  <a:pt x="3" y="59"/>
                </a:lnTo>
                <a:lnTo>
                  <a:pt x="3" y="58"/>
                </a:lnTo>
                <a:lnTo>
                  <a:pt x="3" y="57"/>
                </a:lnTo>
                <a:lnTo>
                  <a:pt x="2" y="56"/>
                </a:lnTo>
                <a:lnTo>
                  <a:pt x="2" y="55"/>
                </a:lnTo>
                <a:lnTo>
                  <a:pt x="2" y="53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8"/>
                </a:lnTo>
                <a:lnTo>
                  <a:pt x="8" y="29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39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3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3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8" y="23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7" name="Freeform 1595"/>
          <p:cNvSpPr>
            <a:spLocks noChangeAspect="1" noEditPoints="1"/>
          </p:cNvSpPr>
          <p:nvPr/>
        </p:nvSpPr>
        <p:spPr bwMode="auto">
          <a:xfrm>
            <a:off x="6384925" y="3362325"/>
            <a:ext cx="3175" cy="26988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8" name="Freeform 1596"/>
          <p:cNvSpPr>
            <a:spLocks noChangeAspect="1"/>
          </p:cNvSpPr>
          <p:nvPr/>
        </p:nvSpPr>
        <p:spPr bwMode="auto">
          <a:xfrm>
            <a:off x="6435725" y="3260725"/>
            <a:ext cx="22225" cy="25400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6"/>
                </a:lnTo>
                <a:lnTo>
                  <a:pt x="27" y="36"/>
                </a:lnTo>
                <a:lnTo>
                  <a:pt x="25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6"/>
                </a:lnTo>
                <a:lnTo>
                  <a:pt x="5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5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5" y="36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5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09" name="Freeform 1597"/>
          <p:cNvSpPr>
            <a:spLocks noChangeAspect="1" noEditPoints="1"/>
          </p:cNvSpPr>
          <p:nvPr/>
        </p:nvSpPr>
        <p:spPr bwMode="auto">
          <a:xfrm>
            <a:off x="6459538" y="3260725"/>
            <a:ext cx="19050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1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4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10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5" y="33"/>
                </a:lnTo>
                <a:lnTo>
                  <a:pt x="28" y="33"/>
                </a:lnTo>
                <a:lnTo>
                  <a:pt x="31" y="32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30" y="26"/>
                </a:lnTo>
                <a:lnTo>
                  <a:pt x="28" y="26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3" y="23"/>
                </a:lnTo>
                <a:lnTo>
                  <a:pt x="13" y="24"/>
                </a:lnTo>
                <a:lnTo>
                  <a:pt x="11" y="24"/>
                </a:lnTo>
                <a:lnTo>
                  <a:pt x="11" y="26"/>
                </a:lnTo>
                <a:lnTo>
                  <a:pt x="10" y="27"/>
                </a:lnTo>
                <a:lnTo>
                  <a:pt x="10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6"/>
                </a:lnTo>
                <a:lnTo>
                  <a:pt x="30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3" y="62"/>
                </a:lnTo>
                <a:lnTo>
                  <a:pt x="32" y="61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3" y="43"/>
                </a:lnTo>
                <a:lnTo>
                  <a:pt x="12" y="44"/>
                </a:lnTo>
                <a:lnTo>
                  <a:pt x="11" y="44"/>
                </a:lnTo>
                <a:lnTo>
                  <a:pt x="10" y="44"/>
                </a:lnTo>
                <a:lnTo>
                  <a:pt x="10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10" y="53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4"/>
                </a:lnTo>
                <a:lnTo>
                  <a:pt x="31" y="42"/>
                </a:lnTo>
                <a:lnTo>
                  <a:pt x="31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3" y="0"/>
                </a:lnTo>
                <a:lnTo>
                  <a:pt x="33" y="1"/>
                </a:lnTo>
                <a:lnTo>
                  <a:pt x="33" y="2"/>
                </a:lnTo>
                <a:lnTo>
                  <a:pt x="33" y="3"/>
                </a:lnTo>
                <a:lnTo>
                  <a:pt x="32" y="4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30" y="9"/>
                </a:lnTo>
                <a:lnTo>
                  <a:pt x="30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0" name="Freeform 1598"/>
          <p:cNvSpPr>
            <a:spLocks noChangeAspect="1" noEditPoints="1"/>
          </p:cNvSpPr>
          <p:nvPr/>
        </p:nvSpPr>
        <p:spPr bwMode="auto">
          <a:xfrm>
            <a:off x="6481763" y="3267075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5" y="41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1" name="Freeform 1599"/>
          <p:cNvSpPr>
            <a:spLocks noChangeAspect="1" noEditPoints="1"/>
          </p:cNvSpPr>
          <p:nvPr/>
        </p:nvSpPr>
        <p:spPr bwMode="auto">
          <a:xfrm>
            <a:off x="6515100" y="3260725"/>
            <a:ext cx="22225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2" name="Freeform 1600"/>
          <p:cNvSpPr>
            <a:spLocks noChangeAspect="1" noEditPoints="1"/>
          </p:cNvSpPr>
          <p:nvPr/>
        </p:nvSpPr>
        <p:spPr bwMode="auto">
          <a:xfrm>
            <a:off x="6540500" y="326707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5" y="44"/>
                </a:lnTo>
                <a:lnTo>
                  <a:pt x="34" y="44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1"/>
                </a:lnTo>
                <a:lnTo>
                  <a:pt x="27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3" name="Freeform 1601"/>
          <p:cNvSpPr>
            <a:spLocks noChangeAspect="1" noEditPoints="1"/>
          </p:cNvSpPr>
          <p:nvPr/>
        </p:nvSpPr>
        <p:spPr bwMode="auto">
          <a:xfrm>
            <a:off x="6561138" y="3260725"/>
            <a:ext cx="17462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3" y="17"/>
                </a:lnTo>
                <a:lnTo>
                  <a:pt x="14" y="17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2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4" name="Freeform 1602"/>
          <p:cNvSpPr>
            <a:spLocks noChangeAspect="1"/>
          </p:cNvSpPr>
          <p:nvPr/>
        </p:nvSpPr>
        <p:spPr bwMode="auto">
          <a:xfrm>
            <a:off x="6583363" y="3267075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4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5" name="Freeform 1603"/>
          <p:cNvSpPr>
            <a:spLocks noChangeAspect="1" noEditPoints="1"/>
          </p:cNvSpPr>
          <p:nvPr/>
        </p:nvSpPr>
        <p:spPr bwMode="auto">
          <a:xfrm>
            <a:off x="6597650" y="3267075"/>
            <a:ext cx="17463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6" name="Freeform 1604"/>
          <p:cNvSpPr>
            <a:spLocks noChangeAspect="1" noEditPoints="1"/>
          </p:cNvSpPr>
          <p:nvPr/>
        </p:nvSpPr>
        <p:spPr bwMode="auto">
          <a:xfrm>
            <a:off x="7189788" y="3303588"/>
            <a:ext cx="20637" cy="28575"/>
          </a:xfrm>
          <a:custGeom>
            <a:avLst/>
            <a:gdLst>
              <a:gd name="T0" fmla="*/ 0 w 45"/>
              <a:gd name="T1" fmla="*/ 0 h 64"/>
              <a:gd name="T2" fmla="*/ 2147483646 w 45"/>
              <a:gd name="T3" fmla="*/ 0 h 64"/>
              <a:gd name="T4" fmla="*/ 2147483646 w 45"/>
              <a:gd name="T5" fmla="*/ 0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0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4"/>
              <a:gd name="T128" fmla="*/ 45 w 45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5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4" y="36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2" y="28"/>
                </a:lnTo>
                <a:lnTo>
                  <a:pt x="33" y="27"/>
                </a:lnTo>
                <a:lnTo>
                  <a:pt x="34" y="27"/>
                </a:lnTo>
                <a:lnTo>
                  <a:pt x="34" y="26"/>
                </a:lnTo>
                <a:lnTo>
                  <a:pt x="36" y="25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6" y="12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7" name="Freeform 1605"/>
          <p:cNvSpPr>
            <a:spLocks noChangeAspect="1" noEditPoints="1"/>
          </p:cNvSpPr>
          <p:nvPr/>
        </p:nvSpPr>
        <p:spPr bwMode="auto">
          <a:xfrm>
            <a:off x="7212013" y="33115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8" name="Freeform 1606"/>
          <p:cNvSpPr>
            <a:spLocks noChangeAspect="1"/>
          </p:cNvSpPr>
          <p:nvPr/>
        </p:nvSpPr>
        <p:spPr bwMode="auto">
          <a:xfrm>
            <a:off x="7235825" y="3311525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4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19" name="Freeform 1607"/>
          <p:cNvSpPr>
            <a:spLocks noChangeAspect="1"/>
          </p:cNvSpPr>
          <p:nvPr/>
        </p:nvSpPr>
        <p:spPr bwMode="auto">
          <a:xfrm>
            <a:off x="7248525" y="3311525"/>
            <a:ext cx="17463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7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7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0" name="Freeform 1608"/>
          <p:cNvSpPr>
            <a:spLocks noChangeAspect="1" noEditPoints="1"/>
          </p:cNvSpPr>
          <p:nvPr/>
        </p:nvSpPr>
        <p:spPr bwMode="auto">
          <a:xfrm>
            <a:off x="7270750" y="331152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1" name="Freeform 1609"/>
          <p:cNvSpPr>
            <a:spLocks noChangeAspect="1"/>
          </p:cNvSpPr>
          <p:nvPr/>
        </p:nvSpPr>
        <p:spPr bwMode="auto">
          <a:xfrm>
            <a:off x="7291388" y="3311525"/>
            <a:ext cx="26987" cy="20638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0" y="3"/>
                </a:lnTo>
                <a:lnTo>
                  <a:pt x="12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9"/>
                </a:lnTo>
                <a:lnTo>
                  <a:pt x="32" y="7"/>
                </a:lnTo>
                <a:lnTo>
                  <a:pt x="32" y="6"/>
                </a:lnTo>
                <a:lnTo>
                  <a:pt x="34" y="5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4" y="3"/>
                </a:lnTo>
                <a:lnTo>
                  <a:pt x="55" y="3"/>
                </a:lnTo>
                <a:lnTo>
                  <a:pt x="56" y="4"/>
                </a:lnTo>
                <a:lnTo>
                  <a:pt x="56" y="5"/>
                </a:lnTo>
                <a:lnTo>
                  <a:pt x="57" y="7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0" y="15"/>
                </a:lnTo>
                <a:lnTo>
                  <a:pt x="50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7"/>
                </a:lnTo>
                <a:lnTo>
                  <a:pt x="44" y="7"/>
                </a:lnTo>
                <a:lnTo>
                  <a:pt x="43" y="7"/>
                </a:lnTo>
                <a:lnTo>
                  <a:pt x="42" y="7"/>
                </a:lnTo>
                <a:lnTo>
                  <a:pt x="41" y="7"/>
                </a:lnTo>
                <a:lnTo>
                  <a:pt x="40" y="7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3"/>
                </a:lnTo>
                <a:lnTo>
                  <a:pt x="34" y="14"/>
                </a:lnTo>
                <a:lnTo>
                  <a:pt x="34" y="15"/>
                </a:lnTo>
                <a:lnTo>
                  <a:pt x="32" y="16"/>
                </a:lnTo>
                <a:lnTo>
                  <a:pt x="32" y="17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2" name="Freeform 1610"/>
          <p:cNvSpPr>
            <a:spLocks noChangeAspect="1" noEditPoints="1"/>
          </p:cNvSpPr>
          <p:nvPr/>
        </p:nvSpPr>
        <p:spPr bwMode="auto">
          <a:xfrm>
            <a:off x="7321550" y="3303588"/>
            <a:ext cx="4763" cy="28575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3" name="Freeform 1612"/>
          <p:cNvSpPr>
            <a:spLocks noChangeAspect="1"/>
          </p:cNvSpPr>
          <p:nvPr/>
        </p:nvSpPr>
        <p:spPr bwMode="auto">
          <a:xfrm>
            <a:off x="7331075" y="3311525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4" name="Freeform 1613"/>
          <p:cNvSpPr>
            <a:spLocks noChangeAspect="1" noEditPoints="1"/>
          </p:cNvSpPr>
          <p:nvPr/>
        </p:nvSpPr>
        <p:spPr bwMode="auto">
          <a:xfrm>
            <a:off x="7345363" y="3303588"/>
            <a:ext cx="1587" cy="26987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5" name="Freeform 1614"/>
          <p:cNvSpPr>
            <a:spLocks noChangeAspect="1"/>
          </p:cNvSpPr>
          <p:nvPr/>
        </p:nvSpPr>
        <p:spPr bwMode="auto">
          <a:xfrm>
            <a:off x="7354888" y="3311525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0" y="3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9"/>
                </a:lnTo>
                <a:lnTo>
                  <a:pt x="32" y="7"/>
                </a:lnTo>
                <a:lnTo>
                  <a:pt x="32" y="6"/>
                </a:lnTo>
                <a:lnTo>
                  <a:pt x="33" y="5"/>
                </a:lnTo>
                <a:lnTo>
                  <a:pt x="35" y="3"/>
                </a:lnTo>
                <a:lnTo>
                  <a:pt x="36" y="3"/>
                </a:lnTo>
                <a:lnTo>
                  <a:pt x="36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5" y="5"/>
                </a:lnTo>
                <a:lnTo>
                  <a:pt x="57" y="7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7"/>
                </a:lnTo>
                <a:lnTo>
                  <a:pt x="50" y="16"/>
                </a:lnTo>
                <a:lnTo>
                  <a:pt x="50" y="15"/>
                </a:lnTo>
                <a:lnTo>
                  <a:pt x="50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7"/>
                </a:lnTo>
                <a:lnTo>
                  <a:pt x="44" y="7"/>
                </a:lnTo>
                <a:lnTo>
                  <a:pt x="43" y="7"/>
                </a:lnTo>
                <a:lnTo>
                  <a:pt x="42" y="7"/>
                </a:lnTo>
                <a:lnTo>
                  <a:pt x="41" y="7"/>
                </a:lnTo>
                <a:lnTo>
                  <a:pt x="40" y="7"/>
                </a:lnTo>
                <a:lnTo>
                  <a:pt x="39" y="9"/>
                </a:lnTo>
                <a:lnTo>
                  <a:pt x="38" y="9"/>
                </a:lnTo>
                <a:lnTo>
                  <a:pt x="36" y="10"/>
                </a:lnTo>
                <a:lnTo>
                  <a:pt x="35" y="11"/>
                </a:lnTo>
                <a:lnTo>
                  <a:pt x="34" y="12"/>
                </a:lnTo>
                <a:lnTo>
                  <a:pt x="34" y="13"/>
                </a:lnTo>
                <a:lnTo>
                  <a:pt x="33" y="14"/>
                </a:lnTo>
                <a:lnTo>
                  <a:pt x="33" y="15"/>
                </a:lnTo>
                <a:lnTo>
                  <a:pt x="32" y="16"/>
                </a:lnTo>
                <a:lnTo>
                  <a:pt x="32" y="17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6" name="Freeform 1615"/>
          <p:cNvSpPr>
            <a:spLocks noChangeAspect="1"/>
          </p:cNvSpPr>
          <p:nvPr/>
        </p:nvSpPr>
        <p:spPr bwMode="auto">
          <a:xfrm>
            <a:off x="6007100" y="3473450"/>
            <a:ext cx="19050" cy="25400"/>
          </a:xfrm>
          <a:custGeom>
            <a:avLst/>
            <a:gdLst>
              <a:gd name="T0" fmla="*/ 0 w 37"/>
              <a:gd name="T1" fmla="*/ 2147483646 h 64"/>
              <a:gd name="T2" fmla="*/ 0 w 37"/>
              <a:gd name="T3" fmla="*/ 0 h 64"/>
              <a:gd name="T4" fmla="*/ 2147483646 w 37"/>
              <a:gd name="T5" fmla="*/ 0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0 w 37"/>
              <a:gd name="T13" fmla="*/ 2147483646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4"/>
              <a:gd name="T23" fmla="*/ 37 w 37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4">
                <a:moveTo>
                  <a:pt x="0" y="64"/>
                </a:moveTo>
                <a:lnTo>
                  <a:pt x="0" y="0"/>
                </a:lnTo>
                <a:lnTo>
                  <a:pt x="9" y="0"/>
                </a:lnTo>
                <a:lnTo>
                  <a:pt x="9" y="56"/>
                </a:lnTo>
                <a:lnTo>
                  <a:pt x="37" y="56"/>
                </a:lnTo>
                <a:lnTo>
                  <a:pt x="3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7" name="Freeform 1616"/>
          <p:cNvSpPr>
            <a:spLocks noChangeAspect="1" noEditPoints="1"/>
          </p:cNvSpPr>
          <p:nvPr/>
        </p:nvSpPr>
        <p:spPr bwMode="auto">
          <a:xfrm>
            <a:off x="6027738" y="34798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8" name="Freeform 1617"/>
          <p:cNvSpPr>
            <a:spLocks noChangeAspect="1" noEditPoints="1"/>
          </p:cNvSpPr>
          <p:nvPr/>
        </p:nvSpPr>
        <p:spPr bwMode="auto">
          <a:xfrm>
            <a:off x="6049963" y="3478213"/>
            <a:ext cx="15875" cy="30162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2147483646 h 67"/>
              <a:gd name="T24" fmla="*/ 2147483646 w 37"/>
              <a:gd name="T25" fmla="*/ 2147483646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0 w 37"/>
              <a:gd name="T31" fmla="*/ 2147483646 h 67"/>
              <a:gd name="T32" fmla="*/ 0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2147483646 w 37"/>
              <a:gd name="T41" fmla="*/ 2147483646 h 67"/>
              <a:gd name="T42" fmla="*/ 2147483646 w 37"/>
              <a:gd name="T43" fmla="*/ 0 h 67"/>
              <a:gd name="T44" fmla="*/ 2147483646 w 37"/>
              <a:gd name="T45" fmla="*/ 2147483646 h 67"/>
              <a:gd name="T46" fmla="*/ 2147483646 w 37"/>
              <a:gd name="T47" fmla="*/ 2147483646 h 67"/>
              <a:gd name="T48" fmla="*/ 2147483646 w 37"/>
              <a:gd name="T49" fmla="*/ 2147483646 h 67"/>
              <a:gd name="T50" fmla="*/ 2147483646 w 37"/>
              <a:gd name="T51" fmla="*/ 2147483646 h 67"/>
              <a:gd name="T52" fmla="*/ 2147483646 w 37"/>
              <a:gd name="T53" fmla="*/ 2147483646 h 67"/>
              <a:gd name="T54" fmla="*/ 2147483646 w 37"/>
              <a:gd name="T55" fmla="*/ 2147483646 h 67"/>
              <a:gd name="T56" fmla="*/ 2147483646 w 37"/>
              <a:gd name="T57" fmla="*/ 2147483646 h 67"/>
              <a:gd name="T58" fmla="*/ 2147483646 w 37"/>
              <a:gd name="T59" fmla="*/ 2147483646 h 67"/>
              <a:gd name="T60" fmla="*/ 2147483646 w 37"/>
              <a:gd name="T61" fmla="*/ 2147483646 h 67"/>
              <a:gd name="T62" fmla="*/ 2147483646 w 37"/>
              <a:gd name="T63" fmla="*/ 2147483646 h 67"/>
              <a:gd name="T64" fmla="*/ 2147483646 w 37"/>
              <a:gd name="T65" fmla="*/ 2147483646 h 67"/>
              <a:gd name="T66" fmla="*/ 2147483646 w 37"/>
              <a:gd name="T67" fmla="*/ 2147483646 h 67"/>
              <a:gd name="T68" fmla="*/ 2147483646 w 37"/>
              <a:gd name="T69" fmla="*/ 2147483646 h 67"/>
              <a:gd name="T70" fmla="*/ 2147483646 w 37"/>
              <a:gd name="T71" fmla="*/ 2147483646 h 67"/>
              <a:gd name="T72" fmla="*/ 2147483646 w 37"/>
              <a:gd name="T73" fmla="*/ 2147483646 h 67"/>
              <a:gd name="T74" fmla="*/ 2147483646 w 37"/>
              <a:gd name="T75" fmla="*/ 2147483646 h 67"/>
              <a:gd name="T76" fmla="*/ 2147483646 w 37"/>
              <a:gd name="T77" fmla="*/ 2147483646 h 67"/>
              <a:gd name="T78" fmla="*/ 2147483646 w 37"/>
              <a:gd name="T79" fmla="*/ 2147483646 h 67"/>
              <a:gd name="T80" fmla="*/ 2147483646 w 37"/>
              <a:gd name="T81" fmla="*/ 2147483646 h 67"/>
              <a:gd name="T82" fmla="*/ 2147483646 w 37"/>
              <a:gd name="T83" fmla="*/ 2147483646 h 67"/>
              <a:gd name="T84" fmla="*/ 2147483646 w 37"/>
              <a:gd name="T85" fmla="*/ 2147483646 h 67"/>
              <a:gd name="T86" fmla="*/ 2147483646 w 37"/>
              <a:gd name="T87" fmla="*/ 2147483646 h 67"/>
              <a:gd name="T88" fmla="*/ 2147483646 w 37"/>
              <a:gd name="T89" fmla="*/ 2147483646 h 67"/>
              <a:gd name="T90" fmla="*/ 2147483646 w 37"/>
              <a:gd name="T91" fmla="*/ 2147483646 h 67"/>
              <a:gd name="T92" fmla="*/ 2147483646 w 37"/>
              <a:gd name="T93" fmla="*/ 2147483646 h 67"/>
              <a:gd name="T94" fmla="*/ 2147483646 w 37"/>
              <a:gd name="T95" fmla="*/ 2147483646 h 67"/>
              <a:gd name="T96" fmla="*/ 2147483646 w 37"/>
              <a:gd name="T97" fmla="*/ 2147483646 h 67"/>
              <a:gd name="T98" fmla="*/ 2147483646 w 37"/>
              <a:gd name="T99" fmla="*/ 2147483646 h 67"/>
              <a:gd name="T100" fmla="*/ 2147483646 w 37"/>
              <a:gd name="T101" fmla="*/ 2147483646 h 67"/>
              <a:gd name="T102" fmla="*/ 2147483646 w 37"/>
              <a:gd name="T103" fmla="*/ 2147483646 h 67"/>
              <a:gd name="T104" fmla="*/ 2147483646 w 37"/>
              <a:gd name="T105" fmla="*/ 2147483646 h 67"/>
              <a:gd name="T106" fmla="*/ 2147483646 w 37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7"/>
              <a:gd name="T164" fmla="*/ 37 w 37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7">
                <a:moveTo>
                  <a:pt x="1" y="52"/>
                </a:moveTo>
                <a:lnTo>
                  <a:pt x="8" y="53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7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7" y="1"/>
                </a:lnTo>
                <a:lnTo>
                  <a:pt x="37" y="41"/>
                </a:lnTo>
                <a:lnTo>
                  <a:pt x="37" y="42"/>
                </a:lnTo>
                <a:lnTo>
                  <a:pt x="37" y="45"/>
                </a:lnTo>
                <a:lnTo>
                  <a:pt x="37" y="47"/>
                </a:lnTo>
                <a:lnTo>
                  <a:pt x="37" y="49"/>
                </a:lnTo>
                <a:lnTo>
                  <a:pt x="37" y="51"/>
                </a:lnTo>
                <a:lnTo>
                  <a:pt x="36" y="52"/>
                </a:lnTo>
                <a:lnTo>
                  <a:pt x="36" y="55"/>
                </a:lnTo>
                <a:lnTo>
                  <a:pt x="35" y="56"/>
                </a:lnTo>
                <a:lnTo>
                  <a:pt x="35" y="57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7" y="67"/>
                </a:lnTo>
                <a:lnTo>
                  <a:pt x="16" y="67"/>
                </a:lnTo>
                <a:lnTo>
                  <a:pt x="14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29" name="Freeform 1618"/>
          <p:cNvSpPr>
            <a:spLocks noChangeAspect="1" noEditPoints="1"/>
          </p:cNvSpPr>
          <p:nvPr/>
        </p:nvSpPr>
        <p:spPr bwMode="auto">
          <a:xfrm>
            <a:off x="6069013" y="347980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0" name="Freeform 1619"/>
          <p:cNvSpPr>
            <a:spLocks noChangeAspect="1" noEditPoints="1"/>
          </p:cNvSpPr>
          <p:nvPr/>
        </p:nvSpPr>
        <p:spPr bwMode="auto">
          <a:xfrm>
            <a:off x="6091238" y="347980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1" name="Freeform 1620"/>
          <p:cNvSpPr>
            <a:spLocks noChangeAspect="1" noEditPoints="1"/>
          </p:cNvSpPr>
          <p:nvPr/>
        </p:nvSpPr>
        <p:spPr bwMode="auto">
          <a:xfrm>
            <a:off x="6010275" y="3505200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3"/>
                </a:lnTo>
                <a:lnTo>
                  <a:pt x="25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2" name="Freeform 1621"/>
          <p:cNvSpPr>
            <a:spLocks noChangeAspect="1" noEditPoints="1"/>
          </p:cNvSpPr>
          <p:nvPr/>
        </p:nvSpPr>
        <p:spPr bwMode="auto">
          <a:xfrm>
            <a:off x="6030913" y="35131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3" name="Freeform 1622"/>
          <p:cNvSpPr>
            <a:spLocks noChangeAspect="1"/>
          </p:cNvSpPr>
          <p:nvPr/>
        </p:nvSpPr>
        <p:spPr bwMode="auto">
          <a:xfrm>
            <a:off x="6061075" y="3505200"/>
            <a:ext cx="26988" cy="26988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4" y="64"/>
                </a:moveTo>
                <a:lnTo>
                  <a:pt x="0" y="0"/>
                </a:lnTo>
                <a:lnTo>
                  <a:pt x="9" y="0"/>
                </a:lnTo>
                <a:lnTo>
                  <a:pt x="25" y="46"/>
                </a:lnTo>
                <a:lnTo>
                  <a:pt x="26" y="49"/>
                </a:lnTo>
                <a:lnTo>
                  <a:pt x="27" y="51"/>
                </a:lnTo>
                <a:lnTo>
                  <a:pt x="28" y="54"/>
                </a:lnTo>
                <a:lnTo>
                  <a:pt x="29" y="57"/>
                </a:lnTo>
                <a:lnTo>
                  <a:pt x="29" y="54"/>
                </a:lnTo>
                <a:lnTo>
                  <a:pt x="31" y="53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8" y="0"/>
                </a:lnTo>
                <a:lnTo>
                  <a:pt x="58" y="0"/>
                </a:lnTo>
                <a:lnTo>
                  <a:pt x="34" y="64"/>
                </a:lnTo>
                <a:lnTo>
                  <a:pt x="24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4" name="Freeform 1623"/>
          <p:cNvSpPr>
            <a:spLocks noChangeAspect="1" noEditPoints="1"/>
          </p:cNvSpPr>
          <p:nvPr/>
        </p:nvSpPr>
        <p:spPr bwMode="auto">
          <a:xfrm>
            <a:off x="6089650" y="35131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5" name="Rectangle 1624"/>
          <p:cNvSpPr>
            <a:spLocks noChangeAspect="1" noChangeArrowheads="1"/>
          </p:cNvSpPr>
          <p:nvPr/>
        </p:nvSpPr>
        <p:spPr bwMode="auto">
          <a:xfrm>
            <a:off x="6110288" y="3505200"/>
            <a:ext cx="4762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636" name="Freeform 1625"/>
          <p:cNvSpPr>
            <a:spLocks noChangeAspect="1"/>
          </p:cNvSpPr>
          <p:nvPr/>
        </p:nvSpPr>
        <p:spPr bwMode="auto">
          <a:xfrm>
            <a:off x="6118225" y="3505200"/>
            <a:ext cx="17463" cy="26988"/>
          </a:xfrm>
          <a:custGeom>
            <a:avLst/>
            <a:gdLst>
              <a:gd name="T0" fmla="*/ 0 w 36"/>
              <a:gd name="T1" fmla="*/ 0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2147483646 w 36"/>
              <a:gd name="T29" fmla="*/ 2147483646 h 64"/>
              <a:gd name="T30" fmla="*/ 2147483646 w 36"/>
              <a:gd name="T31" fmla="*/ 2147483646 h 64"/>
              <a:gd name="T32" fmla="*/ 2147483646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2147483646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8" y="0"/>
                </a:lnTo>
                <a:lnTo>
                  <a:pt x="8" y="24"/>
                </a:lnTo>
                <a:lnTo>
                  <a:pt x="9" y="23"/>
                </a:lnTo>
                <a:lnTo>
                  <a:pt x="9" y="21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4" y="16"/>
                </a:lnTo>
                <a:lnTo>
                  <a:pt x="25" y="16"/>
                </a:lnTo>
                <a:lnTo>
                  <a:pt x="26" y="17"/>
                </a:lnTo>
                <a:lnTo>
                  <a:pt x="28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3"/>
                </a:lnTo>
                <a:lnTo>
                  <a:pt x="35" y="24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4"/>
                </a:lnTo>
                <a:lnTo>
                  <a:pt x="36" y="64"/>
                </a:lnTo>
                <a:lnTo>
                  <a:pt x="29" y="64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9" y="30"/>
                </a:lnTo>
                <a:lnTo>
                  <a:pt x="28" y="29"/>
                </a:lnTo>
                <a:lnTo>
                  <a:pt x="28" y="28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4"/>
                </a:lnTo>
                <a:lnTo>
                  <a:pt x="15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9" y="30"/>
                </a:lnTo>
                <a:lnTo>
                  <a:pt x="9" y="31"/>
                </a:lnTo>
                <a:lnTo>
                  <a:pt x="8" y="34"/>
                </a:lnTo>
                <a:lnTo>
                  <a:pt x="8" y="35"/>
                </a:lnTo>
                <a:lnTo>
                  <a:pt x="8" y="36"/>
                </a:lnTo>
                <a:lnTo>
                  <a:pt x="8" y="37"/>
                </a:lnTo>
                <a:lnTo>
                  <a:pt x="8" y="39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7" name="Freeform 1626"/>
          <p:cNvSpPr>
            <a:spLocks noChangeAspect="1" noEditPoints="1"/>
          </p:cNvSpPr>
          <p:nvPr/>
        </p:nvSpPr>
        <p:spPr bwMode="auto">
          <a:xfrm>
            <a:off x="6138863" y="3513138"/>
            <a:ext cx="17462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8" name="Freeform 1627"/>
          <p:cNvSpPr>
            <a:spLocks noChangeAspect="1"/>
          </p:cNvSpPr>
          <p:nvPr/>
        </p:nvSpPr>
        <p:spPr bwMode="auto">
          <a:xfrm>
            <a:off x="6161088" y="3513138"/>
            <a:ext cx="15875" cy="19050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39" name="Freeform 1628"/>
          <p:cNvSpPr>
            <a:spLocks noChangeAspect="1"/>
          </p:cNvSpPr>
          <p:nvPr/>
        </p:nvSpPr>
        <p:spPr bwMode="auto">
          <a:xfrm>
            <a:off x="6251575" y="3532188"/>
            <a:ext cx="22225" cy="26987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3"/>
                </a:moveTo>
                <a:lnTo>
                  <a:pt x="9" y="43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2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6"/>
                </a:lnTo>
                <a:lnTo>
                  <a:pt x="23" y="36"/>
                </a:lnTo>
                <a:lnTo>
                  <a:pt x="22" y="35"/>
                </a:lnTo>
                <a:lnTo>
                  <a:pt x="19" y="35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7"/>
                </a:lnTo>
                <a:lnTo>
                  <a:pt x="5" y="26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3" y="18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3" y="7"/>
                </a:lnTo>
                <a:lnTo>
                  <a:pt x="43" y="8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5"/>
                </a:lnTo>
                <a:lnTo>
                  <a:pt x="47" y="17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3" y="27"/>
                </a:lnTo>
                <a:lnTo>
                  <a:pt x="25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3" y="35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4"/>
                </a:lnTo>
                <a:lnTo>
                  <a:pt x="46" y="56"/>
                </a:lnTo>
                <a:lnTo>
                  <a:pt x="45" y="57"/>
                </a:lnTo>
                <a:lnTo>
                  <a:pt x="44" y="58"/>
                </a:lnTo>
                <a:lnTo>
                  <a:pt x="43" y="59"/>
                </a:lnTo>
                <a:lnTo>
                  <a:pt x="42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6"/>
                </a:lnTo>
                <a:lnTo>
                  <a:pt x="22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4" y="56"/>
                </a:lnTo>
                <a:lnTo>
                  <a:pt x="3" y="54"/>
                </a:lnTo>
                <a:lnTo>
                  <a:pt x="3" y="52"/>
                </a:lnTo>
                <a:lnTo>
                  <a:pt x="2" y="51"/>
                </a:lnTo>
                <a:lnTo>
                  <a:pt x="2" y="50"/>
                </a:lnTo>
                <a:lnTo>
                  <a:pt x="2" y="48"/>
                </a:lnTo>
                <a:lnTo>
                  <a:pt x="0" y="47"/>
                </a:lnTo>
                <a:lnTo>
                  <a:pt x="0" y="45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0" name="Freeform 1629"/>
          <p:cNvSpPr>
            <a:spLocks noChangeAspect="1" noEditPoints="1"/>
          </p:cNvSpPr>
          <p:nvPr/>
        </p:nvSpPr>
        <p:spPr bwMode="auto">
          <a:xfrm>
            <a:off x="6276975" y="3540125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1" name="Freeform 1630"/>
          <p:cNvSpPr>
            <a:spLocks noChangeAspect="1"/>
          </p:cNvSpPr>
          <p:nvPr/>
        </p:nvSpPr>
        <p:spPr bwMode="auto">
          <a:xfrm>
            <a:off x="6297613" y="3540125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2" name="Rectangle 1631"/>
          <p:cNvSpPr>
            <a:spLocks noChangeAspect="1" noChangeArrowheads="1"/>
          </p:cNvSpPr>
          <p:nvPr/>
        </p:nvSpPr>
        <p:spPr bwMode="auto">
          <a:xfrm>
            <a:off x="6319838" y="3556000"/>
            <a:ext cx="4762" cy="3175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643" name="Freeform 1632"/>
          <p:cNvSpPr>
            <a:spLocks noChangeAspect="1"/>
          </p:cNvSpPr>
          <p:nvPr/>
        </p:nvSpPr>
        <p:spPr bwMode="auto">
          <a:xfrm>
            <a:off x="6343650" y="3532188"/>
            <a:ext cx="22225" cy="26987"/>
          </a:xfrm>
          <a:custGeom>
            <a:avLst/>
            <a:gdLst>
              <a:gd name="T0" fmla="*/ 0 w 46"/>
              <a:gd name="T1" fmla="*/ 2147483646 h 64"/>
              <a:gd name="T2" fmla="*/ 0 w 46"/>
              <a:gd name="T3" fmla="*/ 0 h 64"/>
              <a:gd name="T4" fmla="*/ 2147483646 w 46"/>
              <a:gd name="T5" fmla="*/ 0 h 64"/>
              <a:gd name="T6" fmla="*/ 2147483646 w 46"/>
              <a:gd name="T7" fmla="*/ 2147483646 h 64"/>
              <a:gd name="T8" fmla="*/ 2147483646 w 46"/>
              <a:gd name="T9" fmla="*/ 2147483646 h 64"/>
              <a:gd name="T10" fmla="*/ 2147483646 w 46"/>
              <a:gd name="T11" fmla="*/ 2147483646 h 64"/>
              <a:gd name="T12" fmla="*/ 2147483646 w 46"/>
              <a:gd name="T13" fmla="*/ 2147483646 h 64"/>
              <a:gd name="T14" fmla="*/ 2147483646 w 46"/>
              <a:gd name="T15" fmla="*/ 2147483646 h 64"/>
              <a:gd name="T16" fmla="*/ 2147483646 w 46"/>
              <a:gd name="T17" fmla="*/ 2147483646 h 64"/>
              <a:gd name="T18" fmla="*/ 2147483646 w 46"/>
              <a:gd name="T19" fmla="*/ 2147483646 h 64"/>
              <a:gd name="T20" fmla="*/ 2147483646 w 46"/>
              <a:gd name="T21" fmla="*/ 2147483646 h 64"/>
              <a:gd name="T22" fmla="*/ 2147483646 w 46"/>
              <a:gd name="T23" fmla="*/ 2147483646 h 64"/>
              <a:gd name="T24" fmla="*/ 0 w 46"/>
              <a:gd name="T25" fmla="*/ 2147483646 h 64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6"/>
              <a:gd name="T40" fmla="*/ 0 h 64"/>
              <a:gd name="T41" fmla="*/ 46 w 46"/>
              <a:gd name="T42" fmla="*/ 64 h 64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6" h="64">
                <a:moveTo>
                  <a:pt x="0" y="64"/>
                </a:moveTo>
                <a:lnTo>
                  <a:pt x="0" y="0"/>
                </a:lnTo>
                <a:lnTo>
                  <a:pt x="45" y="0"/>
                </a:lnTo>
                <a:lnTo>
                  <a:pt x="45" y="8"/>
                </a:lnTo>
                <a:lnTo>
                  <a:pt x="9" y="8"/>
                </a:lnTo>
                <a:lnTo>
                  <a:pt x="9" y="27"/>
                </a:lnTo>
                <a:lnTo>
                  <a:pt x="43" y="27"/>
                </a:lnTo>
                <a:lnTo>
                  <a:pt x="43" y="35"/>
                </a:lnTo>
                <a:lnTo>
                  <a:pt x="9" y="35"/>
                </a:lnTo>
                <a:lnTo>
                  <a:pt x="9" y="56"/>
                </a:lnTo>
                <a:lnTo>
                  <a:pt x="46" y="56"/>
                </a:lnTo>
                <a:lnTo>
                  <a:pt x="46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4" name="Rectangle 1633"/>
          <p:cNvSpPr>
            <a:spLocks noChangeAspect="1" noChangeArrowheads="1"/>
          </p:cNvSpPr>
          <p:nvPr/>
        </p:nvSpPr>
        <p:spPr bwMode="auto">
          <a:xfrm>
            <a:off x="6369050" y="3532188"/>
            <a:ext cx="3175" cy="26987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645" name="Freeform 1634"/>
          <p:cNvSpPr>
            <a:spLocks noChangeAspect="1" noEditPoints="1"/>
          </p:cNvSpPr>
          <p:nvPr/>
        </p:nvSpPr>
        <p:spPr bwMode="auto">
          <a:xfrm>
            <a:off x="6373813" y="3532188"/>
            <a:ext cx="19050" cy="26987"/>
          </a:xfrm>
          <a:custGeom>
            <a:avLst/>
            <a:gdLst>
              <a:gd name="T0" fmla="*/ 0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0 w 40"/>
              <a:gd name="T59" fmla="*/ 2147483646 h 65"/>
              <a:gd name="T60" fmla="*/ 0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0 h 65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0"/>
              <a:gd name="T166" fmla="*/ 0 h 65"/>
              <a:gd name="T167" fmla="*/ 40 w 40"/>
              <a:gd name="T168" fmla="*/ 65 h 65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0" h="65">
                <a:moveTo>
                  <a:pt x="0" y="40"/>
                </a:move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1" y="32"/>
                </a:lnTo>
                <a:lnTo>
                  <a:pt x="1" y="31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6"/>
                </a:lnTo>
                <a:lnTo>
                  <a:pt x="4" y="25"/>
                </a:lnTo>
                <a:lnTo>
                  <a:pt x="4" y="24"/>
                </a:lnTo>
                <a:lnTo>
                  <a:pt x="5" y="22"/>
                </a:lnTo>
                <a:lnTo>
                  <a:pt x="6" y="21"/>
                </a:lnTo>
                <a:lnTo>
                  <a:pt x="8" y="20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2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1" y="19"/>
                </a:lnTo>
                <a:lnTo>
                  <a:pt x="32" y="20"/>
                </a:lnTo>
                <a:lnTo>
                  <a:pt x="35" y="22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9" y="29"/>
                </a:lnTo>
                <a:lnTo>
                  <a:pt x="39" y="30"/>
                </a:lnTo>
                <a:lnTo>
                  <a:pt x="39" y="31"/>
                </a:lnTo>
                <a:lnTo>
                  <a:pt x="40" y="35"/>
                </a:lnTo>
                <a:lnTo>
                  <a:pt x="40" y="36"/>
                </a:lnTo>
                <a:lnTo>
                  <a:pt x="40" y="37"/>
                </a:lnTo>
                <a:lnTo>
                  <a:pt x="40" y="39"/>
                </a:lnTo>
                <a:lnTo>
                  <a:pt x="40" y="40"/>
                </a:lnTo>
                <a:lnTo>
                  <a:pt x="40" y="41"/>
                </a:lnTo>
                <a:lnTo>
                  <a:pt x="40" y="44"/>
                </a:lnTo>
                <a:lnTo>
                  <a:pt x="40" y="46"/>
                </a:lnTo>
                <a:lnTo>
                  <a:pt x="39" y="48"/>
                </a:lnTo>
                <a:lnTo>
                  <a:pt x="39" y="49"/>
                </a:lnTo>
                <a:lnTo>
                  <a:pt x="39" y="51"/>
                </a:lnTo>
                <a:lnTo>
                  <a:pt x="38" y="53"/>
                </a:lnTo>
                <a:lnTo>
                  <a:pt x="38" y="54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5" y="58"/>
                </a:lnTo>
                <a:lnTo>
                  <a:pt x="34" y="59"/>
                </a:lnTo>
                <a:lnTo>
                  <a:pt x="32" y="60"/>
                </a:lnTo>
                <a:lnTo>
                  <a:pt x="31" y="61"/>
                </a:lnTo>
                <a:lnTo>
                  <a:pt x="30" y="61"/>
                </a:lnTo>
                <a:lnTo>
                  <a:pt x="29" y="63"/>
                </a:lnTo>
                <a:lnTo>
                  <a:pt x="28" y="64"/>
                </a:lnTo>
                <a:lnTo>
                  <a:pt x="26" y="64"/>
                </a:lnTo>
                <a:lnTo>
                  <a:pt x="25" y="64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4" y="64"/>
                </a:lnTo>
                <a:lnTo>
                  <a:pt x="11" y="64"/>
                </a:lnTo>
                <a:lnTo>
                  <a:pt x="10" y="63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1"/>
                </a:lnTo>
                <a:lnTo>
                  <a:pt x="0" y="40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4" y="56"/>
                </a:lnTo>
                <a:lnTo>
                  <a:pt x="25" y="56"/>
                </a:lnTo>
                <a:lnTo>
                  <a:pt x="26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1"/>
                </a:lnTo>
                <a:lnTo>
                  <a:pt x="30" y="50"/>
                </a:lnTo>
                <a:lnTo>
                  <a:pt x="31" y="49"/>
                </a:lnTo>
                <a:lnTo>
                  <a:pt x="31" y="47"/>
                </a:lnTo>
                <a:lnTo>
                  <a:pt x="32" y="46"/>
                </a:lnTo>
                <a:lnTo>
                  <a:pt x="32" y="44"/>
                </a:lnTo>
                <a:lnTo>
                  <a:pt x="32" y="42"/>
                </a:lnTo>
                <a:lnTo>
                  <a:pt x="32" y="40"/>
                </a:lnTo>
                <a:lnTo>
                  <a:pt x="32" y="39"/>
                </a:lnTo>
                <a:lnTo>
                  <a:pt x="32" y="38"/>
                </a:lnTo>
                <a:lnTo>
                  <a:pt x="32" y="36"/>
                </a:lnTo>
                <a:lnTo>
                  <a:pt x="32" y="35"/>
                </a:lnTo>
                <a:lnTo>
                  <a:pt x="31" y="32"/>
                </a:lnTo>
                <a:lnTo>
                  <a:pt x="31" y="31"/>
                </a:lnTo>
                <a:lnTo>
                  <a:pt x="30" y="30"/>
                </a:lnTo>
                <a:lnTo>
                  <a:pt x="29" y="29"/>
                </a:lnTo>
                <a:lnTo>
                  <a:pt x="29" y="28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  <a:moveTo>
                  <a:pt x="15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5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6" name="Freeform 1635"/>
          <p:cNvSpPr>
            <a:spLocks noChangeAspect="1" noEditPoints="1"/>
          </p:cNvSpPr>
          <p:nvPr/>
        </p:nvSpPr>
        <p:spPr bwMode="auto">
          <a:xfrm>
            <a:off x="6397625" y="3532188"/>
            <a:ext cx="1588" cy="26987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7" name="Freeform 1636"/>
          <p:cNvSpPr>
            <a:spLocks noChangeAspect="1" noEditPoints="1"/>
          </p:cNvSpPr>
          <p:nvPr/>
        </p:nvSpPr>
        <p:spPr bwMode="auto">
          <a:xfrm>
            <a:off x="6419850" y="3532188"/>
            <a:ext cx="17463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0" y="64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4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4" y="16"/>
                </a:lnTo>
                <a:lnTo>
                  <a:pt x="15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4"/>
                </a:lnTo>
                <a:lnTo>
                  <a:pt x="30" y="64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4"/>
                </a:lnTo>
                <a:lnTo>
                  <a:pt x="12" y="55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8" name="Freeform 1637"/>
          <p:cNvSpPr>
            <a:spLocks noChangeAspect="1" noEditPoints="1"/>
          </p:cNvSpPr>
          <p:nvPr/>
        </p:nvSpPr>
        <p:spPr bwMode="auto">
          <a:xfrm>
            <a:off x="6442075" y="353853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49" name="Freeform 1638"/>
          <p:cNvSpPr>
            <a:spLocks noChangeAspect="1"/>
          </p:cNvSpPr>
          <p:nvPr/>
        </p:nvSpPr>
        <p:spPr bwMode="auto">
          <a:xfrm>
            <a:off x="6389688" y="3556000"/>
            <a:ext cx="23812" cy="26988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3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5" y="55"/>
                </a:lnTo>
                <a:lnTo>
                  <a:pt x="36" y="54"/>
                </a:lnTo>
                <a:lnTo>
                  <a:pt x="36" y="52"/>
                </a:lnTo>
                <a:lnTo>
                  <a:pt x="37" y="51"/>
                </a:lnTo>
                <a:lnTo>
                  <a:pt x="38" y="50"/>
                </a:lnTo>
                <a:lnTo>
                  <a:pt x="38" y="49"/>
                </a:lnTo>
                <a:lnTo>
                  <a:pt x="38" y="47"/>
                </a:lnTo>
                <a:lnTo>
                  <a:pt x="38" y="46"/>
                </a:lnTo>
                <a:lnTo>
                  <a:pt x="38" y="45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8" y="35"/>
                </a:lnTo>
                <a:lnTo>
                  <a:pt x="16" y="33"/>
                </a:lnTo>
                <a:lnTo>
                  <a:pt x="15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6" y="16"/>
                </a:lnTo>
                <a:lnTo>
                  <a:pt x="36" y="15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8" y="8"/>
                </a:lnTo>
                <a:lnTo>
                  <a:pt x="17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6" y="25"/>
                </a:lnTo>
                <a:lnTo>
                  <a:pt x="17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8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8" y="62"/>
                </a:lnTo>
                <a:lnTo>
                  <a:pt x="37" y="62"/>
                </a:lnTo>
                <a:lnTo>
                  <a:pt x="36" y="64"/>
                </a:lnTo>
                <a:lnTo>
                  <a:pt x="35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4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0" name="Freeform 1639"/>
          <p:cNvSpPr>
            <a:spLocks noChangeAspect="1" noEditPoints="1"/>
          </p:cNvSpPr>
          <p:nvPr/>
        </p:nvSpPr>
        <p:spPr bwMode="auto">
          <a:xfrm>
            <a:off x="6415088" y="3562350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1" name="Freeform 1640"/>
          <p:cNvSpPr>
            <a:spLocks noChangeAspect="1"/>
          </p:cNvSpPr>
          <p:nvPr/>
        </p:nvSpPr>
        <p:spPr bwMode="auto">
          <a:xfrm>
            <a:off x="6437313" y="3563938"/>
            <a:ext cx="17462" cy="20637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2" name="Freeform 1641"/>
          <p:cNvSpPr>
            <a:spLocks noChangeAspect="1"/>
          </p:cNvSpPr>
          <p:nvPr/>
        </p:nvSpPr>
        <p:spPr bwMode="auto">
          <a:xfrm>
            <a:off x="6457950" y="3563938"/>
            <a:ext cx="17463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3" y="34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3" name="Freeform 1642"/>
          <p:cNvSpPr>
            <a:spLocks noChangeAspect="1" noEditPoints="1"/>
          </p:cNvSpPr>
          <p:nvPr/>
        </p:nvSpPr>
        <p:spPr bwMode="auto">
          <a:xfrm>
            <a:off x="6477000" y="3562350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4" name="Freeform 1643"/>
          <p:cNvSpPr>
            <a:spLocks noChangeAspect="1" noEditPoints="1"/>
          </p:cNvSpPr>
          <p:nvPr/>
        </p:nvSpPr>
        <p:spPr bwMode="auto">
          <a:xfrm>
            <a:off x="6530975" y="3468688"/>
            <a:ext cx="20638" cy="25400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3" y="18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5"/>
                </a:lnTo>
                <a:lnTo>
                  <a:pt x="38" y="27"/>
                </a:lnTo>
                <a:lnTo>
                  <a:pt x="37" y="27"/>
                </a:lnTo>
                <a:lnTo>
                  <a:pt x="36" y="28"/>
                </a:lnTo>
                <a:lnTo>
                  <a:pt x="33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5"/>
                </a:lnTo>
                <a:lnTo>
                  <a:pt x="43" y="37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7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5"/>
                </a:lnTo>
                <a:lnTo>
                  <a:pt x="41" y="56"/>
                </a:lnTo>
                <a:lnTo>
                  <a:pt x="40" y="57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4" y="62"/>
                </a:lnTo>
                <a:lnTo>
                  <a:pt x="33" y="62"/>
                </a:lnTo>
                <a:lnTo>
                  <a:pt x="32" y="62"/>
                </a:lnTo>
                <a:lnTo>
                  <a:pt x="30" y="62"/>
                </a:lnTo>
                <a:lnTo>
                  <a:pt x="29" y="63"/>
                </a:lnTo>
                <a:lnTo>
                  <a:pt x="28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8" y="26"/>
                </a:move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5" y="26"/>
                </a:lnTo>
                <a:lnTo>
                  <a:pt x="27" y="26"/>
                </a:lnTo>
                <a:lnTo>
                  <a:pt x="28" y="25"/>
                </a:lnTo>
                <a:lnTo>
                  <a:pt x="30" y="25"/>
                </a:lnTo>
                <a:lnTo>
                  <a:pt x="31" y="24"/>
                </a:lnTo>
                <a:lnTo>
                  <a:pt x="32" y="23"/>
                </a:lnTo>
                <a:lnTo>
                  <a:pt x="33" y="23"/>
                </a:lnTo>
                <a:lnTo>
                  <a:pt x="33" y="22"/>
                </a:lnTo>
                <a:lnTo>
                  <a:pt x="34" y="20"/>
                </a:lnTo>
                <a:lnTo>
                  <a:pt x="34" y="18"/>
                </a:lnTo>
                <a:lnTo>
                  <a:pt x="34" y="17"/>
                </a:lnTo>
                <a:lnTo>
                  <a:pt x="34" y="15"/>
                </a:lnTo>
                <a:lnTo>
                  <a:pt x="34" y="14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1" y="10"/>
                </a:lnTo>
                <a:lnTo>
                  <a:pt x="30" y="8"/>
                </a:lnTo>
                <a:lnTo>
                  <a:pt x="29" y="8"/>
                </a:lnTo>
                <a:lnTo>
                  <a:pt x="27" y="7"/>
                </a:lnTo>
                <a:lnTo>
                  <a:pt x="26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8" y="7"/>
                </a:lnTo>
                <a:lnTo>
                  <a:pt x="8" y="26"/>
                </a:lnTo>
                <a:close/>
                <a:moveTo>
                  <a:pt x="8" y="55"/>
                </a:moveTo>
                <a:lnTo>
                  <a:pt x="23" y="55"/>
                </a:lnTo>
                <a:lnTo>
                  <a:pt x="24" y="55"/>
                </a:lnTo>
                <a:lnTo>
                  <a:pt x="26" y="55"/>
                </a:lnTo>
                <a:lnTo>
                  <a:pt x="27" y="55"/>
                </a:lnTo>
                <a:lnTo>
                  <a:pt x="28" y="55"/>
                </a:lnTo>
                <a:lnTo>
                  <a:pt x="29" y="54"/>
                </a:lnTo>
                <a:lnTo>
                  <a:pt x="30" y="54"/>
                </a:lnTo>
                <a:lnTo>
                  <a:pt x="31" y="54"/>
                </a:lnTo>
                <a:lnTo>
                  <a:pt x="32" y="53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6" y="50"/>
                </a:lnTo>
                <a:lnTo>
                  <a:pt x="36" y="49"/>
                </a:lnTo>
                <a:lnTo>
                  <a:pt x="37" y="47"/>
                </a:lnTo>
                <a:lnTo>
                  <a:pt x="37" y="46"/>
                </a:lnTo>
                <a:lnTo>
                  <a:pt x="37" y="45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4" y="39"/>
                </a:lnTo>
                <a:lnTo>
                  <a:pt x="34" y="37"/>
                </a:lnTo>
                <a:lnTo>
                  <a:pt x="33" y="36"/>
                </a:lnTo>
                <a:lnTo>
                  <a:pt x="32" y="36"/>
                </a:lnTo>
                <a:lnTo>
                  <a:pt x="32" y="35"/>
                </a:lnTo>
                <a:lnTo>
                  <a:pt x="30" y="35"/>
                </a:lnTo>
                <a:lnTo>
                  <a:pt x="29" y="35"/>
                </a:lnTo>
                <a:lnTo>
                  <a:pt x="28" y="34"/>
                </a:lnTo>
                <a:lnTo>
                  <a:pt x="27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8" y="34"/>
                </a:lnTo>
                <a:lnTo>
                  <a:pt x="8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5" name="Freeform 1644"/>
          <p:cNvSpPr>
            <a:spLocks noChangeAspect="1" noEditPoints="1"/>
          </p:cNvSpPr>
          <p:nvPr/>
        </p:nvSpPr>
        <p:spPr bwMode="auto">
          <a:xfrm>
            <a:off x="6554788" y="3475038"/>
            <a:ext cx="20637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6" name="Freeform 1645"/>
          <p:cNvSpPr>
            <a:spLocks noChangeAspect="1"/>
          </p:cNvSpPr>
          <p:nvPr/>
        </p:nvSpPr>
        <p:spPr bwMode="auto">
          <a:xfrm>
            <a:off x="6577013" y="3475038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3"/>
                </a:lnTo>
                <a:lnTo>
                  <a:pt x="12" y="2"/>
                </a:lnTo>
                <a:lnTo>
                  <a:pt x="13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7"/>
                </a:lnTo>
                <a:lnTo>
                  <a:pt x="33" y="6"/>
                </a:lnTo>
                <a:lnTo>
                  <a:pt x="36" y="3"/>
                </a:lnTo>
                <a:lnTo>
                  <a:pt x="37" y="3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3" y="3"/>
                </a:lnTo>
                <a:lnTo>
                  <a:pt x="54" y="3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4" y="12"/>
                </a:lnTo>
                <a:lnTo>
                  <a:pt x="34" y="13"/>
                </a:lnTo>
                <a:lnTo>
                  <a:pt x="33" y="15"/>
                </a:lnTo>
                <a:lnTo>
                  <a:pt x="33" y="16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7" name="Freeform 1646"/>
          <p:cNvSpPr>
            <a:spLocks noChangeAspect="1"/>
          </p:cNvSpPr>
          <p:nvPr/>
        </p:nvSpPr>
        <p:spPr bwMode="auto">
          <a:xfrm>
            <a:off x="6516688" y="3502025"/>
            <a:ext cx="15875" cy="25400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0" y="53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3" y="53"/>
                </a:lnTo>
                <a:lnTo>
                  <a:pt x="23" y="52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4" y="0"/>
                </a:lnTo>
                <a:lnTo>
                  <a:pt x="33" y="0"/>
                </a:lnTo>
                <a:lnTo>
                  <a:pt x="33" y="44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4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8" name="Freeform 1647"/>
          <p:cNvSpPr>
            <a:spLocks noChangeAspect="1" noEditPoints="1"/>
          </p:cNvSpPr>
          <p:nvPr/>
        </p:nvSpPr>
        <p:spPr bwMode="auto">
          <a:xfrm>
            <a:off x="6538913" y="3508375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7" y="39"/>
                </a:lnTo>
                <a:lnTo>
                  <a:pt x="37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7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59" name="Freeform 1648"/>
          <p:cNvSpPr>
            <a:spLocks noChangeAspect="1"/>
          </p:cNvSpPr>
          <p:nvPr/>
        </p:nvSpPr>
        <p:spPr bwMode="auto">
          <a:xfrm>
            <a:off x="6561138" y="3508375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0" name="Freeform 1649"/>
          <p:cNvSpPr>
            <a:spLocks noChangeAspect="1"/>
          </p:cNvSpPr>
          <p:nvPr/>
        </p:nvSpPr>
        <p:spPr bwMode="auto">
          <a:xfrm>
            <a:off x="6580188" y="3508375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1" name="Freeform 1650"/>
          <p:cNvSpPr>
            <a:spLocks noChangeAspect="1"/>
          </p:cNvSpPr>
          <p:nvPr/>
        </p:nvSpPr>
        <p:spPr bwMode="auto">
          <a:xfrm>
            <a:off x="6599238" y="3508375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2" name="Freeform 1651"/>
          <p:cNvSpPr>
            <a:spLocks noChangeAspect="1"/>
          </p:cNvSpPr>
          <p:nvPr/>
        </p:nvSpPr>
        <p:spPr bwMode="auto">
          <a:xfrm>
            <a:off x="6767513" y="3494088"/>
            <a:ext cx="26987" cy="26987"/>
          </a:xfrm>
          <a:custGeom>
            <a:avLst/>
            <a:gdLst>
              <a:gd name="T0" fmla="*/ 2147483646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2147483646 h 63"/>
              <a:gd name="T26" fmla="*/ 2147483646 w 58"/>
              <a:gd name="T27" fmla="*/ 0 h 63"/>
              <a:gd name="T28" fmla="*/ 2147483646 w 58"/>
              <a:gd name="T29" fmla="*/ 0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3"/>
              <a:gd name="T53" fmla="*/ 58 w 58"/>
              <a:gd name="T54" fmla="*/ 63 h 6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3">
                <a:moveTo>
                  <a:pt x="24" y="63"/>
                </a:moveTo>
                <a:lnTo>
                  <a:pt x="0" y="0"/>
                </a:lnTo>
                <a:lnTo>
                  <a:pt x="10" y="0"/>
                </a:lnTo>
                <a:lnTo>
                  <a:pt x="26" y="45"/>
                </a:lnTo>
                <a:lnTo>
                  <a:pt x="27" y="49"/>
                </a:lnTo>
                <a:lnTo>
                  <a:pt x="28" y="51"/>
                </a:lnTo>
                <a:lnTo>
                  <a:pt x="29" y="53"/>
                </a:lnTo>
                <a:lnTo>
                  <a:pt x="30" y="56"/>
                </a:lnTo>
                <a:lnTo>
                  <a:pt x="30" y="53"/>
                </a:lnTo>
                <a:lnTo>
                  <a:pt x="31" y="52"/>
                </a:lnTo>
                <a:lnTo>
                  <a:pt x="31" y="51"/>
                </a:lnTo>
                <a:lnTo>
                  <a:pt x="32" y="49"/>
                </a:lnTo>
                <a:lnTo>
                  <a:pt x="33" y="45"/>
                </a:lnTo>
                <a:lnTo>
                  <a:pt x="49" y="0"/>
                </a:lnTo>
                <a:lnTo>
                  <a:pt x="58" y="0"/>
                </a:lnTo>
                <a:lnTo>
                  <a:pt x="34" y="63"/>
                </a:lnTo>
                <a:lnTo>
                  <a:pt x="24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3" name="Freeform 1652"/>
          <p:cNvSpPr>
            <a:spLocks noChangeAspect="1" noEditPoints="1"/>
          </p:cNvSpPr>
          <p:nvPr/>
        </p:nvSpPr>
        <p:spPr bwMode="auto">
          <a:xfrm>
            <a:off x="6794500" y="35004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4" name="Freeform 1653"/>
          <p:cNvSpPr>
            <a:spLocks noChangeAspect="1"/>
          </p:cNvSpPr>
          <p:nvPr/>
        </p:nvSpPr>
        <p:spPr bwMode="auto">
          <a:xfrm>
            <a:off x="6818313" y="3500438"/>
            <a:ext cx="9525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5" name="Freeform 1654"/>
          <p:cNvSpPr>
            <a:spLocks noChangeAspect="1" noEditPoints="1"/>
          </p:cNvSpPr>
          <p:nvPr/>
        </p:nvSpPr>
        <p:spPr bwMode="auto">
          <a:xfrm>
            <a:off x="6829425" y="3500438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6" name="Freeform 1655"/>
          <p:cNvSpPr>
            <a:spLocks noChangeAspect="1"/>
          </p:cNvSpPr>
          <p:nvPr/>
        </p:nvSpPr>
        <p:spPr bwMode="auto">
          <a:xfrm>
            <a:off x="6864350" y="3492500"/>
            <a:ext cx="23813" cy="28575"/>
          </a:xfrm>
          <a:custGeom>
            <a:avLst/>
            <a:gdLst>
              <a:gd name="T0" fmla="*/ 2147483646 w 51"/>
              <a:gd name="T1" fmla="*/ 2147483646 h 66"/>
              <a:gd name="T2" fmla="*/ 2147483646 w 51"/>
              <a:gd name="T3" fmla="*/ 2147483646 h 66"/>
              <a:gd name="T4" fmla="*/ 2147483646 w 51"/>
              <a:gd name="T5" fmla="*/ 2147483646 h 66"/>
              <a:gd name="T6" fmla="*/ 2147483646 w 51"/>
              <a:gd name="T7" fmla="*/ 2147483646 h 66"/>
              <a:gd name="T8" fmla="*/ 2147483646 w 51"/>
              <a:gd name="T9" fmla="*/ 2147483646 h 66"/>
              <a:gd name="T10" fmla="*/ 2147483646 w 51"/>
              <a:gd name="T11" fmla="*/ 2147483646 h 66"/>
              <a:gd name="T12" fmla="*/ 2147483646 w 51"/>
              <a:gd name="T13" fmla="*/ 2147483646 h 66"/>
              <a:gd name="T14" fmla="*/ 2147483646 w 51"/>
              <a:gd name="T15" fmla="*/ 2147483646 h 66"/>
              <a:gd name="T16" fmla="*/ 2147483646 w 51"/>
              <a:gd name="T17" fmla="*/ 2147483646 h 66"/>
              <a:gd name="T18" fmla="*/ 2147483646 w 51"/>
              <a:gd name="T19" fmla="*/ 2147483646 h 66"/>
              <a:gd name="T20" fmla="*/ 2147483646 w 51"/>
              <a:gd name="T21" fmla="*/ 2147483646 h 66"/>
              <a:gd name="T22" fmla="*/ 2147483646 w 51"/>
              <a:gd name="T23" fmla="*/ 2147483646 h 66"/>
              <a:gd name="T24" fmla="*/ 2147483646 w 51"/>
              <a:gd name="T25" fmla="*/ 2147483646 h 66"/>
              <a:gd name="T26" fmla="*/ 2147483646 w 51"/>
              <a:gd name="T27" fmla="*/ 2147483646 h 66"/>
              <a:gd name="T28" fmla="*/ 2147483646 w 51"/>
              <a:gd name="T29" fmla="*/ 2147483646 h 66"/>
              <a:gd name="T30" fmla="*/ 0 w 51"/>
              <a:gd name="T31" fmla="*/ 2147483646 h 66"/>
              <a:gd name="T32" fmla="*/ 0 w 51"/>
              <a:gd name="T33" fmla="*/ 2147483646 h 66"/>
              <a:gd name="T34" fmla="*/ 0 w 51"/>
              <a:gd name="T35" fmla="*/ 2147483646 h 66"/>
              <a:gd name="T36" fmla="*/ 0 w 51"/>
              <a:gd name="T37" fmla="*/ 2147483646 h 66"/>
              <a:gd name="T38" fmla="*/ 2147483646 w 51"/>
              <a:gd name="T39" fmla="*/ 2147483646 h 66"/>
              <a:gd name="T40" fmla="*/ 2147483646 w 51"/>
              <a:gd name="T41" fmla="*/ 2147483646 h 66"/>
              <a:gd name="T42" fmla="*/ 2147483646 w 51"/>
              <a:gd name="T43" fmla="*/ 2147483646 h 66"/>
              <a:gd name="T44" fmla="*/ 2147483646 w 51"/>
              <a:gd name="T45" fmla="*/ 2147483646 h 66"/>
              <a:gd name="T46" fmla="*/ 2147483646 w 51"/>
              <a:gd name="T47" fmla="*/ 2147483646 h 66"/>
              <a:gd name="T48" fmla="*/ 2147483646 w 51"/>
              <a:gd name="T49" fmla="*/ 2147483646 h 66"/>
              <a:gd name="T50" fmla="*/ 2147483646 w 51"/>
              <a:gd name="T51" fmla="*/ 0 h 66"/>
              <a:gd name="T52" fmla="*/ 2147483646 w 51"/>
              <a:gd name="T53" fmla="*/ 0 h 66"/>
              <a:gd name="T54" fmla="*/ 2147483646 w 51"/>
              <a:gd name="T55" fmla="*/ 0 h 66"/>
              <a:gd name="T56" fmla="*/ 2147483646 w 51"/>
              <a:gd name="T57" fmla="*/ 2147483646 h 66"/>
              <a:gd name="T58" fmla="*/ 2147483646 w 51"/>
              <a:gd name="T59" fmla="*/ 2147483646 h 66"/>
              <a:gd name="T60" fmla="*/ 2147483646 w 51"/>
              <a:gd name="T61" fmla="*/ 2147483646 h 66"/>
              <a:gd name="T62" fmla="*/ 2147483646 w 51"/>
              <a:gd name="T63" fmla="*/ 2147483646 h 66"/>
              <a:gd name="T64" fmla="*/ 2147483646 w 51"/>
              <a:gd name="T65" fmla="*/ 2147483646 h 66"/>
              <a:gd name="T66" fmla="*/ 2147483646 w 51"/>
              <a:gd name="T67" fmla="*/ 2147483646 h 66"/>
              <a:gd name="T68" fmla="*/ 2147483646 w 51"/>
              <a:gd name="T69" fmla="*/ 2147483646 h 66"/>
              <a:gd name="T70" fmla="*/ 2147483646 w 51"/>
              <a:gd name="T71" fmla="*/ 2147483646 h 66"/>
              <a:gd name="T72" fmla="*/ 2147483646 w 51"/>
              <a:gd name="T73" fmla="*/ 2147483646 h 66"/>
              <a:gd name="T74" fmla="*/ 2147483646 w 51"/>
              <a:gd name="T75" fmla="*/ 2147483646 h 66"/>
              <a:gd name="T76" fmla="*/ 2147483646 w 51"/>
              <a:gd name="T77" fmla="*/ 2147483646 h 66"/>
              <a:gd name="T78" fmla="*/ 2147483646 w 51"/>
              <a:gd name="T79" fmla="*/ 2147483646 h 66"/>
              <a:gd name="T80" fmla="*/ 2147483646 w 51"/>
              <a:gd name="T81" fmla="*/ 2147483646 h 66"/>
              <a:gd name="T82" fmla="*/ 2147483646 w 51"/>
              <a:gd name="T83" fmla="*/ 2147483646 h 66"/>
              <a:gd name="T84" fmla="*/ 2147483646 w 51"/>
              <a:gd name="T85" fmla="*/ 2147483646 h 66"/>
              <a:gd name="T86" fmla="*/ 2147483646 w 51"/>
              <a:gd name="T87" fmla="*/ 2147483646 h 66"/>
              <a:gd name="T88" fmla="*/ 2147483646 w 51"/>
              <a:gd name="T89" fmla="*/ 2147483646 h 66"/>
              <a:gd name="T90" fmla="*/ 2147483646 w 51"/>
              <a:gd name="T91" fmla="*/ 2147483646 h 66"/>
              <a:gd name="T92" fmla="*/ 2147483646 w 51"/>
              <a:gd name="T93" fmla="*/ 2147483646 h 66"/>
              <a:gd name="T94" fmla="*/ 2147483646 w 51"/>
              <a:gd name="T95" fmla="*/ 2147483646 h 66"/>
              <a:gd name="T96" fmla="*/ 2147483646 w 51"/>
              <a:gd name="T97" fmla="*/ 2147483646 h 66"/>
              <a:gd name="T98" fmla="*/ 2147483646 w 51"/>
              <a:gd name="T99" fmla="*/ 2147483646 h 66"/>
              <a:gd name="T100" fmla="*/ 2147483646 w 51"/>
              <a:gd name="T101" fmla="*/ 2147483646 h 66"/>
              <a:gd name="T102" fmla="*/ 2147483646 w 51"/>
              <a:gd name="T103" fmla="*/ 2147483646 h 66"/>
              <a:gd name="T104" fmla="*/ 2147483646 w 51"/>
              <a:gd name="T105" fmla="*/ 2147483646 h 66"/>
              <a:gd name="T106" fmla="*/ 2147483646 w 51"/>
              <a:gd name="T107" fmla="*/ 2147483646 h 66"/>
              <a:gd name="T108" fmla="*/ 2147483646 w 51"/>
              <a:gd name="T109" fmla="*/ 2147483646 h 66"/>
              <a:gd name="T110" fmla="*/ 2147483646 w 51"/>
              <a:gd name="T111" fmla="*/ 2147483646 h 66"/>
              <a:gd name="T112" fmla="*/ 2147483646 w 51"/>
              <a:gd name="T113" fmla="*/ 2147483646 h 66"/>
              <a:gd name="T114" fmla="*/ 2147483646 w 51"/>
              <a:gd name="T115" fmla="*/ 2147483646 h 66"/>
              <a:gd name="T116" fmla="*/ 2147483646 w 51"/>
              <a:gd name="T117" fmla="*/ 2147483646 h 66"/>
              <a:gd name="T118" fmla="*/ 2147483646 w 51"/>
              <a:gd name="T119" fmla="*/ 2147483646 h 66"/>
              <a:gd name="T120" fmla="*/ 2147483646 w 51"/>
              <a:gd name="T121" fmla="*/ 2147483646 h 66"/>
              <a:gd name="T122" fmla="*/ 2147483646 w 51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6"/>
              <a:gd name="T188" fmla="*/ 51 w 51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6">
                <a:moveTo>
                  <a:pt x="43" y="43"/>
                </a:moveTo>
                <a:lnTo>
                  <a:pt x="51" y="45"/>
                </a:lnTo>
                <a:lnTo>
                  <a:pt x="50" y="47"/>
                </a:lnTo>
                <a:lnTo>
                  <a:pt x="50" y="48"/>
                </a:lnTo>
                <a:lnTo>
                  <a:pt x="50" y="49"/>
                </a:lnTo>
                <a:lnTo>
                  <a:pt x="49" y="52"/>
                </a:lnTo>
                <a:lnTo>
                  <a:pt x="48" y="54"/>
                </a:lnTo>
                <a:lnTo>
                  <a:pt x="47" y="56"/>
                </a:lnTo>
                <a:lnTo>
                  <a:pt x="45" y="57"/>
                </a:lnTo>
                <a:lnTo>
                  <a:pt x="44" y="59"/>
                </a:lnTo>
                <a:lnTo>
                  <a:pt x="43" y="61"/>
                </a:lnTo>
                <a:lnTo>
                  <a:pt x="41" y="62"/>
                </a:lnTo>
                <a:lnTo>
                  <a:pt x="40" y="63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3" y="65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6" y="65"/>
                </a:lnTo>
                <a:lnTo>
                  <a:pt x="14" y="64"/>
                </a:lnTo>
                <a:lnTo>
                  <a:pt x="13" y="63"/>
                </a:lnTo>
                <a:lnTo>
                  <a:pt x="11" y="62"/>
                </a:lnTo>
                <a:lnTo>
                  <a:pt x="10" y="61"/>
                </a:lnTo>
                <a:lnTo>
                  <a:pt x="9" y="59"/>
                </a:lnTo>
                <a:lnTo>
                  <a:pt x="8" y="58"/>
                </a:lnTo>
                <a:lnTo>
                  <a:pt x="7" y="57"/>
                </a:lnTo>
                <a:lnTo>
                  <a:pt x="6" y="55"/>
                </a:lnTo>
                <a:lnTo>
                  <a:pt x="5" y="54"/>
                </a:lnTo>
                <a:lnTo>
                  <a:pt x="4" y="52"/>
                </a:lnTo>
                <a:lnTo>
                  <a:pt x="3" y="51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2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5" y="13"/>
                </a:lnTo>
                <a:lnTo>
                  <a:pt x="5" y="12"/>
                </a:lnTo>
                <a:lnTo>
                  <a:pt x="6" y="10"/>
                </a:lnTo>
                <a:lnTo>
                  <a:pt x="7" y="9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20" y="2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2"/>
                </a:lnTo>
                <a:lnTo>
                  <a:pt x="34" y="2"/>
                </a:lnTo>
                <a:lnTo>
                  <a:pt x="35" y="2"/>
                </a:lnTo>
                <a:lnTo>
                  <a:pt x="37" y="3"/>
                </a:lnTo>
                <a:lnTo>
                  <a:pt x="39" y="3"/>
                </a:lnTo>
                <a:lnTo>
                  <a:pt x="41" y="4"/>
                </a:lnTo>
                <a:lnTo>
                  <a:pt x="42" y="5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2"/>
                </a:lnTo>
                <a:lnTo>
                  <a:pt x="48" y="13"/>
                </a:lnTo>
                <a:lnTo>
                  <a:pt x="49" y="15"/>
                </a:lnTo>
                <a:lnTo>
                  <a:pt x="49" y="17"/>
                </a:lnTo>
                <a:lnTo>
                  <a:pt x="50" y="19"/>
                </a:lnTo>
                <a:lnTo>
                  <a:pt x="42" y="22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4"/>
                </a:lnTo>
                <a:lnTo>
                  <a:pt x="38" y="13"/>
                </a:lnTo>
                <a:lnTo>
                  <a:pt x="37" y="13"/>
                </a:lnTo>
                <a:lnTo>
                  <a:pt x="37" y="12"/>
                </a:lnTo>
                <a:lnTo>
                  <a:pt x="35" y="10"/>
                </a:lnTo>
                <a:lnTo>
                  <a:pt x="34" y="10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5" y="12"/>
                </a:lnTo>
                <a:lnTo>
                  <a:pt x="14" y="13"/>
                </a:lnTo>
                <a:lnTo>
                  <a:pt x="14" y="14"/>
                </a:lnTo>
                <a:lnTo>
                  <a:pt x="13" y="15"/>
                </a:lnTo>
                <a:lnTo>
                  <a:pt x="12" y="16"/>
                </a:lnTo>
                <a:lnTo>
                  <a:pt x="11" y="17"/>
                </a:lnTo>
                <a:lnTo>
                  <a:pt x="11" y="18"/>
                </a:lnTo>
                <a:lnTo>
                  <a:pt x="10" y="19"/>
                </a:lnTo>
                <a:lnTo>
                  <a:pt x="10" y="20"/>
                </a:lnTo>
                <a:lnTo>
                  <a:pt x="9" y="23"/>
                </a:lnTo>
                <a:lnTo>
                  <a:pt x="9" y="24"/>
                </a:lnTo>
                <a:lnTo>
                  <a:pt x="9" y="25"/>
                </a:lnTo>
                <a:lnTo>
                  <a:pt x="8" y="27"/>
                </a:lnTo>
                <a:lnTo>
                  <a:pt x="8" y="28"/>
                </a:lnTo>
                <a:lnTo>
                  <a:pt x="8" y="29"/>
                </a:lnTo>
                <a:lnTo>
                  <a:pt x="8" y="32"/>
                </a:lnTo>
                <a:lnTo>
                  <a:pt x="8" y="33"/>
                </a:lnTo>
                <a:lnTo>
                  <a:pt x="8" y="36"/>
                </a:lnTo>
                <a:lnTo>
                  <a:pt x="8" y="38"/>
                </a:lnTo>
                <a:lnTo>
                  <a:pt x="8" y="41"/>
                </a:lnTo>
                <a:lnTo>
                  <a:pt x="9" y="42"/>
                </a:lnTo>
                <a:lnTo>
                  <a:pt x="9" y="44"/>
                </a:lnTo>
                <a:lnTo>
                  <a:pt x="10" y="45"/>
                </a:lnTo>
                <a:lnTo>
                  <a:pt x="10" y="46"/>
                </a:lnTo>
                <a:lnTo>
                  <a:pt x="11" y="48"/>
                </a:lnTo>
                <a:lnTo>
                  <a:pt x="11" y="49"/>
                </a:lnTo>
                <a:lnTo>
                  <a:pt x="12" y="51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7"/>
                </a:lnTo>
                <a:lnTo>
                  <a:pt x="32" y="57"/>
                </a:lnTo>
                <a:lnTo>
                  <a:pt x="33" y="57"/>
                </a:lnTo>
                <a:lnTo>
                  <a:pt x="34" y="56"/>
                </a:lnTo>
                <a:lnTo>
                  <a:pt x="35" y="55"/>
                </a:lnTo>
                <a:lnTo>
                  <a:pt x="37" y="54"/>
                </a:lnTo>
                <a:lnTo>
                  <a:pt x="38" y="54"/>
                </a:lnTo>
                <a:lnTo>
                  <a:pt x="38" y="53"/>
                </a:lnTo>
                <a:lnTo>
                  <a:pt x="39" y="52"/>
                </a:lnTo>
                <a:lnTo>
                  <a:pt x="40" y="51"/>
                </a:lnTo>
                <a:lnTo>
                  <a:pt x="41" y="51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7" name="Freeform 1656"/>
          <p:cNvSpPr>
            <a:spLocks noChangeAspect="1"/>
          </p:cNvSpPr>
          <p:nvPr/>
        </p:nvSpPr>
        <p:spPr bwMode="auto">
          <a:xfrm>
            <a:off x="6892925" y="3500438"/>
            <a:ext cx="11113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8" name="Freeform 1657"/>
          <p:cNvSpPr>
            <a:spLocks noChangeAspect="1"/>
          </p:cNvSpPr>
          <p:nvPr/>
        </p:nvSpPr>
        <p:spPr bwMode="auto">
          <a:xfrm>
            <a:off x="6905625" y="3500438"/>
            <a:ext cx="17463" cy="20637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6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69" name="Freeform 1658"/>
          <p:cNvSpPr>
            <a:spLocks noChangeAspect="1"/>
          </p:cNvSpPr>
          <p:nvPr/>
        </p:nvSpPr>
        <p:spPr bwMode="auto">
          <a:xfrm>
            <a:off x="6924675" y="3500438"/>
            <a:ext cx="19050" cy="20637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7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4" y="35"/>
                </a:lnTo>
                <a:lnTo>
                  <a:pt x="10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0" name="Freeform 1659"/>
          <p:cNvSpPr>
            <a:spLocks noChangeAspect="1"/>
          </p:cNvSpPr>
          <p:nvPr/>
        </p:nvSpPr>
        <p:spPr bwMode="auto">
          <a:xfrm>
            <a:off x="7048500" y="3424238"/>
            <a:ext cx="22225" cy="26987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6"/>
                </a:lnTo>
                <a:lnTo>
                  <a:pt x="17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5" y="55"/>
                </a:lnTo>
                <a:lnTo>
                  <a:pt x="36" y="54"/>
                </a:lnTo>
                <a:lnTo>
                  <a:pt x="36" y="52"/>
                </a:lnTo>
                <a:lnTo>
                  <a:pt x="37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7" y="44"/>
                </a:lnTo>
                <a:lnTo>
                  <a:pt x="37" y="42"/>
                </a:lnTo>
                <a:lnTo>
                  <a:pt x="36" y="41"/>
                </a:lnTo>
                <a:lnTo>
                  <a:pt x="35" y="40"/>
                </a:lnTo>
                <a:lnTo>
                  <a:pt x="34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6" y="33"/>
                </a:lnTo>
                <a:lnTo>
                  <a:pt x="15" y="33"/>
                </a:lnTo>
                <a:lnTo>
                  <a:pt x="14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6" y="16"/>
                </a:lnTo>
                <a:lnTo>
                  <a:pt x="36" y="15"/>
                </a:lnTo>
                <a:lnTo>
                  <a:pt x="35" y="13"/>
                </a:lnTo>
                <a:lnTo>
                  <a:pt x="35" y="12"/>
                </a:lnTo>
                <a:lnTo>
                  <a:pt x="34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7" y="9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3"/>
                </a:lnTo>
                <a:lnTo>
                  <a:pt x="14" y="23"/>
                </a:lnTo>
                <a:lnTo>
                  <a:pt x="16" y="25"/>
                </a:lnTo>
                <a:lnTo>
                  <a:pt x="17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4" y="30"/>
                </a:lnTo>
                <a:lnTo>
                  <a:pt x="35" y="31"/>
                </a:lnTo>
                <a:lnTo>
                  <a:pt x="36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7" y="62"/>
                </a:lnTo>
                <a:lnTo>
                  <a:pt x="36" y="64"/>
                </a:lnTo>
                <a:lnTo>
                  <a:pt x="35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1" y="64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1" name="Freeform 1660"/>
          <p:cNvSpPr>
            <a:spLocks noChangeAspect="1" noEditPoints="1"/>
          </p:cNvSpPr>
          <p:nvPr/>
        </p:nvSpPr>
        <p:spPr bwMode="auto">
          <a:xfrm>
            <a:off x="7072313" y="3424238"/>
            <a:ext cx="20637" cy="26987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0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0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4"/>
              <a:gd name="T179" fmla="*/ 40 w 40"/>
              <a:gd name="T180" fmla="*/ 64 h 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4">
                <a:moveTo>
                  <a:pt x="31" y="57"/>
                </a:moveTo>
                <a:lnTo>
                  <a:pt x="29" y="59"/>
                </a:lnTo>
                <a:lnTo>
                  <a:pt x="28" y="59"/>
                </a:lnTo>
                <a:lnTo>
                  <a:pt x="28" y="60"/>
                </a:lnTo>
                <a:lnTo>
                  <a:pt x="27" y="60"/>
                </a:lnTo>
                <a:lnTo>
                  <a:pt x="26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9" y="63"/>
                </a:lnTo>
                <a:lnTo>
                  <a:pt x="8" y="63"/>
                </a:lnTo>
                <a:lnTo>
                  <a:pt x="7" y="62"/>
                </a:lnTo>
                <a:lnTo>
                  <a:pt x="6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3" y="40"/>
                </a:lnTo>
                <a:lnTo>
                  <a:pt x="4" y="40"/>
                </a:lnTo>
                <a:lnTo>
                  <a:pt x="6" y="39"/>
                </a:lnTo>
                <a:lnTo>
                  <a:pt x="7" y="38"/>
                </a:lnTo>
                <a:lnTo>
                  <a:pt x="8" y="38"/>
                </a:lnTo>
                <a:lnTo>
                  <a:pt x="10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6" y="34"/>
                </a:lnTo>
                <a:lnTo>
                  <a:pt x="29" y="34"/>
                </a:lnTo>
                <a:lnTo>
                  <a:pt x="31" y="33"/>
                </a:lnTo>
                <a:lnTo>
                  <a:pt x="31" y="30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30" y="26"/>
                </a:lnTo>
                <a:lnTo>
                  <a:pt x="29" y="26"/>
                </a:lnTo>
                <a:lnTo>
                  <a:pt x="29" y="25"/>
                </a:lnTo>
                <a:lnTo>
                  <a:pt x="28" y="25"/>
                </a:lnTo>
                <a:lnTo>
                  <a:pt x="27" y="24"/>
                </a:lnTo>
                <a:lnTo>
                  <a:pt x="26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3" y="25"/>
                </a:lnTo>
                <a:lnTo>
                  <a:pt x="11" y="25"/>
                </a:lnTo>
                <a:lnTo>
                  <a:pt x="11" y="26"/>
                </a:lnTo>
                <a:lnTo>
                  <a:pt x="10" y="27"/>
                </a:lnTo>
                <a:lnTo>
                  <a:pt x="10" y="28"/>
                </a:lnTo>
                <a:lnTo>
                  <a:pt x="9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3"/>
                </a:lnTo>
                <a:lnTo>
                  <a:pt x="4" y="21"/>
                </a:lnTo>
                <a:lnTo>
                  <a:pt x="6" y="20"/>
                </a:lnTo>
                <a:lnTo>
                  <a:pt x="6" y="19"/>
                </a:lnTo>
                <a:lnTo>
                  <a:pt x="8" y="18"/>
                </a:lnTo>
                <a:lnTo>
                  <a:pt x="9" y="18"/>
                </a:lnTo>
                <a:lnTo>
                  <a:pt x="9" y="17"/>
                </a:lnTo>
                <a:lnTo>
                  <a:pt x="10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6" y="15"/>
                </a:lnTo>
                <a:lnTo>
                  <a:pt x="27" y="15"/>
                </a:lnTo>
                <a:lnTo>
                  <a:pt x="29" y="16"/>
                </a:lnTo>
                <a:lnTo>
                  <a:pt x="30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3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4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2"/>
                </a:lnTo>
                <a:lnTo>
                  <a:pt x="40" y="63"/>
                </a:lnTo>
                <a:lnTo>
                  <a:pt x="33" y="63"/>
                </a:lnTo>
                <a:lnTo>
                  <a:pt x="32" y="62"/>
                </a:lnTo>
                <a:lnTo>
                  <a:pt x="32" y="60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0"/>
                </a:moveTo>
                <a:lnTo>
                  <a:pt x="29" y="42"/>
                </a:lnTo>
                <a:lnTo>
                  <a:pt x="26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4"/>
                </a:lnTo>
                <a:lnTo>
                  <a:pt x="14" y="44"/>
                </a:lnTo>
                <a:lnTo>
                  <a:pt x="13" y="44"/>
                </a:lnTo>
                <a:lnTo>
                  <a:pt x="12" y="45"/>
                </a:lnTo>
                <a:lnTo>
                  <a:pt x="11" y="45"/>
                </a:lnTo>
                <a:lnTo>
                  <a:pt x="10" y="45"/>
                </a:lnTo>
                <a:lnTo>
                  <a:pt x="10" y="46"/>
                </a:lnTo>
                <a:lnTo>
                  <a:pt x="9" y="46"/>
                </a:lnTo>
                <a:lnTo>
                  <a:pt x="9" y="47"/>
                </a:lnTo>
                <a:lnTo>
                  <a:pt x="8" y="48"/>
                </a:lnTo>
                <a:lnTo>
                  <a:pt x="8" y="49"/>
                </a:lnTo>
                <a:lnTo>
                  <a:pt x="8" y="52"/>
                </a:lnTo>
                <a:lnTo>
                  <a:pt x="9" y="53"/>
                </a:lnTo>
                <a:lnTo>
                  <a:pt x="9" y="54"/>
                </a:lnTo>
                <a:lnTo>
                  <a:pt x="10" y="54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7" y="53"/>
                </a:lnTo>
                <a:lnTo>
                  <a:pt x="28" y="52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0"/>
                </a:lnTo>
                <a:close/>
                <a:moveTo>
                  <a:pt x="8" y="11"/>
                </a:moveTo>
                <a:lnTo>
                  <a:pt x="8" y="10"/>
                </a:lnTo>
                <a:lnTo>
                  <a:pt x="8" y="9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1"/>
                </a:lnTo>
                <a:lnTo>
                  <a:pt x="13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3"/>
                </a:lnTo>
                <a:lnTo>
                  <a:pt x="23" y="4"/>
                </a:lnTo>
                <a:lnTo>
                  <a:pt x="24" y="4"/>
                </a:lnTo>
                <a:lnTo>
                  <a:pt x="26" y="4"/>
                </a:lnTo>
                <a:lnTo>
                  <a:pt x="26" y="3"/>
                </a:lnTo>
                <a:lnTo>
                  <a:pt x="27" y="1"/>
                </a:lnTo>
                <a:lnTo>
                  <a:pt x="27" y="0"/>
                </a:lnTo>
                <a:lnTo>
                  <a:pt x="33" y="0"/>
                </a:lnTo>
                <a:lnTo>
                  <a:pt x="33" y="1"/>
                </a:lnTo>
                <a:lnTo>
                  <a:pt x="33" y="3"/>
                </a:lnTo>
                <a:lnTo>
                  <a:pt x="33" y="4"/>
                </a:lnTo>
                <a:lnTo>
                  <a:pt x="32" y="5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30" y="9"/>
                </a:lnTo>
                <a:lnTo>
                  <a:pt x="30" y="10"/>
                </a:lnTo>
                <a:lnTo>
                  <a:pt x="29" y="10"/>
                </a:lnTo>
                <a:lnTo>
                  <a:pt x="28" y="10"/>
                </a:lnTo>
                <a:lnTo>
                  <a:pt x="27" y="11"/>
                </a:lnTo>
                <a:lnTo>
                  <a:pt x="26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8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2" name="Freeform 1661"/>
          <p:cNvSpPr>
            <a:spLocks noChangeAspect="1" noEditPoints="1"/>
          </p:cNvSpPr>
          <p:nvPr/>
        </p:nvSpPr>
        <p:spPr bwMode="auto">
          <a:xfrm>
            <a:off x="7094538" y="34305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3" name="Freeform 1662"/>
          <p:cNvSpPr>
            <a:spLocks noChangeAspect="1"/>
          </p:cNvSpPr>
          <p:nvPr/>
        </p:nvSpPr>
        <p:spPr bwMode="auto">
          <a:xfrm>
            <a:off x="7126288" y="3424238"/>
            <a:ext cx="15875" cy="26987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3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3" y="53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4" y="0"/>
                </a:lnTo>
                <a:lnTo>
                  <a:pt x="33" y="0"/>
                </a:lnTo>
                <a:lnTo>
                  <a:pt x="33" y="44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6" y="61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6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4" name="Freeform 1663"/>
          <p:cNvSpPr>
            <a:spLocks noChangeAspect="1" noEditPoints="1"/>
          </p:cNvSpPr>
          <p:nvPr/>
        </p:nvSpPr>
        <p:spPr bwMode="auto">
          <a:xfrm>
            <a:off x="7148513" y="3430588"/>
            <a:ext cx="17462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5" name="Freeform 1664"/>
          <p:cNvSpPr>
            <a:spLocks noChangeAspect="1"/>
          </p:cNvSpPr>
          <p:nvPr/>
        </p:nvSpPr>
        <p:spPr bwMode="auto">
          <a:xfrm>
            <a:off x="7170738" y="3430588"/>
            <a:ext cx="15875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3" y="27"/>
                </a:lnTo>
                <a:lnTo>
                  <a:pt x="34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6" name="Freeform 1665"/>
          <p:cNvSpPr>
            <a:spLocks noChangeAspect="1" noEditPoints="1"/>
          </p:cNvSpPr>
          <p:nvPr/>
        </p:nvSpPr>
        <p:spPr bwMode="auto">
          <a:xfrm>
            <a:off x="7189788" y="3424238"/>
            <a:ext cx="17462" cy="26987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0 w 40"/>
              <a:gd name="T27" fmla="*/ 2147483646 h 65"/>
              <a:gd name="T28" fmla="*/ 0 w 40"/>
              <a:gd name="T29" fmla="*/ 2147483646 h 65"/>
              <a:gd name="T30" fmla="*/ 0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0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5"/>
              <a:gd name="T161" fmla="*/ 40 w 40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5">
                <a:moveTo>
                  <a:pt x="32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4"/>
                </a:lnTo>
                <a:lnTo>
                  <a:pt x="38" y="55"/>
                </a:lnTo>
                <a:lnTo>
                  <a:pt x="38" y="56"/>
                </a:lnTo>
                <a:lnTo>
                  <a:pt x="37" y="56"/>
                </a:lnTo>
                <a:lnTo>
                  <a:pt x="37" y="58"/>
                </a:lnTo>
                <a:lnTo>
                  <a:pt x="36" y="59"/>
                </a:lnTo>
                <a:lnTo>
                  <a:pt x="34" y="59"/>
                </a:lnTo>
                <a:lnTo>
                  <a:pt x="34" y="60"/>
                </a:lnTo>
                <a:lnTo>
                  <a:pt x="32" y="61"/>
                </a:lnTo>
                <a:lnTo>
                  <a:pt x="31" y="61"/>
                </a:lnTo>
                <a:lnTo>
                  <a:pt x="30" y="63"/>
                </a:lnTo>
                <a:lnTo>
                  <a:pt x="29" y="64"/>
                </a:lnTo>
                <a:lnTo>
                  <a:pt x="27" y="64"/>
                </a:lnTo>
                <a:lnTo>
                  <a:pt x="26" y="65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4"/>
                </a:lnTo>
                <a:lnTo>
                  <a:pt x="5" y="24"/>
                </a:lnTo>
                <a:lnTo>
                  <a:pt x="5" y="22"/>
                </a:lnTo>
                <a:lnTo>
                  <a:pt x="7" y="20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4" y="22"/>
                </a:lnTo>
                <a:lnTo>
                  <a:pt x="34" y="24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3"/>
                </a:ln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3"/>
                </a:lnTo>
                <a:lnTo>
                  <a:pt x="11" y="54"/>
                </a:lnTo>
                <a:lnTo>
                  <a:pt x="13" y="55"/>
                </a:lnTo>
                <a:lnTo>
                  <a:pt x="14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6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30" y="53"/>
                </a:lnTo>
                <a:lnTo>
                  <a:pt x="31" y="51"/>
                </a:lnTo>
                <a:lnTo>
                  <a:pt x="32" y="49"/>
                </a:lnTo>
                <a:close/>
                <a:moveTo>
                  <a:pt x="7" y="35"/>
                </a:moveTo>
                <a:lnTo>
                  <a:pt x="32" y="35"/>
                </a:lnTo>
                <a:lnTo>
                  <a:pt x="32" y="34"/>
                </a:lnTo>
                <a:lnTo>
                  <a:pt x="32" y="32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4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close/>
                <a:moveTo>
                  <a:pt x="14" y="12"/>
                </a:moveTo>
                <a:lnTo>
                  <a:pt x="20" y="0"/>
                </a:lnTo>
                <a:lnTo>
                  <a:pt x="29" y="0"/>
                </a:lnTo>
                <a:lnTo>
                  <a:pt x="20" y="12"/>
                </a:lnTo>
                <a:lnTo>
                  <a:pt x="14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7" name="Freeform 1666"/>
          <p:cNvSpPr>
            <a:spLocks noChangeAspect="1" noEditPoints="1"/>
          </p:cNvSpPr>
          <p:nvPr/>
        </p:nvSpPr>
        <p:spPr bwMode="auto">
          <a:xfrm>
            <a:off x="7048500" y="3467100"/>
            <a:ext cx="17463" cy="25400"/>
          </a:xfrm>
          <a:custGeom>
            <a:avLst/>
            <a:gdLst>
              <a:gd name="T0" fmla="*/ 2147483646 w 37"/>
              <a:gd name="T1" fmla="*/ 2147483646 h 64"/>
              <a:gd name="T2" fmla="*/ 2147483646 w 37"/>
              <a:gd name="T3" fmla="*/ 2147483646 h 64"/>
              <a:gd name="T4" fmla="*/ 2147483646 w 37"/>
              <a:gd name="T5" fmla="*/ 2147483646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2147483646 w 37"/>
              <a:gd name="T13" fmla="*/ 2147483646 h 64"/>
              <a:gd name="T14" fmla="*/ 2147483646 w 37"/>
              <a:gd name="T15" fmla="*/ 2147483646 h 64"/>
              <a:gd name="T16" fmla="*/ 2147483646 w 37"/>
              <a:gd name="T17" fmla="*/ 2147483646 h 64"/>
              <a:gd name="T18" fmla="*/ 2147483646 w 37"/>
              <a:gd name="T19" fmla="*/ 2147483646 h 64"/>
              <a:gd name="T20" fmla="*/ 2147483646 w 37"/>
              <a:gd name="T21" fmla="*/ 2147483646 h 64"/>
              <a:gd name="T22" fmla="*/ 2147483646 w 37"/>
              <a:gd name="T23" fmla="*/ 2147483646 h 64"/>
              <a:gd name="T24" fmla="*/ 0 w 37"/>
              <a:gd name="T25" fmla="*/ 2147483646 h 64"/>
              <a:gd name="T26" fmla="*/ 0 w 37"/>
              <a:gd name="T27" fmla="*/ 2147483646 h 64"/>
              <a:gd name="T28" fmla="*/ 2147483646 w 37"/>
              <a:gd name="T29" fmla="*/ 2147483646 h 64"/>
              <a:gd name="T30" fmla="*/ 2147483646 w 37"/>
              <a:gd name="T31" fmla="*/ 2147483646 h 64"/>
              <a:gd name="T32" fmla="*/ 2147483646 w 37"/>
              <a:gd name="T33" fmla="*/ 2147483646 h 64"/>
              <a:gd name="T34" fmla="*/ 2147483646 w 37"/>
              <a:gd name="T35" fmla="*/ 2147483646 h 64"/>
              <a:gd name="T36" fmla="*/ 2147483646 w 37"/>
              <a:gd name="T37" fmla="*/ 2147483646 h 64"/>
              <a:gd name="T38" fmla="*/ 2147483646 w 37"/>
              <a:gd name="T39" fmla="*/ 2147483646 h 64"/>
              <a:gd name="T40" fmla="*/ 2147483646 w 37"/>
              <a:gd name="T41" fmla="*/ 2147483646 h 64"/>
              <a:gd name="T42" fmla="*/ 2147483646 w 37"/>
              <a:gd name="T43" fmla="*/ 2147483646 h 64"/>
              <a:gd name="T44" fmla="*/ 2147483646 w 37"/>
              <a:gd name="T45" fmla="*/ 2147483646 h 64"/>
              <a:gd name="T46" fmla="*/ 2147483646 w 37"/>
              <a:gd name="T47" fmla="*/ 2147483646 h 64"/>
              <a:gd name="T48" fmla="*/ 2147483646 w 37"/>
              <a:gd name="T49" fmla="*/ 2147483646 h 64"/>
              <a:gd name="T50" fmla="*/ 2147483646 w 37"/>
              <a:gd name="T51" fmla="*/ 2147483646 h 64"/>
              <a:gd name="T52" fmla="*/ 2147483646 w 37"/>
              <a:gd name="T53" fmla="*/ 2147483646 h 64"/>
              <a:gd name="T54" fmla="*/ 2147483646 w 37"/>
              <a:gd name="T55" fmla="*/ 2147483646 h 64"/>
              <a:gd name="T56" fmla="*/ 2147483646 w 37"/>
              <a:gd name="T57" fmla="*/ 2147483646 h 64"/>
              <a:gd name="T58" fmla="*/ 2147483646 w 37"/>
              <a:gd name="T59" fmla="*/ 2147483646 h 64"/>
              <a:gd name="T60" fmla="*/ 2147483646 w 37"/>
              <a:gd name="T61" fmla="*/ 2147483646 h 64"/>
              <a:gd name="T62" fmla="*/ 2147483646 w 37"/>
              <a:gd name="T63" fmla="*/ 2147483646 h 64"/>
              <a:gd name="T64" fmla="*/ 2147483646 w 37"/>
              <a:gd name="T65" fmla="*/ 2147483646 h 64"/>
              <a:gd name="T66" fmla="*/ 2147483646 w 37"/>
              <a:gd name="T67" fmla="*/ 2147483646 h 64"/>
              <a:gd name="T68" fmla="*/ 2147483646 w 37"/>
              <a:gd name="T69" fmla="*/ 2147483646 h 64"/>
              <a:gd name="T70" fmla="*/ 2147483646 w 37"/>
              <a:gd name="T71" fmla="*/ 2147483646 h 64"/>
              <a:gd name="T72" fmla="*/ 2147483646 w 37"/>
              <a:gd name="T73" fmla="*/ 2147483646 h 64"/>
              <a:gd name="T74" fmla="*/ 2147483646 w 37"/>
              <a:gd name="T75" fmla="*/ 2147483646 h 64"/>
              <a:gd name="T76" fmla="*/ 2147483646 w 37"/>
              <a:gd name="T77" fmla="*/ 2147483646 h 64"/>
              <a:gd name="T78" fmla="*/ 2147483646 w 37"/>
              <a:gd name="T79" fmla="*/ 2147483646 h 64"/>
              <a:gd name="T80" fmla="*/ 2147483646 w 37"/>
              <a:gd name="T81" fmla="*/ 2147483646 h 64"/>
              <a:gd name="T82" fmla="*/ 2147483646 w 37"/>
              <a:gd name="T83" fmla="*/ 2147483646 h 64"/>
              <a:gd name="T84" fmla="*/ 2147483646 w 37"/>
              <a:gd name="T85" fmla="*/ 2147483646 h 64"/>
              <a:gd name="T86" fmla="*/ 2147483646 w 37"/>
              <a:gd name="T87" fmla="*/ 2147483646 h 64"/>
              <a:gd name="T88" fmla="*/ 2147483646 w 37"/>
              <a:gd name="T89" fmla="*/ 2147483646 h 64"/>
              <a:gd name="T90" fmla="*/ 2147483646 w 37"/>
              <a:gd name="T91" fmla="*/ 2147483646 h 64"/>
              <a:gd name="T92" fmla="*/ 2147483646 w 37"/>
              <a:gd name="T93" fmla="*/ 2147483646 h 64"/>
              <a:gd name="T94" fmla="*/ 2147483646 w 37"/>
              <a:gd name="T95" fmla="*/ 2147483646 h 64"/>
              <a:gd name="T96" fmla="*/ 2147483646 w 37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7"/>
              <a:gd name="T148" fmla="*/ 0 h 64"/>
              <a:gd name="T149" fmla="*/ 37 w 37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7" h="64">
                <a:moveTo>
                  <a:pt x="30" y="63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7" y="0"/>
                </a:lnTo>
                <a:lnTo>
                  <a:pt x="37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8" name="Freeform 1667"/>
          <p:cNvSpPr>
            <a:spLocks noChangeAspect="1" noEditPoints="1"/>
          </p:cNvSpPr>
          <p:nvPr/>
        </p:nvSpPr>
        <p:spPr bwMode="auto">
          <a:xfrm>
            <a:off x="7070725" y="3473450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79" name="Freeform 1668"/>
          <p:cNvSpPr>
            <a:spLocks noChangeAspect="1"/>
          </p:cNvSpPr>
          <p:nvPr/>
        </p:nvSpPr>
        <p:spPr bwMode="auto">
          <a:xfrm>
            <a:off x="7104063" y="3467100"/>
            <a:ext cx="26987" cy="25400"/>
          </a:xfrm>
          <a:custGeom>
            <a:avLst/>
            <a:gdLst>
              <a:gd name="T0" fmla="*/ 0 w 57"/>
              <a:gd name="T1" fmla="*/ 2147483646 h 63"/>
              <a:gd name="T2" fmla="*/ 0 w 57"/>
              <a:gd name="T3" fmla="*/ 0 h 63"/>
              <a:gd name="T4" fmla="*/ 2147483646 w 57"/>
              <a:gd name="T5" fmla="*/ 0 h 63"/>
              <a:gd name="T6" fmla="*/ 2147483646 w 57"/>
              <a:gd name="T7" fmla="*/ 2147483646 h 63"/>
              <a:gd name="T8" fmla="*/ 2147483646 w 57"/>
              <a:gd name="T9" fmla="*/ 2147483646 h 63"/>
              <a:gd name="T10" fmla="*/ 2147483646 w 57"/>
              <a:gd name="T11" fmla="*/ 2147483646 h 63"/>
              <a:gd name="T12" fmla="*/ 2147483646 w 57"/>
              <a:gd name="T13" fmla="*/ 2147483646 h 63"/>
              <a:gd name="T14" fmla="*/ 2147483646 w 57"/>
              <a:gd name="T15" fmla="*/ 2147483646 h 63"/>
              <a:gd name="T16" fmla="*/ 2147483646 w 57"/>
              <a:gd name="T17" fmla="*/ 2147483646 h 63"/>
              <a:gd name="T18" fmla="*/ 2147483646 w 57"/>
              <a:gd name="T19" fmla="*/ 2147483646 h 63"/>
              <a:gd name="T20" fmla="*/ 2147483646 w 57"/>
              <a:gd name="T21" fmla="*/ 2147483646 h 63"/>
              <a:gd name="T22" fmla="*/ 2147483646 w 57"/>
              <a:gd name="T23" fmla="*/ 2147483646 h 63"/>
              <a:gd name="T24" fmla="*/ 2147483646 w 57"/>
              <a:gd name="T25" fmla="*/ 0 h 63"/>
              <a:gd name="T26" fmla="*/ 2147483646 w 57"/>
              <a:gd name="T27" fmla="*/ 0 h 63"/>
              <a:gd name="T28" fmla="*/ 2147483646 w 57"/>
              <a:gd name="T29" fmla="*/ 2147483646 h 63"/>
              <a:gd name="T30" fmla="*/ 2147483646 w 57"/>
              <a:gd name="T31" fmla="*/ 2147483646 h 63"/>
              <a:gd name="T32" fmla="*/ 2147483646 w 57"/>
              <a:gd name="T33" fmla="*/ 2147483646 h 63"/>
              <a:gd name="T34" fmla="*/ 2147483646 w 57"/>
              <a:gd name="T35" fmla="*/ 2147483646 h 63"/>
              <a:gd name="T36" fmla="*/ 2147483646 w 57"/>
              <a:gd name="T37" fmla="*/ 2147483646 h 63"/>
              <a:gd name="T38" fmla="*/ 2147483646 w 57"/>
              <a:gd name="T39" fmla="*/ 2147483646 h 63"/>
              <a:gd name="T40" fmla="*/ 2147483646 w 57"/>
              <a:gd name="T41" fmla="*/ 2147483646 h 63"/>
              <a:gd name="T42" fmla="*/ 0 w 57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7"/>
              <a:gd name="T67" fmla="*/ 0 h 63"/>
              <a:gd name="T68" fmla="*/ 57 w 57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7" h="63">
                <a:moveTo>
                  <a:pt x="0" y="63"/>
                </a:moveTo>
                <a:lnTo>
                  <a:pt x="0" y="0"/>
                </a:lnTo>
                <a:lnTo>
                  <a:pt x="13" y="0"/>
                </a:lnTo>
                <a:lnTo>
                  <a:pt x="26" y="44"/>
                </a:lnTo>
                <a:lnTo>
                  <a:pt x="27" y="48"/>
                </a:lnTo>
                <a:lnTo>
                  <a:pt x="28" y="50"/>
                </a:lnTo>
                <a:lnTo>
                  <a:pt x="29" y="53"/>
                </a:lnTo>
                <a:lnTo>
                  <a:pt x="29" y="52"/>
                </a:lnTo>
                <a:lnTo>
                  <a:pt x="30" y="50"/>
                </a:lnTo>
                <a:lnTo>
                  <a:pt x="30" y="48"/>
                </a:lnTo>
                <a:lnTo>
                  <a:pt x="30" y="47"/>
                </a:lnTo>
                <a:lnTo>
                  <a:pt x="31" y="43"/>
                </a:lnTo>
                <a:lnTo>
                  <a:pt x="44" y="0"/>
                </a:lnTo>
                <a:lnTo>
                  <a:pt x="57" y="0"/>
                </a:lnTo>
                <a:lnTo>
                  <a:pt x="57" y="63"/>
                </a:lnTo>
                <a:lnTo>
                  <a:pt x="49" y="63"/>
                </a:lnTo>
                <a:lnTo>
                  <a:pt x="49" y="8"/>
                </a:lnTo>
                <a:lnTo>
                  <a:pt x="33" y="63"/>
                </a:lnTo>
                <a:lnTo>
                  <a:pt x="24" y="63"/>
                </a:lnTo>
                <a:lnTo>
                  <a:pt x="8" y="8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0" name="Freeform 1669"/>
          <p:cNvSpPr>
            <a:spLocks noChangeAspect="1" noEditPoints="1"/>
          </p:cNvSpPr>
          <p:nvPr/>
        </p:nvSpPr>
        <p:spPr bwMode="auto">
          <a:xfrm>
            <a:off x="7134225" y="3467100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1" name="Freeform 1670"/>
          <p:cNvSpPr>
            <a:spLocks noChangeAspect="1" noEditPoints="1"/>
          </p:cNvSpPr>
          <p:nvPr/>
        </p:nvSpPr>
        <p:spPr bwMode="auto">
          <a:xfrm>
            <a:off x="7142163" y="3473450"/>
            <a:ext cx="19050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0 h 66"/>
              <a:gd name="T8" fmla="*/ 2147483646 w 38"/>
              <a:gd name="T9" fmla="*/ 0 h 66"/>
              <a:gd name="T10" fmla="*/ 2147483646 w 38"/>
              <a:gd name="T11" fmla="*/ 0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2147483646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6"/>
              <a:gd name="T143" fmla="*/ 38 w 38"/>
              <a:gd name="T144" fmla="*/ 66 h 6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6">
                <a:moveTo>
                  <a:pt x="0" y="66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2" y="3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7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3"/>
                </a:lnTo>
                <a:lnTo>
                  <a:pt x="36" y="14"/>
                </a:lnTo>
                <a:lnTo>
                  <a:pt x="37" y="15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3"/>
                </a:lnTo>
                <a:lnTo>
                  <a:pt x="38" y="25"/>
                </a:lnTo>
                <a:lnTo>
                  <a:pt x="38" y="26"/>
                </a:lnTo>
                <a:lnTo>
                  <a:pt x="38" y="28"/>
                </a:lnTo>
                <a:lnTo>
                  <a:pt x="38" y="29"/>
                </a:lnTo>
                <a:lnTo>
                  <a:pt x="37" y="32"/>
                </a:lnTo>
                <a:lnTo>
                  <a:pt x="37" y="33"/>
                </a:lnTo>
                <a:lnTo>
                  <a:pt x="37" y="35"/>
                </a:lnTo>
                <a:lnTo>
                  <a:pt x="36" y="36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2"/>
                </a:lnTo>
                <a:lnTo>
                  <a:pt x="32" y="43"/>
                </a:lnTo>
                <a:lnTo>
                  <a:pt x="31" y="44"/>
                </a:lnTo>
                <a:lnTo>
                  <a:pt x="30" y="45"/>
                </a:lnTo>
                <a:lnTo>
                  <a:pt x="29" y="46"/>
                </a:lnTo>
                <a:lnTo>
                  <a:pt x="28" y="46"/>
                </a:lnTo>
                <a:lnTo>
                  <a:pt x="27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7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7" y="66"/>
                </a:lnTo>
                <a:lnTo>
                  <a:pt x="0" y="66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0"/>
                </a:lnTo>
                <a:lnTo>
                  <a:pt x="30" y="28"/>
                </a:lnTo>
                <a:lnTo>
                  <a:pt x="30" y="27"/>
                </a:lnTo>
                <a:lnTo>
                  <a:pt x="30" y="25"/>
                </a:lnTo>
                <a:lnTo>
                  <a:pt x="30" y="24"/>
                </a:lnTo>
                <a:lnTo>
                  <a:pt x="30" y="23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8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2" name="Freeform 1671"/>
          <p:cNvSpPr>
            <a:spLocks noChangeAspect="1" noEditPoints="1"/>
          </p:cNvSpPr>
          <p:nvPr/>
        </p:nvSpPr>
        <p:spPr bwMode="auto">
          <a:xfrm>
            <a:off x="7164388" y="3467100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3" name="Freeform 1672"/>
          <p:cNvSpPr>
            <a:spLocks noChangeAspect="1" noEditPoints="1"/>
          </p:cNvSpPr>
          <p:nvPr/>
        </p:nvSpPr>
        <p:spPr bwMode="auto">
          <a:xfrm>
            <a:off x="7173913" y="3467100"/>
            <a:ext cx="17462" cy="25400"/>
          </a:xfrm>
          <a:custGeom>
            <a:avLst/>
            <a:gdLst>
              <a:gd name="T0" fmla="*/ 0 w 38"/>
              <a:gd name="T1" fmla="*/ 0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2147483646 w 38"/>
              <a:gd name="T25" fmla="*/ 2147483646 h 64"/>
              <a:gd name="T26" fmla="*/ 2147483646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4"/>
              <a:gd name="T143" fmla="*/ 38 w 38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4">
                <a:moveTo>
                  <a:pt x="8" y="63"/>
                </a:moveTo>
                <a:lnTo>
                  <a:pt x="0" y="63"/>
                </a:lnTo>
                <a:lnTo>
                  <a:pt x="0" y="0"/>
                </a:lnTo>
                <a:lnTo>
                  <a:pt x="8" y="0"/>
                </a:lnTo>
                <a:lnTo>
                  <a:pt x="8" y="23"/>
                </a:lnTo>
                <a:lnTo>
                  <a:pt x="9" y="21"/>
                </a:lnTo>
                <a:lnTo>
                  <a:pt x="10" y="20"/>
                </a:lnTo>
                <a:lnTo>
                  <a:pt x="12" y="19"/>
                </a:lnTo>
                <a:lnTo>
                  <a:pt x="13" y="18"/>
                </a:lnTo>
                <a:lnTo>
                  <a:pt x="14" y="16"/>
                </a:lnTo>
                <a:lnTo>
                  <a:pt x="15" y="16"/>
                </a:lnTo>
                <a:lnTo>
                  <a:pt x="16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5" y="16"/>
                </a:lnTo>
                <a:lnTo>
                  <a:pt x="26" y="16"/>
                </a:lnTo>
                <a:lnTo>
                  <a:pt x="28" y="18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1"/>
                </a:lnTo>
                <a:lnTo>
                  <a:pt x="33" y="22"/>
                </a:lnTo>
                <a:lnTo>
                  <a:pt x="34" y="23"/>
                </a:lnTo>
                <a:lnTo>
                  <a:pt x="35" y="25"/>
                </a:lnTo>
                <a:lnTo>
                  <a:pt x="36" y="26"/>
                </a:lnTo>
                <a:lnTo>
                  <a:pt x="36" y="28"/>
                </a:lnTo>
                <a:lnTo>
                  <a:pt x="37" y="30"/>
                </a:lnTo>
                <a:lnTo>
                  <a:pt x="37" y="31"/>
                </a:lnTo>
                <a:lnTo>
                  <a:pt x="37" y="32"/>
                </a:lnTo>
                <a:lnTo>
                  <a:pt x="38" y="34"/>
                </a:lnTo>
                <a:lnTo>
                  <a:pt x="38" y="35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4"/>
                </a:lnTo>
                <a:lnTo>
                  <a:pt x="37" y="48"/>
                </a:lnTo>
                <a:lnTo>
                  <a:pt x="37" y="49"/>
                </a:lnTo>
                <a:lnTo>
                  <a:pt x="37" y="50"/>
                </a:lnTo>
                <a:lnTo>
                  <a:pt x="36" y="51"/>
                </a:lnTo>
                <a:lnTo>
                  <a:pt x="36" y="52"/>
                </a:lnTo>
                <a:lnTo>
                  <a:pt x="35" y="54"/>
                </a:lnTo>
                <a:lnTo>
                  <a:pt x="35" y="55"/>
                </a:lnTo>
                <a:lnTo>
                  <a:pt x="34" y="57"/>
                </a:lnTo>
                <a:lnTo>
                  <a:pt x="33" y="57"/>
                </a:lnTo>
                <a:lnTo>
                  <a:pt x="33" y="58"/>
                </a:lnTo>
                <a:lnTo>
                  <a:pt x="31" y="59"/>
                </a:lnTo>
                <a:lnTo>
                  <a:pt x="30" y="61"/>
                </a:lnTo>
                <a:lnTo>
                  <a:pt x="29" y="62"/>
                </a:lnTo>
                <a:lnTo>
                  <a:pt x="28" y="62"/>
                </a:lnTo>
                <a:lnTo>
                  <a:pt x="26" y="63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2" y="61"/>
                </a:lnTo>
                <a:lnTo>
                  <a:pt x="11" y="60"/>
                </a:lnTo>
                <a:lnTo>
                  <a:pt x="10" y="60"/>
                </a:lnTo>
                <a:lnTo>
                  <a:pt x="9" y="58"/>
                </a:lnTo>
                <a:lnTo>
                  <a:pt x="8" y="57"/>
                </a:lnTo>
                <a:lnTo>
                  <a:pt x="8" y="63"/>
                </a:lnTo>
                <a:close/>
                <a:moveTo>
                  <a:pt x="8" y="40"/>
                </a:moveTo>
                <a:lnTo>
                  <a:pt x="8" y="41"/>
                </a:lnTo>
                <a:lnTo>
                  <a:pt x="8" y="43"/>
                </a:lnTo>
                <a:lnTo>
                  <a:pt x="8" y="44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7"/>
                </a:lnTo>
                <a:lnTo>
                  <a:pt x="17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8" y="52"/>
                </a:lnTo>
                <a:lnTo>
                  <a:pt x="28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0"/>
                </a:lnTo>
                <a:lnTo>
                  <a:pt x="31" y="39"/>
                </a:lnTo>
                <a:lnTo>
                  <a:pt x="31" y="38"/>
                </a:lnTo>
                <a:lnTo>
                  <a:pt x="31" y="35"/>
                </a:lnTo>
                <a:lnTo>
                  <a:pt x="31" y="34"/>
                </a:lnTo>
                <a:lnTo>
                  <a:pt x="30" y="32"/>
                </a:lnTo>
                <a:lnTo>
                  <a:pt x="30" y="31"/>
                </a:lnTo>
                <a:lnTo>
                  <a:pt x="30" y="30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1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4" name="Freeform 1673"/>
          <p:cNvSpPr>
            <a:spLocks noChangeAspect="1"/>
          </p:cNvSpPr>
          <p:nvPr/>
        </p:nvSpPr>
        <p:spPr bwMode="auto">
          <a:xfrm>
            <a:off x="7194550" y="3473450"/>
            <a:ext cx="17463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1"/>
                </a:lnTo>
                <a:lnTo>
                  <a:pt x="28" y="42"/>
                </a:lnTo>
                <a:lnTo>
                  <a:pt x="26" y="44"/>
                </a:lnTo>
                <a:lnTo>
                  <a:pt x="25" y="45"/>
                </a:lnTo>
                <a:lnTo>
                  <a:pt x="23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5" y="45"/>
                </a:lnTo>
                <a:lnTo>
                  <a:pt x="4" y="44"/>
                </a:lnTo>
                <a:lnTo>
                  <a:pt x="4" y="43"/>
                </a:lnTo>
                <a:lnTo>
                  <a:pt x="3" y="42"/>
                </a:lnTo>
                <a:lnTo>
                  <a:pt x="1" y="41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1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39"/>
                </a:lnTo>
                <a:lnTo>
                  <a:pt x="24" y="38"/>
                </a:lnTo>
                <a:lnTo>
                  <a:pt x="25" y="38"/>
                </a:lnTo>
                <a:lnTo>
                  <a:pt x="26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9" y="31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5" name="Freeform 1674"/>
          <p:cNvSpPr>
            <a:spLocks noChangeAspect="1"/>
          </p:cNvSpPr>
          <p:nvPr/>
        </p:nvSpPr>
        <p:spPr bwMode="auto">
          <a:xfrm>
            <a:off x="7300913" y="3516313"/>
            <a:ext cx="22225" cy="25400"/>
          </a:xfrm>
          <a:custGeom>
            <a:avLst/>
            <a:gdLst>
              <a:gd name="T0" fmla="*/ 0 w 47"/>
              <a:gd name="T1" fmla="*/ 2147483646 h 63"/>
              <a:gd name="T2" fmla="*/ 0 w 47"/>
              <a:gd name="T3" fmla="*/ 0 h 63"/>
              <a:gd name="T4" fmla="*/ 2147483646 w 47"/>
              <a:gd name="T5" fmla="*/ 0 h 63"/>
              <a:gd name="T6" fmla="*/ 2147483646 w 47"/>
              <a:gd name="T7" fmla="*/ 2147483646 h 63"/>
              <a:gd name="T8" fmla="*/ 2147483646 w 47"/>
              <a:gd name="T9" fmla="*/ 0 h 63"/>
              <a:gd name="T10" fmla="*/ 2147483646 w 47"/>
              <a:gd name="T11" fmla="*/ 0 h 63"/>
              <a:gd name="T12" fmla="*/ 2147483646 w 47"/>
              <a:gd name="T13" fmla="*/ 2147483646 h 63"/>
              <a:gd name="T14" fmla="*/ 2147483646 w 47"/>
              <a:gd name="T15" fmla="*/ 2147483646 h 63"/>
              <a:gd name="T16" fmla="*/ 2147483646 w 47"/>
              <a:gd name="T17" fmla="*/ 2147483646 h 63"/>
              <a:gd name="T18" fmla="*/ 2147483646 w 47"/>
              <a:gd name="T19" fmla="*/ 2147483646 h 63"/>
              <a:gd name="T20" fmla="*/ 0 w 47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7"/>
              <a:gd name="T34" fmla="*/ 0 h 63"/>
              <a:gd name="T35" fmla="*/ 47 w 47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7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39" y="48"/>
                </a:lnTo>
                <a:lnTo>
                  <a:pt x="39" y="0"/>
                </a:lnTo>
                <a:lnTo>
                  <a:pt x="47" y="0"/>
                </a:lnTo>
                <a:lnTo>
                  <a:pt x="47" y="63"/>
                </a:lnTo>
                <a:lnTo>
                  <a:pt x="39" y="63"/>
                </a:lnTo>
                <a:lnTo>
                  <a:pt x="8" y="15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6" name="Freeform 1675"/>
          <p:cNvSpPr>
            <a:spLocks noChangeAspect="1" noEditPoints="1"/>
          </p:cNvSpPr>
          <p:nvPr/>
        </p:nvSpPr>
        <p:spPr bwMode="auto">
          <a:xfrm>
            <a:off x="7327900" y="3516313"/>
            <a:ext cx="6350" cy="25400"/>
          </a:xfrm>
          <a:custGeom>
            <a:avLst/>
            <a:gdLst>
              <a:gd name="T0" fmla="*/ 2147483646 w 14"/>
              <a:gd name="T1" fmla="*/ 2147483646 h 63"/>
              <a:gd name="T2" fmla="*/ 2147483646 w 14"/>
              <a:gd name="T3" fmla="*/ 2147483646 h 63"/>
              <a:gd name="T4" fmla="*/ 2147483646 w 14"/>
              <a:gd name="T5" fmla="*/ 2147483646 h 63"/>
              <a:gd name="T6" fmla="*/ 2147483646 w 14"/>
              <a:gd name="T7" fmla="*/ 2147483646 h 63"/>
              <a:gd name="T8" fmla="*/ 2147483646 w 14"/>
              <a:gd name="T9" fmla="*/ 2147483646 h 63"/>
              <a:gd name="T10" fmla="*/ 0 w 14"/>
              <a:gd name="T11" fmla="*/ 2147483646 h 63"/>
              <a:gd name="T12" fmla="*/ 2147483646 w 14"/>
              <a:gd name="T13" fmla="*/ 0 h 63"/>
              <a:gd name="T14" fmla="*/ 2147483646 w 14"/>
              <a:gd name="T15" fmla="*/ 0 h 63"/>
              <a:gd name="T16" fmla="*/ 2147483646 w 14"/>
              <a:gd name="T17" fmla="*/ 2147483646 h 63"/>
              <a:gd name="T18" fmla="*/ 0 w 14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4"/>
              <a:gd name="T31" fmla="*/ 0 h 63"/>
              <a:gd name="T32" fmla="*/ 14 w 14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4" h="63">
                <a:moveTo>
                  <a:pt x="2" y="63"/>
                </a:moveTo>
                <a:lnTo>
                  <a:pt x="2" y="17"/>
                </a:lnTo>
                <a:lnTo>
                  <a:pt x="9" y="17"/>
                </a:lnTo>
                <a:lnTo>
                  <a:pt x="9" y="63"/>
                </a:lnTo>
                <a:lnTo>
                  <a:pt x="2" y="63"/>
                </a:lnTo>
                <a:close/>
                <a:moveTo>
                  <a:pt x="0" y="12"/>
                </a:moveTo>
                <a:lnTo>
                  <a:pt x="5" y="0"/>
                </a:lnTo>
                <a:lnTo>
                  <a:pt x="14" y="0"/>
                </a:lnTo>
                <a:lnTo>
                  <a:pt x="5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7" name="Freeform 1676"/>
          <p:cNvSpPr>
            <a:spLocks noChangeAspect="1"/>
          </p:cNvSpPr>
          <p:nvPr/>
        </p:nvSpPr>
        <p:spPr bwMode="auto">
          <a:xfrm>
            <a:off x="7337425" y="3522663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3" y="41"/>
                </a:lnTo>
                <a:lnTo>
                  <a:pt x="14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2"/>
                </a:lnTo>
                <a:lnTo>
                  <a:pt x="24" y="31"/>
                </a:lnTo>
                <a:lnTo>
                  <a:pt x="23" y="31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2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3" y="9"/>
                </a:lnTo>
                <a:lnTo>
                  <a:pt x="33" y="10"/>
                </a:lnTo>
                <a:lnTo>
                  <a:pt x="34" y="12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2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2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1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1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8" name="Freeform 1677"/>
          <p:cNvSpPr>
            <a:spLocks noChangeAspect="1" noEditPoints="1"/>
          </p:cNvSpPr>
          <p:nvPr/>
        </p:nvSpPr>
        <p:spPr bwMode="auto">
          <a:xfrm>
            <a:off x="7358063" y="3516313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89" name="Freeform 1678"/>
          <p:cNvSpPr>
            <a:spLocks noChangeAspect="1" noEditPoints="1"/>
          </p:cNvSpPr>
          <p:nvPr/>
        </p:nvSpPr>
        <p:spPr bwMode="auto">
          <a:xfrm>
            <a:off x="7366000" y="35226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0" name="Freeform 1679"/>
          <p:cNvSpPr>
            <a:spLocks noChangeAspect="1"/>
          </p:cNvSpPr>
          <p:nvPr/>
        </p:nvSpPr>
        <p:spPr bwMode="auto">
          <a:xfrm>
            <a:off x="7297738" y="3549650"/>
            <a:ext cx="19050" cy="25400"/>
          </a:xfrm>
          <a:custGeom>
            <a:avLst/>
            <a:gdLst>
              <a:gd name="T0" fmla="*/ 0 w 40"/>
              <a:gd name="T1" fmla="*/ 2147483646 h 64"/>
              <a:gd name="T2" fmla="*/ 0 w 40"/>
              <a:gd name="T3" fmla="*/ 0 h 64"/>
              <a:gd name="T4" fmla="*/ 2147483646 w 40"/>
              <a:gd name="T5" fmla="*/ 0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0 w 40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4"/>
              <a:gd name="T35" fmla="*/ 40 w 40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4">
                <a:moveTo>
                  <a:pt x="0" y="64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8" y="8"/>
                </a:lnTo>
                <a:lnTo>
                  <a:pt x="8" y="27"/>
                </a:lnTo>
                <a:lnTo>
                  <a:pt x="34" y="27"/>
                </a:lnTo>
                <a:lnTo>
                  <a:pt x="34" y="35"/>
                </a:lnTo>
                <a:lnTo>
                  <a:pt x="8" y="35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1" name="Rectangle 1680"/>
          <p:cNvSpPr>
            <a:spLocks noChangeAspect="1" noChangeArrowheads="1"/>
          </p:cNvSpPr>
          <p:nvPr/>
        </p:nvSpPr>
        <p:spPr bwMode="auto">
          <a:xfrm>
            <a:off x="7319963" y="3549650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692" name="Freeform 1681"/>
          <p:cNvSpPr>
            <a:spLocks noChangeAspect="1" noEditPoints="1"/>
          </p:cNvSpPr>
          <p:nvPr/>
        </p:nvSpPr>
        <p:spPr bwMode="auto">
          <a:xfrm>
            <a:off x="7327900" y="3556000"/>
            <a:ext cx="17463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3" name="Freeform 1682"/>
          <p:cNvSpPr>
            <a:spLocks noChangeAspect="1"/>
          </p:cNvSpPr>
          <p:nvPr/>
        </p:nvSpPr>
        <p:spPr bwMode="auto">
          <a:xfrm>
            <a:off x="7346950" y="3554413"/>
            <a:ext cx="12700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4" name="Freeform 1683"/>
          <p:cNvSpPr>
            <a:spLocks noChangeAspect="1" noEditPoints="1"/>
          </p:cNvSpPr>
          <p:nvPr/>
        </p:nvSpPr>
        <p:spPr bwMode="auto">
          <a:xfrm>
            <a:off x="7361238" y="35560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5" name="Freeform 1684"/>
          <p:cNvSpPr>
            <a:spLocks noChangeAspect="1"/>
          </p:cNvSpPr>
          <p:nvPr/>
        </p:nvSpPr>
        <p:spPr bwMode="auto">
          <a:xfrm>
            <a:off x="7383463" y="3556000"/>
            <a:ext cx="15875" cy="20638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1"/>
                </a:lnTo>
                <a:lnTo>
                  <a:pt x="15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2"/>
                </a:lnTo>
                <a:lnTo>
                  <a:pt x="35" y="33"/>
                </a:lnTo>
                <a:lnTo>
                  <a:pt x="35" y="34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6" name="Freeform 1685"/>
          <p:cNvSpPr>
            <a:spLocks noChangeAspect="1"/>
          </p:cNvSpPr>
          <p:nvPr/>
        </p:nvSpPr>
        <p:spPr bwMode="auto">
          <a:xfrm>
            <a:off x="7399338" y="3549650"/>
            <a:ext cx="9525" cy="26988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7" name="Freeform 1686"/>
          <p:cNvSpPr>
            <a:spLocks noChangeAspect="1" noEditPoints="1"/>
          </p:cNvSpPr>
          <p:nvPr/>
        </p:nvSpPr>
        <p:spPr bwMode="auto">
          <a:xfrm>
            <a:off x="7410450" y="35560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8" name="Freeform 1687"/>
          <p:cNvSpPr>
            <a:spLocks noChangeAspect="1"/>
          </p:cNvSpPr>
          <p:nvPr/>
        </p:nvSpPr>
        <p:spPr bwMode="auto">
          <a:xfrm>
            <a:off x="6859588" y="3608388"/>
            <a:ext cx="28575" cy="25400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4" y="0"/>
                </a:lnTo>
                <a:lnTo>
                  <a:pt x="27" y="45"/>
                </a:lnTo>
                <a:lnTo>
                  <a:pt x="28" y="48"/>
                </a:lnTo>
                <a:lnTo>
                  <a:pt x="29" y="50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8"/>
                </a:lnTo>
                <a:lnTo>
                  <a:pt x="31" y="47"/>
                </a:lnTo>
                <a:lnTo>
                  <a:pt x="32" y="43"/>
                </a:lnTo>
                <a:lnTo>
                  <a:pt x="45" y="0"/>
                </a:lnTo>
                <a:lnTo>
                  <a:pt x="58" y="0"/>
                </a:lnTo>
                <a:lnTo>
                  <a:pt x="58" y="63"/>
                </a:lnTo>
                <a:lnTo>
                  <a:pt x="50" y="63"/>
                </a:lnTo>
                <a:lnTo>
                  <a:pt x="50" y="8"/>
                </a:lnTo>
                <a:lnTo>
                  <a:pt x="34" y="63"/>
                </a:lnTo>
                <a:lnTo>
                  <a:pt x="25" y="63"/>
                </a:lnTo>
                <a:lnTo>
                  <a:pt x="9" y="8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699" name="Freeform 1688"/>
          <p:cNvSpPr>
            <a:spLocks noChangeAspect="1" noEditPoints="1"/>
          </p:cNvSpPr>
          <p:nvPr/>
        </p:nvSpPr>
        <p:spPr bwMode="auto">
          <a:xfrm>
            <a:off x="6891338" y="3613150"/>
            <a:ext cx="17462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5" y="7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7" y="36"/>
                </a:lnTo>
                <a:lnTo>
                  <a:pt x="37" y="37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8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7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0" name="Freeform 1689"/>
          <p:cNvSpPr>
            <a:spLocks noChangeAspect="1"/>
          </p:cNvSpPr>
          <p:nvPr/>
        </p:nvSpPr>
        <p:spPr bwMode="auto">
          <a:xfrm>
            <a:off x="6913563" y="3613150"/>
            <a:ext cx="15875" cy="20638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8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8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1" name="Freeform 1690"/>
          <p:cNvSpPr>
            <a:spLocks noChangeAspect="1"/>
          </p:cNvSpPr>
          <p:nvPr/>
        </p:nvSpPr>
        <p:spPr bwMode="auto">
          <a:xfrm>
            <a:off x="6932613" y="3608388"/>
            <a:ext cx="9525" cy="26987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2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2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2" name="Freeform 1691"/>
          <p:cNvSpPr>
            <a:spLocks noChangeAspect="1" noEditPoints="1"/>
          </p:cNvSpPr>
          <p:nvPr/>
        </p:nvSpPr>
        <p:spPr bwMode="auto">
          <a:xfrm>
            <a:off x="6942138" y="3613150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8" y="40"/>
                </a:lnTo>
                <a:lnTo>
                  <a:pt x="29" y="39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8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3" name="Freeform 1692"/>
          <p:cNvSpPr>
            <a:spLocks noChangeAspect="1" noEditPoints="1"/>
          </p:cNvSpPr>
          <p:nvPr/>
        </p:nvSpPr>
        <p:spPr bwMode="auto">
          <a:xfrm>
            <a:off x="6973888" y="3608388"/>
            <a:ext cx="25400" cy="25400"/>
          </a:xfrm>
          <a:custGeom>
            <a:avLst/>
            <a:gdLst>
              <a:gd name="T0" fmla="*/ 0 w 55"/>
              <a:gd name="T1" fmla="*/ 2147483646 h 63"/>
              <a:gd name="T2" fmla="*/ 2147483646 w 55"/>
              <a:gd name="T3" fmla="*/ 0 h 63"/>
              <a:gd name="T4" fmla="*/ 2147483646 w 55"/>
              <a:gd name="T5" fmla="*/ 0 h 63"/>
              <a:gd name="T6" fmla="*/ 2147483646 w 55"/>
              <a:gd name="T7" fmla="*/ 2147483646 h 63"/>
              <a:gd name="T8" fmla="*/ 2147483646 w 55"/>
              <a:gd name="T9" fmla="*/ 2147483646 h 63"/>
              <a:gd name="T10" fmla="*/ 2147483646 w 55"/>
              <a:gd name="T11" fmla="*/ 2147483646 h 63"/>
              <a:gd name="T12" fmla="*/ 2147483646 w 55"/>
              <a:gd name="T13" fmla="*/ 2147483646 h 63"/>
              <a:gd name="T14" fmla="*/ 2147483646 w 55"/>
              <a:gd name="T15" fmla="*/ 2147483646 h 63"/>
              <a:gd name="T16" fmla="*/ 0 w 55"/>
              <a:gd name="T17" fmla="*/ 2147483646 h 63"/>
              <a:gd name="T18" fmla="*/ 2147483646 w 55"/>
              <a:gd name="T19" fmla="*/ 2147483646 h 63"/>
              <a:gd name="T20" fmla="*/ 2147483646 w 55"/>
              <a:gd name="T21" fmla="*/ 2147483646 h 63"/>
              <a:gd name="T22" fmla="*/ 2147483646 w 55"/>
              <a:gd name="T23" fmla="*/ 2147483646 h 63"/>
              <a:gd name="T24" fmla="*/ 2147483646 w 55"/>
              <a:gd name="T25" fmla="*/ 2147483646 h 63"/>
              <a:gd name="T26" fmla="*/ 2147483646 w 55"/>
              <a:gd name="T27" fmla="*/ 2147483646 h 63"/>
              <a:gd name="T28" fmla="*/ 2147483646 w 55"/>
              <a:gd name="T29" fmla="*/ 2147483646 h 63"/>
              <a:gd name="T30" fmla="*/ 2147483646 w 55"/>
              <a:gd name="T31" fmla="*/ 2147483646 h 63"/>
              <a:gd name="T32" fmla="*/ 2147483646 w 55"/>
              <a:gd name="T33" fmla="*/ 2147483646 h 63"/>
              <a:gd name="T34" fmla="*/ 2147483646 w 55"/>
              <a:gd name="T35" fmla="*/ 2147483646 h 63"/>
              <a:gd name="T36" fmla="*/ 2147483646 w 55"/>
              <a:gd name="T37" fmla="*/ 2147483646 h 63"/>
              <a:gd name="T38" fmla="*/ 2147483646 w 55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63"/>
              <a:gd name="T62" fmla="*/ 55 w 55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63">
                <a:moveTo>
                  <a:pt x="0" y="63"/>
                </a:moveTo>
                <a:lnTo>
                  <a:pt x="23" y="0"/>
                </a:lnTo>
                <a:lnTo>
                  <a:pt x="32" y="0"/>
                </a:lnTo>
                <a:lnTo>
                  <a:pt x="55" y="63"/>
                </a:lnTo>
                <a:lnTo>
                  <a:pt x="47" y="63"/>
                </a:lnTo>
                <a:lnTo>
                  <a:pt x="40" y="43"/>
                </a:lnTo>
                <a:lnTo>
                  <a:pt x="15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7" y="36"/>
                </a:moveTo>
                <a:lnTo>
                  <a:pt x="37" y="36"/>
                </a:lnTo>
                <a:lnTo>
                  <a:pt x="32" y="20"/>
                </a:lnTo>
                <a:lnTo>
                  <a:pt x="30" y="17"/>
                </a:lnTo>
                <a:lnTo>
                  <a:pt x="29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6"/>
                </a:lnTo>
                <a:lnTo>
                  <a:pt x="24" y="19"/>
                </a:lnTo>
                <a:lnTo>
                  <a:pt x="17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4" name="Rectangle 1693"/>
          <p:cNvSpPr>
            <a:spLocks noChangeAspect="1" noChangeArrowheads="1"/>
          </p:cNvSpPr>
          <p:nvPr/>
        </p:nvSpPr>
        <p:spPr bwMode="auto">
          <a:xfrm>
            <a:off x="7002463" y="360838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705" name="Freeform 1694"/>
          <p:cNvSpPr>
            <a:spLocks noChangeAspect="1" noEditPoints="1"/>
          </p:cNvSpPr>
          <p:nvPr/>
        </p:nvSpPr>
        <p:spPr bwMode="auto">
          <a:xfrm>
            <a:off x="7008813" y="3613150"/>
            <a:ext cx="17462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6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8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6" name="Freeform 1695"/>
          <p:cNvSpPr>
            <a:spLocks noChangeAspect="1" noEditPoints="1"/>
          </p:cNvSpPr>
          <p:nvPr/>
        </p:nvSpPr>
        <p:spPr bwMode="auto">
          <a:xfrm>
            <a:off x="7029450" y="3613150"/>
            <a:ext cx="17463" cy="26988"/>
          </a:xfrm>
          <a:custGeom>
            <a:avLst/>
            <a:gdLst>
              <a:gd name="T0" fmla="*/ 2147483646 w 37"/>
              <a:gd name="T1" fmla="*/ 2147483646 h 66"/>
              <a:gd name="T2" fmla="*/ 2147483646 w 37"/>
              <a:gd name="T3" fmla="*/ 2147483646 h 66"/>
              <a:gd name="T4" fmla="*/ 2147483646 w 37"/>
              <a:gd name="T5" fmla="*/ 2147483646 h 66"/>
              <a:gd name="T6" fmla="*/ 2147483646 w 37"/>
              <a:gd name="T7" fmla="*/ 2147483646 h 66"/>
              <a:gd name="T8" fmla="*/ 2147483646 w 37"/>
              <a:gd name="T9" fmla="*/ 2147483646 h 66"/>
              <a:gd name="T10" fmla="*/ 2147483646 w 37"/>
              <a:gd name="T11" fmla="*/ 2147483646 h 66"/>
              <a:gd name="T12" fmla="*/ 2147483646 w 37"/>
              <a:gd name="T13" fmla="*/ 2147483646 h 66"/>
              <a:gd name="T14" fmla="*/ 2147483646 w 37"/>
              <a:gd name="T15" fmla="*/ 2147483646 h 66"/>
              <a:gd name="T16" fmla="*/ 2147483646 w 37"/>
              <a:gd name="T17" fmla="*/ 2147483646 h 66"/>
              <a:gd name="T18" fmla="*/ 2147483646 w 37"/>
              <a:gd name="T19" fmla="*/ 2147483646 h 66"/>
              <a:gd name="T20" fmla="*/ 2147483646 w 37"/>
              <a:gd name="T21" fmla="*/ 2147483646 h 66"/>
              <a:gd name="T22" fmla="*/ 2147483646 w 37"/>
              <a:gd name="T23" fmla="*/ 2147483646 h 66"/>
              <a:gd name="T24" fmla="*/ 2147483646 w 37"/>
              <a:gd name="T25" fmla="*/ 2147483646 h 66"/>
              <a:gd name="T26" fmla="*/ 2147483646 w 37"/>
              <a:gd name="T27" fmla="*/ 2147483646 h 66"/>
              <a:gd name="T28" fmla="*/ 2147483646 w 37"/>
              <a:gd name="T29" fmla="*/ 2147483646 h 66"/>
              <a:gd name="T30" fmla="*/ 0 w 37"/>
              <a:gd name="T31" fmla="*/ 2147483646 h 66"/>
              <a:gd name="T32" fmla="*/ 0 w 37"/>
              <a:gd name="T33" fmla="*/ 2147483646 h 66"/>
              <a:gd name="T34" fmla="*/ 2147483646 w 37"/>
              <a:gd name="T35" fmla="*/ 2147483646 h 66"/>
              <a:gd name="T36" fmla="*/ 2147483646 w 37"/>
              <a:gd name="T37" fmla="*/ 2147483646 h 66"/>
              <a:gd name="T38" fmla="*/ 2147483646 w 37"/>
              <a:gd name="T39" fmla="*/ 2147483646 h 66"/>
              <a:gd name="T40" fmla="*/ 2147483646 w 37"/>
              <a:gd name="T41" fmla="*/ 2147483646 h 66"/>
              <a:gd name="T42" fmla="*/ 2147483646 w 37"/>
              <a:gd name="T43" fmla="*/ 0 h 66"/>
              <a:gd name="T44" fmla="*/ 2147483646 w 37"/>
              <a:gd name="T45" fmla="*/ 2147483646 h 66"/>
              <a:gd name="T46" fmla="*/ 2147483646 w 37"/>
              <a:gd name="T47" fmla="*/ 2147483646 h 66"/>
              <a:gd name="T48" fmla="*/ 2147483646 w 37"/>
              <a:gd name="T49" fmla="*/ 2147483646 h 66"/>
              <a:gd name="T50" fmla="*/ 2147483646 w 37"/>
              <a:gd name="T51" fmla="*/ 2147483646 h 66"/>
              <a:gd name="T52" fmla="*/ 2147483646 w 37"/>
              <a:gd name="T53" fmla="*/ 2147483646 h 66"/>
              <a:gd name="T54" fmla="*/ 2147483646 w 37"/>
              <a:gd name="T55" fmla="*/ 2147483646 h 66"/>
              <a:gd name="T56" fmla="*/ 2147483646 w 37"/>
              <a:gd name="T57" fmla="*/ 2147483646 h 66"/>
              <a:gd name="T58" fmla="*/ 2147483646 w 37"/>
              <a:gd name="T59" fmla="*/ 2147483646 h 66"/>
              <a:gd name="T60" fmla="*/ 2147483646 w 37"/>
              <a:gd name="T61" fmla="*/ 2147483646 h 66"/>
              <a:gd name="T62" fmla="*/ 2147483646 w 37"/>
              <a:gd name="T63" fmla="*/ 2147483646 h 66"/>
              <a:gd name="T64" fmla="*/ 2147483646 w 37"/>
              <a:gd name="T65" fmla="*/ 2147483646 h 66"/>
              <a:gd name="T66" fmla="*/ 2147483646 w 37"/>
              <a:gd name="T67" fmla="*/ 2147483646 h 66"/>
              <a:gd name="T68" fmla="*/ 2147483646 w 37"/>
              <a:gd name="T69" fmla="*/ 2147483646 h 66"/>
              <a:gd name="T70" fmla="*/ 2147483646 w 37"/>
              <a:gd name="T71" fmla="*/ 2147483646 h 66"/>
              <a:gd name="T72" fmla="*/ 2147483646 w 37"/>
              <a:gd name="T73" fmla="*/ 2147483646 h 66"/>
              <a:gd name="T74" fmla="*/ 2147483646 w 37"/>
              <a:gd name="T75" fmla="*/ 2147483646 h 66"/>
              <a:gd name="T76" fmla="*/ 2147483646 w 37"/>
              <a:gd name="T77" fmla="*/ 2147483646 h 66"/>
              <a:gd name="T78" fmla="*/ 2147483646 w 37"/>
              <a:gd name="T79" fmla="*/ 2147483646 h 66"/>
              <a:gd name="T80" fmla="*/ 2147483646 w 37"/>
              <a:gd name="T81" fmla="*/ 2147483646 h 66"/>
              <a:gd name="T82" fmla="*/ 2147483646 w 37"/>
              <a:gd name="T83" fmla="*/ 2147483646 h 66"/>
              <a:gd name="T84" fmla="*/ 2147483646 w 37"/>
              <a:gd name="T85" fmla="*/ 2147483646 h 66"/>
              <a:gd name="T86" fmla="*/ 2147483646 w 37"/>
              <a:gd name="T87" fmla="*/ 2147483646 h 66"/>
              <a:gd name="T88" fmla="*/ 2147483646 w 37"/>
              <a:gd name="T89" fmla="*/ 2147483646 h 66"/>
              <a:gd name="T90" fmla="*/ 2147483646 w 37"/>
              <a:gd name="T91" fmla="*/ 2147483646 h 66"/>
              <a:gd name="T92" fmla="*/ 2147483646 w 37"/>
              <a:gd name="T93" fmla="*/ 2147483646 h 66"/>
              <a:gd name="T94" fmla="*/ 2147483646 w 37"/>
              <a:gd name="T95" fmla="*/ 2147483646 h 66"/>
              <a:gd name="T96" fmla="*/ 2147483646 w 37"/>
              <a:gd name="T97" fmla="*/ 2147483646 h 66"/>
              <a:gd name="T98" fmla="*/ 2147483646 w 37"/>
              <a:gd name="T99" fmla="*/ 2147483646 h 66"/>
              <a:gd name="T100" fmla="*/ 2147483646 w 37"/>
              <a:gd name="T101" fmla="*/ 2147483646 h 66"/>
              <a:gd name="T102" fmla="*/ 2147483646 w 37"/>
              <a:gd name="T103" fmla="*/ 2147483646 h 66"/>
              <a:gd name="T104" fmla="*/ 2147483646 w 37"/>
              <a:gd name="T105" fmla="*/ 2147483646 h 66"/>
              <a:gd name="T106" fmla="*/ 2147483646 w 37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6"/>
              <a:gd name="T164" fmla="*/ 37 w 37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6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6"/>
                </a:lnTo>
                <a:lnTo>
                  <a:pt x="10" y="57"/>
                </a:lnTo>
                <a:lnTo>
                  <a:pt x="12" y="57"/>
                </a:lnTo>
                <a:lnTo>
                  <a:pt x="13" y="57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7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7"/>
                </a:lnTo>
                <a:lnTo>
                  <a:pt x="25" y="57"/>
                </a:lnTo>
                <a:lnTo>
                  <a:pt x="26" y="56"/>
                </a:lnTo>
                <a:lnTo>
                  <a:pt x="27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6"/>
                </a:lnTo>
                <a:lnTo>
                  <a:pt x="23" y="46"/>
                </a:lnTo>
                <a:lnTo>
                  <a:pt x="22" y="47"/>
                </a:lnTo>
                <a:lnTo>
                  <a:pt x="20" y="47"/>
                </a:lnTo>
                <a:lnTo>
                  <a:pt x="18" y="47"/>
                </a:lnTo>
                <a:lnTo>
                  <a:pt x="17" y="47"/>
                </a:lnTo>
                <a:lnTo>
                  <a:pt x="16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7" y="1"/>
                </a:lnTo>
                <a:lnTo>
                  <a:pt x="37" y="41"/>
                </a:lnTo>
                <a:lnTo>
                  <a:pt x="37" y="42"/>
                </a:lnTo>
                <a:lnTo>
                  <a:pt x="37" y="44"/>
                </a:lnTo>
                <a:lnTo>
                  <a:pt x="37" y="46"/>
                </a:lnTo>
                <a:lnTo>
                  <a:pt x="37" y="49"/>
                </a:lnTo>
                <a:lnTo>
                  <a:pt x="37" y="51"/>
                </a:lnTo>
                <a:lnTo>
                  <a:pt x="36" y="52"/>
                </a:lnTo>
                <a:lnTo>
                  <a:pt x="36" y="54"/>
                </a:lnTo>
                <a:lnTo>
                  <a:pt x="35" y="55"/>
                </a:lnTo>
                <a:lnTo>
                  <a:pt x="35" y="56"/>
                </a:lnTo>
                <a:lnTo>
                  <a:pt x="35" y="57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7" y="66"/>
                </a:lnTo>
                <a:lnTo>
                  <a:pt x="16" y="66"/>
                </a:lnTo>
                <a:lnTo>
                  <a:pt x="14" y="66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7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7"/>
                </a:lnTo>
                <a:lnTo>
                  <a:pt x="26" y="36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7" name="Freeform 1696"/>
          <p:cNvSpPr>
            <a:spLocks noChangeAspect="1"/>
          </p:cNvSpPr>
          <p:nvPr/>
        </p:nvSpPr>
        <p:spPr bwMode="auto">
          <a:xfrm>
            <a:off x="7051675" y="3613150"/>
            <a:ext cx="11113" cy="20638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2" y="8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8" name="Freeform 1697"/>
          <p:cNvSpPr>
            <a:spLocks noChangeAspect="1" noEditPoints="1"/>
          </p:cNvSpPr>
          <p:nvPr/>
        </p:nvSpPr>
        <p:spPr bwMode="auto">
          <a:xfrm>
            <a:off x="7064375" y="3613150"/>
            <a:ext cx="17463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5" y="7"/>
                </a:lnTo>
                <a:lnTo>
                  <a:pt x="6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8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09" name="Freeform 1698"/>
          <p:cNvSpPr>
            <a:spLocks noChangeAspect="1"/>
          </p:cNvSpPr>
          <p:nvPr/>
        </p:nvSpPr>
        <p:spPr bwMode="auto">
          <a:xfrm>
            <a:off x="5908675" y="3578225"/>
            <a:ext cx="23813" cy="25400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4"/>
                </a:moveTo>
                <a:lnTo>
                  <a:pt x="9" y="44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2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6"/>
                </a:lnTo>
                <a:lnTo>
                  <a:pt x="23" y="36"/>
                </a:lnTo>
                <a:lnTo>
                  <a:pt x="22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7"/>
                </a:lnTo>
                <a:lnTo>
                  <a:pt x="5" y="26"/>
                </a:lnTo>
                <a:lnTo>
                  <a:pt x="4" y="24"/>
                </a:lnTo>
                <a:lnTo>
                  <a:pt x="4" y="23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9"/>
                </a:lnTo>
                <a:lnTo>
                  <a:pt x="3" y="18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4" y="14"/>
                </a:lnTo>
                <a:lnTo>
                  <a:pt x="4" y="13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2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3" y="7"/>
                </a:lnTo>
                <a:lnTo>
                  <a:pt x="43" y="8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3"/>
                </a:lnTo>
                <a:lnTo>
                  <a:pt x="46" y="14"/>
                </a:lnTo>
                <a:lnTo>
                  <a:pt x="47" y="15"/>
                </a:lnTo>
                <a:lnTo>
                  <a:pt x="47" y="17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3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3" y="27"/>
                </a:lnTo>
                <a:lnTo>
                  <a:pt x="25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3"/>
                </a:lnTo>
                <a:lnTo>
                  <a:pt x="40" y="33"/>
                </a:lnTo>
                <a:lnTo>
                  <a:pt x="43" y="35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3"/>
                </a:lnTo>
                <a:lnTo>
                  <a:pt x="47" y="54"/>
                </a:lnTo>
                <a:lnTo>
                  <a:pt x="46" y="56"/>
                </a:lnTo>
                <a:lnTo>
                  <a:pt x="45" y="57"/>
                </a:lnTo>
                <a:lnTo>
                  <a:pt x="44" y="58"/>
                </a:lnTo>
                <a:lnTo>
                  <a:pt x="43" y="59"/>
                </a:lnTo>
                <a:lnTo>
                  <a:pt x="42" y="60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6"/>
                </a:lnTo>
                <a:lnTo>
                  <a:pt x="22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4" y="56"/>
                </a:lnTo>
                <a:lnTo>
                  <a:pt x="3" y="54"/>
                </a:lnTo>
                <a:lnTo>
                  <a:pt x="3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0" name="Freeform 1699"/>
          <p:cNvSpPr>
            <a:spLocks noChangeAspect="1" noEditPoints="1"/>
          </p:cNvSpPr>
          <p:nvPr/>
        </p:nvSpPr>
        <p:spPr bwMode="auto">
          <a:xfrm>
            <a:off x="5934075" y="3578225"/>
            <a:ext cx="7938" cy="25400"/>
          </a:xfrm>
          <a:custGeom>
            <a:avLst/>
            <a:gdLst>
              <a:gd name="T0" fmla="*/ 2147483646 w 15"/>
              <a:gd name="T1" fmla="*/ 2147483646 h 64"/>
              <a:gd name="T2" fmla="*/ 2147483646 w 15"/>
              <a:gd name="T3" fmla="*/ 2147483646 h 64"/>
              <a:gd name="T4" fmla="*/ 2147483646 w 15"/>
              <a:gd name="T5" fmla="*/ 2147483646 h 64"/>
              <a:gd name="T6" fmla="*/ 2147483646 w 15"/>
              <a:gd name="T7" fmla="*/ 2147483646 h 64"/>
              <a:gd name="T8" fmla="*/ 2147483646 w 15"/>
              <a:gd name="T9" fmla="*/ 2147483646 h 64"/>
              <a:gd name="T10" fmla="*/ 0 w 15"/>
              <a:gd name="T11" fmla="*/ 2147483646 h 64"/>
              <a:gd name="T12" fmla="*/ 2147483646 w 15"/>
              <a:gd name="T13" fmla="*/ 0 h 64"/>
              <a:gd name="T14" fmla="*/ 2147483646 w 15"/>
              <a:gd name="T15" fmla="*/ 0 h 64"/>
              <a:gd name="T16" fmla="*/ 2147483646 w 15"/>
              <a:gd name="T17" fmla="*/ 2147483646 h 64"/>
              <a:gd name="T18" fmla="*/ 0 w 15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4"/>
              <a:gd name="T32" fmla="*/ 15 w 15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4">
                <a:moveTo>
                  <a:pt x="2" y="64"/>
                </a:moveTo>
                <a:lnTo>
                  <a:pt x="2" y="17"/>
                </a:lnTo>
                <a:lnTo>
                  <a:pt x="10" y="17"/>
                </a:lnTo>
                <a:lnTo>
                  <a:pt x="10" y="64"/>
                </a:lnTo>
                <a:lnTo>
                  <a:pt x="2" y="64"/>
                </a:lnTo>
                <a:close/>
                <a:moveTo>
                  <a:pt x="0" y="13"/>
                </a:moveTo>
                <a:lnTo>
                  <a:pt x="6" y="0"/>
                </a:lnTo>
                <a:lnTo>
                  <a:pt x="15" y="0"/>
                </a:lnTo>
                <a:lnTo>
                  <a:pt x="6" y="13"/>
                </a:lnTo>
                <a:lnTo>
                  <a:pt x="0" y="1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1" name="Freeform 1700"/>
          <p:cNvSpPr>
            <a:spLocks noChangeAspect="1"/>
          </p:cNvSpPr>
          <p:nvPr/>
        </p:nvSpPr>
        <p:spPr bwMode="auto">
          <a:xfrm>
            <a:off x="5943600" y="3579813"/>
            <a:ext cx="9525" cy="23812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6"/>
                </a:lnTo>
                <a:lnTo>
                  <a:pt x="6" y="55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6" y="23"/>
                </a:lnTo>
                <a:lnTo>
                  <a:pt x="0" y="23"/>
                </a:lnTo>
                <a:lnTo>
                  <a:pt x="0" y="15"/>
                </a:lnTo>
                <a:lnTo>
                  <a:pt x="6" y="15"/>
                </a:lnTo>
                <a:lnTo>
                  <a:pt x="6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8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2" name="Freeform 1701"/>
          <p:cNvSpPr>
            <a:spLocks noChangeAspect="1" noEditPoints="1"/>
          </p:cNvSpPr>
          <p:nvPr/>
        </p:nvSpPr>
        <p:spPr bwMode="auto">
          <a:xfrm>
            <a:off x="5956300" y="3578225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3" name="Freeform 1702"/>
          <p:cNvSpPr>
            <a:spLocks noChangeAspect="1" noEditPoints="1"/>
          </p:cNvSpPr>
          <p:nvPr/>
        </p:nvSpPr>
        <p:spPr bwMode="auto">
          <a:xfrm>
            <a:off x="5964238" y="35829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2" y="17"/>
                </a:lnTo>
                <a:lnTo>
                  <a:pt x="2" y="16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4" name="Freeform 1703"/>
          <p:cNvSpPr>
            <a:spLocks noChangeAspect="1"/>
          </p:cNvSpPr>
          <p:nvPr/>
        </p:nvSpPr>
        <p:spPr bwMode="auto">
          <a:xfrm>
            <a:off x="5999163" y="3578225"/>
            <a:ext cx="22225" cy="25400"/>
          </a:xfrm>
          <a:custGeom>
            <a:avLst/>
            <a:gdLst>
              <a:gd name="T0" fmla="*/ 0 w 48"/>
              <a:gd name="T1" fmla="*/ 2147483646 h 64"/>
              <a:gd name="T2" fmla="*/ 0 w 48"/>
              <a:gd name="T3" fmla="*/ 0 h 64"/>
              <a:gd name="T4" fmla="*/ 2147483646 w 48"/>
              <a:gd name="T5" fmla="*/ 0 h 64"/>
              <a:gd name="T6" fmla="*/ 2147483646 w 48"/>
              <a:gd name="T7" fmla="*/ 2147483646 h 64"/>
              <a:gd name="T8" fmla="*/ 2147483646 w 48"/>
              <a:gd name="T9" fmla="*/ 0 h 64"/>
              <a:gd name="T10" fmla="*/ 2147483646 w 48"/>
              <a:gd name="T11" fmla="*/ 0 h 64"/>
              <a:gd name="T12" fmla="*/ 2147483646 w 48"/>
              <a:gd name="T13" fmla="*/ 2147483646 h 64"/>
              <a:gd name="T14" fmla="*/ 2147483646 w 48"/>
              <a:gd name="T15" fmla="*/ 2147483646 h 64"/>
              <a:gd name="T16" fmla="*/ 2147483646 w 48"/>
              <a:gd name="T17" fmla="*/ 2147483646 h 64"/>
              <a:gd name="T18" fmla="*/ 2147483646 w 48"/>
              <a:gd name="T19" fmla="*/ 2147483646 h 64"/>
              <a:gd name="T20" fmla="*/ 0 w 48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8"/>
              <a:gd name="T34" fmla="*/ 0 h 64"/>
              <a:gd name="T35" fmla="*/ 48 w 48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8" h="64">
                <a:moveTo>
                  <a:pt x="0" y="64"/>
                </a:moveTo>
                <a:lnTo>
                  <a:pt x="0" y="0"/>
                </a:lnTo>
                <a:lnTo>
                  <a:pt x="9" y="0"/>
                </a:lnTo>
                <a:lnTo>
                  <a:pt x="39" y="48"/>
                </a:lnTo>
                <a:lnTo>
                  <a:pt x="39" y="0"/>
                </a:lnTo>
                <a:lnTo>
                  <a:pt x="48" y="0"/>
                </a:lnTo>
                <a:lnTo>
                  <a:pt x="48" y="64"/>
                </a:lnTo>
                <a:lnTo>
                  <a:pt x="39" y="64"/>
                </a:lnTo>
                <a:lnTo>
                  <a:pt x="9" y="16"/>
                </a:lnTo>
                <a:lnTo>
                  <a:pt x="9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5" name="Freeform 1704"/>
          <p:cNvSpPr>
            <a:spLocks noChangeAspect="1" noEditPoints="1"/>
          </p:cNvSpPr>
          <p:nvPr/>
        </p:nvSpPr>
        <p:spPr bwMode="auto">
          <a:xfrm>
            <a:off x="6021388" y="3582988"/>
            <a:ext cx="20637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6" name="Freeform 1705"/>
          <p:cNvSpPr>
            <a:spLocks noChangeAspect="1"/>
          </p:cNvSpPr>
          <p:nvPr/>
        </p:nvSpPr>
        <p:spPr bwMode="auto">
          <a:xfrm>
            <a:off x="6043613" y="3584575"/>
            <a:ext cx="17462" cy="17463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5" y="47"/>
                </a:moveTo>
                <a:lnTo>
                  <a:pt x="0" y="0"/>
                </a:lnTo>
                <a:lnTo>
                  <a:pt x="7" y="0"/>
                </a:lnTo>
                <a:lnTo>
                  <a:pt x="17" y="28"/>
                </a:lnTo>
                <a:lnTo>
                  <a:pt x="18" y="32"/>
                </a:lnTo>
                <a:lnTo>
                  <a:pt x="19" y="35"/>
                </a:lnTo>
                <a:lnTo>
                  <a:pt x="20" y="38"/>
                </a:lnTo>
                <a:lnTo>
                  <a:pt x="20" y="36"/>
                </a:lnTo>
                <a:lnTo>
                  <a:pt x="21" y="33"/>
                </a:lnTo>
                <a:lnTo>
                  <a:pt x="22" y="29"/>
                </a:lnTo>
                <a:lnTo>
                  <a:pt x="32" y="0"/>
                </a:lnTo>
                <a:lnTo>
                  <a:pt x="39" y="0"/>
                </a:lnTo>
                <a:lnTo>
                  <a:pt x="24" y="47"/>
                </a:lnTo>
                <a:lnTo>
                  <a:pt x="15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7" name="Freeform 1706"/>
          <p:cNvSpPr>
            <a:spLocks noChangeAspect="1" noEditPoints="1"/>
          </p:cNvSpPr>
          <p:nvPr/>
        </p:nvSpPr>
        <p:spPr bwMode="auto">
          <a:xfrm>
            <a:off x="6061075" y="3582988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8" name="Freeform 1707"/>
          <p:cNvSpPr>
            <a:spLocks noChangeAspect="1"/>
          </p:cNvSpPr>
          <p:nvPr/>
        </p:nvSpPr>
        <p:spPr bwMode="auto">
          <a:xfrm>
            <a:off x="6281738" y="3636963"/>
            <a:ext cx="22225" cy="25400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2" y="54"/>
                </a:lnTo>
                <a:lnTo>
                  <a:pt x="13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2" y="57"/>
                </a:lnTo>
                <a:lnTo>
                  <a:pt x="33" y="56"/>
                </a:lnTo>
                <a:lnTo>
                  <a:pt x="36" y="55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3" y="39"/>
                </a:lnTo>
                <a:lnTo>
                  <a:pt x="32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2"/>
                </a:lnTo>
                <a:lnTo>
                  <a:pt x="12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3" y="10"/>
                </a:lnTo>
                <a:lnTo>
                  <a:pt x="12" y="11"/>
                </a:lnTo>
                <a:lnTo>
                  <a:pt x="12" y="12"/>
                </a:lnTo>
                <a:lnTo>
                  <a:pt x="11" y="13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2"/>
                </a:lnTo>
                <a:lnTo>
                  <a:pt x="13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2" y="29"/>
                </a:lnTo>
                <a:lnTo>
                  <a:pt x="33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4"/>
                </a:lnTo>
                <a:lnTo>
                  <a:pt x="36" y="64"/>
                </a:lnTo>
                <a:lnTo>
                  <a:pt x="33" y="65"/>
                </a:lnTo>
                <a:lnTo>
                  <a:pt x="32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3" y="64"/>
                </a:lnTo>
                <a:lnTo>
                  <a:pt x="11" y="64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19" name="Freeform 1708"/>
          <p:cNvSpPr>
            <a:spLocks noChangeAspect="1" noEditPoints="1"/>
          </p:cNvSpPr>
          <p:nvPr/>
        </p:nvSpPr>
        <p:spPr bwMode="auto">
          <a:xfrm>
            <a:off x="6305550" y="3643313"/>
            <a:ext cx="20638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0" name="Freeform 1709"/>
          <p:cNvSpPr>
            <a:spLocks noChangeAspect="1"/>
          </p:cNvSpPr>
          <p:nvPr/>
        </p:nvSpPr>
        <p:spPr bwMode="auto">
          <a:xfrm>
            <a:off x="6327775" y="3643313"/>
            <a:ext cx="12700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1" name="Freeform 1710"/>
          <p:cNvSpPr>
            <a:spLocks noChangeAspect="1"/>
          </p:cNvSpPr>
          <p:nvPr/>
        </p:nvSpPr>
        <p:spPr bwMode="auto">
          <a:xfrm>
            <a:off x="6342063" y="3643313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2" name="Freeform 1711"/>
          <p:cNvSpPr>
            <a:spLocks noChangeAspect="1" noEditPoints="1"/>
          </p:cNvSpPr>
          <p:nvPr/>
        </p:nvSpPr>
        <p:spPr bwMode="auto">
          <a:xfrm>
            <a:off x="6354763" y="36433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3" name="Freeform 1712"/>
          <p:cNvSpPr>
            <a:spLocks noChangeAspect="1"/>
          </p:cNvSpPr>
          <p:nvPr/>
        </p:nvSpPr>
        <p:spPr bwMode="auto">
          <a:xfrm>
            <a:off x="6288088" y="3665538"/>
            <a:ext cx="25400" cy="28575"/>
          </a:xfrm>
          <a:custGeom>
            <a:avLst/>
            <a:gdLst>
              <a:gd name="T0" fmla="*/ 2147483646 w 51"/>
              <a:gd name="T1" fmla="*/ 2147483646 h 65"/>
              <a:gd name="T2" fmla="*/ 2147483646 w 51"/>
              <a:gd name="T3" fmla="*/ 2147483646 h 65"/>
              <a:gd name="T4" fmla="*/ 2147483646 w 51"/>
              <a:gd name="T5" fmla="*/ 2147483646 h 65"/>
              <a:gd name="T6" fmla="*/ 2147483646 w 51"/>
              <a:gd name="T7" fmla="*/ 2147483646 h 65"/>
              <a:gd name="T8" fmla="*/ 2147483646 w 51"/>
              <a:gd name="T9" fmla="*/ 2147483646 h 65"/>
              <a:gd name="T10" fmla="*/ 2147483646 w 51"/>
              <a:gd name="T11" fmla="*/ 2147483646 h 65"/>
              <a:gd name="T12" fmla="*/ 2147483646 w 51"/>
              <a:gd name="T13" fmla="*/ 2147483646 h 65"/>
              <a:gd name="T14" fmla="*/ 2147483646 w 51"/>
              <a:gd name="T15" fmla="*/ 2147483646 h 65"/>
              <a:gd name="T16" fmla="*/ 2147483646 w 51"/>
              <a:gd name="T17" fmla="*/ 2147483646 h 65"/>
              <a:gd name="T18" fmla="*/ 2147483646 w 51"/>
              <a:gd name="T19" fmla="*/ 2147483646 h 65"/>
              <a:gd name="T20" fmla="*/ 2147483646 w 51"/>
              <a:gd name="T21" fmla="*/ 2147483646 h 65"/>
              <a:gd name="T22" fmla="*/ 2147483646 w 51"/>
              <a:gd name="T23" fmla="*/ 2147483646 h 65"/>
              <a:gd name="T24" fmla="*/ 2147483646 w 51"/>
              <a:gd name="T25" fmla="*/ 2147483646 h 65"/>
              <a:gd name="T26" fmla="*/ 2147483646 w 51"/>
              <a:gd name="T27" fmla="*/ 2147483646 h 65"/>
              <a:gd name="T28" fmla="*/ 2147483646 w 51"/>
              <a:gd name="T29" fmla="*/ 2147483646 h 65"/>
              <a:gd name="T30" fmla="*/ 0 w 51"/>
              <a:gd name="T31" fmla="*/ 2147483646 h 65"/>
              <a:gd name="T32" fmla="*/ 0 w 51"/>
              <a:gd name="T33" fmla="*/ 2147483646 h 65"/>
              <a:gd name="T34" fmla="*/ 0 w 51"/>
              <a:gd name="T35" fmla="*/ 2147483646 h 65"/>
              <a:gd name="T36" fmla="*/ 0 w 51"/>
              <a:gd name="T37" fmla="*/ 2147483646 h 65"/>
              <a:gd name="T38" fmla="*/ 2147483646 w 51"/>
              <a:gd name="T39" fmla="*/ 2147483646 h 65"/>
              <a:gd name="T40" fmla="*/ 2147483646 w 51"/>
              <a:gd name="T41" fmla="*/ 2147483646 h 65"/>
              <a:gd name="T42" fmla="*/ 2147483646 w 51"/>
              <a:gd name="T43" fmla="*/ 2147483646 h 65"/>
              <a:gd name="T44" fmla="*/ 2147483646 w 51"/>
              <a:gd name="T45" fmla="*/ 2147483646 h 65"/>
              <a:gd name="T46" fmla="*/ 2147483646 w 51"/>
              <a:gd name="T47" fmla="*/ 2147483646 h 65"/>
              <a:gd name="T48" fmla="*/ 2147483646 w 51"/>
              <a:gd name="T49" fmla="*/ 2147483646 h 65"/>
              <a:gd name="T50" fmla="*/ 2147483646 w 51"/>
              <a:gd name="T51" fmla="*/ 0 h 65"/>
              <a:gd name="T52" fmla="*/ 2147483646 w 51"/>
              <a:gd name="T53" fmla="*/ 0 h 65"/>
              <a:gd name="T54" fmla="*/ 2147483646 w 51"/>
              <a:gd name="T55" fmla="*/ 0 h 65"/>
              <a:gd name="T56" fmla="*/ 2147483646 w 51"/>
              <a:gd name="T57" fmla="*/ 2147483646 h 65"/>
              <a:gd name="T58" fmla="*/ 2147483646 w 51"/>
              <a:gd name="T59" fmla="*/ 2147483646 h 65"/>
              <a:gd name="T60" fmla="*/ 2147483646 w 51"/>
              <a:gd name="T61" fmla="*/ 2147483646 h 65"/>
              <a:gd name="T62" fmla="*/ 2147483646 w 51"/>
              <a:gd name="T63" fmla="*/ 2147483646 h 65"/>
              <a:gd name="T64" fmla="*/ 2147483646 w 51"/>
              <a:gd name="T65" fmla="*/ 2147483646 h 65"/>
              <a:gd name="T66" fmla="*/ 2147483646 w 51"/>
              <a:gd name="T67" fmla="*/ 2147483646 h 65"/>
              <a:gd name="T68" fmla="*/ 2147483646 w 51"/>
              <a:gd name="T69" fmla="*/ 2147483646 h 65"/>
              <a:gd name="T70" fmla="*/ 2147483646 w 51"/>
              <a:gd name="T71" fmla="*/ 2147483646 h 65"/>
              <a:gd name="T72" fmla="*/ 2147483646 w 51"/>
              <a:gd name="T73" fmla="*/ 2147483646 h 65"/>
              <a:gd name="T74" fmla="*/ 2147483646 w 51"/>
              <a:gd name="T75" fmla="*/ 2147483646 h 65"/>
              <a:gd name="T76" fmla="*/ 2147483646 w 51"/>
              <a:gd name="T77" fmla="*/ 2147483646 h 65"/>
              <a:gd name="T78" fmla="*/ 2147483646 w 51"/>
              <a:gd name="T79" fmla="*/ 2147483646 h 65"/>
              <a:gd name="T80" fmla="*/ 2147483646 w 51"/>
              <a:gd name="T81" fmla="*/ 2147483646 h 65"/>
              <a:gd name="T82" fmla="*/ 2147483646 w 51"/>
              <a:gd name="T83" fmla="*/ 2147483646 h 65"/>
              <a:gd name="T84" fmla="*/ 2147483646 w 51"/>
              <a:gd name="T85" fmla="*/ 2147483646 h 65"/>
              <a:gd name="T86" fmla="*/ 2147483646 w 51"/>
              <a:gd name="T87" fmla="*/ 2147483646 h 65"/>
              <a:gd name="T88" fmla="*/ 2147483646 w 51"/>
              <a:gd name="T89" fmla="*/ 2147483646 h 65"/>
              <a:gd name="T90" fmla="*/ 2147483646 w 51"/>
              <a:gd name="T91" fmla="*/ 2147483646 h 65"/>
              <a:gd name="T92" fmla="*/ 2147483646 w 51"/>
              <a:gd name="T93" fmla="*/ 2147483646 h 65"/>
              <a:gd name="T94" fmla="*/ 2147483646 w 51"/>
              <a:gd name="T95" fmla="*/ 2147483646 h 65"/>
              <a:gd name="T96" fmla="*/ 2147483646 w 51"/>
              <a:gd name="T97" fmla="*/ 2147483646 h 65"/>
              <a:gd name="T98" fmla="*/ 2147483646 w 51"/>
              <a:gd name="T99" fmla="*/ 2147483646 h 65"/>
              <a:gd name="T100" fmla="*/ 2147483646 w 51"/>
              <a:gd name="T101" fmla="*/ 2147483646 h 65"/>
              <a:gd name="T102" fmla="*/ 2147483646 w 51"/>
              <a:gd name="T103" fmla="*/ 2147483646 h 65"/>
              <a:gd name="T104" fmla="*/ 2147483646 w 51"/>
              <a:gd name="T105" fmla="*/ 2147483646 h 65"/>
              <a:gd name="T106" fmla="*/ 2147483646 w 51"/>
              <a:gd name="T107" fmla="*/ 2147483646 h 65"/>
              <a:gd name="T108" fmla="*/ 2147483646 w 51"/>
              <a:gd name="T109" fmla="*/ 2147483646 h 65"/>
              <a:gd name="T110" fmla="*/ 2147483646 w 51"/>
              <a:gd name="T111" fmla="*/ 2147483646 h 65"/>
              <a:gd name="T112" fmla="*/ 2147483646 w 51"/>
              <a:gd name="T113" fmla="*/ 2147483646 h 65"/>
              <a:gd name="T114" fmla="*/ 2147483646 w 51"/>
              <a:gd name="T115" fmla="*/ 2147483646 h 65"/>
              <a:gd name="T116" fmla="*/ 2147483646 w 51"/>
              <a:gd name="T117" fmla="*/ 2147483646 h 65"/>
              <a:gd name="T118" fmla="*/ 2147483646 w 51"/>
              <a:gd name="T119" fmla="*/ 2147483646 h 65"/>
              <a:gd name="T120" fmla="*/ 2147483646 w 51"/>
              <a:gd name="T121" fmla="*/ 2147483646 h 65"/>
              <a:gd name="T122" fmla="*/ 2147483646 w 51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5"/>
              <a:gd name="T188" fmla="*/ 51 w 51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5">
                <a:moveTo>
                  <a:pt x="43" y="42"/>
                </a:moveTo>
                <a:lnTo>
                  <a:pt x="51" y="44"/>
                </a:lnTo>
                <a:lnTo>
                  <a:pt x="50" y="46"/>
                </a:lnTo>
                <a:lnTo>
                  <a:pt x="50" y="47"/>
                </a:lnTo>
                <a:lnTo>
                  <a:pt x="50" y="49"/>
                </a:lnTo>
                <a:lnTo>
                  <a:pt x="49" y="51"/>
                </a:lnTo>
                <a:lnTo>
                  <a:pt x="48" y="53"/>
                </a:lnTo>
                <a:lnTo>
                  <a:pt x="47" y="55"/>
                </a:lnTo>
                <a:lnTo>
                  <a:pt x="45" y="56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7" y="63"/>
                </a:lnTo>
                <a:lnTo>
                  <a:pt x="36" y="63"/>
                </a:lnTo>
                <a:lnTo>
                  <a:pt x="35" y="64"/>
                </a:lnTo>
                <a:lnTo>
                  <a:pt x="34" y="64"/>
                </a:lnTo>
                <a:lnTo>
                  <a:pt x="33" y="64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1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1" y="61"/>
                </a:lnTo>
                <a:lnTo>
                  <a:pt x="10" y="60"/>
                </a:lnTo>
                <a:lnTo>
                  <a:pt x="9" y="59"/>
                </a:lnTo>
                <a:lnTo>
                  <a:pt x="8" y="57"/>
                </a:lnTo>
                <a:lnTo>
                  <a:pt x="7" y="56"/>
                </a:lnTo>
                <a:lnTo>
                  <a:pt x="6" y="54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1" y="4"/>
                </a:lnTo>
                <a:lnTo>
                  <a:pt x="13" y="3"/>
                </a:lnTo>
                <a:lnTo>
                  <a:pt x="14" y="3"/>
                </a:lnTo>
                <a:lnTo>
                  <a:pt x="16" y="2"/>
                </a:lnTo>
                <a:lnTo>
                  <a:pt x="17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1"/>
                </a:lnTo>
                <a:lnTo>
                  <a:pt x="34" y="1"/>
                </a:lnTo>
                <a:lnTo>
                  <a:pt x="35" y="1"/>
                </a:lnTo>
                <a:lnTo>
                  <a:pt x="36" y="2"/>
                </a:lnTo>
                <a:lnTo>
                  <a:pt x="38" y="2"/>
                </a:lnTo>
                <a:lnTo>
                  <a:pt x="41" y="3"/>
                </a:lnTo>
                <a:lnTo>
                  <a:pt x="42" y="4"/>
                </a:lnTo>
                <a:lnTo>
                  <a:pt x="43" y="6"/>
                </a:lnTo>
                <a:lnTo>
                  <a:pt x="44" y="6"/>
                </a:lnTo>
                <a:lnTo>
                  <a:pt x="45" y="7"/>
                </a:lnTo>
                <a:lnTo>
                  <a:pt x="46" y="9"/>
                </a:lnTo>
                <a:lnTo>
                  <a:pt x="46" y="10"/>
                </a:lnTo>
                <a:lnTo>
                  <a:pt x="47" y="11"/>
                </a:lnTo>
                <a:lnTo>
                  <a:pt x="48" y="12"/>
                </a:lnTo>
                <a:lnTo>
                  <a:pt x="49" y="14"/>
                </a:lnTo>
                <a:lnTo>
                  <a:pt x="49" y="16"/>
                </a:lnTo>
                <a:lnTo>
                  <a:pt x="50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7"/>
                </a:lnTo>
                <a:lnTo>
                  <a:pt x="40" y="16"/>
                </a:lnTo>
                <a:lnTo>
                  <a:pt x="40" y="14"/>
                </a:lnTo>
                <a:lnTo>
                  <a:pt x="38" y="13"/>
                </a:lnTo>
                <a:lnTo>
                  <a:pt x="37" y="12"/>
                </a:lnTo>
                <a:lnTo>
                  <a:pt x="36" y="12"/>
                </a:lnTo>
                <a:lnTo>
                  <a:pt x="36" y="11"/>
                </a:lnTo>
                <a:lnTo>
                  <a:pt x="35" y="10"/>
                </a:lnTo>
                <a:lnTo>
                  <a:pt x="34" y="10"/>
                </a:lnTo>
                <a:lnTo>
                  <a:pt x="33" y="9"/>
                </a:lnTo>
                <a:lnTo>
                  <a:pt x="32" y="9"/>
                </a:lnTo>
                <a:lnTo>
                  <a:pt x="31" y="7"/>
                </a:lnTo>
                <a:lnTo>
                  <a:pt x="29" y="7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9"/>
                </a:lnTo>
                <a:lnTo>
                  <a:pt x="20" y="9"/>
                </a:lnTo>
                <a:lnTo>
                  <a:pt x="18" y="10"/>
                </a:lnTo>
                <a:lnTo>
                  <a:pt x="17" y="10"/>
                </a:lnTo>
                <a:lnTo>
                  <a:pt x="15" y="11"/>
                </a:lnTo>
                <a:lnTo>
                  <a:pt x="14" y="12"/>
                </a:lnTo>
                <a:lnTo>
                  <a:pt x="14" y="13"/>
                </a:lnTo>
                <a:lnTo>
                  <a:pt x="13" y="14"/>
                </a:lnTo>
                <a:lnTo>
                  <a:pt x="12" y="15"/>
                </a:lnTo>
                <a:lnTo>
                  <a:pt x="11" y="16"/>
                </a:lnTo>
                <a:lnTo>
                  <a:pt x="11" y="17"/>
                </a:lnTo>
                <a:lnTo>
                  <a:pt x="10" y="19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4"/>
                </a:lnTo>
                <a:lnTo>
                  <a:pt x="8" y="26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5"/>
                </a:lnTo>
                <a:lnTo>
                  <a:pt x="8" y="37"/>
                </a:lnTo>
                <a:lnTo>
                  <a:pt x="8" y="40"/>
                </a:lnTo>
                <a:lnTo>
                  <a:pt x="9" y="41"/>
                </a:lnTo>
                <a:lnTo>
                  <a:pt x="9" y="43"/>
                </a:lnTo>
                <a:lnTo>
                  <a:pt x="10" y="44"/>
                </a:lnTo>
                <a:lnTo>
                  <a:pt x="10" y="45"/>
                </a:lnTo>
                <a:lnTo>
                  <a:pt x="11" y="47"/>
                </a:lnTo>
                <a:lnTo>
                  <a:pt x="11" y="49"/>
                </a:lnTo>
                <a:lnTo>
                  <a:pt x="12" y="50"/>
                </a:lnTo>
                <a:lnTo>
                  <a:pt x="13" y="51"/>
                </a:lnTo>
                <a:lnTo>
                  <a:pt x="13" y="52"/>
                </a:lnTo>
                <a:lnTo>
                  <a:pt x="14" y="53"/>
                </a:lnTo>
                <a:lnTo>
                  <a:pt x="15" y="54"/>
                </a:lnTo>
                <a:lnTo>
                  <a:pt x="16" y="54"/>
                </a:lnTo>
                <a:lnTo>
                  <a:pt x="17" y="55"/>
                </a:lnTo>
                <a:lnTo>
                  <a:pt x="18" y="56"/>
                </a:lnTo>
                <a:lnTo>
                  <a:pt x="20" y="56"/>
                </a:lnTo>
                <a:lnTo>
                  <a:pt x="22" y="56"/>
                </a:lnTo>
                <a:lnTo>
                  <a:pt x="23" y="57"/>
                </a:lnTo>
                <a:lnTo>
                  <a:pt x="24" y="57"/>
                </a:lnTo>
                <a:lnTo>
                  <a:pt x="25" y="57"/>
                </a:lnTo>
                <a:lnTo>
                  <a:pt x="26" y="57"/>
                </a:lnTo>
                <a:lnTo>
                  <a:pt x="28" y="57"/>
                </a:lnTo>
                <a:lnTo>
                  <a:pt x="29" y="57"/>
                </a:lnTo>
                <a:lnTo>
                  <a:pt x="31" y="56"/>
                </a:lnTo>
                <a:lnTo>
                  <a:pt x="32" y="56"/>
                </a:lnTo>
                <a:lnTo>
                  <a:pt x="33" y="56"/>
                </a:lnTo>
                <a:lnTo>
                  <a:pt x="34" y="55"/>
                </a:lnTo>
                <a:lnTo>
                  <a:pt x="35" y="54"/>
                </a:lnTo>
                <a:lnTo>
                  <a:pt x="36" y="53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7"/>
                </a:lnTo>
                <a:lnTo>
                  <a:pt x="42" y="45"/>
                </a:lnTo>
                <a:lnTo>
                  <a:pt x="43" y="44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4" name="Freeform 1713"/>
          <p:cNvSpPr>
            <a:spLocks noChangeAspect="1" noEditPoints="1"/>
          </p:cNvSpPr>
          <p:nvPr/>
        </p:nvSpPr>
        <p:spPr bwMode="auto">
          <a:xfrm>
            <a:off x="6316663" y="3671888"/>
            <a:ext cx="19050" cy="22225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1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5" name="Freeform 1714"/>
          <p:cNvSpPr>
            <a:spLocks noChangeAspect="1" noEditPoints="1"/>
          </p:cNvSpPr>
          <p:nvPr/>
        </p:nvSpPr>
        <p:spPr bwMode="auto">
          <a:xfrm>
            <a:off x="6338888" y="3665538"/>
            <a:ext cx="3175" cy="26987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6" name="Freeform 1715"/>
          <p:cNvSpPr>
            <a:spLocks noChangeAspect="1" noEditPoints="1"/>
          </p:cNvSpPr>
          <p:nvPr/>
        </p:nvSpPr>
        <p:spPr bwMode="auto">
          <a:xfrm>
            <a:off x="6346825" y="3671888"/>
            <a:ext cx="17463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7" name="Freeform 1716"/>
          <p:cNvSpPr>
            <a:spLocks noChangeAspect="1" noEditPoints="1"/>
          </p:cNvSpPr>
          <p:nvPr/>
        </p:nvSpPr>
        <p:spPr bwMode="auto">
          <a:xfrm>
            <a:off x="6367463" y="3665538"/>
            <a:ext cx="19050" cy="28575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1" y="63"/>
                </a:moveTo>
                <a:lnTo>
                  <a:pt x="31" y="56"/>
                </a:lnTo>
                <a:lnTo>
                  <a:pt x="30" y="56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10" y="18"/>
                </a:lnTo>
                <a:lnTo>
                  <a:pt x="11" y="18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6"/>
                </a:lnTo>
                <a:lnTo>
                  <a:pt x="31" y="44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6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5"/>
                </a:lnTo>
                <a:lnTo>
                  <a:pt x="12" y="26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8" name="Freeform 1717"/>
          <p:cNvSpPr>
            <a:spLocks noChangeAspect="1" noEditPoints="1"/>
          </p:cNvSpPr>
          <p:nvPr/>
        </p:nvSpPr>
        <p:spPr bwMode="auto">
          <a:xfrm>
            <a:off x="6389688" y="3671888"/>
            <a:ext cx="17462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29" name="Freeform 1718"/>
          <p:cNvSpPr>
            <a:spLocks noChangeAspect="1" noEditPoints="1"/>
          </p:cNvSpPr>
          <p:nvPr/>
        </p:nvSpPr>
        <p:spPr bwMode="auto">
          <a:xfrm>
            <a:off x="6391275" y="3729038"/>
            <a:ext cx="22225" cy="26987"/>
          </a:xfrm>
          <a:custGeom>
            <a:avLst/>
            <a:gdLst>
              <a:gd name="T0" fmla="*/ 2147483646 w 45"/>
              <a:gd name="T1" fmla="*/ 0 h 64"/>
              <a:gd name="T2" fmla="*/ 2147483646 w 45"/>
              <a:gd name="T3" fmla="*/ 0 h 64"/>
              <a:gd name="T4" fmla="*/ 2147483646 w 45"/>
              <a:gd name="T5" fmla="*/ 2147483646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2147483646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2147483646 w 45"/>
              <a:gd name="T85" fmla="*/ 2147483646 h 64"/>
              <a:gd name="T86" fmla="*/ 2147483646 w 45"/>
              <a:gd name="T87" fmla="*/ 2147483646 h 64"/>
              <a:gd name="T88" fmla="*/ 2147483646 w 45"/>
              <a:gd name="T89" fmla="*/ 2147483646 h 64"/>
              <a:gd name="T90" fmla="*/ 2147483646 w 4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4"/>
              <a:gd name="T140" fmla="*/ 45 w 4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5" y="4"/>
                </a:lnTo>
                <a:lnTo>
                  <a:pt x="36" y="4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1"/>
                </a:lnTo>
                <a:lnTo>
                  <a:pt x="42" y="23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6" y="28"/>
                </a:lnTo>
                <a:lnTo>
                  <a:pt x="35" y="29"/>
                </a:lnTo>
                <a:lnTo>
                  <a:pt x="33" y="31"/>
                </a:lnTo>
                <a:lnTo>
                  <a:pt x="35" y="31"/>
                </a:lnTo>
                <a:lnTo>
                  <a:pt x="36" y="32"/>
                </a:lnTo>
                <a:lnTo>
                  <a:pt x="38" y="32"/>
                </a:lnTo>
                <a:lnTo>
                  <a:pt x="39" y="33"/>
                </a:lnTo>
                <a:lnTo>
                  <a:pt x="40" y="34"/>
                </a:lnTo>
                <a:lnTo>
                  <a:pt x="41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1"/>
                </a:lnTo>
                <a:lnTo>
                  <a:pt x="45" y="42"/>
                </a:lnTo>
                <a:lnTo>
                  <a:pt x="45" y="43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2"/>
                </a:lnTo>
                <a:lnTo>
                  <a:pt x="44" y="53"/>
                </a:lnTo>
                <a:lnTo>
                  <a:pt x="43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1"/>
                </a:lnTo>
                <a:lnTo>
                  <a:pt x="36" y="62"/>
                </a:lnTo>
                <a:lnTo>
                  <a:pt x="35" y="62"/>
                </a:lnTo>
                <a:lnTo>
                  <a:pt x="34" y="63"/>
                </a:lnTo>
                <a:lnTo>
                  <a:pt x="33" y="63"/>
                </a:lnTo>
                <a:lnTo>
                  <a:pt x="32" y="63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5" y="64"/>
                </a:lnTo>
                <a:lnTo>
                  <a:pt x="23" y="64"/>
                </a:lnTo>
                <a:lnTo>
                  <a:pt x="0" y="64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0" y="26"/>
                </a:lnTo>
                <a:lnTo>
                  <a:pt x="31" y="25"/>
                </a:lnTo>
                <a:lnTo>
                  <a:pt x="32" y="24"/>
                </a:lnTo>
                <a:lnTo>
                  <a:pt x="33" y="24"/>
                </a:lnTo>
                <a:lnTo>
                  <a:pt x="33" y="23"/>
                </a:lnTo>
                <a:lnTo>
                  <a:pt x="34" y="21"/>
                </a:lnTo>
                <a:lnTo>
                  <a:pt x="34" y="19"/>
                </a:lnTo>
                <a:lnTo>
                  <a:pt x="34" y="18"/>
                </a:lnTo>
                <a:lnTo>
                  <a:pt x="34" y="16"/>
                </a:lnTo>
                <a:lnTo>
                  <a:pt x="34" y="15"/>
                </a:lnTo>
                <a:lnTo>
                  <a:pt x="33" y="14"/>
                </a:lnTo>
                <a:lnTo>
                  <a:pt x="33" y="13"/>
                </a:lnTo>
                <a:lnTo>
                  <a:pt x="32" y="12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4"/>
                </a:lnTo>
                <a:lnTo>
                  <a:pt x="33" y="54"/>
                </a:lnTo>
                <a:lnTo>
                  <a:pt x="34" y="53"/>
                </a:lnTo>
                <a:lnTo>
                  <a:pt x="34" y="52"/>
                </a:lnTo>
                <a:lnTo>
                  <a:pt x="35" y="51"/>
                </a:lnTo>
                <a:lnTo>
                  <a:pt x="35" y="49"/>
                </a:lnTo>
                <a:lnTo>
                  <a:pt x="36" y="48"/>
                </a:lnTo>
                <a:lnTo>
                  <a:pt x="36" y="47"/>
                </a:lnTo>
                <a:lnTo>
                  <a:pt x="36" y="46"/>
                </a:lnTo>
                <a:lnTo>
                  <a:pt x="36" y="44"/>
                </a:lnTo>
                <a:lnTo>
                  <a:pt x="36" y="43"/>
                </a:lnTo>
                <a:lnTo>
                  <a:pt x="35" y="42"/>
                </a:lnTo>
                <a:lnTo>
                  <a:pt x="35" y="41"/>
                </a:lnTo>
                <a:lnTo>
                  <a:pt x="35" y="39"/>
                </a:lnTo>
                <a:lnTo>
                  <a:pt x="34" y="39"/>
                </a:lnTo>
                <a:lnTo>
                  <a:pt x="34" y="38"/>
                </a:lnTo>
                <a:lnTo>
                  <a:pt x="33" y="37"/>
                </a:lnTo>
                <a:lnTo>
                  <a:pt x="32" y="37"/>
                </a:lnTo>
                <a:lnTo>
                  <a:pt x="32" y="36"/>
                </a:lnTo>
                <a:lnTo>
                  <a:pt x="30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0" name="Freeform 1719"/>
          <p:cNvSpPr>
            <a:spLocks noChangeAspect="1" noEditPoints="1"/>
          </p:cNvSpPr>
          <p:nvPr/>
        </p:nvSpPr>
        <p:spPr bwMode="auto">
          <a:xfrm>
            <a:off x="6415088" y="37353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1" name="Freeform 1720"/>
          <p:cNvSpPr>
            <a:spLocks noChangeAspect="1" noEditPoints="1"/>
          </p:cNvSpPr>
          <p:nvPr/>
        </p:nvSpPr>
        <p:spPr bwMode="auto">
          <a:xfrm>
            <a:off x="6437313" y="37353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2" name="Freeform 1721"/>
          <p:cNvSpPr>
            <a:spLocks noChangeAspect="1"/>
          </p:cNvSpPr>
          <p:nvPr/>
        </p:nvSpPr>
        <p:spPr bwMode="auto">
          <a:xfrm>
            <a:off x="6470650" y="3727450"/>
            <a:ext cx="22225" cy="26988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4"/>
                </a:moveTo>
                <a:lnTo>
                  <a:pt x="9" y="44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2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2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2"/>
                </a:lnTo>
                <a:lnTo>
                  <a:pt x="2" y="22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2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3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2"/>
                </a:lnTo>
                <a:lnTo>
                  <a:pt x="13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2"/>
                </a:lnTo>
                <a:lnTo>
                  <a:pt x="37" y="32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2"/>
                </a:lnTo>
                <a:lnTo>
                  <a:pt x="46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3" name="Freeform 1722"/>
          <p:cNvSpPr>
            <a:spLocks noChangeAspect="1" noEditPoints="1"/>
          </p:cNvSpPr>
          <p:nvPr/>
        </p:nvSpPr>
        <p:spPr bwMode="auto">
          <a:xfrm>
            <a:off x="6496050" y="373538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4" name="Freeform 1723"/>
          <p:cNvSpPr>
            <a:spLocks noChangeAspect="1" noEditPoints="1"/>
          </p:cNvSpPr>
          <p:nvPr/>
        </p:nvSpPr>
        <p:spPr bwMode="auto">
          <a:xfrm>
            <a:off x="6518275" y="3729038"/>
            <a:ext cx="17463" cy="26987"/>
          </a:xfrm>
          <a:custGeom>
            <a:avLst/>
            <a:gdLst>
              <a:gd name="T0" fmla="*/ 2147483646 w 36"/>
              <a:gd name="T1" fmla="*/ 2147483646 h 65"/>
              <a:gd name="T2" fmla="*/ 2147483646 w 36"/>
              <a:gd name="T3" fmla="*/ 2147483646 h 65"/>
              <a:gd name="T4" fmla="*/ 2147483646 w 36"/>
              <a:gd name="T5" fmla="*/ 2147483646 h 65"/>
              <a:gd name="T6" fmla="*/ 2147483646 w 36"/>
              <a:gd name="T7" fmla="*/ 2147483646 h 65"/>
              <a:gd name="T8" fmla="*/ 2147483646 w 36"/>
              <a:gd name="T9" fmla="*/ 2147483646 h 65"/>
              <a:gd name="T10" fmla="*/ 2147483646 w 36"/>
              <a:gd name="T11" fmla="*/ 2147483646 h 65"/>
              <a:gd name="T12" fmla="*/ 2147483646 w 36"/>
              <a:gd name="T13" fmla="*/ 2147483646 h 65"/>
              <a:gd name="T14" fmla="*/ 2147483646 w 36"/>
              <a:gd name="T15" fmla="*/ 2147483646 h 65"/>
              <a:gd name="T16" fmla="*/ 2147483646 w 36"/>
              <a:gd name="T17" fmla="*/ 2147483646 h 65"/>
              <a:gd name="T18" fmla="*/ 2147483646 w 36"/>
              <a:gd name="T19" fmla="*/ 2147483646 h 65"/>
              <a:gd name="T20" fmla="*/ 2147483646 w 36"/>
              <a:gd name="T21" fmla="*/ 2147483646 h 65"/>
              <a:gd name="T22" fmla="*/ 2147483646 w 36"/>
              <a:gd name="T23" fmla="*/ 2147483646 h 65"/>
              <a:gd name="T24" fmla="*/ 2147483646 w 36"/>
              <a:gd name="T25" fmla="*/ 2147483646 h 65"/>
              <a:gd name="T26" fmla="*/ 2147483646 w 36"/>
              <a:gd name="T27" fmla="*/ 2147483646 h 65"/>
              <a:gd name="T28" fmla="*/ 0 w 36"/>
              <a:gd name="T29" fmla="*/ 2147483646 h 65"/>
              <a:gd name="T30" fmla="*/ 0 w 36"/>
              <a:gd name="T31" fmla="*/ 2147483646 h 65"/>
              <a:gd name="T32" fmla="*/ 0 w 36"/>
              <a:gd name="T33" fmla="*/ 2147483646 h 65"/>
              <a:gd name="T34" fmla="*/ 2147483646 w 36"/>
              <a:gd name="T35" fmla="*/ 2147483646 h 65"/>
              <a:gd name="T36" fmla="*/ 2147483646 w 36"/>
              <a:gd name="T37" fmla="*/ 2147483646 h 65"/>
              <a:gd name="T38" fmla="*/ 2147483646 w 36"/>
              <a:gd name="T39" fmla="*/ 2147483646 h 65"/>
              <a:gd name="T40" fmla="*/ 2147483646 w 36"/>
              <a:gd name="T41" fmla="*/ 2147483646 h 65"/>
              <a:gd name="T42" fmla="*/ 2147483646 w 36"/>
              <a:gd name="T43" fmla="*/ 2147483646 h 65"/>
              <a:gd name="T44" fmla="*/ 2147483646 w 36"/>
              <a:gd name="T45" fmla="*/ 2147483646 h 65"/>
              <a:gd name="T46" fmla="*/ 2147483646 w 36"/>
              <a:gd name="T47" fmla="*/ 2147483646 h 65"/>
              <a:gd name="T48" fmla="*/ 2147483646 w 36"/>
              <a:gd name="T49" fmla="*/ 2147483646 h 65"/>
              <a:gd name="T50" fmla="*/ 2147483646 w 36"/>
              <a:gd name="T51" fmla="*/ 2147483646 h 65"/>
              <a:gd name="T52" fmla="*/ 2147483646 w 36"/>
              <a:gd name="T53" fmla="*/ 2147483646 h 65"/>
              <a:gd name="T54" fmla="*/ 2147483646 w 36"/>
              <a:gd name="T55" fmla="*/ 2147483646 h 65"/>
              <a:gd name="T56" fmla="*/ 2147483646 w 36"/>
              <a:gd name="T57" fmla="*/ 2147483646 h 65"/>
              <a:gd name="T58" fmla="*/ 2147483646 w 36"/>
              <a:gd name="T59" fmla="*/ 2147483646 h 65"/>
              <a:gd name="T60" fmla="*/ 2147483646 w 36"/>
              <a:gd name="T61" fmla="*/ 2147483646 h 65"/>
              <a:gd name="T62" fmla="*/ 2147483646 w 36"/>
              <a:gd name="T63" fmla="*/ 2147483646 h 65"/>
              <a:gd name="T64" fmla="*/ 2147483646 w 36"/>
              <a:gd name="T65" fmla="*/ 2147483646 h 65"/>
              <a:gd name="T66" fmla="*/ 2147483646 w 36"/>
              <a:gd name="T67" fmla="*/ 2147483646 h 65"/>
              <a:gd name="T68" fmla="*/ 2147483646 w 36"/>
              <a:gd name="T69" fmla="*/ 0 h 65"/>
              <a:gd name="T70" fmla="*/ 2147483646 w 36"/>
              <a:gd name="T71" fmla="*/ 2147483646 h 65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5"/>
              <a:gd name="T110" fmla="*/ 36 w 36"/>
              <a:gd name="T111" fmla="*/ 65 h 65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5">
                <a:moveTo>
                  <a:pt x="29" y="64"/>
                </a:moveTo>
                <a:lnTo>
                  <a:pt x="29" y="56"/>
                </a:lnTo>
                <a:lnTo>
                  <a:pt x="28" y="57"/>
                </a:lnTo>
                <a:lnTo>
                  <a:pt x="28" y="58"/>
                </a:lnTo>
                <a:lnTo>
                  <a:pt x="26" y="61"/>
                </a:lnTo>
                <a:lnTo>
                  <a:pt x="24" y="62"/>
                </a:lnTo>
                <a:lnTo>
                  <a:pt x="22" y="63"/>
                </a:lnTo>
                <a:lnTo>
                  <a:pt x="21" y="64"/>
                </a:lnTo>
                <a:lnTo>
                  <a:pt x="20" y="64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2" y="65"/>
                </a:lnTo>
                <a:lnTo>
                  <a:pt x="11" y="65"/>
                </a:lnTo>
                <a:lnTo>
                  <a:pt x="10" y="64"/>
                </a:lnTo>
                <a:lnTo>
                  <a:pt x="8" y="64"/>
                </a:lnTo>
                <a:lnTo>
                  <a:pt x="7" y="63"/>
                </a:lnTo>
                <a:lnTo>
                  <a:pt x="4" y="62"/>
                </a:lnTo>
                <a:lnTo>
                  <a:pt x="3" y="61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5"/>
                </a:lnTo>
                <a:lnTo>
                  <a:pt x="0" y="54"/>
                </a:lnTo>
                <a:lnTo>
                  <a:pt x="0" y="53"/>
                </a:lnTo>
                <a:lnTo>
                  <a:pt x="0" y="51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lnTo>
                  <a:pt x="0" y="17"/>
                </a:lnTo>
                <a:lnTo>
                  <a:pt x="8" y="17"/>
                </a:lnTo>
                <a:lnTo>
                  <a:pt x="8" y="43"/>
                </a:lnTo>
                <a:lnTo>
                  <a:pt x="8" y="47"/>
                </a:lnTo>
                <a:lnTo>
                  <a:pt x="8" y="49"/>
                </a:lnTo>
                <a:lnTo>
                  <a:pt x="8" y="51"/>
                </a:lnTo>
                <a:lnTo>
                  <a:pt x="9" y="52"/>
                </a:lnTo>
                <a:lnTo>
                  <a:pt x="10" y="54"/>
                </a:lnTo>
                <a:lnTo>
                  <a:pt x="10" y="55"/>
                </a:lnTo>
                <a:lnTo>
                  <a:pt x="11" y="55"/>
                </a:lnTo>
                <a:lnTo>
                  <a:pt x="12" y="56"/>
                </a:lnTo>
                <a:lnTo>
                  <a:pt x="14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20" y="57"/>
                </a:lnTo>
                <a:lnTo>
                  <a:pt x="21" y="56"/>
                </a:lnTo>
                <a:lnTo>
                  <a:pt x="23" y="55"/>
                </a:lnTo>
                <a:lnTo>
                  <a:pt x="24" y="55"/>
                </a:lnTo>
                <a:lnTo>
                  <a:pt x="26" y="54"/>
                </a:lnTo>
                <a:lnTo>
                  <a:pt x="27" y="52"/>
                </a:lnTo>
                <a:lnTo>
                  <a:pt x="28" y="51"/>
                </a:lnTo>
                <a:lnTo>
                  <a:pt x="28" y="49"/>
                </a:lnTo>
                <a:lnTo>
                  <a:pt x="28" y="48"/>
                </a:lnTo>
                <a:lnTo>
                  <a:pt x="29" y="47"/>
                </a:lnTo>
                <a:lnTo>
                  <a:pt x="29" y="46"/>
                </a:lnTo>
                <a:lnTo>
                  <a:pt x="29" y="44"/>
                </a:lnTo>
                <a:lnTo>
                  <a:pt x="29" y="42"/>
                </a:lnTo>
                <a:lnTo>
                  <a:pt x="29" y="17"/>
                </a:lnTo>
                <a:lnTo>
                  <a:pt x="36" y="17"/>
                </a:lnTo>
                <a:lnTo>
                  <a:pt x="36" y="64"/>
                </a:lnTo>
                <a:lnTo>
                  <a:pt x="29" y="64"/>
                </a:lnTo>
                <a:close/>
                <a:moveTo>
                  <a:pt x="14" y="13"/>
                </a:moveTo>
                <a:lnTo>
                  <a:pt x="19" y="0"/>
                </a:lnTo>
                <a:lnTo>
                  <a:pt x="29" y="0"/>
                </a:lnTo>
                <a:lnTo>
                  <a:pt x="19" y="13"/>
                </a:lnTo>
                <a:lnTo>
                  <a:pt x="14" y="1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5" name="Freeform 1724"/>
          <p:cNvSpPr>
            <a:spLocks noChangeAspect="1" noEditPoints="1"/>
          </p:cNvSpPr>
          <p:nvPr/>
        </p:nvSpPr>
        <p:spPr bwMode="auto">
          <a:xfrm>
            <a:off x="6537325" y="3729038"/>
            <a:ext cx="17463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1"/>
                </a:lnTo>
                <a:lnTo>
                  <a:pt x="28" y="61"/>
                </a:lnTo>
                <a:lnTo>
                  <a:pt x="28" y="62"/>
                </a:lnTo>
                <a:lnTo>
                  <a:pt x="26" y="63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9" y="61"/>
                </a:lnTo>
                <a:lnTo>
                  <a:pt x="8" y="61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1" y="51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3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6" y="22"/>
                </a:lnTo>
                <a:lnTo>
                  <a:pt x="7" y="21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3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1"/>
                </a:lnTo>
                <a:lnTo>
                  <a:pt x="30" y="22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1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1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1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1" y="41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2"/>
                </a:lnTo>
                <a:lnTo>
                  <a:pt x="29" y="31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1"/>
                </a:lnTo>
                <a:lnTo>
                  <a:pt x="9" y="32"/>
                </a:lnTo>
                <a:lnTo>
                  <a:pt x="9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6" name="Freeform 1725"/>
          <p:cNvSpPr>
            <a:spLocks noChangeAspect="1" noEditPoints="1"/>
          </p:cNvSpPr>
          <p:nvPr/>
        </p:nvSpPr>
        <p:spPr bwMode="auto">
          <a:xfrm>
            <a:off x="6559550" y="37353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4" y="43"/>
                </a:lnTo>
                <a:lnTo>
                  <a:pt x="34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5"/>
                </a:lnTo>
                <a:lnTo>
                  <a:pt x="34" y="7"/>
                </a:lnTo>
                <a:lnTo>
                  <a:pt x="34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7" name="Freeform 1726"/>
          <p:cNvSpPr>
            <a:spLocks noChangeAspect="1"/>
          </p:cNvSpPr>
          <p:nvPr/>
        </p:nvSpPr>
        <p:spPr bwMode="auto">
          <a:xfrm>
            <a:off x="6642100" y="3670300"/>
            <a:ext cx="19050" cy="25400"/>
          </a:xfrm>
          <a:custGeom>
            <a:avLst/>
            <a:gdLst>
              <a:gd name="T0" fmla="*/ 0 w 37"/>
              <a:gd name="T1" fmla="*/ 2147483646 h 63"/>
              <a:gd name="T2" fmla="*/ 0 w 37"/>
              <a:gd name="T3" fmla="*/ 0 h 63"/>
              <a:gd name="T4" fmla="*/ 2147483646 w 37"/>
              <a:gd name="T5" fmla="*/ 0 h 63"/>
              <a:gd name="T6" fmla="*/ 2147483646 w 37"/>
              <a:gd name="T7" fmla="*/ 2147483646 h 63"/>
              <a:gd name="T8" fmla="*/ 2147483646 w 37"/>
              <a:gd name="T9" fmla="*/ 2147483646 h 63"/>
              <a:gd name="T10" fmla="*/ 2147483646 w 37"/>
              <a:gd name="T11" fmla="*/ 2147483646 h 63"/>
              <a:gd name="T12" fmla="*/ 0 w 37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3"/>
              <a:gd name="T23" fmla="*/ 37 w 37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8" y="55"/>
                </a:lnTo>
                <a:lnTo>
                  <a:pt x="37" y="55"/>
                </a:lnTo>
                <a:lnTo>
                  <a:pt x="3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8" name="Freeform 1727"/>
          <p:cNvSpPr>
            <a:spLocks noChangeAspect="1" noEditPoints="1"/>
          </p:cNvSpPr>
          <p:nvPr/>
        </p:nvSpPr>
        <p:spPr bwMode="auto">
          <a:xfrm>
            <a:off x="6662738" y="3675063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39" name="Freeform 1728"/>
          <p:cNvSpPr>
            <a:spLocks noChangeAspect="1" noEditPoints="1"/>
          </p:cNvSpPr>
          <p:nvPr/>
        </p:nvSpPr>
        <p:spPr bwMode="auto">
          <a:xfrm>
            <a:off x="6684963" y="3675063"/>
            <a:ext cx="17462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9" y="54"/>
                </a:lnTo>
                <a:lnTo>
                  <a:pt x="9" y="55"/>
                </a:lnTo>
                <a:lnTo>
                  <a:pt x="10" y="56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6" y="58"/>
                </a:lnTo>
                <a:lnTo>
                  <a:pt x="27" y="57"/>
                </a:lnTo>
                <a:lnTo>
                  <a:pt x="28" y="57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0" y="53"/>
                </a:lnTo>
                <a:lnTo>
                  <a:pt x="31" y="51"/>
                </a:ln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7" y="46"/>
                </a:lnTo>
                <a:lnTo>
                  <a:pt x="26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6" y="7"/>
                </a:lnTo>
                <a:lnTo>
                  <a:pt x="7" y="5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6" y="2"/>
                </a:lnTo>
                <a:lnTo>
                  <a:pt x="27" y="2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30" y="65"/>
                </a:lnTo>
                <a:lnTo>
                  <a:pt x="29" y="65"/>
                </a:lnTo>
                <a:lnTo>
                  <a:pt x="28" y="66"/>
                </a:lnTo>
                <a:lnTo>
                  <a:pt x="26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10" y="66"/>
                </a:lnTo>
                <a:lnTo>
                  <a:pt x="9" y="65"/>
                </a:lnTo>
                <a:lnTo>
                  <a:pt x="8" y="65"/>
                </a:lnTo>
                <a:lnTo>
                  <a:pt x="6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8"/>
                </a:lnTo>
                <a:lnTo>
                  <a:pt x="8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0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29" y="34"/>
                </a:lnTo>
                <a:lnTo>
                  <a:pt x="30" y="32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0" name="Freeform 1729"/>
          <p:cNvSpPr>
            <a:spLocks noChangeAspect="1" noEditPoints="1"/>
          </p:cNvSpPr>
          <p:nvPr/>
        </p:nvSpPr>
        <p:spPr bwMode="auto">
          <a:xfrm>
            <a:off x="6705600" y="3675063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1" name="Freeform 1730"/>
          <p:cNvSpPr>
            <a:spLocks noChangeAspect="1" noEditPoints="1"/>
          </p:cNvSpPr>
          <p:nvPr/>
        </p:nvSpPr>
        <p:spPr bwMode="auto">
          <a:xfrm>
            <a:off x="6727825" y="3675063"/>
            <a:ext cx="17463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2" name="Freeform 1731"/>
          <p:cNvSpPr>
            <a:spLocks noChangeAspect="1"/>
          </p:cNvSpPr>
          <p:nvPr/>
        </p:nvSpPr>
        <p:spPr bwMode="auto">
          <a:xfrm>
            <a:off x="6759575" y="3670300"/>
            <a:ext cx="22225" cy="26988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7"/>
                </a:lnTo>
                <a:lnTo>
                  <a:pt x="10" y="48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7"/>
                </a:lnTo>
                <a:lnTo>
                  <a:pt x="22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8" y="57"/>
                </a:lnTo>
                <a:lnTo>
                  <a:pt x="30" y="57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8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8"/>
                </a:lnTo>
                <a:lnTo>
                  <a:pt x="34" y="38"/>
                </a:lnTo>
                <a:lnTo>
                  <a:pt x="33" y="37"/>
                </a:lnTo>
                <a:lnTo>
                  <a:pt x="32" y="37"/>
                </a:lnTo>
                <a:lnTo>
                  <a:pt x="30" y="36"/>
                </a:lnTo>
                <a:lnTo>
                  <a:pt x="27" y="36"/>
                </a:lnTo>
                <a:lnTo>
                  <a:pt x="25" y="35"/>
                </a:lnTo>
                <a:lnTo>
                  <a:pt x="23" y="35"/>
                </a:lnTo>
                <a:lnTo>
                  <a:pt x="22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8"/>
                </a:lnTo>
                <a:lnTo>
                  <a:pt x="8" y="28"/>
                </a:lnTo>
                <a:lnTo>
                  <a:pt x="6" y="26"/>
                </a:lnTo>
                <a:lnTo>
                  <a:pt x="5" y="25"/>
                </a:lnTo>
                <a:lnTo>
                  <a:pt x="4" y="23"/>
                </a:lnTo>
                <a:lnTo>
                  <a:pt x="4" y="22"/>
                </a:lnTo>
                <a:lnTo>
                  <a:pt x="4" y="21"/>
                </a:lnTo>
                <a:lnTo>
                  <a:pt x="3" y="21"/>
                </a:lnTo>
                <a:lnTo>
                  <a:pt x="3" y="20"/>
                </a:lnTo>
                <a:lnTo>
                  <a:pt x="3" y="18"/>
                </a:lnTo>
                <a:lnTo>
                  <a:pt x="3" y="17"/>
                </a:lnTo>
                <a:lnTo>
                  <a:pt x="3" y="16"/>
                </a:lnTo>
                <a:lnTo>
                  <a:pt x="3" y="15"/>
                </a:lnTo>
                <a:lnTo>
                  <a:pt x="3" y="14"/>
                </a:lnTo>
                <a:lnTo>
                  <a:pt x="4" y="13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3" y="6"/>
                </a:lnTo>
                <a:lnTo>
                  <a:pt x="43" y="7"/>
                </a:lnTo>
                <a:lnTo>
                  <a:pt x="44" y="8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3"/>
                </a:lnTo>
                <a:lnTo>
                  <a:pt x="47" y="14"/>
                </a:lnTo>
                <a:lnTo>
                  <a:pt x="47" y="16"/>
                </a:lnTo>
                <a:lnTo>
                  <a:pt x="47" y="17"/>
                </a:lnTo>
                <a:lnTo>
                  <a:pt x="47" y="18"/>
                </a:lnTo>
                <a:lnTo>
                  <a:pt x="38" y="18"/>
                </a:lnTo>
                <a:lnTo>
                  <a:pt x="38" y="17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19" y="7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8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3" y="26"/>
                </a:lnTo>
                <a:lnTo>
                  <a:pt x="25" y="26"/>
                </a:lnTo>
                <a:lnTo>
                  <a:pt x="29" y="27"/>
                </a:lnTo>
                <a:lnTo>
                  <a:pt x="33" y="28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3" y="34"/>
                </a:lnTo>
                <a:lnTo>
                  <a:pt x="44" y="34"/>
                </a:lnTo>
                <a:lnTo>
                  <a:pt x="44" y="35"/>
                </a:lnTo>
                <a:lnTo>
                  <a:pt x="45" y="36"/>
                </a:lnTo>
                <a:lnTo>
                  <a:pt x="46" y="37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6" y="55"/>
                </a:lnTo>
                <a:lnTo>
                  <a:pt x="45" y="56"/>
                </a:lnTo>
                <a:lnTo>
                  <a:pt x="44" y="57"/>
                </a:lnTo>
                <a:lnTo>
                  <a:pt x="43" y="59"/>
                </a:lnTo>
                <a:lnTo>
                  <a:pt x="42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6" y="65"/>
                </a:lnTo>
                <a:lnTo>
                  <a:pt x="25" y="65"/>
                </a:lnTo>
                <a:lnTo>
                  <a:pt x="24" y="65"/>
                </a:lnTo>
                <a:lnTo>
                  <a:pt x="22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7"/>
                </a:lnTo>
                <a:lnTo>
                  <a:pt x="5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1"/>
                </a:lnTo>
                <a:lnTo>
                  <a:pt x="2" y="50"/>
                </a:lnTo>
                <a:lnTo>
                  <a:pt x="2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3" name="Freeform 1732"/>
          <p:cNvSpPr>
            <a:spLocks noChangeAspect="1" noEditPoints="1"/>
          </p:cNvSpPr>
          <p:nvPr/>
        </p:nvSpPr>
        <p:spPr bwMode="auto">
          <a:xfrm>
            <a:off x="6783388" y="3675063"/>
            <a:ext cx="20637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4" name="Rectangle 1733"/>
          <p:cNvSpPr>
            <a:spLocks noChangeAspect="1" noChangeArrowheads="1"/>
          </p:cNvSpPr>
          <p:nvPr/>
        </p:nvSpPr>
        <p:spPr bwMode="auto">
          <a:xfrm>
            <a:off x="6807200" y="3670300"/>
            <a:ext cx="4763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745" name="Freeform 1734"/>
          <p:cNvSpPr>
            <a:spLocks noChangeAspect="1" noEditPoints="1"/>
          </p:cNvSpPr>
          <p:nvPr/>
        </p:nvSpPr>
        <p:spPr bwMode="auto">
          <a:xfrm>
            <a:off x="6813550" y="3675063"/>
            <a:ext cx="17463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9" y="54"/>
                </a:lnTo>
                <a:lnTo>
                  <a:pt x="9" y="55"/>
                </a:lnTo>
                <a:lnTo>
                  <a:pt x="10" y="56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7" y="57"/>
                </a:lnTo>
                <a:lnTo>
                  <a:pt x="28" y="57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0" y="53"/>
                </a:lnTo>
                <a:lnTo>
                  <a:pt x="31" y="51"/>
                </a:lnTo>
                <a:lnTo>
                  <a:pt x="31" y="50"/>
                </a:lnTo>
                <a:lnTo>
                  <a:pt x="31" y="48"/>
                </a:lnTo>
                <a:lnTo>
                  <a:pt x="31" y="46"/>
                </a:lnTo>
                <a:lnTo>
                  <a:pt x="31" y="44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7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7" y="5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7" y="2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7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2" y="63"/>
                </a:lnTo>
                <a:lnTo>
                  <a:pt x="31" y="64"/>
                </a:lnTo>
                <a:lnTo>
                  <a:pt x="30" y="65"/>
                </a:lnTo>
                <a:lnTo>
                  <a:pt x="29" y="65"/>
                </a:lnTo>
                <a:lnTo>
                  <a:pt x="28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10" y="66"/>
                </a:lnTo>
                <a:lnTo>
                  <a:pt x="9" y="65"/>
                </a:lnTo>
                <a:lnTo>
                  <a:pt x="8" y="65"/>
                </a:lnTo>
                <a:lnTo>
                  <a:pt x="5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8"/>
                </a:lnTo>
                <a:lnTo>
                  <a:pt x="8" y="29"/>
                </a:lnTo>
                <a:lnTo>
                  <a:pt x="9" y="31"/>
                </a:lnTo>
                <a:lnTo>
                  <a:pt x="9" y="32"/>
                </a:lnTo>
                <a:lnTo>
                  <a:pt x="10" y="34"/>
                </a:lnTo>
                <a:lnTo>
                  <a:pt x="10" y="36"/>
                </a:lnTo>
                <a:lnTo>
                  <a:pt x="11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7" y="37"/>
                </a:lnTo>
                <a:lnTo>
                  <a:pt x="28" y="36"/>
                </a:lnTo>
                <a:lnTo>
                  <a:pt x="29" y="36"/>
                </a:lnTo>
                <a:lnTo>
                  <a:pt x="29" y="34"/>
                </a:lnTo>
                <a:lnTo>
                  <a:pt x="30" y="32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lnTo>
                  <a:pt x="31" y="24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6" name="Freeform 1735"/>
          <p:cNvSpPr>
            <a:spLocks noChangeAspect="1" noEditPoints="1"/>
          </p:cNvSpPr>
          <p:nvPr/>
        </p:nvSpPr>
        <p:spPr bwMode="auto">
          <a:xfrm>
            <a:off x="6835775" y="3675063"/>
            <a:ext cx="17463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4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7" name="Freeform 1736"/>
          <p:cNvSpPr>
            <a:spLocks noChangeAspect="1" noEditPoints="1"/>
          </p:cNvSpPr>
          <p:nvPr/>
        </p:nvSpPr>
        <p:spPr bwMode="auto">
          <a:xfrm>
            <a:off x="6856413" y="3670300"/>
            <a:ext cx="17462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8" name="Freeform 1737"/>
          <p:cNvSpPr>
            <a:spLocks noChangeAspect="1" noEditPoints="1"/>
          </p:cNvSpPr>
          <p:nvPr/>
        </p:nvSpPr>
        <p:spPr bwMode="auto">
          <a:xfrm>
            <a:off x="6877050" y="3675063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49" name="Freeform 1738"/>
          <p:cNvSpPr>
            <a:spLocks noChangeAspect="1"/>
          </p:cNvSpPr>
          <p:nvPr/>
        </p:nvSpPr>
        <p:spPr bwMode="auto">
          <a:xfrm>
            <a:off x="6797675" y="3751263"/>
            <a:ext cx="15875" cy="23812"/>
          </a:xfrm>
          <a:custGeom>
            <a:avLst/>
            <a:gdLst>
              <a:gd name="T0" fmla="*/ 0 w 36"/>
              <a:gd name="T1" fmla="*/ 2147483646 h 63"/>
              <a:gd name="T2" fmla="*/ 0 w 36"/>
              <a:gd name="T3" fmla="*/ 0 h 63"/>
              <a:gd name="T4" fmla="*/ 2147483646 w 36"/>
              <a:gd name="T5" fmla="*/ 0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0 w 36"/>
              <a:gd name="T13" fmla="*/ 2147483646 h 63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63"/>
              <a:gd name="T23" fmla="*/ 36 w 36"/>
              <a:gd name="T24" fmla="*/ 63 h 63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8" y="0"/>
                </a:lnTo>
                <a:lnTo>
                  <a:pt x="8" y="55"/>
                </a:lnTo>
                <a:lnTo>
                  <a:pt x="36" y="55"/>
                </a:lnTo>
                <a:lnTo>
                  <a:pt x="36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0" name="Freeform 1739"/>
          <p:cNvSpPr>
            <a:spLocks noChangeAspect="1" noEditPoints="1"/>
          </p:cNvSpPr>
          <p:nvPr/>
        </p:nvSpPr>
        <p:spPr bwMode="auto">
          <a:xfrm>
            <a:off x="6818313" y="375602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1" name="Freeform 1740"/>
          <p:cNvSpPr>
            <a:spLocks noChangeAspect="1" noEditPoints="1"/>
          </p:cNvSpPr>
          <p:nvPr/>
        </p:nvSpPr>
        <p:spPr bwMode="auto">
          <a:xfrm>
            <a:off x="6837363" y="3756025"/>
            <a:ext cx="19050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2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3"/>
                </a:lnTo>
                <a:lnTo>
                  <a:pt x="32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2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2" name="Freeform 1741"/>
          <p:cNvSpPr>
            <a:spLocks noChangeAspect="1" noEditPoints="1"/>
          </p:cNvSpPr>
          <p:nvPr/>
        </p:nvSpPr>
        <p:spPr bwMode="auto">
          <a:xfrm>
            <a:off x="6859588" y="3756025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9" y="5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3" name="Freeform 1742"/>
          <p:cNvSpPr>
            <a:spLocks noChangeAspect="1" noEditPoints="1"/>
          </p:cNvSpPr>
          <p:nvPr/>
        </p:nvSpPr>
        <p:spPr bwMode="auto">
          <a:xfrm>
            <a:off x="6881813" y="3756025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4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4" name="Freeform 1743"/>
          <p:cNvSpPr>
            <a:spLocks noChangeAspect="1" noEditPoints="1"/>
          </p:cNvSpPr>
          <p:nvPr/>
        </p:nvSpPr>
        <p:spPr bwMode="auto">
          <a:xfrm>
            <a:off x="6735763" y="3784600"/>
            <a:ext cx="19050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5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5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5" name="Freeform 1744"/>
          <p:cNvSpPr>
            <a:spLocks noChangeAspect="1" noEditPoints="1"/>
          </p:cNvSpPr>
          <p:nvPr/>
        </p:nvSpPr>
        <p:spPr bwMode="auto">
          <a:xfrm>
            <a:off x="6756400" y="3790950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6" name="Freeform 1745"/>
          <p:cNvSpPr>
            <a:spLocks noChangeAspect="1" noEditPoints="1"/>
          </p:cNvSpPr>
          <p:nvPr/>
        </p:nvSpPr>
        <p:spPr bwMode="auto">
          <a:xfrm>
            <a:off x="6791325" y="3784600"/>
            <a:ext cx="22225" cy="26988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7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8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7"/>
                </a:lnTo>
                <a:lnTo>
                  <a:pt x="42" y="28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6"/>
                </a:lnTo>
                <a:lnTo>
                  <a:pt x="32" y="36"/>
                </a:lnTo>
                <a:lnTo>
                  <a:pt x="31" y="36"/>
                </a:lnTo>
                <a:lnTo>
                  <a:pt x="29" y="37"/>
                </a:lnTo>
                <a:lnTo>
                  <a:pt x="27" y="37"/>
                </a:lnTo>
                <a:lnTo>
                  <a:pt x="26" y="37"/>
                </a:lnTo>
                <a:lnTo>
                  <a:pt x="23" y="37"/>
                </a:lnTo>
                <a:lnTo>
                  <a:pt x="8" y="37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8"/>
                </a:lnTo>
                <a:lnTo>
                  <a:pt x="30" y="28"/>
                </a:lnTo>
                <a:lnTo>
                  <a:pt x="31" y="27"/>
                </a:lnTo>
                <a:lnTo>
                  <a:pt x="32" y="27"/>
                </a:lnTo>
                <a:lnTo>
                  <a:pt x="34" y="26"/>
                </a:lnTo>
                <a:lnTo>
                  <a:pt x="35" y="26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2" y="10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3" y="7"/>
                </a:lnTo>
                <a:lnTo>
                  <a:pt x="8" y="7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7" name="Freeform 1746"/>
          <p:cNvSpPr>
            <a:spLocks noChangeAspect="1" noEditPoints="1"/>
          </p:cNvSpPr>
          <p:nvPr/>
        </p:nvSpPr>
        <p:spPr bwMode="auto">
          <a:xfrm>
            <a:off x="6815138" y="379095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8" name="Freeform 1747"/>
          <p:cNvSpPr>
            <a:spLocks noChangeAspect="1" noEditPoints="1"/>
          </p:cNvSpPr>
          <p:nvPr/>
        </p:nvSpPr>
        <p:spPr bwMode="auto">
          <a:xfrm>
            <a:off x="6837363" y="3784600"/>
            <a:ext cx="17462" cy="26988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7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8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8"/>
                </a:lnTo>
                <a:lnTo>
                  <a:pt x="8" y="18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8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6" y="55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7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8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8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59" name="Freeform 1748"/>
          <p:cNvSpPr>
            <a:spLocks noChangeAspect="1"/>
          </p:cNvSpPr>
          <p:nvPr/>
        </p:nvSpPr>
        <p:spPr bwMode="auto">
          <a:xfrm>
            <a:off x="6859588" y="3790950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9" y="5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0" name="Freeform 1749"/>
          <p:cNvSpPr>
            <a:spLocks noChangeAspect="1" noEditPoints="1"/>
          </p:cNvSpPr>
          <p:nvPr/>
        </p:nvSpPr>
        <p:spPr bwMode="auto">
          <a:xfrm>
            <a:off x="6872288" y="3790950"/>
            <a:ext cx="17462" cy="20638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0 w 41"/>
              <a:gd name="T19" fmla="*/ 2147483646 h 49"/>
              <a:gd name="T20" fmla="*/ 0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0 h 49"/>
              <a:gd name="T70" fmla="*/ 2147483646 w 41"/>
              <a:gd name="T71" fmla="*/ 0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2147483646 w 41"/>
              <a:gd name="T109" fmla="*/ 2147483646 h 49"/>
              <a:gd name="T110" fmla="*/ 2147483646 w 41"/>
              <a:gd name="T111" fmla="*/ 2147483646 h 49"/>
              <a:gd name="T112" fmla="*/ 2147483646 w 41"/>
              <a:gd name="T113" fmla="*/ 2147483646 h 49"/>
              <a:gd name="T114" fmla="*/ 2147483646 w 41"/>
              <a:gd name="T115" fmla="*/ 2147483646 h 49"/>
              <a:gd name="T116" fmla="*/ 2147483646 w 41"/>
              <a:gd name="T117" fmla="*/ 2147483646 h 49"/>
              <a:gd name="T118" fmla="*/ 2147483646 w 41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1"/>
              <a:gd name="T181" fmla="*/ 0 h 49"/>
              <a:gd name="T182" fmla="*/ 41 w 41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1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2" y="15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1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1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1" name="Freeform 1750"/>
          <p:cNvSpPr>
            <a:spLocks noChangeAspect="1"/>
          </p:cNvSpPr>
          <p:nvPr/>
        </p:nvSpPr>
        <p:spPr bwMode="auto">
          <a:xfrm>
            <a:off x="6892925" y="3790950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2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3"/>
                </a:lnTo>
                <a:lnTo>
                  <a:pt x="26" y="15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3" y="41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2" name="Freeform 1751"/>
          <p:cNvSpPr>
            <a:spLocks noChangeAspect="1" noEditPoints="1"/>
          </p:cNvSpPr>
          <p:nvPr/>
        </p:nvSpPr>
        <p:spPr bwMode="auto">
          <a:xfrm>
            <a:off x="7237413" y="3775075"/>
            <a:ext cx="26987" cy="25400"/>
          </a:xfrm>
          <a:custGeom>
            <a:avLst/>
            <a:gdLst>
              <a:gd name="T0" fmla="*/ 0 w 56"/>
              <a:gd name="T1" fmla="*/ 2147483646 h 63"/>
              <a:gd name="T2" fmla="*/ 2147483646 w 56"/>
              <a:gd name="T3" fmla="*/ 0 h 63"/>
              <a:gd name="T4" fmla="*/ 2147483646 w 56"/>
              <a:gd name="T5" fmla="*/ 0 h 63"/>
              <a:gd name="T6" fmla="*/ 2147483646 w 56"/>
              <a:gd name="T7" fmla="*/ 2147483646 h 63"/>
              <a:gd name="T8" fmla="*/ 2147483646 w 56"/>
              <a:gd name="T9" fmla="*/ 2147483646 h 63"/>
              <a:gd name="T10" fmla="*/ 2147483646 w 56"/>
              <a:gd name="T11" fmla="*/ 2147483646 h 63"/>
              <a:gd name="T12" fmla="*/ 2147483646 w 56"/>
              <a:gd name="T13" fmla="*/ 2147483646 h 63"/>
              <a:gd name="T14" fmla="*/ 2147483646 w 56"/>
              <a:gd name="T15" fmla="*/ 2147483646 h 63"/>
              <a:gd name="T16" fmla="*/ 0 w 56"/>
              <a:gd name="T17" fmla="*/ 2147483646 h 63"/>
              <a:gd name="T18" fmla="*/ 2147483646 w 56"/>
              <a:gd name="T19" fmla="*/ 2147483646 h 63"/>
              <a:gd name="T20" fmla="*/ 2147483646 w 56"/>
              <a:gd name="T21" fmla="*/ 2147483646 h 63"/>
              <a:gd name="T22" fmla="*/ 2147483646 w 56"/>
              <a:gd name="T23" fmla="*/ 2147483646 h 63"/>
              <a:gd name="T24" fmla="*/ 2147483646 w 56"/>
              <a:gd name="T25" fmla="*/ 2147483646 h 63"/>
              <a:gd name="T26" fmla="*/ 2147483646 w 56"/>
              <a:gd name="T27" fmla="*/ 2147483646 h 63"/>
              <a:gd name="T28" fmla="*/ 2147483646 w 56"/>
              <a:gd name="T29" fmla="*/ 2147483646 h 63"/>
              <a:gd name="T30" fmla="*/ 2147483646 w 56"/>
              <a:gd name="T31" fmla="*/ 2147483646 h 63"/>
              <a:gd name="T32" fmla="*/ 2147483646 w 56"/>
              <a:gd name="T33" fmla="*/ 2147483646 h 63"/>
              <a:gd name="T34" fmla="*/ 2147483646 w 56"/>
              <a:gd name="T35" fmla="*/ 2147483646 h 63"/>
              <a:gd name="T36" fmla="*/ 2147483646 w 56"/>
              <a:gd name="T37" fmla="*/ 2147483646 h 63"/>
              <a:gd name="T38" fmla="*/ 2147483646 w 56"/>
              <a:gd name="T39" fmla="*/ 2147483646 h 63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3"/>
              <a:gd name="T62" fmla="*/ 56 w 56"/>
              <a:gd name="T63" fmla="*/ 63 h 63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3">
                <a:moveTo>
                  <a:pt x="0" y="63"/>
                </a:moveTo>
                <a:lnTo>
                  <a:pt x="23" y="0"/>
                </a:lnTo>
                <a:lnTo>
                  <a:pt x="33" y="0"/>
                </a:lnTo>
                <a:lnTo>
                  <a:pt x="56" y="63"/>
                </a:lnTo>
                <a:lnTo>
                  <a:pt x="47" y="63"/>
                </a:lnTo>
                <a:lnTo>
                  <a:pt x="40" y="43"/>
                </a:lnTo>
                <a:lnTo>
                  <a:pt x="16" y="43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1" y="17"/>
                </a:lnTo>
                <a:lnTo>
                  <a:pt x="30" y="13"/>
                </a:lnTo>
                <a:lnTo>
                  <a:pt x="28" y="8"/>
                </a:lnTo>
                <a:lnTo>
                  <a:pt x="27" y="10"/>
                </a:lnTo>
                <a:lnTo>
                  <a:pt x="26" y="13"/>
                </a:lnTo>
                <a:lnTo>
                  <a:pt x="25" y="16"/>
                </a:lnTo>
                <a:lnTo>
                  <a:pt x="24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3" name="Freeform 1752"/>
          <p:cNvSpPr>
            <a:spLocks noChangeAspect="1"/>
          </p:cNvSpPr>
          <p:nvPr/>
        </p:nvSpPr>
        <p:spPr bwMode="auto">
          <a:xfrm>
            <a:off x="7265988" y="3781425"/>
            <a:ext cx="11112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8"/>
                </a:lnTo>
                <a:lnTo>
                  <a:pt x="12" y="8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4" name="Freeform 1753"/>
          <p:cNvSpPr>
            <a:spLocks noChangeAspect="1" noEditPoints="1"/>
          </p:cNvSpPr>
          <p:nvPr/>
        </p:nvSpPr>
        <p:spPr bwMode="auto">
          <a:xfrm>
            <a:off x="7278688" y="3775075"/>
            <a:ext cx="19050" cy="26988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2147483646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0 w 40"/>
              <a:gd name="T27" fmla="*/ 2147483646 h 64"/>
              <a:gd name="T28" fmla="*/ 0 w 40"/>
              <a:gd name="T29" fmla="*/ 2147483646 h 64"/>
              <a:gd name="T30" fmla="*/ 0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2147483646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64"/>
              <a:gd name="T164" fmla="*/ 40 w 40"/>
              <a:gd name="T165" fmla="*/ 64 h 64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64">
                <a:moveTo>
                  <a:pt x="32" y="49"/>
                </a:moveTo>
                <a:lnTo>
                  <a:pt x="40" y="50"/>
                </a:lnTo>
                <a:lnTo>
                  <a:pt x="40" y="51"/>
                </a:lnTo>
                <a:lnTo>
                  <a:pt x="39" y="51"/>
                </a:lnTo>
                <a:lnTo>
                  <a:pt x="39" y="53"/>
                </a:lnTo>
                <a:lnTo>
                  <a:pt x="37" y="54"/>
                </a:lnTo>
                <a:lnTo>
                  <a:pt x="37" y="56"/>
                </a:lnTo>
                <a:lnTo>
                  <a:pt x="36" y="56"/>
                </a:lnTo>
                <a:lnTo>
                  <a:pt x="36" y="58"/>
                </a:lnTo>
                <a:lnTo>
                  <a:pt x="35" y="59"/>
                </a:lnTo>
                <a:lnTo>
                  <a:pt x="34" y="59"/>
                </a:lnTo>
                <a:lnTo>
                  <a:pt x="34" y="60"/>
                </a:lnTo>
                <a:lnTo>
                  <a:pt x="32" y="61"/>
                </a:lnTo>
                <a:lnTo>
                  <a:pt x="31" y="61"/>
                </a:lnTo>
                <a:lnTo>
                  <a:pt x="30" y="62"/>
                </a:lnTo>
                <a:lnTo>
                  <a:pt x="29" y="63"/>
                </a:lnTo>
                <a:lnTo>
                  <a:pt x="27" y="63"/>
                </a:lnTo>
                <a:lnTo>
                  <a:pt x="26" y="64"/>
                </a:lnTo>
                <a:lnTo>
                  <a:pt x="24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8" y="61"/>
                </a:lnTo>
                <a:lnTo>
                  <a:pt x="7" y="60"/>
                </a:lnTo>
                <a:lnTo>
                  <a:pt x="5" y="58"/>
                </a:lnTo>
                <a:lnTo>
                  <a:pt x="4" y="57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3"/>
                </a:lnTo>
                <a:lnTo>
                  <a:pt x="5" y="23"/>
                </a:lnTo>
                <a:lnTo>
                  <a:pt x="5" y="22"/>
                </a:lnTo>
                <a:lnTo>
                  <a:pt x="7" y="20"/>
                </a:lnTo>
                <a:lnTo>
                  <a:pt x="8" y="19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4" y="22"/>
                </a:lnTo>
                <a:lnTo>
                  <a:pt x="34" y="23"/>
                </a:lnTo>
                <a:lnTo>
                  <a:pt x="35" y="23"/>
                </a:lnTo>
                <a:lnTo>
                  <a:pt x="36" y="26"/>
                </a:lnTo>
                <a:lnTo>
                  <a:pt x="37" y="28"/>
                </a:lnTo>
                <a:lnTo>
                  <a:pt x="37" y="29"/>
                </a:lnTo>
                <a:lnTo>
                  <a:pt x="39" y="30"/>
                </a:lnTo>
                <a:lnTo>
                  <a:pt x="39" y="31"/>
                </a:lnTo>
                <a:lnTo>
                  <a:pt x="39" y="32"/>
                </a:lnTo>
                <a:lnTo>
                  <a:pt x="40" y="34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2"/>
                </a:lnTo>
                <a:lnTo>
                  <a:pt x="7" y="42"/>
                </a:lnTo>
                <a:lnTo>
                  <a:pt x="7" y="44"/>
                </a:lnTo>
                <a:lnTo>
                  <a:pt x="7" y="46"/>
                </a:lnTo>
                <a:lnTo>
                  <a:pt x="8" y="47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3" y="54"/>
                </a:lnTo>
                <a:lnTo>
                  <a:pt x="14" y="56"/>
                </a:lnTo>
                <a:lnTo>
                  <a:pt x="15" y="56"/>
                </a:lnTo>
                <a:lnTo>
                  <a:pt x="16" y="57"/>
                </a:lnTo>
                <a:lnTo>
                  <a:pt x="17" y="57"/>
                </a:lnTo>
                <a:lnTo>
                  <a:pt x="18" y="57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6" y="56"/>
                </a:lnTo>
                <a:lnTo>
                  <a:pt x="27" y="56"/>
                </a:lnTo>
                <a:lnTo>
                  <a:pt x="28" y="54"/>
                </a:lnTo>
                <a:lnTo>
                  <a:pt x="29" y="53"/>
                </a:lnTo>
                <a:lnTo>
                  <a:pt x="30" y="52"/>
                </a:lnTo>
                <a:lnTo>
                  <a:pt x="31" y="51"/>
                </a:lnTo>
                <a:lnTo>
                  <a:pt x="32" y="49"/>
                </a:lnTo>
                <a:close/>
                <a:moveTo>
                  <a:pt x="7" y="34"/>
                </a:moveTo>
                <a:lnTo>
                  <a:pt x="32" y="34"/>
                </a:lnTo>
                <a:lnTo>
                  <a:pt x="32" y="33"/>
                </a:lnTo>
                <a:lnTo>
                  <a:pt x="32" y="32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8" y="27"/>
                </a:lnTo>
                <a:lnTo>
                  <a:pt x="27" y="26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3" y="23"/>
                </a:lnTo>
                <a:lnTo>
                  <a:pt x="22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close/>
                <a:moveTo>
                  <a:pt x="20" y="4"/>
                </a:moveTo>
                <a:lnTo>
                  <a:pt x="15" y="12"/>
                </a:lnTo>
                <a:lnTo>
                  <a:pt x="8" y="12"/>
                </a:lnTo>
                <a:lnTo>
                  <a:pt x="15" y="0"/>
                </a:lnTo>
                <a:lnTo>
                  <a:pt x="24" y="0"/>
                </a:lnTo>
                <a:lnTo>
                  <a:pt x="32" y="12"/>
                </a:lnTo>
                <a:lnTo>
                  <a:pt x="25" y="12"/>
                </a:lnTo>
                <a:lnTo>
                  <a:pt x="20" y="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5" name="Freeform 1754"/>
          <p:cNvSpPr>
            <a:spLocks noChangeAspect="1"/>
          </p:cNvSpPr>
          <p:nvPr/>
        </p:nvSpPr>
        <p:spPr bwMode="auto">
          <a:xfrm>
            <a:off x="7299325" y="3781425"/>
            <a:ext cx="17463" cy="20638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0 h 48"/>
              <a:gd name="T46" fmla="*/ 2147483646 w 36"/>
              <a:gd name="T47" fmla="*/ 0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2147483646 w 36"/>
              <a:gd name="T67" fmla="*/ 2147483646 h 48"/>
              <a:gd name="T68" fmla="*/ 2147483646 w 36"/>
              <a:gd name="T69" fmla="*/ 2147483646 h 48"/>
              <a:gd name="T70" fmla="*/ 2147483646 w 36"/>
              <a:gd name="T71" fmla="*/ 2147483646 h 48"/>
              <a:gd name="T72" fmla="*/ 2147483646 w 36"/>
              <a:gd name="T73" fmla="*/ 2147483646 h 48"/>
              <a:gd name="T74" fmla="*/ 2147483646 w 36"/>
              <a:gd name="T75" fmla="*/ 2147483646 h 48"/>
              <a:gd name="T76" fmla="*/ 2147483646 w 36"/>
              <a:gd name="T77" fmla="*/ 2147483646 h 48"/>
              <a:gd name="T78" fmla="*/ 2147483646 w 36"/>
              <a:gd name="T79" fmla="*/ 2147483646 h 48"/>
              <a:gd name="T80" fmla="*/ 2147483646 w 36"/>
              <a:gd name="T81" fmla="*/ 2147483646 h 48"/>
              <a:gd name="T82" fmla="*/ 2147483646 w 36"/>
              <a:gd name="T83" fmla="*/ 2147483646 h 48"/>
              <a:gd name="T84" fmla="*/ 2147483646 w 36"/>
              <a:gd name="T85" fmla="*/ 2147483646 h 48"/>
              <a:gd name="T86" fmla="*/ 2147483646 w 36"/>
              <a:gd name="T87" fmla="*/ 2147483646 h 48"/>
              <a:gd name="T88" fmla="*/ 2147483646 w 36"/>
              <a:gd name="T89" fmla="*/ 2147483646 h 48"/>
              <a:gd name="T90" fmla="*/ 2147483646 w 36"/>
              <a:gd name="T91" fmla="*/ 2147483646 h 48"/>
              <a:gd name="T92" fmla="*/ 2147483646 w 36"/>
              <a:gd name="T93" fmla="*/ 2147483646 h 48"/>
              <a:gd name="T94" fmla="*/ 2147483646 w 36"/>
              <a:gd name="T95" fmla="*/ 2147483646 h 48"/>
              <a:gd name="T96" fmla="*/ 2147483646 w 36"/>
              <a:gd name="T97" fmla="*/ 2147483646 h 48"/>
              <a:gd name="T98" fmla="*/ 2147483646 w 36"/>
              <a:gd name="T99" fmla="*/ 2147483646 h 48"/>
              <a:gd name="T100" fmla="*/ 2147483646 w 36"/>
              <a:gd name="T101" fmla="*/ 2147483646 h 48"/>
              <a:gd name="T102" fmla="*/ 2147483646 w 36"/>
              <a:gd name="T103" fmla="*/ 2147483646 h 48"/>
              <a:gd name="T104" fmla="*/ 2147483646 w 36"/>
              <a:gd name="T105" fmla="*/ 2147483646 h 48"/>
              <a:gd name="T106" fmla="*/ 2147483646 w 36"/>
              <a:gd name="T107" fmla="*/ 2147483646 h 48"/>
              <a:gd name="T108" fmla="*/ 2147483646 w 36"/>
              <a:gd name="T109" fmla="*/ 2147483646 h 48"/>
              <a:gd name="T110" fmla="*/ 2147483646 w 36"/>
              <a:gd name="T111" fmla="*/ 2147483646 h 48"/>
              <a:gd name="T112" fmla="*/ 2147483646 w 36"/>
              <a:gd name="T113" fmla="*/ 2147483646 h 48"/>
              <a:gd name="T114" fmla="*/ 0 w 36"/>
              <a:gd name="T115" fmla="*/ 2147483646 h 48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8"/>
              <a:gd name="T176" fmla="*/ 36 w 36"/>
              <a:gd name="T177" fmla="*/ 48 h 48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8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8"/>
                </a:lnTo>
                <a:lnTo>
                  <a:pt x="27" y="37"/>
                </a:lnTo>
                <a:lnTo>
                  <a:pt x="27" y="36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8"/>
                </a:lnTo>
                <a:lnTo>
                  <a:pt x="18" y="28"/>
                </a:lnTo>
                <a:lnTo>
                  <a:pt x="15" y="27"/>
                </a:lnTo>
                <a:lnTo>
                  <a:pt x="14" y="26"/>
                </a:lnTo>
                <a:lnTo>
                  <a:pt x="11" y="26"/>
                </a:lnTo>
                <a:lnTo>
                  <a:pt x="10" y="25"/>
                </a:lnTo>
                <a:lnTo>
                  <a:pt x="9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8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8"/>
                </a:lnTo>
                <a:lnTo>
                  <a:pt x="2" y="7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8" y="2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0" y="4"/>
                </a:lnTo>
                <a:lnTo>
                  <a:pt x="31" y="5"/>
                </a:lnTo>
                <a:lnTo>
                  <a:pt x="31" y="7"/>
                </a:lnTo>
                <a:lnTo>
                  <a:pt x="32" y="8"/>
                </a:lnTo>
                <a:lnTo>
                  <a:pt x="32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7"/>
                </a:lnTo>
                <a:lnTo>
                  <a:pt x="14" y="7"/>
                </a:lnTo>
                <a:lnTo>
                  <a:pt x="12" y="8"/>
                </a:lnTo>
                <a:lnTo>
                  <a:pt x="11" y="8"/>
                </a:lnTo>
                <a:lnTo>
                  <a:pt x="10" y="8"/>
                </a:lnTo>
                <a:lnTo>
                  <a:pt x="9" y="10"/>
                </a:lnTo>
                <a:lnTo>
                  <a:pt x="8" y="11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9" y="15"/>
                </a:lnTo>
                <a:lnTo>
                  <a:pt x="10" y="16"/>
                </a:lnTo>
                <a:lnTo>
                  <a:pt x="11" y="16"/>
                </a:lnTo>
                <a:lnTo>
                  <a:pt x="18" y="18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8" y="22"/>
                </a:lnTo>
                <a:lnTo>
                  <a:pt x="29" y="23"/>
                </a:lnTo>
                <a:lnTo>
                  <a:pt x="30" y="23"/>
                </a:lnTo>
                <a:lnTo>
                  <a:pt x="31" y="24"/>
                </a:lnTo>
                <a:lnTo>
                  <a:pt x="32" y="25"/>
                </a:lnTo>
                <a:lnTo>
                  <a:pt x="34" y="26"/>
                </a:lnTo>
                <a:lnTo>
                  <a:pt x="35" y="28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5" y="37"/>
                </a:lnTo>
                <a:lnTo>
                  <a:pt x="35" y="40"/>
                </a:lnTo>
                <a:lnTo>
                  <a:pt x="34" y="41"/>
                </a:lnTo>
                <a:lnTo>
                  <a:pt x="32" y="43"/>
                </a:lnTo>
                <a:lnTo>
                  <a:pt x="31" y="43"/>
                </a:lnTo>
                <a:lnTo>
                  <a:pt x="31" y="44"/>
                </a:lnTo>
                <a:lnTo>
                  <a:pt x="29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2" y="48"/>
                </a:lnTo>
                <a:lnTo>
                  <a:pt x="21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9" y="47"/>
                </a:lnTo>
                <a:lnTo>
                  <a:pt x="8" y="46"/>
                </a:lnTo>
                <a:lnTo>
                  <a:pt x="7" y="46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8"/>
                </a:lnTo>
                <a:lnTo>
                  <a:pt x="1" y="37"/>
                </a:lnTo>
                <a:lnTo>
                  <a:pt x="1" y="36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6" name="Freeform 1755"/>
          <p:cNvSpPr>
            <a:spLocks noChangeAspect="1"/>
          </p:cNvSpPr>
          <p:nvPr/>
        </p:nvSpPr>
        <p:spPr bwMode="auto">
          <a:xfrm>
            <a:off x="7421563" y="3684588"/>
            <a:ext cx="22225" cy="26987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1" y="52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2"/>
                </a:lnTo>
                <a:lnTo>
                  <a:pt x="13" y="32"/>
                </a:lnTo>
                <a:lnTo>
                  <a:pt x="11" y="32"/>
                </a:lnTo>
                <a:lnTo>
                  <a:pt x="11" y="31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1" y="13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3" y="22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1" y="64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7" name="Freeform 1756"/>
          <p:cNvSpPr>
            <a:spLocks noChangeAspect="1" noEditPoints="1"/>
          </p:cNvSpPr>
          <p:nvPr/>
        </p:nvSpPr>
        <p:spPr bwMode="auto">
          <a:xfrm>
            <a:off x="7446963" y="36909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4" y="8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8" name="Freeform 1757"/>
          <p:cNvSpPr>
            <a:spLocks noChangeAspect="1"/>
          </p:cNvSpPr>
          <p:nvPr/>
        </p:nvSpPr>
        <p:spPr bwMode="auto">
          <a:xfrm>
            <a:off x="7469188" y="3690938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69" name="Rectangle 1758"/>
          <p:cNvSpPr>
            <a:spLocks noChangeAspect="1" noChangeArrowheads="1"/>
          </p:cNvSpPr>
          <p:nvPr/>
        </p:nvSpPr>
        <p:spPr bwMode="auto">
          <a:xfrm>
            <a:off x="7491413" y="3708400"/>
            <a:ext cx="3175" cy="15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770" name="Freeform 1759"/>
          <p:cNvSpPr>
            <a:spLocks noChangeAspect="1"/>
          </p:cNvSpPr>
          <p:nvPr/>
        </p:nvSpPr>
        <p:spPr bwMode="auto">
          <a:xfrm>
            <a:off x="7513638" y="3684588"/>
            <a:ext cx="25400" cy="26987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29" y="40"/>
                </a:moveTo>
                <a:lnTo>
                  <a:pt x="29" y="32"/>
                </a:lnTo>
                <a:lnTo>
                  <a:pt x="55" y="32"/>
                </a:lnTo>
                <a:lnTo>
                  <a:pt x="55" y="56"/>
                </a:lnTo>
                <a:lnTo>
                  <a:pt x="53" y="57"/>
                </a:lnTo>
                <a:lnTo>
                  <a:pt x="51" y="58"/>
                </a:lnTo>
                <a:lnTo>
                  <a:pt x="50" y="59"/>
                </a:lnTo>
                <a:lnTo>
                  <a:pt x="48" y="60"/>
                </a:lnTo>
                <a:lnTo>
                  <a:pt x="47" y="61"/>
                </a:lnTo>
                <a:lnTo>
                  <a:pt x="46" y="62"/>
                </a:lnTo>
                <a:lnTo>
                  <a:pt x="44" y="62"/>
                </a:lnTo>
                <a:lnTo>
                  <a:pt x="43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3" y="66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5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2"/>
                </a:lnTo>
                <a:lnTo>
                  <a:pt x="15" y="61"/>
                </a:lnTo>
                <a:lnTo>
                  <a:pt x="12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6"/>
                </a:lnTo>
                <a:lnTo>
                  <a:pt x="5" y="54"/>
                </a:lnTo>
                <a:lnTo>
                  <a:pt x="4" y="52"/>
                </a:lnTo>
                <a:lnTo>
                  <a:pt x="3" y="50"/>
                </a:lnTo>
                <a:lnTo>
                  <a:pt x="3" y="48"/>
                </a:lnTo>
                <a:lnTo>
                  <a:pt x="2" y="47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2"/>
                </a:lnTo>
                <a:lnTo>
                  <a:pt x="2" y="20"/>
                </a:lnTo>
                <a:lnTo>
                  <a:pt x="2" y="19"/>
                </a:lnTo>
                <a:lnTo>
                  <a:pt x="3" y="18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6" y="10"/>
                </a:lnTo>
                <a:lnTo>
                  <a:pt x="8" y="9"/>
                </a:lnTo>
                <a:lnTo>
                  <a:pt x="8" y="8"/>
                </a:lnTo>
                <a:lnTo>
                  <a:pt x="9" y="8"/>
                </a:lnTo>
                <a:lnTo>
                  <a:pt x="10" y="6"/>
                </a:lnTo>
                <a:lnTo>
                  <a:pt x="11" y="6"/>
                </a:lnTo>
                <a:lnTo>
                  <a:pt x="12" y="5"/>
                </a:lnTo>
                <a:lnTo>
                  <a:pt x="13" y="5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8" y="0"/>
                </a:lnTo>
                <a:lnTo>
                  <a:pt x="29" y="0"/>
                </a:lnTo>
                <a:lnTo>
                  <a:pt x="31" y="0"/>
                </a:lnTo>
                <a:lnTo>
                  <a:pt x="32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3" y="3"/>
                </a:lnTo>
                <a:lnTo>
                  <a:pt x="45" y="5"/>
                </a:lnTo>
                <a:lnTo>
                  <a:pt x="46" y="5"/>
                </a:lnTo>
                <a:lnTo>
                  <a:pt x="46" y="6"/>
                </a:lnTo>
                <a:lnTo>
                  <a:pt x="47" y="7"/>
                </a:lnTo>
                <a:lnTo>
                  <a:pt x="48" y="8"/>
                </a:lnTo>
                <a:lnTo>
                  <a:pt x="49" y="9"/>
                </a:lnTo>
                <a:lnTo>
                  <a:pt x="50" y="10"/>
                </a:lnTo>
                <a:lnTo>
                  <a:pt x="50" y="11"/>
                </a:lnTo>
                <a:lnTo>
                  <a:pt x="51" y="13"/>
                </a:lnTo>
                <a:lnTo>
                  <a:pt x="52" y="15"/>
                </a:lnTo>
                <a:lnTo>
                  <a:pt x="52" y="16"/>
                </a:lnTo>
                <a:lnTo>
                  <a:pt x="53" y="18"/>
                </a:lnTo>
                <a:lnTo>
                  <a:pt x="53" y="19"/>
                </a:lnTo>
                <a:lnTo>
                  <a:pt x="46" y="21"/>
                </a:lnTo>
                <a:lnTo>
                  <a:pt x="45" y="19"/>
                </a:lnTo>
                <a:lnTo>
                  <a:pt x="45" y="18"/>
                </a:lnTo>
                <a:lnTo>
                  <a:pt x="44" y="17"/>
                </a:lnTo>
                <a:lnTo>
                  <a:pt x="44" y="16"/>
                </a:lnTo>
                <a:lnTo>
                  <a:pt x="43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0" y="20"/>
                </a:lnTo>
                <a:lnTo>
                  <a:pt x="10" y="22"/>
                </a:lnTo>
                <a:lnTo>
                  <a:pt x="9" y="24"/>
                </a:lnTo>
                <a:lnTo>
                  <a:pt x="9" y="25"/>
                </a:lnTo>
                <a:lnTo>
                  <a:pt x="9" y="27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5"/>
                </a:lnTo>
                <a:lnTo>
                  <a:pt x="8" y="37"/>
                </a:lnTo>
                <a:lnTo>
                  <a:pt x="8" y="39"/>
                </a:lnTo>
                <a:lnTo>
                  <a:pt x="9" y="40"/>
                </a:lnTo>
                <a:lnTo>
                  <a:pt x="9" y="42"/>
                </a:lnTo>
                <a:lnTo>
                  <a:pt x="9" y="44"/>
                </a:lnTo>
                <a:lnTo>
                  <a:pt x="10" y="46"/>
                </a:lnTo>
                <a:lnTo>
                  <a:pt x="11" y="47"/>
                </a:lnTo>
                <a:lnTo>
                  <a:pt x="11" y="48"/>
                </a:lnTo>
                <a:lnTo>
                  <a:pt x="12" y="49"/>
                </a:lnTo>
                <a:lnTo>
                  <a:pt x="13" y="50"/>
                </a:lnTo>
                <a:lnTo>
                  <a:pt x="15" y="51"/>
                </a:lnTo>
                <a:lnTo>
                  <a:pt x="16" y="52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3" y="57"/>
                </a:lnTo>
                <a:lnTo>
                  <a:pt x="24" y="57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3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3" y="54"/>
                </a:lnTo>
                <a:lnTo>
                  <a:pt x="44" y="54"/>
                </a:lnTo>
                <a:lnTo>
                  <a:pt x="45" y="52"/>
                </a:lnTo>
                <a:lnTo>
                  <a:pt x="46" y="51"/>
                </a:lnTo>
                <a:lnTo>
                  <a:pt x="46" y="40"/>
                </a:lnTo>
                <a:lnTo>
                  <a:pt x="29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1" name="Freeform 1760"/>
          <p:cNvSpPr>
            <a:spLocks noChangeAspect="1" noEditPoints="1"/>
          </p:cNvSpPr>
          <p:nvPr/>
        </p:nvSpPr>
        <p:spPr bwMode="auto">
          <a:xfrm>
            <a:off x="7540625" y="369093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2" name="Freeform 1761"/>
          <p:cNvSpPr>
            <a:spLocks noChangeAspect="1" noEditPoints="1"/>
          </p:cNvSpPr>
          <p:nvPr/>
        </p:nvSpPr>
        <p:spPr bwMode="auto">
          <a:xfrm>
            <a:off x="7561263" y="369093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3" name="Freeform 1762"/>
          <p:cNvSpPr>
            <a:spLocks noChangeAspect="1"/>
          </p:cNvSpPr>
          <p:nvPr/>
        </p:nvSpPr>
        <p:spPr bwMode="auto">
          <a:xfrm>
            <a:off x="7583488" y="3690938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2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4" name="Freeform 1763"/>
          <p:cNvSpPr>
            <a:spLocks noChangeAspect="1" noEditPoints="1"/>
          </p:cNvSpPr>
          <p:nvPr/>
        </p:nvSpPr>
        <p:spPr bwMode="auto">
          <a:xfrm>
            <a:off x="7596188" y="3690938"/>
            <a:ext cx="17462" cy="26987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5" name="Freeform 1764"/>
          <p:cNvSpPr>
            <a:spLocks noChangeAspect="1" noEditPoints="1"/>
          </p:cNvSpPr>
          <p:nvPr/>
        </p:nvSpPr>
        <p:spPr bwMode="auto">
          <a:xfrm>
            <a:off x="7618413" y="3684588"/>
            <a:ext cx="4762" cy="25400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6" name="Freeform 1765"/>
          <p:cNvSpPr>
            <a:spLocks noChangeAspect="1"/>
          </p:cNvSpPr>
          <p:nvPr/>
        </p:nvSpPr>
        <p:spPr bwMode="auto">
          <a:xfrm>
            <a:off x="7627938" y="3690938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7" name="Freeform 1766"/>
          <p:cNvSpPr>
            <a:spLocks noChangeAspect="1" noEditPoints="1"/>
          </p:cNvSpPr>
          <p:nvPr/>
        </p:nvSpPr>
        <p:spPr bwMode="auto">
          <a:xfrm>
            <a:off x="7648575" y="3690938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8" name="Freeform 1767"/>
          <p:cNvSpPr>
            <a:spLocks noChangeAspect="1" noEditPoints="1"/>
          </p:cNvSpPr>
          <p:nvPr/>
        </p:nvSpPr>
        <p:spPr bwMode="auto">
          <a:xfrm>
            <a:off x="7464425" y="3713163"/>
            <a:ext cx="25400" cy="23812"/>
          </a:xfrm>
          <a:custGeom>
            <a:avLst/>
            <a:gdLst>
              <a:gd name="T0" fmla="*/ 0 w 55"/>
              <a:gd name="T1" fmla="*/ 2147483646 h 64"/>
              <a:gd name="T2" fmla="*/ 2147483646 w 55"/>
              <a:gd name="T3" fmla="*/ 0 h 64"/>
              <a:gd name="T4" fmla="*/ 2147483646 w 55"/>
              <a:gd name="T5" fmla="*/ 0 h 64"/>
              <a:gd name="T6" fmla="*/ 2147483646 w 55"/>
              <a:gd name="T7" fmla="*/ 2147483646 h 64"/>
              <a:gd name="T8" fmla="*/ 2147483646 w 55"/>
              <a:gd name="T9" fmla="*/ 2147483646 h 64"/>
              <a:gd name="T10" fmla="*/ 2147483646 w 55"/>
              <a:gd name="T11" fmla="*/ 2147483646 h 64"/>
              <a:gd name="T12" fmla="*/ 2147483646 w 55"/>
              <a:gd name="T13" fmla="*/ 2147483646 h 64"/>
              <a:gd name="T14" fmla="*/ 2147483646 w 55"/>
              <a:gd name="T15" fmla="*/ 2147483646 h 64"/>
              <a:gd name="T16" fmla="*/ 0 w 55"/>
              <a:gd name="T17" fmla="*/ 2147483646 h 64"/>
              <a:gd name="T18" fmla="*/ 2147483646 w 55"/>
              <a:gd name="T19" fmla="*/ 2147483646 h 64"/>
              <a:gd name="T20" fmla="*/ 2147483646 w 55"/>
              <a:gd name="T21" fmla="*/ 2147483646 h 64"/>
              <a:gd name="T22" fmla="*/ 2147483646 w 55"/>
              <a:gd name="T23" fmla="*/ 2147483646 h 64"/>
              <a:gd name="T24" fmla="*/ 2147483646 w 55"/>
              <a:gd name="T25" fmla="*/ 2147483646 h 64"/>
              <a:gd name="T26" fmla="*/ 2147483646 w 55"/>
              <a:gd name="T27" fmla="*/ 2147483646 h 64"/>
              <a:gd name="T28" fmla="*/ 2147483646 w 55"/>
              <a:gd name="T29" fmla="*/ 2147483646 h 64"/>
              <a:gd name="T30" fmla="*/ 2147483646 w 55"/>
              <a:gd name="T31" fmla="*/ 2147483646 h 64"/>
              <a:gd name="T32" fmla="*/ 2147483646 w 55"/>
              <a:gd name="T33" fmla="*/ 2147483646 h 64"/>
              <a:gd name="T34" fmla="*/ 2147483646 w 55"/>
              <a:gd name="T35" fmla="*/ 2147483646 h 64"/>
              <a:gd name="T36" fmla="*/ 2147483646 w 55"/>
              <a:gd name="T37" fmla="*/ 2147483646 h 64"/>
              <a:gd name="T38" fmla="*/ 2147483646 w 55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5"/>
              <a:gd name="T61" fmla="*/ 0 h 64"/>
              <a:gd name="T62" fmla="*/ 55 w 55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5" h="64">
                <a:moveTo>
                  <a:pt x="0" y="64"/>
                </a:moveTo>
                <a:lnTo>
                  <a:pt x="23" y="0"/>
                </a:lnTo>
                <a:lnTo>
                  <a:pt x="32" y="0"/>
                </a:lnTo>
                <a:lnTo>
                  <a:pt x="55" y="64"/>
                </a:lnTo>
                <a:lnTo>
                  <a:pt x="47" y="64"/>
                </a:lnTo>
                <a:lnTo>
                  <a:pt x="40" y="44"/>
                </a:lnTo>
                <a:lnTo>
                  <a:pt x="15" y="44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17" y="36"/>
                </a:moveTo>
                <a:lnTo>
                  <a:pt x="37" y="36"/>
                </a:lnTo>
                <a:lnTo>
                  <a:pt x="32" y="20"/>
                </a:lnTo>
                <a:lnTo>
                  <a:pt x="30" y="17"/>
                </a:lnTo>
                <a:lnTo>
                  <a:pt x="29" y="14"/>
                </a:lnTo>
                <a:lnTo>
                  <a:pt x="28" y="8"/>
                </a:lnTo>
                <a:lnTo>
                  <a:pt x="27" y="10"/>
                </a:lnTo>
                <a:lnTo>
                  <a:pt x="26" y="14"/>
                </a:lnTo>
                <a:lnTo>
                  <a:pt x="25" y="16"/>
                </a:lnTo>
                <a:lnTo>
                  <a:pt x="24" y="19"/>
                </a:lnTo>
                <a:lnTo>
                  <a:pt x="17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79" name="Freeform 1768"/>
          <p:cNvSpPr>
            <a:spLocks noChangeAspect="1"/>
          </p:cNvSpPr>
          <p:nvPr/>
        </p:nvSpPr>
        <p:spPr bwMode="auto">
          <a:xfrm>
            <a:off x="7491413" y="3719513"/>
            <a:ext cx="17462" cy="17462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5" y="47"/>
                </a:moveTo>
                <a:lnTo>
                  <a:pt x="0" y="0"/>
                </a:lnTo>
                <a:lnTo>
                  <a:pt x="8" y="0"/>
                </a:lnTo>
                <a:lnTo>
                  <a:pt x="17" y="28"/>
                </a:lnTo>
                <a:lnTo>
                  <a:pt x="18" y="32"/>
                </a:lnTo>
                <a:lnTo>
                  <a:pt x="19" y="34"/>
                </a:lnTo>
                <a:lnTo>
                  <a:pt x="20" y="38"/>
                </a:lnTo>
                <a:lnTo>
                  <a:pt x="20" y="36"/>
                </a:lnTo>
                <a:lnTo>
                  <a:pt x="21" y="33"/>
                </a:lnTo>
                <a:lnTo>
                  <a:pt x="22" y="29"/>
                </a:lnTo>
                <a:lnTo>
                  <a:pt x="32" y="0"/>
                </a:lnTo>
                <a:lnTo>
                  <a:pt x="39" y="0"/>
                </a:lnTo>
                <a:lnTo>
                  <a:pt x="25" y="47"/>
                </a:lnTo>
                <a:lnTo>
                  <a:pt x="15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0" name="Freeform 1769"/>
          <p:cNvSpPr>
            <a:spLocks noChangeAspect="1" noEditPoints="1"/>
          </p:cNvSpPr>
          <p:nvPr/>
        </p:nvSpPr>
        <p:spPr bwMode="auto">
          <a:xfrm>
            <a:off x="7508875" y="371792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1" name="Rectangle 1770"/>
          <p:cNvSpPr>
            <a:spLocks noChangeAspect="1" noChangeArrowheads="1"/>
          </p:cNvSpPr>
          <p:nvPr/>
        </p:nvSpPr>
        <p:spPr bwMode="auto">
          <a:xfrm>
            <a:off x="7531100" y="3713163"/>
            <a:ext cx="1588" cy="23812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782" name="Freeform 1771"/>
          <p:cNvSpPr>
            <a:spLocks noChangeAspect="1" noEditPoints="1"/>
          </p:cNvSpPr>
          <p:nvPr/>
        </p:nvSpPr>
        <p:spPr bwMode="auto">
          <a:xfrm>
            <a:off x="7537450" y="3713163"/>
            <a:ext cx="3175" cy="23812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3" name="Freeform 1772"/>
          <p:cNvSpPr>
            <a:spLocks noChangeAspect="1"/>
          </p:cNvSpPr>
          <p:nvPr/>
        </p:nvSpPr>
        <p:spPr bwMode="auto">
          <a:xfrm>
            <a:off x="7546975" y="3717925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4" name="Freeform 1773"/>
          <p:cNvSpPr>
            <a:spLocks noChangeAspect="1" noEditPoints="1"/>
          </p:cNvSpPr>
          <p:nvPr/>
        </p:nvSpPr>
        <p:spPr bwMode="auto">
          <a:xfrm>
            <a:off x="7566025" y="37179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7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7" y="37"/>
                </a:lnTo>
                <a:lnTo>
                  <a:pt x="37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5" name="Freeform 1774"/>
          <p:cNvSpPr>
            <a:spLocks noChangeAspect="1" noEditPoints="1"/>
          </p:cNvSpPr>
          <p:nvPr/>
        </p:nvSpPr>
        <p:spPr bwMode="auto">
          <a:xfrm>
            <a:off x="7292975" y="3905250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6" name="Freeform 1775"/>
          <p:cNvSpPr>
            <a:spLocks noChangeAspect="1"/>
          </p:cNvSpPr>
          <p:nvPr/>
        </p:nvSpPr>
        <p:spPr bwMode="auto">
          <a:xfrm>
            <a:off x="7138988" y="3860800"/>
            <a:ext cx="26987" cy="25400"/>
          </a:xfrm>
          <a:custGeom>
            <a:avLst/>
            <a:gdLst>
              <a:gd name="T0" fmla="*/ 2147483646 w 55"/>
              <a:gd name="T1" fmla="*/ 2147483646 h 66"/>
              <a:gd name="T2" fmla="*/ 2147483646 w 55"/>
              <a:gd name="T3" fmla="*/ 2147483646 h 66"/>
              <a:gd name="T4" fmla="*/ 2147483646 w 55"/>
              <a:gd name="T5" fmla="*/ 2147483646 h 66"/>
              <a:gd name="T6" fmla="*/ 2147483646 w 55"/>
              <a:gd name="T7" fmla="*/ 2147483646 h 66"/>
              <a:gd name="T8" fmla="*/ 2147483646 w 55"/>
              <a:gd name="T9" fmla="*/ 2147483646 h 66"/>
              <a:gd name="T10" fmla="*/ 2147483646 w 55"/>
              <a:gd name="T11" fmla="*/ 2147483646 h 66"/>
              <a:gd name="T12" fmla="*/ 2147483646 w 55"/>
              <a:gd name="T13" fmla="*/ 2147483646 h 66"/>
              <a:gd name="T14" fmla="*/ 2147483646 w 55"/>
              <a:gd name="T15" fmla="*/ 2147483646 h 66"/>
              <a:gd name="T16" fmla="*/ 2147483646 w 55"/>
              <a:gd name="T17" fmla="*/ 2147483646 h 66"/>
              <a:gd name="T18" fmla="*/ 2147483646 w 55"/>
              <a:gd name="T19" fmla="*/ 2147483646 h 66"/>
              <a:gd name="T20" fmla="*/ 2147483646 w 55"/>
              <a:gd name="T21" fmla="*/ 2147483646 h 66"/>
              <a:gd name="T22" fmla="*/ 2147483646 w 55"/>
              <a:gd name="T23" fmla="*/ 2147483646 h 66"/>
              <a:gd name="T24" fmla="*/ 2147483646 w 55"/>
              <a:gd name="T25" fmla="*/ 2147483646 h 66"/>
              <a:gd name="T26" fmla="*/ 2147483646 w 55"/>
              <a:gd name="T27" fmla="*/ 2147483646 h 66"/>
              <a:gd name="T28" fmla="*/ 2147483646 w 55"/>
              <a:gd name="T29" fmla="*/ 2147483646 h 66"/>
              <a:gd name="T30" fmla="*/ 0 w 55"/>
              <a:gd name="T31" fmla="*/ 2147483646 h 66"/>
              <a:gd name="T32" fmla="*/ 0 w 55"/>
              <a:gd name="T33" fmla="*/ 2147483646 h 66"/>
              <a:gd name="T34" fmla="*/ 0 w 55"/>
              <a:gd name="T35" fmla="*/ 2147483646 h 66"/>
              <a:gd name="T36" fmla="*/ 2147483646 w 55"/>
              <a:gd name="T37" fmla="*/ 2147483646 h 66"/>
              <a:gd name="T38" fmla="*/ 2147483646 w 55"/>
              <a:gd name="T39" fmla="*/ 2147483646 h 66"/>
              <a:gd name="T40" fmla="*/ 2147483646 w 55"/>
              <a:gd name="T41" fmla="*/ 2147483646 h 66"/>
              <a:gd name="T42" fmla="*/ 2147483646 w 55"/>
              <a:gd name="T43" fmla="*/ 2147483646 h 66"/>
              <a:gd name="T44" fmla="*/ 2147483646 w 55"/>
              <a:gd name="T45" fmla="*/ 2147483646 h 66"/>
              <a:gd name="T46" fmla="*/ 2147483646 w 55"/>
              <a:gd name="T47" fmla="*/ 2147483646 h 66"/>
              <a:gd name="T48" fmla="*/ 2147483646 w 55"/>
              <a:gd name="T49" fmla="*/ 2147483646 h 66"/>
              <a:gd name="T50" fmla="*/ 2147483646 w 55"/>
              <a:gd name="T51" fmla="*/ 0 h 66"/>
              <a:gd name="T52" fmla="*/ 2147483646 w 55"/>
              <a:gd name="T53" fmla="*/ 0 h 66"/>
              <a:gd name="T54" fmla="*/ 2147483646 w 55"/>
              <a:gd name="T55" fmla="*/ 0 h 66"/>
              <a:gd name="T56" fmla="*/ 2147483646 w 55"/>
              <a:gd name="T57" fmla="*/ 2147483646 h 66"/>
              <a:gd name="T58" fmla="*/ 2147483646 w 55"/>
              <a:gd name="T59" fmla="*/ 2147483646 h 66"/>
              <a:gd name="T60" fmla="*/ 2147483646 w 55"/>
              <a:gd name="T61" fmla="*/ 2147483646 h 66"/>
              <a:gd name="T62" fmla="*/ 2147483646 w 55"/>
              <a:gd name="T63" fmla="*/ 2147483646 h 66"/>
              <a:gd name="T64" fmla="*/ 2147483646 w 55"/>
              <a:gd name="T65" fmla="*/ 2147483646 h 66"/>
              <a:gd name="T66" fmla="*/ 2147483646 w 55"/>
              <a:gd name="T67" fmla="*/ 2147483646 h 66"/>
              <a:gd name="T68" fmla="*/ 2147483646 w 55"/>
              <a:gd name="T69" fmla="*/ 2147483646 h 66"/>
              <a:gd name="T70" fmla="*/ 2147483646 w 55"/>
              <a:gd name="T71" fmla="*/ 2147483646 h 66"/>
              <a:gd name="T72" fmla="*/ 2147483646 w 55"/>
              <a:gd name="T73" fmla="*/ 2147483646 h 66"/>
              <a:gd name="T74" fmla="*/ 2147483646 w 55"/>
              <a:gd name="T75" fmla="*/ 2147483646 h 66"/>
              <a:gd name="T76" fmla="*/ 2147483646 w 55"/>
              <a:gd name="T77" fmla="*/ 2147483646 h 66"/>
              <a:gd name="T78" fmla="*/ 2147483646 w 55"/>
              <a:gd name="T79" fmla="*/ 2147483646 h 66"/>
              <a:gd name="T80" fmla="*/ 2147483646 w 55"/>
              <a:gd name="T81" fmla="*/ 2147483646 h 66"/>
              <a:gd name="T82" fmla="*/ 2147483646 w 55"/>
              <a:gd name="T83" fmla="*/ 2147483646 h 66"/>
              <a:gd name="T84" fmla="*/ 2147483646 w 55"/>
              <a:gd name="T85" fmla="*/ 2147483646 h 66"/>
              <a:gd name="T86" fmla="*/ 2147483646 w 55"/>
              <a:gd name="T87" fmla="*/ 2147483646 h 66"/>
              <a:gd name="T88" fmla="*/ 2147483646 w 55"/>
              <a:gd name="T89" fmla="*/ 2147483646 h 66"/>
              <a:gd name="T90" fmla="*/ 2147483646 w 55"/>
              <a:gd name="T91" fmla="*/ 2147483646 h 66"/>
              <a:gd name="T92" fmla="*/ 2147483646 w 55"/>
              <a:gd name="T93" fmla="*/ 2147483646 h 66"/>
              <a:gd name="T94" fmla="*/ 2147483646 w 55"/>
              <a:gd name="T95" fmla="*/ 2147483646 h 66"/>
              <a:gd name="T96" fmla="*/ 2147483646 w 55"/>
              <a:gd name="T97" fmla="*/ 2147483646 h 66"/>
              <a:gd name="T98" fmla="*/ 2147483646 w 55"/>
              <a:gd name="T99" fmla="*/ 2147483646 h 66"/>
              <a:gd name="T100" fmla="*/ 2147483646 w 55"/>
              <a:gd name="T101" fmla="*/ 2147483646 h 66"/>
              <a:gd name="T102" fmla="*/ 2147483646 w 55"/>
              <a:gd name="T103" fmla="*/ 2147483646 h 66"/>
              <a:gd name="T104" fmla="*/ 2147483646 w 55"/>
              <a:gd name="T105" fmla="*/ 2147483646 h 66"/>
              <a:gd name="T106" fmla="*/ 2147483646 w 55"/>
              <a:gd name="T107" fmla="*/ 2147483646 h 66"/>
              <a:gd name="T108" fmla="*/ 2147483646 w 55"/>
              <a:gd name="T109" fmla="*/ 2147483646 h 66"/>
              <a:gd name="T110" fmla="*/ 2147483646 w 55"/>
              <a:gd name="T111" fmla="*/ 2147483646 h 66"/>
              <a:gd name="T112" fmla="*/ 2147483646 w 55"/>
              <a:gd name="T113" fmla="*/ 2147483646 h 66"/>
              <a:gd name="T114" fmla="*/ 2147483646 w 55"/>
              <a:gd name="T115" fmla="*/ 2147483646 h 66"/>
              <a:gd name="T116" fmla="*/ 2147483646 w 55"/>
              <a:gd name="T117" fmla="*/ 2147483646 h 66"/>
              <a:gd name="T118" fmla="*/ 2147483646 w 55"/>
              <a:gd name="T119" fmla="*/ 2147483646 h 66"/>
              <a:gd name="T120" fmla="*/ 2147483646 w 55"/>
              <a:gd name="T121" fmla="*/ 2147483646 h 66"/>
              <a:gd name="T122" fmla="*/ 2147483646 w 55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6"/>
              <a:gd name="T188" fmla="*/ 55 w 55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6">
                <a:moveTo>
                  <a:pt x="30" y="40"/>
                </a:moveTo>
                <a:lnTo>
                  <a:pt x="30" y="33"/>
                </a:lnTo>
                <a:lnTo>
                  <a:pt x="55" y="33"/>
                </a:lnTo>
                <a:lnTo>
                  <a:pt x="55" y="56"/>
                </a:lnTo>
                <a:lnTo>
                  <a:pt x="54" y="57"/>
                </a:lnTo>
                <a:lnTo>
                  <a:pt x="52" y="58"/>
                </a:lnTo>
                <a:lnTo>
                  <a:pt x="51" y="59"/>
                </a:lnTo>
                <a:lnTo>
                  <a:pt x="49" y="60"/>
                </a:lnTo>
                <a:lnTo>
                  <a:pt x="48" y="62"/>
                </a:lnTo>
                <a:lnTo>
                  <a:pt x="47" y="63"/>
                </a:lnTo>
                <a:lnTo>
                  <a:pt x="45" y="63"/>
                </a:lnTo>
                <a:lnTo>
                  <a:pt x="44" y="64"/>
                </a:lnTo>
                <a:lnTo>
                  <a:pt x="41" y="64"/>
                </a:lnTo>
                <a:lnTo>
                  <a:pt x="40" y="65"/>
                </a:lnTo>
                <a:lnTo>
                  <a:pt x="38" y="65"/>
                </a:lnTo>
                <a:lnTo>
                  <a:pt x="37" y="65"/>
                </a:lnTo>
                <a:lnTo>
                  <a:pt x="35" y="66"/>
                </a:lnTo>
                <a:lnTo>
                  <a:pt x="34" y="66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9" y="66"/>
                </a:lnTo>
                <a:lnTo>
                  <a:pt x="27" y="66"/>
                </a:lnTo>
                <a:lnTo>
                  <a:pt x="26" y="66"/>
                </a:lnTo>
                <a:lnTo>
                  <a:pt x="25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7" y="64"/>
                </a:lnTo>
                <a:lnTo>
                  <a:pt x="16" y="63"/>
                </a:lnTo>
                <a:lnTo>
                  <a:pt x="15" y="62"/>
                </a:lnTo>
                <a:lnTo>
                  <a:pt x="13" y="60"/>
                </a:lnTo>
                <a:lnTo>
                  <a:pt x="11" y="59"/>
                </a:lnTo>
                <a:lnTo>
                  <a:pt x="10" y="58"/>
                </a:lnTo>
                <a:lnTo>
                  <a:pt x="9" y="57"/>
                </a:lnTo>
                <a:lnTo>
                  <a:pt x="8" y="56"/>
                </a:lnTo>
                <a:lnTo>
                  <a:pt x="6" y="54"/>
                </a:lnTo>
                <a:lnTo>
                  <a:pt x="5" y="53"/>
                </a:lnTo>
                <a:lnTo>
                  <a:pt x="4" y="50"/>
                </a:lnTo>
                <a:lnTo>
                  <a:pt x="4" y="48"/>
                </a:lnTo>
                <a:lnTo>
                  <a:pt x="3" y="47"/>
                </a:lnTo>
                <a:lnTo>
                  <a:pt x="3" y="46"/>
                </a:lnTo>
                <a:lnTo>
                  <a:pt x="1" y="45"/>
                </a:lnTo>
                <a:lnTo>
                  <a:pt x="1" y="44"/>
                </a:lnTo>
                <a:lnTo>
                  <a:pt x="1" y="43"/>
                </a:lnTo>
                <a:lnTo>
                  <a:pt x="0" y="40"/>
                </a:lnTo>
                <a:lnTo>
                  <a:pt x="0" y="39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1" y="25"/>
                </a:lnTo>
                <a:lnTo>
                  <a:pt x="1" y="24"/>
                </a:lnTo>
                <a:lnTo>
                  <a:pt x="1" y="23"/>
                </a:lnTo>
                <a:lnTo>
                  <a:pt x="3" y="20"/>
                </a:lnTo>
                <a:lnTo>
                  <a:pt x="3" y="19"/>
                </a:lnTo>
                <a:lnTo>
                  <a:pt x="4" y="18"/>
                </a:lnTo>
                <a:lnTo>
                  <a:pt x="4" y="16"/>
                </a:lnTo>
                <a:lnTo>
                  <a:pt x="5" y="14"/>
                </a:lnTo>
                <a:lnTo>
                  <a:pt x="6" y="13"/>
                </a:lnTo>
                <a:lnTo>
                  <a:pt x="7" y="10"/>
                </a:lnTo>
                <a:lnTo>
                  <a:pt x="9" y="9"/>
                </a:lnTo>
                <a:lnTo>
                  <a:pt x="9" y="8"/>
                </a:lnTo>
                <a:lnTo>
                  <a:pt x="10" y="8"/>
                </a:lnTo>
                <a:lnTo>
                  <a:pt x="11" y="6"/>
                </a:lnTo>
                <a:lnTo>
                  <a:pt x="12" y="6"/>
                </a:lnTo>
                <a:lnTo>
                  <a:pt x="13" y="5"/>
                </a:lnTo>
                <a:lnTo>
                  <a:pt x="14" y="5"/>
                </a:lnTo>
                <a:lnTo>
                  <a:pt x="16" y="4"/>
                </a:lnTo>
                <a:lnTo>
                  <a:pt x="18" y="3"/>
                </a:lnTo>
                <a:lnTo>
                  <a:pt x="19" y="1"/>
                </a:lnTo>
                <a:lnTo>
                  <a:pt x="21" y="1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3"/>
                </a:lnTo>
                <a:lnTo>
                  <a:pt x="41" y="3"/>
                </a:lnTo>
                <a:lnTo>
                  <a:pt x="44" y="4"/>
                </a:lnTo>
                <a:lnTo>
                  <a:pt x="46" y="5"/>
                </a:lnTo>
                <a:lnTo>
                  <a:pt x="47" y="5"/>
                </a:lnTo>
                <a:lnTo>
                  <a:pt x="47" y="6"/>
                </a:lnTo>
                <a:lnTo>
                  <a:pt x="48" y="7"/>
                </a:lnTo>
                <a:lnTo>
                  <a:pt x="49" y="8"/>
                </a:lnTo>
                <a:lnTo>
                  <a:pt x="50" y="9"/>
                </a:lnTo>
                <a:lnTo>
                  <a:pt x="51" y="10"/>
                </a:lnTo>
                <a:lnTo>
                  <a:pt x="51" y="11"/>
                </a:lnTo>
                <a:lnTo>
                  <a:pt x="52" y="14"/>
                </a:lnTo>
                <a:lnTo>
                  <a:pt x="53" y="15"/>
                </a:lnTo>
                <a:lnTo>
                  <a:pt x="53" y="16"/>
                </a:lnTo>
                <a:lnTo>
                  <a:pt x="54" y="18"/>
                </a:lnTo>
                <a:lnTo>
                  <a:pt x="54" y="19"/>
                </a:lnTo>
                <a:lnTo>
                  <a:pt x="47" y="21"/>
                </a:lnTo>
                <a:lnTo>
                  <a:pt x="46" y="19"/>
                </a:lnTo>
                <a:lnTo>
                  <a:pt x="46" y="18"/>
                </a:lnTo>
                <a:lnTo>
                  <a:pt x="45" y="17"/>
                </a:lnTo>
                <a:lnTo>
                  <a:pt x="45" y="16"/>
                </a:lnTo>
                <a:lnTo>
                  <a:pt x="44" y="14"/>
                </a:lnTo>
                <a:lnTo>
                  <a:pt x="43" y="13"/>
                </a:lnTo>
                <a:lnTo>
                  <a:pt x="41" y="13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9"/>
                </a:lnTo>
                <a:lnTo>
                  <a:pt x="36" y="9"/>
                </a:lnTo>
                <a:lnTo>
                  <a:pt x="35" y="9"/>
                </a:lnTo>
                <a:lnTo>
                  <a:pt x="34" y="8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4" y="9"/>
                </a:lnTo>
                <a:lnTo>
                  <a:pt x="23" y="9"/>
                </a:lnTo>
                <a:lnTo>
                  <a:pt x="21" y="9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3"/>
                </a:lnTo>
                <a:lnTo>
                  <a:pt x="15" y="14"/>
                </a:lnTo>
                <a:lnTo>
                  <a:pt x="15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1" y="20"/>
                </a:lnTo>
                <a:lnTo>
                  <a:pt x="11" y="23"/>
                </a:lnTo>
                <a:lnTo>
                  <a:pt x="10" y="24"/>
                </a:lnTo>
                <a:lnTo>
                  <a:pt x="10" y="25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9" y="32"/>
                </a:lnTo>
                <a:lnTo>
                  <a:pt x="9" y="33"/>
                </a:lnTo>
                <a:lnTo>
                  <a:pt x="9" y="35"/>
                </a:lnTo>
                <a:lnTo>
                  <a:pt x="9" y="37"/>
                </a:lnTo>
                <a:lnTo>
                  <a:pt x="9" y="39"/>
                </a:lnTo>
                <a:lnTo>
                  <a:pt x="10" y="40"/>
                </a:lnTo>
                <a:lnTo>
                  <a:pt x="10" y="43"/>
                </a:lnTo>
                <a:lnTo>
                  <a:pt x="10" y="44"/>
                </a:lnTo>
                <a:lnTo>
                  <a:pt x="11" y="46"/>
                </a:lnTo>
                <a:lnTo>
                  <a:pt x="12" y="47"/>
                </a:lnTo>
                <a:lnTo>
                  <a:pt x="12" y="48"/>
                </a:lnTo>
                <a:lnTo>
                  <a:pt x="13" y="49"/>
                </a:lnTo>
                <a:lnTo>
                  <a:pt x="14" y="50"/>
                </a:lnTo>
                <a:lnTo>
                  <a:pt x="15" y="52"/>
                </a:lnTo>
                <a:lnTo>
                  <a:pt x="16" y="53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1" y="57"/>
                </a:lnTo>
                <a:lnTo>
                  <a:pt x="24" y="57"/>
                </a:lnTo>
                <a:lnTo>
                  <a:pt x="25" y="57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1" y="58"/>
                </a:lnTo>
                <a:lnTo>
                  <a:pt x="32" y="58"/>
                </a:lnTo>
                <a:lnTo>
                  <a:pt x="34" y="58"/>
                </a:lnTo>
                <a:lnTo>
                  <a:pt x="35" y="58"/>
                </a:lnTo>
                <a:lnTo>
                  <a:pt x="36" y="57"/>
                </a:lnTo>
                <a:lnTo>
                  <a:pt x="37" y="57"/>
                </a:lnTo>
                <a:lnTo>
                  <a:pt x="38" y="57"/>
                </a:lnTo>
                <a:lnTo>
                  <a:pt x="39" y="56"/>
                </a:lnTo>
                <a:lnTo>
                  <a:pt x="41" y="55"/>
                </a:lnTo>
                <a:lnTo>
                  <a:pt x="44" y="54"/>
                </a:lnTo>
                <a:lnTo>
                  <a:pt x="45" y="54"/>
                </a:lnTo>
                <a:lnTo>
                  <a:pt x="46" y="53"/>
                </a:lnTo>
                <a:lnTo>
                  <a:pt x="47" y="52"/>
                </a:lnTo>
                <a:lnTo>
                  <a:pt x="47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7" name="Freeform 1776"/>
          <p:cNvSpPr>
            <a:spLocks noChangeAspect="1" noEditPoints="1"/>
          </p:cNvSpPr>
          <p:nvPr/>
        </p:nvSpPr>
        <p:spPr bwMode="auto">
          <a:xfrm>
            <a:off x="7165975" y="38671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8" name="Freeform 1777"/>
          <p:cNvSpPr>
            <a:spLocks noChangeAspect="1" noEditPoints="1"/>
          </p:cNvSpPr>
          <p:nvPr/>
        </p:nvSpPr>
        <p:spPr bwMode="auto">
          <a:xfrm>
            <a:off x="7189788" y="3860800"/>
            <a:ext cx="1587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89" name="Freeform 1778"/>
          <p:cNvSpPr>
            <a:spLocks noChangeAspect="1" noEditPoints="1"/>
          </p:cNvSpPr>
          <p:nvPr/>
        </p:nvSpPr>
        <p:spPr bwMode="auto">
          <a:xfrm>
            <a:off x="7197725" y="3867150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0" name="Freeform 1779"/>
          <p:cNvSpPr>
            <a:spLocks noChangeAspect="1"/>
          </p:cNvSpPr>
          <p:nvPr/>
        </p:nvSpPr>
        <p:spPr bwMode="auto">
          <a:xfrm>
            <a:off x="7219950" y="3867150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1" name="Freeform 1780"/>
          <p:cNvSpPr>
            <a:spLocks noChangeAspect="1" noEditPoints="1"/>
          </p:cNvSpPr>
          <p:nvPr/>
        </p:nvSpPr>
        <p:spPr bwMode="auto">
          <a:xfrm>
            <a:off x="7242175" y="3860800"/>
            <a:ext cx="1588" cy="25400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2" name="Freeform 1781"/>
          <p:cNvSpPr>
            <a:spLocks noChangeAspect="1"/>
          </p:cNvSpPr>
          <p:nvPr/>
        </p:nvSpPr>
        <p:spPr bwMode="auto">
          <a:xfrm>
            <a:off x="7250113" y="3867150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3" name="Freeform 1782"/>
          <p:cNvSpPr>
            <a:spLocks noChangeAspect="1"/>
          </p:cNvSpPr>
          <p:nvPr/>
        </p:nvSpPr>
        <p:spPr bwMode="auto">
          <a:xfrm>
            <a:off x="7272338" y="3860800"/>
            <a:ext cx="15875" cy="25400"/>
          </a:xfrm>
          <a:custGeom>
            <a:avLst/>
            <a:gdLst>
              <a:gd name="T0" fmla="*/ 0 w 35"/>
              <a:gd name="T1" fmla="*/ 0 h 64"/>
              <a:gd name="T2" fmla="*/ 2147483646 w 35"/>
              <a:gd name="T3" fmla="*/ 2147483646 h 64"/>
              <a:gd name="T4" fmla="*/ 2147483646 w 35"/>
              <a:gd name="T5" fmla="*/ 2147483646 h 64"/>
              <a:gd name="T6" fmla="*/ 2147483646 w 35"/>
              <a:gd name="T7" fmla="*/ 2147483646 h 64"/>
              <a:gd name="T8" fmla="*/ 2147483646 w 35"/>
              <a:gd name="T9" fmla="*/ 2147483646 h 64"/>
              <a:gd name="T10" fmla="*/ 2147483646 w 35"/>
              <a:gd name="T11" fmla="*/ 2147483646 h 64"/>
              <a:gd name="T12" fmla="*/ 2147483646 w 35"/>
              <a:gd name="T13" fmla="*/ 2147483646 h 64"/>
              <a:gd name="T14" fmla="*/ 2147483646 w 35"/>
              <a:gd name="T15" fmla="*/ 2147483646 h 64"/>
              <a:gd name="T16" fmla="*/ 2147483646 w 35"/>
              <a:gd name="T17" fmla="*/ 2147483646 h 64"/>
              <a:gd name="T18" fmla="*/ 2147483646 w 35"/>
              <a:gd name="T19" fmla="*/ 2147483646 h 64"/>
              <a:gd name="T20" fmla="*/ 2147483646 w 35"/>
              <a:gd name="T21" fmla="*/ 2147483646 h 64"/>
              <a:gd name="T22" fmla="*/ 2147483646 w 35"/>
              <a:gd name="T23" fmla="*/ 2147483646 h 64"/>
              <a:gd name="T24" fmla="*/ 2147483646 w 35"/>
              <a:gd name="T25" fmla="*/ 2147483646 h 64"/>
              <a:gd name="T26" fmla="*/ 2147483646 w 35"/>
              <a:gd name="T27" fmla="*/ 2147483646 h 64"/>
              <a:gd name="T28" fmla="*/ 2147483646 w 35"/>
              <a:gd name="T29" fmla="*/ 2147483646 h 64"/>
              <a:gd name="T30" fmla="*/ 2147483646 w 35"/>
              <a:gd name="T31" fmla="*/ 2147483646 h 64"/>
              <a:gd name="T32" fmla="*/ 2147483646 w 35"/>
              <a:gd name="T33" fmla="*/ 2147483646 h 64"/>
              <a:gd name="T34" fmla="*/ 2147483646 w 35"/>
              <a:gd name="T35" fmla="*/ 2147483646 h 64"/>
              <a:gd name="T36" fmla="*/ 2147483646 w 35"/>
              <a:gd name="T37" fmla="*/ 2147483646 h 64"/>
              <a:gd name="T38" fmla="*/ 2147483646 w 35"/>
              <a:gd name="T39" fmla="*/ 2147483646 h 64"/>
              <a:gd name="T40" fmla="*/ 2147483646 w 35"/>
              <a:gd name="T41" fmla="*/ 2147483646 h 64"/>
              <a:gd name="T42" fmla="*/ 2147483646 w 35"/>
              <a:gd name="T43" fmla="*/ 2147483646 h 64"/>
              <a:gd name="T44" fmla="*/ 2147483646 w 35"/>
              <a:gd name="T45" fmla="*/ 2147483646 h 64"/>
              <a:gd name="T46" fmla="*/ 2147483646 w 35"/>
              <a:gd name="T47" fmla="*/ 2147483646 h 64"/>
              <a:gd name="T48" fmla="*/ 2147483646 w 35"/>
              <a:gd name="T49" fmla="*/ 2147483646 h 64"/>
              <a:gd name="T50" fmla="*/ 2147483646 w 35"/>
              <a:gd name="T51" fmla="*/ 2147483646 h 64"/>
              <a:gd name="T52" fmla="*/ 2147483646 w 35"/>
              <a:gd name="T53" fmla="*/ 2147483646 h 64"/>
              <a:gd name="T54" fmla="*/ 2147483646 w 35"/>
              <a:gd name="T55" fmla="*/ 2147483646 h 64"/>
              <a:gd name="T56" fmla="*/ 2147483646 w 35"/>
              <a:gd name="T57" fmla="*/ 2147483646 h 64"/>
              <a:gd name="T58" fmla="*/ 2147483646 w 35"/>
              <a:gd name="T59" fmla="*/ 2147483646 h 64"/>
              <a:gd name="T60" fmla="*/ 2147483646 w 35"/>
              <a:gd name="T61" fmla="*/ 2147483646 h 64"/>
              <a:gd name="T62" fmla="*/ 2147483646 w 35"/>
              <a:gd name="T63" fmla="*/ 2147483646 h 64"/>
              <a:gd name="T64" fmla="*/ 2147483646 w 35"/>
              <a:gd name="T65" fmla="*/ 2147483646 h 64"/>
              <a:gd name="T66" fmla="*/ 2147483646 w 35"/>
              <a:gd name="T67" fmla="*/ 2147483646 h 64"/>
              <a:gd name="T68" fmla="*/ 2147483646 w 35"/>
              <a:gd name="T69" fmla="*/ 2147483646 h 64"/>
              <a:gd name="T70" fmla="*/ 2147483646 w 35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64"/>
              <a:gd name="T110" fmla="*/ 35 w 35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64">
                <a:moveTo>
                  <a:pt x="0" y="64"/>
                </a:moveTo>
                <a:lnTo>
                  <a:pt x="0" y="0"/>
                </a:lnTo>
                <a:lnTo>
                  <a:pt x="7" y="0"/>
                </a:lnTo>
                <a:lnTo>
                  <a:pt x="7" y="24"/>
                </a:lnTo>
                <a:lnTo>
                  <a:pt x="8" y="23"/>
                </a:lnTo>
                <a:lnTo>
                  <a:pt x="8" y="22"/>
                </a:lnTo>
                <a:lnTo>
                  <a:pt x="10" y="20"/>
                </a:lnTo>
                <a:lnTo>
                  <a:pt x="11" y="19"/>
                </a:lnTo>
                <a:lnTo>
                  <a:pt x="12" y="18"/>
                </a:lnTo>
                <a:lnTo>
                  <a:pt x="13" y="18"/>
                </a:lnTo>
                <a:lnTo>
                  <a:pt x="14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1" y="16"/>
                </a:lnTo>
                <a:lnTo>
                  <a:pt x="23" y="16"/>
                </a:lnTo>
                <a:lnTo>
                  <a:pt x="24" y="16"/>
                </a:lnTo>
                <a:lnTo>
                  <a:pt x="25" y="16"/>
                </a:lnTo>
                <a:lnTo>
                  <a:pt x="26" y="17"/>
                </a:lnTo>
                <a:lnTo>
                  <a:pt x="27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3" y="22"/>
                </a:lnTo>
                <a:lnTo>
                  <a:pt x="33" y="23"/>
                </a:lnTo>
                <a:lnTo>
                  <a:pt x="34" y="24"/>
                </a:lnTo>
                <a:lnTo>
                  <a:pt x="34" y="26"/>
                </a:lnTo>
                <a:lnTo>
                  <a:pt x="34" y="27"/>
                </a:lnTo>
                <a:lnTo>
                  <a:pt x="35" y="28"/>
                </a:lnTo>
                <a:lnTo>
                  <a:pt x="35" y="29"/>
                </a:lnTo>
                <a:lnTo>
                  <a:pt x="35" y="31"/>
                </a:lnTo>
                <a:lnTo>
                  <a:pt x="35" y="34"/>
                </a:lnTo>
                <a:lnTo>
                  <a:pt x="35" y="64"/>
                </a:lnTo>
                <a:lnTo>
                  <a:pt x="28" y="64"/>
                </a:lnTo>
                <a:lnTo>
                  <a:pt x="28" y="35"/>
                </a:lnTo>
                <a:lnTo>
                  <a:pt x="28" y="34"/>
                </a:lnTo>
                <a:lnTo>
                  <a:pt x="28" y="33"/>
                </a:lnTo>
                <a:lnTo>
                  <a:pt x="28" y="31"/>
                </a:lnTo>
                <a:lnTo>
                  <a:pt x="27" y="29"/>
                </a:lnTo>
                <a:lnTo>
                  <a:pt x="27" y="28"/>
                </a:lnTo>
                <a:lnTo>
                  <a:pt x="26" y="27"/>
                </a:lnTo>
                <a:lnTo>
                  <a:pt x="26" y="26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5" y="24"/>
                </a:lnTo>
                <a:lnTo>
                  <a:pt x="14" y="25"/>
                </a:lnTo>
                <a:lnTo>
                  <a:pt x="12" y="26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7"/>
                </a:lnTo>
                <a:lnTo>
                  <a:pt x="7" y="39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4" name="Freeform 1783"/>
          <p:cNvSpPr>
            <a:spLocks noChangeAspect="1" noEditPoints="1"/>
          </p:cNvSpPr>
          <p:nvPr/>
        </p:nvSpPr>
        <p:spPr bwMode="auto">
          <a:xfrm>
            <a:off x="7291388" y="386715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6"/>
                </a:lnTo>
                <a:lnTo>
                  <a:pt x="1" y="15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5" name="Freeform 1784"/>
          <p:cNvSpPr>
            <a:spLocks noChangeAspect="1" noEditPoints="1"/>
          </p:cNvSpPr>
          <p:nvPr/>
        </p:nvSpPr>
        <p:spPr bwMode="auto">
          <a:xfrm>
            <a:off x="7485063" y="3798888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6" name="Freeform 1785"/>
          <p:cNvSpPr>
            <a:spLocks noChangeAspect="1" noEditPoints="1"/>
          </p:cNvSpPr>
          <p:nvPr/>
        </p:nvSpPr>
        <p:spPr bwMode="auto">
          <a:xfrm>
            <a:off x="7518400" y="3987800"/>
            <a:ext cx="20638" cy="20638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5" y="19"/>
                </a:lnTo>
                <a:lnTo>
                  <a:pt x="45" y="20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7" name="Freeform 1786"/>
          <p:cNvSpPr>
            <a:spLocks noChangeAspect="1" noEditPoints="1"/>
          </p:cNvSpPr>
          <p:nvPr/>
        </p:nvSpPr>
        <p:spPr bwMode="auto">
          <a:xfrm>
            <a:off x="7408863" y="4094163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8" name="Freeform 1787"/>
          <p:cNvSpPr>
            <a:spLocks noChangeAspect="1" noEditPoints="1"/>
          </p:cNvSpPr>
          <p:nvPr/>
        </p:nvSpPr>
        <p:spPr bwMode="auto">
          <a:xfrm>
            <a:off x="7642225" y="4097338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3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799" name="Freeform 1788"/>
          <p:cNvSpPr>
            <a:spLocks noChangeAspect="1" noEditPoints="1"/>
          </p:cNvSpPr>
          <p:nvPr/>
        </p:nvSpPr>
        <p:spPr bwMode="auto">
          <a:xfrm>
            <a:off x="7240588" y="4186238"/>
            <a:ext cx="20637" cy="22225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1"/>
                </a:lnTo>
                <a:lnTo>
                  <a:pt x="41" y="12"/>
                </a:lnTo>
                <a:lnTo>
                  <a:pt x="42" y="13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1"/>
                </a:lnTo>
                <a:lnTo>
                  <a:pt x="45" y="23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2"/>
                </a:lnTo>
                <a:lnTo>
                  <a:pt x="44" y="33"/>
                </a:lnTo>
                <a:lnTo>
                  <a:pt x="44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1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1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1"/>
                </a:lnTo>
                <a:lnTo>
                  <a:pt x="26" y="11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1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0" name="Freeform 1789"/>
          <p:cNvSpPr>
            <a:spLocks noChangeAspect="1" noEditPoints="1"/>
          </p:cNvSpPr>
          <p:nvPr/>
        </p:nvSpPr>
        <p:spPr bwMode="auto">
          <a:xfrm>
            <a:off x="7132638" y="4270375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7" y="7"/>
                </a:lnTo>
                <a:lnTo>
                  <a:pt x="38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8" y="40"/>
                </a:lnTo>
                <a:lnTo>
                  <a:pt x="37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8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8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1" name="Freeform 1790"/>
          <p:cNvSpPr>
            <a:spLocks noChangeAspect="1" noEditPoints="1"/>
          </p:cNvSpPr>
          <p:nvPr/>
        </p:nvSpPr>
        <p:spPr bwMode="auto">
          <a:xfrm>
            <a:off x="6840538" y="4256088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2" name="Freeform 1791"/>
          <p:cNvSpPr>
            <a:spLocks noChangeAspect="1" noEditPoints="1"/>
          </p:cNvSpPr>
          <p:nvPr/>
        </p:nvSpPr>
        <p:spPr bwMode="auto">
          <a:xfrm>
            <a:off x="6964363" y="405923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7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7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8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8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3" name="Freeform 1792"/>
          <p:cNvSpPr>
            <a:spLocks noChangeAspect="1" noEditPoints="1"/>
          </p:cNvSpPr>
          <p:nvPr/>
        </p:nvSpPr>
        <p:spPr bwMode="auto">
          <a:xfrm>
            <a:off x="7081838" y="3983038"/>
            <a:ext cx="20637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4" name="Freeform 1793"/>
          <p:cNvSpPr>
            <a:spLocks noChangeAspect="1" noEditPoints="1"/>
          </p:cNvSpPr>
          <p:nvPr/>
        </p:nvSpPr>
        <p:spPr bwMode="auto">
          <a:xfrm>
            <a:off x="6961188" y="3929063"/>
            <a:ext cx="22225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5" name="Freeform 1794"/>
          <p:cNvSpPr>
            <a:spLocks noChangeAspect="1" noEditPoints="1"/>
          </p:cNvSpPr>
          <p:nvPr/>
        </p:nvSpPr>
        <p:spPr bwMode="auto">
          <a:xfrm>
            <a:off x="6994525" y="3773488"/>
            <a:ext cx="22225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2" y="16"/>
                </a:lnTo>
                <a:lnTo>
                  <a:pt x="12" y="17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6" name="Freeform 1795"/>
          <p:cNvSpPr>
            <a:spLocks noChangeAspect="1" noEditPoints="1"/>
          </p:cNvSpPr>
          <p:nvPr/>
        </p:nvSpPr>
        <p:spPr bwMode="auto">
          <a:xfrm>
            <a:off x="6780213" y="3987800"/>
            <a:ext cx="22225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2"/>
                </a:lnTo>
                <a:lnTo>
                  <a:pt x="15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7" name="Freeform 1796"/>
          <p:cNvSpPr>
            <a:spLocks noChangeAspect="1" noEditPoints="1"/>
          </p:cNvSpPr>
          <p:nvPr/>
        </p:nvSpPr>
        <p:spPr bwMode="auto">
          <a:xfrm>
            <a:off x="6719888" y="3908425"/>
            <a:ext cx="22225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7"/>
                </a:lnTo>
                <a:lnTo>
                  <a:pt x="28" y="47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8" name="Freeform 1797"/>
          <p:cNvSpPr>
            <a:spLocks noChangeAspect="1" noEditPoints="1"/>
          </p:cNvSpPr>
          <p:nvPr/>
        </p:nvSpPr>
        <p:spPr bwMode="auto">
          <a:xfrm>
            <a:off x="6370638" y="3990975"/>
            <a:ext cx="20637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3" y="12"/>
                </a:lnTo>
                <a:lnTo>
                  <a:pt x="44" y="15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5"/>
                </a:lnTo>
                <a:lnTo>
                  <a:pt x="43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09" name="Freeform 1798"/>
          <p:cNvSpPr>
            <a:spLocks noChangeAspect="1" noEditPoints="1"/>
          </p:cNvSpPr>
          <p:nvPr/>
        </p:nvSpPr>
        <p:spPr bwMode="auto">
          <a:xfrm>
            <a:off x="6180138" y="3787775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0" name="Freeform 1799"/>
          <p:cNvSpPr>
            <a:spLocks noChangeAspect="1" noEditPoints="1"/>
          </p:cNvSpPr>
          <p:nvPr/>
        </p:nvSpPr>
        <p:spPr bwMode="auto">
          <a:xfrm>
            <a:off x="5481638" y="4176713"/>
            <a:ext cx="22225" cy="19050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2" y="11"/>
                </a:lnTo>
                <a:lnTo>
                  <a:pt x="43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5" y="19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7"/>
                </a:lnTo>
                <a:lnTo>
                  <a:pt x="45" y="28"/>
                </a:lnTo>
                <a:lnTo>
                  <a:pt x="45" y="29"/>
                </a:lnTo>
                <a:lnTo>
                  <a:pt x="44" y="31"/>
                </a:lnTo>
                <a:lnTo>
                  <a:pt x="44" y="32"/>
                </a:lnTo>
                <a:lnTo>
                  <a:pt x="44" y="34"/>
                </a:lnTo>
                <a:lnTo>
                  <a:pt x="43" y="37"/>
                </a:lnTo>
                <a:lnTo>
                  <a:pt x="42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4" y="39"/>
                </a:lnTo>
                <a:lnTo>
                  <a:pt x="4" y="38"/>
                </a:lnTo>
                <a:lnTo>
                  <a:pt x="3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1" name="Freeform 1800"/>
          <p:cNvSpPr>
            <a:spLocks noChangeAspect="1" noEditPoints="1"/>
          </p:cNvSpPr>
          <p:nvPr/>
        </p:nvSpPr>
        <p:spPr bwMode="auto">
          <a:xfrm>
            <a:off x="5456238" y="4094163"/>
            <a:ext cx="22225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6" y="42"/>
                </a:lnTo>
                <a:lnTo>
                  <a:pt x="36" y="43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2" name="Freeform 1801"/>
          <p:cNvSpPr>
            <a:spLocks noChangeAspect="1" noEditPoints="1"/>
          </p:cNvSpPr>
          <p:nvPr/>
        </p:nvSpPr>
        <p:spPr bwMode="auto">
          <a:xfrm>
            <a:off x="5497513" y="3868738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8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3" name="Freeform 1802"/>
          <p:cNvSpPr>
            <a:spLocks noChangeAspect="1" noEditPoints="1"/>
          </p:cNvSpPr>
          <p:nvPr/>
        </p:nvSpPr>
        <p:spPr bwMode="auto">
          <a:xfrm>
            <a:off x="5791200" y="3856038"/>
            <a:ext cx="20638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2"/>
                </a:lnTo>
                <a:lnTo>
                  <a:pt x="28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1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2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2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4" name="Freeform 1803"/>
          <p:cNvSpPr>
            <a:spLocks noChangeAspect="1" noEditPoints="1"/>
          </p:cNvSpPr>
          <p:nvPr/>
        </p:nvSpPr>
        <p:spPr bwMode="auto">
          <a:xfrm>
            <a:off x="5689600" y="4038600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2"/>
                </a:lnTo>
                <a:lnTo>
                  <a:pt x="13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4"/>
                </a:lnTo>
                <a:lnTo>
                  <a:pt x="13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2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2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5" name="Freeform 1804"/>
          <p:cNvSpPr>
            <a:spLocks noChangeAspect="1" noEditPoints="1"/>
          </p:cNvSpPr>
          <p:nvPr/>
        </p:nvSpPr>
        <p:spPr bwMode="auto">
          <a:xfrm>
            <a:off x="5618163" y="3700463"/>
            <a:ext cx="20637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1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1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6" name="Freeform 1805"/>
          <p:cNvSpPr>
            <a:spLocks noChangeAspect="1" noEditPoints="1"/>
          </p:cNvSpPr>
          <p:nvPr/>
        </p:nvSpPr>
        <p:spPr bwMode="auto">
          <a:xfrm>
            <a:off x="5965825" y="4238625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2" y="2"/>
                </a:lnTo>
                <a:lnTo>
                  <a:pt x="33" y="3"/>
                </a:lnTo>
                <a:lnTo>
                  <a:pt x="34" y="3"/>
                </a:lnTo>
                <a:lnTo>
                  <a:pt x="36" y="5"/>
                </a:lnTo>
                <a:lnTo>
                  <a:pt x="37" y="6"/>
                </a:lnTo>
                <a:lnTo>
                  <a:pt x="38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8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8"/>
                </a:lnTo>
                <a:lnTo>
                  <a:pt x="38" y="40"/>
                </a:lnTo>
                <a:lnTo>
                  <a:pt x="37" y="42"/>
                </a:lnTo>
                <a:lnTo>
                  <a:pt x="36" y="42"/>
                </a:lnTo>
                <a:lnTo>
                  <a:pt x="36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8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1" y="24"/>
                </a:moveTo>
                <a:lnTo>
                  <a:pt x="11" y="26"/>
                </a:lnTo>
                <a:lnTo>
                  <a:pt x="11" y="27"/>
                </a:lnTo>
                <a:lnTo>
                  <a:pt x="11" y="30"/>
                </a:lnTo>
                <a:lnTo>
                  <a:pt x="12" y="31"/>
                </a:lnTo>
                <a:lnTo>
                  <a:pt x="12" y="32"/>
                </a:lnTo>
                <a:lnTo>
                  <a:pt x="13" y="33"/>
                </a:lnTo>
                <a:lnTo>
                  <a:pt x="13" y="34"/>
                </a:lnTo>
                <a:lnTo>
                  <a:pt x="14" y="35"/>
                </a:lnTo>
                <a:lnTo>
                  <a:pt x="15" y="36"/>
                </a:lnTo>
                <a:lnTo>
                  <a:pt x="15" y="37"/>
                </a:lnTo>
                <a:lnTo>
                  <a:pt x="16" y="38"/>
                </a:lnTo>
                <a:lnTo>
                  <a:pt x="17" y="38"/>
                </a:lnTo>
                <a:lnTo>
                  <a:pt x="18" y="38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8"/>
                </a:lnTo>
                <a:lnTo>
                  <a:pt x="26" y="38"/>
                </a:lnTo>
                <a:lnTo>
                  <a:pt x="27" y="38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2"/>
                </a:lnTo>
                <a:lnTo>
                  <a:pt x="32" y="21"/>
                </a:lnTo>
                <a:lnTo>
                  <a:pt x="32" y="18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2"/>
                </a:lnTo>
                <a:lnTo>
                  <a:pt x="14" y="13"/>
                </a:lnTo>
                <a:lnTo>
                  <a:pt x="13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8"/>
                </a:lnTo>
                <a:lnTo>
                  <a:pt x="11" y="21"/>
                </a:lnTo>
                <a:lnTo>
                  <a:pt x="11" y="22"/>
                </a:lnTo>
                <a:lnTo>
                  <a:pt x="11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7" name="Freeform 1806"/>
          <p:cNvSpPr>
            <a:spLocks noChangeAspect="1" noEditPoints="1"/>
          </p:cNvSpPr>
          <p:nvPr/>
        </p:nvSpPr>
        <p:spPr bwMode="auto">
          <a:xfrm>
            <a:off x="6235700" y="4194175"/>
            <a:ext cx="20638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8" name="Freeform 1807"/>
          <p:cNvSpPr>
            <a:spLocks noChangeAspect="1" noEditPoints="1"/>
          </p:cNvSpPr>
          <p:nvPr/>
        </p:nvSpPr>
        <p:spPr bwMode="auto">
          <a:xfrm>
            <a:off x="6378575" y="4167188"/>
            <a:ext cx="20638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1" y="4"/>
                </a:lnTo>
                <a:lnTo>
                  <a:pt x="12" y="3"/>
                </a:lnTo>
                <a:lnTo>
                  <a:pt x="14" y="3"/>
                </a:lnTo>
                <a:lnTo>
                  <a:pt x="15" y="2"/>
                </a:lnTo>
                <a:lnTo>
                  <a:pt x="16" y="2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8" y="2"/>
                </a:lnTo>
                <a:lnTo>
                  <a:pt x="29" y="2"/>
                </a:lnTo>
                <a:lnTo>
                  <a:pt x="31" y="3"/>
                </a:lnTo>
                <a:lnTo>
                  <a:pt x="33" y="3"/>
                </a:lnTo>
                <a:lnTo>
                  <a:pt x="34" y="4"/>
                </a:lnTo>
                <a:lnTo>
                  <a:pt x="35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2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5" y="45"/>
                </a:lnTo>
                <a:lnTo>
                  <a:pt x="34" y="46"/>
                </a:lnTo>
                <a:lnTo>
                  <a:pt x="33" y="47"/>
                </a:lnTo>
                <a:lnTo>
                  <a:pt x="31" y="47"/>
                </a:lnTo>
                <a:lnTo>
                  <a:pt x="30" y="48"/>
                </a:lnTo>
                <a:lnTo>
                  <a:pt x="29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2" y="25"/>
                </a:moveTo>
                <a:lnTo>
                  <a:pt x="12" y="27"/>
                </a:lnTo>
                <a:lnTo>
                  <a:pt x="12" y="28"/>
                </a:lnTo>
                <a:lnTo>
                  <a:pt x="12" y="30"/>
                </a:lnTo>
                <a:lnTo>
                  <a:pt x="13" y="32"/>
                </a:lnTo>
                <a:lnTo>
                  <a:pt x="13" y="33"/>
                </a:lnTo>
                <a:lnTo>
                  <a:pt x="14" y="34"/>
                </a:lnTo>
                <a:lnTo>
                  <a:pt x="14" y="35"/>
                </a:lnTo>
                <a:lnTo>
                  <a:pt x="15" y="36"/>
                </a:lnTo>
                <a:lnTo>
                  <a:pt x="16" y="37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7" y="39"/>
                </a:lnTo>
                <a:lnTo>
                  <a:pt x="28" y="39"/>
                </a:lnTo>
                <a:lnTo>
                  <a:pt x="29" y="38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1" y="34"/>
                </a:lnTo>
                <a:lnTo>
                  <a:pt x="32" y="33"/>
                </a:lnTo>
                <a:lnTo>
                  <a:pt x="32" y="32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0"/>
                </a:lnTo>
                <a:lnTo>
                  <a:pt x="27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2"/>
                </a:lnTo>
                <a:lnTo>
                  <a:pt x="16" y="13"/>
                </a:lnTo>
                <a:lnTo>
                  <a:pt x="15" y="14"/>
                </a:lnTo>
                <a:lnTo>
                  <a:pt x="14" y="15"/>
                </a:lnTo>
                <a:lnTo>
                  <a:pt x="14" y="16"/>
                </a:lnTo>
                <a:lnTo>
                  <a:pt x="13" y="17"/>
                </a:lnTo>
                <a:lnTo>
                  <a:pt x="13" y="18"/>
                </a:lnTo>
                <a:lnTo>
                  <a:pt x="12" y="19"/>
                </a:lnTo>
                <a:lnTo>
                  <a:pt x="12" y="22"/>
                </a:lnTo>
                <a:lnTo>
                  <a:pt x="12" y="23"/>
                </a:lnTo>
                <a:lnTo>
                  <a:pt x="12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19" name="Freeform 1808"/>
          <p:cNvSpPr>
            <a:spLocks noChangeAspect="1" noEditPoints="1"/>
          </p:cNvSpPr>
          <p:nvPr/>
        </p:nvSpPr>
        <p:spPr bwMode="auto">
          <a:xfrm>
            <a:off x="6484938" y="4194175"/>
            <a:ext cx="19050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6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1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6" y="43"/>
                </a:lnTo>
                <a:lnTo>
                  <a:pt x="36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7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1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1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7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7" y="10"/>
                </a:lnTo>
                <a:lnTo>
                  <a:pt x="16" y="10"/>
                </a:lnTo>
                <a:lnTo>
                  <a:pt x="15" y="11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0" name="Freeform 1809"/>
          <p:cNvSpPr>
            <a:spLocks noChangeAspect="1" noEditPoints="1"/>
          </p:cNvSpPr>
          <p:nvPr/>
        </p:nvSpPr>
        <p:spPr bwMode="auto">
          <a:xfrm>
            <a:off x="6554788" y="4106863"/>
            <a:ext cx="20637" cy="20637"/>
          </a:xfrm>
          <a:custGeom>
            <a:avLst/>
            <a:gdLst>
              <a:gd name="T0" fmla="*/ 0 w 45"/>
              <a:gd name="T1" fmla="*/ 2147483646 h 49"/>
              <a:gd name="T2" fmla="*/ 2147483646 w 45"/>
              <a:gd name="T3" fmla="*/ 2147483646 h 49"/>
              <a:gd name="T4" fmla="*/ 2147483646 w 45"/>
              <a:gd name="T5" fmla="*/ 2147483646 h 49"/>
              <a:gd name="T6" fmla="*/ 2147483646 w 45"/>
              <a:gd name="T7" fmla="*/ 2147483646 h 49"/>
              <a:gd name="T8" fmla="*/ 2147483646 w 45"/>
              <a:gd name="T9" fmla="*/ 2147483646 h 49"/>
              <a:gd name="T10" fmla="*/ 2147483646 w 45"/>
              <a:gd name="T11" fmla="*/ 2147483646 h 49"/>
              <a:gd name="T12" fmla="*/ 2147483646 w 45"/>
              <a:gd name="T13" fmla="*/ 2147483646 h 49"/>
              <a:gd name="T14" fmla="*/ 2147483646 w 45"/>
              <a:gd name="T15" fmla="*/ 0 h 49"/>
              <a:gd name="T16" fmla="*/ 2147483646 w 45"/>
              <a:gd name="T17" fmla="*/ 0 h 49"/>
              <a:gd name="T18" fmla="*/ 2147483646 w 45"/>
              <a:gd name="T19" fmla="*/ 2147483646 h 49"/>
              <a:gd name="T20" fmla="*/ 2147483646 w 45"/>
              <a:gd name="T21" fmla="*/ 2147483646 h 49"/>
              <a:gd name="T22" fmla="*/ 2147483646 w 45"/>
              <a:gd name="T23" fmla="*/ 2147483646 h 49"/>
              <a:gd name="T24" fmla="*/ 2147483646 w 45"/>
              <a:gd name="T25" fmla="*/ 2147483646 h 49"/>
              <a:gd name="T26" fmla="*/ 2147483646 w 45"/>
              <a:gd name="T27" fmla="*/ 2147483646 h 49"/>
              <a:gd name="T28" fmla="*/ 2147483646 w 45"/>
              <a:gd name="T29" fmla="*/ 2147483646 h 49"/>
              <a:gd name="T30" fmla="*/ 2147483646 w 45"/>
              <a:gd name="T31" fmla="*/ 2147483646 h 49"/>
              <a:gd name="T32" fmla="*/ 2147483646 w 45"/>
              <a:gd name="T33" fmla="*/ 2147483646 h 49"/>
              <a:gd name="T34" fmla="*/ 2147483646 w 45"/>
              <a:gd name="T35" fmla="*/ 2147483646 h 49"/>
              <a:gd name="T36" fmla="*/ 2147483646 w 45"/>
              <a:gd name="T37" fmla="*/ 2147483646 h 49"/>
              <a:gd name="T38" fmla="*/ 2147483646 w 45"/>
              <a:gd name="T39" fmla="*/ 2147483646 h 49"/>
              <a:gd name="T40" fmla="*/ 2147483646 w 45"/>
              <a:gd name="T41" fmla="*/ 2147483646 h 49"/>
              <a:gd name="T42" fmla="*/ 2147483646 w 45"/>
              <a:gd name="T43" fmla="*/ 2147483646 h 49"/>
              <a:gd name="T44" fmla="*/ 2147483646 w 45"/>
              <a:gd name="T45" fmla="*/ 2147483646 h 49"/>
              <a:gd name="T46" fmla="*/ 2147483646 w 45"/>
              <a:gd name="T47" fmla="*/ 2147483646 h 49"/>
              <a:gd name="T48" fmla="*/ 2147483646 w 45"/>
              <a:gd name="T49" fmla="*/ 2147483646 h 49"/>
              <a:gd name="T50" fmla="*/ 2147483646 w 45"/>
              <a:gd name="T51" fmla="*/ 2147483646 h 49"/>
              <a:gd name="T52" fmla="*/ 2147483646 w 45"/>
              <a:gd name="T53" fmla="*/ 2147483646 h 49"/>
              <a:gd name="T54" fmla="*/ 2147483646 w 45"/>
              <a:gd name="T55" fmla="*/ 2147483646 h 49"/>
              <a:gd name="T56" fmla="*/ 2147483646 w 45"/>
              <a:gd name="T57" fmla="*/ 2147483646 h 49"/>
              <a:gd name="T58" fmla="*/ 2147483646 w 45"/>
              <a:gd name="T59" fmla="*/ 2147483646 h 49"/>
              <a:gd name="T60" fmla="*/ 2147483646 w 45"/>
              <a:gd name="T61" fmla="*/ 2147483646 h 49"/>
              <a:gd name="T62" fmla="*/ 0 w 45"/>
              <a:gd name="T63" fmla="*/ 2147483646 h 49"/>
              <a:gd name="T64" fmla="*/ 0 w 45"/>
              <a:gd name="T65" fmla="*/ 2147483646 h 49"/>
              <a:gd name="T66" fmla="*/ 2147483646 w 45"/>
              <a:gd name="T67" fmla="*/ 2147483646 h 49"/>
              <a:gd name="T68" fmla="*/ 2147483646 w 45"/>
              <a:gd name="T69" fmla="*/ 2147483646 h 49"/>
              <a:gd name="T70" fmla="*/ 2147483646 w 45"/>
              <a:gd name="T71" fmla="*/ 2147483646 h 49"/>
              <a:gd name="T72" fmla="*/ 2147483646 w 45"/>
              <a:gd name="T73" fmla="*/ 2147483646 h 49"/>
              <a:gd name="T74" fmla="*/ 2147483646 w 45"/>
              <a:gd name="T75" fmla="*/ 2147483646 h 49"/>
              <a:gd name="T76" fmla="*/ 2147483646 w 45"/>
              <a:gd name="T77" fmla="*/ 2147483646 h 49"/>
              <a:gd name="T78" fmla="*/ 2147483646 w 45"/>
              <a:gd name="T79" fmla="*/ 2147483646 h 49"/>
              <a:gd name="T80" fmla="*/ 2147483646 w 45"/>
              <a:gd name="T81" fmla="*/ 2147483646 h 49"/>
              <a:gd name="T82" fmla="*/ 2147483646 w 45"/>
              <a:gd name="T83" fmla="*/ 2147483646 h 49"/>
              <a:gd name="T84" fmla="*/ 2147483646 w 45"/>
              <a:gd name="T85" fmla="*/ 2147483646 h 49"/>
              <a:gd name="T86" fmla="*/ 2147483646 w 45"/>
              <a:gd name="T87" fmla="*/ 2147483646 h 49"/>
              <a:gd name="T88" fmla="*/ 2147483646 w 45"/>
              <a:gd name="T89" fmla="*/ 2147483646 h 49"/>
              <a:gd name="T90" fmla="*/ 2147483646 w 45"/>
              <a:gd name="T91" fmla="*/ 2147483646 h 49"/>
              <a:gd name="T92" fmla="*/ 2147483646 w 45"/>
              <a:gd name="T93" fmla="*/ 2147483646 h 49"/>
              <a:gd name="T94" fmla="*/ 2147483646 w 45"/>
              <a:gd name="T95" fmla="*/ 2147483646 h 49"/>
              <a:gd name="T96" fmla="*/ 2147483646 w 45"/>
              <a:gd name="T97" fmla="*/ 2147483646 h 49"/>
              <a:gd name="T98" fmla="*/ 2147483646 w 45"/>
              <a:gd name="T99" fmla="*/ 2147483646 h 49"/>
              <a:gd name="T100" fmla="*/ 2147483646 w 45"/>
              <a:gd name="T101" fmla="*/ 2147483646 h 49"/>
              <a:gd name="T102" fmla="*/ 2147483646 w 45"/>
              <a:gd name="T103" fmla="*/ 2147483646 h 49"/>
              <a:gd name="T104" fmla="*/ 2147483646 w 45"/>
              <a:gd name="T105" fmla="*/ 2147483646 h 49"/>
              <a:gd name="T106" fmla="*/ 2147483646 w 45"/>
              <a:gd name="T107" fmla="*/ 2147483646 h 49"/>
              <a:gd name="T108" fmla="*/ 2147483646 w 45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5"/>
              <a:gd name="T166" fmla="*/ 0 h 49"/>
              <a:gd name="T167" fmla="*/ 45 w 45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5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6" y="0"/>
                </a:lnTo>
                <a:lnTo>
                  <a:pt x="27" y="0"/>
                </a:lnTo>
                <a:lnTo>
                  <a:pt x="28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5" y="18"/>
                </a:lnTo>
                <a:lnTo>
                  <a:pt x="45" y="20"/>
                </a:lnTo>
                <a:lnTo>
                  <a:pt x="45" y="22"/>
                </a:lnTo>
                <a:lnTo>
                  <a:pt x="45" y="24"/>
                </a:lnTo>
                <a:lnTo>
                  <a:pt x="45" y="25"/>
                </a:lnTo>
                <a:lnTo>
                  <a:pt x="45" y="26"/>
                </a:lnTo>
                <a:lnTo>
                  <a:pt x="45" y="27"/>
                </a:lnTo>
                <a:lnTo>
                  <a:pt x="45" y="28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7"/>
                </a:lnTo>
                <a:lnTo>
                  <a:pt x="28" y="47"/>
                </a:lnTo>
                <a:lnTo>
                  <a:pt x="27" y="49"/>
                </a:lnTo>
                <a:lnTo>
                  <a:pt x="26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6" y="41"/>
                </a:lnTo>
                <a:lnTo>
                  <a:pt x="5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9"/>
                </a:lnTo>
                <a:lnTo>
                  <a:pt x="28" y="39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0"/>
                </a:lnTo>
                <a:lnTo>
                  <a:pt x="27" y="10"/>
                </a:lnTo>
                <a:lnTo>
                  <a:pt x="26" y="10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8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1" name="Freeform 1810"/>
          <p:cNvSpPr>
            <a:spLocks noChangeAspect="1"/>
          </p:cNvSpPr>
          <p:nvPr/>
        </p:nvSpPr>
        <p:spPr bwMode="auto">
          <a:xfrm>
            <a:off x="5584825" y="3629025"/>
            <a:ext cx="17463" cy="25400"/>
          </a:xfrm>
          <a:custGeom>
            <a:avLst/>
            <a:gdLst>
              <a:gd name="T0" fmla="*/ 0 w 36"/>
              <a:gd name="T1" fmla="*/ 2147483646 h 64"/>
              <a:gd name="T2" fmla="*/ 0 w 36"/>
              <a:gd name="T3" fmla="*/ 0 h 64"/>
              <a:gd name="T4" fmla="*/ 2147483646 w 36"/>
              <a:gd name="T5" fmla="*/ 0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0 w 36"/>
              <a:gd name="T13" fmla="*/ 2147483646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6"/>
              <a:gd name="T22" fmla="*/ 0 h 64"/>
              <a:gd name="T23" fmla="*/ 36 w 36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8" y="0"/>
                </a:lnTo>
                <a:lnTo>
                  <a:pt x="8" y="56"/>
                </a:lnTo>
                <a:lnTo>
                  <a:pt x="36" y="56"/>
                </a:lnTo>
                <a:lnTo>
                  <a:pt x="36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2" name="Freeform 1811"/>
          <p:cNvSpPr>
            <a:spLocks noChangeAspect="1" noEditPoints="1"/>
          </p:cNvSpPr>
          <p:nvPr/>
        </p:nvSpPr>
        <p:spPr bwMode="auto">
          <a:xfrm>
            <a:off x="5605463" y="36353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3" name="Freeform 1813"/>
          <p:cNvSpPr>
            <a:spLocks noChangeAspect="1" noEditPoints="1"/>
          </p:cNvSpPr>
          <p:nvPr/>
        </p:nvSpPr>
        <p:spPr bwMode="auto">
          <a:xfrm>
            <a:off x="5622925" y="3629025"/>
            <a:ext cx="7938" cy="34925"/>
          </a:xfrm>
          <a:custGeom>
            <a:avLst/>
            <a:gdLst>
              <a:gd name="T0" fmla="*/ 2147483646 w 17"/>
              <a:gd name="T1" fmla="*/ 2147483646 h 83"/>
              <a:gd name="T2" fmla="*/ 2147483646 w 17"/>
              <a:gd name="T3" fmla="*/ 0 h 83"/>
              <a:gd name="T4" fmla="*/ 2147483646 w 17"/>
              <a:gd name="T5" fmla="*/ 0 h 83"/>
              <a:gd name="T6" fmla="*/ 2147483646 w 17"/>
              <a:gd name="T7" fmla="*/ 2147483646 h 83"/>
              <a:gd name="T8" fmla="*/ 2147483646 w 17"/>
              <a:gd name="T9" fmla="*/ 2147483646 h 83"/>
              <a:gd name="T10" fmla="*/ 0 w 17"/>
              <a:gd name="T11" fmla="*/ 2147483646 h 83"/>
              <a:gd name="T12" fmla="*/ 2147483646 w 17"/>
              <a:gd name="T13" fmla="*/ 2147483646 h 83"/>
              <a:gd name="T14" fmla="*/ 2147483646 w 17"/>
              <a:gd name="T15" fmla="*/ 2147483646 h 83"/>
              <a:gd name="T16" fmla="*/ 2147483646 w 17"/>
              <a:gd name="T17" fmla="*/ 2147483646 h 83"/>
              <a:gd name="T18" fmla="*/ 2147483646 w 17"/>
              <a:gd name="T19" fmla="*/ 2147483646 h 83"/>
              <a:gd name="T20" fmla="*/ 2147483646 w 17"/>
              <a:gd name="T21" fmla="*/ 2147483646 h 83"/>
              <a:gd name="T22" fmla="*/ 2147483646 w 17"/>
              <a:gd name="T23" fmla="*/ 2147483646 h 83"/>
              <a:gd name="T24" fmla="*/ 2147483646 w 17"/>
              <a:gd name="T25" fmla="*/ 2147483646 h 83"/>
              <a:gd name="T26" fmla="*/ 2147483646 w 17"/>
              <a:gd name="T27" fmla="*/ 2147483646 h 83"/>
              <a:gd name="T28" fmla="*/ 2147483646 w 17"/>
              <a:gd name="T29" fmla="*/ 2147483646 h 83"/>
              <a:gd name="T30" fmla="*/ 2147483646 w 17"/>
              <a:gd name="T31" fmla="*/ 2147483646 h 83"/>
              <a:gd name="T32" fmla="*/ 2147483646 w 17"/>
              <a:gd name="T33" fmla="*/ 2147483646 h 83"/>
              <a:gd name="T34" fmla="*/ 2147483646 w 17"/>
              <a:gd name="T35" fmla="*/ 2147483646 h 83"/>
              <a:gd name="T36" fmla="*/ 2147483646 w 17"/>
              <a:gd name="T37" fmla="*/ 2147483646 h 83"/>
              <a:gd name="T38" fmla="*/ 2147483646 w 17"/>
              <a:gd name="T39" fmla="*/ 2147483646 h 83"/>
              <a:gd name="T40" fmla="*/ 2147483646 w 17"/>
              <a:gd name="T41" fmla="*/ 2147483646 h 83"/>
              <a:gd name="T42" fmla="*/ 2147483646 w 17"/>
              <a:gd name="T43" fmla="*/ 2147483646 h 83"/>
              <a:gd name="T44" fmla="*/ 2147483646 w 17"/>
              <a:gd name="T45" fmla="*/ 2147483646 h 83"/>
              <a:gd name="T46" fmla="*/ 2147483646 w 17"/>
              <a:gd name="T47" fmla="*/ 2147483646 h 83"/>
              <a:gd name="T48" fmla="*/ 2147483646 w 17"/>
              <a:gd name="T49" fmla="*/ 2147483646 h 83"/>
              <a:gd name="T50" fmla="*/ 2147483646 w 17"/>
              <a:gd name="T51" fmla="*/ 2147483646 h 83"/>
              <a:gd name="T52" fmla="*/ 2147483646 w 17"/>
              <a:gd name="T53" fmla="*/ 2147483646 h 83"/>
              <a:gd name="T54" fmla="*/ 2147483646 w 17"/>
              <a:gd name="T55" fmla="*/ 2147483646 h 83"/>
              <a:gd name="T56" fmla="*/ 2147483646 w 17"/>
              <a:gd name="T57" fmla="*/ 2147483646 h 83"/>
              <a:gd name="T58" fmla="*/ 2147483646 w 17"/>
              <a:gd name="T59" fmla="*/ 2147483646 h 83"/>
              <a:gd name="T60" fmla="*/ 2147483646 w 17"/>
              <a:gd name="T61" fmla="*/ 2147483646 h 83"/>
              <a:gd name="T62" fmla="*/ 2147483646 w 17"/>
              <a:gd name="T63" fmla="*/ 2147483646 h 83"/>
              <a:gd name="T64" fmla="*/ 2147483646 w 17"/>
              <a:gd name="T65" fmla="*/ 2147483646 h 83"/>
              <a:gd name="T66" fmla="*/ 2147483646 w 17"/>
              <a:gd name="T67" fmla="*/ 2147483646 h 83"/>
              <a:gd name="T68" fmla="*/ 2147483646 w 17"/>
              <a:gd name="T69" fmla="*/ 2147483646 h 83"/>
              <a:gd name="T70" fmla="*/ 2147483646 w 17"/>
              <a:gd name="T71" fmla="*/ 2147483646 h 83"/>
              <a:gd name="T72" fmla="*/ 2147483646 w 17"/>
              <a:gd name="T73" fmla="*/ 2147483646 h 83"/>
              <a:gd name="T74" fmla="*/ 2147483646 w 17"/>
              <a:gd name="T75" fmla="*/ 2147483646 h 83"/>
              <a:gd name="T76" fmla="*/ 2147483646 w 17"/>
              <a:gd name="T77" fmla="*/ 2147483646 h 83"/>
              <a:gd name="T78" fmla="*/ 2147483646 w 17"/>
              <a:gd name="T79" fmla="*/ 2147483646 h 83"/>
              <a:gd name="T80" fmla="*/ 0 w 17"/>
              <a:gd name="T81" fmla="*/ 2147483646 h 83"/>
              <a:gd name="T82" fmla="*/ 0 w 17"/>
              <a:gd name="T83" fmla="*/ 2147483646 h 8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"/>
              <a:gd name="T127" fmla="*/ 0 h 83"/>
              <a:gd name="T128" fmla="*/ 17 w 17"/>
              <a:gd name="T129" fmla="*/ 83 h 8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" h="83">
                <a:moveTo>
                  <a:pt x="9" y="8"/>
                </a:moveTo>
                <a:lnTo>
                  <a:pt x="9" y="0"/>
                </a:lnTo>
                <a:lnTo>
                  <a:pt x="17" y="0"/>
                </a:lnTo>
                <a:lnTo>
                  <a:pt x="17" y="8"/>
                </a:lnTo>
                <a:lnTo>
                  <a:pt x="9" y="8"/>
                </a:lnTo>
                <a:close/>
                <a:moveTo>
                  <a:pt x="0" y="81"/>
                </a:moveTo>
                <a:lnTo>
                  <a:pt x="2" y="74"/>
                </a:lnTo>
                <a:lnTo>
                  <a:pt x="4" y="75"/>
                </a:lnTo>
                <a:lnTo>
                  <a:pt x="5" y="75"/>
                </a:lnTo>
                <a:lnTo>
                  <a:pt x="6" y="75"/>
                </a:lnTo>
                <a:lnTo>
                  <a:pt x="7" y="75"/>
                </a:lnTo>
                <a:lnTo>
                  <a:pt x="7" y="74"/>
                </a:lnTo>
                <a:lnTo>
                  <a:pt x="8" y="74"/>
                </a:lnTo>
                <a:lnTo>
                  <a:pt x="8" y="73"/>
                </a:lnTo>
                <a:lnTo>
                  <a:pt x="9" y="70"/>
                </a:lnTo>
                <a:lnTo>
                  <a:pt x="9" y="69"/>
                </a:lnTo>
                <a:lnTo>
                  <a:pt x="9" y="68"/>
                </a:lnTo>
                <a:lnTo>
                  <a:pt x="9" y="65"/>
                </a:lnTo>
                <a:lnTo>
                  <a:pt x="9" y="17"/>
                </a:lnTo>
                <a:lnTo>
                  <a:pt x="17" y="17"/>
                </a:lnTo>
                <a:lnTo>
                  <a:pt x="17" y="66"/>
                </a:lnTo>
                <a:lnTo>
                  <a:pt x="17" y="68"/>
                </a:lnTo>
                <a:lnTo>
                  <a:pt x="17" y="70"/>
                </a:lnTo>
                <a:lnTo>
                  <a:pt x="17" y="71"/>
                </a:lnTo>
                <a:lnTo>
                  <a:pt x="17" y="74"/>
                </a:lnTo>
                <a:lnTo>
                  <a:pt x="15" y="75"/>
                </a:lnTo>
                <a:lnTo>
                  <a:pt x="15" y="76"/>
                </a:lnTo>
                <a:lnTo>
                  <a:pt x="15" y="77"/>
                </a:lnTo>
                <a:lnTo>
                  <a:pt x="14" y="78"/>
                </a:lnTo>
                <a:lnTo>
                  <a:pt x="13" y="79"/>
                </a:lnTo>
                <a:lnTo>
                  <a:pt x="13" y="80"/>
                </a:lnTo>
                <a:lnTo>
                  <a:pt x="12" y="80"/>
                </a:lnTo>
                <a:lnTo>
                  <a:pt x="11" y="81"/>
                </a:lnTo>
                <a:lnTo>
                  <a:pt x="10" y="81"/>
                </a:lnTo>
                <a:lnTo>
                  <a:pt x="8" y="83"/>
                </a:lnTo>
                <a:lnTo>
                  <a:pt x="7" y="83"/>
                </a:lnTo>
                <a:lnTo>
                  <a:pt x="6" y="83"/>
                </a:lnTo>
                <a:lnTo>
                  <a:pt x="4" y="83"/>
                </a:lnTo>
                <a:lnTo>
                  <a:pt x="3" y="83"/>
                </a:lnTo>
                <a:lnTo>
                  <a:pt x="2" y="83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4" name="Freeform 1814"/>
          <p:cNvSpPr>
            <a:spLocks noChangeAspect="1" noEditPoints="1"/>
          </p:cNvSpPr>
          <p:nvPr/>
        </p:nvSpPr>
        <p:spPr bwMode="auto">
          <a:xfrm>
            <a:off x="5634038" y="363537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5" name="Freeform 1815"/>
          <p:cNvSpPr>
            <a:spLocks noChangeAspect="1"/>
          </p:cNvSpPr>
          <p:nvPr/>
        </p:nvSpPr>
        <p:spPr bwMode="auto">
          <a:xfrm>
            <a:off x="5654675" y="3635375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7" y="32"/>
                </a:lnTo>
                <a:lnTo>
                  <a:pt x="7" y="33"/>
                </a:lnTo>
                <a:lnTo>
                  <a:pt x="7" y="34"/>
                </a:lnTo>
                <a:lnTo>
                  <a:pt x="9" y="35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7" y="32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5"/>
                </a:lnTo>
                <a:lnTo>
                  <a:pt x="10" y="25"/>
                </a:lnTo>
                <a:lnTo>
                  <a:pt x="7" y="24"/>
                </a:lnTo>
                <a:lnTo>
                  <a:pt x="6" y="24"/>
                </a:lnTo>
                <a:lnTo>
                  <a:pt x="6" y="23"/>
                </a:lnTo>
                <a:lnTo>
                  <a:pt x="5" y="23"/>
                </a:lnTo>
                <a:lnTo>
                  <a:pt x="4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6"/>
                </a:lnTo>
                <a:lnTo>
                  <a:pt x="1" y="15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6"/>
                </a:lnTo>
                <a:lnTo>
                  <a:pt x="4" y="5"/>
                </a:lnTo>
                <a:lnTo>
                  <a:pt x="5" y="4"/>
                </a:lnTo>
                <a:lnTo>
                  <a:pt x="6" y="3"/>
                </a:lnTo>
                <a:lnTo>
                  <a:pt x="6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6" y="14"/>
                </a:lnTo>
                <a:lnTo>
                  <a:pt x="26" y="13"/>
                </a:lnTo>
                <a:lnTo>
                  <a:pt x="25" y="12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5"/>
                </a:lnTo>
                <a:lnTo>
                  <a:pt x="11" y="16"/>
                </a:lnTo>
                <a:lnTo>
                  <a:pt x="12" y="16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5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5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5"/>
                </a:lnTo>
                <a:lnTo>
                  <a:pt x="5" y="44"/>
                </a:lnTo>
                <a:lnTo>
                  <a:pt x="4" y="44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5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6" name="Freeform 1816"/>
          <p:cNvSpPr>
            <a:spLocks noChangeAspect="1" noEditPoints="1"/>
          </p:cNvSpPr>
          <p:nvPr/>
        </p:nvSpPr>
        <p:spPr bwMode="auto">
          <a:xfrm>
            <a:off x="5551488" y="3665538"/>
            <a:ext cx="22225" cy="23812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6"/>
                </a:lnTo>
                <a:lnTo>
                  <a:pt x="41" y="7"/>
                </a:lnTo>
                <a:lnTo>
                  <a:pt x="42" y="7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5"/>
                </a:lnTo>
                <a:lnTo>
                  <a:pt x="45" y="16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5"/>
                </a:lnTo>
                <a:lnTo>
                  <a:pt x="44" y="26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7" name="Freeform 1817"/>
          <p:cNvSpPr>
            <a:spLocks noChangeAspect="1" noEditPoints="1"/>
          </p:cNvSpPr>
          <p:nvPr/>
        </p:nvSpPr>
        <p:spPr bwMode="auto">
          <a:xfrm>
            <a:off x="5576888" y="3665538"/>
            <a:ext cx="3175" cy="23812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8" name="Freeform 1818"/>
          <p:cNvSpPr>
            <a:spLocks noChangeAspect="1"/>
          </p:cNvSpPr>
          <p:nvPr/>
        </p:nvSpPr>
        <p:spPr bwMode="auto">
          <a:xfrm>
            <a:off x="5584825" y="3670300"/>
            <a:ext cx="17463" cy="19050"/>
          </a:xfrm>
          <a:custGeom>
            <a:avLst/>
            <a:gdLst>
              <a:gd name="T0" fmla="*/ 0 w 35"/>
              <a:gd name="T1" fmla="*/ 2147483646 h 47"/>
              <a:gd name="T2" fmla="*/ 2147483646 w 35"/>
              <a:gd name="T3" fmla="*/ 2147483646 h 47"/>
              <a:gd name="T4" fmla="*/ 2147483646 w 35"/>
              <a:gd name="T5" fmla="*/ 2147483646 h 47"/>
              <a:gd name="T6" fmla="*/ 2147483646 w 35"/>
              <a:gd name="T7" fmla="*/ 2147483646 h 47"/>
              <a:gd name="T8" fmla="*/ 2147483646 w 35"/>
              <a:gd name="T9" fmla="*/ 2147483646 h 47"/>
              <a:gd name="T10" fmla="*/ 2147483646 w 35"/>
              <a:gd name="T11" fmla="*/ 2147483646 h 47"/>
              <a:gd name="T12" fmla="*/ 2147483646 w 35"/>
              <a:gd name="T13" fmla="*/ 0 h 47"/>
              <a:gd name="T14" fmla="*/ 2147483646 w 35"/>
              <a:gd name="T15" fmla="*/ 0 h 47"/>
              <a:gd name="T16" fmla="*/ 2147483646 w 35"/>
              <a:gd name="T17" fmla="*/ 0 h 47"/>
              <a:gd name="T18" fmla="*/ 2147483646 w 35"/>
              <a:gd name="T19" fmla="*/ 2147483646 h 47"/>
              <a:gd name="T20" fmla="*/ 2147483646 w 35"/>
              <a:gd name="T21" fmla="*/ 2147483646 h 47"/>
              <a:gd name="T22" fmla="*/ 2147483646 w 35"/>
              <a:gd name="T23" fmla="*/ 2147483646 h 47"/>
              <a:gd name="T24" fmla="*/ 2147483646 w 35"/>
              <a:gd name="T25" fmla="*/ 2147483646 h 47"/>
              <a:gd name="T26" fmla="*/ 2147483646 w 35"/>
              <a:gd name="T27" fmla="*/ 2147483646 h 47"/>
              <a:gd name="T28" fmla="*/ 2147483646 w 35"/>
              <a:gd name="T29" fmla="*/ 2147483646 h 47"/>
              <a:gd name="T30" fmla="*/ 2147483646 w 35"/>
              <a:gd name="T31" fmla="*/ 2147483646 h 47"/>
              <a:gd name="T32" fmla="*/ 2147483646 w 35"/>
              <a:gd name="T33" fmla="*/ 2147483646 h 47"/>
              <a:gd name="T34" fmla="*/ 2147483646 w 35"/>
              <a:gd name="T35" fmla="*/ 2147483646 h 47"/>
              <a:gd name="T36" fmla="*/ 2147483646 w 35"/>
              <a:gd name="T37" fmla="*/ 2147483646 h 47"/>
              <a:gd name="T38" fmla="*/ 2147483646 w 35"/>
              <a:gd name="T39" fmla="*/ 2147483646 h 47"/>
              <a:gd name="T40" fmla="*/ 2147483646 w 35"/>
              <a:gd name="T41" fmla="*/ 2147483646 h 47"/>
              <a:gd name="T42" fmla="*/ 2147483646 w 35"/>
              <a:gd name="T43" fmla="*/ 2147483646 h 47"/>
              <a:gd name="T44" fmla="*/ 2147483646 w 35"/>
              <a:gd name="T45" fmla="*/ 2147483646 h 47"/>
              <a:gd name="T46" fmla="*/ 2147483646 w 35"/>
              <a:gd name="T47" fmla="*/ 2147483646 h 47"/>
              <a:gd name="T48" fmla="*/ 2147483646 w 35"/>
              <a:gd name="T49" fmla="*/ 2147483646 h 47"/>
              <a:gd name="T50" fmla="*/ 2147483646 w 35"/>
              <a:gd name="T51" fmla="*/ 2147483646 h 47"/>
              <a:gd name="T52" fmla="*/ 2147483646 w 35"/>
              <a:gd name="T53" fmla="*/ 2147483646 h 47"/>
              <a:gd name="T54" fmla="*/ 2147483646 w 35"/>
              <a:gd name="T55" fmla="*/ 2147483646 h 47"/>
              <a:gd name="T56" fmla="*/ 2147483646 w 35"/>
              <a:gd name="T57" fmla="*/ 2147483646 h 47"/>
              <a:gd name="T58" fmla="*/ 2147483646 w 35"/>
              <a:gd name="T59" fmla="*/ 2147483646 h 47"/>
              <a:gd name="T60" fmla="*/ 2147483646 w 35"/>
              <a:gd name="T61" fmla="*/ 2147483646 h 47"/>
              <a:gd name="T62" fmla="*/ 2147483646 w 35"/>
              <a:gd name="T63" fmla="*/ 2147483646 h 47"/>
              <a:gd name="T64" fmla="*/ 2147483646 w 35"/>
              <a:gd name="T65" fmla="*/ 2147483646 h 47"/>
              <a:gd name="T66" fmla="*/ 0 w 35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7"/>
              <a:gd name="T104" fmla="*/ 35 w 35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7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7"/>
                </a:lnTo>
                <a:lnTo>
                  <a:pt x="28" y="47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6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29" name="Freeform 1819"/>
          <p:cNvSpPr>
            <a:spLocks noChangeAspect="1"/>
          </p:cNvSpPr>
          <p:nvPr/>
        </p:nvSpPr>
        <p:spPr bwMode="auto">
          <a:xfrm>
            <a:off x="5605463" y="3665538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2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2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0" name="Freeform 1820"/>
          <p:cNvSpPr>
            <a:spLocks noChangeAspect="1" noEditPoints="1"/>
          </p:cNvSpPr>
          <p:nvPr/>
        </p:nvSpPr>
        <p:spPr bwMode="auto">
          <a:xfrm>
            <a:off x="5614988" y="3670300"/>
            <a:ext cx="20637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1" name="Freeform 1821"/>
          <p:cNvSpPr>
            <a:spLocks noChangeAspect="1" noEditPoints="1"/>
          </p:cNvSpPr>
          <p:nvPr/>
        </p:nvSpPr>
        <p:spPr bwMode="auto">
          <a:xfrm>
            <a:off x="5637213" y="3665538"/>
            <a:ext cx="17462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3"/>
                </a:lnTo>
                <a:lnTo>
                  <a:pt x="27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2" name="Freeform 1822"/>
          <p:cNvSpPr>
            <a:spLocks noChangeAspect="1" noEditPoints="1"/>
          </p:cNvSpPr>
          <p:nvPr/>
        </p:nvSpPr>
        <p:spPr bwMode="auto">
          <a:xfrm>
            <a:off x="5657850" y="36703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3" y="27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3" name="Freeform 1823"/>
          <p:cNvSpPr>
            <a:spLocks noChangeAspect="1"/>
          </p:cNvSpPr>
          <p:nvPr/>
        </p:nvSpPr>
        <p:spPr bwMode="auto">
          <a:xfrm>
            <a:off x="5416550" y="3789363"/>
            <a:ext cx="23813" cy="25400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4"/>
                </a:lnTo>
                <a:lnTo>
                  <a:pt x="48" y="56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4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5" y="54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5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5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4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4" name="Freeform 1824"/>
          <p:cNvSpPr>
            <a:spLocks noChangeAspect="1" noEditPoints="1"/>
          </p:cNvSpPr>
          <p:nvPr/>
        </p:nvSpPr>
        <p:spPr bwMode="auto">
          <a:xfrm>
            <a:off x="5441950" y="3794125"/>
            <a:ext cx="20638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5" name="Freeform 1825"/>
          <p:cNvSpPr>
            <a:spLocks noChangeAspect="1"/>
          </p:cNvSpPr>
          <p:nvPr/>
        </p:nvSpPr>
        <p:spPr bwMode="auto">
          <a:xfrm>
            <a:off x="5465763" y="3794125"/>
            <a:ext cx="28575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0" y="3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6"/>
                </a:lnTo>
                <a:lnTo>
                  <a:pt x="33" y="5"/>
                </a:lnTo>
                <a:lnTo>
                  <a:pt x="35" y="3"/>
                </a:lnTo>
                <a:lnTo>
                  <a:pt x="36" y="3"/>
                </a:lnTo>
                <a:lnTo>
                  <a:pt x="36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3" y="3"/>
                </a:lnTo>
                <a:lnTo>
                  <a:pt x="54" y="3"/>
                </a:lnTo>
                <a:lnTo>
                  <a:pt x="55" y="4"/>
                </a:lnTo>
                <a:lnTo>
                  <a:pt x="55" y="5"/>
                </a:lnTo>
                <a:lnTo>
                  <a:pt x="56" y="8"/>
                </a:lnTo>
                <a:lnTo>
                  <a:pt x="56" y="9"/>
                </a:lnTo>
                <a:lnTo>
                  <a:pt x="58" y="10"/>
                </a:lnTo>
                <a:lnTo>
                  <a:pt x="58" y="12"/>
                </a:lnTo>
                <a:lnTo>
                  <a:pt x="58" y="13"/>
                </a:lnTo>
                <a:lnTo>
                  <a:pt x="58" y="15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6"/>
                </a:lnTo>
                <a:lnTo>
                  <a:pt x="50" y="15"/>
                </a:lnTo>
                <a:lnTo>
                  <a:pt x="50" y="13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7" y="9"/>
                </a:lnTo>
                <a:lnTo>
                  <a:pt x="36" y="10"/>
                </a:lnTo>
                <a:lnTo>
                  <a:pt x="35" y="11"/>
                </a:lnTo>
                <a:lnTo>
                  <a:pt x="34" y="12"/>
                </a:lnTo>
                <a:lnTo>
                  <a:pt x="34" y="13"/>
                </a:lnTo>
                <a:lnTo>
                  <a:pt x="33" y="14"/>
                </a:lnTo>
                <a:lnTo>
                  <a:pt x="33" y="15"/>
                </a:lnTo>
                <a:lnTo>
                  <a:pt x="32" y="16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5" y="13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6" name="Freeform 1826"/>
          <p:cNvSpPr>
            <a:spLocks noChangeAspect="1" noEditPoints="1"/>
          </p:cNvSpPr>
          <p:nvPr/>
        </p:nvSpPr>
        <p:spPr bwMode="auto">
          <a:xfrm>
            <a:off x="5495925" y="3794125"/>
            <a:ext cx="17463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3" y="6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6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8" y="45"/>
                </a:lnTo>
                <a:lnTo>
                  <a:pt x="27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7" y="65"/>
                </a:lnTo>
                <a:lnTo>
                  <a:pt x="0" y="65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7"/>
                </a:lnTo>
                <a:lnTo>
                  <a:pt x="30" y="24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7" name="Freeform 1827"/>
          <p:cNvSpPr>
            <a:spLocks noChangeAspect="1" noEditPoints="1"/>
          </p:cNvSpPr>
          <p:nvPr/>
        </p:nvSpPr>
        <p:spPr bwMode="auto">
          <a:xfrm>
            <a:off x="5516563" y="37941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8" name="Freeform 1828"/>
          <p:cNvSpPr>
            <a:spLocks noChangeAspect="1" noEditPoints="1"/>
          </p:cNvSpPr>
          <p:nvPr/>
        </p:nvSpPr>
        <p:spPr bwMode="auto">
          <a:xfrm>
            <a:off x="5416550" y="3830638"/>
            <a:ext cx="25400" cy="25400"/>
          </a:xfrm>
          <a:custGeom>
            <a:avLst/>
            <a:gdLst>
              <a:gd name="T0" fmla="*/ 0 w 53"/>
              <a:gd name="T1" fmla="*/ 0 h 63"/>
              <a:gd name="T2" fmla="*/ 2147483646 w 53"/>
              <a:gd name="T3" fmla="*/ 0 h 63"/>
              <a:gd name="T4" fmla="*/ 2147483646 w 53"/>
              <a:gd name="T5" fmla="*/ 0 h 63"/>
              <a:gd name="T6" fmla="*/ 2147483646 w 53"/>
              <a:gd name="T7" fmla="*/ 2147483646 h 63"/>
              <a:gd name="T8" fmla="*/ 2147483646 w 53"/>
              <a:gd name="T9" fmla="*/ 2147483646 h 63"/>
              <a:gd name="T10" fmla="*/ 2147483646 w 53"/>
              <a:gd name="T11" fmla="*/ 2147483646 h 63"/>
              <a:gd name="T12" fmla="*/ 2147483646 w 53"/>
              <a:gd name="T13" fmla="*/ 2147483646 h 63"/>
              <a:gd name="T14" fmla="*/ 2147483646 w 53"/>
              <a:gd name="T15" fmla="*/ 2147483646 h 63"/>
              <a:gd name="T16" fmla="*/ 2147483646 w 53"/>
              <a:gd name="T17" fmla="*/ 2147483646 h 63"/>
              <a:gd name="T18" fmla="*/ 2147483646 w 53"/>
              <a:gd name="T19" fmla="*/ 2147483646 h 63"/>
              <a:gd name="T20" fmla="*/ 2147483646 w 53"/>
              <a:gd name="T21" fmla="*/ 2147483646 h 63"/>
              <a:gd name="T22" fmla="*/ 2147483646 w 53"/>
              <a:gd name="T23" fmla="*/ 2147483646 h 63"/>
              <a:gd name="T24" fmla="*/ 2147483646 w 53"/>
              <a:gd name="T25" fmla="*/ 2147483646 h 63"/>
              <a:gd name="T26" fmla="*/ 2147483646 w 53"/>
              <a:gd name="T27" fmla="*/ 2147483646 h 63"/>
              <a:gd name="T28" fmla="*/ 2147483646 w 53"/>
              <a:gd name="T29" fmla="*/ 2147483646 h 63"/>
              <a:gd name="T30" fmla="*/ 2147483646 w 53"/>
              <a:gd name="T31" fmla="*/ 2147483646 h 63"/>
              <a:gd name="T32" fmla="*/ 2147483646 w 53"/>
              <a:gd name="T33" fmla="*/ 2147483646 h 63"/>
              <a:gd name="T34" fmla="*/ 2147483646 w 53"/>
              <a:gd name="T35" fmla="*/ 2147483646 h 63"/>
              <a:gd name="T36" fmla="*/ 2147483646 w 53"/>
              <a:gd name="T37" fmla="*/ 2147483646 h 63"/>
              <a:gd name="T38" fmla="*/ 2147483646 w 53"/>
              <a:gd name="T39" fmla="*/ 2147483646 h 63"/>
              <a:gd name="T40" fmla="*/ 2147483646 w 53"/>
              <a:gd name="T41" fmla="*/ 2147483646 h 63"/>
              <a:gd name="T42" fmla="*/ 2147483646 w 53"/>
              <a:gd name="T43" fmla="*/ 2147483646 h 63"/>
              <a:gd name="T44" fmla="*/ 2147483646 w 53"/>
              <a:gd name="T45" fmla="*/ 2147483646 h 63"/>
              <a:gd name="T46" fmla="*/ 2147483646 w 53"/>
              <a:gd name="T47" fmla="*/ 2147483646 h 63"/>
              <a:gd name="T48" fmla="*/ 2147483646 w 53"/>
              <a:gd name="T49" fmla="*/ 2147483646 h 63"/>
              <a:gd name="T50" fmla="*/ 2147483646 w 53"/>
              <a:gd name="T51" fmla="*/ 2147483646 h 63"/>
              <a:gd name="T52" fmla="*/ 2147483646 w 53"/>
              <a:gd name="T53" fmla="*/ 2147483646 h 63"/>
              <a:gd name="T54" fmla="*/ 2147483646 w 53"/>
              <a:gd name="T55" fmla="*/ 2147483646 h 63"/>
              <a:gd name="T56" fmla="*/ 2147483646 w 53"/>
              <a:gd name="T57" fmla="*/ 2147483646 h 63"/>
              <a:gd name="T58" fmla="*/ 2147483646 w 53"/>
              <a:gd name="T59" fmla="*/ 2147483646 h 63"/>
              <a:gd name="T60" fmla="*/ 2147483646 w 53"/>
              <a:gd name="T61" fmla="*/ 2147483646 h 63"/>
              <a:gd name="T62" fmla="*/ 2147483646 w 53"/>
              <a:gd name="T63" fmla="*/ 2147483646 h 63"/>
              <a:gd name="T64" fmla="*/ 2147483646 w 53"/>
              <a:gd name="T65" fmla="*/ 2147483646 h 63"/>
              <a:gd name="T66" fmla="*/ 2147483646 w 53"/>
              <a:gd name="T67" fmla="*/ 2147483646 h 63"/>
              <a:gd name="T68" fmla="*/ 2147483646 w 53"/>
              <a:gd name="T69" fmla="*/ 2147483646 h 63"/>
              <a:gd name="T70" fmla="*/ 2147483646 w 53"/>
              <a:gd name="T71" fmla="*/ 2147483646 h 63"/>
              <a:gd name="T72" fmla="*/ 2147483646 w 53"/>
              <a:gd name="T73" fmla="*/ 2147483646 h 63"/>
              <a:gd name="T74" fmla="*/ 2147483646 w 53"/>
              <a:gd name="T75" fmla="*/ 2147483646 h 63"/>
              <a:gd name="T76" fmla="*/ 2147483646 w 53"/>
              <a:gd name="T77" fmla="*/ 2147483646 h 63"/>
              <a:gd name="T78" fmla="*/ 2147483646 w 53"/>
              <a:gd name="T79" fmla="*/ 2147483646 h 63"/>
              <a:gd name="T80" fmla="*/ 2147483646 w 53"/>
              <a:gd name="T81" fmla="*/ 2147483646 h 63"/>
              <a:gd name="T82" fmla="*/ 2147483646 w 53"/>
              <a:gd name="T83" fmla="*/ 2147483646 h 63"/>
              <a:gd name="T84" fmla="*/ 2147483646 w 53"/>
              <a:gd name="T85" fmla="*/ 2147483646 h 63"/>
              <a:gd name="T86" fmla="*/ 2147483646 w 53"/>
              <a:gd name="T87" fmla="*/ 2147483646 h 63"/>
              <a:gd name="T88" fmla="*/ 2147483646 w 53"/>
              <a:gd name="T89" fmla="*/ 2147483646 h 63"/>
              <a:gd name="T90" fmla="*/ 2147483646 w 53"/>
              <a:gd name="T91" fmla="*/ 2147483646 h 63"/>
              <a:gd name="T92" fmla="*/ 2147483646 w 53"/>
              <a:gd name="T93" fmla="*/ 2147483646 h 63"/>
              <a:gd name="T94" fmla="*/ 2147483646 w 53"/>
              <a:gd name="T95" fmla="*/ 2147483646 h 63"/>
              <a:gd name="T96" fmla="*/ 2147483646 w 53"/>
              <a:gd name="T97" fmla="*/ 2147483646 h 63"/>
              <a:gd name="T98" fmla="*/ 2147483646 w 53"/>
              <a:gd name="T99" fmla="*/ 2147483646 h 63"/>
              <a:gd name="T100" fmla="*/ 2147483646 w 53"/>
              <a:gd name="T101" fmla="*/ 2147483646 h 63"/>
              <a:gd name="T102" fmla="*/ 2147483646 w 53"/>
              <a:gd name="T103" fmla="*/ 2147483646 h 63"/>
              <a:gd name="T104" fmla="*/ 2147483646 w 53"/>
              <a:gd name="T105" fmla="*/ 2147483646 h 63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53"/>
              <a:gd name="T160" fmla="*/ 0 h 63"/>
              <a:gd name="T161" fmla="*/ 53 w 53"/>
              <a:gd name="T162" fmla="*/ 63 h 63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53" h="63">
                <a:moveTo>
                  <a:pt x="0" y="63"/>
                </a:moveTo>
                <a:lnTo>
                  <a:pt x="0" y="0"/>
                </a:lnTo>
                <a:lnTo>
                  <a:pt x="27" y="0"/>
                </a:lnTo>
                <a:lnTo>
                  <a:pt x="31" y="0"/>
                </a:lnTo>
                <a:lnTo>
                  <a:pt x="32" y="0"/>
                </a:lnTo>
                <a:lnTo>
                  <a:pt x="34" y="0"/>
                </a:lnTo>
                <a:lnTo>
                  <a:pt x="35" y="1"/>
                </a:lnTo>
                <a:lnTo>
                  <a:pt x="36" y="1"/>
                </a:lnTo>
                <a:lnTo>
                  <a:pt x="38" y="1"/>
                </a:lnTo>
                <a:lnTo>
                  <a:pt x="39" y="2"/>
                </a:lnTo>
                <a:lnTo>
                  <a:pt x="40" y="2"/>
                </a:lnTo>
                <a:lnTo>
                  <a:pt x="42" y="4"/>
                </a:lnTo>
                <a:lnTo>
                  <a:pt x="43" y="4"/>
                </a:lnTo>
                <a:lnTo>
                  <a:pt x="43" y="6"/>
                </a:lnTo>
                <a:lnTo>
                  <a:pt x="45" y="7"/>
                </a:lnTo>
                <a:lnTo>
                  <a:pt x="46" y="8"/>
                </a:lnTo>
                <a:lnTo>
                  <a:pt x="46" y="9"/>
                </a:lnTo>
                <a:lnTo>
                  <a:pt x="47" y="10"/>
                </a:lnTo>
                <a:lnTo>
                  <a:pt x="47" y="11"/>
                </a:lnTo>
                <a:lnTo>
                  <a:pt x="47" y="12"/>
                </a:lnTo>
                <a:lnTo>
                  <a:pt x="48" y="13"/>
                </a:lnTo>
                <a:lnTo>
                  <a:pt x="48" y="14"/>
                </a:lnTo>
                <a:lnTo>
                  <a:pt x="48" y="16"/>
                </a:lnTo>
                <a:lnTo>
                  <a:pt x="48" y="18"/>
                </a:lnTo>
                <a:lnTo>
                  <a:pt x="48" y="19"/>
                </a:lnTo>
                <a:lnTo>
                  <a:pt x="48" y="20"/>
                </a:lnTo>
                <a:lnTo>
                  <a:pt x="47" y="22"/>
                </a:lnTo>
                <a:lnTo>
                  <a:pt x="47" y="23"/>
                </a:lnTo>
                <a:lnTo>
                  <a:pt x="47" y="24"/>
                </a:lnTo>
                <a:lnTo>
                  <a:pt x="46" y="27"/>
                </a:lnTo>
                <a:lnTo>
                  <a:pt x="45" y="28"/>
                </a:lnTo>
                <a:lnTo>
                  <a:pt x="43" y="29"/>
                </a:lnTo>
                <a:lnTo>
                  <a:pt x="42" y="30"/>
                </a:lnTo>
                <a:lnTo>
                  <a:pt x="41" y="31"/>
                </a:lnTo>
                <a:lnTo>
                  <a:pt x="40" y="31"/>
                </a:lnTo>
                <a:lnTo>
                  <a:pt x="38" y="32"/>
                </a:lnTo>
                <a:lnTo>
                  <a:pt x="37" y="33"/>
                </a:lnTo>
                <a:lnTo>
                  <a:pt x="35" y="33"/>
                </a:lnTo>
                <a:lnTo>
                  <a:pt x="33" y="34"/>
                </a:lnTo>
                <a:lnTo>
                  <a:pt x="31" y="34"/>
                </a:lnTo>
                <a:lnTo>
                  <a:pt x="33" y="36"/>
                </a:lnTo>
                <a:lnTo>
                  <a:pt x="34" y="36"/>
                </a:lnTo>
                <a:lnTo>
                  <a:pt x="35" y="37"/>
                </a:lnTo>
                <a:lnTo>
                  <a:pt x="36" y="38"/>
                </a:lnTo>
                <a:lnTo>
                  <a:pt x="37" y="39"/>
                </a:lnTo>
                <a:lnTo>
                  <a:pt x="39" y="41"/>
                </a:lnTo>
                <a:lnTo>
                  <a:pt x="40" y="42"/>
                </a:lnTo>
                <a:lnTo>
                  <a:pt x="40" y="43"/>
                </a:lnTo>
                <a:lnTo>
                  <a:pt x="42" y="46"/>
                </a:lnTo>
                <a:lnTo>
                  <a:pt x="53" y="63"/>
                </a:lnTo>
                <a:lnTo>
                  <a:pt x="42" y="63"/>
                </a:lnTo>
                <a:lnTo>
                  <a:pt x="35" y="50"/>
                </a:lnTo>
                <a:lnTo>
                  <a:pt x="33" y="48"/>
                </a:lnTo>
                <a:lnTo>
                  <a:pt x="33" y="47"/>
                </a:lnTo>
                <a:lnTo>
                  <a:pt x="32" y="46"/>
                </a:lnTo>
                <a:lnTo>
                  <a:pt x="31" y="43"/>
                </a:lnTo>
                <a:lnTo>
                  <a:pt x="30" y="41"/>
                </a:lnTo>
                <a:lnTo>
                  <a:pt x="29" y="40"/>
                </a:lnTo>
                <a:lnTo>
                  <a:pt x="28" y="39"/>
                </a:lnTo>
                <a:lnTo>
                  <a:pt x="27" y="38"/>
                </a:lnTo>
                <a:lnTo>
                  <a:pt x="26" y="38"/>
                </a:lnTo>
                <a:lnTo>
                  <a:pt x="23" y="37"/>
                </a:lnTo>
                <a:lnTo>
                  <a:pt x="22" y="36"/>
                </a:lnTo>
                <a:lnTo>
                  <a:pt x="20" y="36"/>
                </a:lnTo>
                <a:lnTo>
                  <a:pt x="19" y="36"/>
                </a:lnTo>
                <a:lnTo>
                  <a:pt x="18" y="36"/>
                </a:lnTo>
                <a:lnTo>
                  <a:pt x="9" y="36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28"/>
                </a:moveTo>
                <a:lnTo>
                  <a:pt x="26" y="28"/>
                </a:lnTo>
                <a:lnTo>
                  <a:pt x="27" y="28"/>
                </a:lnTo>
                <a:lnTo>
                  <a:pt x="28" y="28"/>
                </a:lnTo>
                <a:lnTo>
                  <a:pt x="29" y="28"/>
                </a:lnTo>
                <a:lnTo>
                  <a:pt x="30" y="28"/>
                </a:lnTo>
                <a:lnTo>
                  <a:pt x="32" y="27"/>
                </a:lnTo>
                <a:lnTo>
                  <a:pt x="33" y="27"/>
                </a:lnTo>
                <a:lnTo>
                  <a:pt x="34" y="27"/>
                </a:lnTo>
                <a:lnTo>
                  <a:pt x="35" y="26"/>
                </a:lnTo>
                <a:lnTo>
                  <a:pt x="36" y="26"/>
                </a:lnTo>
                <a:lnTo>
                  <a:pt x="37" y="24"/>
                </a:lnTo>
                <a:lnTo>
                  <a:pt x="38" y="23"/>
                </a:lnTo>
                <a:lnTo>
                  <a:pt x="38" y="22"/>
                </a:lnTo>
                <a:lnTo>
                  <a:pt x="39" y="20"/>
                </a:lnTo>
                <a:lnTo>
                  <a:pt x="39" y="19"/>
                </a:lnTo>
                <a:lnTo>
                  <a:pt x="39" y="18"/>
                </a:lnTo>
                <a:lnTo>
                  <a:pt x="39" y="17"/>
                </a:lnTo>
                <a:lnTo>
                  <a:pt x="39" y="16"/>
                </a:lnTo>
                <a:lnTo>
                  <a:pt x="39" y="14"/>
                </a:lnTo>
                <a:lnTo>
                  <a:pt x="38" y="13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9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9" y="8"/>
                </a:lnTo>
                <a:lnTo>
                  <a:pt x="9" y="2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39" name="Freeform 1829"/>
          <p:cNvSpPr>
            <a:spLocks noChangeAspect="1" noEditPoints="1"/>
          </p:cNvSpPr>
          <p:nvPr/>
        </p:nvSpPr>
        <p:spPr bwMode="auto">
          <a:xfrm>
            <a:off x="5441950" y="383698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0" name="Freeform 1830"/>
          <p:cNvSpPr>
            <a:spLocks noChangeAspect="1" noEditPoints="1"/>
          </p:cNvSpPr>
          <p:nvPr/>
        </p:nvSpPr>
        <p:spPr bwMode="auto">
          <a:xfrm>
            <a:off x="5462588" y="3830638"/>
            <a:ext cx="17462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5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5" y="26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1" name="Freeform 1831"/>
          <p:cNvSpPr>
            <a:spLocks noChangeAspect="1" noEditPoints="1"/>
          </p:cNvSpPr>
          <p:nvPr/>
        </p:nvSpPr>
        <p:spPr bwMode="auto">
          <a:xfrm>
            <a:off x="5483225" y="3836988"/>
            <a:ext cx="19050" cy="20637"/>
          </a:xfrm>
          <a:custGeom>
            <a:avLst/>
            <a:gdLst>
              <a:gd name="T0" fmla="*/ 0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0 h 49"/>
              <a:gd name="T16" fmla="*/ 2147483646 w 41"/>
              <a:gd name="T17" fmla="*/ 0 h 49"/>
              <a:gd name="T18" fmla="*/ 2147483646 w 41"/>
              <a:gd name="T19" fmla="*/ 2147483646 h 49"/>
              <a:gd name="T20" fmla="*/ 2147483646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2147483646 w 41"/>
              <a:gd name="T27" fmla="*/ 2147483646 h 49"/>
              <a:gd name="T28" fmla="*/ 2147483646 w 41"/>
              <a:gd name="T29" fmla="*/ 2147483646 h 49"/>
              <a:gd name="T30" fmla="*/ 2147483646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2147483646 h 49"/>
              <a:gd name="T44" fmla="*/ 2147483646 w 41"/>
              <a:gd name="T45" fmla="*/ 2147483646 h 49"/>
              <a:gd name="T46" fmla="*/ 2147483646 w 41"/>
              <a:gd name="T47" fmla="*/ 2147483646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0 w 41"/>
              <a:gd name="T59" fmla="*/ 2147483646 h 49"/>
              <a:gd name="T60" fmla="*/ 0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2147483646 h 49"/>
              <a:gd name="T70" fmla="*/ 2147483646 w 41"/>
              <a:gd name="T71" fmla="*/ 2147483646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2147483646 w 41"/>
              <a:gd name="T105" fmla="*/ 2147483646 h 49"/>
              <a:gd name="T106" fmla="*/ 2147483646 w 41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1"/>
              <a:gd name="T163" fmla="*/ 0 h 49"/>
              <a:gd name="T164" fmla="*/ 41 w 41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1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1" y="18"/>
                </a:lnTo>
                <a:lnTo>
                  <a:pt x="41" y="20"/>
                </a:lnTo>
                <a:lnTo>
                  <a:pt x="41" y="21"/>
                </a:lnTo>
                <a:lnTo>
                  <a:pt x="41" y="23"/>
                </a:lnTo>
                <a:lnTo>
                  <a:pt x="41" y="24"/>
                </a:lnTo>
                <a:lnTo>
                  <a:pt x="41" y="25"/>
                </a:lnTo>
                <a:lnTo>
                  <a:pt x="41" y="27"/>
                </a:lnTo>
                <a:lnTo>
                  <a:pt x="41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7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3" y="35"/>
                </a:lnTo>
                <a:lnTo>
                  <a:pt x="2" y="34"/>
                </a:lnTo>
                <a:lnTo>
                  <a:pt x="2" y="33"/>
                </a:lnTo>
                <a:lnTo>
                  <a:pt x="2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8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2" name="Freeform 1832"/>
          <p:cNvSpPr>
            <a:spLocks noChangeAspect="1"/>
          </p:cNvSpPr>
          <p:nvPr/>
        </p:nvSpPr>
        <p:spPr bwMode="auto">
          <a:xfrm>
            <a:off x="5505450" y="3836988"/>
            <a:ext cx="17463" cy="19050"/>
          </a:xfrm>
          <a:custGeom>
            <a:avLst/>
            <a:gdLst>
              <a:gd name="T0" fmla="*/ 0 w 36"/>
              <a:gd name="T1" fmla="*/ 2147483646 h 47"/>
              <a:gd name="T2" fmla="*/ 2147483646 w 36"/>
              <a:gd name="T3" fmla="*/ 2147483646 h 47"/>
              <a:gd name="T4" fmla="*/ 2147483646 w 36"/>
              <a:gd name="T5" fmla="*/ 2147483646 h 47"/>
              <a:gd name="T6" fmla="*/ 2147483646 w 36"/>
              <a:gd name="T7" fmla="*/ 2147483646 h 47"/>
              <a:gd name="T8" fmla="*/ 2147483646 w 36"/>
              <a:gd name="T9" fmla="*/ 2147483646 h 47"/>
              <a:gd name="T10" fmla="*/ 2147483646 w 36"/>
              <a:gd name="T11" fmla="*/ 2147483646 h 47"/>
              <a:gd name="T12" fmla="*/ 2147483646 w 36"/>
              <a:gd name="T13" fmla="*/ 0 h 47"/>
              <a:gd name="T14" fmla="*/ 2147483646 w 36"/>
              <a:gd name="T15" fmla="*/ 0 h 47"/>
              <a:gd name="T16" fmla="*/ 2147483646 w 36"/>
              <a:gd name="T17" fmla="*/ 0 h 47"/>
              <a:gd name="T18" fmla="*/ 2147483646 w 36"/>
              <a:gd name="T19" fmla="*/ 2147483646 h 47"/>
              <a:gd name="T20" fmla="*/ 2147483646 w 36"/>
              <a:gd name="T21" fmla="*/ 2147483646 h 47"/>
              <a:gd name="T22" fmla="*/ 2147483646 w 36"/>
              <a:gd name="T23" fmla="*/ 2147483646 h 47"/>
              <a:gd name="T24" fmla="*/ 2147483646 w 36"/>
              <a:gd name="T25" fmla="*/ 2147483646 h 47"/>
              <a:gd name="T26" fmla="*/ 2147483646 w 36"/>
              <a:gd name="T27" fmla="*/ 2147483646 h 47"/>
              <a:gd name="T28" fmla="*/ 2147483646 w 36"/>
              <a:gd name="T29" fmla="*/ 2147483646 h 47"/>
              <a:gd name="T30" fmla="*/ 2147483646 w 36"/>
              <a:gd name="T31" fmla="*/ 2147483646 h 47"/>
              <a:gd name="T32" fmla="*/ 2147483646 w 36"/>
              <a:gd name="T33" fmla="*/ 2147483646 h 47"/>
              <a:gd name="T34" fmla="*/ 2147483646 w 36"/>
              <a:gd name="T35" fmla="*/ 2147483646 h 47"/>
              <a:gd name="T36" fmla="*/ 2147483646 w 36"/>
              <a:gd name="T37" fmla="*/ 2147483646 h 47"/>
              <a:gd name="T38" fmla="*/ 2147483646 w 36"/>
              <a:gd name="T39" fmla="*/ 2147483646 h 47"/>
              <a:gd name="T40" fmla="*/ 2147483646 w 36"/>
              <a:gd name="T41" fmla="*/ 2147483646 h 47"/>
              <a:gd name="T42" fmla="*/ 2147483646 w 36"/>
              <a:gd name="T43" fmla="*/ 2147483646 h 47"/>
              <a:gd name="T44" fmla="*/ 2147483646 w 36"/>
              <a:gd name="T45" fmla="*/ 2147483646 h 47"/>
              <a:gd name="T46" fmla="*/ 2147483646 w 36"/>
              <a:gd name="T47" fmla="*/ 2147483646 h 47"/>
              <a:gd name="T48" fmla="*/ 2147483646 w 36"/>
              <a:gd name="T49" fmla="*/ 2147483646 h 47"/>
              <a:gd name="T50" fmla="*/ 2147483646 w 36"/>
              <a:gd name="T51" fmla="*/ 2147483646 h 47"/>
              <a:gd name="T52" fmla="*/ 2147483646 w 36"/>
              <a:gd name="T53" fmla="*/ 2147483646 h 47"/>
              <a:gd name="T54" fmla="*/ 2147483646 w 36"/>
              <a:gd name="T55" fmla="*/ 2147483646 h 47"/>
              <a:gd name="T56" fmla="*/ 2147483646 w 36"/>
              <a:gd name="T57" fmla="*/ 2147483646 h 47"/>
              <a:gd name="T58" fmla="*/ 2147483646 w 36"/>
              <a:gd name="T59" fmla="*/ 2147483646 h 47"/>
              <a:gd name="T60" fmla="*/ 2147483646 w 36"/>
              <a:gd name="T61" fmla="*/ 2147483646 h 47"/>
              <a:gd name="T62" fmla="*/ 2147483646 w 36"/>
              <a:gd name="T63" fmla="*/ 2147483646 h 47"/>
              <a:gd name="T64" fmla="*/ 2147483646 w 36"/>
              <a:gd name="T65" fmla="*/ 2147483646 h 47"/>
              <a:gd name="T66" fmla="*/ 0 w 36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7"/>
              <a:gd name="T104" fmla="*/ 36 w 36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7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8"/>
                </a:lnTo>
                <a:lnTo>
                  <a:pt x="36" y="47"/>
                </a:lnTo>
                <a:lnTo>
                  <a:pt x="28" y="47"/>
                </a:lnTo>
                <a:lnTo>
                  <a:pt x="28" y="20"/>
                </a:lnTo>
                <a:lnTo>
                  <a:pt x="28" y="18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3" name="Freeform 1833"/>
          <p:cNvSpPr>
            <a:spLocks noChangeAspect="1" noEditPoints="1"/>
          </p:cNvSpPr>
          <p:nvPr/>
        </p:nvSpPr>
        <p:spPr bwMode="auto">
          <a:xfrm>
            <a:off x="5526088" y="3830638"/>
            <a:ext cx="17462" cy="26987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3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3"/>
                </a:lnTo>
                <a:lnTo>
                  <a:pt x="13" y="63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3"/>
                </a:lnTo>
                <a:lnTo>
                  <a:pt x="31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3"/>
                </a:lnTo>
                <a:lnTo>
                  <a:pt x="27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4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4"/>
                </a:lnTo>
                <a:lnTo>
                  <a:pt x="15" y="24"/>
                </a:lnTo>
                <a:lnTo>
                  <a:pt x="14" y="24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4" name="Freeform 1834"/>
          <p:cNvSpPr>
            <a:spLocks noChangeAspect="1" noEditPoints="1"/>
          </p:cNvSpPr>
          <p:nvPr/>
        </p:nvSpPr>
        <p:spPr bwMode="auto">
          <a:xfrm>
            <a:off x="5545138" y="3836988"/>
            <a:ext cx="19050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4" y="10"/>
                </a:lnTo>
                <a:lnTo>
                  <a:pt x="5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7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8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5" name="Freeform 1835"/>
          <p:cNvSpPr>
            <a:spLocks noChangeAspect="1"/>
          </p:cNvSpPr>
          <p:nvPr/>
        </p:nvSpPr>
        <p:spPr bwMode="auto">
          <a:xfrm>
            <a:off x="5713413" y="3808413"/>
            <a:ext cx="23812" cy="25400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4"/>
                </a:moveTo>
                <a:lnTo>
                  <a:pt x="9" y="44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4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7"/>
                </a:lnTo>
                <a:lnTo>
                  <a:pt x="5" y="26"/>
                </a:lnTo>
                <a:lnTo>
                  <a:pt x="4" y="24"/>
                </a:lnTo>
                <a:lnTo>
                  <a:pt x="4" y="22"/>
                </a:lnTo>
                <a:lnTo>
                  <a:pt x="4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4" y="14"/>
                </a:lnTo>
                <a:lnTo>
                  <a:pt x="4" y="12"/>
                </a:lnTo>
                <a:lnTo>
                  <a:pt x="4" y="11"/>
                </a:lnTo>
                <a:lnTo>
                  <a:pt x="5" y="10"/>
                </a:lnTo>
                <a:lnTo>
                  <a:pt x="5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4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4"/>
                </a:lnTo>
                <a:lnTo>
                  <a:pt x="47" y="15"/>
                </a:lnTo>
                <a:lnTo>
                  <a:pt x="47" y="17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5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5"/>
                </a:lnTo>
                <a:lnTo>
                  <a:pt x="44" y="35"/>
                </a:lnTo>
                <a:lnTo>
                  <a:pt x="44" y="36"/>
                </a:lnTo>
                <a:lnTo>
                  <a:pt x="45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3"/>
                </a:lnTo>
                <a:lnTo>
                  <a:pt x="47" y="54"/>
                </a:lnTo>
                <a:lnTo>
                  <a:pt x="46" y="56"/>
                </a:lnTo>
                <a:lnTo>
                  <a:pt x="45" y="57"/>
                </a:lnTo>
                <a:lnTo>
                  <a:pt x="44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4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5" y="57"/>
                </a:lnTo>
                <a:lnTo>
                  <a:pt x="4" y="56"/>
                </a:lnTo>
                <a:lnTo>
                  <a:pt x="2" y="54"/>
                </a:lnTo>
                <a:lnTo>
                  <a:pt x="2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6" name="Freeform 1836"/>
          <p:cNvSpPr>
            <a:spLocks noChangeAspect="1" noEditPoints="1"/>
          </p:cNvSpPr>
          <p:nvPr/>
        </p:nvSpPr>
        <p:spPr bwMode="auto">
          <a:xfrm>
            <a:off x="5738813" y="3814763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7" name="Freeform 1837"/>
          <p:cNvSpPr>
            <a:spLocks noChangeAspect="1"/>
          </p:cNvSpPr>
          <p:nvPr/>
        </p:nvSpPr>
        <p:spPr bwMode="auto">
          <a:xfrm>
            <a:off x="5761038" y="38147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8" name="Freeform 1838"/>
          <p:cNvSpPr>
            <a:spLocks noChangeAspect="1"/>
          </p:cNvSpPr>
          <p:nvPr/>
        </p:nvSpPr>
        <p:spPr bwMode="auto">
          <a:xfrm>
            <a:off x="5780088" y="3808413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49" name="Freeform 1839"/>
          <p:cNvSpPr>
            <a:spLocks noChangeAspect="1" noEditPoints="1"/>
          </p:cNvSpPr>
          <p:nvPr/>
        </p:nvSpPr>
        <p:spPr bwMode="auto">
          <a:xfrm>
            <a:off x="5791200" y="38147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0" name="Freeform 1840"/>
          <p:cNvSpPr>
            <a:spLocks noChangeAspect="1"/>
          </p:cNvSpPr>
          <p:nvPr/>
        </p:nvSpPr>
        <p:spPr bwMode="auto">
          <a:xfrm>
            <a:off x="5822950" y="3808413"/>
            <a:ext cx="25400" cy="25400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4"/>
                </a:lnTo>
                <a:lnTo>
                  <a:pt x="48" y="56"/>
                </a:lnTo>
                <a:lnTo>
                  <a:pt x="46" y="57"/>
                </a:lnTo>
                <a:lnTo>
                  <a:pt x="45" y="59"/>
                </a:lnTo>
                <a:lnTo>
                  <a:pt x="43" y="60"/>
                </a:lnTo>
                <a:lnTo>
                  <a:pt x="41" y="61"/>
                </a:lnTo>
                <a:lnTo>
                  <a:pt x="40" y="63"/>
                </a:lnTo>
                <a:lnTo>
                  <a:pt x="38" y="64"/>
                </a:lnTo>
                <a:lnTo>
                  <a:pt x="37" y="64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4"/>
                </a:lnTo>
                <a:lnTo>
                  <a:pt x="14" y="63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5"/>
                </a:lnTo>
                <a:lnTo>
                  <a:pt x="6" y="54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4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4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5"/>
                </a:lnTo>
                <a:lnTo>
                  <a:pt x="14" y="4"/>
                </a:lnTo>
                <a:lnTo>
                  <a:pt x="15" y="4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4"/>
                </a:lnTo>
                <a:lnTo>
                  <a:pt x="42" y="5"/>
                </a:lnTo>
                <a:lnTo>
                  <a:pt x="43" y="7"/>
                </a:lnTo>
                <a:lnTo>
                  <a:pt x="45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5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5"/>
                </a:lnTo>
                <a:lnTo>
                  <a:pt x="39" y="14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4"/>
                </a:lnTo>
                <a:lnTo>
                  <a:pt x="14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4"/>
                </a:lnTo>
                <a:lnTo>
                  <a:pt x="10" y="25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4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3"/>
                </a:lnTo>
                <a:lnTo>
                  <a:pt x="15" y="54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4"/>
                </a:lnTo>
                <a:lnTo>
                  <a:pt x="38" y="54"/>
                </a:lnTo>
                <a:lnTo>
                  <a:pt x="38" y="53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1" name="Freeform 1841"/>
          <p:cNvSpPr>
            <a:spLocks noChangeAspect="1"/>
          </p:cNvSpPr>
          <p:nvPr/>
        </p:nvSpPr>
        <p:spPr bwMode="auto">
          <a:xfrm>
            <a:off x="5851525" y="3814763"/>
            <a:ext cx="12700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2" name="Freeform 1842"/>
          <p:cNvSpPr>
            <a:spLocks noChangeAspect="1"/>
          </p:cNvSpPr>
          <p:nvPr/>
        </p:nvSpPr>
        <p:spPr bwMode="auto">
          <a:xfrm>
            <a:off x="5865813" y="3814763"/>
            <a:ext cx="17462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6" y="0"/>
                </a:lnTo>
                <a:lnTo>
                  <a:pt x="36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3" name="Freeform 1843"/>
          <p:cNvSpPr>
            <a:spLocks noChangeAspect="1"/>
          </p:cNvSpPr>
          <p:nvPr/>
        </p:nvSpPr>
        <p:spPr bwMode="auto">
          <a:xfrm>
            <a:off x="5884863" y="3814763"/>
            <a:ext cx="19050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7"/>
                </a:lnTo>
                <a:lnTo>
                  <a:pt x="14" y="35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4" name="Freeform 1844"/>
          <p:cNvSpPr>
            <a:spLocks noChangeAspect="1"/>
          </p:cNvSpPr>
          <p:nvPr/>
        </p:nvSpPr>
        <p:spPr bwMode="auto">
          <a:xfrm>
            <a:off x="6107113" y="3740150"/>
            <a:ext cx="22225" cy="25400"/>
          </a:xfrm>
          <a:custGeom>
            <a:avLst/>
            <a:gdLst>
              <a:gd name="T0" fmla="*/ 2147483646 w 48"/>
              <a:gd name="T1" fmla="*/ 2147483646 h 64"/>
              <a:gd name="T2" fmla="*/ 2147483646 w 48"/>
              <a:gd name="T3" fmla="*/ 2147483646 h 64"/>
              <a:gd name="T4" fmla="*/ 0 w 48"/>
              <a:gd name="T5" fmla="*/ 2147483646 h 64"/>
              <a:gd name="T6" fmla="*/ 0 w 48"/>
              <a:gd name="T7" fmla="*/ 0 h 64"/>
              <a:gd name="T8" fmla="*/ 2147483646 w 48"/>
              <a:gd name="T9" fmla="*/ 0 h 64"/>
              <a:gd name="T10" fmla="*/ 2147483646 w 48"/>
              <a:gd name="T11" fmla="*/ 2147483646 h 64"/>
              <a:gd name="T12" fmla="*/ 2147483646 w 48"/>
              <a:gd name="T13" fmla="*/ 2147483646 h 64"/>
              <a:gd name="T14" fmla="*/ 2147483646 w 48"/>
              <a:gd name="T15" fmla="*/ 2147483646 h 64"/>
              <a:gd name="T16" fmla="*/ 2147483646 w 48"/>
              <a:gd name="T17" fmla="*/ 2147483646 h 6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8"/>
              <a:gd name="T28" fmla="*/ 0 h 64"/>
              <a:gd name="T29" fmla="*/ 48 w 48"/>
              <a:gd name="T30" fmla="*/ 64 h 6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8" h="64">
                <a:moveTo>
                  <a:pt x="20" y="64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8" y="0"/>
                </a:lnTo>
                <a:lnTo>
                  <a:pt x="48" y="8"/>
                </a:lnTo>
                <a:lnTo>
                  <a:pt x="28" y="8"/>
                </a:lnTo>
                <a:lnTo>
                  <a:pt x="28" y="64"/>
                </a:lnTo>
                <a:lnTo>
                  <a:pt x="2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5" name="Freeform 1845"/>
          <p:cNvSpPr>
            <a:spLocks noChangeAspect="1" noEditPoints="1"/>
          </p:cNvSpPr>
          <p:nvPr/>
        </p:nvSpPr>
        <p:spPr bwMode="auto">
          <a:xfrm>
            <a:off x="6129338" y="374650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6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6" name="Freeform 1846"/>
          <p:cNvSpPr>
            <a:spLocks noChangeAspect="1"/>
          </p:cNvSpPr>
          <p:nvPr/>
        </p:nvSpPr>
        <p:spPr bwMode="auto">
          <a:xfrm>
            <a:off x="6151563" y="3746500"/>
            <a:ext cx="15875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7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7"/>
                </a:lnTo>
                <a:lnTo>
                  <a:pt x="16" y="7"/>
                </a:lnTo>
                <a:lnTo>
                  <a:pt x="15" y="7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7" name="Freeform 1847"/>
          <p:cNvSpPr>
            <a:spLocks noChangeAspect="1" noEditPoints="1"/>
          </p:cNvSpPr>
          <p:nvPr/>
        </p:nvSpPr>
        <p:spPr bwMode="auto">
          <a:xfrm>
            <a:off x="6170613" y="3746500"/>
            <a:ext cx="19050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2147483646 h 66"/>
              <a:gd name="T8" fmla="*/ 2147483646 w 38"/>
              <a:gd name="T9" fmla="*/ 2147483646 h 66"/>
              <a:gd name="T10" fmla="*/ 2147483646 w 38"/>
              <a:gd name="T11" fmla="*/ 2147483646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0 w 38"/>
              <a:gd name="T31" fmla="*/ 2147483646 h 66"/>
              <a:gd name="T32" fmla="*/ 0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0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2147483646 w 38"/>
              <a:gd name="T95" fmla="*/ 2147483646 h 66"/>
              <a:gd name="T96" fmla="*/ 2147483646 w 38"/>
              <a:gd name="T97" fmla="*/ 2147483646 h 66"/>
              <a:gd name="T98" fmla="*/ 2147483646 w 38"/>
              <a:gd name="T99" fmla="*/ 2147483646 h 66"/>
              <a:gd name="T100" fmla="*/ 2147483646 w 38"/>
              <a:gd name="T101" fmla="*/ 2147483646 h 66"/>
              <a:gd name="T102" fmla="*/ 2147483646 w 38"/>
              <a:gd name="T103" fmla="*/ 2147483646 h 66"/>
              <a:gd name="T104" fmla="*/ 2147483646 w 38"/>
              <a:gd name="T105" fmla="*/ 2147483646 h 66"/>
              <a:gd name="T106" fmla="*/ 2147483646 w 38"/>
              <a:gd name="T107" fmla="*/ 2147483646 h 6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6"/>
              <a:gd name="T164" fmla="*/ 38 w 38"/>
              <a:gd name="T165" fmla="*/ 66 h 66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6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6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6"/>
                </a:lnTo>
                <a:lnTo>
                  <a:pt x="27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6"/>
                </a:lnTo>
                <a:lnTo>
                  <a:pt x="23" y="46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6"/>
                </a:lnTo>
                <a:lnTo>
                  <a:pt x="12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2" y="36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6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6" y="55"/>
                </a:lnTo>
                <a:lnTo>
                  <a:pt x="36" y="56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6"/>
                </a:lnTo>
                <a:lnTo>
                  <a:pt x="17" y="66"/>
                </a:lnTo>
                <a:lnTo>
                  <a:pt x="15" y="66"/>
                </a:lnTo>
                <a:lnTo>
                  <a:pt x="12" y="66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6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6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6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8" name="Freeform 1848"/>
          <p:cNvSpPr>
            <a:spLocks noChangeAspect="1" noEditPoints="1"/>
          </p:cNvSpPr>
          <p:nvPr/>
        </p:nvSpPr>
        <p:spPr bwMode="auto">
          <a:xfrm>
            <a:off x="6192838" y="3746500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59" name="Freeform 1849"/>
          <p:cNvSpPr>
            <a:spLocks noChangeAspect="1"/>
          </p:cNvSpPr>
          <p:nvPr/>
        </p:nvSpPr>
        <p:spPr bwMode="auto">
          <a:xfrm>
            <a:off x="6215063" y="3746500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8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8" y="9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0" name="Freeform 1850"/>
          <p:cNvSpPr>
            <a:spLocks noChangeAspect="1" noEditPoints="1"/>
          </p:cNvSpPr>
          <p:nvPr/>
        </p:nvSpPr>
        <p:spPr bwMode="auto">
          <a:xfrm>
            <a:off x="6227763" y="3740150"/>
            <a:ext cx="19050" cy="25400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0 w 40"/>
              <a:gd name="T19" fmla="*/ 2147483646 h 65"/>
              <a:gd name="T20" fmla="*/ 0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2147483646 h 65"/>
              <a:gd name="T110" fmla="*/ 2147483646 w 40"/>
              <a:gd name="T111" fmla="*/ 2147483646 h 65"/>
              <a:gd name="T112" fmla="*/ 2147483646 w 40"/>
              <a:gd name="T113" fmla="*/ 2147483646 h 65"/>
              <a:gd name="T114" fmla="*/ 2147483646 w 40"/>
              <a:gd name="T115" fmla="*/ 2147483646 h 65"/>
              <a:gd name="T116" fmla="*/ 2147483646 w 40"/>
              <a:gd name="T117" fmla="*/ 2147483646 h 65"/>
              <a:gd name="T118" fmla="*/ 2147483646 w 40"/>
              <a:gd name="T119" fmla="*/ 2147483646 h 65"/>
              <a:gd name="T120" fmla="*/ 2147483646 w 40"/>
              <a:gd name="T121" fmla="*/ 0 h 65"/>
              <a:gd name="T122" fmla="*/ 2147483646 w 40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0"/>
              <a:gd name="T187" fmla="*/ 0 h 65"/>
              <a:gd name="T188" fmla="*/ 40 w 40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0" h="65">
                <a:moveTo>
                  <a:pt x="30" y="58"/>
                </a:move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4"/>
                </a:lnTo>
                <a:lnTo>
                  <a:pt x="21" y="64"/>
                </a:lnTo>
                <a:lnTo>
                  <a:pt x="20" y="64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1" y="65"/>
                </a:lnTo>
                <a:lnTo>
                  <a:pt x="10" y="65"/>
                </a:lnTo>
                <a:lnTo>
                  <a:pt x="8" y="64"/>
                </a:lnTo>
                <a:lnTo>
                  <a:pt x="7" y="64"/>
                </a:lnTo>
                <a:lnTo>
                  <a:pt x="6" y="62"/>
                </a:lnTo>
                <a:lnTo>
                  <a:pt x="5" y="61"/>
                </a:lnTo>
                <a:lnTo>
                  <a:pt x="4" y="61"/>
                </a:lnTo>
                <a:lnTo>
                  <a:pt x="3" y="60"/>
                </a:lnTo>
                <a:lnTo>
                  <a:pt x="2" y="59"/>
                </a:lnTo>
                <a:lnTo>
                  <a:pt x="1" y="58"/>
                </a:lnTo>
                <a:lnTo>
                  <a:pt x="1" y="57"/>
                </a:lnTo>
                <a:lnTo>
                  <a:pt x="1" y="56"/>
                </a:lnTo>
                <a:lnTo>
                  <a:pt x="0" y="54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1" y="46"/>
                </a:lnTo>
                <a:lnTo>
                  <a:pt x="1" y="45"/>
                </a:lnTo>
                <a:lnTo>
                  <a:pt x="2" y="43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40"/>
                </a:lnTo>
                <a:lnTo>
                  <a:pt x="6" y="39"/>
                </a:lnTo>
                <a:lnTo>
                  <a:pt x="7" y="39"/>
                </a:lnTo>
                <a:lnTo>
                  <a:pt x="9" y="38"/>
                </a:lnTo>
                <a:lnTo>
                  <a:pt x="10" y="38"/>
                </a:lnTo>
                <a:lnTo>
                  <a:pt x="11" y="37"/>
                </a:lnTo>
                <a:lnTo>
                  <a:pt x="14" y="37"/>
                </a:lnTo>
                <a:lnTo>
                  <a:pt x="15" y="37"/>
                </a:lnTo>
                <a:lnTo>
                  <a:pt x="17" y="36"/>
                </a:lnTo>
                <a:lnTo>
                  <a:pt x="19" y="36"/>
                </a:lnTo>
                <a:lnTo>
                  <a:pt x="21" y="36"/>
                </a:lnTo>
                <a:lnTo>
                  <a:pt x="25" y="35"/>
                </a:lnTo>
                <a:lnTo>
                  <a:pt x="28" y="35"/>
                </a:lnTo>
                <a:lnTo>
                  <a:pt x="30" y="33"/>
                </a:lnTo>
                <a:lnTo>
                  <a:pt x="30" y="31"/>
                </a:lnTo>
                <a:lnTo>
                  <a:pt x="30" y="30"/>
                </a:lnTo>
                <a:lnTo>
                  <a:pt x="30" y="29"/>
                </a:lnTo>
                <a:lnTo>
                  <a:pt x="29" y="28"/>
                </a:lnTo>
                <a:lnTo>
                  <a:pt x="29" y="27"/>
                </a:lnTo>
                <a:lnTo>
                  <a:pt x="28" y="27"/>
                </a:lnTo>
                <a:lnTo>
                  <a:pt x="28" y="26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3" y="26"/>
                </a:lnTo>
                <a:lnTo>
                  <a:pt x="10" y="26"/>
                </a:lnTo>
                <a:lnTo>
                  <a:pt x="10" y="27"/>
                </a:lnTo>
                <a:lnTo>
                  <a:pt x="9" y="28"/>
                </a:lnTo>
                <a:lnTo>
                  <a:pt x="9" y="29"/>
                </a:lnTo>
                <a:lnTo>
                  <a:pt x="8" y="31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3" y="23"/>
                </a:lnTo>
                <a:lnTo>
                  <a:pt x="4" y="22"/>
                </a:lnTo>
                <a:lnTo>
                  <a:pt x="5" y="21"/>
                </a:lnTo>
                <a:lnTo>
                  <a:pt x="5" y="20"/>
                </a:lnTo>
                <a:lnTo>
                  <a:pt x="7" y="19"/>
                </a:lnTo>
                <a:lnTo>
                  <a:pt x="8" y="19"/>
                </a:lnTo>
                <a:lnTo>
                  <a:pt x="8" y="18"/>
                </a:lnTo>
                <a:lnTo>
                  <a:pt x="9" y="18"/>
                </a:lnTo>
                <a:lnTo>
                  <a:pt x="10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6" y="16"/>
                </a:lnTo>
                <a:lnTo>
                  <a:pt x="28" y="17"/>
                </a:lnTo>
                <a:lnTo>
                  <a:pt x="29" y="17"/>
                </a:lnTo>
                <a:lnTo>
                  <a:pt x="30" y="17"/>
                </a:lnTo>
                <a:lnTo>
                  <a:pt x="31" y="18"/>
                </a:lnTo>
                <a:lnTo>
                  <a:pt x="33" y="19"/>
                </a:lnTo>
                <a:lnTo>
                  <a:pt x="35" y="20"/>
                </a:lnTo>
                <a:lnTo>
                  <a:pt x="35" y="21"/>
                </a:lnTo>
                <a:lnTo>
                  <a:pt x="36" y="22"/>
                </a:lnTo>
                <a:lnTo>
                  <a:pt x="37" y="23"/>
                </a:lnTo>
                <a:lnTo>
                  <a:pt x="37" y="25"/>
                </a:lnTo>
                <a:lnTo>
                  <a:pt x="38" y="27"/>
                </a:lnTo>
                <a:lnTo>
                  <a:pt x="38" y="28"/>
                </a:lnTo>
                <a:lnTo>
                  <a:pt x="38" y="29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5"/>
                </a:lnTo>
                <a:lnTo>
                  <a:pt x="38" y="57"/>
                </a:lnTo>
                <a:lnTo>
                  <a:pt x="39" y="59"/>
                </a:lnTo>
                <a:lnTo>
                  <a:pt x="39" y="60"/>
                </a:lnTo>
                <a:lnTo>
                  <a:pt x="39" y="62"/>
                </a:lnTo>
                <a:lnTo>
                  <a:pt x="40" y="64"/>
                </a:lnTo>
                <a:lnTo>
                  <a:pt x="33" y="64"/>
                </a:lnTo>
                <a:lnTo>
                  <a:pt x="31" y="62"/>
                </a:lnTo>
                <a:lnTo>
                  <a:pt x="31" y="61"/>
                </a:lnTo>
                <a:lnTo>
                  <a:pt x="30" y="59"/>
                </a:lnTo>
                <a:lnTo>
                  <a:pt x="30" y="58"/>
                </a:lnTo>
                <a:close/>
                <a:moveTo>
                  <a:pt x="30" y="41"/>
                </a:moveTo>
                <a:lnTo>
                  <a:pt x="28" y="42"/>
                </a:lnTo>
                <a:lnTo>
                  <a:pt x="25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5"/>
                </a:lnTo>
                <a:lnTo>
                  <a:pt x="14" y="45"/>
                </a:lnTo>
                <a:lnTo>
                  <a:pt x="13" y="45"/>
                </a:lnTo>
                <a:lnTo>
                  <a:pt x="11" y="46"/>
                </a:lnTo>
                <a:lnTo>
                  <a:pt x="10" y="46"/>
                </a:lnTo>
                <a:lnTo>
                  <a:pt x="9" y="46"/>
                </a:lnTo>
                <a:lnTo>
                  <a:pt x="9" y="47"/>
                </a:lnTo>
                <a:lnTo>
                  <a:pt x="8" y="47"/>
                </a:lnTo>
                <a:lnTo>
                  <a:pt x="8" y="48"/>
                </a:lnTo>
                <a:lnTo>
                  <a:pt x="7" y="49"/>
                </a:lnTo>
                <a:lnTo>
                  <a:pt x="7" y="50"/>
                </a:lnTo>
                <a:lnTo>
                  <a:pt x="7" y="52"/>
                </a:lnTo>
                <a:lnTo>
                  <a:pt x="8" y="54"/>
                </a:lnTo>
                <a:lnTo>
                  <a:pt x="8" y="55"/>
                </a:lnTo>
                <a:lnTo>
                  <a:pt x="9" y="55"/>
                </a:lnTo>
                <a:lnTo>
                  <a:pt x="10" y="56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6" y="54"/>
                </a:lnTo>
                <a:lnTo>
                  <a:pt x="27" y="52"/>
                </a:lnTo>
                <a:lnTo>
                  <a:pt x="28" y="51"/>
                </a:lnTo>
                <a:lnTo>
                  <a:pt x="29" y="50"/>
                </a:lnTo>
                <a:lnTo>
                  <a:pt x="29" y="49"/>
                </a:lnTo>
                <a:lnTo>
                  <a:pt x="30" y="48"/>
                </a:lnTo>
                <a:lnTo>
                  <a:pt x="30" y="46"/>
                </a:lnTo>
                <a:lnTo>
                  <a:pt x="30" y="43"/>
                </a:lnTo>
                <a:lnTo>
                  <a:pt x="30" y="41"/>
                </a:lnTo>
                <a:close/>
                <a:moveTo>
                  <a:pt x="16" y="12"/>
                </a:moveTo>
                <a:lnTo>
                  <a:pt x="21" y="0"/>
                </a:lnTo>
                <a:lnTo>
                  <a:pt x="30" y="0"/>
                </a:lnTo>
                <a:lnTo>
                  <a:pt x="21" y="12"/>
                </a:lnTo>
                <a:lnTo>
                  <a:pt x="16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1" name="Freeform 1851"/>
          <p:cNvSpPr>
            <a:spLocks noChangeAspect="1"/>
          </p:cNvSpPr>
          <p:nvPr/>
        </p:nvSpPr>
        <p:spPr bwMode="auto">
          <a:xfrm>
            <a:off x="5702300" y="4056063"/>
            <a:ext cx="22225" cy="26987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2" name="Freeform 1852"/>
          <p:cNvSpPr>
            <a:spLocks noChangeAspect="1" noEditPoints="1"/>
          </p:cNvSpPr>
          <p:nvPr/>
        </p:nvSpPr>
        <p:spPr bwMode="auto">
          <a:xfrm>
            <a:off x="5727700" y="4057650"/>
            <a:ext cx="17463" cy="25400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6"/>
                </a:lnTo>
                <a:lnTo>
                  <a:pt x="14" y="36"/>
                </a:lnTo>
                <a:lnTo>
                  <a:pt x="15" y="36"/>
                </a:lnTo>
                <a:lnTo>
                  <a:pt x="17" y="34"/>
                </a:lnTo>
                <a:lnTo>
                  <a:pt x="19" y="34"/>
                </a:lnTo>
                <a:lnTo>
                  <a:pt x="21" y="34"/>
                </a:lnTo>
                <a:lnTo>
                  <a:pt x="25" y="33"/>
                </a:lnTo>
                <a:lnTo>
                  <a:pt x="28" y="33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8" y="22"/>
                </a:lnTo>
                <a:lnTo>
                  <a:pt x="17" y="22"/>
                </a:lnTo>
                <a:lnTo>
                  <a:pt x="16" y="22"/>
                </a:lnTo>
                <a:lnTo>
                  <a:pt x="15" y="23"/>
                </a:lnTo>
                <a:lnTo>
                  <a:pt x="14" y="23"/>
                </a:lnTo>
                <a:lnTo>
                  <a:pt x="12" y="23"/>
                </a:lnTo>
                <a:lnTo>
                  <a:pt x="12" y="24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2" y="16"/>
                </a:lnTo>
                <a:lnTo>
                  <a:pt x="15" y="16"/>
                </a:lnTo>
                <a:lnTo>
                  <a:pt x="16" y="14"/>
                </a:lnTo>
                <a:lnTo>
                  <a:pt x="17" y="14"/>
                </a:lnTo>
                <a:lnTo>
                  <a:pt x="18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2" y="18"/>
                </a:lnTo>
                <a:lnTo>
                  <a:pt x="35" y="19"/>
                </a:lnTo>
                <a:lnTo>
                  <a:pt x="35" y="20"/>
                </a:lnTo>
                <a:lnTo>
                  <a:pt x="36" y="21"/>
                </a:lnTo>
                <a:lnTo>
                  <a:pt x="37" y="22"/>
                </a:lnTo>
                <a:lnTo>
                  <a:pt x="37" y="23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2"/>
                </a:lnTo>
                <a:lnTo>
                  <a:pt x="38" y="42"/>
                </a:lnTo>
                <a:lnTo>
                  <a:pt x="38" y="51"/>
                </a:lnTo>
                <a:lnTo>
                  <a:pt x="38" y="53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2" y="62"/>
                </a:lnTo>
                <a:lnTo>
                  <a:pt x="31" y="61"/>
                </a:lnTo>
                <a:lnTo>
                  <a:pt x="31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8" y="42"/>
                </a:lnTo>
                <a:lnTo>
                  <a:pt x="16" y="43"/>
                </a:lnTo>
                <a:lnTo>
                  <a:pt x="14" y="43"/>
                </a:lnTo>
                <a:lnTo>
                  <a:pt x="12" y="43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0" y="55"/>
                </a:lnTo>
                <a:lnTo>
                  <a:pt x="12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4"/>
                </a:lnTo>
                <a:lnTo>
                  <a:pt x="31" y="6"/>
                </a:lnTo>
                <a:lnTo>
                  <a:pt x="31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3" name="Freeform 1853"/>
          <p:cNvSpPr>
            <a:spLocks noChangeAspect="1" noEditPoints="1"/>
          </p:cNvSpPr>
          <p:nvPr/>
        </p:nvSpPr>
        <p:spPr bwMode="auto">
          <a:xfrm>
            <a:off x="5748338" y="406400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2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9" y="5"/>
                </a:lnTo>
                <a:lnTo>
                  <a:pt x="10" y="4"/>
                </a:lnTo>
                <a:lnTo>
                  <a:pt x="11" y="3"/>
                </a:lnTo>
                <a:lnTo>
                  <a:pt x="12" y="3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1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1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1"/>
                </a:lnTo>
                <a:lnTo>
                  <a:pt x="25" y="41"/>
                </a:lnTo>
                <a:lnTo>
                  <a:pt x="26" y="41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2"/>
                </a:lnTo>
                <a:lnTo>
                  <a:pt x="33" y="31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3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3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4" name="Freeform 1854"/>
          <p:cNvSpPr>
            <a:spLocks noChangeAspect="1" noEditPoints="1"/>
          </p:cNvSpPr>
          <p:nvPr/>
        </p:nvSpPr>
        <p:spPr bwMode="auto">
          <a:xfrm>
            <a:off x="5697538" y="4086225"/>
            <a:ext cx="20637" cy="26988"/>
          </a:xfrm>
          <a:custGeom>
            <a:avLst/>
            <a:gdLst>
              <a:gd name="T0" fmla="*/ 2147483646 w 45"/>
              <a:gd name="T1" fmla="*/ 0 h 64"/>
              <a:gd name="T2" fmla="*/ 2147483646 w 45"/>
              <a:gd name="T3" fmla="*/ 0 h 64"/>
              <a:gd name="T4" fmla="*/ 2147483646 w 45"/>
              <a:gd name="T5" fmla="*/ 2147483646 h 64"/>
              <a:gd name="T6" fmla="*/ 2147483646 w 45"/>
              <a:gd name="T7" fmla="*/ 2147483646 h 64"/>
              <a:gd name="T8" fmla="*/ 2147483646 w 45"/>
              <a:gd name="T9" fmla="*/ 2147483646 h 64"/>
              <a:gd name="T10" fmla="*/ 2147483646 w 45"/>
              <a:gd name="T11" fmla="*/ 2147483646 h 64"/>
              <a:gd name="T12" fmla="*/ 2147483646 w 45"/>
              <a:gd name="T13" fmla="*/ 2147483646 h 64"/>
              <a:gd name="T14" fmla="*/ 2147483646 w 45"/>
              <a:gd name="T15" fmla="*/ 2147483646 h 64"/>
              <a:gd name="T16" fmla="*/ 2147483646 w 45"/>
              <a:gd name="T17" fmla="*/ 2147483646 h 64"/>
              <a:gd name="T18" fmla="*/ 2147483646 w 45"/>
              <a:gd name="T19" fmla="*/ 2147483646 h 64"/>
              <a:gd name="T20" fmla="*/ 2147483646 w 45"/>
              <a:gd name="T21" fmla="*/ 2147483646 h 64"/>
              <a:gd name="T22" fmla="*/ 2147483646 w 45"/>
              <a:gd name="T23" fmla="*/ 2147483646 h 64"/>
              <a:gd name="T24" fmla="*/ 2147483646 w 45"/>
              <a:gd name="T25" fmla="*/ 2147483646 h 64"/>
              <a:gd name="T26" fmla="*/ 2147483646 w 45"/>
              <a:gd name="T27" fmla="*/ 2147483646 h 64"/>
              <a:gd name="T28" fmla="*/ 2147483646 w 45"/>
              <a:gd name="T29" fmla="*/ 2147483646 h 64"/>
              <a:gd name="T30" fmla="*/ 2147483646 w 45"/>
              <a:gd name="T31" fmla="*/ 2147483646 h 64"/>
              <a:gd name="T32" fmla="*/ 2147483646 w 45"/>
              <a:gd name="T33" fmla="*/ 2147483646 h 64"/>
              <a:gd name="T34" fmla="*/ 2147483646 w 45"/>
              <a:gd name="T35" fmla="*/ 2147483646 h 64"/>
              <a:gd name="T36" fmla="*/ 2147483646 w 45"/>
              <a:gd name="T37" fmla="*/ 2147483646 h 64"/>
              <a:gd name="T38" fmla="*/ 2147483646 w 45"/>
              <a:gd name="T39" fmla="*/ 2147483646 h 64"/>
              <a:gd name="T40" fmla="*/ 2147483646 w 45"/>
              <a:gd name="T41" fmla="*/ 2147483646 h 64"/>
              <a:gd name="T42" fmla="*/ 2147483646 w 45"/>
              <a:gd name="T43" fmla="*/ 2147483646 h 64"/>
              <a:gd name="T44" fmla="*/ 2147483646 w 45"/>
              <a:gd name="T45" fmla="*/ 2147483646 h 64"/>
              <a:gd name="T46" fmla="*/ 2147483646 w 45"/>
              <a:gd name="T47" fmla="*/ 2147483646 h 64"/>
              <a:gd name="T48" fmla="*/ 2147483646 w 45"/>
              <a:gd name="T49" fmla="*/ 2147483646 h 64"/>
              <a:gd name="T50" fmla="*/ 2147483646 w 45"/>
              <a:gd name="T51" fmla="*/ 2147483646 h 64"/>
              <a:gd name="T52" fmla="*/ 2147483646 w 45"/>
              <a:gd name="T53" fmla="*/ 2147483646 h 64"/>
              <a:gd name="T54" fmla="*/ 2147483646 w 45"/>
              <a:gd name="T55" fmla="*/ 2147483646 h 64"/>
              <a:gd name="T56" fmla="*/ 2147483646 w 45"/>
              <a:gd name="T57" fmla="*/ 2147483646 h 64"/>
              <a:gd name="T58" fmla="*/ 2147483646 w 45"/>
              <a:gd name="T59" fmla="*/ 2147483646 h 64"/>
              <a:gd name="T60" fmla="*/ 2147483646 w 45"/>
              <a:gd name="T61" fmla="*/ 2147483646 h 64"/>
              <a:gd name="T62" fmla="*/ 2147483646 w 45"/>
              <a:gd name="T63" fmla="*/ 2147483646 h 64"/>
              <a:gd name="T64" fmla="*/ 2147483646 w 45"/>
              <a:gd name="T65" fmla="*/ 2147483646 h 64"/>
              <a:gd name="T66" fmla="*/ 2147483646 w 45"/>
              <a:gd name="T67" fmla="*/ 2147483646 h 64"/>
              <a:gd name="T68" fmla="*/ 2147483646 w 45"/>
              <a:gd name="T69" fmla="*/ 2147483646 h 64"/>
              <a:gd name="T70" fmla="*/ 2147483646 w 45"/>
              <a:gd name="T71" fmla="*/ 2147483646 h 64"/>
              <a:gd name="T72" fmla="*/ 2147483646 w 45"/>
              <a:gd name="T73" fmla="*/ 2147483646 h 64"/>
              <a:gd name="T74" fmla="*/ 2147483646 w 45"/>
              <a:gd name="T75" fmla="*/ 2147483646 h 64"/>
              <a:gd name="T76" fmla="*/ 2147483646 w 45"/>
              <a:gd name="T77" fmla="*/ 2147483646 h 64"/>
              <a:gd name="T78" fmla="*/ 2147483646 w 45"/>
              <a:gd name="T79" fmla="*/ 2147483646 h 64"/>
              <a:gd name="T80" fmla="*/ 2147483646 w 45"/>
              <a:gd name="T81" fmla="*/ 2147483646 h 64"/>
              <a:gd name="T82" fmla="*/ 2147483646 w 45"/>
              <a:gd name="T83" fmla="*/ 2147483646 h 64"/>
              <a:gd name="T84" fmla="*/ 2147483646 w 45"/>
              <a:gd name="T85" fmla="*/ 2147483646 h 64"/>
              <a:gd name="T86" fmla="*/ 2147483646 w 45"/>
              <a:gd name="T87" fmla="*/ 2147483646 h 64"/>
              <a:gd name="T88" fmla="*/ 2147483646 w 45"/>
              <a:gd name="T89" fmla="*/ 2147483646 h 64"/>
              <a:gd name="T90" fmla="*/ 2147483646 w 45"/>
              <a:gd name="T91" fmla="*/ 2147483646 h 64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4"/>
              <a:gd name="T140" fmla="*/ 45 w 45"/>
              <a:gd name="T141" fmla="*/ 64 h 64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2"/>
                </a:lnTo>
                <a:lnTo>
                  <a:pt x="31" y="2"/>
                </a:lnTo>
                <a:lnTo>
                  <a:pt x="32" y="2"/>
                </a:lnTo>
                <a:lnTo>
                  <a:pt x="33" y="3"/>
                </a:lnTo>
                <a:lnTo>
                  <a:pt x="35" y="3"/>
                </a:lnTo>
                <a:lnTo>
                  <a:pt x="36" y="4"/>
                </a:lnTo>
                <a:lnTo>
                  <a:pt x="37" y="4"/>
                </a:lnTo>
                <a:lnTo>
                  <a:pt x="38" y="5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3"/>
                </a:lnTo>
                <a:lnTo>
                  <a:pt x="41" y="25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3" y="31"/>
                </a:lnTo>
                <a:lnTo>
                  <a:pt x="36" y="31"/>
                </a:lnTo>
                <a:lnTo>
                  <a:pt x="37" y="32"/>
                </a:lnTo>
                <a:lnTo>
                  <a:pt x="38" y="32"/>
                </a:lnTo>
                <a:lnTo>
                  <a:pt x="39" y="33"/>
                </a:lnTo>
                <a:lnTo>
                  <a:pt x="40" y="34"/>
                </a:lnTo>
                <a:lnTo>
                  <a:pt x="41" y="34"/>
                </a:lnTo>
                <a:lnTo>
                  <a:pt x="42" y="35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1"/>
                </a:lnTo>
                <a:lnTo>
                  <a:pt x="45" y="42"/>
                </a:lnTo>
                <a:lnTo>
                  <a:pt x="45" y="43"/>
                </a:lnTo>
                <a:lnTo>
                  <a:pt x="45" y="44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2"/>
                </a:lnTo>
                <a:lnTo>
                  <a:pt x="44" y="53"/>
                </a:lnTo>
                <a:lnTo>
                  <a:pt x="43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1"/>
                </a:lnTo>
                <a:lnTo>
                  <a:pt x="37" y="62"/>
                </a:lnTo>
                <a:lnTo>
                  <a:pt x="36" y="62"/>
                </a:lnTo>
                <a:lnTo>
                  <a:pt x="35" y="63"/>
                </a:lnTo>
                <a:lnTo>
                  <a:pt x="33" y="63"/>
                </a:lnTo>
                <a:lnTo>
                  <a:pt x="32" y="63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5" y="64"/>
                </a:lnTo>
                <a:lnTo>
                  <a:pt x="23" y="64"/>
                </a:lnTo>
                <a:lnTo>
                  <a:pt x="0" y="64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0" y="26"/>
                </a:lnTo>
                <a:lnTo>
                  <a:pt x="31" y="25"/>
                </a:lnTo>
                <a:lnTo>
                  <a:pt x="32" y="24"/>
                </a:lnTo>
                <a:lnTo>
                  <a:pt x="33" y="24"/>
                </a:lnTo>
                <a:lnTo>
                  <a:pt x="33" y="23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5"/>
                </a:lnTo>
                <a:lnTo>
                  <a:pt x="33" y="14"/>
                </a:lnTo>
                <a:lnTo>
                  <a:pt x="33" y="13"/>
                </a:lnTo>
                <a:lnTo>
                  <a:pt x="32" y="12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0" y="55"/>
                </a:lnTo>
                <a:lnTo>
                  <a:pt x="31" y="55"/>
                </a:lnTo>
                <a:lnTo>
                  <a:pt x="32" y="54"/>
                </a:lnTo>
                <a:lnTo>
                  <a:pt x="33" y="54"/>
                </a:lnTo>
                <a:lnTo>
                  <a:pt x="35" y="53"/>
                </a:lnTo>
                <a:lnTo>
                  <a:pt x="35" y="52"/>
                </a:lnTo>
                <a:lnTo>
                  <a:pt x="36" y="51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4"/>
                </a:lnTo>
                <a:lnTo>
                  <a:pt x="37" y="43"/>
                </a:lnTo>
                <a:lnTo>
                  <a:pt x="36" y="42"/>
                </a:lnTo>
                <a:lnTo>
                  <a:pt x="36" y="41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3" y="37"/>
                </a:lnTo>
                <a:lnTo>
                  <a:pt x="32" y="37"/>
                </a:lnTo>
                <a:lnTo>
                  <a:pt x="32" y="36"/>
                </a:lnTo>
                <a:lnTo>
                  <a:pt x="30" y="36"/>
                </a:lnTo>
                <a:lnTo>
                  <a:pt x="29" y="36"/>
                </a:lnTo>
                <a:lnTo>
                  <a:pt x="28" y="35"/>
                </a:lnTo>
                <a:lnTo>
                  <a:pt x="27" y="35"/>
                </a:lnTo>
                <a:lnTo>
                  <a:pt x="25" y="35"/>
                </a:lnTo>
                <a:lnTo>
                  <a:pt x="23" y="35"/>
                </a:lnTo>
                <a:lnTo>
                  <a:pt x="22" y="35"/>
                </a:lnTo>
                <a:lnTo>
                  <a:pt x="8" y="35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5" name="Freeform 1855"/>
          <p:cNvSpPr>
            <a:spLocks noChangeAspect="1" noEditPoints="1"/>
          </p:cNvSpPr>
          <p:nvPr/>
        </p:nvSpPr>
        <p:spPr bwMode="auto">
          <a:xfrm>
            <a:off x="5722938" y="40941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3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6" name="Freeform 1856"/>
          <p:cNvSpPr>
            <a:spLocks noChangeAspect="1"/>
          </p:cNvSpPr>
          <p:nvPr/>
        </p:nvSpPr>
        <p:spPr bwMode="auto">
          <a:xfrm>
            <a:off x="5745163" y="40941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6"/>
                </a:lnTo>
                <a:lnTo>
                  <a:pt x="33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7" name="Freeform 1857"/>
          <p:cNvSpPr>
            <a:spLocks noChangeAspect="1"/>
          </p:cNvSpPr>
          <p:nvPr/>
        </p:nvSpPr>
        <p:spPr bwMode="auto">
          <a:xfrm>
            <a:off x="5764213" y="4087813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6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2" y="0"/>
                </a:lnTo>
                <a:lnTo>
                  <a:pt x="12" y="15"/>
                </a:lnTo>
                <a:lnTo>
                  <a:pt x="20" y="15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8" name="Freeform 1858"/>
          <p:cNvSpPr>
            <a:spLocks noChangeAspect="1" noEditPoints="1"/>
          </p:cNvSpPr>
          <p:nvPr/>
        </p:nvSpPr>
        <p:spPr bwMode="auto">
          <a:xfrm>
            <a:off x="5773738" y="4094163"/>
            <a:ext cx="20637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69" name="Freeform 1859"/>
          <p:cNvSpPr>
            <a:spLocks noChangeAspect="1" noEditPoints="1"/>
          </p:cNvSpPr>
          <p:nvPr/>
        </p:nvSpPr>
        <p:spPr bwMode="auto">
          <a:xfrm>
            <a:off x="5722938" y="4122738"/>
            <a:ext cx="19050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2"/>
                </a:lnTo>
                <a:lnTo>
                  <a:pt x="26" y="63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0"/>
                </a:lnTo>
                <a:lnTo>
                  <a:pt x="2" y="49"/>
                </a:lnTo>
                <a:lnTo>
                  <a:pt x="2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2" y="34"/>
                </a:lnTo>
                <a:lnTo>
                  <a:pt x="2" y="33"/>
                </a:lnTo>
                <a:lnTo>
                  <a:pt x="2" y="30"/>
                </a:lnTo>
                <a:lnTo>
                  <a:pt x="3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3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3"/>
                </a:lnTo>
                <a:lnTo>
                  <a:pt x="31" y="24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3"/>
                </a:lnTo>
                <a:lnTo>
                  <a:pt x="29" y="52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4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5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3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0" name="Freeform 1860"/>
          <p:cNvSpPr>
            <a:spLocks noChangeAspect="1" noEditPoints="1"/>
          </p:cNvSpPr>
          <p:nvPr/>
        </p:nvSpPr>
        <p:spPr bwMode="auto">
          <a:xfrm>
            <a:off x="5745163" y="412908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3" y="43"/>
                </a:lnTo>
                <a:lnTo>
                  <a:pt x="32" y="44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1" name="Freeform 1861"/>
          <p:cNvSpPr>
            <a:spLocks noChangeAspect="1"/>
          </p:cNvSpPr>
          <p:nvPr/>
        </p:nvSpPr>
        <p:spPr bwMode="auto">
          <a:xfrm>
            <a:off x="5722938" y="4156075"/>
            <a:ext cx="22225" cy="25400"/>
          </a:xfrm>
          <a:custGeom>
            <a:avLst/>
            <a:gdLst>
              <a:gd name="T0" fmla="*/ 2147483646 w 49"/>
              <a:gd name="T1" fmla="*/ 2147483646 h 63"/>
              <a:gd name="T2" fmla="*/ 2147483646 w 49"/>
              <a:gd name="T3" fmla="*/ 2147483646 h 63"/>
              <a:gd name="T4" fmla="*/ 0 w 49"/>
              <a:gd name="T5" fmla="*/ 2147483646 h 63"/>
              <a:gd name="T6" fmla="*/ 0 w 49"/>
              <a:gd name="T7" fmla="*/ 0 h 63"/>
              <a:gd name="T8" fmla="*/ 2147483646 w 49"/>
              <a:gd name="T9" fmla="*/ 0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3"/>
              <a:gd name="T29" fmla="*/ 49 w 49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3">
                <a:moveTo>
                  <a:pt x="20" y="63"/>
                </a:moveTo>
                <a:lnTo>
                  <a:pt x="20" y="8"/>
                </a:lnTo>
                <a:lnTo>
                  <a:pt x="0" y="8"/>
                </a:lnTo>
                <a:lnTo>
                  <a:pt x="0" y="0"/>
                </a:lnTo>
                <a:lnTo>
                  <a:pt x="49" y="0"/>
                </a:lnTo>
                <a:lnTo>
                  <a:pt x="49" y="8"/>
                </a:lnTo>
                <a:lnTo>
                  <a:pt x="29" y="8"/>
                </a:lnTo>
                <a:lnTo>
                  <a:pt x="29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2" name="Freeform 1862"/>
          <p:cNvSpPr>
            <a:spLocks noChangeAspect="1"/>
          </p:cNvSpPr>
          <p:nvPr/>
        </p:nvSpPr>
        <p:spPr bwMode="auto">
          <a:xfrm>
            <a:off x="5745163" y="4162425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3" name="Freeform 1863"/>
          <p:cNvSpPr>
            <a:spLocks noChangeAspect="1" noEditPoints="1"/>
          </p:cNvSpPr>
          <p:nvPr/>
        </p:nvSpPr>
        <p:spPr bwMode="auto">
          <a:xfrm>
            <a:off x="5757863" y="4162425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4" name="Freeform 1864"/>
          <p:cNvSpPr>
            <a:spLocks noChangeAspect="1" noEditPoints="1"/>
          </p:cNvSpPr>
          <p:nvPr/>
        </p:nvSpPr>
        <p:spPr bwMode="auto">
          <a:xfrm>
            <a:off x="5780088" y="4156075"/>
            <a:ext cx="4762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5" name="Freeform 1865"/>
          <p:cNvSpPr>
            <a:spLocks noChangeAspect="1"/>
          </p:cNvSpPr>
          <p:nvPr/>
        </p:nvSpPr>
        <p:spPr bwMode="auto">
          <a:xfrm>
            <a:off x="5789613" y="4162425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6" name="Freeform 1866"/>
          <p:cNvSpPr>
            <a:spLocks noChangeAspect="1" noEditPoints="1"/>
          </p:cNvSpPr>
          <p:nvPr/>
        </p:nvSpPr>
        <p:spPr bwMode="auto">
          <a:xfrm>
            <a:off x="5803900" y="4156075"/>
            <a:ext cx="6350" cy="25400"/>
          </a:xfrm>
          <a:custGeom>
            <a:avLst/>
            <a:gdLst>
              <a:gd name="T0" fmla="*/ 2147483646 w 15"/>
              <a:gd name="T1" fmla="*/ 2147483646 h 63"/>
              <a:gd name="T2" fmla="*/ 2147483646 w 15"/>
              <a:gd name="T3" fmla="*/ 2147483646 h 63"/>
              <a:gd name="T4" fmla="*/ 2147483646 w 15"/>
              <a:gd name="T5" fmla="*/ 2147483646 h 63"/>
              <a:gd name="T6" fmla="*/ 2147483646 w 15"/>
              <a:gd name="T7" fmla="*/ 2147483646 h 63"/>
              <a:gd name="T8" fmla="*/ 2147483646 w 15"/>
              <a:gd name="T9" fmla="*/ 2147483646 h 63"/>
              <a:gd name="T10" fmla="*/ 0 w 15"/>
              <a:gd name="T11" fmla="*/ 2147483646 h 63"/>
              <a:gd name="T12" fmla="*/ 2147483646 w 15"/>
              <a:gd name="T13" fmla="*/ 0 h 63"/>
              <a:gd name="T14" fmla="*/ 2147483646 w 15"/>
              <a:gd name="T15" fmla="*/ 0 h 63"/>
              <a:gd name="T16" fmla="*/ 2147483646 w 15"/>
              <a:gd name="T17" fmla="*/ 2147483646 h 63"/>
              <a:gd name="T18" fmla="*/ 0 w 15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3"/>
              <a:gd name="T32" fmla="*/ 15 w 15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3">
                <a:moveTo>
                  <a:pt x="2" y="63"/>
                </a:moveTo>
                <a:lnTo>
                  <a:pt x="2" y="16"/>
                </a:lnTo>
                <a:lnTo>
                  <a:pt x="10" y="16"/>
                </a:lnTo>
                <a:lnTo>
                  <a:pt x="10" y="63"/>
                </a:lnTo>
                <a:lnTo>
                  <a:pt x="2" y="63"/>
                </a:lnTo>
                <a:close/>
                <a:moveTo>
                  <a:pt x="0" y="12"/>
                </a:moveTo>
                <a:lnTo>
                  <a:pt x="5" y="0"/>
                </a:lnTo>
                <a:lnTo>
                  <a:pt x="15" y="0"/>
                </a:lnTo>
                <a:lnTo>
                  <a:pt x="5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7" name="Freeform 1867"/>
          <p:cNvSpPr>
            <a:spLocks noChangeAspect="1"/>
          </p:cNvSpPr>
          <p:nvPr/>
        </p:nvSpPr>
        <p:spPr bwMode="auto">
          <a:xfrm>
            <a:off x="5362575" y="4052888"/>
            <a:ext cx="23813" cy="26987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4" y="42"/>
                </a:moveTo>
                <a:lnTo>
                  <a:pt x="52" y="44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6"/>
                </a:lnTo>
                <a:lnTo>
                  <a:pt x="46" y="57"/>
                </a:lnTo>
                <a:lnTo>
                  <a:pt x="45" y="59"/>
                </a:lnTo>
                <a:lnTo>
                  <a:pt x="44" y="60"/>
                </a:lnTo>
                <a:lnTo>
                  <a:pt x="42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4"/>
                </a:lnTo>
                <a:lnTo>
                  <a:pt x="35" y="64"/>
                </a:lnTo>
                <a:lnTo>
                  <a:pt x="34" y="64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8" y="66"/>
                </a:lnTo>
                <a:lnTo>
                  <a:pt x="27" y="66"/>
                </a:lnTo>
                <a:lnTo>
                  <a:pt x="26" y="66"/>
                </a:lnTo>
                <a:lnTo>
                  <a:pt x="24" y="66"/>
                </a:lnTo>
                <a:lnTo>
                  <a:pt x="23" y="66"/>
                </a:lnTo>
                <a:lnTo>
                  <a:pt x="22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8" y="57"/>
                </a:lnTo>
                <a:lnTo>
                  <a:pt x="7" y="54"/>
                </a:lnTo>
                <a:lnTo>
                  <a:pt x="6" y="53"/>
                </a:lnTo>
                <a:lnTo>
                  <a:pt x="5" y="51"/>
                </a:lnTo>
                <a:lnTo>
                  <a:pt x="4" y="50"/>
                </a:lnTo>
                <a:lnTo>
                  <a:pt x="4" y="49"/>
                </a:lnTo>
                <a:lnTo>
                  <a:pt x="3" y="48"/>
                </a:lnTo>
                <a:lnTo>
                  <a:pt x="3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3" y="19"/>
                </a:lnTo>
                <a:lnTo>
                  <a:pt x="4" y="17"/>
                </a:lnTo>
                <a:lnTo>
                  <a:pt x="4" y="15"/>
                </a:lnTo>
                <a:lnTo>
                  <a:pt x="5" y="13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9"/>
                </a:lnTo>
                <a:lnTo>
                  <a:pt x="9" y="8"/>
                </a:lnTo>
                <a:lnTo>
                  <a:pt x="10" y="7"/>
                </a:lnTo>
                <a:lnTo>
                  <a:pt x="11" y="5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2" y="3"/>
                </a:lnTo>
                <a:lnTo>
                  <a:pt x="43" y="4"/>
                </a:lnTo>
                <a:lnTo>
                  <a:pt x="44" y="7"/>
                </a:lnTo>
                <a:lnTo>
                  <a:pt x="45" y="7"/>
                </a:lnTo>
                <a:lnTo>
                  <a:pt x="46" y="8"/>
                </a:lnTo>
                <a:lnTo>
                  <a:pt x="47" y="9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4"/>
                </a:lnTo>
                <a:lnTo>
                  <a:pt x="50" y="17"/>
                </a:lnTo>
                <a:lnTo>
                  <a:pt x="51" y="19"/>
                </a:lnTo>
                <a:lnTo>
                  <a:pt x="43" y="21"/>
                </a:lnTo>
                <a:lnTo>
                  <a:pt x="43" y="20"/>
                </a:lnTo>
                <a:lnTo>
                  <a:pt x="43" y="19"/>
                </a:lnTo>
                <a:lnTo>
                  <a:pt x="42" y="18"/>
                </a:lnTo>
                <a:lnTo>
                  <a:pt x="40" y="17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4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5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4"/>
                </a:lnTo>
                <a:lnTo>
                  <a:pt x="11" y="45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7" y="54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3" y="57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4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2" y="50"/>
                </a:lnTo>
                <a:lnTo>
                  <a:pt x="42" y="49"/>
                </a:lnTo>
                <a:lnTo>
                  <a:pt x="43" y="48"/>
                </a:lnTo>
                <a:lnTo>
                  <a:pt x="43" y="45"/>
                </a:lnTo>
                <a:lnTo>
                  <a:pt x="44" y="44"/>
                </a:lnTo>
                <a:lnTo>
                  <a:pt x="44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8" name="Freeform 1868"/>
          <p:cNvSpPr>
            <a:spLocks noChangeAspect="1" noEditPoints="1"/>
          </p:cNvSpPr>
          <p:nvPr/>
        </p:nvSpPr>
        <p:spPr bwMode="auto">
          <a:xfrm>
            <a:off x="5389563" y="40592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8" y="47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3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3" y="13"/>
                </a:lnTo>
                <a:lnTo>
                  <a:pt x="3" y="12"/>
                </a:lnTo>
                <a:lnTo>
                  <a:pt x="4" y="11"/>
                </a:lnTo>
                <a:lnTo>
                  <a:pt x="4" y="10"/>
                </a:lnTo>
                <a:lnTo>
                  <a:pt x="5" y="7"/>
                </a:lnTo>
                <a:lnTo>
                  <a:pt x="6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8" y="26"/>
                </a:lnTo>
                <a:lnTo>
                  <a:pt x="8" y="28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8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4" y="7"/>
                </a:lnTo>
                <a:lnTo>
                  <a:pt x="23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8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79" name="Rectangle 1869"/>
          <p:cNvSpPr>
            <a:spLocks noChangeAspect="1" noChangeArrowheads="1"/>
          </p:cNvSpPr>
          <p:nvPr/>
        </p:nvSpPr>
        <p:spPr bwMode="auto">
          <a:xfrm>
            <a:off x="5411788" y="4054475"/>
            <a:ext cx="4762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880" name="Rectangle 1870"/>
          <p:cNvSpPr>
            <a:spLocks noChangeAspect="1" noChangeArrowheads="1"/>
          </p:cNvSpPr>
          <p:nvPr/>
        </p:nvSpPr>
        <p:spPr bwMode="auto">
          <a:xfrm>
            <a:off x="5419725" y="4075113"/>
            <a:ext cx="3175" cy="4762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881" name="Freeform 1871"/>
          <p:cNvSpPr>
            <a:spLocks noChangeAspect="1"/>
          </p:cNvSpPr>
          <p:nvPr/>
        </p:nvSpPr>
        <p:spPr bwMode="auto">
          <a:xfrm>
            <a:off x="5441950" y="4054475"/>
            <a:ext cx="22225" cy="25400"/>
          </a:xfrm>
          <a:custGeom>
            <a:avLst/>
            <a:gdLst>
              <a:gd name="T0" fmla="*/ 0 w 45"/>
              <a:gd name="T1" fmla="*/ 2147483646 h 63"/>
              <a:gd name="T2" fmla="*/ 0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0 w 45"/>
              <a:gd name="T25" fmla="*/ 2147483646 h 63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45"/>
              <a:gd name="T40" fmla="*/ 0 h 63"/>
              <a:gd name="T41" fmla="*/ 45 w 45"/>
              <a:gd name="T42" fmla="*/ 63 h 63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44" y="0"/>
                </a:lnTo>
                <a:lnTo>
                  <a:pt x="44" y="8"/>
                </a:lnTo>
                <a:lnTo>
                  <a:pt x="9" y="8"/>
                </a:lnTo>
                <a:lnTo>
                  <a:pt x="9" y="27"/>
                </a:lnTo>
                <a:lnTo>
                  <a:pt x="42" y="27"/>
                </a:lnTo>
                <a:lnTo>
                  <a:pt x="42" y="34"/>
                </a:lnTo>
                <a:lnTo>
                  <a:pt x="9" y="34"/>
                </a:lnTo>
                <a:lnTo>
                  <a:pt x="9" y="56"/>
                </a:lnTo>
                <a:lnTo>
                  <a:pt x="45" y="56"/>
                </a:lnTo>
                <a:lnTo>
                  <a:pt x="45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2" name="Freeform 1872"/>
          <p:cNvSpPr>
            <a:spLocks noChangeAspect="1"/>
          </p:cNvSpPr>
          <p:nvPr/>
        </p:nvSpPr>
        <p:spPr bwMode="auto">
          <a:xfrm>
            <a:off x="5465763" y="4059238"/>
            <a:ext cx="19050" cy="19050"/>
          </a:xfrm>
          <a:custGeom>
            <a:avLst/>
            <a:gdLst>
              <a:gd name="T0" fmla="*/ 0 w 38"/>
              <a:gd name="T1" fmla="*/ 2147483646 h 46"/>
              <a:gd name="T2" fmla="*/ 0 w 38"/>
              <a:gd name="T3" fmla="*/ 2147483646 h 46"/>
              <a:gd name="T4" fmla="*/ 2147483646 w 38"/>
              <a:gd name="T5" fmla="*/ 2147483646 h 46"/>
              <a:gd name="T6" fmla="*/ 2147483646 w 38"/>
              <a:gd name="T7" fmla="*/ 2147483646 h 46"/>
              <a:gd name="T8" fmla="*/ 2147483646 w 38"/>
              <a:gd name="T9" fmla="*/ 2147483646 h 46"/>
              <a:gd name="T10" fmla="*/ 2147483646 w 38"/>
              <a:gd name="T11" fmla="*/ 0 h 46"/>
              <a:gd name="T12" fmla="*/ 2147483646 w 38"/>
              <a:gd name="T13" fmla="*/ 0 h 46"/>
              <a:gd name="T14" fmla="*/ 2147483646 w 38"/>
              <a:gd name="T15" fmla="*/ 2147483646 h 46"/>
              <a:gd name="T16" fmla="*/ 2147483646 w 38"/>
              <a:gd name="T17" fmla="*/ 2147483646 h 46"/>
              <a:gd name="T18" fmla="*/ 2147483646 w 38"/>
              <a:gd name="T19" fmla="*/ 2147483646 h 46"/>
              <a:gd name="T20" fmla="*/ 2147483646 w 38"/>
              <a:gd name="T21" fmla="*/ 2147483646 h 46"/>
              <a:gd name="T22" fmla="*/ 2147483646 w 38"/>
              <a:gd name="T23" fmla="*/ 2147483646 h 46"/>
              <a:gd name="T24" fmla="*/ 2147483646 w 38"/>
              <a:gd name="T25" fmla="*/ 2147483646 h 46"/>
              <a:gd name="T26" fmla="*/ 0 w 38"/>
              <a:gd name="T27" fmla="*/ 2147483646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6"/>
              <a:gd name="T44" fmla="*/ 38 w 38"/>
              <a:gd name="T45" fmla="*/ 46 h 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6">
                <a:moveTo>
                  <a:pt x="0" y="46"/>
                </a:moveTo>
                <a:lnTo>
                  <a:pt x="0" y="39"/>
                </a:lnTo>
                <a:lnTo>
                  <a:pt x="26" y="7"/>
                </a:lnTo>
                <a:lnTo>
                  <a:pt x="19" y="7"/>
                </a:lnTo>
                <a:lnTo>
                  <a:pt x="2" y="7"/>
                </a:lnTo>
                <a:lnTo>
                  <a:pt x="2" y="0"/>
                </a:lnTo>
                <a:lnTo>
                  <a:pt x="37" y="0"/>
                </a:lnTo>
                <a:lnTo>
                  <a:pt x="37" y="6"/>
                </a:lnTo>
                <a:lnTo>
                  <a:pt x="13" y="34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3" name="Freeform 1873"/>
          <p:cNvSpPr>
            <a:spLocks noChangeAspect="1" noEditPoints="1"/>
          </p:cNvSpPr>
          <p:nvPr/>
        </p:nvSpPr>
        <p:spPr bwMode="auto">
          <a:xfrm>
            <a:off x="5486400" y="40592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8"/>
                </a:moveTo>
                <a:lnTo>
                  <a:pt x="32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4" name="Freeform 1874"/>
          <p:cNvSpPr>
            <a:spLocks noChangeAspect="1" noEditPoints="1"/>
          </p:cNvSpPr>
          <p:nvPr/>
        </p:nvSpPr>
        <p:spPr bwMode="auto">
          <a:xfrm>
            <a:off x="5507038" y="4060825"/>
            <a:ext cx="19050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0 w 38"/>
              <a:gd name="T21" fmla="*/ 2147483646 h 65"/>
              <a:gd name="T22" fmla="*/ 0 w 38"/>
              <a:gd name="T23" fmla="*/ 2147483646 h 65"/>
              <a:gd name="T24" fmla="*/ 0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0 h 65"/>
              <a:gd name="T40" fmla="*/ 2147483646 w 38"/>
              <a:gd name="T41" fmla="*/ 0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31" y="65"/>
                </a:moveTo>
                <a:lnTo>
                  <a:pt x="31" y="42"/>
                </a:lnTo>
                <a:lnTo>
                  <a:pt x="30" y="43"/>
                </a:lnTo>
                <a:lnTo>
                  <a:pt x="29" y="44"/>
                </a:lnTo>
                <a:lnTo>
                  <a:pt x="27" y="45"/>
                </a:lnTo>
                <a:lnTo>
                  <a:pt x="25" y="46"/>
                </a:lnTo>
                <a:lnTo>
                  <a:pt x="25" y="47"/>
                </a:lnTo>
                <a:lnTo>
                  <a:pt x="24" y="47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7"/>
                </a:lnTo>
                <a:lnTo>
                  <a:pt x="12" y="47"/>
                </a:lnTo>
                <a:lnTo>
                  <a:pt x="11" y="46"/>
                </a:lnTo>
                <a:lnTo>
                  <a:pt x="10" y="45"/>
                </a:lnTo>
                <a:lnTo>
                  <a:pt x="9" y="45"/>
                </a:lnTo>
                <a:lnTo>
                  <a:pt x="7" y="43"/>
                </a:lnTo>
                <a:lnTo>
                  <a:pt x="5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2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7" y="3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2"/>
                </a:lnTo>
                <a:lnTo>
                  <a:pt x="25" y="2"/>
                </a:lnTo>
                <a:lnTo>
                  <a:pt x="26" y="3"/>
                </a:lnTo>
                <a:lnTo>
                  <a:pt x="29" y="4"/>
                </a:lnTo>
                <a:lnTo>
                  <a:pt x="29" y="5"/>
                </a:lnTo>
                <a:lnTo>
                  <a:pt x="30" y="6"/>
                </a:lnTo>
                <a:lnTo>
                  <a:pt x="31" y="8"/>
                </a:lnTo>
                <a:lnTo>
                  <a:pt x="31" y="1"/>
                </a:lnTo>
                <a:lnTo>
                  <a:pt x="38" y="1"/>
                </a:lnTo>
                <a:lnTo>
                  <a:pt x="38" y="65"/>
                </a:lnTo>
                <a:lnTo>
                  <a:pt x="31" y="65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7"/>
                </a:lnTo>
                <a:lnTo>
                  <a:pt x="27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lnTo>
                  <a:pt x="31" y="25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8"/>
                </a:lnTo>
                <a:lnTo>
                  <a:pt x="30" y="17"/>
                </a:lnTo>
                <a:lnTo>
                  <a:pt x="30" y="15"/>
                </a:lnTo>
                <a:lnTo>
                  <a:pt x="29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3" y="8"/>
                </a:lnTo>
                <a:lnTo>
                  <a:pt x="22" y="8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5" name="Freeform 1875"/>
          <p:cNvSpPr>
            <a:spLocks noChangeAspect="1"/>
          </p:cNvSpPr>
          <p:nvPr/>
        </p:nvSpPr>
        <p:spPr bwMode="auto">
          <a:xfrm>
            <a:off x="5529263" y="4059238"/>
            <a:ext cx="17462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6"/>
                </a:moveTo>
                <a:lnTo>
                  <a:pt x="29" y="39"/>
                </a:lnTo>
                <a:lnTo>
                  <a:pt x="28" y="40"/>
                </a:lnTo>
                <a:lnTo>
                  <a:pt x="28" y="41"/>
                </a:lnTo>
                <a:lnTo>
                  <a:pt x="26" y="43"/>
                </a:lnTo>
                <a:lnTo>
                  <a:pt x="25" y="44"/>
                </a:lnTo>
                <a:lnTo>
                  <a:pt x="23" y="45"/>
                </a:lnTo>
                <a:lnTo>
                  <a:pt x="22" y="46"/>
                </a:lnTo>
                <a:lnTo>
                  <a:pt x="21" y="46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6"/>
                </a:lnTo>
                <a:lnTo>
                  <a:pt x="8" y="46"/>
                </a:lnTo>
                <a:lnTo>
                  <a:pt x="7" y="45"/>
                </a:lnTo>
                <a:lnTo>
                  <a:pt x="5" y="44"/>
                </a:lnTo>
                <a:lnTo>
                  <a:pt x="4" y="43"/>
                </a:lnTo>
                <a:lnTo>
                  <a:pt x="4" y="42"/>
                </a:lnTo>
                <a:lnTo>
                  <a:pt x="3" y="41"/>
                </a:lnTo>
                <a:lnTo>
                  <a:pt x="2" y="40"/>
                </a:lnTo>
                <a:lnTo>
                  <a:pt x="2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5"/>
                </a:lnTo>
                <a:lnTo>
                  <a:pt x="8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1" y="40"/>
                </a:lnTo>
                <a:lnTo>
                  <a:pt x="22" y="39"/>
                </a:lnTo>
                <a:lnTo>
                  <a:pt x="24" y="38"/>
                </a:lnTo>
                <a:lnTo>
                  <a:pt x="25" y="38"/>
                </a:lnTo>
                <a:lnTo>
                  <a:pt x="26" y="36"/>
                </a:lnTo>
                <a:lnTo>
                  <a:pt x="27" y="34"/>
                </a:lnTo>
                <a:lnTo>
                  <a:pt x="28" y="33"/>
                </a:lnTo>
                <a:lnTo>
                  <a:pt x="28" y="32"/>
                </a:lnTo>
                <a:lnTo>
                  <a:pt x="28" y="31"/>
                </a:lnTo>
                <a:lnTo>
                  <a:pt x="29" y="30"/>
                </a:lnTo>
                <a:lnTo>
                  <a:pt x="29" y="29"/>
                </a:lnTo>
                <a:lnTo>
                  <a:pt x="29" y="26"/>
                </a:lnTo>
                <a:lnTo>
                  <a:pt x="29" y="24"/>
                </a:lnTo>
                <a:lnTo>
                  <a:pt x="29" y="0"/>
                </a:lnTo>
                <a:lnTo>
                  <a:pt x="36" y="0"/>
                </a:lnTo>
                <a:lnTo>
                  <a:pt x="36" y="46"/>
                </a:lnTo>
                <a:lnTo>
                  <a:pt x="29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6" name="Freeform 1876"/>
          <p:cNvSpPr>
            <a:spLocks noChangeAspect="1" noEditPoints="1"/>
          </p:cNvSpPr>
          <p:nvPr/>
        </p:nvSpPr>
        <p:spPr bwMode="auto">
          <a:xfrm>
            <a:off x="5551488" y="4054475"/>
            <a:ext cx="1587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7" name="Freeform 1877"/>
          <p:cNvSpPr>
            <a:spLocks noChangeAspect="1" noEditPoints="1"/>
          </p:cNvSpPr>
          <p:nvPr/>
        </p:nvSpPr>
        <p:spPr bwMode="auto">
          <a:xfrm>
            <a:off x="5559425" y="40592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4" y="43"/>
                </a:lnTo>
                <a:lnTo>
                  <a:pt x="34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7"/>
                </a:lnTo>
                <a:lnTo>
                  <a:pt x="13" y="47"/>
                </a:lnTo>
                <a:lnTo>
                  <a:pt x="12" y="47"/>
                </a:lnTo>
                <a:lnTo>
                  <a:pt x="11" y="46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4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6"/>
                </a:lnTo>
                <a:lnTo>
                  <a:pt x="11" y="37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0" y="36"/>
                </a:lnTo>
                <a:lnTo>
                  <a:pt x="31" y="35"/>
                </a:lnTo>
                <a:lnTo>
                  <a:pt x="32" y="33"/>
                </a:lnTo>
                <a:close/>
                <a:moveTo>
                  <a:pt x="7" y="18"/>
                </a:moveTo>
                <a:lnTo>
                  <a:pt x="32" y="18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5" y="8"/>
                </a:lnTo>
                <a:lnTo>
                  <a:pt x="14" y="8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88" name="Rectangle 1878"/>
          <p:cNvSpPr>
            <a:spLocks noChangeAspect="1" noChangeArrowheads="1"/>
          </p:cNvSpPr>
          <p:nvPr/>
        </p:nvSpPr>
        <p:spPr bwMode="auto">
          <a:xfrm>
            <a:off x="5581650" y="4054475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889" name="Freeform 1879"/>
          <p:cNvSpPr>
            <a:spLocks noChangeAspect="1"/>
          </p:cNvSpPr>
          <p:nvPr/>
        </p:nvSpPr>
        <p:spPr bwMode="auto">
          <a:xfrm>
            <a:off x="5395913" y="4148138"/>
            <a:ext cx="15875" cy="26987"/>
          </a:xfrm>
          <a:custGeom>
            <a:avLst/>
            <a:gdLst>
              <a:gd name="T0" fmla="*/ 2147483646 w 33"/>
              <a:gd name="T1" fmla="*/ 2147483646 h 64"/>
              <a:gd name="T2" fmla="*/ 2147483646 w 33"/>
              <a:gd name="T3" fmla="*/ 2147483646 h 64"/>
              <a:gd name="T4" fmla="*/ 2147483646 w 33"/>
              <a:gd name="T5" fmla="*/ 2147483646 h 64"/>
              <a:gd name="T6" fmla="*/ 2147483646 w 33"/>
              <a:gd name="T7" fmla="*/ 2147483646 h 64"/>
              <a:gd name="T8" fmla="*/ 2147483646 w 33"/>
              <a:gd name="T9" fmla="*/ 2147483646 h 64"/>
              <a:gd name="T10" fmla="*/ 2147483646 w 33"/>
              <a:gd name="T11" fmla="*/ 2147483646 h 64"/>
              <a:gd name="T12" fmla="*/ 2147483646 w 33"/>
              <a:gd name="T13" fmla="*/ 2147483646 h 64"/>
              <a:gd name="T14" fmla="*/ 2147483646 w 33"/>
              <a:gd name="T15" fmla="*/ 2147483646 h 64"/>
              <a:gd name="T16" fmla="*/ 2147483646 w 33"/>
              <a:gd name="T17" fmla="*/ 2147483646 h 64"/>
              <a:gd name="T18" fmla="*/ 2147483646 w 33"/>
              <a:gd name="T19" fmla="*/ 2147483646 h 64"/>
              <a:gd name="T20" fmla="*/ 2147483646 w 33"/>
              <a:gd name="T21" fmla="*/ 2147483646 h 64"/>
              <a:gd name="T22" fmla="*/ 2147483646 w 33"/>
              <a:gd name="T23" fmla="*/ 2147483646 h 64"/>
              <a:gd name="T24" fmla="*/ 2147483646 w 33"/>
              <a:gd name="T25" fmla="*/ 2147483646 h 64"/>
              <a:gd name="T26" fmla="*/ 2147483646 w 33"/>
              <a:gd name="T27" fmla="*/ 0 h 64"/>
              <a:gd name="T28" fmla="*/ 2147483646 w 33"/>
              <a:gd name="T29" fmla="*/ 2147483646 h 64"/>
              <a:gd name="T30" fmla="*/ 2147483646 w 33"/>
              <a:gd name="T31" fmla="*/ 2147483646 h 64"/>
              <a:gd name="T32" fmla="*/ 2147483646 w 33"/>
              <a:gd name="T33" fmla="*/ 2147483646 h 64"/>
              <a:gd name="T34" fmla="*/ 2147483646 w 33"/>
              <a:gd name="T35" fmla="*/ 2147483646 h 64"/>
              <a:gd name="T36" fmla="*/ 2147483646 w 33"/>
              <a:gd name="T37" fmla="*/ 2147483646 h 64"/>
              <a:gd name="T38" fmla="*/ 2147483646 w 33"/>
              <a:gd name="T39" fmla="*/ 2147483646 h 64"/>
              <a:gd name="T40" fmla="*/ 2147483646 w 33"/>
              <a:gd name="T41" fmla="*/ 2147483646 h 64"/>
              <a:gd name="T42" fmla="*/ 2147483646 w 33"/>
              <a:gd name="T43" fmla="*/ 2147483646 h 64"/>
              <a:gd name="T44" fmla="*/ 2147483646 w 33"/>
              <a:gd name="T45" fmla="*/ 2147483646 h 64"/>
              <a:gd name="T46" fmla="*/ 2147483646 w 33"/>
              <a:gd name="T47" fmla="*/ 2147483646 h 64"/>
              <a:gd name="T48" fmla="*/ 2147483646 w 33"/>
              <a:gd name="T49" fmla="*/ 2147483646 h 64"/>
              <a:gd name="T50" fmla="*/ 2147483646 w 33"/>
              <a:gd name="T51" fmla="*/ 2147483646 h 64"/>
              <a:gd name="T52" fmla="*/ 2147483646 w 33"/>
              <a:gd name="T53" fmla="*/ 2147483646 h 64"/>
              <a:gd name="T54" fmla="*/ 2147483646 w 33"/>
              <a:gd name="T55" fmla="*/ 2147483646 h 64"/>
              <a:gd name="T56" fmla="*/ 2147483646 w 33"/>
              <a:gd name="T57" fmla="*/ 2147483646 h 64"/>
              <a:gd name="T58" fmla="*/ 2147483646 w 33"/>
              <a:gd name="T59" fmla="*/ 2147483646 h 64"/>
              <a:gd name="T60" fmla="*/ 2147483646 w 33"/>
              <a:gd name="T61" fmla="*/ 2147483646 h 64"/>
              <a:gd name="T62" fmla="*/ 2147483646 w 33"/>
              <a:gd name="T63" fmla="*/ 2147483646 h 64"/>
              <a:gd name="T64" fmla="*/ 2147483646 w 33"/>
              <a:gd name="T65" fmla="*/ 2147483646 h 64"/>
              <a:gd name="T66" fmla="*/ 2147483646 w 33"/>
              <a:gd name="T67" fmla="*/ 2147483646 h 64"/>
              <a:gd name="T68" fmla="*/ 2147483646 w 33"/>
              <a:gd name="T69" fmla="*/ 2147483646 h 64"/>
              <a:gd name="T70" fmla="*/ 0 w 33"/>
              <a:gd name="T71" fmla="*/ 2147483646 h 64"/>
              <a:gd name="T72" fmla="*/ 0 w 33"/>
              <a:gd name="T73" fmla="*/ 2147483646 h 64"/>
              <a:gd name="T74" fmla="*/ 0 w 33"/>
              <a:gd name="T75" fmla="*/ 2147483646 h 64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4"/>
              <a:gd name="T116" fmla="*/ 33 w 33"/>
              <a:gd name="T117" fmla="*/ 64 h 64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4">
                <a:moveTo>
                  <a:pt x="0" y="46"/>
                </a:moveTo>
                <a:lnTo>
                  <a:pt x="9" y="44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2"/>
                </a:lnTo>
                <a:lnTo>
                  <a:pt x="11" y="54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4"/>
                </a:lnTo>
                <a:lnTo>
                  <a:pt x="22" y="53"/>
                </a:lnTo>
                <a:lnTo>
                  <a:pt x="23" y="52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3"/>
                </a:lnTo>
                <a:lnTo>
                  <a:pt x="24" y="0"/>
                </a:lnTo>
                <a:lnTo>
                  <a:pt x="33" y="0"/>
                </a:lnTo>
                <a:lnTo>
                  <a:pt x="33" y="43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2"/>
                </a:lnTo>
                <a:lnTo>
                  <a:pt x="32" y="53"/>
                </a:lnTo>
                <a:lnTo>
                  <a:pt x="32" y="54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2" y="63"/>
                </a:lnTo>
                <a:lnTo>
                  <a:pt x="21" y="63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7" y="62"/>
                </a:lnTo>
                <a:lnTo>
                  <a:pt x="6" y="62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4"/>
                </a:lnTo>
                <a:lnTo>
                  <a:pt x="1" y="53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0" name="Freeform 1880"/>
          <p:cNvSpPr>
            <a:spLocks noChangeAspect="1" noEditPoints="1"/>
          </p:cNvSpPr>
          <p:nvPr/>
        </p:nvSpPr>
        <p:spPr bwMode="auto">
          <a:xfrm>
            <a:off x="5418138" y="415448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3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3" y="41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1" name="Freeform 1881"/>
          <p:cNvSpPr>
            <a:spLocks noChangeAspect="1" noEditPoints="1"/>
          </p:cNvSpPr>
          <p:nvPr/>
        </p:nvSpPr>
        <p:spPr bwMode="auto">
          <a:xfrm>
            <a:off x="5438775" y="4156075"/>
            <a:ext cx="17463" cy="25400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0 w 38"/>
              <a:gd name="T27" fmla="*/ 2147483646 h 67"/>
              <a:gd name="T28" fmla="*/ 0 w 38"/>
              <a:gd name="T29" fmla="*/ 2147483646 h 67"/>
              <a:gd name="T30" fmla="*/ 2147483646 w 38"/>
              <a:gd name="T31" fmla="*/ 2147483646 h 67"/>
              <a:gd name="T32" fmla="*/ 2147483646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0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2147483646 w 38"/>
              <a:gd name="T109" fmla="*/ 2147483646 h 67"/>
              <a:gd name="T110" fmla="*/ 2147483646 w 38"/>
              <a:gd name="T111" fmla="*/ 2147483646 h 67"/>
              <a:gd name="T112" fmla="*/ 2147483646 w 38"/>
              <a:gd name="T113" fmla="*/ 2147483646 h 67"/>
              <a:gd name="T114" fmla="*/ 2147483646 w 38"/>
              <a:gd name="T115" fmla="*/ 2147483646 h 67"/>
              <a:gd name="T116" fmla="*/ 2147483646 w 38"/>
              <a:gd name="T117" fmla="*/ 2147483646 h 67"/>
              <a:gd name="T118" fmla="*/ 2147483646 w 38"/>
              <a:gd name="T119" fmla="*/ 2147483646 h 67"/>
              <a:gd name="T120" fmla="*/ 2147483646 w 38"/>
              <a:gd name="T121" fmla="*/ 2147483646 h 67"/>
              <a:gd name="T122" fmla="*/ 2147483646 w 38"/>
              <a:gd name="T123" fmla="*/ 2147483646 h 67"/>
              <a:gd name="T124" fmla="*/ 2147483646 w 38"/>
              <a:gd name="T125" fmla="*/ 2147483646 h 67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38"/>
              <a:gd name="T190" fmla="*/ 0 h 67"/>
              <a:gd name="T191" fmla="*/ 38 w 38"/>
              <a:gd name="T192" fmla="*/ 67 h 67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38" h="67">
                <a:moveTo>
                  <a:pt x="30" y="32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6" y="39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3" y="7"/>
                </a:lnTo>
                <a:lnTo>
                  <a:pt x="34" y="8"/>
                </a:lnTo>
                <a:lnTo>
                  <a:pt x="36" y="10"/>
                </a:lnTo>
                <a:lnTo>
                  <a:pt x="36" y="12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1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1"/>
                </a:lnTo>
                <a:lnTo>
                  <a:pt x="14" y="41"/>
                </a:lnTo>
                <a:lnTo>
                  <a:pt x="15" y="41"/>
                </a:lnTo>
                <a:lnTo>
                  <a:pt x="17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2"/>
                </a:lnTo>
                <a:close/>
                <a:moveTo>
                  <a:pt x="13" y="56"/>
                </a:moveTo>
                <a:lnTo>
                  <a:pt x="15" y="48"/>
                </a:lnTo>
                <a:lnTo>
                  <a:pt x="21" y="48"/>
                </a:lnTo>
                <a:lnTo>
                  <a:pt x="20" y="53"/>
                </a:lnTo>
                <a:lnTo>
                  <a:pt x="21" y="53"/>
                </a:lnTo>
                <a:lnTo>
                  <a:pt x="22" y="54"/>
                </a:lnTo>
                <a:lnTo>
                  <a:pt x="24" y="54"/>
                </a:lnTo>
                <a:lnTo>
                  <a:pt x="24" y="55"/>
                </a:lnTo>
                <a:lnTo>
                  <a:pt x="25" y="56"/>
                </a:lnTo>
                <a:lnTo>
                  <a:pt x="26" y="57"/>
                </a:lnTo>
                <a:lnTo>
                  <a:pt x="26" y="58"/>
                </a:lnTo>
                <a:lnTo>
                  <a:pt x="26" y="59"/>
                </a:lnTo>
                <a:lnTo>
                  <a:pt x="26" y="61"/>
                </a:lnTo>
                <a:lnTo>
                  <a:pt x="25" y="62"/>
                </a:lnTo>
                <a:lnTo>
                  <a:pt x="25" y="63"/>
                </a:lnTo>
                <a:lnTo>
                  <a:pt x="25" y="64"/>
                </a:lnTo>
                <a:lnTo>
                  <a:pt x="24" y="64"/>
                </a:lnTo>
                <a:lnTo>
                  <a:pt x="23" y="65"/>
                </a:lnTo>
                <a:lnTo>
                  <a:pt x="22" y="66"/>
                </a:lnTo>
                <a:lnTo>
                  <a:pt x="21" y="66"/>
                </a:lnTo>
                <a:lnTo>
                  <a:pt x="20" y="66"/>
                </a:lnTo>
                <a:lnTo>
                  <a:pt x="19" y="67"/>
                </a:lnTo>
                <a:lnTo>
                  <a:pt x="18" y="67"/>
                </a:lnTo>
                <a:lnTo>
                  <a:pt x="17" y="67"/>
                </a:lnTo>
                <a:lnTo>
                  <a:pt x="14" y="67"/>
                </a:lnTo>
                <a:lnTo>
                  <a:pt x="9" y="67"/>
                </a:lnTo>
                <a:lnTo>
                  <a:pt x="9" y="62"/>
                </a:lnTo>
                <a:lnTo>
                  <a:pt x="13" y="62"/>
                </a:lnTo>
                <a:lnTo>
                  <a:pt x="14" y="62"/>
                </a:lnTo>
                <a:lnTo>
                  <a:pt x="17" y="62"/>
                </a:lnTo>
                <a:lnTo>
                  <a:pt x="18" y="61"/>
                </a:lnTo>
                <a:lnTo>
                  <a:pt x="19" y="61"/>
                </a:lnTo>
                <a:lnTo>
                  <a:pt x="20" y="59"/>
                </a:lnTo>
                <a:lnTo>
                  <a:pt x="20" y="58"/>
                </a:lnTo>
                <a:lnTo>
                  <a:pt x="20" y="57"/>
                </a:lnTo>
                <a:lnTo>
                  <a:pt x="19" y="57"/>
                </a:lnTo>
                <a:lnTo>
                  <a:pt x="18" y="56"/>
                </a:lnTo>
                <a:lnTo>
                  <a:pt x="17" y="56"/>
                </a:lnTo>
                <a:lnTo>
                  <a:pt x="15" y="56"/>
                </a:lnTo>
                <a:lnTo>
                  <a:pt x="13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2" name="Freeform 1882"/>
          <p:cNvSpPr>
            <a:spLocks noChangeAspect="1" noEditPoints="1"/>
          </p:cNvSpPr>
          <p:nvPr/>
        </p:nvSpPr>
        <p:spPr bwMode="auto">
          <a:xfrm>
            <a:off x="5459413" y="415448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3" name="Freeform 1883"/>
          <p:cNvSpPr>
            <a:spLocks noChangeAspect="1"/>
          </p:cNvSpPr>
          <p:nvPr/>
        </p:nvSpPr>
        <p:spPr bwMode="auto">
          <a:xfrm>
            <a:off x="5481638" y="4154488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4" name="Freeform 1884"/>
          <p:cNvSpPr>
            <a:spLocks noChangeAspect="1" noEditPoints="1"/>
          </p:cNvSpPr>
          <p:nvPr/>
        </p:nvSpPr>
        <p:spPr bwMode="auto">
          <a:xfrm>
            <a:off x="5503863" y="4148138"/>
            <a:ext cx="17462" cy="26987"/>
          </a:xfrm>
          <a:custGeom>
            <a:avLst/>
            <a:gdLst>
              <a:gd name="T0" fmla="*/ 2147483646 w 40"/>
              <a:gd name="T1" fmla="*/ 2147483646 h 63"/>
              <a:gd name="T2" fmla="*/ 2147483646 w 40"/>
              <a:gd name="T3" fmla="*/ 2147483646 h 63"/>
              <a:gd name="T4" fmla="*/ 2147483646 w 40"/>
              <a:gd name="T5" fmla="*/ 2147483646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0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2147483646 w 40"/>
              <a:gd name="T21" fmla="*/ 2147483646 h 63"/>
              <a:gd name="T22" fmla="*/ 2147483646 w 40"/>
              <a:gd name="T23" fmla="*/ 2147483646 h 63"/>
              <a:gd name="T24" fmla="*/ 2147483646 w 40"/>
              <a:gd name="T25" fmla="*/ 2147483646 h 63"/>
              <a:gd name="T26" fmla="*/ 2147483646 w 40"/>
              <a:gd name="T27" fmla="*/ 2147483646 h 63"/>
              <a:gd name="T28" fmla="*/ 2147483646 w 40"/>
              <a:gd name="T29" fmla="*/ 2147483646 h 63"/>
              <a:gd name="T30" fmla="*/ 2147483646 w 40"/>
              <a:gd name="T31" fmla="*/ 2147483646 h 63"/>
              <a:gd name="T32" fmla="*/ 2147483646 w 40"/>
              <a:gd name="T33" fmla="*/ 2147483646 h 63"/>
              <a:gd name="T34" fmla="*/ 2147483646 w 40"/>
              <a:gd name="T35" fmla="*/ 2147483646 h 63"/>
              <a:gd name="T36" fmla="*/ 2147483646 w 40"/>
              <a:gd name="T37" fmla="*/ 2147483646 h 63"/>
              <a:gd name="T38" fmla="*/ 2147483646 w 40"/>
              <a:gd name="T39" fmla="*/ 2147483646 h 63"/>
              <a:gd name="T40" fmla="*/ 2147483646 w 40"/>
              <a:gd name="T41" fmla="*/ 2147483646 h 63"/>
              <a:gd name="T42" fmla="*/ 2147483646 w 40"/>
              <a:gd name="T43" fmla="*/ 2147483646 h 63"/>
              <a:gd name="T44" fmla="*/ 2147483646 w 40"/>
              <a:gd name="T45" fmla="*/ 2147483646 h 63"/>
              <a:gd name="T46" fmla="*/ 2147483646 w 40"/>
              <a:gd name="T47" fmla="*/ 2147483646 h 63"/>
              <a:gd name="T48" fmla="*/ 2147483646 w 40"/>
              <a:gd name="T49" fmla="*/ 2147483646 h 63"/>
              <a:gd name="T50" fmla="*/ 2147483646 w 40"/>
              <a:gd name="T51" fmla="*/ 2147483646 h 63"/>
              <a:gd name="T52" fmla="*/ 2147483646 w 40"/>
              <a:gd name="T53" fmla="*/ 2147483646 h 63"/>
              <a:gd name="T54" fmla="*/ 2147483646 w 40"/>
              <a:gd name="T55" fmla="*/ 2147483646 h 63"/>
              <a:gd name="T56" fmla="*/ 2147483646 w 40"/>
              <a:gd name="T57" fmla="*/ 2147483646 h 63"/>
              <a:gd name="T58" fmla="*/ 2147483646 w 40"/>
              <a:gd name="T59" fmla="*/ 2147483646 h 63"/>
              <a:gd name="T60" fmla="*/ 2147483646 w 40"/>
              <a:gd name="T61" fmla="*/ 2147483646 h 63"/>
              <a:gd name="T62" fmla="*/ 2147483646 w 40"/>
              <a:gd name="T63" fmla="*/ 2147483646 h 63"/>
              <a:gd name="T64" fmla="*/ 2147483646 w 40"/>
              <a:gd name="T65" fmla="*/ 2147483646 h 63"/>
              <a:gd name="T66" fmla="*/ 2147483646 w 40"/>
              <a:gd name="T67" fmla="*/ 2147483646 h 63"/>
              <a:gd name="T68" fmla="*/ 2147483646 w 40"/>
              <a:gd name="T69" fmla="*/ 2147483646 h 63"/>
              <a:gd name="T70" fmla="*/ 2147483646 w 40"/>
              <a:gd name="T71" fmla="*/ 2147483646 h 63"/>
              <a:gd name="T72" fmla="*/ 2147483646 w 40"/>
              <a:gd name="T73" fmla="*/ 2147483646 h 63"/>
              <a:gd name="T74" fmla="*/ 2147483646 w 40"/>
              <a:gd name="T75" fmla="*/ 2147483646 h 63"/>
              <a:gd name="T76" fmla="*/ 2147483646 w 40"/>
              <a:gd name="T77" fmla="*/ 2147483646 h 63"/>
              <a:gd name="T78" fmla="*/ 2147483646 w 40"/>
              <a:gd name="T79" fmla="*/ 2147483646 h 63"/>
              <a:gd name="T80" fmla="*/ 2147483646 w 40"/>
              <a:gd name="T81" fmla="*/ 2147483646 h 63"/>
              <a:gd name="T82" fmla="*/ 2147483646 w 40"/>
              <a:gd name="T83" fmla="*/ 2147483646 h 63"/>
              <a:gd name="T84" fmla="*/ 2147483646 w 40"/>
              <a:gd name="T85" fmla="*/ 2147483646 h 63"/>
              <a:gd name="T86" fmla="*/ 2147483646 w 40"/>
              <a:gd name="T87" fmla="*/ 2147483646 h 63"/>
              <a:gd name="T88" fmla="*/ 2147483646 w 40"/>
              <a:gd name="T89" fmla="*/ 2147483646 h 63"/>
              <a:gd name="T90" fmla="*/ 2147483646 w 40"/>
              <a:gd name="T91" fmla="*/ 2147483646 h 63"/>
              <a:gd name="T92" fmla="*/ 2147483646 w 40"/>
              <a:gd name="T93" fmla="*/ 2147483646 h 63"/>
              <a:gd name="T94" fmla="*/ 2147483646 w 40"/>
              <a:gd name="T95" fmla="*/ 2147483646 h 63"/>
              <a:gd name="T96" fmla="*/ 2147483646 w 40"/>
              <a:gd name="T97" fmla="*/ 0 h 63"/>
              <a:gd name="T98" fmla="*/ 2147483646 w 40"/>
              <a:gd name="T99" fmla="*/ 2147483646 h 63"/>
              <a:gd name="T100" fmla="*/ 2147483646 w 40"/>
              <a:gd name="T101" fmla="*/ 2147483646 h 63"/>
              <a:gd name="T102" fmla="*/ 2147483646 w 40"/>
              <a:gd name="T103" fmla="*/ 2147483646 h 63"/>
              <a:gd name="T104" fmla="*/ 2147483646 w 40"/>
              <a:gd name="T105" fmla="*/ 2147483646 h 63"/>
              <a:gd name="T106" fmla="*/ 2147483646 w 40"/>
              <a:gd name="T107" fmla="*/ 2147483646 h 63"/>
              <a:gd name="T108" fmla="*/ 2147483646 w 40"/>
              <a:gd name="T109" fmla="*/ 2147483646 h 63"/>
              <a:gd name="T110" fmla="*/ 2147483646 w 40"/>
              <a:gd name="T111" fmla="*/ 2147483646 h 63"/>
              <a:gd name="T112" fmla="*/ 2147483646 w 40"/>
              <a:gd name="T113" fmla="*/ 2147483646 h 63"/>
              <a:gd name="T114" fmla="*/ 2147483646 w 40"/>
              <a:gd name="T115" fmla="*/ 2147483646 h 63"/>
              <a:gd name="T116" fmla="*/ 2147483646 w 40"/>
              <a:gd name="T117" fmla="*/ 2147483646 h 63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3"/>
              <a:gd name="T179" fmla="*/ 40 w 40"/>
              <a:gd name="T180" fmla="*/ 63 h 63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3">
                <a:moveTo>
                  <a:pt x="30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0"/>
                </a:lnTo>
                <a:lnTo>
                  <a:pt x="26" y="60"/>
                </a:lnTo>
                <a:lnTo>
                  <a:pt x="25" y="61"/>
                </a:lnTo>
                <a:lnTo>
                  <a:pt x="24" y="61"/>
                </a:lnTo>
                <a:lnTo>
                  <a:pt x="23" y="62"/>
                </a:lnTo>
                <a:lnTo>
                  <a:pt x="21" y="62"/>
                </a:lnTo>
                <a:lnTo>
                  <a:pt x="20" y="62"/>
                </a:lnTo>
                <a:lnTo>
                  <a:pt x="19" y="63"/>
                </a:lnTo>
                <a:lnTo>
                  <a:pt x="17" y="63"/>
                </a:lnTo>
                <a:lnTo>
                  <a:pt x="16" y="63"/>
                </a:lnTo>
                <a:lnTo>
                  <a:pt x="14" y="63"/>
                </a:lnTo>
                <a:lnTo>
                  <a:pt x="13" y="63"/>
                </a:lnTo>
                <a:lnTo>
                  <a:pt x="11" y="63"/>
                </a:lnTo>
                <a:lnTo>
                  <a:pt x="10" y="63"/>
                </a:lnTo>
                <a:lnTo>
                  <a:pt x="8" y="62"/>
                </a:lnTo>
                <a:lnTo>
                  <a:pt x="7" y="62"/>
                </a:lnTo>
                <a:lnTo>
                  <a:pt x="6" y="61"/>
                </a:lnTo>
                <a:lnTo>
                  <a:pt x="5" y="60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2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3"/>
                </a:lnTo>
                <a:lnTo>
                  <a:pt x="2" y="42"/>
                </a:lnTo>
                <a:lnTo>
                  <a:pt x="3" y="41"/>
                </a:lnTo>
                <a:lnTo>
                  <a:pt x="3" y="40"/>
                </a:lnTo>
                <a:lnTo>
                  <a:pt x="4" y="40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0" y="37"/>
                </a:lnTo>
                <a:lnTo>
                  <a:pt x="11" y="36"/>
                </a:lnTo>
                <a:lnTo>
                  <a:pt x="13" y="36"/>
                </a:lnTo>
                <a:lnTo>
                  <a:pt x="14" y="36"/>
                </a:lnTo>
                <a:lnTo>
                  <a:pt x="16" y="34"/>
                </a:lnTo>
                <a:lnTo>
                  <a:pt x="19" y="34"/>
                </a:lnTo>
                <a:lnTo>
                  <a:pt x="21" y="34"/>
                </a:lnTo>
                <a:lnTo>
                  <a:pt x="25" y="33"/>
                </a:lnTo>
                <a:lnTo>
                  <a:pt x="28" y="33"/>
                </a:lnTo>
                <a:lnTo>
                  <a:pt x="30" y="32"/>
                </a:lnTo>
                <a:lnTo>
                  <a:pt x="30" y="30"/>
                </a:lnTo>
                <a:lnTo>
                  <a:pt x="30" y="29"/>
                </a:lnTo>
                <a:lnTo>
                  <a:pt x="30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4"/>
                </a:lnTo>
                <a:lnTo>
                  <a:pt x="27" y="24"/>
                </a:lnTo>
                <a:lnTo>
                  <a:pt x="26" y="23"/>
                </a:lnTo>
                <a:lnTo>
                  <a:pt x="25" y="23"/>
                </a:lnTo>
                <a:lnTo>
                  <a:pt x="24" y="22"/>
                </a:lnTo>
                <a:lnTo>
                  <a:pt x="22" y="22"/>
                </a:lnTo>
                <a:lnTo>
                  <a:pt x="21" y="22"/>
                </a:lnTo>
                <a:lnTo>
                  <a:pt x="20" y="22"/>
                </a:lnTo>
                <a:lnTo>
                  <a:pt x="17" y="22"/>
                </a:lnTo>
                <a:lnTo>
                  <a:pt x="16" y="22"/>
                </a:lnTo>
                <a:lnTo>
                  <a:pt x="15" y="22"/>
                </a:lnTo>
                <a:lnTo>
                  <a:pt x="14" y="23"/>
                </a:lnTo>
                <a:lnTo>
                  <a:pt x="13" y="23"/>
                </a:lnTo>
                <a:lnTo>
                  <a:pt x="12" y="23"/>
                </a:lnTo>
                <a:lnTo>
                  <a:pt x="12" y="24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8"/>
                </a:lnTo>
                <a:lnTo>
                  <a:pt x="8" y="30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4"/>
                </a:lnTo>
                <a:lnTo>
                  <a:pt x="3" y="22"/>
                </a:lnTo>
                <a:lnTo>
                  <a:pt x="4" y="21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0" y="16"/>
                </a:lnTo>
                <a:lnTo>
                  <a:pt x="12" y="16"/>
                </a:lnTo>
                <a:lnTo>
                  <a:pt x="14" y="16"/>
                </a:lnTo>
                <a:lnTo>
                  <a:pt x="15" y="14"/>
                </a:lnTo>
                <a:lnTo>
                  <a:pt x="16" y="14"/>
                </a:lnTo>
                <a:lnTo>
                  <a:pt x="17" y="14"/>
                </a:lnTo>
                <a:lnTo>
                  <a:pt x="20" y="14"/>
                </a:lnTo>
                <a:lnTo>
                  <a:pt x="21" y="14"/>
                </a:lnTo>
                <a:lnTo>
                  <a:pt x="23" y="14"/>
                </a:lnTo>
                <a:lnTo>
                  <a:pt x="25" y="14"/>
                </a:lnTo>
                <a:lnTo>
                  <a:pt x="26" y="14"/>
                </a:lnTo>
                <a:lnTo>
                  <a:pt x="28" y="16"/>
                </a:lnTo>
                <a:lnTo>
                  <a:pt x="29" y="16"/>
                </a:lnTo>
                <a:lnTo>
                  <a:pt x="30" y="16"/>
                </a:lnTo>
                <a:lnTo>
                  <a:pt x="31" y="17"/>
                </a:lnTo>
                <a:lnTo>
                  <a:pt x="32" y="18"/>
                </a:lnTo>
                <a:lnTo>
                  <a:pt x="34" y="19"/>
                </a:lnTo>
                <a:lnTo>
                  <a:pt x="34" y="20"/>
                </a:lnTo>
                <a:lnTo>
                  <a:pt x="35" y="21"/>
                </a:lnTo>
                <a:lnTo>
                  <a:pt x="36" y="22"/>
                </a:lnTo>
                <a:lnTo>
                  <a:pt x="36" y="23"/>
                </a:lnTo>
                <a:lnTo>
                  <a:pt x="37" y="26"/>
                </a:lnTo>
                <a:lnTo>
                  <a:pt x="37" y="27"/>
                </a:lnTo>
                <a:lnTo>
                  <a:pt x="37" y="28"/>
                </a:lnTo>
                <a:lnTo>
                  <a:pt x="37" y="32"/>
                </a:lnTo>
                <a:lnTo>
                  <a:pt x="37" y="42"/>
                </a:lnTo>
                <a:lnTo>
                  <a:pt x="37" y="51"/>
                </a:lnTo>
                <a:lnTo>
                  <a:pt x="37" y="53"/>
                </a:lnTo>
                <a:lnTo>
                  <a:pt x="37" y="56"/>
                </a:lnTo>
                <a:lnTo>
                  <a:pt x="39" y="58"/>
                </a:lnTo>
                <a:lnTo>
                  <a:pt x="39" y="59"/>
                </a:lnTo>
                <a:lnTo>
                  <a:pt x="39" y="61"/>
                </a:lnTo>
                <a:lnTo>
                  <a:pt x="40" y="62"/>
                </a:lnTo>
                <a:lnTo>
                  <a:pt x="32" y="62"/>
                </a:lnTo>
                <a:lnTo>
                  <a:pt x="31" y="61"/>
                </a:lnTo>
                <a:lnTo>
                  <a:pt x="31" y="60"/>
                </a:lnTo>
                <a:lnTo>
                  <a:pt x="30" y="58"/>
                </a:lnTo>
                <a:lnTo>
                  <a:pt x="30" y="57"/>
                </a:lnTo>
                <a:close/>
                <a:moveTo>
                  <a:pt x="30" y="40"/>
                </a:moveTo>
                <a:lnTo>
                  <a:pt x="28" y="41"/>
                </a:lnTo>
                <a:lnTo>
                  <a:pt x="25" y="41"/>
                </a:lnTo>
                <a:lnTo>
                  <a:pt x="22" y="42"/>
                </a:lnTo>
                <a:lnTo>
                  <a:pt x="21" y="42"/>
                </a:lnTo>
                <a:lnTo>
                  <a:pt x="20" y="42"/>
                </a:lnTo>
                <a:lnTo>
                  <a:pt x="17" y="42"/>
                </a:lnTo>
                <a:lnTo>
                  <a:pt x="15" y="43"/>
                </a:lnTo>
                <a:lnTo>
                  <a:pt x="13" y="43"/>
                </a:lnTo>
                <a:lnTo>
                  <a:pt x="12" y="43"/>
                </a:lnTo>
                <a:lnTo>
                  <a:pt x="11" y="45"/>
                </a:lnTo>
                <a:lnTo>
                  <a:pt x="10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1"/>
                </a:lnTo>
                <a:lnTo>
                  <a:pt x="8" y="52"/>
                </a:lnTo>
                <a:lnTo>
                  <a:pt x="8" y="53"/>
                </a:lnTo>
                <a:lnTo>
                  <a:pt x="9" y="53"/>
                </a:lnTo>
                <a:lnTo>
                  <a:pt x="10" y="55"/>
                </a:lnTo>
                <a:lnTo>
                  <a:pt x="12" y="56"/>
                </a:lnTo>
                <a:lnTo>
                  <a:pt x="14" y="56"/>
                </a:lnTo>
                <a:lnTo>
                  <a:pt x="16" y="56"/>
                </a:lnTo>
                <a:lnTo>
                  <a:pt x="17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3"/>
                </a:lnTo>
                <a:lnTo>
                  <a:pt x="26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2"/>
                </a:lnTo>
                <a:lnTo>
                  <a:pt x="30" y="40"/>
                </a:lnTo>
                <a:close/>
                <a:moveTo>
                  <a:pt x="7" y="11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2" y="0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1"/>
                </a:lnTo>
                <a:lnTo>
                  <a:pt x="21" y="2"/>
                </a:lnTo>
                <a:lnTo>
                  <a:pt x="23" y="3"/>
                </a:lnTo>
                <a:lnTo>
                  <a:pt x="24" y="3"/>
                </a:lnTo>
                <a:lnTo>
                  <a:pt x="25" y="3"/>
                </a:lnTo>
                <a:lnTo>
                  <a:pt x="25" y="2"/>
                </a:lnTo>
                <a:lnTo>
                  <a:pt x="26" y="1"/>
                </a:lnTo>
                <a:lnTo>
                  <a:pt x="26" y="0"/>
                </a:lnTo>
                <a:lnTo>
                  <a:pt x="32" y="0"/>
                </a:lnTo>
                <a:lnTo>
                  <a:pt x="32" y="1"/>
                </a:lnTo>
                <a:lnTo>
                  <a:pt x="32" y="2"/>
                </a:lnTo>
                <a:lnTo>
                  <a:pt x="32" y="3"/>
                </a:lnTo>
                <a:lnTo>
                  <a:pt x="31" y="4"/>
                </a:lnTo>
                <a:lnTo>
                  <a:pt x="31" y="6"/>
                </a:lnTo>
                <a:lnTo>
                  <a:pt x="31" y="7"/>
                </a:lnTo>
                <a:lnTo>
                  <a:pt x="30" y="8"/>
                </a:lnTo>
                <a:lnTo>
                  <a:pt x="30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1"/>
                </a:lnTo>
                <a:lnTo>
                  <a:pt x="25" y="11"/>
                </a:lnTo>
                <a:lnTo>
                  <a:pt x="23" y="11"/>
                </a:lnTo>
                <a:lnTo>
                  <a:pt x="22" y="11"/>
                </a:lnTo>
                <a:lnTo>
                  <a:pt x="21" y="10"/>
                </a:lnTo>
                <a:lnTo>
                  <a:pt x="19" y="9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4" y="9"/>
                </a:lnTo>
                <a:lnTo>
                  <a:pt x="13" y="10"/>
                </a:lnTo>
                <a:lnTo>
                  <a:pt x="13" y="11"/>
                </a:lnTo>
                <a:lnTo>
                  <a:pt x="7" y="1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5" name="Freeform 1885"/>
          <p:cNvSpPr>
            <a:spLocks noChangeAspect="1"/>
          </p:cNvSpPr>
          <p:nvPr/>
        </p:nvSpPr>
        <p:spPr bwMode="auto">
          <a:xfrm>
            <a:off x="5934075" y="4197350"/>
            <a:ext cx="15875" cy="26988"/>
          </a:xfrm>
          <a:custGeom>
            <a:avLst/>
            <a:gdLst>
              <a:gd name="T0" fmla="*/ 2147483646 w 33"/>
              <a:gd name="T1" fmla="*/ 2147483646 h 65"/>
              <a:gd name="T2" fmla="*/ 2147483646 w 33"/>
              <a:gd name="T3" fmla="*/ 2147483646 h 65"/>
              <a:gd name="T4" fmla="*/ 2147483646 w 33"/>
              <a:gd name="T5" fmla="*/ 2147483646 h 65"/>
              <a:gd name="T6" fmla="*/ 2147483646 w 33"/>
              <a:gd name="T7" fmla="*/ 2147483646 h 65"/>
              <a:gd name="T8" fmla="*/ 2147483646 w 33"/>
              <a:gd name="T9" fmla="*/ 2147483646 h 65"/>
              <a:gd name="T10" fmla="*/ 2147483646 w 33"/>
              <a:gd name="T11" fmla="*/ 2147483646 h 65"/>
              <a:gd name="T12" fmla="*/ 2147483646 w 33"/>
              <a:gd name="T13" fmla="*/ 2147483646 h 65"/>
              <a:gd name="T14" fmla="*/ 2147483646 w 33"/>
              <a:gd name="T15" fmla="*/ 2147483646 h 65"/>
              <a:gd name="T16" fmla="*/ 2147483646 w 33"/>
              <a:gd name="T17" fmla="*/ 2147483646 h 65"/>
              <a:gd name="T18" fmla="*/ 2147483646 w 33"/>
              <a:gd name="T19" fmla="*/ 2147483646 h 65"/>
              <a:gd name="T20" fmla="*/ 2147483646 w 33"/>
              <a:gd name="T21" fmla="*/ 2147483646 h 65"/>
              <a:gd name="T22" fmla="*/ 2147483646 w 33"/>
              <a:gd name="T23" fmla="*/ 2147483646 h 65"/>
              <a:gd name="T24" fmla="*/ 2147483646 w 33"/>
              <a:gd name="T25" fmla="*/ 2147483646 h 65"/>
              <a:gd name="T26" fmla="*/ 2147483646 w 33"/>
              <a:gd name="T27" fmla="*/ 0 h 65"/>
              <a:gd name="T28" fmla="*/ 2147483646 w 33"/>
              <a:gd name="T29" fmla="*/ 2147483646 h 65"/>
              <a:gd name="T30" fmla="*/ 2147483646 w 33"/>
              <a:gd name="T31" fmla="*/ 2147483646 h 65"/>
              <a:gd name="T32" fmla="*/ 2147483646 w 33"/>
              <a:gd name="T33" fmla="*/ 2147483646 h 65"/>
              <a:gd name="T34" fmla="*/ 2147483646 w 33"/>
              <a:gd name="T35" fmla="*/ 2147483646 h 65"/>
              <a:gd name="T36" fmla="*/ 2147483646 w 33"/>
              <a:gd name="T37" fmla="*/ 2147483646 h 65"/>
              <a:gd name="T38" fmla="*/ 2147483646 w 33"/>
              <a:gd name="T39" fmla="*/ 2147483646 h 65"/>
              <a:gd name="T40" fmla="*/ 2147483646 w 33"/>
              <a:gd name="T41" fmla="*/ 2147483646 h 65"/>
              <a:gd name="T42" fmla="*/ 2147483646 w 33"/>
              <a:gd name="T43" fmla="*/ 2147483646 h 65"/>
              <a:gd name="T44" fmla="*/ 2147483646 w 33"/>
              <a:gd name="T45" fmla="*/ 2147483646 h 65"/>
              <a:gd name="T46" fmla="*/ 2147483646 w 33"/>
              <a:gd name="T47" fmla="*/ 2147483646 h 65"/>
              <a:gd name="T48" fmla="*/ 2147483646 w 33"/>
              <a:gd name="T49" fmla="*/ 2147483646 h 65"/>
              <a:gd name="T50" fmla="*/ 2147483646 w 33"/>
              <a:gd name="T51" fmla="*/ 2147483646 h 65"/>
              <a:gd name="T52" fmla="*/ 2147483646 w 33"/>
              <a:gd name="T53" fmla="*/ 2147483646 h 65"/>
              <a:gd name="T54" fmla="*/ 2147483646 w 33"/>
              <a:gd name="T55" fmla="*/ 2147483646 h 65"/>
              <a:gd name="T56" fmla="*/ 2147483646 w 33"/>
              <a:gd name="T57" fmla="*/ 2147483646 h 65"/>
              <a:gd name="T58" fmla="*/ 2147483646 w 33"/>
              <a:gd name="T59" fmla="*/ 2147483646 h 65"/>
              <a:gd name="T60" fmla="*/ 2147483646 w 33"/>
              <a:gd name="T61" fmla="*/ 2147483646 h 65"/>
              <a:gd name="T62" fmla="*/ 2147483646 w 33"/>
              <a:gd name="T63" fmla="*/ 2147483646 h 65"/>
              <a:gd name="T64" fmla="*/ 2147483646 w 33"/>
              <a:gd name="T65" fmla="*/ 2147483646 h 65"/>
              <a:gd name="T66" fmla="*/ 2147483646 w 33"/>
              <a:gd name="T67" fmla="*/ 2147483646 h 65"/>
              <a:gd name="T68" fmla="*/ 2147483646 w 33"/>
              <a:gd name="T69" fmla="*/ 2147483646 h 65"/>
              <a:gd name="T70" fmla="*/ 0 w 33"/>
              <a:gd name="T71" fmla="*/ 2147483646 h 65"/>
              <a:gd name="T72" fmla="*/ 0 w 33"/>
              <a:gd name="T73" fmla="*/ 2147483646 h 65"/>
              <a:gd name="T74" fmla="*/ 0 w 33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3"/>
              <a:gd name="T115" fmla="*/ 0 h 65"/>
              <a:gd name="T116" fmla="*/ 33 w 33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3" h="65">
                <a:moveTo>
                  <a:pt x="0" y="46"/>
                </a:moveTo>
                <a:lnTo>
                  <a:pt x="9" y="45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1"/>
                </a:lnTo>
                <a:lnTo>
                  <a:pt x="10" y="53"/>
                </a:lnTo>
                <a:lnTo>
                  <a:pt x="11" y="55"/>
                </a:lnTo>
                <a:lnTo>
                  <a:pt x="12" y="56"/>
                </a:lnTo>
                <a:lnTo>
                  <a:pt x="13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3" y="53"/>
                </a:lnTo>
                <a:lnTo>
                  <a:pt x="23" y="51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4" y="0"/>
                </a:lnTo>
                <a:lnTo>
                  <a:pt x="33" y="0"/>
                </a:lnTo>
                <a:lnTo>
                  <a:pt x="33" y="44"/>
                </a:lnTo>
                <a:lnTo>
                  <a:pt x="33" y="46"/>
                </a:lnTo>
                <a:lnTo>
                  <a:pt x="33" y="47"/>
                </a:lnTo>
                <a:lnTo>
                  <a:pt x="33" y="49"/>
                </a:lnTo>
                <a:lnTo>
                  <a:pt x="33" y="50"/>
                </a:lnTo>
                <a:lnTo>
                  <a:pt x="32" y="53"/>
                </a:lnTo>
                <a:lnTo>
                  <a:pt x="32" y="54"/>
                </a:lnTo>
                <a:lnTo>
                  <a:pt x="32" y="55"/>
                </a:lnTo>
                <a:lnTo>
                  <a:pt x="31" y="56"/>
                </a:lnTo>
                <a:lnTo>
                  <a:pt x="31" y="57"/>
                </a:lnTo>
                <a:lnTo>
                  <a:pt x="30" y="58"/>
                </a:lnTo>
                <a:lnTo>
                  <a:pt x="30" y="59"/>
                </a:lnTo>
                <a:lnTo>
                  <a:pt x="29" y="59"/>
                </a:lnTo>
                <a:lnTo>
                  <a:pt x="28" y="61"/>
                </a:lnTo>
                <a:lnTo>
                  <a:pt x="27" y="61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3" y="65"/>
                </a:lnTo>
                <a:lnTo>
                  <a:pt x="11" y="64"/>
                </a:lnTo>
                <a:lnTo>
                  <a:pt x="10" y="64"/>
                </a:lnTo>
                <a:lnTo>
                  <a:pt x="8" y="63"/>
                </a:lnTo>
                <a:lnTo>
                  <a:pt x="7" y="63"/>
                </a:lnTo>
                <a:lnTo>
                  <a:pt x="5" y="61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1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6" name="Freeform 1886"/>
          <p:cNvSpPr>
            <a:spLocks noChangeAspect="1" noEditPoints="1"/>
          </p:cNvSpPr>
          <p:nvPr/>
        </p:nvSpPr>
        <p:spPr bwMode="auto">
          <a:xfrm>
            <a:off x="5954713" y="42037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1"/>
                </a:lnTo>
                <a:lnTo>
                  <a:pt x="38" y="43"/>
                </a:lnTo>
                <a:lnTo>
                  <a:pt x="38" y="44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8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7" name="Freeform 1887"/>
          <p:cNvSpPr>
            <a:spLocks noChangeAspect="1" noEditPoints="1"/>
          </p:cNvSpPr>
          <p:nvPr/>
        </p:nvSpPr>
        <p:spPr bwMode="auto">
          <a:xfrm>
            <a:off x="5976938" y="4203700"/>
            <a:ext cx="19050" cy="26988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0 h 65"/>
              <a:gd name="T8" fmla="*/ 2147483646 w 38"/>
              <a:gd name="T9" fmla="*/ 0 h 65"/>
              <a:gd name="T10" fmla="*/ 2147483646 w 38"/>
              <a:gd name="T11" fmla="*/ 0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2147483646 w 38"/>
              <a:gd name="T25" fmla="*/ 2147483646 h 65"/>
              <a:gd name="T26" fmla="*/ 2147483646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5"/>
              <a:gd name="T143" fmla="*/ 38 w 38"/>
              <a:gd name="T144" fmla="*/ 65 h 65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5">
                <a:moveTo>
                  <a:pt x="0" y="65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0"/>
                </a:lnTo>
                <a:lnTo>
                  <a:pt x="25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3" y="6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7" y="14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1"/>
                </a:lnTo>
                <a:lnTo>
                  <a:pt x="38" y="22"/>
                </a:lnTo>
                <a:lnTo>
                  <a:pt x="38" y="24"/>
                </a:lnTo>
                <a:lnTo>
                  <a:pt x="38" y="25"/>
                </a:lnTo>
                <a:lnTo>
                  <a:pt x="38" y="28"/>
                </a:lnTo>
                <a:lnTo>
                  <a:pt x="38" y="29"/>
                </a:lnTo>
                <a:lnTo>
                  <a:pt x="37" y="31"/>
                </a:lnTo>
                <a:lnTo>
                  <a:pt x="37" y="32"/>
                </a:lnTo>
                <a:lnTo>
                  <a:pt x="37" y="34"/>
                </a:lnTo>
                <a:lnTo>
                  <a:pt x="36" y="35"/>
                </a:lnTo>
                <a:lnTo>
                  <a:pt x="36" y="37"/>
                </a:lnTo>
                <a:lnTo>
                  <a:pt x="35" y="39"/>
                </a:lnTo>
                <a:lnTo>
                  <a:pt x="34" y="40"/>
                </a:lnTo>
                <a:lnTo>
                  <a:pt x="34" y="41"/>
                </a:lnTo>
                <a:lnTo>
                  <a:pt x="33" y="42"/>
                </a:lnTo>
                <a:lnTo>
                  <a:pt x="31" y="43"/>
                </a:lnTo>
                <a:lnTo>
                  <a:pt x="30" y="44"/>
                </a:lnTo>
                <a:lnTo>
                  <a:pt x="29" y="45"/>
                </a:lnTo>
                <a:lnTo>
                  <a:pt x="28" y="45"/>
                </a:lnTo>
                <a:lnTo>
                  <a:pt x="27" y="47"/>
                </a:lnTo>
                <a:lnTo>
                  <a:pt x="26" y="47"/>
                </a:lnTo>
                <a:lnTo>
                  <a:pt x="25" y="48"/>
                </a:lnTo>
                <a:lnTo>
                  <a:pt x="24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7" y="42"/>
                </a:lnTo>
                <a:lnTo>
                  <a:pt x="7" y="65"/>
                </a:lnTo>
                <a:lnTo>
                  <a:pt x="0" y="65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8"/>
                </a:lnTo>
                <a:lnTo>
                  <a:pt x="27" y="37"/>
                </a:lnTo>
                <a:lnTo>
                  <a:pt x="27" y="35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7"/>
                </a:lnTo>
                <a:lnTo>
                  <a:pt x="30" y="24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8" name="Freeform 1888"/>
          <p:cNvSpPr>
            <a:spLocks noChangeAspect="1" noEditPoints="1"/>
          </p:cNvSpPr>
          <p:nvPr/>
        </p:nvSpPr>
        <p:spPr bwMode="auto">
          <a:xfrm>
            <a:off x="5999163" y="4197350"/>
            <a:ext cx="4762" cy="26988"/>
          </a:xfrm>
          <a:custGeom>
            <a:avLst/>
            <a:gdLst>
              <a:gd name="T0" fmla="*/ 0 w 8"/>
              <a:gd name="T1" fmla="*/ 2147483646 h 64"/>
              <a:gd name="T2" fmla="*/ 0 w 8"/>
              <a:gd name="T3" fmla="*/ 0 h 64"/>
              <a:gd name="T4" fmla="*/ 2147483646 w 8"/>
              <a:gd name="T5" fmla="*/ 0 h 64"/>
              <a:gd name="T6" fmla="*/ 2147483646 w 8"/>
              <a:gd name="T7" fmla="*/ 2147483646 h 64"/>
              <a:gd name="T8" fmla="*/ 0 w 8"/>
              <a:gd name="T9" fmla="*/ 2147483646 h 64"/>
              <a:gd name="T10" fmla="*/ 0 w 8"/>
              <a:gd name="T11" fmla="*/ 2147483646 h 64"/>
              <a:gd name="T12" fmla="*/ 0 w 8"/>
              <a:gd name="T13" fmla="*/ 2147483646 h 64"/>
              <a:gd name="T14" fmla="*/ 2147483646 w 8"/>
              <a:gd name="T15" fmla="*/ 2147483646 h 64"/>
              <a:gd name="T16" fmla="*/ 2147483646 w 8"/>
              <a:gd name="T17" fmla="*/ 2147483646 h 64"/>
              <a:gd name="T18" fmla="*/ 0 w 8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4"/>
              <a:gd name="T32" fmla="*/ 8 w 8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4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8" y="17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899" name="Freeform 1889"/>
          <p:cNvSpPr>
            <a:spLocks noChangeAspect="1"/>
          </p:cNvSpPr>
          <p:nvPr/>
        </p:nvSpPr>
        <p:spPr bwMode="auto">
          <a:xfrm>
            <a:off x="6132513" y="4122738"/>
            <a:ext cx="25400" cy="25400"/>
          </a:xfrm>
          <a:custGeom>
            <a:avLst/>
            <a:gdLst>
              <a:gd name="T0" fmla="*/ 0 w 57"/>
              <a:gd name="T1" fmla="*/ 2147483646 h 64"/>
              <a:gd name="T2" fmla="*/ 0 w 57"/>
              <a:gd name="T3" fmla="*/ 0 h 64"/>
              <a:gd name="T4" fmla="*/ 2147483646 w 57"/>
              <a:gd name="T5" fmla="*/ 0 h 64"/>
              <a:gd name="T6" fmla="*/ 2147483646 w 57"/>
              <a:gd name="T7" fmla="*/ 2147483646 h 64"/>
              <a:gd name="T8" fmla="*/ 2147483646 w 57"/>
              <a:gd name="T9" fmla="*/ 2147483646 h 64"/>
              <a:gd name="T10" fmla="*/ 2147483646 w 57"/>
              <a:gd name="T11" fmla="*/ 2147483646 h 64"/>
              <a:gd name="T12" fmla="*/ 2147483646 w 57"/>
              <a:gd name="T13" fmla="*/ 2147483646 h 64"/>
              <a:gd name="T14" fmla="*/ 2147483646 w 57"/>
              <a:gd name="T15" fmla="*/ 2147483646 h 64"/>
              <a:gd name="T16" fmla="*/ 2147483646 w 57"/>
              <a:gd name="T17" fmla="*/ 2147483646 h 64"/>
              <a:gd name="T18" fmla="*/ 2147483646 w 57"/>
              <a:gd name="T19" fmla="*/ 2147483646 h 64"/>
              <a:gd name="T20" fmla="*/ 2147483646 w 57"/>
              <a:gd name="T21" fmla="*/ 2147483646 h 64"/>
              <a:gd name="T22" fmla="*/ 2147483646 w 57"/>
              <a:gd name="T23" fmla="*/ 2147483646 h 64"/>
              <a:gd name="T24" fmla="*/ 2147483646 w 57"/>
              <a:gd name="T25" fmla="*/ 0 h 64"/>
              <a:gd name="T26" fmla="*/ 2147483646 w 57"/>
              <a:gd name="T27" fmla="*/ 0 h 64"/>
              <a:gd name="T28" fmla="*/ 2147483646 w 57"/>
              <a:gd name="T29" fmla="*/ 2147483646 h 64"/>
              <a:gd name="T30" fmla="*/ 2147483646 w 57"/>
              <a:gd name="T31" fmla="*/ 2147483646 h 64"/>
              <a:gd name="T32" fmla="*/ 2147483646 w 57"/>
              <a:gd name="T33" fmla="*/ 2147483646 h 64"/>
              <a:gd name="T34" fmla="*/ 2147483646 w 57"/>
              <a:gd name="T35" fmla="*/ 2147483646 h 64"/>
              <a:gd name="T36" fmla="*/ 2147483646 w 57"/>
              <a:gd name="T37" fmla="*/ 2147483646 h 64"/>
              <a:gd name="T38" fmla="*/ 2147483646 w 57"/>
              <a:gd name="T39" fmla="*/ 2147483646 h 64"/>
              <a:gd name="T40" fmla="*/ 2147483646 w 57"/>
              <a:gd name="T41" fmla="*/ 2147483646 h 64"/>
              <a:gd name="T42" fmla="*/ 0 w 57"/>
              <a:gd name="T43" fmla="*/ 2147483646 h 64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7"/>
              <a:gd name="T67" fmla="*/ 0 h 64"/>
              <a:gd name="T68" fmla="*/ 57 w 57"/>
              <a:gd name="T69" fmla="*/ 64 h 64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7" h="64">
                <a:moveTo>
                  <a:pt x="0" y="64"/>
                </a:moveTo>
                <a:lnTo>
                  <a:pt x="0" y="0"/>
                </a:lnTo>
                <a:lnTo>
                  <a:pt x="13" y="0"/>
                </a:lnTo>
                <a:lnTo>
                  <a:pt x="26" y="45"/>
                </a:lnTo>
                <a:lnTo>
                  <a:pt x="27" y="48"/>
                </a:lnTo>
                <a:lnTo>
                  <a:pt x="28" y="51"/>
                </a:lnTo>
                <a:lnTo>
                  <a:pt x="29" y="54"/>
                </a:lnTo>
                <a:lnTo>
                  <a:pt x="29" y="53"/>
                </a:lnTo>
                <a:lnTo>
                  <a:pt x="30" y="51"/>
                </a:lnTo>
                <a:lnTo>
                  <a:pt x="30" y="48"/>
                </a:lnTo>
                <a:lnTo>
                  <a:pt x="30" y="47"/>
                </a:lnTo>
                <a:lnTo>
                  <a:pt x="31" y="44"/>
                </a:lnTo>
                <a:lnTo>
                  <a:pt x="44" y="0"/>
                </a:lnTo>
                <a:lnTo>
                  <a:pt x="57" y="0"/>
                </a:lnTo>
                <a:lnTo>
                  <a:pt x="57" y="64"/>
                </a:lnTo>
                <a:lnTo>
                  <a:pt x="49" y="64"/>
                </a:lnTo>
                <a:lnTo>
                  <a:pt x="49" y="8"/>
                </a:lnTo>
                <a:lnTo>
                  <a:pt x="33" y="64"/>
                </a:lnTo>
                <a:lnTo>
                  <a:pt x="24" y="64"/>
                </a:lnTo>
                <a:lnTo>
                  <a:pt x="8" y="8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0" name="Freeform 1890"/>
          <p:cNvSpPr>
            <a:spLocks noChangeAspect="1" noEditPoints="1"/>
          </p:cNvSpPr>
          <p:nvPr/>
        </p:nvSpPr>
        <p:spPr bwMode="auto">
          <a:xfrm>
            <a:off x="6161088" y="412908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1" name="Freeform 1891"/>
          <p:cNvSpPr>
            <a:spLocks noChangeAspect="1"/>
          </p:cNvSpPr>
          <p:nvPr/>
        </p:nvSpPr>
        <p:spPr bwMode="auto">
          <a:xfrm>
            <a:off x="6183313" y="4129088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2" name="Freeform 1892"/>
          <p:cNvSpPr>
            <a:spLocks noChangeAspect="1"/>
          </p:cNvSpPr>
          <p:nvPr/>
        </p:nvSpPr>
        <p:spPr bwMode="auto">
          <a:xfrm>
            <a:off x="6202363" y="4122738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5" y="56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3" name="Freeform 1893"/>
          <p:cNvSpPr>
            <a:spLocks noChangeAspect="1" noEditPoints="1"/>
          </p:cNvSpPr>
          <p:nvPr/>
        </p:nvSpPr>
        <p:spPr bwMode="auto">
          <a:xfrm>
            <a:off x="6211888" y="412908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4" name="Freeform 1894"/>
          <p:cNvSpPr>
            <a:spLocks noChangeAspect="1" noEditPoints="1"/>
          </p:cNvSpPr>
          <p:nvPr/>
        </p:nvSpPr>
        <p:spPr bwMode="auto">
          <a:xfrm>
            <a:off x="6246813" y="4122738"/>
            <a:ext cx="17462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0" y="64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1"/>
                </a:lnTo>
                <a:lnTo>
                  <a:pt x="27" y="61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8" y="61"/>
                </a:lnTo>
                <a:lnTo>
                  <a:pt x="7" y="61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2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2"/>
                </a:lnTo>
                <a:lnTo>
                  <a:pt x="30" y="23"/>
                </a:lnTo>
                <a:lnTo>
                  <a:pt x="30" y="24"/>
                </a:lnTo>
                <a:lnTo>
                  <a:pt x="30" y="0"/>
                </a:lnTo>
                <a:lnTo>
                  <a:pt x="38" y="0"/>
                </a:lnTo>
                <a:lnTo>
                  <a:pt x="38" y="64"/>
                </a:lnTo>
                <a:lnTo>
                  <a:pt x="30" y="64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1"/>
                </a:lnTo>
                <a:lnTo>
                  <a:pt x="10" y="52"/>
                </a:lnTo>
                <a:lnTo>
                  <a:pt x="10" y="53"/>
                </a:lnTo>
                <a:lnTo>
                  <a:pt x="11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29" y="34"/>
                </a:lnTo>
                <a:lnTo>
                  <a:pt x="29" y="32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2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5" name="Freeform 1895"/>
          <p:cNvSpPr>
            <a:spLocks noChangeAspect="1" noEditPoints="1"/>
          </p:cNvSpPr>
          <p:nvPr/>
        </p:nvSpPr>
        <p:spPr bwMode="auto">
          <a:xfrm>
            <a:off x="6265863" y="412908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4"/>
                </a:lnTo>
                <a:lnTo>
                  <a:pt x="6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6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6" name="Freeform 1896"/>
          <p:cNvSpPr>
            <a:spLocks noChangeAspect="1"/>
          </p:cNvSpPr>
          <p:nvPr/>
        </p:nvSpPr>
        <p:spPr bwMode="auto">
          <a:xfrm>
            <a:off x="6288088" y="412908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2" y="41"/>
                </a:lnTo>
                <a:lnTo>
                  <a:pt x="23" y="41"/>
                </a:lnTo>
                <a:lnTo>
                  <a:pt x="24" y="41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5" y="30"/>
                </a:lnTo>
                <a:lnTo>
                  <a:pt x="24" y="30"/>
                </a:lnTo>
                <a:lnTo>
                  <a:pt x="22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7" y="24"/>
                </a:lnTo>
                <a:lnTo>
                  <a:pt x="7" y="23"/>
                </a:lnTo>
                <a:lnTo>
                  <a:pt x="6" y="23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3" y="19"/>
                </a:lnTo>
                <a:lnTo>
                  <a:pt x="2" y="17"/>
                </a:lnTo>
                <a:lnTo>
                  <a:pt x="2" y="16"/>
                </a:lnTo>
                <a:lnTo>
                  <a:pt x="2" y="13"/>
                </a:lnTo>
                <a:lnTo>
                  <a:pt x="2" y="12"/>
                </a:lnTo>
                <a:lnTo>
                  <a:pt x="2" y="11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4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2" y="20"/>
                </a:lnTo>
                <a:lnTo>
                  <a:pt x="25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2"/>
                </a:lnTo>
                <a:lnTo>
                  <a:pt x="4" y="41"/>
                </a:lnTo>
                <a:lnTo>
                  <a:pt x="3" y="41"/>
                </a:lnTo>
                <a:lnTo>
                  <a:pt x="3" y="40"/>
                </a:lnTo>
                <a:lnTo>
                  <a:pt x="2" y="39"/>
                </a:lnTo>
                <a:lnTo>
                  <a:pt x="2" y="38"/>
                </a:lnTo>
                <a:lnTo>
                  <a:pt x="2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7" name="Freeform 1897"/>
          <p:cNvSpPr>
            <a:spLocks noChangeAspect="1"/>
          </p:cNvSpPr>
          <p:nvPr/>
        </p:nvSpPr>
        <p:spPr bwMode="auto">
          <a:xfrm>
            <a:off x="6110288" y="4156075"/>
            <a:ext cx="26987" cy="25400"/>
          </a:xfrm>
          <a:custGeom>
            <a:avLst/>
            <a:gdLst>
              <a:gd name="T0" fmla="*/ 2147483646 w 55"/>
              <a:gd name="T1" fmla="*/ 2147483646 h 65"/>
              <a:gd name="T2" fmla="*/ 2147483646 w 55"/>
              <a:gd name="T3" fmla="*/ 2147483646 h 65"/>
              <a:gd name="T4" fmla="*/ 2147483646 w 55"/>
              <a:gd name="T5" fmla="*/ 2147483646 h 65"/>
              <a:gd name="T6" fmla="*/ 2147483646 w 55"/>
              <a:gd name="T7" fmla="*/ 2147483646 h 65"/>
              <a:gd name="T8" fmla="*/ 2147483646 w 55"/>
              <a:gd name="T9" fmla="*/ 2147483646 h 65"/>
              <a:gd name="T10" fmla="*/ 2147483646 w 55"/>
              <a:gd name="T11" fmla="*/ 2147483646 h 65"/>
              <a:gd name="T12" fmla="*/ 2147483646 w 55"/>
              <a:gd name="T13" fmla="*/ 2147483646 h 65"/>
              <a:gd name="T14" fmla="*/ 2147483646 w 55"/>
              <a:gd name="T15" fmla="*/ 2147483646 h 65"/>
              <a:gd name="T16" fmla="*/ 2147483646 w 55"/>
              <a:gd name="T17" fmla="*/ 2147483646 h 65"/>
              <a:gd name="T18" fmla="*/ 2147483646 w 55"/>
              <a:gd name="T19" fmla="*/ 2147483646 h 65"/>
              <a:gd name="T20" fmla="*/ 2147483646 w 55"/>
              <a:gd name="T21" fmla="*/ 2147483646 h 65"/>
              <a:gd name="T22" fmla="*/ 2147483646 w 55"/>
              <a:gd name="T23" fmla="*/ 2147483646 h 65"/>
              <a:gd name="T24" fmla="*/ 2147483646 w 55"/>
              <a:gd name="T25" fmla="*/ 2147483646 h 65"/>
              <a:gd name="T26" fmla="*/ 2147483646 w 55"/>
              <a:gd name="T27" fmla="*/ 2147483646 h 65"/>
              <a:gd name="T28" fmla="*/ 2147483646 w 55"/>
              <a:gd name="T29" fmla="*/ 2147483646 h 65"/>
              <a:gd name="T30" fmla="*/ 0 w 55"/>
              <a:gd name="T31" fmla="*/ 2147483646 h 65"/>
              <a:gd name="T32" fmla="*/ 0 w 55"/>
              <a:gd name="T33" fmla="*/ 2147483646 h 65"/>
              <a:gd name="T34" fmla="*/ 0 w 55"/>
              <a:gd name="T35" fmla="*/ 2147483646 h 65"/>
              <a:gd name="T36" fmla="*/ 2147483646 w 55"/>
              <a:gd name="T37" fmla="*/ 2147483646 h 65"/>
              <a:gd name="T38" fmla="*/ 2147483646 w 55"/>
              <a:gd name="T39" fmla="*/ 2147483646 h 65"/>
              <a:gd name="T40" fmla="*/ 2147483646 w 55"/>
              <a:gd name="T41" fmla="*/ 2147483646 h 65"/>
              <a:gd name="T42" fmla="*/ 2147483646 w 55"/>
              <a:gd name="T43" fmla="*/ 2147483646 h 65"/>
              <a:gd name="T44" fmla="*/ 2147483646 w 55"/>
              <a:gd name="T45" fmla="*/ 2147483646 h 65"/>
              <a:gd name="T46" fmla="*/ 2147483646 w 55"/>
              <a:gd name="T47" fmla="*/ 2147483646 h 65"/>
              <a:gd name="T48" fmla="*/ 2147483646 w 55"/>
              <a:gd name="T49" fmla="*/ 2147483646 h 65"/>
              <a:gd name="T50" fmla="*/ 2147483646 w 55"/>
              <a:gd name="T51" fmla="*/ 0 h 65"/>
              <a:gd name="T52" fmla="*/ 2147483646 w 55"/>
              <a:gd name="T53" fmla="*/ 0 h 65"/>
              <a:gd name="T54" fmla="*/ 2147483646 w 55"/>
              <a:gd name="T55" fmla="*/ 0 h 65"/>
              <a:gd name="T56" fmla="*/ 2147483646 w 55"/>
              <a:gd name="T57" fmla="*/ 2147483646 h 65"/>
              <a:gd name="T58" fmla="*/ 2147483646 w 55"/>
              <a:gd name="T59" fmla="*/ 2147483646 h 65"/>
              <a:gd name="T60" fmla="*/ 2147483646 w 55"/>
              <a:gd name="T61" fmla="*/ 2147483646 h 65"/>
              <a:gd name="T62" fmla="*/ 2147483646 w 55"/>
              <a:gd name="T63" fmla="*/ 2147483646 h 65"/>
              <a:gd name="T64" fmla="*/ 2147483646 w 55"/>
              <a:gd name="T65" fmla="*/ 2147483646 h 65"/>
              <a:gd name="T66" fmla="*/ 2147483646 w 55"/>
              <a:gd name="T67" fmla="*/ 2147483646 h 65"/>
              <a:gd name="T68" fmla="*/ 2147483646 w 55"/>
              <a:gd name="T69" fmla="*/ 2147483646 h 65"/>
              <a:gd name="T70" fmla="*/ 2147483646 w 55"/>
              <a:gd name="T71" fmla="*/ 2147483646 h 65"/>
              <a:gd name="T72" fmla="*/ 2147483646 w 55"/>
              <a:gd name="T73" fmla="*/ 2147483646 h 65"/>
              <a:gd name="T74" fmla="*/ 2147483646 w 55"/>
              <a:gd name="T75" fmla="*/ 2147483646 h 65"/>
              <a:gd name="T76" fmla="*/ 2147483646 w 55"/>
              <a:gd name="T77" fmla="*/ 2147483646 h 65"/>
              <a:gd name="T78" fmla="*/ 2147483646 w 55"/>
              <a:gd name="T79" fmla="*/ 2147483646 h 65"/>
              <a:gd name="T80" fmla="*/ 2147483646 w 55"/>
              <a:gd name="T81" fmla="*/ 2147483646 h 65"/>
              <a:gd name="T82" fmla="*/ 2147483646 w 55"/>
              <a:gd name="T83" fmla="*/ 2147483646 h 65"/>
              <a:gd name="T84" fmla="*/ 2147483646 w 55"/>
              <a:gd name="T85" fmla="*/ 2147483646 h 65"/>
              <a:gd name="T86" fmla="*/ 2147483646 w 55"/>
              <a:gd name="T87" fmla="*/ 2147483646 h 65"/>
              <a:gd name="T88" fmla="*/ 2147483646 w 55"/>
              <a:gd name="T89" fmla="*/ 2147483646 h 65"/>
              <a:gd name="T90" fmla="*/ 2147483646 w 55"/>
              <a:gd name="T91" fmla="*/ 2147483646 h 65"/>
              <a:gd name="T92" fmla="*/ 2147483646 w 55"/>
              <a:gd name="T93" fmla="*/ 2147483646 h 65"/>
              <a:gd name="T94" fmla="*/ 2147483646 w 55"/>
              <a:gd name="T95" fmla="*/ 2147483646 h 65"/>
              <a:gd name="T96" fmla="*/ 2147483646 w 55"/>
              <a:gd name="T97" fmla="*/ 2147483646 h 65"/>
              <a:gd name="T98" fmla="*/ 2147483646 w 55"/>
              <a:gd name="T99" fmla="*/ 2147483646 h 65"/>
              <a:gd name="T100" fmla="*/ 2147483646 w 55"/>
              <a:gd name="T101" fmla="*/ 2147483646 h 65"/>
              <a:gd name="T102" fmla="*/ 2147483646 w 55"/>
              <a:gd name="T103" fmla="*/ 2147483646 h 65"/>
              <a:gd name="T104" fmla="*/ 2147483646 w 55"/>
              <a:gd name="T105" fmla="*/ 2147483646 h 65"/>
              <a:gd name="T106" fmla="*/ 2147483646 w 55"/>
              <a:gd name="T107" fmla="*/ 2147483646 h 65"/>
              <a:gd name="T108" fmla="*/ 2147483646 w 55"/>
              <a:gd name="T109" fmla="*/ 2147483646 h 65"/>
              <a:gd name="T110" fmla="*/ 2147483646 w 55"/>
              <a:gd name="T111" fmla="*/ 2147483646 h 65"/>
              <a:gd name="T112" fmla="*/ 2147483646 w 55"/>
              <a:gd name="T113" fmla="*/ 2147483646 h 65"/>
              <a:gd name="T114" fmla="*/ 2147483646 w 55"/>
              <a:gd name="T115" fmla="*/ 2147483646 h 65"/>
              <a:gd name="T116" fmla="*/ 2147483646 w 55"/>
              <a:gd name="T117" fmla="*/ 2147483646 h 65"/>
              <a:gd name="T118" fmla="*/ 2147483646 w 55"/>
              <a:gd name="T119" fmla="*/ 2147483646 h 65"/>
              <a:gd name="T120" fmla="*/ 2147483646 w 55"/>
              <a:gd name="T121" fmla="*/ 2147483646 h 65"/>
              <a:gd name="T122" fmla="*/ 2147483646 w 55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5"/>
              <a:gd name="T187" fmla="*/ 0 h 65"/>
              <a:gd name="T188" fmla="*/ 55 w 55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5" h="65">
                <a:moveTo>
                  <a:pt x="30" y="40"/>
                </a:moveTo>
                <a:lnTo>
                  <a:pt x="30" y="32"/>
                </a:lnTo>
                <a:lnTo>
                  <a:pt x="55" y="32"/>
                </a:lnTo>
                <a:lnTo>
                  <a:pt x="55" y="55"/>
                </a:lnTo>
                <a:lnTo>
                  <a:pt x="54" y="56"/>
                </a:lnTo>
                <a:lnTo>
                  <a:pt x="52" y="57"/>
                </a:lnTo>
                <a:lnTo>
                  <a:pt x="51" y="59"/>
                </a:lnTo>
                <a:lnTo>
                  <a:pt x="49" y="60"/>
                </a:lnTo>
                <a:lnTo>
                  <a:pt x="48" y="61"/>
                </a:lnTo>
                <a:lnTo>
                  <a:pt x="47" y="62"/>
                </a:lnTo>
                <a:lnTo>
                  <a:pt x="45" y="62"/>
                </a:lnTo>
                <a:lnTo>
                  <a:pt x="44" y="63"/>
                </a:lnTo>
                <a:lnTo>
                  <a:pt x="41" y="63"/>
                </a:lnTo>
                <a:lnTo>
                  <a:pt x="40" y="64"/>
                </a:lnTo>
                <a:lnTo>
                  <a:pt x="38" y="64"/>
                </a:lnTo>
                <a:lnTo>
                  <a:pt x="37" y="64"/>
                </a:lnTo>
                <a:lnTo>
                  <a:pt x="35" y="65"/>
                </a:lnTo>
                <a:lnTo>
                  <a:pt x="34" y="65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6" y="65"/>
                </a:lnTo>
                <a:lnTo>
                  <a:pt x="25" y="64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8" y="63"/>
                </a:lnTo>
                <a:lnTo>
                  <a:pt x="17" y="63"/>
                </a:lnTo>
                <a:lnTo>
                  <a:pt x="16" y="62"/>
                </a:lnTo>
                <a:lnTo>
                  <a:pt x="15" y="61"/>
                </a:lnTo>
                <a:lnTo>
                  <a:pt x="13" y="60"/>
                </a:lnTo>
                <a:lnTo>
                  <a:pt x="11" y="59"/>
                </a:lnTo>
                <a:lnTo>
                  <a:pt x="10" y="57"/>
                </a:lnTo>
                <a:lnTo>
                  <a:pt x="9" y="56"/>
                </a:lnTo>
                <a:lnTo>
                  <a:pt x="8" y="55"/>
                </a:lnTo>
                <a:lnTo>
                  <a:pt x="6" y="53"/>
                </a:lnTo>
                <a:lnTo>
                  <a:pt x="5" y="52"/>
                </a:lnTo>
                <a:lnTo>
                  <a:pt x="3" y="50"/>
                </a:lnTo>
                <a:lnTo>
                  <a:pt x="3" y="47"/>
                </a:lnTo>
                <a:lnTo>
                  <a:pt x="2" y="46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2"/>
                </a:lnTo>
                <a:lnTo>
                  <a:pt x="0" y="40"/>
                </a:lnTo>
                <a:lnTo>
                  <a:pt x="0" y="39"/>
                </a:lnTo>
                <a:lnTo>
                  <a:pt x="0" y="37"/>
                </a:lnTo>
                <a:lnTo>
                  <a:pt x="0" y="35"/>
                </a:lnTo>
                <a:lnTo>
                  <a:pt x="0" y="34"/>
                </a:lnTo>
                <a:lnTo>
                  <a:pt x="0" y="33"/>
                </a:lnTo>
                <a:lnTo>
                  <a:pt x="0" y="31"/>
                </a:lnTo>
                <a:lnTo>
                  <a:pt x="0" y="29"/>
                </a:lnTo>
                <a:lnTo>
                  <a:pt x="0" y="27"/>
                </a:lnTo>
                <a:lnTo>
                  <a:pt x="0" y="26"/>
                </a:lnTo>
                <a:lnTo>
                  <a:pt x="1" y="24"/>
                </a:lnTo>
                <a:lnTo>
                  <a:pt x="1" y="23"/>
                </a:lnTo>
                <a:lnTo>
                  <a:pt x="1" y="22"/>
                </a:lnTo>
                <a:lnTo>
                  <a:pt x="2" y="20"/>
                </a:lnTo>
                <a:lnTo>
                  <a:pt x="2" y="18"/>
                </a:lnTo>
                <a:lnTo>
                  <a:pt x="3" y="17"/>
                </a:lnTo>
                <a:lnTo>
                  <a:pt x="3" y="15"/>
                </a:lnTo>
                <a:lnTo>
                  <a:pt x="5" y="13"/>
                </a:lnTo>
                <a:lnTo>
                  <a:pt x="6" y="12"/>
                </a:lnTo>
                <a:lnTo>
                  <a:pt x="7" y="10"/>
                </a:lnTo>
                <a:lnTo>
                  <a:pt x="9" y="8"/>
                </a:lnTo>
                <a:lnTo>
                  <a:pt x="9" y="7"/>
                </a:lnTo>
                <a:lnTo>
                  <a:pt x="10" y="7"/>
                </a:lnTo>
                <a:lnTo>
                  <a:pt x="11" y="5"/>
                </a:lnTo>
                <a:lnTo>
                  <a:pt x="12" y="5"/>
                </a:lnTo>
                <a:lnTo>
                  <a:pt x="13" y="4"/>
                </a:lnTo>
                <a:lnTo>
                  <a:pt x="14" y="4"/>
                </a:lnTo>
                <a:lnTo>
                  <a:pt x="16" y="3"/>
                </a:lnTo>
                <a:lnTo>
                  <a:pt x="18" y="2"/>
                </a:lnTo>
                <a:lnTo>
                  <a:pt x="19" y="1"/>
                </a:lnTo>
                <a:lnTo>
                  <a:pt x="21" y="1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0" y="0"/>
                </a:lnTo>
                <a:lnTo>
                  <a:pt x="32" y="0"/>
                </a:lnTo>
                <a:lnTo>
                  <a:pt x="33" y="0"/>
                </a:lnTo>
                <a:lnTo>
                  <a:pt x="35" y="0"/>
                </a:lnTo>
                <a:lnTo>
                  <a:pt x="36" y="1"/>
                </a:lnTo>
                <a:lnTo>
                  <a:pt x="37" y="1"/>
                </a:lnTo>
                <a:lnTo>
                  <a:pt x="39" y="1"/>
                </a:lnTo>
                <a:lnTo>
                  <a:pt x="40" y="2"/>
                </a:lnTo>
                <a:lnTo>
                  <a:pt x="41" y="2"/>
                </a:lnTo>
                <a:lnTo>
                  <a:pt x="44" y="3"/>
                </a:lnTo>
                <a:lnTo>
                  <a:pt x="46" y="4"/>
                </a:lnTo>
                <a:lnTo>
                  <a:pt x="47" y="4"/>
                </a:lnTo>
                <a:lnTo>
                  <a:pt x="47" y="5"/>
                </a:lnTo>
                <a:lnTo>
                  <a:pt x="48" y="6"/>
                </a:lnTo>
                <a:lnTo>
                  <a:pt x="49" y="7"/>
                </a:lnTo>
                <a:lnTo>
                  <a:pt x="50" y="8"/>
                </a:lnTo>
                <a:lnTo>
                  <a:pt x="51" y="10"/>
                </a:lnTo>
                <a:lnTo>
                  <a:pt x="51" y="11"/>
                </a:lnTo>
                <a:lnTo>
                  <a:pt x="52" y="13"/>
                </a:lnTo>
                <a:lnTo>
                  <a:pt x="53" y="14"/>
                </a:lnTo>
                <a:lnTo>
                  <a:pt x="53" y="15"/>
                </a:lnTo>
                <a:lnTo>
                  <a:pt x="54" y="17"/>
                </a:lnTo>
                <a:lnTo>
                  <a:pt x="54" y="18"/>
                </a:lnTo>
                <a:lnTo>
                  <a:pt x="47" y="21"/>
                </a:lnTo>
                <a:lnTo>
                  <a:pt x="46" y="18"/>
                </a:lnTo>
                <a:lnTo>
                  <a:pt x="46" y="17"/>
                </a:lnTo>
                <a:lnTo>
                  <a:pt x="45" y="16"/>
                </a:lnTo>
                <a:lnTo>
                  <a:pt x="45" y="15"/>
                </a:lnTo>
                <a:lnTo>
                  <a:pt x="44" y="13"/>
                </a:lnTo>
                <a:lnTo>
                  <a:pt x="42" y="12"/>
                </a:lnTo>
                <a:lnTo>
                  <a:pt x="41" y="12"/>
                </a:lnTo>
                <a:lnTo>
                  <a:pt x="40" y="11"/>
                </a:lnTo>
                <a:lnTo>
                  <a:pt x="39" y="10"/>
                </a:lnTo>
                <a:lnTo>
                  <a:pt x="38" y="10"/>
                </a:lnTo>
                <a:lnTo>
                  <a:pt x="37" y="8"/>
                </a:lnTo>
                <a:lnTo>
                  <a:pt x="36" y="8"/>
                </a:lnTo>
                <a:lnTo>
                  <a:pt x="35" y="8"/>
                </a:lnTo>
                <a:lnTo>
                  <a:pt x="34" y="7"/>
                </a:lnTo>
                <a:lnTo>
                  <a:pt x="33" y="7"/>
                </a:lnTo>
                <a:lnTo>
                  <a:pt x="32" y="7"/>
                </a:lnTo>
                <a:lnTo>
                  <a:pt x="31" y="7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10"/>
                </a:lnTo>
                <a:lnTo>
                  <a:pt x="19" y="10"/>
                </a:lnTo>
                <a:lnTo>
                  <a:pt x="18" y="11"/>
                </a:lnTo>
                <a:lnTo>
                  <a:pt x="17" y="11"/>
                </a:lnTo>
                <a:lnTo>
                  <a:pt x="16" y="12"/>
                </a:lnTo>
                <a:lnTo>
                  <a:pt x="15" y="13"/>
                </a:lnTo>
                <a:lnTo>
                  <a:pt x="15" y="14"/>
                </a:lnTo>
                <a:lnTo>
                  <a:pt x="13" y="15"/>
                </a:lnTo>
                <a:lnTo>
                  <a:pt x="13" y="16"/>
                </a:lnTo>
                <a:lnTo>
                  <a:pt x="12" y="18"/>
                </a:lnTo>
                <a:lnTo>
                  <a:pt x="11" y="20"/>
                </a:lnTo>
                <a:lnTo>
                  <a:pt x="11" y="22"/>
                </a:lnTo>
                <a:lnTo>
                  <a:pt x="10" y="23"/>
                </a:lnTo>
                <a:lnTo>
                  <a:pt x="10" y="24"/>
                </a:lnTo>
                <a:lnTo>
                  <a:pt x="10" y="26"/>
                </a:lnTo>
                <a:lnTo>
                  <a:pt x="9" y="27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4"/>
                </a:lnTo>
                <a:lnTo>
                  <a:pt x="9" y="36"/>
                </a:lnTo>
                <a:lnTo>
                  <a:pt x="9" y="39"/>
                </a:lnTo>
                <a:lnTo>
                  <a:pt x="10" y="40"/>
                </a:lnTo>
                <a:lnTo>
                  <a:pt x="10" y="42"/>
                </a:lnTo>
                <a:lnTo>
                  <a:pt x="10" y="43"/>
                </a:lnTo>
                <a:lnTo>
                  <a:pt x="11" y="45"/>
                </a:lnTo>
                <a:lnTo>
                  <a:pt x="12" y="46"/>
                </a:lnTo>
                <a:lnTo>
                  <a:pt x="12" y="47"/>
                </a:lnTo>
                <a:lnTo>
                  <a:pt x="13" y="49"/>
                </a:lnTo>
                <a:lnTo>
                  <a:pt x="14" y="50"/>
                </a:lnTo>
                <a:lnTo>
                  <a:pt x="15" y="51"/>
                </a:lnTo>
                <a:lnTo>
                  <a:pt x="16" y="52"/>
                </a:lnTo>
                <a:lnTo>
                  <a:pt x="17" y="53"/>
                </a:lnTo>
                <a:lnTo>
                  <a:pt x="18" y="54"/>
                </a:lnTo>
                <a:lnTo>
                  <a:pt x="19" y="55"/>
                </a:lnTo>
                <a:lnTo>
                  <a:pt x="20" y="55"/>
                </a:lnTo>
                <a:lnTo>
                  <a:pt x="21" y="56"/>
                </a:lnTo>
                <a:lnTo>
                  <a:pt x="24" y="56"/>
                </a:lnTo>
                <a:lnTo>
                  <a:pt x="25" y="56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1" y="57"/>
                </a:lnTo>
                <a:lnTo>
                  <a:pt x="32" y="57"/>
                </a:lnTo>
                <a:lnTo>
                  <a:pt x="34" y="57"/>
                </a:lnTo>
                <a:lnTo>
                  <a:pt x="35" y="57"/>
                </a:lnTo>
                <a:lnTo>
                  <a:pt x="36" y="56"/>
                </a:lnTo>
                <a:lnTo>
                  <a:pt x="37" y="56"/>
                </a:lnTo>
                <a:lnTo>
                  <a:pt x="38" y="56"/>
                </a:lnTo>
                <a:lnTo>
                  <a:pt x="39" y="55"/>
                </a:lnTo>
                <a:lnTo>
                  <a:pt x="41" y="54"/>
                </a:lnTo>
                <a:lnTo>
                  <a:pt x="44" y="53"/>
                </a:lnTo>
                <a:lnTo>
                  <a:pt x="45" y="53"/>
                </a:lnTo>
                <a:lnTo>
                  <a:pt x="46" y="52"/>
                </a:lnTo>
                <a:lnTo>
                  <a:pt x="47" y="51"/>
                </a:lnTo>
                <a:lnTo>
                  <a:pt x="47" y="40"/>
                </a:lnTo>
                <a:lnTo>
                  <a:pt x="30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8" name="Freeform 1898"/>
          <p:cNvSpPr>
            <a:spLocks noChangeAspect="1" noEditPoints="1"/>
          </p:cNvSpPr>
          <p:nvPr/>
        </p:nvSpPr>
        <p:spPr bwMode="auto">
          <a:xfrm>
            <a:off x="6138863" y="4162425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09" name="Freeform 1899"/>
          <p:cNvSpPr>
            <a:spLocks noChangeAspect="1"/>
          </p:cNvSpPr>
          <p:nvPr/>
        </p:nvSpPr>
        <p:spPr bwMode="auto">
          <a:xfrm>
            <a:off x="6161088" y="4162425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2"/>
                </a:lnTo>
                <a:lnTo>
                  <a:pt x="13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7"/>
                </a:lnTo>
                <a:lnTo>
                  <a:pt x="33" y="6"/>
                </a:lnTo>
                <a:lnTo>
                  <a:pt x="36" y="4"/>
                </a:lnTo>
                <a:lnTo>
                  <a:pt x="37" y="4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2"/>
                </a:lnTo>
                <a:lnTo>
                  <a:pt x="53" y="4"/>
                </a:lnTo>
                <a:lnTo>
                  <a:pt x="54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4" y="13"/>
                </a:lnTo>
                <a:lnTo>
                  <a:pt x="34" y="14"/>
                </a:lnTo>
                <a:lnTo>
                  <a:pt x="33" y="15"/>
                </a:lnTo>
                <a:lnTo>
                  <a:pt x="33" y="16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0" name="Freeform 1900"/>
          <p:cNvSpPr>
            <a:spLocks noChangeAspect="1" noEditPoints="1"/>
          </p:cNvSpPr>
          <p:nvPr/>
        </p:nvSpPr>
        <p:spPr bwMode="auto">
          <a:xfrm>
            <a:off x="6191250" y="4162425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1" name="Rectangle 1901"/>
          <p:cNvSpPr>
            <a:spLocks noChangeAspect="1" noChangeArrowheads="1"/>
          </p:cNvSpPr>
          <p:nvPr/>
        </p:nvSpPr>
        <p:spPr bwMode="auto">
          <a:xfrm>
            <a:off x="6211888" y="4156075"/>
            <a:ext cx="4762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912" name="Freeform 1902"/>
          <p:cNvSpPr>
            <a:spLocks noChangeAspect="1" noEditPoints="1"/>
          </p:cNvSpPr>
          <p:nvPr/>
        </p:nvSpPr>
        <p:spPr bwMode="auto">
          <a:xfrm>
            <a:off x="6218238" y="416242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3" name="Freeform 1903"/>
          <p:cNvSpPr>
            <a:spLocks noChangeAspect="1" noEditPoints="1"/>
          </p:cNvSpPr>
          <p:nvPr/>
        </p:nvSpPr>
        <p:spPr bwMode="auto">
          <a:xfrm>
            <a:off x="6240463" y="4156075"/>
            <a:ext cx="3175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7"/>
                </a:moveTo>
                <a:lnTo>
                  <a:pt x="0" y="0"/>
                </a:lnTo>
                <a:lnTo>
                  <a:pt x="8" y="0"/>
                </a:lnTo>
                <a:lnTo>
                  <a:pt x="8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4" name="Freeform 1904"/>
          <p:cNvSpPr>
            <a:spLocks noChangeAspect="1"/>
          </p:cNvSpPr>
          <p:nvPr/>
        </p:nvSpPr>
        <p:spPr bwMode="auto">
          <a:xfrm>
            <a:off x="6249988" y="4162425"/>
            <a:ext cx="11112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4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5" name="Freeform 1905"/>
          <p:cNvSpPr>
            <a:spLocks noChangeAspect="1" noEditPoints="1"/>
          </p:cNvSpPr>
          <p:nvPr/>
        </p:nvSpPr>
        <p:spPr bwMode="auto">
          <a:xfrm>
            <a:off x="6262688" y="416242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6" name="Freeform 1906"/>
          <p:cNvSpPr>
            <a:spLocks noChangeAspect="1"/>
          </p:cNvSpPr>
          <p:nvPr/>
        </p:nvSpPr>
        <p:spPr bwMode="auto">
          <a:xfrm>
            <a:off x="6283325" y="4162425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2"/>
                </a:lnTo>
                <a:lnTo>
                  <a:pt x="8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7" y="23"/>
                </a:lnTo>
                <a:lnTo>
                  <a:pt x="28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7" name="Freeform 1907"/>
          <p:cNvSpPr>
            <a:spLocks noChangeAspect="1"/>
          </p:cNvSpPr>
          <p:nvPr/>
        </p:nvSpPr>
        <p:spPr bwMode="auto">
          <a:xfrm>
            <a:off x="6303963" y="4184650"/>
            <a:ext cx="22225" cy="25400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30" y="58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7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6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8" name="Freeform 1908"/>
          <p:cNvSpPr>
            <a:spLocks noChangeAspect="1" noEditPoints="1"/>
          </p:cNvSpPr>
          <p:nvPr/>
        </p:nvSpPr>
        <p:spPr bwMode="auto">
          <a:xfrm>
            <a:off x="6327775" y="4189413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2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4"/>
                </a:lnTo>
                <a:close/>
                <a:moveTo>
                  <a:pt x="7" y="19"/>
                </a:moveTo>
                <a:lnTo>
                  <a:pt x="32" y="19"/>
                </a:lnTo>
                <a:lnTo>
                  <a:pt x="32" y="18"/>
                </a:lnTo>
                <a:lnTo>
                  <a:pt x="32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2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19" name="Freeform 1909"/>
          <p:cNvSpPr>
            <a:spLocks noChangeAspect="1"/>
          </p:cNvSpPr>
          <p:nvPr/>
        </p:nvSpPr>
        <p:spPr bwMode="auto">
          <a:xfrm>
            <a:off x="6351588" y="418941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0" name="Freeform 1910"/>
          <p:cNvSpPr>
            <a:spLocks noChangeAspect="1"/>
          </p:cNvSpPr>
          <p:nvPr/>
        </p:nvSpPr>
        <p:spPr bwMode="auto">
          <a:xfrm>
            <a:off x="6364288" y="418941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1" name="Freeform 1911"/>
          <p:cNvSpPr>
            <a:spLocks noChangeAspect="1" noEditPoints="1"/>
          </p:cNvSpPr>
          <p:nvPr/>
        </p:nvSpPr>
        <p:spPr bwMode="auto">
          <a:xfrm>
            <a:off x="6376988" y="418941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2" name="Freeform 1912"/>
          <p:cNvSpPr>
            <a:spLocks noChangeAspect="1" noEditPoints="1"/>
          </p:cNvSpPr>
          <p:nvPr/>
        </p:nvSpPr>
        <p:spPr bwMode="auto">
          <a:xfrm>
            <a:off x="6410325" y="4184650"/>
            <a:ext cx="17463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8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4" y="15"/>
                </a:lnTo>
                <a:lnTo>
                  <a:pt x="15" y="15"/>
                </a:lnTo>
                <a:lnTo>
                  <a:pt x="17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8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3" name="Freeform 1913"/>
          <p:cNvSpPr>
            <a:spLocks noChangeAspect="1" noEditPoints="1"/>
          </p:cNvSpPr>
          <p:nvPr/>
        </p:nvSpPr>
        <p:spPr bwMode="auto">
          <a:xfrm>
            <a:off x="6430963" y="4189413"/>
            <a:ext cx="20637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4" name="Freeform 1914"/>
          <p:cNvSpPr>
            <a:spLocks noChangeAspect="1"/>
          </p:cNvSpPr>
          <p:nvPr/>
        </p:nvSpPr>
        <p:spPr bwMode="auto">
          <a:xfrm>
            <a:off x="6284913" y="4203700"/>
            <a:ext cx="20637" cy="26988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6" y="37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7" y="29"/>
                </a:lnTo>
                <a:lnTo>
                  <a:pt x="5" y="27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7"/>
                </a:lnTo>
                <a:lnTo>
                  <a:pt x="24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5" name="Rectangle 1915"/>
          <p:cNvSpPr>
            <a:spLocks noChangeAspect="1" noChangeArrowheads="1"/>
          </p:cNvSpPr>
          <p:nvPr/>
        </p:nvSpPr>
        <p:spPr bwMode="auto">
          <a:xfrm>
            <a:off x="6311900" y="4227513"/>
            <a:ext cx="1588" cy="3175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19926" name="Freeform 1916"/>
          <p:cNvSpPr>
            <a:spLocks noChangeAspect="1" noEditPoints="1"/>
          </p:cNvSpPr>
          <p:nvPr/>
        </p:nvSpPr>
        <p:spPr bwMode="auto">
          <a:xfrm>
            <a:off x="6335713" y="4203700"/>
            <a:ext cx="20637" cy="26988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1" y="1"/>
                </a:lnTo>
                <a:lnTo>
                  <a:pt x="32" y="1"/>
                </a:lnTo>
                <a:lnTo>
                  <a:pt x="33" y="2"/>
                </a:lnTo>
                <a:lnTo>
                  <a:pt x="34" y="2"/>
                </a:lnTo>
                <a:lnTo>
                  <a:pt x="35" y="3"/>
                </a:lnTo>
                <a:lnTo>
                  <a:pt x="36" y="3"/>
                </a:lnTo>
                <a:lnTo>
                  <a:pt x="37" y="4"/>
                </a:lnTo>
                <a:lnTo>
                  <a:pt x="38" y="5"/>
                </a:lnTo>
                <a:lnTo>
                  <a:pt x="40" y="7"/>
                </a:lnTo>
                <a:lnTo>
                  <a:pt x="41" y="8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7"/>
                </a:lnTo>
                <a:lnTo>
                  <a:pt x="43" y="18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6"/>
                </a:lnTo>
                <a:lnTo>
                  <a:pt x="37" y="28"/>
                </a:lnTo>
                <a:lnTo>
                  <a:pt x="36" y="28"/>
                </a:lnTo>
                <a:lnTo>
                  <a:pt x="35" y="29"/>
                </a:lnTo>
                <a:lnTo>
                  <a:pt x="33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8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6"/>
                </a:lnTo>
                <a:lnTo>
                  <a:pt x="43" y="38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6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8" y="59"/>
                </a:lnTo>
                <a:lnTo>
                  <a:pt x="37" y="60"/>
                </a:lnTo>
                <a:lnTo>
                  <a:pt x="36" y="61"/>
                </a:lnTo>
                <a:lnTo>
                  <a:pt x="35" y="61"/>
                </a:lnTo>
                <a:lnTo>
                  <a:pt x="34" y="62"/>
                </a:lnTo>
                <a:lnTo>
                  <a:pt x="33" y="62"/>
                </a:lnTo>
                <a:lnTo>
                  <a:pt x="32" y="62"/>
                </a:lnTo>
                <a:lnTo>
                  <a:pt x="30" y="62"/>
                </a:lnTo>
                <a:lnTo>
                  <a:pt x="29" y="63"/>
                </a:lnTo>
                <a:lnTo>
                  <a:pt x="28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8" y="27"/>
                </a:moveTo>
                <a:lnTo>
                  <a:pt x="21" y="27"/>
                </a:lnTo>
                <a:lnTo>
                  <a:pt x="22" y="27"/>
                </a:lnTo>
                <a:lnTo>
                  <a:pt x="23" y="27"/>
                </a:lnTo>
                <a:lnTo>
                  <a:pt x="25" y="27"/>
                </a:lnTo>
                <a:lnTo>
                  <a:pt x="27" y="27"/>
                </a:lnTo>
                <a:lnTo>
                  <a:pt x="28" y="26"/>
                </a:lnTo>
                <a:lnTo>
                  <a:pt x="30" y="26"/>
                </a:lnTo>
                <a:lnTo>
                  <a:pt x="31" y="24"/>
                </a:lnTo>
                <a:lnTo>
                  <a:pt x="32" y="23"/>
                </a:lnTo>
                <a:lnTo>
                  <a:pt x="33" y="23"/>
                </a:lnTo>
                <a:lnTo>
                  <a:pt x="33" y="22"/>
                </a:lnTo>
                <a:lnTo>
                  <a:pt x="34" y="20"/>
                </a:lnTo>
                <a:lnTo>
                  <a:pt x="34" y="19"/>
                </a:lnTo>
                <a:lnTo>
                  <a:pt x="34" y="18"/>
                </a:lnTo>
                <a:lnTo>
                  <a:pt x="34" y="16"/>
                </a:lnTo>
                <a:lnTo>
                  <a:pt x="34" y="14"/>
                </a:lnTo>
                <a:lnTo>
                  <a:pt x="33" y="13"/>
                </a:lnTo>
                <a:lnTo>
                  <a:pt x="33" y="12"/>
                </a:lnTo>
                <a:lnTo>
                  <a:pt x="32" y="11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7" y="8"/>
                </a:lnTo>
                <a:lnTo>
                  <a:pt x="26" y="8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8" y="8"/>
                </a:lnTo>
                <a:lnTo>
                  <a:pt x="8" y="27"/>
                </a:lnTo>
                <a:close/>
                <a:moveTo>
                  <a:pt x="8" y="56"/>
                </a:moveTo>
                <a:lnTo>
                  <a:pt x="23" y="56"/>
                </a:lnTo>
                <a:lnTo>
                  <a:pt x="24" y="56"/>
                </a:lnTo>
                <a:lnTo>
                  <a:pt x="26" y="56"/>
                </a:lnTo>
                <a:lnTo>
                  <a:pt x="27" y="56"/>
                </a:lnTo>
                <a:lnTo>
                  <a:pt x="28" y="56"/>
                </a:lnTo>
                <a:lnTo>
                  <a:pt x="29" y="54"/>
                </a:lnTo>
                <a:lnTo>
                  <a:pt x="30" y="54"/>
                </a:lnTo>
                <a:lnTo>
                  <a:pt x="31" y="54"/>
                </a:lnTo>
                <a:lnTo>
                  <a:pt x="32" y="53"/>
                </a:lnTo>
                <a:lnTo>
                  <a:pt x="33" y="53"/>
                </a:lnTo>
                <a:lnTo>
                  <a:pt x="34" y="52"/>
                </a:lnTo>
                <a:lnTo>
                  <a:pt x="34" y="51"/>
                </a:lnTo>
                <a:lnTo>
                  <a:pt x="35" y="50"/>
                </a:lnTo>
                <a:lnTo>
                  <a:pt x="35" y="49"/>
                </a:lnTo>
                <a:lnTo>
                  <a:pt x="36" y="48"/>
                </a:lnTo>
                <a:lnTo>
                  <a:pt x="36" y="47"/>
                </a:lnTo>
                <a:lnTo>
                  <a:pt x="36" y="46"/>
                </a:lnTo>
                <a:lnTo>
                  <a:pt x="36" y="43"/>
                </a:lnTo>
                <a:lnTo>
                  <a:pt x="36" y="42"/>
                </a:lnTo>
                <a:lnTo>
                  <a:pt x="35" y="41"/>
                </a:lnTo>
                <a:lnTo>
                  <a:pt x="35" y="40"/>
                </a:lnTo>
                <a:lnTo>
                  <a:pt x="35" y="39"/>
                </a:lnTo>
                <a:lnTo>
                  <a:pt x="34" y="39"/>
                </a:lnTo>
                <a:lnTo>
                  <a:pt x="34" y="38"/>
                </a:lnTo>
                <a:lnTo>
                  <a:pt x="33" y="37"/>
                </a:lnTo>
                <a:lnTo>
                  <a:pt x="32" y="37"/>
                </a:lnTo>
                <a:lnTo>
                  <a:pt x="32" y="36"/>
                </a:lnTo>
                <a:lnTo>
                  <a:pt x="30" y="36"/>
                </a:lnTo>
                <a:lnTo>
                  <a:pt x="29" y="36"/>
                </a:lnTo>
                <a:lnTo>
                  <a:pt x="28" y="34"/>
                </a:lnTo>
                <a:lnTo>
                  <a:pt x="27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8" y="34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7" name="Freeform 1917"/>
          <p:cNvSpPr>
            <a:spLocks noChangeAspect="1" noEditPoints="1"/>
          </p:cNvSpPr>
          <p:nvPr/>
        </p:nvSpPr>
        <p:spPr bwMode="auto">
          <a:xfrm>
            <a:off x="6359525" y="4210050"/>
            <a:ext cx="17463" cy="20638"/>
          </a:xfrm>
          <a:custGeom>
            <a:avLst/>
            <a:gdLst>
              <a:gd name="T0" fmla="*/ 2147483646 w 40"/>
              <a:gd name="T1" fmla="*/ 2147483646 h 48"/>
              <a:gd name="T2" fmla="*/ 2147483646 w 40"/>
              <a:gd name="T3" fmla="*/ 2147483646 h 48"/>
              <a:gd name="T4" fmla="*/ 2147483646 w 40"/>
              <a:gd name="T5" fmla="*/ 2147483646 h 48"/>
              <a:gd name="T6" fmla="*/ 2147483646 w 40"/>
              <a:gd name="T7" fmla="*/ 2147483646 h 48"/>
              <a:gd name="T8" fmla="*/ 2147483646 w 40"/>
              <a:gd name="T9" fmla="*/ 2147483646 h 48"/>
              <a:gd name="T10" fmla="*/ 2147483646 w 40"/>
              <a:gd name="T11" fmla="*/ 2147483646 h 48"/>
              <a:gd name="T12" fmla="*/ 2147483646 w 40"/>
              <a:gd name="T13" fmla="*/ 2147483646 h 48"/>
              <a:gd name="T14" fmla="*/ 2147483646 w 40"/>
              <a:gd name="T15" fmla="*/ 2147483646 h 48"/>
              <a:gd name="T16" fmla="*/ 2147483646 w 40"/>
              <a:gd name="T17" fmla="*/ 2147483646 h 48"/>
              <a:gd name="T18" fmla="*/ 2147483646 w 40"/>
              <a:gd name="T19" fmla="*/ 2147483646 h 48"/>
              <a:gd name="T20" fmla="*/ 2147483646 w 40"/>
              <a:gd name="T21" fmla="*/ 2147483646 h 48"/>
              <a:gd name="T22" fmla="*/ 2147483646 w 40"/>
              <a:gd name="T23" fmla="*/ 2147483646 h 48"/>
              <a:gd name="T24" fmla="*/ 2147483646 w 40"/>
              <a:gd name="T25" fmla="*/ 2147483646 h 48"/>
              <a:gd name="T26" fmla="*/ 0 w 40"/>
              <a:gd name="T27" fmla="*/ 2147483646 h 48"/>
              <a:gd name="T28" fmla="*/ 0 w 40"/>
              <a:gd name="T29" fmla="*/ 2147483646 h 48"/>
              <a:gd name="T30" fmla="*/ 0 w 40"/>
              <a:gd name="T31" fmla="*/ 2147483646 h 48"/>
              <a:gd name="T32" fmla="*/ 2147483646 w 40"/>
              <a:gd name="T33" fmla="*/ 2147483646 h 48"/>
              <a:gd name="T34" fmla="*/ 2147483646 w 40"/>
              <a:gd name="T35" fmla="*/ 2147483646 h 48"/>
              <a:gd name="T36" fmla="*/ 2147483646 w 40"/>
              <a:gd name="T37" fmla="*/ 2147483646 h 48"/>
              <a:gd name="T38" fmla="*/ 2147483646 w 40"/>
              <a:gd name="T39" fmla="*/ 2147483646 h 48"/>
              <a:gd name="T40" fmla="*/ 2147483646 w 40"/>
              <a:gd name="T41" fmla="*/ 2147483646 h 48"/>
              <a:gd name="T42" fmla="*/ 2147483646 w 40"/>
              <a:gd name="T43" fmla="*/ 0 h 48"/>
              <a:gd name="T44" fmla="*/ 2147483646 w 40"/>
              <a:gd name="T45" fmla="*/ 0 h 48"/>
              <a:gd name="T46" fmla="*/ 2147483646 w 40"/>
              <a:gd name="T47" fmla="*/ 0 h 48"/>
              <a:gd name="T48" fmla="*/ 2147483646 w 40"/>
              <a:gd name="T49" fmla="*/ 2147483646 h 48"/>
              <a:gd name="T50" fmla="*/ 2147483646 w 40"/>
              <a:gd name="T51" fmla="*/ 2147483646 h 48"/>
              <a:gd name="T52" fmla="*/ 2147483646 w 40"/>
              <a:gd name="T53" fmla="*/ 2147483646 h 48"/>
              <a:gd name="T54" fmla="*/ 2147483646 w 40"/>
              <a:gd name="T55" fmla="*/ 2147483646 h 48"/>
              <a:gd name="T56" fmla="*/ 2147483646 w 40"/>
              <a:gd name="T57" fmla="*/ 2147483646 h 48"/>
              <a:gd name="T58" fmla="*/ 2147483646 w 40"/>
              <a:gd name="T59" fmla="*/ 2147483646 h 48"/>
              <a:gd name="T60" fmla="*/ 2147483646 w 40"/>
              <a:gd name="T61" fmla="*/ 2147483646 h 48"/>
              <a:gd name="T62" fmla="*/ 2147483646 w 40"/>
              <a:gd name="T63" fmla="*/ 2147483646 h 48"/>
              <a:gd name="T64" fmla="*/ 2147483646 w 40"/>
              <a:gd name="T65" fmla="*/ 2147483646 h 48"/>
              <a:gd name="T66" fmla="*/ 2147483646 w 40"/>
              <a:gd name="T67" fmla="*/ 2147483646 h 48"/>
              <a:gd name="T68" fmla="*/ 2147483646 w 40"/>
              <a:gd name="T69" fmla="*/ 2147483646 h 48"/>
              <a:gd name="T70" fmla="*/ 2147483646 w 40"/>
              <a:gd name="T71" fmla="*/ 2147483646 h 48"/>
              <a:gd name="T72" fmla="*/ 2147483646 w 40"/>
              <a:gd name="T73" fmla="*/ 2147483646 h 48"/>
              <a:gd name="T74" fmla="*/ 2147483646 w 40"/>
              <a:gd name="T75" fmla="*/ 2147483646 h 48"/>
              <a:gd name="T76" fmla="*/ 2147483646 w 40"/>
              <a:gd name="T77" fmla="*/ 2147483646 h 48"/>
              <a:gd name="T78" fmla="*/ 2147483646 w 40"/>
              <a:gd name="T79" fmla="*/ 2147483646 h 48"/>
              <a:gd name="T80" fmla="*/ 2147483646 w 40"/>
              <a:gd name="T81" fmla="*/ 2147483646 h 48"/>
              <a:gd name="T82" fmla="*/ 2147483646 w 40"/>
              <a:gd name="T83" fmla="*/ 2147483646 h 48"/>
              <a:gd name="T84" fmla="*/ 2147483646 w 40"/>
              <a:gd name="T85" fmla="*/ 2147483646 h 48"/>
              <a:gd name="T86" fmla="*/ 2147483646 w 40"/>
              <a:gd name="T87" fmla="*/ 2147483646 h 48"/>
              <a:gd name="T88" fmla="*/ 2147483646 w 40"/>
              <a:gd name="T89" fmla="*/ 2147483646 h 48"/>
              <a:gd name="T90" fmla="*/ 2147483646 w 40"/>
              <a:gd name="T91" fmla="*/ 2147483646 h 48"/>
              <a:gd name="T92" fmla="*/ 2147483646 w 40"/>
              <a:gd name="T93" fmla="*/ 2147483646 h 48"/>
              <a:gd name="T94" fmla="*/ 2147483646 w 40"/>
              <a:gd name="T95" fmla="*/ 2147483646 h 48"/>
              <a:gd name="T96" fmla="*/ 2147483646 w 40"/>
              <a:gd name="T97" fmla="*/ 2147483646 h 48"/>
              <a:gd name="T98" fmla="*/ 2147483646 w 40"/>
              <a:gd name="T99" fmla="*/ 2147483646 h 48"/>
              <a:gd name="T100" fmla="*/ 2147483646 w 40"/>
              <a:gd name="T101" fmla="*/ 2147483646 h 48"/>
              <a:gd name="T102" fmla="*/ 2147483646 w 40"/>
              <a:gd name="T103" fmla="*/ 2147483646 h 48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8"/>
              <a:gd name="T158" fmla="*/ 40 w 40"/>
              <a:gd name="T159" fmla="*/ 48 h 48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8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8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30" y="47"/>
                </a:lnTo>
                <a:lnTo>
                  <a:pt x="27" y="47"/>
                </a:lnTo>
                <a:lnTo>
                  <a:pt x="26" y="48"/>
                </a:lnTo>
                <a:lnTo>
                  <a:pt x="24" y="48"/>
                </a:lnTo>
                <a:lnTo>
                  <a:pt x="22" y="48"/>
                </a:lnTo>
                <a:lnTo>
                  <a:pt x="21" y="48"/>
                </a:lnTo>
                <a:lnTo>
                  <a:pt x="20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9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8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9" y="31"/>
                </a:lnTo>
                <a:lnTo>
                  <a:pt x="9" y="33"/>
                </a:lnTo>
                <a:lnTo>
                  <a:pt x="10" y="34"/>
                </a:lnTo>
                <a:lnTo>
                  <a:pt x="10" y="35"/>
                </a:lnTo>
                <a:lnTo>
                  <a:pt x="11" y="36"/>
                </a:lnTo>
                <a:lnTo>
                  <a:pt x="12" y="37"/>
                </a:lnTo>
                <a:lnTo>
                  <a:pt x="14" y="38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8" name="Freeform 1918"/>
          <p:cNvSpPr>
            <a:spLocks noChangeAspect="1"/>
          </p:cNvSpPr>
          <p:nvPr/>
        </p:nvSpPr>
        <p:spPr bwMode="auto">
          <a:xfrm>
            <a:off x="6381750" y="4210050"/>
            <a:ext cx="15875" cy="20638"/>
          </a:xfrm>
          <a:custGeom>
            <a:avLst/>
            <a:gdLst>
              <a:gd name="T0" fmla="*/ 0 w 35"/>
              <a:gd name="T1" fmla="*/ 2147483646 h 47"/>
              <a:gd name="T2" fmla="*/ 2147483646 w 35"/>
              <a:gd name="T3" fmla="*/ 2147483646 h 47"/>
              <a:gd name="T4" fmla="*/ 2147483646 w 35"/>
              <a:gd name="T5" fmla="*/ 2147483646 h 47"/>
              <a:gd name="T6" fmla="*/ 2147483646 w 35"/>
              <a:gd name="T7" fmla="*/ 2147483646 h 47"/>
              <a:gd name="T8" fmla="*/ 2147483646 w 35"/>
              <a:gd name="T9" fmla="*/ 2147483646 h 47"/>
              <a:gd name="T10" fmla="*/ 2147483646 w 35"/>
              <a:gd name="T11" fmla="*/ 2147483646 h 47"/>
              <a:gd name="T12" fmla="*/ 2147483646 w 35"/>
              <a:gd name="T13" fmla="*/ 0 h 47"/>
              <a:gd name="T14" fmla="*/ 2147483646 w 35"/>
              <a:gd name="T15" fmla="*/ 0 h 47"/>
              <a:gd name="T16" fmla="*/ 2147483646 w 35"/>
              <a:gd name="T17" fmla="*/ 0 h 47"/>
              <a:gd name="T18" fmla="*/ 2147483646 w 35"/>
              <a:gd name="T19" fmla="*/ 2147483646 h 47"/>
              <a:gd name="T20" fmla="*/ 2147483646 w 35"/>
              <a:gd name="T21" fmla="*/ 2147483646 h 47"/>
              <a:gd name="T22" fmla="*/ 2147483646 w 35"/>
              <a:gd name="T23" fmla="*/ 2147483646 h 47"/>
              <a:gd name="T24" fmla="*/ 2147483646 w 35"/>
              <a:gd name="T25" fmla="*/ 2147483646 h 47"/>
              <a:gd name="T26" fmla="*/ 2147483646 w 35"/>
              <a:gd name="T27" fmla="*/ 2147483646 h 47"/>
              <a:gd name="T28" fmla="*/ 2147483646 w 35"/>
              <a:gd name="T29" fmla="*/ 2147483646 h 47"/>
              <a:gd name="T30" fmla="*/ 2147483646 w 35"/>
              <a:gd name="T31" fmla="*/ 2147483646 h 47"/>
              <a:gd name="T32" fmla="*/ 2147483646 w 35"/>
              <a:gd name="T33" fmla="*/ 2147483646 h 47"/>
              <a:gd name="T34" fmla="*/ 2147483646 w 35"/>
              <a:gd name="T35" fmla="*/ 2147483646 h 47"/>
              <a:gd name="T36" fmla="*/ 2147483646 w 35"/>
              <a:gd name="T37" fmla="*/ 2147483646 h 47"/>
              <a:gd name="T38" fmla="*/ 2147483646 w 35"/>
              <a:gd name="T39" fmla="*/ 2147483646 h 47"/>
              <a:gd name="T40" fmla="*/ 2147483646 w 35"/>
              <a:gd name="T41" fmla="*/ 2147483646 h 47"/>
              <a:gd name="T42" fmla="*/ 2147483646 w 35"/>
              <a:gd name="T43" fmla="*/ 2147483646 h 47"/>
              <a:gd name="T44" fmla="*/ 2147483646 w 35"/>
              <a:gd name="T45" fmla="*/ 2147483646 h 47"/>
              <a:gd name="T46" fmla="*/ 2147483646 w 35"/>
              <a:gd name="T47" fmla="*/ 2147483646 h 47"/>
              <a:gd name="T48" fmla="*/ 2147483646 w 35"/>
              <a:gd name="T49" fmla="*/ 2147483646 h 47"/>
              <a:gd name="T50" fmla="*/ 2147483646 w 35"/>
              <a:gd name="T51" fmla="*/ 2147483646 h 47"/>
              <a:gd name="T52" fmla="*/ 2147483646 w 35"/>
              <a:gd name="T53" fmla="*/ 2147483646 h 47"/>
              <a:gd name="T54" fmla="*/ 2147483646 w 35"/>
              <a:gd name="T55" fmla="*/ 2147483646 h 47"/>
              <a:gd name="T56" fmla="*/ 2147483646 w 35"/>
              <a:gd name="T57" fmla="*/ 2147483646 h 47"/>
              <a:gd name="T58" fmla="*/ 2147483646 w 35"/>
              <a:gd name="T59" fmla="*/ 2147483646 h 47"/>
              <a:gd name="T60" fmla="*/ 2147483646 w 35"/>
              <a:gd name="T61" fmla="*/ 2147483646 h 47"/>
              <a:gd name="T62" fmla="*/ 2147483646 w 35"/>
              <a:gd name="T63" fmla="*/ 2147483646 h 47"/>
              <a:gd name="T64" fmla="*/ 2147483646 w 35"/>
              <a:gd name="T65" fmla="*/ 2147483646 h 47"/>
              <a:gd name="T66" fmla="*/ 0 w 35"/>
              <a:gd name="T67" fmla="*/ 2147483646 h 47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7"/>
              <a:gd name="T104" fmla="*/ 35 w 35"/>
              <a:gd name="T105" fmla="*/ 47 h 47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7">
                <a:moveTo>
                  <a:pt x="0" y="47"/>
                </a:moveTo>
                <a:lnTo>
                  <a:pt x="0" y="1"/>
                </a:lnTo>
                <a:lnTo>
                  <a:pt x="7" y="1"/>
                </a:lnTo>
                <a:lnTo>
                  <a:pt x="7" y="7"/>
                </a:lnTo>
                <a:lnTo>
                  <a:pt x="8" y="6"/>
                </a:lnTo>
                <a:lnTo>
                  <a:pt x="8" y="5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5"/>
                </a:lnTo>
                <a:lnTo>
                  <a:pt x="33" y="6"/>
                </a:lnTo>
                <a:lnTo>
                  <a:pt x="34" y="7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4"/>
                </a:lnTo>
                <a:lnTo>
                  <a:pt x="35" y="18"/>
                </a:lnTo>
                <a:lnTo>
                  <a:pt x="35" y="47"/>
                </a:lnTo>
                <a:lnTo>
                  <a:pt x="28" y="47"/>
                </a:lnTo>
                <a:lnTo>
                  <a:pt x="28" y="20"/>
                </a:lnTo>
                <a:lnTo>
                  <a:pt x="28" y="18"/>
                </a:lnTo>
                <a:lnTo>
                  <a:pt x="28" y="17"/>
                </a:lnTo>
                <a:lnTo>
                  <a:pt x="28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7"/>
                </a:lnTo>
                <a:lnTo>
                  <a:pt x="21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21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29" name="Freeform 1919"/>
          <p:cNvSpPr>
            <a:spLocks noChangeAspect="1"/>
          </p:cNvSpPr>
          <p:nvPr/>
        </p:nvSpPr>
        <p:spPr bwMode="auto">
          <a:xfrm>
            <a:off x="6399213" y="4203700"/>
            <a:ext cx="11112" cy="26988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0" name="Freeform 1920"/>
          <p:cNvSpPr>
            <a:spLocks noChangeAspect="1" noEditPoints="1"/>
          </p:cNvSpPr>
          <p:nvPr/>
        </p:nvSpPr>
        <p:spPr bwMode="auto">
          <a:xfrm>
            <a:off x="6411913" y="4210050"/>
            <a:ext cx="17462" cy="20638"/>
          </a:xfrm>
          <a:custGeom>
            <a:avLst/>
            <a:gdLst>
              <a:gd name="T0" fmla="*/ 0 w 40"/>
              <a:gd name="T1" fmla="*/ 2147483646 h 48"/>
              <a:gd name="T2" fmla="*/ 2147483646 w 40"/>
              <a:gd name="T3" fmla="*/ 2147483646 h 48"/>
              <a:gd name="T4" fmla="*/ 2147483646 w 40"/>
              <a:gd name="T5" fmla="*/ 2147483646 h 48"/>
              <a:gd name="T6" fmla="*/ 2147483646 w 40"/>
              <a:gd name="T7" fmla="*/ 2147483646 h 48"/>
              <a:gd name="T8" fmla="*/ 2147483646 w 40"/>
              <a:gd name="T9" fmla="*/ 2147483646 h 48"/>
              <a:gd name="T10" fmla="*/ 2147483646 w 40"/>
              <a:gd name="T11" fmla="*/ 2147483646 h 48"/>
              <a:gd name="T12" fmla="*/ 2147483646 w 40"/>
              <a:gd name="T13" fmla="*/ 2147483646 h 48"/>
              <a:gd name="T14" fmla="*/ 2147483646 w 40"/>
              <a:gd name="T15" fmla="*/ 0 h 48"/>
              <a:gd name="T16" fmla="*/ 2147483646 w 40"/>
              <a:gd name="T17" fmla="*/ 0 h 48"/>
              <a:gd name="T18" fmla="*/ 2147483646 w 40"/>
              <a:gd name="T19" fmla="*/ 2147483646 h 48"/>
              <a:gd name="T20" fmla="*/ 2147483646 w 40"/>
              <a:gd name="T21" fmla="*/ 2147483646 h 48"/>
              <a:gd name="T22" fmla="*/ 2147483646 w 40"/>
              <a:gd name="T23" fmla="*/ 2147483646 h 48"/>
              <a:gd name="T24" fmla="*/ 2147483646 w 40"/>
              <a:gd name="T25" fmla="*/ 2147483646 h 48"/>
              <a:gd name="T26" fmla="*/ 2147483646 w 40"/>
              <a:gd name="T27" fmla="*/ 2147483646 h 48"/>
              <a:gd name="T28" fmla="*/ 2147483646 w 40"/>
              <a:gd name="T29" fmla="*/ 2147483646 h 48"/>
              <a:gd name="T30" fmla="*/ 2147483646 w 40"/>
              <a:gd name="T31" fmla="*/ 2147483646 h 48"/>
              <a:gd name="T32" fmla="*/ 2147483646 w 40"/>
              <a:gd name="T33" fmla="*/ 2147483646 h 48"/>
              <a:gd name="T34" fmla="*/ 2147483646 w 40"/>
              <a:gd name="T35" fmla="*/ 2147483646 h 48"/>
              <a:gd name="T36" fmla="*/ 2147483646 w 40"/>
              <a:gd name="T37" fmla="*/ 2147483646 h 48"/>
              <a:gd name="T38" fmla="*/ 2147483646 w 40"/>
              <a:gd name="T39" fmla="*/ 2147483646 h 48"/>
              <a:gd name="T40" fmla="*/ 2147483646 w 40"/>
              <a:gd name="T41" fmla="*/ 2147483646 h 48"/>
              <a:gd name="T42" fmla="*/ 2147483646 w 40"/>
              <a:gd name="T43" fmla="*/ 2147483646 h 48"/>
              <a:gd name="T44" fmla="*/ 2147483646 w 40"/>
              <a:gd name="T45" fmla="*/ 2147483646 h 48"/>
              <a:gd name="T46" fmla="*/ 2147483646 w 40"/>
              <a:gd name="T47" fmla="*/ 2147483646 h 48"/>
              <a:gd name="T48" fmla="*/ 2147483646 w 40"/>
              <a:gd name="T49" fmla="*/ 2147483646 h 48"/>
              <a:gd name="T50" fmla="*/ 2147483646 w 40"/>
              <a:gd name="T51" fmla="*/ 2147483646 h 48"/>
              <a:gd name="T52" fmla="*/ 2147483646 w 40"/>
              <a:gd name="T53" fmla="*/ 2147483646 h 48"/>
              <a:gd name="T54" fmla="*/ 2147483646 w 40"/>
              <a:gd name="T55" fmla="*/ 2147483646 h 48"/>
              <a:gd name="T56" fmla="*/ 2147483646 w 40"/>
              <a:gd name="T57" fmla="*/ 2147483646 h 48"/>
              <a:gd name="T58" fmla="*/ 0 w 40"/>
              <a:gd name="T59" fmla="*/ 2147483646 h 48"/>
              <a:gd name="T60" fmla="*/ 0 w 40"/>
              <a:gd name="T61" fmla="*/ 2147483646 h 48"/>
              <a:gd name="T62" fmla="*/ 2147483646 w 40"/>
              <a:gd name="T63" fmla="*/ 2147483646 h 48"/>
              <a:gd name="T64" fmla="*/ 2147483646 w 40"/>
              <a:gd name="T65" fmla="*/ 2147483646 h 48"/>
              <a:gd name="T66" fmla="*/ 2147483646 w 40"/>
              <a:gd name="T67" fmla="*/ 2147483646 h 48"/>
              <a:gd name="T68" fmla="*/ 2147483646 w 40"/>
              <a:gd name="T69" fmla="*/ 2147483646 h 48"/>
              <a:gd name="T70" fmla="*/ 2147483646 w 40"/>
              <a:gd name="T71" fmla="*/ 2147483646 h 48"/>
              <a:gd name="T72" fmla="*/ 2147483646 w 40"/>
              <a:gd name="T73" fmla="*/ 2147483646 h 48"/>
              <a:gd name="T74" fmla="*/ 2147483646 w 40"/>
              <a:gd name="T75" fmla="*/ 2147483646 h 48"/>
              <a:gd name="T76" fmla="*/ 2147483646 w 40"/>
              <a:gd name="T77" fmla="*/ 2147483646 h 48"/>
              <a:gd name="T78" fmla="*/ 2147483646 w 40"/>
              <a:gd name="T79" fmla="*/ 2147483646 h 48"/>
              <a:gd name="T80" fmla="*/ 2147483646 w 40"/>
              <a:gd name="T81" fmla="*/ 2147483646 h 48"/>
              <a:gd name="T82" fmla="*/ 2147483646 w 40"/>
              <a:gd name="T83" fmla="*/ 2147483646 h 48"/>
              <a:gd name="T84" fmla="*/ 2147483646 w 40"/>
              <a:gd name="T85" fmla="*/ 2147483646 h 48"/>
              <a:gd name="T86" fmla="*/ 2147483646 w 40"/>
              <a:gd name="T87" fmla="*/ 2147483646 h 48"/>
              <a:gd name="T88" fmla="*/ 2147483646 w 40"/>
              <a:gd name="T89" fmla="*/ 2147483646 h 48"/>
              <a:gd name="T90" fmla="*/ 2147483646 w 40"/>
              <a:gd name="T91" fmla="*/ 2147483646 h 48"/>
              <a:gd name="T92" fmla="*/ 2147483646 w 40"/>
              <a:gd name="T93" fmla="*/ 2147483646 h 48"/>
              <a:gd name="T94" fmla="*/ 2147483646 w 40"/>
              <a:gd name="T95" fmla="*/ 2147483646 h 48"/>
              <a:gd name="T96" fmla="*/ 2147483646 w 40"/>
              <a:gd name="T97" fmla="*/ 2147483646 h 48"/>
              <a:gd name="T98" fmla="*/ 2147483646 w 40"/>
              <a:gd name="T99" fmla="*/ 2147483646 h 48"/>
              <a:gd name="T100" fmla="*/ 2147483646 w 40"/>
              <a:gd name="T101" fmla="*/ 2147483646 h 48"/>
              <a:gd name="T102" fmla="*/ 2147483646 w 40"/>
              <a:gd name="T103" fmla="*/ 2147483646 h 48"/>
              <a:gd name="T104" fmla="*/ 2147483646 w 40"/>
              <a:gd name="T105" fmla="*/ 2147483646 h 48"/>
              <a:gd name="T106" fmla="*/ 2147483646 w 40"/>
              <a:gd name="T107" fmla="*/ 2147483646 h 48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8"/>
              <a:gd name="T164" fmla="*/ 40 w 40"/>
              <a:gd name="T165" fmla="*/ 48 h 48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8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8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8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7"/>
                </a:lnTo>
                <a:lnTo>
                  <a:pt x="37" y="38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7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4" y="47"/>
                </a:lnTo>
                <a:lnTo>
                  <a:pt x="13" y="47"/>
                </a:lnTo>
                <a:lnTo>
                  <a:pt x="11" y="47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8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8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1" name="Freeform 1921"/>
          <p:cNvSpPr>
            <a:spLocks noChangeAspect="1" noEditPoints="1"/>
          </p:cNvSpPr>
          <p:nvPr/>
        </p:nvSpPr>
        <p:spPr bwMode="auto">
          <a:xfrm>
            <a:off x="6435725" y="4116388"/>
            <a:ext cx="22225" cy="25400"/>
          </a:xfrm>
          <a:custGeom>
            <a:avLst/>
            <a:gdLst>
              <a:gd name="T0" fmla="*/ 0 w 46"/>
              <a:gd name="T1" fmla="*/ 0 h 63"/>
              <a:gd name="T2" fmla="*/ 2147483646 w 46"/>
              <a:gd name="T3" fmla="*/ 0 h 63"/>
              <a:gd name="T4" fmla="*/ 2147483646 w 46"/>
              <a:gd name="T5" fmla="*/ 0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2147483646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2147483646 w 46"/>
              <a:gd name="T41" fmla="*/ 2147483646 h 63"/>
              <a:gd name="T42" fmla="*/ 2147483646 w 46"/>
              <a:gd name="T43" fmla="*/ 2147483646 h 63"/>
              <a:gd name="T44" fmla="*/ 2147483646 w 46"/>
              <a:gd name="T45" fmla="*/ 2147483646 h 63"/>
              <a:gd name="T46" fmla="*/ 0 w 46"/>
              <a:gd name="T47" fmla="*/ 2147483646 h 63"/>
              <a:gd name="T48" fmla="*/ 2147483646 w 46"/>
              <a:gd name="T49" fmla="*/ 2147483646 h 63"/>
              <a:gd name="T50" fmla="*/ 2147483646 w 46"/>
              <a:gd name="T51" fmla="*/ 2147483646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2147483646 h 63"/>
              <a:gd name="T58" fmla="*/ 2147483646 w 46"/>
              <a:gd name="T59" fmla="*/ 2147483646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2147483646 w 46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63"/>
              <a:gd name="T128" fmla="*/ 46 w 46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3" y="6"/>
                </a:lnTo>
                <a:lnTo>
                  <a:pt x="43" y="7"/>
                </a:lnTo>
                <a:lnTo>
                  <a:pt x="44" y="10"/>
                </a:lnTo>
                <a:lnTo>
                  <a:pt x="45" y="12"/>
                </a:lnTo>
                <a:lnTo>
                  <a:pt x="46" y="13"/>
                </a:lnTo>
                <a:lnTo>
                  <a:pt x="46" y="14"/>
                </a:lnTo>
                <a:lnTo>
                  <a:pt x="46" y="15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5" y="24"/>
                </a:lnTo>
                <a:lnTo>
                  <a:pt x="45" y="25"/>
                </a:lnTo>
                <a:lnTo>
                  <a:pt x="44" y="27"/>
                </a:lnTo>
                <a:lnTo>
                  <a:pt x="43" y="29"/>
                </a:lnTo>
                <a:lnTo>
                  <a:pt x="43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5" y="35"/>
                </a:lnTo>
                <a:lnTo>
                  <a:pt x="34" y="36"/>
                </a:lnTo>
                <a:lnTo>
                  <a:pt x="33" y="36"/>
                </a:lnTo>
                <a:lnTo>
                  <a:pt x="32" y="36"/>
                </a:lnTo>
                <a:lnTo>
                  <a:pt x="30" y="37"/>
                </a:lnTo>
                <a:lnTo>
                  <a:pt x="28" y="37"/>
                </a:lnTo>
                <a:lnTo>
                  <a:pt x="27" y="37"/>
                </a:lnTo>
                <a:lnTo>
                  <a:pt x="24" y="37"/>
                </a:lnTo>
                <a:lnTo>
                  <a:pt x="9" y="37"/>
                </a:lnTo>
                <a:lnTo>
                  <a:pt x="9" y="63"/>
                </a:lnTo>
                <a:lnTo>
                  <a:pt x="0" y="63"/>
                </a:lnTo>
                <a:close/>
                <a:moveTo>
                  <a:pt x="9" y="30"/>
                </a:move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7"/>
                </a:lnTo>
                <a:lnTo>
                  <a:pt x="33" y="27"/>
                </a:lnTo>
                <a:lnTo>
                  <a:pt x="34" y="26"/>
                </a:lnTo>
                <a:lnTo>
                  <a:pt x="35" y="26"/>
                </a:lnTo>
                <a:lnTo>
                  <a:pt x="35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8"/>
                </a:lnTo>
                <a:lnTo>
                  <a:pt x="32" y="8"/>
                </a:lnTo>
                <a:lnTo>
                  <a:pt x="31" y="8"/>
                </a:lnTo>
                <a:lnTo>
                  <a:pt x="30" y="7"/>
                </a:lnTo>
                <a:lnTo>
                  <a:pt x="28" y="7"/>
                </a:lnTo>
                <a:lnTo>
                  <a:pt x="26" y="7"/>
                </a:lnTo>
                <a:lnTo>
                  <a:pt x="25" y="7"/>
                </a:lnTo>
                <a:lnTo>
                  <a:pt x="24" y="7"/>
                </a:lnTo>
                <a:lnTo>
                  <a:pt x="9" y="7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2" name="Freeform 1922"/>
          <p:cNvSpPr>
            <a:spLocks noChangeAspect="1" noEditPoints="1"/>
          </p:cNvSpPr>
          <p:nvPr/>
        </p:nvSpPr>
        <p:spPr bwMode="auto">
          <a:xfrm>
            <a:off x="6461125" y="41227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3" name="Freeform 1923"/>
          <p:cNvSpPr>
            <a:spLocks noChangeAspect="1"/>
          </p:cNvSpPr>
          <p:nvPr/>
        </p:nvSpPr>
        <p:spPr bwMode="auto">
          <a:xfrm>
            <a:off x="6481763" y="4122738"/>
            <a:ext cx="17462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2"/>
                </a:lnTo>
                <a:lnTo>
                  <a:pt x="27" y="31"/>
                </a:lnTo>
                <a:lnTo>
                  <a:pt x="25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2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2"/>
                </a:lnTo>
                <a:lnTo>
                  <a:pt x="26" y="11"/>
                </a:lnTo>
                <a:lnTo>
                  <a:pt x="25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5" y="21"/>
                </a:lnTo>
                <a:lnTo>
                  <a:pt x="28" y="22"/>
                </a:lnTo>
                <a:lnTo>
                  <a:pt x="29" y="22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3" y="42"/>
                </a:lnTo>
                <a:lnTo>
                  <a:pt x="3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4" name="Freeform 1924"/>
          <p:cNvSpPr>
            <a:spLocks noChangeAspect="1"/>
          </p:cNvSpPr>
          <p:nvPr/>
        </p:nvSpPr>
        <p:spPr bwMode="auto">
          <a:xfrm>
            <a:off x="6499225" y="4122738"/>
            <a:ext cx="17463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1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2"/>
                </a:lnTo>
                <a:lnTo>
                  <a:pt x="27" y="31"/>
                </a:lnTo>
                <a:lnTo>
                  <a:pt x="25" y="30"/>
                </a:lnTo>
                <a:lnTo>
                  <a:pt x="24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2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5" y="21"/>
                </a:lnTo>
                <a:lnTo>
                  <a:pt x="28" y="22"/>
                </a:lnTo>
                <a:lnTo>
                  <a:pt x="29" y="22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2"/>
                </a:lnTo>
                <a:lnTo>
                  <a:pt x="4" y="41"/>
                </a:lnTo>
                <a:lnTo>
                  <a:pt x="2" y="41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5" name="Freeform 1925"/>
          <p:cNvSpPr>
            <a:spLocks noChangeAspect="1" noEditPoints="1"/>
          </p:cNvSpPr>
          <p:nvPr/>
        </p:nvSpPr>
        <p:spPr bwMode="auto">
          <a:xfrm>
            <a:off x="6516688" y="412273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6" name="Freeform 1926"/>
          <p:cNvSpPr>
            <a:spLocks noChangeAspect="1" noEditPoints="1"/>
          </p:cNvSpPr>
          <p:nvPr/>
        </p:nvSpPr>
        <p:spPr bwMode="auto">
          <a:xfrm>
            <a:off x="6486525" y="4148138"/>
            <a:ext cx="20638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4"/>
                </a:lnTo>
                <a:lnTo>
                  <a:pt x="8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7" name="Freeform 1927"/>
          <p:cNvSpPr>
            <a:spLocks noChangeAspect="1"/>
          </p:cNvSpPr>
          <p:nvPr/>
        </p:nvSpPr>
        <p:spPr bwMode="auto">
          <a:xfrm>
            <a:off x="6461125" y="4164013"/>
            <a:ext cx="20638" cy="25400"/>
          </a:xfrm>
          <a:custGeom>
            <a:avLst/>
            <a:gdLst>
              <a:gd name="T0" fmla="*/ 0 w 40"/>
              <a:gd name="T1" fmla="*/ 2147483646 h 63"/>
              <a:gd name="T2" fmla="*/ 0 w 40"/>
              <a:gd name="T3" fmla="*/ 0 h 63"/>
              <a:gd name="T4" fmla="*/ 2147483646 w 40"/>
              <a:gd name="T5" fmla="*/ 0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0 w 40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3"/>
              <a:gd name="T35" fmla="*/ 40 w 40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3">
                <a:moveTo>
                  <a:pt x="0" y="63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9" y="8"/>
                </a:lnTo>
                <a:lnTo>
                  <a:pt x="9" y="26"/>
                </a:lnTo>
                <a:lnTo>
                  <a:pt x="35" y="26"/>
                </a:lnTo>
                <a:lnTo>
                  <a:pt x="35" y="34"/>
                </a:lnTo>
                <a:lnTo>
                  <a:pt x="9" y="34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8" name="Freeform 1928"/>
          <p:cNvSpPr>
            <a:spLocks noChangeAspect="1" noEditPoints="1"/>
          </p:cNvSpPr>
          <p:nvPr/>
        </p:nvSpPr>
        <p:spPr bwMode="auto">
          <a:xfrm>
            <a:off x="6484938" y="4164013"/>
            <a:ext cx="4762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39" name="Freeform 1929"/>
          <p:cNvSpPr>
            <a:spLocks noChangeAspect="1"/>
          </p:cNvSpPr>
          <p:nvPr/>
        </p:nvSpPr>
        <p:spPr bwMode="auto">
          <a:xfrm>
            <a:off x="6494463" y="4170363"/>
            <a:ext cx="15875" cy="19050"/>
          </a:xfrm>
          <a:custGeom>
            <a:avLst/>
            <a:gdLst>
              <a:gd name="T0" fmla="*/ 2147483646 w 38"/>
              <a:gd name="T1" fmla="*/ 2147483646 h 49"/>
              <a:gd name="T2" fmla="*/ 2147483646 w 38"/>
              <a:gd name="T3" fmla="*/ 2147483646 h 49"/>
              <a:gd name="T4" fmla="*/ 2147483646 w 38"/>
              <a:gd name="T5" fmla="*/ 2147483646 h 49"/>
              <a:gd name="T6" fmla="*/ 2147483646 w 38"/>
              <a:gd name="T7" fmla="*/ 2147483646 h 49"/>
              <a:gd name="T8" fmla="*/ 2147483646 w 38"/>
              <a:gd name="T9" fmla="*/ 2147483646 h 49"/>
              <a:gd name="T10" fmla="*/ 2147483646 w 38"/>
              <a:gd name="T11" fmla="*/ 2147483646 h 49"/>
              <a:gd name="T12" fmla="*/ 2147483646 w 38"/>
              <a:gd name="T13" fmla="*/ 2147483646 h 49"/>
              <a:gd name="T14" fmla="*/ 2147483646 w 38"/>
              <a:gd name="T15" fmla="*/ 2147483646 h 49"/>
              <a:gd name="T16" fmla="*/ 2147483646 w 38"/>
              <a:gd name="T17" fmla="*/ 2147483646 h 49"/>
              <a:gd name="T18" fmla="*/ 2147483646 w 38"/>
              <a:gd name="T19" fmla="*/ 2147483646 h 49"/>
              <a:gd name="T20" fmla="*/ 2147483646 w 38"/>
              <a:gd name="T21" fmla="*/ 2147483646 h 49"/>
              <a:gd name="T22" fmla="*/ 2147483646 w 38"/>
              <a:gd name="T23" fmla="*/ 2147483646 h 49"/>
              <a:gd name="T24" fmla="*/ 2147483646 w 38"/>
              <a:gd name="T25" fmla="*/ 2147483646 h 49"/>
              <a:gd name="T26" fmla="*/ 0 w 38"/>
              <a:gd name="T27" fmla="*/ 2147483646 h 49"/>
              <a:gd name="T28" fmla="*/ 0 w 38"/>
              <a:gd name="T29" fmla="*/ 2147483646 h 49"/>
              <a:gd name="T30" fmla="*/ 2147483646 w 38"/>
              <a:gd name="T31" fmla="*/ 2147483646 h 49"/>
              <a:gd name="T32" fmla="*/ 2147483646 w 38"/>
              <a:gd name="T33" fmla="*/ 2147483646 h 49"/>
              <a:gd name="T34" fmla="*/ 2147483646 w 38"/>
              <a:gd name="T35" fmla="*/ 2147483646 h 49"/>
              <a:gd name="T36" fmla="*/ 2147483646 w 38"/>
              <a:gd name="T37" fmla="*/ 2147483646 h 49"/>
              <a:gd name="T38" fmla="*/ 2147483646 w 38"/>
              <a:gd name="T39" fmla="*/ 2147483646 h 49"/>
              <a:gd name="T40" fmla="*/ 2147483646 w 38"/>
              <a:gd name="T41" fmla="*/ 2147483646 h 49"/>
              <a:gd name="T42" fmla="*/ 2147483646 w 38"/>
              <a:gd name="T43" fmla="*/ 0 h 49"/>
              <a:gd name="T44" fmla="*/ 2147483646 w 38"/>
              <a:gd name="T45" fmla="*/ 0 h 49"/>
              <a:gd name="T46" fmla="*/ 2147483646 w 38"/>
              <a:gd name="T47" fmla="*/ 2147483646 h 49"/>
              <a:gd name="T48" fmla="*/ 2147483646 w 38"/>
              <a:gd name="T49" fmla="*/ 2147483646 h 49"/>
              <a:gd name="T50" fmla="*/ 2147483646 w 38"/>
              <a:gd name="T51" fmla="*/ 2147483646 h 49"/>
              <a:gd name="T52" fmla="*/ 2147483646 w 38"/>
              <a:gd name="T53" fmla="*/ 2147483646 h 49"/>
              <a:gd name="T54" fmla="*/ 2147483646 w 38"/>
              <a:gd name="T55" fmla="*/ 2147483646 h 49"/>
              <a:gd name="T56" fmla="*/ 2147483646 w 38"/>
              <a:gd name="T57" fmla="*/ 2147483646 h 49"/>
              <a:gd name="T58" fmla="*/ 2147483646 w 38"/>
              <a:gd name="T59" fmla="*/ 2147483646 h 49"/>
              <a:gd name="T60" fmla="*/ 2147483646 w 38"/>
              <a:gd name="T61" fmla="*/ 2147483646 h 49"/>
              <a:gd name="T62" fmla="*/ 2147483646 w 38"/>
              <a:gd name="T63" fmla="*/ 2147483646 h 49"/>
              <a:gd name="T64" fmla="*/ 2147483646 w 38"/>
              <a:gd name="T65" fmla="*/ 2147483646 h 49"/>
              <a:gd name="T66" fmla="*/ 2147483646 w 38"/>
              <a:gd name="T67" fmla="*/ 2147483646 h 49"/>
              <a:gd name="T68" fmla="*/ 2147483646 w 38"/>
              <a:gd name="T69" fmla="*/ 2147483646 h 49"/>
              <a:gd name="T70" fmla="*/ 2147483646 w 38"/>
              <a:gd name="T71" fmla="*/ 2147483646 h 49"/>
              <a:gd name="T72" fmla="*/ 2147483646 w 38"/>
              <a:gd name="T73" fmla="*/ 2147483646 h 49"/>
              <a:gd name="T74" fmla="*/ 2147483646 w 38"/>
              <a:gd name="T75" fmla="*/ 2147483646 h 49"/>
              <a:gd name="T76" fmla="*/ 2147483646 w 38"/>
              <a:gd name="T77" fmla="*/ 2147483646 h 49"/>
              <a:gd name="T78" fmla="*/ 2147483646 w 38"/>
              <a:gd name="T79" fmla="*/ 2147483646 h 49"/>
              <a:gd name="T80" fmla="*/ 2147483646 w 38"/>
              <a:gd name="T81" fmla="*/ 2147483646 h 49"/>
              <a:gd name="T82" fmla="*/ 2147483646 w 38"/>
              <a:gd name="T83" fmla="*/ 2147483646 h 49"/>
              <a:gd name="T84" fmla="*/ 2147483646 w 38"/>
              <a:gd name="T85" fmla="*/ 2147483646 h 49"/>
              <a:gd name="T86" fmla="*/ 2147483646 w 38"/>
              <a:gd name="T87" fmla="*/ 2147483646 h 49"/>
              <a:gd name="T88" fmla="*/ 2147483646 w 38"/>
              <a:gd name="T89" fmla="*/ 2147483646 h 49"/>
              <a:gd name="T90" fmla="*/ 2147483646 w 38"/>
              <a:gd name="T91" fmla="*/ 2147483646 h 49"/>
              <a:gd name="T92" fmla="*/ 2147483646 w 38"/>
              <a:gd name="T93" fmla="*/ 2147483646 h 49"/>
              <a:gd name="T94" fmla="*/ 2147483646 w 38"/>
              <a:gd name="T95" fmla="*/ 2147483646 h 49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w 38"/>
              <a:gd name="T145" fmla="*/ 0 h 49"/>
              <a:gd name="T146" fmla="*/ 38 w 38"/>
              <a:gd name="T147" fmla="*/ 49 h 49"/>
            </a:gdLst>
            <a:ahLst/>
            <a:cxnLst>
              <a:cxn ang="T96">
                <a:pos x="T0" y="T1"/>
              </a:cxn>
              <a:cxn ang="T97">
                <a:pos x="T2" y="T3"/>
              </a:cxn>
              <a:cxn ang="T98">
                <a:pos x="T4" y="T5"/>
              </a:cxn>
              <a:cxn ang="T99">
                <a:pos x="T6" y="T7"/>
              </a:cxn>
              <a:cxn ang="T100">
                <a:pos x="T8" y="T9"/>
              </a:cxn>
              <a:cxn ang="T101">
                <a:pos x="T10" y="T11"/>
              </a:cxn>
              <a:cxn ang="T102">
                <a:pos x="T12" y="T13"/>
              </a:cxn>
              <a:cxn ang="T103">
                <a:pos x="T14" y="T15"/>
              </a:cxn>
              <a:cxn ang="T104">
                <a:pos x="T16" y="T17"/>
              </a:cxn>
              <a:cxn ang="T105">
                <a:pos x="T18" y="T19"/>
              </a:cxn>
              <a:cxn ang="T106">
                <a:pos x="T20" y="T21"/>
              </a:cxn>
              <a:cxn ang="T107">
                <a:pos x="T22" y="T23"/>
              </a:cxn>
              <a:cxn ang="T108">
                <a:pos x="T24" y="T25"/>
              </a:cxn>
              <a:cxn ang="T109">
                <a:pos x="T26" y="T27"/>
              </a:cxn>
              <a:cxn ang="T110">
                <a:pos x="T28" y="T29"/>
              </a:cxn>
              <a:cxn ang="T111">
                <a:pos x="T30" y="T31"/>
              </a:cxn>
              <a:cxn ang="T112">
                <a:pos x="T32" y="T33"/>
              </a:cxn>
              <a:cxn ang="T113">
                <a:pos x="T34" y="T35"/>
              </a:cxn>
              <a:cxn ang="T114">
                <a:pos x="T36" y="T37"/>
              </a:cxn>
              <a:cxn ang="T115">
                <a:pos x="T38" y="T39"/>
              </a:cxn>
              <a:cxn ang="T116">
                <a:pos x="T40" y="T41"/>
              </a:cxn>
              <a:cxn ang="T117">
                <a:pos x="T42" y="T43"/>
              </a:cxn>
              <a:cxn ang="T118">
                <a:pos x="T44" y="T45"/>
              </a:cxn>
              <a:cxn ang="T119">
                <a:pos x="T46" y="T47"/>
              </a:cxn>
              <a:cxn ang="T120">
                <a:pos x="T48" y="T49"/>
              </a:cxn>
              <a:cxn ang="T121">
                <a:pos x="T50" y="T51"/>
              </a:cxn>
              <a:cxn ang="T122">
                <a:pos x="T52" y="T53"/>
              </a:cxn>
              <a:cxn ang="T123">
                <a:pos x="T54" y="T55"/>
              </a:cxn>
              <a:cxn ang="T124">
                <a:pos x="T56" y="T57"/>
              </a:cxn>
              <a:cxn ang="T125">
                <a:pos x="T58" y="T59"/>
              </a:cxn>
              <a:cxn ang="T126">
                <a:pos x="T60" y="T61"/>
              </a:cxn>
              <a:cxn ang="T127">
                <a:pos x="T62" y="T63"/>
              </a:cxn>
              <a:cxn ang="T128">
                <a:pos x="T64" y="T65"/>
              </a:cxn>
              <a:cxn ang="T129">
                <a:pos x="T66" y="T67"/>
              </a:cxn>
              <a:cxn ang="T130">
                <a:pos x="T68" y="T69"/>
              </a:cxn>
              <a:cxn ang="T131">
                <a:pos x="T70" y="T71"/>
              </a:cxn>
              <a:cxn ang="T132">
                <a:pos x="T72" y="T73"/>
              </a:cxn>
              <a:cxn ang="T133">
                <a:pos x="T74" y="T75"/>
              </a:cxn>
              <a:cxn ang="T134">
                <a:pos x="T76" y="T77"/>
              </a:cxn>
              <a:cxn ang="T135">
                <a:pos x="T78" y="T79"/>
              </a:cxn>
              <a:cxn ang="T136">
                <a:pos x="T80" y="T81"/>
              </a:cxn>
              <a:cxn ang="T137">
                <a:pos x="T82" y="T83"/>
              </a:cxn>
              <a:cxn ang="T138">
                <a:pos x="T84" y="T85"/>
              </a:cxn>
              <a:cxn ang="T139">
                <a:pos x="T86" y="T87"/>
              </a:cxn>
              <a:cxn ang="T140">
                <a:pos x="T88" y="T89"/>
              </a:cxn>
              <a:cxn ang="T141">
                <a:pos x="T90" y="T91"/>
              </a:cxn>
              <a:cxn ang="T142">
                <a:pos x="T92" y="T93"/>
              </a:cxn>
              <a:cxn ang="T143">
                <a:pos x="T94" y="T95"/>
              </a:cxn>
            </a:cxnLst>
            <a:rect l="T144" t="T145" r="T146" b="T147"/>
            <a:pathLst>
              <a:path w="38" h="49">
                <a:moveTo>
                  <a:pt x="30" y="31"/>
                </a:moveTo>
                <a:lnTo>
                  <a:pt x="38" y="33"/>
                </a:lnTo>
                <a:lnTo>
                  <a:pt x="38" y="35"/>
                </a:lnTo>
                <a:lnTo>
                  <a:pt x="37" y="36"/>
                </a:lnTo>
                <a:lnTo>
                  <a:pt x="37" y="38"/>
                </a:lnTo>
                <a:lnTo>
                  <a:pt x="35" y="39"/>
                </a:lnTo>
                <a:lnTo>
                  <a:pt x="34" y="41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9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9" y="47"/>
                </a:lnTo>
                <a:lnTo>
                  <a:pt x="9" y="46"/>
                </a:lnTo>
                <a:lnTo>
                  <a:pt x="8" y="46"/>
                </a:lnTo>
                <a:lnTo>
                  <a:pt x="6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4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4" y="0"/>
                </a:lnTo>
                <a:lnTo>
                  <a:pt x="26" y="1"/>
                </a:lnTo>
                <a:lnTo>
                  <a:pt x="27" y="1"/>
                </a:lnTo>
                <a:lnTo>
                  <a:pt x="28" y="3"/>
                </a:lnTo>
                <a:lnTo>
                  <a:pt x="29" y="4"/>
                </a:lnTo>
                <a:lnTo>
                  <a:pt x="31" y="4"/>
                </a:lnTo>
                <a:lnTo>
                  <a:pt x="32" y="5"/>
                </a:lnTo>
                <a:lnTo>
                  <a:pt x="33" y="6"/>
                </a:lnTo>
                <a:lnTo>
                  <a:pt x="33" y="7"/>
                </a:lnTo>
                <a:lnTo>
                  <a:pt x="34" y="8"/>
                </a:lnTo>
                <a:lnTo>
                  <a:pt x="35" y="10"/>
                </a:lnTo>
                <a:lnTo>
                  <a:pt x="35" y="11"/>
                </a:lnTo>
                <a:lnTo>
                  <a:pt x="37" y="13"/>
                </a:lnTo>
                <a:lnTo>
                  <a:pt x="37" y="15"/>
                </a:lnTo>
                <a:lnTo>
                  <a:pt x="29" y="16"/>
                </a:lnTo>
                <a:lnTo>
                  <a:pt x="28" y="14"/>
                </a:lnTo>
                <a:lnTo>
                  <a:pt x="28" y="13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8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3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0" name="Freeform 1930"/>
          <p:cNvSpPr>
            <a:spLocks noChangeAspect="1" noEditPoints="1"/>
          </p:cNvSpPr>
          <p:nvPr/>
        </p:nvSpPr>
        <p:spPr bwMode="auto">
          <a:xfrm>
            <a:off x="6515100" y="41703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1" name="Freeform 1931"/>
          <p:cNvSpPr>
            <a:spLocks noChangeAspect="1"/>
          </p:cNvSpPr>
          <p:nvPr/>
        </p:nvSpPr>
        <p:spPr bwMode="auto">
          <a:xfrm>
            <a:off x="6276975" y="3884613"/>
            <a:ext cx="22225" cy="26987"/>
          </a:xfrm>
          <a:custGeom>
            <a:avLst/>
            <a:gdLst>
              <a:gd name="T0" fmla="*/ 2147483646 w 48"/>
              <a:gd name="T1" fmla="*/ 2147483646 h 66"/>
              <a:gd name="T2" fmla="*/ 2147483646 w 48"/>
              <a:gd name="T3" fmla="*/ 2147483646 h 66"/>
              <a:gd name="T4" fmla="*/ 2147483646 w 48"/>
              <a:gd name="T5" fmla="*/ 2147483646 h 66"/>
              <a:gd name="T6" fmla="*/ 2147483646 w 48"/>
              <a:gd name="T7" fmla="*/ 2147483646 h 66"/>
              <a:gd name="T8" fmla="*/ 2147483646 w 48"/>
              <a:gd name="T9" fmla="*/ 2147483646 h 66"/>
              <a:gd name="T10" fmla="*/ 2147483646 w 48"/>
              <a:gd name="T11" fmla="*/ 2147483646 h 66"/>
              <a:gd name="T12" fmla="*/ 2147483646 w 48"/>
              <a:gd name="T13" fmla="*/ 2147483646 h 66"/>
              <a:gd name="T14" fmla="*/ 2147483646 w 48"/>
              <a:gd name="T15" fmla="*/ 2147483646 h 66"/>
              <a:gd name="T16" fmla="*/ 2147483646 w 48"/>
              <a:gd name="T17" fmla="*/ 2147483646 h 66"/>
              <a:gd name="T18" fmla="*/ 2147483646 w 48"/>
              <a:gd name="T19" fmla="*/ 2147483646 h 66"/>
              <a:gd name="T20" fmla="*/ 2147483646 w 48"/>
              <a:gd name="T21" fmla="*/ 2147483646 h 66"/>
              <a:gd name="T22" fmla="*/ 2147483646 w 48"/>
              <a:gd name="T23" fmla="*/ 2147483646 h 66"/>
              <a:gd name="T24" fmla="*/ 2147483646 w 48"/>
              <a:gd name="T25" fmla="*/ 2147483646 h 66"/>
              <a:gd name="T26" fmla="*/ 2147483646 w 48"/>
              <a:gd name="T27" fmla="*/ 2147483646 h 66"/>
              <a:gd name="T28" fmla="*/ 2147483646 w 48"/>
              <a:gd name="T29" fmla="*/ 2147483646 h 66"/>
              <a:gd name="T30" fmla="*/ 2147483646 w 48"/>
              <a:gd name="T31" fmla="*/ 2147483646 h 66"/>
              <a:gd name="T32" fmla="*/ 2147483646 w 48"/>
              <a:gd name="T33" fmla="*/ 2147483646 h 66"/>
              <a:gd name="T34" fmla="*/ 2147483646 w 48"/>
              <a:gd name="T35" fmla="*/ 2147483646 h 66"/>
              <a:gd name="T36" fmla="*/ 2147483646 w 48"/>
              <a:gd name="T37" fmla="*/ 2147483646 h 66"/>
              <a:gd name="T38" fmla="*/ 2147483646 w 48"/>
              <a:gd name="T39" fmla="*/ 2147483646 h 66"/>
              <a:gd name="T40" fmla="*/ 2147483646 w 48"/>
              <a:gd name="T41" fmla="*/ 2147483646 h 66"/>
              <a:gd name="T42" fmla="*/ 2147483646 w 48"/>
              <a:gd name="T43" fmla="*/ 2147483646 h 66"/>
              <a:gd name="T44" fmla="*/ 2147483646 w 48"/>
              <a:gd name="T45" fmla="*/ 0 h 66"/>
              <a:gd name="T46" fmla="*/ 2147483646 w 48"/>
              <a:gd name="T47" fmla="*/ 0 h 66"/>
              <a:gd name="T48" fmla="*/ 2147483646 w 48"/>
              <a:gd name="T49" fmla="*/ 2147483646 h 66"/>
              <a:gd name="T50" fmla="*/ 2147483646 w 48"/>
              <a:gd name="T51" fmla="*/ 2147483646 h 66"/>
              <a:gd name="T52" fmla="*/ 2147483646 w 48"/>
              <a:gd name="T53" fmla="*/ 2147483646 h 66"/>
              <a:gd name="T54" fmla="*/ 2147483646 w 48"/>
              <a:gd name="T55" fmla="*/ 2147483646 h 66"/>
              <a:gd name="T56" fmla="*/ 2147483646 w 48"/>
              <a:gd name="T57" fmla="*/ 2147483646 h 66"/>
              <a:gd name="T58" fmla="*/ 2147483646 w 48"/>
              <a:gd name="T59" fmla="*/ 2147483646 h 66"/>
              <a:gd name="T60" fmla="*/ 2147483646 w 48"/>
              <a:gd name="T61" fmla="*/ 2147483646 h 66"/>
              <a:gd name="T62" fmla="*/ 2147483646 w 48"/>
              <a:gd name="T63" fmla="*/ 2147483646 h 66"/>
              <a:gd name="T64" fmla="*/ 2147483646 w 48"/>
              <a:gd name="T65" fmla="*/ 2147483646 h 66"/>
              <a:gd name="T66" fmla="*/ 2147483646 w 48"/>
              <a:gd name="T67" fmla="*/ 2147483646 h 66"/>
              <a:gd name="T68" fmla="*/ 2147483646 w 48"/>
              <a:gd name="T69" fmla="*/ 2147483646 h 66"/>
              <a:gd name="T70" fmla="*/ 2147483646 w 48"/>
              <a:gd name="T71" fmla="*/ 2147483646 h 66"/>
              <a:gd name="T72" fmla="*/ 2147483646 w 48"/>
              <a:gd name="T73" fmla="*/ 2147483646 h 66"/>
              <a:gd name="T74" fmla="*/ 2147483646 w 48"/>
              <a:gd name="T75" fmla="*/ 2147483646 h 66"/>
              <a:gd name="T76" fmla="*/ 2147483646 w 48"/>
              <a:gd name="T77" fmla="*/ 2147483646 h 66"/>
              <a:gd name="T78" fmla="*/ 2147483646 w 48"/>
              <a:gd name="T79" fmla="*/ 2147483646 h 66"/>
              <a:gd name="T80" fmla="*/ 2147483646 w 48"/>
              <a:gd name="T81" fmla="*/ 2147483646 h 66"/>
              <a:gd name="T82" fmla="*/ 2147483646 w 48"/>
              <a:gd name="T83" fmla="*/ 2147483646 h 66"/>
              <a:gd name="T84" fmla="*/ 2147483646 w 48"/>
              <a:gd name="T85" fmla="*/ 2147483646 h 66"/>
              <a:gd name="T86" fmla="*/ 2147483646 w 48"/>
              <a:gd name="T87" fmla="*/ 2147483646 h 66"/>
              <a:gd name="T88" fmla="*/ 2147483646 w 48"/>
              <a:gd name="T89" fmla="*/ 2147483646 h 66"/>
              <a:gd name="T90" fmla="*/ 2147483646 w 48"/>
              <a:gd name="T91" fmla="*/ 2147483646 h 66"/>
              <a:gd name="T92" fmla="*/ 2147483646 w 48"/>
              <a:gd name="T93" fmla="*/ 2147483646 h 66"/>
              <a:gd name="T94" fmla="*/ 2147483646 w 48"/>
              <a:gd name="T95" fmla="*/ 2147483646 h 66"/>
              <a:gd name="T96" fmla="*/ 2147483646 w 48"/>
              <a:gd name="T97" fmla="*/ 2147483646 h 66"/>
              <a:gd name="T98" fmla="*/ 2147483646 w 48"/>
              <a:gd name="T99" fmla="*/ 2147483646 h 66"/>
              <a:gd name="T100" fmla="*/ 2147483646 w 48"/>
              <a:gd name="T101" fmla="*/ 2147483646 h 66"/>
              <a:gd name="T102" fmla="*/ 2147483646 w 48"/>
              <a:gd name="T103" fmla="*/ 2147483646 h 66"/>
              <a:gd name="T104" fmla="*/ 2147483646 w 48"/>
              <a:gd name="T105" fmla="*/ 2147483646 h 66"/>
              <a:gd name="T106" fmla="*/ 2147483646 w 48"/>
              <a:gd name="T107" fmla="*/ 2147483646 h 66"/>
              <a:gd name="T108" fmla="*/ 2147483646 w 48"/>
              <a:gd name="T109" fmla="*/ 2147483646 h 66"/>
              <a:gd name="T110" fmla="*/ 2147483646 w 48"/>
              <a:gd name="T111" fmla="*/ 2147483646 h 66"/>
              <a:gd name="T112" fmla="*/ 0 w 48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6"/>
              <a:gd name="T173" fmla="*/ 48 w 48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6">
                <a:moveTo>
                  <a:pt x="0" y="44"/>
                </a:moveTo>
                <a:lnTo>
                  <a:pt x="9" y="44"/>
                </a:lnTo>
                <a:lnTo>
                  <a:pt x="9" y="45"/>
                </a:lnTo>
                <a:lnTo>
                  <a:pt x="9" y="46"/>
                </a:lnTo>
                <a:lnTo>
                  <a:pt x="10" y="47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3"/>
                </a:lnTo>
                <a:lnTo>
                  <a:pt x="13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6" y="58"/>
                </a:lnTo>
                <a:lnTo>
                  <a:pt x="27" y="58"/>
                </a:lnTo>
                <a:lnTo>
                  <a:pt x="28" y="58"/>
                </a:lnTo>
                <a:lnTo>
                  <a:pt x="30" y="58"/>
                </a:lnTo>
                <a:lnTo>
                  <a:pt x="31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7"/>
                </a:lnTo>
                <a:lnTo>
                  <a:pt x="27" y="37"/>
                </a:lnTo>
                <a:lnTo>
                  <a:pt x="25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3" y="33"/>
                </a:lnTo>
                <a:lnTo>
                  <a:pt x="12" y="33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6" y="27"/>
                </a:lnTo>
                <a:lnTo>
                  <a:pt x="4" y="26"/>
                </a:lnTo>
                <a:lnTo>
                  <a:pt x="3" y="24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6" y="8"/>
                </a:lnTo>
                <a:lnTo>
                  <a:pt x="7" y="7"/>
                </a:lnTo>
                <a:lnTo>
                  <a:pt x="8" y="6"/>
                </a:lnTo>
                <a:lnTo>
                  <a:pt x="9" y="5"/>
                </a:lnTo>
                <a:lnTo>
                  <a:pt x="10" y="4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5" y="10"/>
                </a:lnTo>
                <a:lnTo>
                  <a:pt x="45" y="11"/>
                </a:lnTo>
                <a:lnTo>
                  <a:pt x="46" y="12"/>
                </a:lnTo>
                <a:lnTo>
                  <a:pt x="46" y="14"/>
                </a:lnTo>
                <a:lnTo>
                  <a:pt x="47" y="15"/>
                </a:lnTo>
                <a:lnTo>
                  <a:pt x="47" y="17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4"/>
                </a:lnTo>
                <a:lnTo>
                  <a:pt x="11" y="15"/>
                </a:lnTo>
                <a:lnTo>
                  <a:pt x="11" y="16"/>
                </a:lnTo>
                <a:lnTo>
                  <a:pt x="11" y="17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5" y="27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5" y="37"/>
                </a:lnTo>
                <a:lnTo>
                  <a:pt x="46" y="38"/>
                </a:lnTo>
                <a:lnTo>
                  <a:pt x="47" y="40"/>
                </a:lnTo>
                <a:lnTo>
                  <a:pt x="47" y="41"/>
                </a:lnTo>
                <a:lnTo>
                  <a:pt x="47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7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3"/>
                </a:lnTo>
                <a:lnTo>
                  <a:pt x="47" y="54"/>
                </a:lnTo>
                <a:lnTo>
                  <a:pt x="46" y="56"/>
                </a:lnTo>
                <a:lnTo>
                  <a:pt x="45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2" y="65"/>
                </a:lnTo>
                <a:lnTo>
                  <a:pt x="30" y="66"/>
                </a:lnTo>
                <a:lnTo>
                  <a:pt x="29" y="66"/>
                </a:lnTo>
                <a:lnTo>
                  <a:pt x="28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2" name="Freeform 1932"/>
          <p:cNvSpPr>
            <a:spLocks noChangeAspect="1" noEditPoints="1"/>
          </p:cNvSpPr>
          <p:nvPr/>
        </p:nvSpPr>
        <p:spPr bwMode="auto">
          <a:xfrm>
            <a:off x="6302375" y="3884613"/>
            <a:ext cx="19050" cy="26987"/>
          </a:xfrm>
          <a:custGeom>
            <a:avLst/>
            <a:gdLst>
              <a:gd name="T0" fmla="*/ 2147483646 w 40"/>
              <a:gd name="T1" fmla="*/ 2147483646 h 64"/>
              <a:gd name="T2" fmla="*/ 2147483646 w 40"/>
              <a:gd name="T3" fmla="*/ 2147483646 h 64"/>
              <a:gd name="T4" fmla="*/ 2147483646 w 40"/>
              <a:gd name="T5" fmla="*/ 2147483646 h 64"/>
              <a:gd name="T6" fmla="*/ 2147483646 w 40"/>
              <a:gd name="T7" fmla="*/ 2147483646 h 64"/>
              <a:gd name="T8" fmla="*/ 2147483646 w 40"/>
              <a:gd name="T9" fmla="*/ 2147483646 h 64"/>
              <a:gd name="T10" fmla="*/ 2147483646 w 40"/>
              <a:gd name="T11" fmla="*/ 2147483646 h 64"/>
              <a:gd name="T12" fmla="*/ 2147483646 w 40"/>
              <a:gd name="T13" fmla="*/ 2147483646 h 64"/>
              <a:gd name="T14" fmla="*/ 0 w 40"/>
              <a:gd name="T15" fmla="*/ 2147483646 h 64"/>
              <a:gd name="T16" fmla="*/ 2147483646 w 40"/>
              <a:gd name="T17" fmla="*/ 2147483646 h 64"/>
              <a:gd name="T18" fmla="*/ 2147483646 w 40"/>
              <a:gd name="T19" fmla="*/ 2147483646 h 64"/>
              <a:gd name="T20" fmla="*/ 2147483646 w 40"/>
              <a:gd name="T21" fmla="*/ 2147483646 h 64"/>
              <a:gd name="T22" fmla="*/ 2147483646 w 40"/>
              <a:gd name="T23" fmla="*/ 2147483646 h 64"/>
              <a:gd name="T24" fmla="*/ 2147483646 w 40"/>
              <a:gd name="T25" fmla="*/ 2147483646 h 64"/>
              <a:gd name="T26" fmla="*/ 2147483646 w 40"/>
              <a:gd name="T27" fmla="*/ 2147483646 h 64"/>
              <a:gd name="T28" fmla="*/ 2147483646 w 40"/>
              <a:gd name="T29" fmla="*/ 2147483646 h 64"/>
              <a:gd name="T30" fmla="*/ 2147483646 w 40"/>
              <a:gd name="T31" fmla="*/ 2147483646 h 64"/>
              <a:gd name="T32" fmla="*/ 2147483646 w 40"/>
              <a:gd name="T33" fmla="*/ 2147483646 h 64"/>
              <a:gd name="T34" fmla="*/ 2147483646 w 40"/>
              <a:gd name="T35" fmla="*/ 2147483646 h 64"/>
              <a:gd name="T36" fmla="*/ 2147483646 w 40"/>
              <a:gd name="T37" fmla="*/ 2147483646 h 64"/>
              <a:gd name="T38" fmla="*/ 2147483646 w 40"/>
              <a:gd name="T39" fmla="*/ 2147483646 h 64"/>
              <a:gd name="T40" fmla="*/ 2147483646 w 40"/>
              <a:gd name="T41" fmla="*/ 2147483646 h 64"/>
              <a:gd name="T42" fmla="*/ 2147483646 w 40"/>
              <a:gd name="T43" fmla="*/ 2147483646 h 64"/>
              <a:gd name="T44" fmla="*/ 2147483646 w 40"/>
              <a:gd name="T45" fmla="*/ 2147483646 h 64"/>
              <a:gd name="T46" fmla="*/ 2147483646 w 40"/>
              <a:gd name="T47" fmla="*/ 2147483646 h 64"/>
              <a:gd name="T48" fmla="*/ 2147483646 w 40"/>
              <a:gd name="T49" fmla="*/ 2147483646 h 64"/>
              <a:gd name="T50" fmla="*/ 2147483646 w 40"/>
              <a:gd name="T51" fmla="*/ 2147483646 h 64"/>
              <a:gd name="T52" fmla="*/ 2147483646 w 40"/>
              <a:gd name="T53" fmla="*/ 2147483646 h 64"/>
              <a:gd name="T54" fmla="*/ 2147483646 w 40"/>
              <a:gd name="T55" fmla="*/ 2147483646 h 64"/>
              <a:gd name="T56" fmla="*/ 2147483646 w 40"/>
              <a:gd name="T57" fmla="*/ 2147483646 h 64"/>
              <a:gd name="T58" fmla="*/ 2147483646 w 40"/>
              <a:gd name="T59" fmla="*/ 2147483646 h 64"/>
              <a:gd name="T60" fmla="*/ 2147483646 w 40"/>
              <a:gd name="T61" fmla="*/ 2147483646 h 64"/>
              <a:gd name="T62" fmla="*/ 2147483646 w 40"/>
              <a:gd name="T63" fmla="*/ 2147483646 h 64"/>
              <a:gd name="T64" fmla="*/ 2147483646 w 40"/>
              <a:gd name="T65" fmla="*/ 2147483646 h 64"/>
              <a:gd name="T66" fmla="*/ 2147483646 w 40"/>
              <a:gd name="T67" fmla="*/ 2147483646 h 64"/>
              <a:gd name="T68" fmla="*/ 2147483646 w 40"/>
              <a:gd name="T69" fmla="*/ 2147483646 h 64"/>
              <a:gd name="T70" fmla="*/ 2147483646 w 40"/>
              <a:gd name="T71" fmla="*/ 2147483646 h 64"/>
              <a:gd name="T72" fmla="*/ 2147483646 w 40"/>
              <a:gd name="T73" fmla="*/ 2147483646 h 64"/>
              <a:gd name="T74" fmla="*/ 2147483646 w 40"/>
              <a:gd name="T75" fmla="*/ 2147483646 h 64"/>
              <a:gd name="T76" fmla="*/ 2147483646 w 40"/>
              <a:gd name="T77" fmla="*/ 2147483646 h 64"/>
              <a:gd name="T78" fmla="*/ 2147483646 w 40"/>
              <a:gd name="T79" fmla="*/ 2147483646 h 64"/>
              <a:gd name="T80" fmla="*/ 2147483646 w 40"/>
              <a:gd name="T81" fmla="*/ 2147483646 h 64"/>
              <a:gd name="T82" fmla="*/ 2147483646 w 40"/>
              <a:gd name="T83" fmla="*/ 2147483646 h 64"/>
              <a:gd name="T84" fmla="*/ 2147483646 w 40"/>
              <a:gd name="T85" fmla="*/ 2147483646 h 64"/>
              <a:gd name="T86" fmla="*/ 2147483646 w 40"/>
              <a:gd name="T87" fmla="*/ 2147483646 h 64"/>
              <a:gd name="T88" fmla="*/ 2147483646 w 40"/>
              <a:gd name="T89" fmla="*/ 2147483646 h 64"/>
              <a:gd name="T90" fmla="*/ 2147483646 w 40"/>
              <a:gd name="T91" fmla="*/ 2147483646 h 64"/>
              <a:gd name="T92" fmla="*/ 2147483646 w 40"/>
              <a:gd name="T93" fmla="*/ 2147483646 h 64"/>
              <a:gd name="T94" fmla="*/ 2147483646 w 40"/>
              <a:gd name="T95" fmla="*/ 2147483646 h 64"/>
              <a:gd name="T96" fmla="*/ 2147483646 w 40"/>
              <a:gd name="T97" fmla="*/ 0 h 64"/>
              <a:gd name="T98" fmla="*/ 2147483646 w 40"/>
              <a:gd name="T99" fmla="*/ 2147483646 h 64"/>
              <a:gd name="T100" fmla="*/ 2147483646 w 40"/>
              <a:gd name="T101" fmla="*/ 2147483646 h 64"/>
              <a:gd name="T102" fmla="*/ 2147483646 w 40"/>
              <a:gd name="T103" fmla="*/ 2147483646 h 64"/>
              <a:gd name="T104" fmla="*/ 2147483646 w 40"/>
              <a:gd name="T105" fmla="*/ 2147483646 h 64"/>
              <a:gd name="T106" fmla="*/ 2147483646 w 40"/>
              <a:gd name="T107" fmla="*/ 2147483646 h 64"/>
              <a:gd name="T108" fmla="*/ 2147483646 w 40"/>
              <a:gd name="T109" fmla="*/ 2147483646 h 64"/>
              <a:gd name="T110" fmla="*/ 2147483646 w 40"/>
              <a:gd name="T111" fmla="*/ 2147483646 h 64"/>
              <a:gd name="T112" fmla="*/ 2147483646 w 40"/>
              <a:gd name="T113" fmla="*/ 2147483646 h 64"/>
              <a:gd name="T114" fmla="*/ 2147483646 w 40"/>
              <a:gd name="T115" fmla="*/ 2147483646 h 64"/>
              <a:gd name="T116" fmla="*/ 2147483646 w 40"/>
              <a:gd name="T117" fmla="*/ 2147483646 h 64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40"/>
              <a:gd name="T178" fmla="*/ 0 h 64"/>
              <a:gd name="T179" fmla="*/ 40 w 40"/>
              <a:gd name="T180" fmla="*/ 64 h 64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40" h="64">
                <a:moveTo>
                  <a:pt x="31" y="57"/>
                </a:moveTo>
                <a:lnTo>
                  <a:pt x="28" y="59"/>
                </a:lnTo>
                <a:lnTo>
                  <a:pt x="27" y="59"/>
                </a:lnTo>
                <a:lnTo>
                  <a:pt x="27" y="61"/>
                </a:lnTo>
                <a:lnTo>
                  <a:pt x="26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4"/>
                </a:lnTo>
                <a:lnTo>
                  <a:pt x="8" y="63"/>
                </a:lnTo>
                <a:lnTo>
                  <a:pt x="7" y="63"/>
                </a:lnTo>
                <a:lnTo>
                  <a:pt x="6" y="62"/>
                </a:lnTo>
                <a:lnTo>
                  <a:pt x="5" y="61"/>
                </a:lnTo>
                <a:lnTo>
                  <a:pt x="4" y="61"/>
                </a:lnTo>
                <a:lnTo>
                  <a:pt x="3" y="59"/>
                </a:lnTo>
                <a:lnTo>
                  <a:pt x="2" y="58"/>
                </a:lnTo>
                <a:lnTo>
                  <a:pt x="1" y="57"/>
                </a:lnTo>
                <a:lnTo>
                  <a:pt x="1" y="56"/>
                </a:lnTo>
                <a:lnTo>
                  <a:pt x="1" y="55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8"/>
                </a:lnTo>
                <a:lnTo>
                  <a:pt x="0" y="47"/>
                </a:lnTo>
                <a:lnTo>
                  <a:pt x="1" y="45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39"/>
                </a:lnTo>
                <a:lnTo>
                  <a:pt x="6" y="38"/>
                </a:lnTo>
                <a:lnTo>
                  <a:pt x="7" y="38"/>
                </a:lnTo>
                <a:lnTo>
                  <a:pt x="9" y="37"/>
                </a:lnTo>
                <a:lnTo>
                  <a:pt x="11" y="37"/>
                </a:lnTo>
                <a:lnTo>
                  <a:pt x="12" y="36"/>
                </a:lnTo>
                <a:lnTo>
                  <a:pt x="14" y="36"/>
                </a:lnTo>
                <a:lnTo>
                  <a:pt x="15" y="36"/>
                </a:lnTo>
                <a:lnTo>
                  <a:pt x="17" y="35"/>
                </a:lnTo>
                <a:lnTo>
                  <a:pt x="19" y="35"/>
                </a:lnTo>
                <a:lnTo>
                  <a:pt x="21" y="35"/>
                </a:lnTo>
                <a:lnTo>
                  <a:pt x="25" y="34"/>
                </a:lnTo>
                <a:lnTo>
                  <a:pt x="28" y="34"/>
                </a:lnTo>
                <a:lnTo>
                  <a:pt x="31" y="33"/>
                </a:lnTo>
                <a:lnTo>
                  <a:pt x="31" y="31"/>
                </a:lnTo>
                <a:lnTo>
                  <a:pt x="31" y="29"/>
                </a:lnTo>
                <a:lnTo>
                  <a:pt x="31" y="28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8" y="25"/>
                </a:lnTo>
                <a:lnTo>
                  <a:pt x="27" y="25"/>
                </a:lnTo>
                <a:lnTo>
                  <a:pt x="26" y="24"/>
                </a:lnTo>
                <a:lnTo>
                  <a:pt x="25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3" y="25"/>
                </a:lnTo>
                <a:lnTo>
                  <a:pt x="11" y="25"/>
                </a:lnTo>
                <a:lnTo>
                  <a:pt x="11" y="26"/>
                </a:lnTo>
                <a:lnTo>
                  <a:pt x="9" y="27"/>
                </a:lnTo>
                <a:lnTo>
                  <a:pt x="9" y="28"/>
                </a:lnTo>
                <a:lnTo>
                  <a:pt x="8" y="31"/>
                </a:lnTo>
                <a:lnTo>
                  <a:pt x="1" y="29"/>
                </a:lnTo>
                <a:lnTo>
                  <a:pt x="1" y="28"/>
                </a:lnTo>
                <a:lnTo>
                  <a:pt x="2" y="27"/>
                </a:lnTo>
                <a:lnTo>
                  <a:pt x="2" y="26"/>
                </a:lnTo>
                <a:lnTo>
                  <a:pt x="2" y="25"/>
                </a:lnTo>
                <a:lnTo>
                  <a:pt x="3" y="23"/>
                </a:lnTo>
                <a:lnTo>
                  <a:pt x="4" y="22"/>
                </a:lnTo>
                <a:lnTo>
                  <a:pt x="5" y="20"/>
                </a:lnTo>
                <a:lnTo>
                  <a:pt x="5" y="19"/>
                </a:lnTo>
                <a:lnTo>
                  <a:pt x="7" y="18"/>
                </a:lnTo>
                <a:lnTo>
                  <a:pt x="8" y="18"/>
                </a:lnTo>
                <a:lnTo>
                  <a:pt x="8" y="17"/>
                </a:lnTo>
                <a:lnTo>
                  <a:pt x="9" y="17"/>
                </a:lnTo>
                <a:lnTo>
                  <a:pt x="11" y="16"/>
                </a:lnTo>
                <a:lnTo>
                  <a:pt x="13" y="16"/>
                </a:lnTo>
                <a:lnTo>
                  <a:pt x="15" y="16"/>
                </a:lnTo>
                <a:lnTo>
                  <a:pt x="16" y="15"/>
                </a:lnTo>
                <a:lnTo>
                  <a:pt x="17" y="15"/>
                </a:lnTo>
                <a:lnTo>
                  <a:pt x="18" y="15"/>
                </a:lnTo>
                <a:lnTo>
                  <a:pt x="20" y="15"/>
                </a:lnTo>
                <a:lnTo>
                  <a:pt x="21" y="15"/>
                </a:lnTo>
                <a:lnTo>
                  <a:pt x="23" y="15"/>
                </a:lnTo>
                <a:lnTo>
                  <a:pt x="25" y="15"/>
                </a:lnTo>
                <a:lnTo>
                  <a:pt x="26" y="15"/>
                </a:lnTo>
                <a:lnTo>
                  <a:pt x="28" y="16"/>
                </a:lnTo>
                <a:lnTo>
                  <a:pt x="29" y="16"/>
                </a:lnTo>
                <a:lnTo>
                  <a:pt x="31" y="16"/>
                </a:lnTo>
                <a:lnTo>
                  <a:pt x="32" y="17"/>
                </a:lnTo>
                <a:lnTo>
                  <a:pt x="33" y="18"/>
                </a:lnTo>
                <a:lnTo>
                  <a:pt x="35" y="19"/>
                </a:lnTo>
                <a:lnTo>
                  <a:pt x="35" y="20"/>
                </a:lnTo>
                <a:lnTo>
                  <a:pt x="36" y="22"/>
                </a:lnTo>
                <a:lnTo>
                  <a:pt x="37" y="23"/>
                </a:lnTo>
                <a:lnTo>
                  <a:pt x="37" y="24"/>
                </a:lnTo>
                <a:lnTo>
                  <a:pt x="38" y="26"/>
                </a:lnTo>
                <a:lnTo>
                  <a:pt x="38" y="27"/>
                </a:lnTo>
                <a:lnTo>
                  <a:pt x="38" y="28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4"/>
                </a:lnTo>
                <a:lnTo>
                  <a:pt x="38" y="56"/>
                </a:lnTo>
                <a:lnTo>
                  <a:pt x="39" y="58"/>
                </a:lnTo>
                <a:lnTo>
                  <a:pt x="39" y="59"/>
                </a:lnTo>
                <a:lnTo>
                  <a:pt x="39" y="62"/>
                </a:lnTo>
                <a:lnTo>
                  <a:pt x="40" y="63"/>
                </a:lnTo>
                <a:lnTo>
                  <a:pt x="33" y="63"/>
                </a:lnTo>
                <a:lnTo>
                  <a:pt x="32" y="62"/>
                </a:lnTo>
                <a:lnTo>
                  <a:pt x="32" y="61"/>
                </a:lnTo>
                <a:lnTo>
                  <a:pt x="31" y="58"/>
                </a:lnTo>
                <a:lnTo>
                  <a:pt x="31" y="57"/>
                </a:lnTo>
                <a:close/>
                <a:moveTo>
                  <a:pt x="31" y="41"/>
                </a:moveTo>
                <a:lnTo>
                  <a:pt x="28" y="42"/>
                </a:lnTo>
                <a:lnTo>
                  <a:pt x="25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4"/>
                </a:lnTo>
                <a:lnTo>
                  <a:pt x="14" y="44"/>
                </a:lnTo>
                <a:lnTo>
                  <a:pt x="13" y="44"/>
                </a:lnTo>
                <a:lnTo>
                  <a:pt x="12" y="45"/>
                </a:lnTo>
                <a:lnTo>
                  <a:pt x="11" y="45"/>
                </a:lnTo>
                <a:lnTo>
                  <a:pt x="9" y="45"/>
                </a:lnTo>
                <a:lnTo>
                  <a:pt x="9" y="46"/>
                </a:lnTo>
                <a:lnTo>
                  <a:pt x="8" y="46"/>
                </a:lnTo>
                <a:lnTo>
                  <a:pt x="8" y="47"/>
                </a:lnTo>
                <a:lnTo>
                  <a:pt x="7" y="48"/>
                </a:lnTo>
                <a:lnTo>
                  <a:pt x="7" y="49"/>
                </a:lnTo>
                <a:lnTo>
                  <a:pt x="7" y="52"/>
                </a:lnTo>
                <a:lnTo>
                  <a:pt x="8" y="53"/>
                </a:lnTo>
                <a:lnTo>
                  <a:pt x="8" y="54"/>
                </a:lnTo>
                <a:lnTo>
                  <a:pt x="9" y="54"/>
                </a:lnTo>
                <a:lnTo>
                  <a:pt x="11" y="55"/>
                </a:lnTo>
                <a:lnTo>
                  <a:pt x="13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19" y="56"/>
                </a:lnTo>
                <a:lnTo>
                  <a:pt x="21" y="56"/>
                </a:lnTo>
                <a:lnTo>
                  <a:pt x="21" y="55"/>
                </a:lnTo>
                <a:lnTo>
                  <a:pt x="22" y="55"/>
                </a:lnTo>
                <a:lnTo>
                  <a:pt x="24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9" y="49"/>
                </a:lnTo>
                <a:lnTo>
                  <a:pt x="29" y="48"/>
                </a:lnTo>
                <a:lnTo>
                  <a:pt x="31" y="47"/>
                </a:lnTo>
                <a:lnTo>
                  <a:pt x="31" y="45"/>
                </a:lnTo>
                <a:lnTo>
                  <a:pt x="31" y="43"/>
                </a:lnTo>
                <a:lnTo>
                  <a:pt x="31" y="41"/>
                </a:lnTo>
                <a:close/>
                <a:moveTo>
                  <a:pt x="7" y="12"/>
                </a:moveTo>
                <a:lnTo>
                  <a:pt x="7" y="10"/>
                </a:lnTo>
                <a:lnTo>
                  <a:pt x="7" y="9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2"/>
                </a:lnTo>
                <a:lnTo>
                  <a:pt x="13" y="2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2"/>
                </a:lnTo>
                <a:lnTo>
                  <a:pt x="21" y="3"/>
                </a:lnTo>
                <a:lnTo>
                  <a:pt x="23" y="4"/>
                </a:lnTo>
                <a:lnTo>
                  <a:pt x="24" y="4"/>
                </a:lnTo>
                <a:lnTo>
                  <a:pt x="25" y="4"/>
                </a:lnTo>
                <a:lnTo>
                  <a:pt x="25" y="3"/>
                </a:lnTo>
                <a:lnTo>
                  <a:pt x="26" y="2"/>
                </a:lnTo>
                <a:lnTo>
                  <a:pt x="26" y="0"/>
                </a:lnTo>
                <a:lnTo>
                  <a:pt x="33" y="0"/>
                </a:lnTo>
                <a:lnTo>
                  <a:pt x="33" y="2"/>
                </a:lnTo>
                <a:lnTo>
                  <a:pt x="33" y="3"/>
                </a:lnTo>
                <a:lnTo>
                  <a:pt x="33" y="4"/>
                </a:lnTo>
                <a:lnTo>
                  <a:pt x="32" y="5"/>
                </a:lnTo>
                <a:lnTo>
                  <a:pt x="32" y="6"/>
                </a:lnTo>
                <a:lnTo>
                  <a:pt x="32" y="7"/>
                </a:lnTo>
                <a:lnTo>
                  <a:pt x="31" y="8"/>
                </a:lnTo>
                <a:lnTo>
                  <a:pt x="31" y="9"/>
                </a:lnTo>
                <a:lnTo>
                  <a:pt x="29" y="9"/>
                </a:lnTo>
                <a:lnTo>
                  <a:pt x="29" y="10"/>
                </a:lnTo>
                <a:lnTo>
                  <a:pt x="28" y="10"/>
                </a:lnTo>
                <a:lnTo>
                  <a:pt x="27" y="10"/>
                </a:lnTo>
                <a:lnTo>
                  <a:pt x="26" y="12"/>
                </a:lnTo>
                <a:lnTo>
                  <a:pt x="25" y="12"/>
                </a:lnTo>
                <a:lnTo>
                  <a:pt x="23" y="12"/>
                </a:lnTo>
                <a:lnTo>
                  <a:pt x="22" y="12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5" y="9"/>
                </a:lnTo>
                <a:lnTo>
                  <a:pt x="14" y="10"/>
                </a:lnTo>
                <a:lnTo>
                  <a:pt x="14" y="12"/>
                </a:lnTo>
                <a:lnTo>
                  <a:pt x="7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3" name="Freeform 1933"/>
          <p:cNvSpPr>
            <a:spLocks noChangeAspect="1" noEditPoints="1"/>
          </p:cNvSpPr>
          <p:nvPr/>
        </p:nvSpPr>
        <p:spPr bwMode="auto">
          <a:xfrm>
            <a:off x="6323013" y="3889375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6" y="7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6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4" name="Freeform 1934"/>
          <p:cNvSpPr>
            <a:spLocks noChangeAspect="1"/>
          </p:cNvSpPr>
          <p:nvPr/>
        </p:nvSpPr>
        <p:spPr bwMode="auto">
          <a:xfrm>
            <a:off x="6356350" y="3884613"/>
            <a:ext cx="15875" cy="26987"/>
          </a:xfrm>
          <a:custGeom>
            <a:avLst/>
            <a:gdLst>
              <a:gd name="T0" fmla="*/ 2147483646 w 32"/>
              <a:gd name="T1" fmla="*/ 2147483646 h 65"/>
              <a:gd name="T2" fmla="*/ 2147483646 w 32"/>
              <a:gd name="T3" fmla="*/ 2147483646 h 65"/>
              <a:gd name="T4" fmla="*/ 2147483646 w 32"/>
              <a:gd name="T5" fmla="*/ 2147483646 h 65"/>
              <a:gd name="T6" fmla="*/ 2147483646 w 32"/>
              <a:gd name="T7" fmla="*/ 2147483646 h 65"/>
              <a:gd name="T8" fmla="*/ 2147483646 w 32"/>
              <a:gd name="T9" fmla="*/ 2147483646 h 65"/>
              <a:gd name="T10" fmla="*/ 2147483646 w 32"/>
              <a:gd name="T11" fmla="*/ 2147483646 h 65"/>
              <a:gd name="T12" fmla="*/ 2147483646 w 32"/>
              <a:gd name="T13" fmla="*/ 2147483646 h 65"/>
              <a:gd name="T14" fmla="*/ 2147483646 w 32"/>
              <a:gd name="T15" fmla="*/ 2147483646 h 65"/>
              <a:gd name="T16" fmla="*/ 2147483646 w 32"/>
              <a:gd name="T17" fmla="*/ 2147483646 h 65"/>
              <a:gd name="T18" fmla="*/ 2147483646 w 32"/>
              <a:gd name="T19" fmla="*/ 2147483646 h 65"/>
              <a:gd name="T20" fmla="*/ 2147483646 w 32"/>
              <a:gd name="T21" fmla="*/ 2147483646 h 65"/>
              <a:gd name="T22" fmla="*/ 2147483646 w 32"/>
              <a:gd name="T23" fmla="*/ 2147483646 h 65"/>
              <a:gd name="T24" fmla="*/ 2147483646 w 32"/>
              <a:gd name="T25" fmla="*/ 2147483646 h 65"/>
              <a:gd name="T26" fmla="*/ 2147483646 w 32"/>
              <a:gd name="T27" fmla="*/ 0 h 65"/>
              <a:gd name="T28" fmla="*/ 2147483646 w 32"/>
              <a:gd name="T29" fmla="*/ 2147483646 h 65"/>
              <a:gd name="T30" fmla="*/ 2147483646 w 32"/>
              <a:gd name="T31" fmla="*/ 2147483646 h 65"/>
              <a:gd name="T32" fmla="*/ 2147483646 w 32"/>
              <a:gd name="T33" fmla="*/ 2147483646 h 65"/>
              <a:gd name="T34" fmla="*/ 2147483646 w 32"/>
              <a:gd name="T35" fmla="*/ 2147483646 h 65"/>
              <a:gd name="T36" fmla="*/ 2147483646 w 32"/>
              <a:gd name="T37" fmla="*/ 2147483646 h 65"/>
              <a:gd name="T38" fmla="*/ 2147483646 w 32"/>
              <a:gd name="T39" fmla="*/ 2147483646 h 65"/>
              <a:gd name="T40" fmla="*/ 2147483646 w 32"/>
              <a:gd name="T41" fmla="*/ 2147483646 h 65"/>
              <a:gd name="T42" fmla="*/ 2147483646 w 32"/>
              <a:gd name="T43" fmla="*/ 2147483646 h 65"/>
              <a:gd name="T44" fmla="*/ 2147483646 w 32"/>
              <a:gd name="T45" fmla="*/ 2147483646 h 65"/>
              <a:gd name="T46" fmla="*/ 2147483646 w 32"/>
              <a:gd name="T47" fmla="*/ 2147483646 h 65"/>
              <a:gd name="T48" fmla="*/ 2147483646 w 32"/>
              <a:gd name="T49" fmla="*/ 2147483646 h 65"/>
              <a:gd name="T50" fmla="*/ 2147483646 w 32"/>
              <a:gd name="T51" fmla="*/ 2147483646 h 65"/>
              <a:gd name="T52" fmla="*/ 2147483646 w 32"/>
              <a:gd name="T53" fmla="*/ 2147483646 h 65"/>
              <a:gd name="T54" fmla="*/ 2147483646 w 32"/>
              <a:gd name="T55" fmla="*/ 2147483646 h 65"/>
              <a:gd name="T56" fmla="*/ 2147483646 w 32"/>
              <a:gd name="T57" fmla="*/ 2147483646 h 65"/>
              <a:gd name="T58" fmla="*/ 2147483646 w 32"/>
              <a:gd name="T59" fmla="*/ 2147483646 h 65"/>
              <a:gd name="T60" fmla="*/ 2147483646 w 32"/>
              <a:gd name="T61" fmla="*/ 2147483646 h 65"/>
              <a:gd name="T62" fmla="*/ 2147483646 w 32"/>
              <a:gd name="T63" fmla="*/ 2147483646 h 65"/>
              <a:gd name="T64" fmla="*/ 2147483646 w 32"/>
              <a:gd name="T65" fmla="*/ 2147483646 h 65"/>
              <a:gd name="T66" fmla="*/ 2147483646 w 32"/>
              <a:gd name="T67" fmla="*/ 2147483646 h 65"/>
              <a:gd name="T68" fmla="*/ 2147483646 w 32"/>
              <a:gd name="T69" fmla="*/ 2147483646 h 65"/>
              <a:gd name="T70" fmla="*/ 0 w 32"/>
              <a:gd name="T71" fmla="*/ 2147483646 h 65"/>
              <a:gd name="T72" fmla="*/ 0 w 32"/>
              <a:gd name="T73" fmla="*/ 2147483646 h 65"/>
              <a:gd name="T74" fmla="*/ 0 w 32"/>
              <a:gd name="T75" fmla="*/ 2147483646 h 65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w 32"/>
              <a:gd name="T115" fmla="*/ 0 h 65"/>
              <a:gd name="T116" fmla="*/ 32 w 32"/>
              <a:gd name="T117" fmla="*/ 65 h 65"/>
            </a:gdLst>
            <a:ahLst/>
            <a:cxnLst>
              <a:cxn ang="T76">
                <a:pos x="T0" y="T1"/>
              </a:cxn>
              <a:cxn ang="T77">
                <a:pos x="T2" y="T3"/>
              </a:cxn>
              <a:cxn ang="T78">
                <a:pos x="T4" y="T5"/>
              </a:cxn>
              <a:cxn ang="T79">
                <a:pos x="T6" y="T7"/>
              </a:cxn>
              <a:cxn ang="T80">
                <a:pos x="T8" y="T9"/>
              </a:cxn>
              <a:cxn ang="T81">
                <a:pos x="T10" y="T11"/>
              </a:cxn>
              <a:cxn ang="T82">
                <a:pos x="T12" y="T13"/>
              </a:cxn>
              <a:cxn ang="T83">
                <a:pos x="T14" y="T15"/>
              </a:cxn>
              <a:cxn ang="T84">
                <a:pos x="T16" y="T17"/>
              </a:cxn>
              <a:cxn ang="T85">
                <a:pos x="T18" y="T19"/>
              </a:cxn>
              <a:cxn ang="T86">
                <a:pos x="T20" y="T21"/>
              </a:cxn>
              <a:cxn ang="T87">
                <a:pos x="T22" y="T23"/>
              </a:cxn>
              <a:cxn ang="T88">
                <a:pos x="T24" y="T25"/>
              </a:cxn>
              <a:cxn ang="T89">
                <a:pos x="T26" y="T27"/>
              </a:cxn>
              <a:cxn ang="T90">
                <a:pos x="T28" y="T29"/>
              </a:cxn>
              <a:cxn ang="T91">
                <a:pos x="T30" y="T31"/>
              </a:cxn>
              <a:cxn ang="T92">
                <a:pos x="T32" y="T33"/>
              </a:cxn>
              <a:cxn ang="T93">
                <a:pos x="T34" y="T35"/>
              </a:cxn>
              <a:cxn ang="T94">
                <a:pos x="T36" y="T37"/>
              </a:cxn>
              <a:cxn ang="T95">
                <a:pos x="T38" y="T39"/>
              </a:cxn>
              <a:cxn ang="T96">
                <a:pos x="T40" y="T41"/>
              </a:cxn>
              <a:cxn ang="T97">
                <a:pos x="T42" y="T43"/>
              </a:cxn>
              <a:cxn ang="T98">
                <a:pos x="T44" y="T45"/>
              </a:cxn>
              <a:cxn ang="T99">
                <a:pos x="T46" y="T47"/>
              </a:cxn>
              <a:cxn ang="T100">
                <a:pos x="T48" y="T49"/>
              </a:cxn>
              <a:cxn ang="T101">
                <a:pos x="T50" y="T51"/>
              </a:cxn>
              <a:cxn ang="T102">
                <a:pos x="T52" y="T53"/>
              </a:cxn>
              <a:cxn ang="T103">
                <a:pos x="T54" y="T55"/>
              </a:cxn>
              <a:cxn ang="T104">
                <a:pos x="T56" y="T57"/>
              </a:cxn>
              <a:cxn ang="T105">
                <a:pos x="T58" y="T59"/>
              </a:cxn>
              <a:cxn ang="T106">
                <a:pos x="T60" y="T61"/>
              </a:cxn>
              <a:cxn ang="T107">
                <a:pos x="T62" y="T63"/>
              </a:cxn>
              <a:cxn ang="T108">
                <a:pos x="T64" y="T65"/>
              </a:cxn>
              <a:cxn ang="T109">
                <a:pos x="T66" y="T67"/>
              </a:cxn>
              <a:cxn ang="T110">
                <a:pos x="T68" y="T69"/>
              </a:cxn>
              <a:cxn ang="T111">
                <a:pos x="T70" y="T71"/>
              </a:cxn>
              <a:cxn ang="T112">
                <a:pos x="T72" y="T73"/>
              </a:cxn>
              <a:cxn ang="T113">
                <a:pos x="T74" y="T75"/>
              </a:cxn>
            </a:cxnLst>
            <a:rect l="T114" t="T115" r="T116" b="T117"/>
            <a:pathLst>
              <a:path w="32" h="65">
                <a:moveTo>
                  <a:pt x="0" y="46"/>
                </a:moveTo>
                <a:lnTo>
                  <a:pt x="8" y="45"/>
                </a:lnTo>
                <a:lnTo>
                  <a:pt x="8" y="47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2"/>
                </a:lnTo>
                <a:lnTo>
                  <a:pt x="9" y="53"/>
                </a:lnTo>
                <a:lnTo>
                  <a:pt x="10" y="55"/>
                </a:lnTo>
                <a:lnTo>
                  <a:pt x="11" y="56"/>
                </a:lnTo>
                <a:lnTo>
                  <a:pt x="12" y="56"/>
                </a:lnTo>
                <a:lnTo>
                  <a:pt x="15" y="57"/>
                </a:lnTo>
                <a:lnTo>
                  <a:pt x="16" y="57"/>
                </a:lnTo>
                <a:lnTo>
                  <a:pt x="18" y="57"/>
                </a:lnTo>
                <a:lnTo>
                  <a:pt x="19" y="57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2" y="54"/>
                </a:lnTo>
                <a:lnTo>
                  <a:pt x="23" y="53"/>
                </a:lnTo>
                <a:lnTo>
                  <a:pt x="23" y="52"/>
                </a:lnTo>
                <a:lnTo>
                  <a:pt x="24" y="50"/>
                </a:lnTo>
                <a:lnTo>
                  <a:pt x="24" y="49"/>
                </a:lnTo>
                <a:lnTo>
                  <a:pt x="24" y="48"/>
                </a:lnTo>
                <a:lnTo>
                  <a:pt x="24" y="46"/>
                </a:lnTo>
                <a:lnTo>
                  <a:pt x="24" y="44"/>
                </a:lnTo>
                <a:lnTo>
                  <a:pt x="24" y="0"/>
                </a:lnTo>
                <a:lnTo>
                  <a:pt x="32" y="0"/>
                </a:lnTo>
                <a:lnTo>
                  <a:pt x="32" y="44"/>
                </a:lnTo>
                <a:lnTo>
                  <a:pt x="32" y="46"/>
                </a:lnTo>
                <a:lnTo>
                  <a:pt x="32" y="47"/>
                </a:lnTo>
                <a:lnTo>
                  <a:pt x="32" y="49"/>
                </a:lnTo>
                <a:lnTo>
                  <a:pt x="32" y="50"/>
                </a:lnTo>
                <a:lnTo>
                  <a:pt x="31" y="53"/>
                </a:lnTo>
                <a:lnTo>
                  <a:pt x="31" y="54"/>
                </a:lnTo>
                <a:lnTo>
                  <a:pt x="31" y="55"/>
                </a:lnTo>
                <a:lnTo>
                  <a:pt x="30" y="56"/>
                </a:lnTo>
                <a:lnTo>
                  <a:pt x="30" y="57"/>
                </a:lnTo>
                <a:lnTo>
                  <a:pt x="29" y="58"/>
                </a:lnTo>
                <a:lnTo>
                  <a:pt x="29" y="59"/>
                </a:lnTo>
                <a:lnTo>
                  <a:pt x="28" y="59"/>
                </a:lnTo>
                <a:lnTo>
                  <a:pt x="27" y="62"/>
                </a:lnTo>
                <a:lnTo>
                  <a:pt x="26" y="62"/>
                </a:lnTo>
                <a:lnTo>
                  <a:pt x="25" y="63"/>
                </a:lnTo>
                <a:lnTo>
                  <a:pt x="24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5"/>
                </a:lnTo>
                <a:lnTo>
                  <a:pt x="12" y="65"/>
                </a:lnTo>
                <a:lnTo>
                  <a:pt x="10" y="64"/>
                </a:lnTo>
                <a:lnTo>
                  <a:pt x="9" y="64"/>
                </a:lnTo>
                <a:lnTo>
                  <a:pt x="7" y="63"/>
                </a:lnTo>
                <a:lnTo>
                  <a:pt x="6" y="63"/>
                </a:lnTo>
                <a:lnTo>
                  <a:pt x="5" y="62"/>
                </a:lnTo>
                <a:lnTo>
                  <a:pt x="4" y="60"/>
                </a:lnTo>
                <a:lnTo>
                  <a:pt x="3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4"/>
                </a:lnTo>
                <a:lnTo>
                  <a:pt x="0" y="53"/>
                </a:lnTo>
                <a:lnTo>
                  <a:pt x="0" y="52"/>
                </a:lnTo>
                <a:lnTo>
                  <a:pt x="0" y="50"/>
                </a:lnTo>
                <a:lnTo>
                  <a:pt x="0" y="48"/>
                </a:lnTo>
                <a:lnTo>
                  <a:pt x="0" y="47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5" name="Freeform 1935"/>
          <p:cNvSpPr>
            <a:spLocks noChangeAspect="1" noEditPoints="1"/>
          </p:cNvSpPr>
          <p:nvPr/>
        </p:nvSpPr>
        <p:spPr bwMode="auto">
          <a:xfrm>
            <a:off x="6376988" y="3889375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6" name="Freeform 1936"/>
          <p:cNvSpPr>
            <a:spLocks noChangeAspect="1"/>
          </p:cNvSpPr>
          <p:nvPr/>
        </p:nvSpPr>
        <p:spPr bwMode="auto">
          <a:xfrm>
            <a:off x="6399213" y="3889375"/>
            <a:ext cx="15875" cy="22225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3"/>
                </a:moveTo>
                <a:lnTo>
                  <a:pt x="8" y="32"/>
                </a:lnTo>
                <a:lnTo>
                  <a:pt x="8" y="33"/>
                </a:lnTo>
                <a:lnTo>
                  <a:pt x="8" y="34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4"/>
                </a:lnTo>
                <a:lnTo>
                  <a:pt x="29" y="33"/>
                </a:lnTo>
                <a:lnTo>
                  <a:pt x="28" y="32"/>
                </a:lnTo>
                <a:lnTo>
                  <a:pt x="27" y="31"/>
                </a:lnTo>
                <a:lnTo>
                  <a:pt x="25" y="30"/>
                </a:lnTo>
                <a:lnTo>
                  <a:pt x="24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4"/>
                </a:lnTo>
                <a:lnTo>
                  <a:pt x="7" y="24"/>
                </a:lnTo>
                <a:lnTo>
                  <a:pt x="7" y="23"/>
                </a:lnTo>
                <a:lnTo>
                  <a:pt x="6" y="23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3" y="19"/>
                </a:lnTo>
                <a:lnTo>
                  <a:pt x="1" y="17"/>
                </a:lnTo>
                <a:lnTo>
                  <a:pt x="1" y="16"/>
                </a:lnTo>
                <a:lnTo>
                  <a:pt x="1" y="13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5"/>
                </a:lnTo>
                <a:lnTo>
                  <a:pt x="6" y="4"/>
                </a:lnTo>
                <a:lnTo>
                  <a:pt x="7" y="3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2" y="5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3"/>
                </a:lnTo>
                <a:lnTo>
                  <a:pt x="27" y="14"/>
                </a:lnTo>
                <a:lnTo>
                  <a:pt x="27" y="13"/>
                </a:lnTo>
                <a:lnTo>
                  <a:pt x="26" y="12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3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3"/>
                </a:lnTo>
                <a:lnTo>
                  <a:pt x="9" y="14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5" y="21"/>
                </a:lnTo>
                <a:lnTo>
                  <a:pt x="28" y="22"/>
                </a:lnTo>
                <a:lnTo>
                  <a:pt x="29" y="22"/>
                </a:lnTo>
                <a:lnTo>
                  <a:pt x="30" y="23"/>
                </a:lnTo>
                <a:lnTo>
                  <a:pt x="31" y="23"/>
                </a:lnTo>
                <a:lnTo>
                  <a:pt x="32" y="24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3"/>
                </a:lnTo>
                <a:lnTo>
                  <a:pt x="36" y="34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3"/>
                </a:lnTo>
                <a:lnTo>
                  <a:pt x="32" y="43"/>
                </a:lnTo>
                <a:lnTo>
                  <a:pt x="32" y="44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4"/>
                </a:lnTo>
                <a:lnTo>
                  <a:pt x="5" y="44"/>
                </a:lnTo>
                <a:lnTo>
                  <a:pt x="4" y="42"/>
                </a:lnTo>
                <a:lnTo>
                  <a:pt x="4" y="41"/>
                </a:lnTo>
                <a:lnTo>
                  <a:pt x="3" y="41"/>
                </a:lnTo>
                <a:lnTo>
                  <a:pt x="3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7" name="Freeform 1937"/>
          <p:cNvSpPr>
            <a:spLocks noChangeAspect="1" noEditPoints="1"/>
          </p:cNvSpPr>
          <p:nvPr/>
        </p:nvSpPr>
        <p:spPr bwMode="auto">
          <a:xfrm>
            <a:off x="6416675" y="3884613"/>
            <a:ext cx="20638" cy="26987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0 w 40"/>
              <a:gd name="T27" fmla="*/ 2147483646 h 65"/>
              <a:gd name="T28" fmla="*/ 0 w 40"/>
              <a:gd name="T29" fmla="*/ 2147483646 h 65"/>
              <a:gd name="T30" fmla="*/ 0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0 h 65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w 40"/>
              <a:gd name="T160" fmla="*/ 0 h 65"/>
              <a:gd name="T161" fmla="*/ 40 w 40"/>
              <a:gd name="T162" fmla="*/ 65 h 65"/>
            </a:gdLst>
            <a:ahLst/>
            <a:cxnLst>
              <a:cxn ang="T106">
                <a:pos x="T0" y="T1"/>
              </a:cxn>
              <a:cxn ang="T107">
                <a:pos x="T2" y="T3"/>
              </a:cxn>
              <a:cxn ang="T108">
                <a:pos x="T4" y="T5"/>
              </a:cxn>
              <a:cxn ang="T109">
                <a:pos x="T6" y="T7"/>
              </a:cxn>
              <a:cxn ang="T110">
                <a:pos x="T8" y="T9"/>
              </a:cxn>
              <a:cxn ang="T111">
                <a:pos x="T10" y="T11"/>
              </a:cxn>
              <a:cxn ang="T112">
                <a:pos x="T12" y="T13"/>
              </a:cxn>
              <a:cxn ang="T113">
                <a:pos x="T14" y="T15"/>
              </a:cxn>
              <a:cxn ang="T114">
                <a:pos x="T16" y="T17"/>
              </a:cxn>
              <a:cxn ang="T115">
                <a:pos x="T18" y="T19"/>
              </a:cxn>
              <a:cxn ang="T116">
                <a:pos x="T20" y="T21"/>
              </a:cxn>
              <a:cxn ang="T117">
                <a:pos x="T22" y="T23"/>
              </a:cxn>
              <a:cxn ang="T118">
                <a:pos x="T24" y="T25"/>
              </a:cxn>
              <a:cxn ang="T119">
                <a:pos x="T26" y="T27"/>
              </a:cxn>
              <a:cxn ang="T120">
                <a:pos x="T28" y="T29"/>
              </a:cxn>
              <a:cxn ang="T121">
                <a:pos x="T30" y="T31"/>
              </a:cxn>
              <a:cxn ang="T122">
                <a:pos x="T32" y="T33"/>
              </a:cxn>
              <a:cxn ang="T123">
                <a:pos x="T34" y="T35"/>
              </a:cxn>
              <a:cxn ang="T124">
                <a:pos x="T36" y="T37"/>
              </a:cxn>
              <a:cxn ang="T125">
                <a:pos x="T38" y="T39"/>
              </a:cxn>
              <a:cxn ang="T126">
                <a:pos x="T40" y="T41"/>
              </a:cxn>
              <a:cxn ang="T127">
                <a:pos x="T42" y="T43"/>
              </a:cxn>
              <a:cxn ang="T128">
                <a:pos x="T44" y="T45"/>
              </a:cxn>
              <a:cxn ang="T129">
                <a:pos x="T46" y="T47"/>
              </a:cxn>
              <a:cxn ang="T130">
                <a:pos x="T48" y="T49"/>
              </a:cxn>
              <a:cxn ang="T131">
                <a:pos x="T50" y="T51"/>
              </a:cxn>
              <a:cxn ang="T132">
                <a:pos x="T52" y="T53"/>
              </a:cxn>
              <a:cxn ang="T133">
                <a:pos x="T54" y="T55"/>
              </a:cxn>
              <a:cxn ang="T134">
                <a:pos x="T56" y="T57"/>
              </a:cxn>
              <a:cxn ang="T135">
                <a:pos x="T58" y="T59"/>
              </a:cxn>
              <a:cxn ang="T136">
                <a:pos x="T60" y="T61"/>
              </a:cxn>
              <a:cxn ang="T137">
                <a:pos x="T62" y="T63"/>
              </a:cxn>
              <a:cxn ang="T138">
                <a:pos x="T64" y="T65"/>
              </a:cxn>
              <a:cxn ang="T139">
                <a:pos x="T66" y="T67"/>
              </a:cxn>
              <a:cxn ang="T140">
                <a:pos x="T68" y="T69"/>
              </a:cxn>
              <a:cxn ang="T141">
                <a:pos x="T70" y="T71"/>
              </a:cxn>
              <a:cxn ang="T142">
                <a:pos x="T72" y="T73"/>
              </a:cxn>
              <a:cxn ang="T143">
                <a:pos x="T74" y="T75"/>
              </a:cxn>
              <a:cxn ang="T144">
                <a:pos x="T76" y="T77"/>
              </a:cxn>
              <a:cxn ang="T145">
                <a:pos x="T78" y="T79"/>
              </a:cxn>
              <a:cxn ang="T146">
                <a:pos x="T80" y="T81"/>
              </a:cxn>
              <a:cxn ang="T147">
                <a:pos x="T82" y="T83"/>
              </a:cxn>
              <a:cxn ang="T148">
                <a:pos x="T84" y="T85"/>
              </a:cxn>
              <a:cxn ang="T149">
                <a:pos x="T86" y="T87"/>
              </a:cxn>
              <a:cxn ang="T150">
                <a:pos x="T88" y="T89"/>
              </a:cxn>
              <a:cxn ang="T151">
                <a:pos x="T90" y="T91"/>
              </a:cxn>
              <a:cxn ang="T152">
                <a:pos x="T92" y="T93"/>
              </a:cxn>
              <a:cxn ang="T153">
                <a:pos x="T94" y="T95"/>
              </a:cxn>
              <a:cxn ang="T154">
                <a:pos x="T96" y="T97"/>
              </a:cxn>
              <a:cxn ang="T155">
                <a:pos x="T98" y="T99"/>
              </a:cxn>
              <a:cxn ang="T156">
                <a:pos x="T100" y="T101"/>
              </a:cxn>
              <a:cxn ang="T157">
                <a:pos x="T102" y="T103"/>
              </a:cxn>
              <a:cxn ang="T158">
                <a:pos x="T104" y="T105"/>
              </a:cxn>
            </a:cxnLst>
            <a:rect l="T159" t="T160" r="T161" b="T162"/>
            <a:pathLst>
              <a:path w="40" h="65">
                <a:moveTo>
                  <a:pt x="33" y="49"/>
                </a:moveTo>
                <a:lnTo>
                  <a:pt x="40" y="50"/>
                </a:lnTo>
                <a:lnTo>
                  <a:pt x="40" y="52"/>
                </a:lnTo>
                <a:lnTo>
                  <a:pt x="39" y="52"/>
                </a:lnTo>
                <a:lnTo>
                  <a:pt x="39" y="54"/>
                </a:lnTo>
                <a:lnTo>
                  <a:pt x="38" y="55"/>
                </a:lnTo>
                <a:lnTo>
                  <a:pt x="38" y="56"/>
                </a:lnTo>
                <a:lnTo>
                  <a:pt x="37" y="56"/>
                </a:lnTo>
                <a:lnTo>
                  <a:pt x="37" y="58"/>
                </a:lnTo>
                <a:lnTo>
                  <a:pt x="36" y="59"/>
                </a:lnTo>
                <a:lnTo>
                  <a:pt x="35" y="59"/>
                </a:lnTo>
                <a:lnTo>
                  <a:pt x="35" y="60"/>
                </a:lnTo>
                <a:lnTo>
                  <a:pt x="33" y="62"/>
                </a:lnTo>
                <a:lnTo>
                  <a:pt x="32" y="62"/>
                </a:lnTo>
                <a:lnTo>
                  <a:pt x="31" y="63"/>
                </a:lnTo>
                <a:lnTo>
                  <a:pt x="30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3"/>
                </a:lnTo>
                <a:lnTo>
                  <a:pt x="11" y="63"/>
                </a:lnTo>
                <a:lnTo>
                  <a:pt x="9" y="62"/>
                </a:lnTo>
                <a:lnTo>
                  <a:pt x="8" y="60"/>
                </a:lnTo>
                <a:lnTo>
                  <a:pt x="6" y="58"/>
                </a:lnTo>
                <a:lnTo>
                  <a:pt x="5" y="57"/>
                </a:lnTo>
                <a:lnTo>
                  <a:pt x="4" y="55"/>
                </a:lnTo>
                <a:lnTo>
                  <a:pt x="3" y="53"/>
                </a:lnTo>
                <a:lnTo>
                  <a:pt x="3" y="52"/>
                </a:lnTo>
                <a:lnTo>
                  <a:pt x="2" y="50"/>
                </a:lnTo>
                <a:lnTo>
                  <a:pt x="2" y="49"/>
                </a:lnTo>
                <a:lnTo>
                  <a:pt x="2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3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2" y="34"/>
                </a:lnTo>
                <a:lnTo>
                  <a:pt x="2" y="33"/>
                </a:lnTo>
                <a:lnTo>
                  <a:pt x="2" y="30"/>
                </a:lnTo>
                <a:lnTo>
                  <a:pt x="3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4"/>
                </a:lnTo>
                <a:lnTo>
                  <a:pt x="6" y="24"/>
                </a:lnTo>
                <a:lnTo>
                  <a:pt x="6" y="23"/>
                </a:lnTo>
                <a:lnTo>
                  <a:pt x="8" y="20"/>
                </a:lnTo>
                <a:lnTo>
                  <a:pt x="9" y="19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0" y="16"/>
                </a:lnTo>
                <a:lnTo>
                  <a:pt x="23" y="16"/>
                </a:lnTo>
                <a:lnTo>
                  <a:pt x="25" y="16"/>
                </a:lnTo>
                <a:lnTo>
                  <a:pt x="27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5" y="23"/>
                </a:lnTo>
                <a:lnTo>
                  <a:pt x="35" y="24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8" y="29"/>
                </a:lnTo>
                <a:lnTo>
                  <a:pt x="39" y="30"/>
                </a:lnTo>
                <a:lnTo>
                  <a:pt x="39" y="32"/>
                </a:lnTo>
                <a:lnTo>
                  <a:pt x="39" y="33"/>
                </a:lnTo>
                <a:lnTo>
                  <a:pt x="40" y="35"/>
                </a:lnTo>
                <a:lnTo>
                  <a:pt x="40" y="36"/>
                </a:lnTo>
                <a:lnTo>
                  <a:pt x="40" y="38"/>
                </a:lnTo>
                <a:lnTo>
                  <a:pt x="40" y="40"/>
                </a:lnTo>
                <a:lnTo>
                  <a:pt x="40" y="43"/>
                </a:lnTo>
                <a:lnTo>
                  <a:pt x="8" y="43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2" y="57"/>
                </a:lnTo>
                <a:lnTo>
                  <a:pt x="24" y="57"/>
                </a:lnTo>
                <a:lnTo>
                  <a:pt x="25" y="57"/>
                </a:lnTo>
                <a:lnTo>
                  <a:pt x="27" y="56"/>
                </a:lnTo>
                <a:lnTo>
                  <a:pt x="28" y="56"/>
                </a:lnTo>
                <a:lnTo>
                  <a:pt x="29" y="55"/>
                </a:lnTo>
                <a:lnTo>
                  <a:pt x="30" y="54"/>
                </a:lnTo>
                <a:lnTo>
                  <a:pt x="31" y="53"/>
                </a:lnTo>
                <a:lnTo>
                  <a:pt x="32" y="52"/>
                </a:lnTo>
                <a:lnTo>
                  <a:pt x="33" y="49"/>
                </a:lnTo>
                <a:close/>
                <a:moveTo>
                  <a:pt x="8" y="35"/>
                </a:moveTo>
                <a:lnTo>
                  <a:pt x="33" y="35"/>
                </a:lnTo>
                <a:lnTo>
                  <a:pt x="33" y="34"/>
                </a:lnTo>
                <a:lnTo>
                  <a:pt x="33" y="33"/>
                </a:lnTo>
                <a:lnTo>
                  <a:pt x="32" y="32"/>
                </a:lnTo>
                <a:lnTo>
                  <a:pt x="32" y="30"/>
                </a:lnTo>
                <a:lnTo>
                  <a:pt x="32" y="29"/>
                </a:lnTo>
                <a:lnTo>
                  <a:pt x="31" y="29"/>
                </a:lnTo>
                <a:lnTo>
                  <a:pt x="31" y="28"/>
                </a:lnTo>
                <a:lnTo>
                  <a:pt x="30" y="27"/>
                </a:lnTo>
                <a:lnTo>
                  <a:pt x="29" y="27"/>
                </a:lnTo>
                <a:lnTo>
                  <a:pt x="28" y="26"/>
                </a:lnTo>
                <a:lnTo>
                  <a:pt x="27" y="25"/>
                </a:lnTo>
                <a:lnTo>
                  <a:pt x="26" y="25"/>
                </a:lnTo>
                <a:lnTo>
                  <a:pt x="25" y="24"/>
                </a:lnTo>
                <a:lnTo>
                  <a:pt x="24" y="24"/>
                </a:lnTo>
                <a:lnTo>
                  <a:pt x="23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6" y="25"/>
                </a:lnTo>
                <a:lnTo>
                  <a:pt x="15" y="25"/>
                </a:lnTo>
                <a:lnTo>
                  <a:pt x="14" y="26"/>
                </a:lnTo>
                <a:lnTo>
                  <a:pt x="13" y="26"/>
                </a:lnTo>
                <a:lnTo>
                  <a:pt x="12" y="27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0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close/>
                <a:moveTo>
                  <a:pt x="15" y="13"/>
                </a:moveTo>
                <a:lnTo>
                  <a:pt x="20" y="0"/>
                </a:lnTo>
                <a:lnTo>
                  <a:pt x="30" y="0"/>
                </a:lnTo>
                <a:lnTo>
                  <a:pt x="20" y="13"/>
                </a:lnTo>
                <a:lnTo>
                  <a:pt x="15" y="1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8" name="Freeform 1938"/>
          <p:cNvSpPr>
            <a:spLocks noChangeAspect="1" noEditPoints="1"/>
          </p:cNvSpPr>
          <p:nvPr/>
        </p:nvSpPr>
        <p:spPr bwMode="auto">
          <a:xfrm>
            <a:off x="6324600" y="3919538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1" y="64"/>
                </a:moveTo>
                <a:lnTo>
                  <a:pt x="31" y="57"/>
                </a:lnTo>
                <a:lnTo>
                  <a:pt x="30" y="57"/>
                </a:lnTo>
                <a:lnTo>
                  <a:pt x="30" y="58"/>
                </a:ln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6" y="62"/>
                </a:lnTo>
                <a:lnTo>
                  <a:pt x="25" y="64"/>
                </a:lnTo>
                <a:lnTo>
                  <a:pt x="23" y="65"/>
                </a:lnTo>
                <a:lnTo>
                  <a:pt x="22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3" y="64"/>
                </a:lnTo>
                <a:lnTo>
                  <a:pt x="12" y="62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9" y="60"/>
                </a:lnTo>
                <a:lnTo>
                  <a:pt x="8" y="60"/>
                </a:lnTo>
                <a:lnTo>
                  <a:pt x="7" y="59"/>
                </a:lnTo>
                <a:lnTo>
                  <a:pt x="6" y="58"/>
                </a:lnTo>
                <a:lnTo>
                  <a:pt x="6" y="57"/>
                </a:lnTo>
                <a:lnTo>
                  <a:pt x="5" y="57"/>
                </a:lnTo>
                <a:lnTo>
                  <a:pt x="4" y="56"/>
                </a:lnTo>
                <a:lnTo>
                  <a:pt x="4" y="55"/>
                </a:lnTo>
                <a:lnTo>
                  <a:pt x="3" y="52"/>
                </a:lnTo>
                <a:lnTo>
                  <a:pt x="3" y="51"/>
                </a:lnTo>
                <a:lnTo>
                  <a:pt x="1" y="50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3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3"/>
                </a:lnTo>
                <a:lnTo>
                  <a:pt x="6" y="22"/>
                </a:lnTo>
                <a:lnTo>
                  <a:pt x="6" y="21"/>
                </a:lnTo>
                <a:lnTo>
                  <a:pt x="7" y="20"/>
                </a:lnTo>
                <a:lnTo>
                  <a:pt x="8" y="19"/>
                </a:lnTo>
                <a:lnTo>
                  <a:pt x="9" y="19"/>
                </a:lnTo>
                <a:lnTo>
                  <a:pt x="10" y="18"/>
                </a:lnTo>
                <a:lnTo>
                  <a:pt x="11" y="18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6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3" y="16"/>
                </a:lnTo>
                <a:lnTo>
                  <a:pt x="25" y="17"/>
                </a:lnTo>
                <a:lnTo>
                  <a:pt x="26" y="18"/>
                </a:lnTo>
                <a:lnTo>
                  <a:pt x="28" y="19"/>
                </a:lnTo>
                <a:lnTo>
                  <a:pt x="29" y="20"/>
                </a:lnTo>
                <a:lnTo>
                  <a:pt x="30" y="21"/>
                </a:lnTo>
                <a:lnTo>
                  <a:pt x="31" y="22"/>
                </a:lnTo>
                <a:lnTo>
                  <a:pt x="31" y="23"/>
                </a:lnTo>
                <a:lnTo>
                  <a:pt x="31" y="0"/>
                </a:lnTo>
                <a:lnTo>
                  <a:pt x="38" y="0"/>
                </a:lnTo>
                <a:lnTo>
                  <a:pt x="38" y="64"/>
                </a:lnTo>
                <a:lnTo>
                  <a:pt x="31" y="64"/>
                </a:lnTo>
                <a:close/>
                <a:moveTo>
                  <a:pt x="8" y="40"/>
                </a:moveTo>
                <a:lnTo>
                  <a:pt x="8" y="42"/>
                </a:lnTo>
                <a:lnTo>
                  <a:pt x="8" y="45"/>
                </a:lnTo>
                <a:lnTo>
                  <a:pt x="8" y="46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1" y="51"/>
                </a:lnTo>
                <a:lnTo>
                  <a:pt x="11" y="52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6"/>
                </a:lnTo>
                <a:lnTo>
                  <a:pt x="24" y="56"/>
                </a:lnTo>
                <a:lnTo>
                  <a:pt x="25" y="56"/>
                </a:lnTo>
                <a:lnTo>
                  <a:pt x="26" y="55"/>
                </a:lnTo>
                <a:lnTo>
                  <a:pt x="27" y="54"/>
                </a:lnTo>
                <a:lnTo>
                  <a:pt x="28" y="52"/>
                </a:lnTo>
                <a:lnTo>
                  <a:pt x="29" y="51"/>
                </a:lnTo>
                <a:lnTo>
                  <a:pt x="29" y="50"/>
                </a:lnTo>
                <a:lnTo>
                  <a:pt x="30" y="49"/>
                </a:lnTo>
                <a:lnTo>
                  <a:pt x="30" y="48"/>
                </a:lnTo>
                <a:lnTo>
                  <a:pt x="31" y="47"/>
                </a:lnTo>
                <a:lnTo>
                  <a:pt x="31" y="45"/>
                </a:lnTo>
                <a:lnTo>
                  <a:pt x="31" y="42"/>
                </a:lnTo>
                <a:lnTo>
                  <a:pt x="31" y="41"/>
                </a:lnTo>
                <a:lnTo>
                  <a:pt x="31" y="40"/>
                </a:lnTo>
                <a:lnTo>
                  <a:pt x="31" y="39"/>
                </a:lnTo>
                <a:lnTo>
                  <a:pt x="31" y="37"/>
                </a:lnTo>
                <a:lnTo>
                  <a:pt x="31" y="35"/>
                </a:lnTo>
                <a:lnTo>
                  <a:pt x="30" y="33"/>
                </a:lnTo>
                <a:lnTo>
                  <a:pt x="30" y="31"/>
                </a:lnTo>
                <a:lnTo>
                  <a:pt x="29" y="30"/>
                </a:lnTo>
                <a:lnTo>
                  <a:pt x="29" y="29"/>
                </a:lnTo>
                <a:lnTo>
                  <a:pt x="28" y="28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5"/>
                </a:lnTo>
                <a:lnTo>
                  <a:pt x="22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7" y="23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0" y="29"/>
                </a:lnTo>
                <a:lnTo>
                  <a:pt x="10" y="30"/>
                </a:lnTo>
                <a:lnTo>
                  <a:pt x="9" y="31"/>
                </a:lnTo>
                <a:lnTo>
                  <a:pt x="9" y="32"/>
                </a:lnTo>
                <a:lnTo>
                  <a:pt x="8" y="35"/>
                </a:lnTo>
                <a:lnTo>
                  <a:pt x="8" y="36"/>
                </a:lnTo>
                <a:lnTo>
                  <a:pt x="8" y="38"/>
                </a:lnTo>
                <a:lnTo>
                  <a:pt x="8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49" name="Freeform 1939"/>
          <p:cNvSpPr>
            <a:spLocks noChangeAspect="1" noEditPoints="1"/>
          </p:cNvSpPr>
          <p:nvPr/>
        </p:nvSpPr>
        <p:spPr bwMode="auto">
          <a:xfrm>
            <a:off x="6345238" y="392588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7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5"/>
                </a:lnTo>
                <a:lnTo>
                  <a:pt x="29" y="46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6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7"/>
                </a:lnTo>
                <a:lnTo>
                  <a:pt x="32" y="26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6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0" name="Freeform 1940"/>
          <p:cNvSpPr>
            <a:spLocks noChangeAspect="1"/>
          </p:cNvSpPr>
          <p:nvPr/>
        </p:nvSpPr>
        <p:spPr bwMode="auto">
          <a:xfrm>
            <a:off x="6262688" y="3949700"/>
            <a:ext cx="23812" cy="26988"/>
          </a:xfrm>
          <a:custGeom>
            <a:avLst/>
            <a:gdLst>
              <a:gd name="T0" fmla="*/ 2147483646 w 51"/>
              <a:gd name="T1" fmla="*/ 2147483646 h 65"/>
              <a:gd name="T2" fmla="*/ 2147483646 w 51"/>
              <a:gd name="T3" fmla="*/ 2147483646 h 65"/>
              <a:gd name="T4" fmla="*/ 2147483646 w 51"/>
              <a:gd name="T5" fmla="*/ 2147483646 h 65"/>
              <a:gd name="T6" fmla="*/ 2147483646 w 51"/>
              <a:gd name="T7" fmla="*/ 2147483646 h 65"/>
              <a:gd name="T8" fmla="*/ 2147483646 w 51"/>
              <a:gd name="T9" fmla="*/ 2147483646 h 65"/>
              <a:gd name="T10" fmla="*/ 2147483646 w 51"/>
              <a:gd name="T11" fmla="*/ 2147483646 h 65"/>
              <a:gd name="T12" fmla="*/ 2147483646 w 51"/>
              <a:gd name="T13" fmla="*/ 2147483646 h 65"/>
              <a:gd name="T14" fmla="*/ 2147483646 w 51"/>
              <a:gd name="T15" fmla="*/ 2147483646 h 65"/>
              <a:gd name="T16" fmla="*/ 2147483646 w 51"/>
              <a:gd name="T17" fmla="*/ 2147483646 h 65"/>
              <a:gd name="T18" fmla="*/ 2147483646 w 51"/>
              <a:gd name="T19" fmla="*/ 2147483646 h 65"/>
              <a:gd name="T20" fmla="*/ 2147483646 w 51"/>
              <a:gd name="T21" fmla="*/ 2147483646 h 65"/>
              <a:gd name="T22" fmla="*/ 2147483646 w 51"/>
              <a:gd name="T23" fmla="*/ 2147483646 h 65"/>
              <a:gd name="T24" fmla="*/ 2147483646 w 51"/>
              <a:gd name="T25" fmla="*/ 2147483646 h 65"/>
              <a:gd name="T26" fmla="*/ 2147483646 w 51"/>
              <a:gd name="T27" fmla="*/ 2147483646 h 65"/>
              <a:gd name="T28" fmla="*/ 2147483646 w 51"/>
              <a:gd name="T29" fmla="*/ 2147483646 h 65"/>
              <a:gd name="T30" fmla="*/ 0 w 51"/>
              <a:gd name="T31" fmla="*/ 2147483646 h 65"/>
              <a:gd name="T32" fmla="*/ 0 w 51"/>
              <a:gd name="T33" fmla="*/ 2147483646 h 65"/>
              <a:gd name="T34" fmla="*/ 0 w 51"/>
              <a:gd name="T35" fmla="*/ 2147483646 h 65"/>
              <a:gd name="T36" fmla="*/ 0 w 51"/>
              <a:gd name="T37" fmla="*/ 2147483646 h 65"/>
              <a:gd name="T38" fmla="*/ 2147483646 w 51"/>
              <a:gd name="T39" fmla="*/ 2147483646 h 65"/>
              <a:gd name="T40" fmla="*/ 2147483646 w 51"/>
              <a:gd name="T41" fmla="*/ 2147483646 h 65"/>
              <a:gd name="T42" fmla="*/ 2147483646 w 51"/>
              <a:gd name="T43" fmla="*/ 2147483646 h 65"/>
              <a:gd name="T44" fmla="*/ 2147483646 w 51"/>
              <a:gd name="T45" fmla="*/ 2147483646 h 65"/>
              <a:gd name="T46" fmla="*/ 2147483646 w 51"/>
              <a:gd name="T47" fmla="*/ 2147483646 h 65"/>
              <a:gd name="T48" fmla="*/ 2147483646 w 51"/>
              <a:gd name="T49" fmla="*/ 2147483646 h 65"/>
              <a:gd name="T50" fmla="*/ 2147483646 w 51"/>
              <a:gd name="T51" fmla="*/ 0 h 65"/>
              <a:gd name="T52" fmla="*/ 2147483646 w 51"/>
              <a:gd name="T53" fmla="*/ 0 h 65"/>
              <a:gd name="T54" fmla="*/ 2147483646 w 51"/>
              <a:gd name="T55" fmla="*/ 0 h 65"/>
              <a:gd name="T56" fmla="*/ 2147483646 w 51"/>
              <a:gd name="T57" fmla="*/ 2147483646 h 65"/>
              <a:gd name="T58" fmla="*/ 2147483646 w 51"/>
              <a:gd name="T59" fmla="*/ 2147483646 h 65"/>
              <a:gd name="T60" fmla="*/ 2147483646 w 51"/>
              <a:gd name="T61" fmla="*/ 2147483646 h 65"/>
              <a:gd name="T62" fmla="*/ 2147483646 w 51"/>
              <a:gd name="T63" fmla="*/ 2147483646 h 65"/>
              <a:gd name="T64" fmla="*/ 2147483646 w 51"/>
              <a:gd name="T65" fmla="*/ 2147483646 h 65"/>
              <a:gd name="T66" fmla="*/ 2147483646 w 51"/>
              <a:gd name="T67" fmla="*/ 2147483646 h 65"/>
              <a:gd name="T68" fmla="*/ 2147483646 w 51"/>
              <a:gd name="T69" fmla="*/ 2147483646 h 65"/>
              <a:gd name="T70" fmla="*/ 2147483646 w 51"/>
              <a:gd name="T71" fmla="*/ 2147483646 h 65"/>
              <a:gd name="T72" fmla="*/ 2147483646 w 51"/>
              <a:gd name="T73" fmla="*/ 2147483646 h 65"/>
              <a:gd name="T74" fmla="*/ 2147483646 w 51"/>
              <a:gd name="T75" fmla="*/ 2147483646 h 65"/>
              <a:gd name="T76" fmla="*/ 2147483646 w 51"/>
              <a:gd name="T77" fmla="*/ 2147483646 h 65"/>
              <a:gd name="T78" fmla="*/ 2147483646 w 51"/>
              <a:gd name="T79" fmla="*/ 2147483646 h 65"/>
              <a:gd name="T80" fmla="*/ 2147483646 w 51"/>
              <a:gd name="T81" fmla="*/ 2147483646 h 65"/>
              <a:gd name="T82" fmla="*/ 2147483646 w 51"/>
              <a:gd name="T83" fmla="*/ 2147483646 h 65"/>
              <a:gd name="T84" fmla="*/ 2147483646 w 51"/>
              <a:gd name="T85" fmla="*/ 2147483646 h 65"/>
              <a:gd name="T86" fmla="*/ 2147483646 w 51"/>
              <a:gd name="T87" fmla="*/ 2147483646 h 65"/>
              <a:gd name="T88" fmla="*/ 2147483646 w 51"/>
              <a:gd name="T89" fmla="*/ 2147483646 h 65"/>
              <a:gd name="T90" fmla="*/ 2147483646 w 51"/>
              <a:gd name="T91" fmla="*/ 2147483646 h 65"/>
              <a:gd name="T92" fmla="*/ 2147483646 w 51"/>
              <a:gd name="T93" fmla="*/ 2147483646 h 65"/>
              <a:gd name="T94" fmla="*/ 2147483646 w 51"/>
              <a:gd name="T95" fmla="*/ 2147483646 h 65"/>
              <a:gd name="T96" fmla="*/ 2147483646 w 51"/>
              <a:gd name="T97" fmla="*/ 2147483646 h 65"/>
              <a:gd name="T98" fmla="*/ 2147483646 w 51"/>
              <a:gd name="T99" fmla="*/ 2147483646 h 65"/>
              <a:gd name="T100" fmla="*/ 2147483646 w 51"/>
              <a:gd name="T101" fmla="*/ 2147483646 h 65"/>
              <a:gd name="T102" fmla="*/ 2147483646 w 51"/>
              <a:gd name="T103" fmla="*/ 2147483646 h 65"/>
              <a:gd name="T104" fmla="*/ 2147483646 w 51"/>
              <a:gd name="T105" fmla="*/ 2147483646 h 65"/>
              <a:gd name="T106" fmla="*/ 2147483646 w 51"/>
              <a:gd name="T107" fmla="*/ 2147483646 h 65"/>
              <a:gd name="T108" fmla="*/ 2147483646 w 51"/>
              <a:gd name="T109" fmla="*/ 2147483646 h 65"/>
              <a:gd name="T110" fmla="*/ 2147483646 w 51"/>
              <a:gd name="T111" fmla="*/ 2147483646 h 65"/>
              <a:gd name="T112" fmla="*/ 2147483646 w 51"/>
              <a:gd name="T113" fmla="*/ 2147483646 h 65"/>
              <a:gd name="T114" fmla="*/ 2147483646 w 51"/>
              <a:gd name="T115" fmla="*/ 2147483646 h 65"/>
              <a:gd name="T116" fmla="*/ 2147483646 w 51"/>
              <a:gd name="T117" fmla="*/ 2147483646 h 65"/>
              <a:gd name="T118" fmla="*/ 2147483646 w 51"/>
              <a:gd name="T119" fmla="*/ 2147483646 h 65"/>
              <a:gd name="T120" fmla="*/ 2147483646 w 51"/>
              <a:gd name="T121" fmla="*/ 2147483646 h 65"/>
              <a:gd name="T122" fmla="*/ 2147483646 w 51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1"/>
              <a:gd name="T187" fmla="*/ 0 h 65"/>
              <a:gd name="T188" fmla="*/ 51 w 51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1" h="65">
                <a:moveTo>
                  <a:pt x="43" y="42"/>
                </a:moveTo>
                <a:lnTo>
                  <a:pt x="51" y="44"/>
                </a:lnTo>
                <a:lnTo>
                  <a:pt x="50" y="47"/>
                </a:lnTo>
                <a:lnTo>
                  <a:pt x="50" y="48"/>
                </a:lnTo>
                <a:lnTo>
                  <a:pt x="50" y="49"/>
                </a:lnTo>
                <a:lnTo>
                  <a:pt x="49" y="51"/>
                </a:lnTo>
                <a:lnTo>
                  <a:pt x="48" y="53"/>
                </a:lnTo>
                <a:lnTo>
                  <a:pt x="47" y="55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6" y="63"/>
                </a:lnTo>
                <a:lnTo>
                  <a:pt x="35" y="64"/>
                </a:lnTo>
                <a:lnTo>
                  <a:pt x="34" y="64"/>
                </a:lnTo>
                <a:lnTo>
                  <a:pt x="33" y="64"/>
                </a:lnTo>
                <a:lnTo>
                  <a:pt x="31" y="65"/>
                </a:lnTo>
                <a:lnTo>
                  <a:pt x="30" y="65"/>
                </a:lnTo>
                <a:lnTo>
                  <a:pt x="29" y="65"/>
                </a:lnTo>
                <a:lnTo>
                  <a:pt x="27" y="65"/>
                </a:lnTo>
                <a:lnTo>
                  <a:pt x="26" y="65"/>
                </a:lnTo>
                <a:lnTo>
                  <a:pt x="25" y="65"/>
                </a:lnTo>
                <a:lnTo>
                  <a:pt x="23" y="65"/>
                </a:lnTo>
                <a:lnTo>
                  <a:pt x="22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6" y="64"/>
                </a:lnTo>
                <a:lnTo>
                  <a:pt x="14" y="63"/>
                </a:lnTo>
                <a:lnTo>
                  <a:pt x="13" y="62"/>
                </a:lnTo>
                <a:lnTo>
                  <a:pt x="11" y="61"/>
                </a:lnTo>
                <a:lnTo>
                  <a:pt x="10" y="60"/>
                </a:lnTo>
                <a:lnTo>
                  <a:pt x="9" y="59"/>
                </a:lnTo>
                <a:lnTo>
                  <a:pt x="8" y="58"/>
                </a:lnTo>
                <a:lnTo>
                  <a:pt x="7" y="57"/>
                </a:lnTo>
                <a:lnTo>
                  <a:pt x="6" y="54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8" y="8"/>
                </a:lnTo>
                <a:lnTo>
                  <a:pt x="9" y="6"/>
                </a:lnTo>
                <a:lnTo>
                  <a:pt x="10" y="5"/>
                </a:lnTo>
                <a:lnTo>
                  <a:pt x="11" y="4"/>
                </a:lnTo>
                <a:lnTo>
                  <a:pt x="13" y="3"/>
                </a:lnTo>
                <a:lnTo>
                  <a:pt x="14" y="3"/>
                </a:lnTo>
                <a:lnTo>
                  <a:pt x="16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0"/>
                </a:lnTo>
                <a:lnTo>
                  <a:pt x="33" y="1"/>
                </a:lnTo>
                <a:lnTo>
                  <a:pt x="34" y="1"/>
                </a:lnTo>
                <a:lnTo>
                  <a:pt x="35" y="1"/>
                </a:lnTo>
                <a:lnTo>
                  <a:pt x="36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6"/>
                </a:lnTo>
                <a:lnTo>
                  <a:pt x="44" y="6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1"/>
                </a:lnTo>
                <a:lnTo>
                  <a:pt x="48" y="12"/>
                </a:lnTo>
                <a:lnTo>
                  <a:pt x="49" y="14"/>
                </a:lnTo>
                <a:lnTo>
                  <a:pt x="49" y="16"/>
                </a:lnTo>
                <a:lnTo>
                  <a:pt x="50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6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6" y="12"/>
                </a:lnTo>
                <a:lnTo>
                  <a:pt x="36" y="11"/>
                </a:lnTo>
                <a:lnTo>
                  <a:pt x="35" y="10"/>
                </a:lnTo>
                <a:lnTo>
                  <a:pt x="34" y="10"/>
                </a:lnTo>
                <a:lnTo>
                  <a:pt x="33" y="9"/>
                </a:lnTo>
                <a:lnTo>
                  <a:pt x="32" y="9"/>
                </a:lnTo>
                <a:lnTo>
                  <a:pt x="31" y="8"/>
                </a:lnTo>
                <a:lnTo>
                  <a:pt x="29" y="8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5" y="11"/>
                </a:lnTo>
                <a:lnTo>
                  <a:pt x="14" y="12"/>
                </a:lnTo>
                <a:lnTo>
                  <a:pt x="14" y="13"/>
                </a:lnTo>
                <a:lnTo>
                  <a:pt x="13" y="14"/>
                </a:lnTo>
                <a:lnTo>
                  <a:pt x="12" y="15"/>
                </a:lnTo>
                <a:lnTo>
                  <a:pt x="11" y="16"/>
                </a:lnTo>
                <a:lnTo>
                  <a:pt x="11" y="18"/>
                </a:lnTo>
                <a:lnTo>
                  <a:pt x="10" y="19"/>
                </a:lnTo>
                <a:lnTo>
                  <a:pt x="10" y="20"/>
                </a:lnTo>
                <a:lnTo>
                  <a:pt x="9" y="22"/>
                </a:lnTo>
                <a:lnTo>
                  <a:pt x="9" y="23"/>
                </a:lnTo>
                <a:lnTo>
                  <a:pt x="9" y="24"/>
                </a:lnTo>
                <a:lnTo>
                  <a:pt x="8" y="26"/>
                </a:lnTo>
                <a:lnTo>
                  <a:pt x="8" y="28"/>
                </a:lnTo>
                <a:lnTo>
                  <a:pt x="8" y="29"/>
                </a:lnTo>
                <a:lnTo>
                  <a:pt x="8" y="31"/>
                </a:lnTo>
                <a:lnTo>
                  <a:pt x="8" y="32"/>
                </a:lnTo>
                <a:lnTo>
                  <a:pt x="8" y="35"/>
                </a:lnTo>
                <a:lnTo>
                  <a:pt x="8" y="38"/>
                </a:lnTo>
                <a:lnTo>
                  <a:pt x="8" y="40"/>
                </a:lnTo>
                <a:lnTo>
                  <a:pt x="9" y="41"/>
                </a:lnTo>
                <a:lnTo>
                  <a:pt x="9" y="43"/>
                </a:lnTo>
                <a:lnTo>
                  <a:pt x="10" y="44"/>
                </a:lnTo>
                <a:lnTo>
                  <a:pt x="10" y="45"/>
                </a:lnTo>
                <a:lnTo>
                  <a:pt x="11" y="48"/>
                </a:lnTo>
                <a:lnTo>
                  <a:pt x="11" y="49"/>
                </a:lnTo>
                <a:lnTo>
                  <a:pt x="12" y="50"/>
                </a:lnTo>
                <a:lnTo>
                  <a:pt x="13" y="51"/>
                </a:lnTo>
                <a:lnTo>
                  <a:pt x="13" y="52"/>
                </a:lnTo>
                <a:lnTo>
                  <a:pt x="14" y="53"/>
                </a:lnTo>
                <a:lnTo>
                  <a:pt x="15" y="54"/>
                </a:lnTo>
                <a:lnTo>
                  <a:pt x="16" y="54"/>
                </a:lnTo>
                <a:lnTo>
                  <a:pt x="18" y="55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29" y="58"/>
                </a:lnTo>
                <a:lnTo>
                  <a:pt x="31" y="57"/>
                </a:lnTo>
                <a:lnTo>
                  <a:pt x="32" y="57"/>
                </a:lnTo>
                <a:lnTo>
                  <a:pt x="33" y="57"/>
                </a:lnTo>
                <a:lnTo>
                  <a:pt x="34" y="55"/>
                </a:lnTo>
                <a:lnTo>
                  <a:pt x="35" y="54"/>
                </a:lnTo>
                <a:lnTo>
                  <a:pt x="36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5"/>
                </a:lnTo>
                <a:lnTo>
                  <a:pt x="43" y="44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1" name="Freeform 1941"/>
          <p:cNvSpPr>
            <a:spLocks noChangeAspect="1" noEditPoints="1"/>
          </p:cNvSpPr>
          <p:nvPr/>
        </p:nvSpPr>
        <p:spPr bwMode="auto">
          <a:xfrm>
            <a:off x="6288088" y="3956050"/>
            <a:ext cx="20637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6" y="21"/>
                </a:lnTo>
                <a:lnTo>
                  <a:pt x="19" y="21"/>
                </a:lnTo>
                <a:lnTo>
                  <a:pt x="21" y="21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1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1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1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2" name="Freeform 1942"/>
          <p:cNvSpPr>
            <a:spLocks noChangeAspect="1"/>
          </p:cNvSpPr>
          <p:nvPr/>
        </p:nvSpPr>
        <p:spPr bwMode="auto">
          <a:xfrm>
            <a:off x="6311900" y="3954463"/>
            <a:ext cx="25400" cy="20637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2"/>
                </a:lnTo>
                <a:lnTo>
                  <a:pt x="16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2"/>
                </a:lnTo>
                <a:lnTo>
                  <a:pt x="40" y="2"/>
                </a:lnTo>
                <a:lnTo>
                  <a:pt x="41" y="2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50" y="0"/>
                </a:lnTo>
                <a:lnTo>
                  <a:pt x="51" y="2"/>
                </a:lnTo>
                <a:lnTo>
                  <a:pt x="52" y="2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2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2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1"/>
                </a:lnTo>
                <a:lnTo>
                  <a:pt x="33" y="22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2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3" name="Freeform 1943"/>
          <p:cNvSpPr>
            <a:spLocks noChangeAspect="1" noEditPoints="1"/>
          </p:cNvSpPr>
          <p:nvPr/>
        </p:nvSpPr>
        <p:spPr bwMode="auto">
          <a:xfrm>
            <a:off x="6342063" y="3956050"/>
            <a:ext cx="17462" cy="26988"/>
          </a:xfrm>
          <a:custGeom>
            <a:avLst/>
            <a:gdLst>
              <a:gd name="T0" fmla="*/ 2147483646 w 38"/>
              <a:gd name="T1" fmla="*/ 2147483646 h 66"/>
              <a:gd name="T2" fmla="*/ 2147483646 w 38"/>
              <a:gd name="T3" fmla="*/ 2147483646 h 66"/>
              <a:gd name="T4" fmla="*/ 2147483646 w 38"/>
              <a:gd name="T5" fmla="*/ 2147483646 h 66"/>
              <a:gd name="T6" fmla="*/ 2147483646 w 38"/>
              <a:gd name="T7" fmla="*/ 0 h 66"/>
              <a:gd name="T8" fmla="*/ 2147483646 w 38"/>
              <a:gd name="T9" fmla="*/ 0 h 66"/>
              <a:gd name="T10" fmla="*/ 2147483646 w 38"/>
              <a:gd name="T11" fmla="*/ 0 h 66"/>
              <a:gd name="T12" fmla="*/ 2147483646 w 38"/>
              <a:gd name="T13" fmla="*/ 2147483646 h 66"/>
              <a:gd name="T14" fmla="*/ 2147483646 w 38"/>
              <a:gd name="T15" fmla="*/ 2147483646 h 66"/>
              <a:gd name="T16" fmla="*/ 2147483646 w 38"/>
              <a:gd name="T17" fmla="*/ 2147483646 h 66"/>
              <a:gd name="T18" fmla="*/ 2147483646 w 38"/>
              <a:gd name="T19" fmla="*/ 2147483646 h 66"/>
              <a:gd name="T20" fmla="*/ 2147483646 w 38"/>
              <a:gd name="T21" fmla="*/ 2147483646 h 66"/>
              <a:gd name="T22" fmla="*/ 2147483646 w 38"/>
              <a:gd name="T23" fmla="*/ 2147483646 h 66"/>
              <a:gd name="T24" fmla="*/ 2147483646 w 38"/>
              <a:gd name="T25" fmla="*/ 2147483646 h 66"/>
              <a:gd name="T26" fmla="*/ 2147483646 w 38"/>
              <a:gd name="T27" fmla="*/ 2147483646 h 66"/>
              <a:gd name="T28" fmla="*/ 2147483646 w 38"/>
              <a:gd name="T29" fmla="*/ 2147483646 h 66"/>
              <a:gd name="T30" fmla="*/ 2147483646 w 38"/>
              <a:gd name="T31" fmla="*/ 2147483646 h 66"/>
              <a:gd name="T32" fmla="*/ 2147483646 w 38"/>
              <a:gd name="T33" fmla="*/ 2147483646 h 66"/>
              <a:gd name="T34" fmla="*/ 2147483646 w 38"/>
              <a:gd name="T35" fmla="*/ 2147483646 h 66"/>
              <a:gd name="T36" fmla="*/ 2147483646 w 38"/>
              <a:gd name="T37" fmla="*/ 2147483646 h 66"/>
              <a:gd name="T38" fmla="*/ 2147483646 w 38"/>
              <a:gd name="T39" fmla="*/ 2147483646 h 66"/>
              <a:gd name="T40" fmla="*/ 2147483646 w 38"/>
              <a:gd name="T41" fmla="*/ 2147483646 h 66"/>
              <a:gd name="T42" fmla="*/ 2147483646 w 38"/>
              <a:gd name="T43" fmla="*/ 2147483646 h 66"/>
              <a:gd name="T44" fmla="*/ 2147483646 w 38"/>
              <a:gd name="T45" fmla="*/ 2147483646 h 66"/>
              <a:gd name="T46" fmla="*/ 2147483646 w 38"/>
              <a:gd name="T47" fmla="*/ 2147483646 h 66"/>
              <a:gd name="T48" fmla="*/ 2147483646 w 38"/>
              <a:gd name="T49" fmla="*/ 2147483646 h 66"/>
              <a:gd name="T50" fmla="*/ 2147483646 w 38"/>
              <a:gd name="T51" fmla="*/ 2147483646 h 66"/>
              <a:gd name="T52" fmla="*/ 2147483646 w 38"/>
              <a:gd name="T53" fmla="*/ 2147483646 h 66"/>
              <a:gd name="T54" fmla="*/ 2147483646 w 38"/>
              <a:gd name="T55" fmla="*/ 2147483646 h 66"/>
              <a:gd name="T56" fmla="*/ 2147483646 w 38"/>
              <a:gd name="T57" fmla="*/ 2147483646 h 66"/>
              <a:gd name="T58" fmla="*/ 2147483646 w 38"/>
              <a:gd name="T59" fmla="*/ 2147483646 h 66"/>
              <a:gd name="T60" fmla="*/ 2147483646 w 38"/>
              <a:gd name="T61" fmla="*/ 2147483646 h 66"/>
              <a:gd name="T62" fmla="*/ 2147483646 w 38"/>
              <a:gd name="T63" fmla="*/ 2147483646 h 66"/>
              <a:gd name="T64" fmla="*/ 2147483646 w 38"/>
              <a:gd name="T65" fmla="*/ 2147483646 h 66"/>
              <a:gd name="T66" fmla="*/ 2147483646 w 38"/>
              <a:gd name="T67" fmla="*/ 2147483646 h 66"/>
              <a:gd name="T68" fmla="*/ 2147483646 w 38"/>
              <a:gd name="T69" fmla="*/ 2147483646 h 66"/>
              <a:gd name="T70" fmla="*/ 2147483646 w 38"/>
              <a:gd name="T71" fmla="*/ 2147483646 h 66"/>
              <a:gd name="T72" fmla="*/ 2147483646 w 38"/>
              <a:gd name="T73" fmla="*/ 2147483646 h 66"/>
              <a:gd name="T74" fmla="*/ 2147483646 w 38"/>
              <a:gd name="T75" fmla="*/ 2147483646 h 66"/>
              <a:gd name="T76" fmla="*/ 2147483646 w 38"/>
              <a:gd name="T77" fmla="*/ 2147483646 h 66"/>
              <a:gd name="T78" fmla="*/ 2147483646 w 38"/>
              <a:gd name="T79" fmla="*/ 2147483646 h 66"/>
              <a:gd name="T80" fmla="*/ 2147483646 w 38"/>
              <a:gd name="T81" fmla="*/ 2147483646 h 66"/>
              <a:gd name="T82" fmla="*/ 2147483646 w 38"/>
              <a:gd name="T83" fmla="*/ 2147483646 h 66"/>
              <a:gd name="T84" fmla="*/ 2147483646 w 38"/>
              <a:gd name="T85" fmla="*/ 2147483646 h 66"/>
              <a:gd name="T86" fmla="*/ 2147483646 w 38"/>
              <a:gd name="T87" fmla="*/ 2147483646 h 66"/>
              <a:gd name="T88" fmla="*/ 2147483646 w 38"/>
              <a:gd name="T89" fmla="*/ 2147483646 h 66"/>
              <a:gd name="T90" fmla="*/ 2147483646 w 38"/>
              <a:gd name="T91" fmla="*/ 2147483646 h 66"/>
              <a:gd name="T92" fmla="*/ 2147483646 w 38"/>
              <a:gd name="T93" fmla="*/ 2147483646 h 6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6"/>
              <a:gd name="T143" fmla="*/ 38 w 38"/>
              <a:gd name="T144" fmla="*/ 66 h 66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6">
                <a:moveTo>
                  <a:pt x="0" y="66"/>
                </a:moveTo>
                <a:lnTo>
                  <a:pt x="0" y="2"/>
                </a:lnTo>
                <a:lnTo>
                  <a:pt x="8" y="2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0" y="5"/>
                </a:lnTo>
                <a:lnTo>
                  <a:pt x="12" y="4"/>
                </a:lnTo>
                <a:lnTo>
                  <a:pt x="13" y="3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5" y="0"/>
                </a:lnTo>
                <a:lnTo>
                  <a:pt x="26" y="2"/>
                </a:lnTo>
                <a:lnTo>
                  <a:pt x="27" y="2"/>
                </a:lnTo>
                <a:lnTo>
                  <a:pt x="28" y="3"/>
                </a:lnTo>
                <a:lnTo>
                  <a:pt x="29" y="3"/>
                </a:lnTo>
                <a:lnTo>
                  <a:pt x="30" y="4"/>
                </a:lnTo>
                <a:lnTo>
                  <a:pt x="31" y="5"/>
                </a:lnTo>
                <a:lnTo>
                  <a:pt x="32" y="5"/>
                </a:lnTo>
                <a:lnTo>
                  <a:pt x="33" y="7"/>
                </a:lnTo>
                <a:lnTo>
                  <a:pt x="34" y="8"/>
                </a:lnTo>
                <a:lnTo>
                  <a:pt x="35" y="9"/>
                </a:lnTo>
                <a:lnTo>
                  <a:pt x="35" y="10"/>
                </a:lnTo>
                <a:lnTo>
                  <a:pt x="36" y="13"/>
                </a:lnTo>
                <a:lnTo>
                  <a:pt x="36" y="14"/>
                </a:lnTo>
                <a:lnTo>
                  <a:pt x="37" y="15"/>
                </a:lnTo>
                <a:lnTo>
                  <a:pt x="37" y="17"/>
                </a:lnTo>
                <a:lnTo>
                  <a:pt x="37" y="18"/>
                </a:lnTo>
                <a:lnTo>
                  <a:pt x="38" y="19"/>
                </a:lnTo>
                <a:lnTo>
                  <a:pt x="38" y="22"/>
                </a:lnTo>
                <a:lnTo>
                  <a:pt x="38" y="23"/>
                </a:lnTo>
                <a:lnTo>
                  <a:pt x="38" y="25"/>
                </a:lnTo>
                <a:lnTo>
                  <a:pt x="38" y="26"/>
                </a:lnTo>
                <a:lnTo>
                  <a:pt x="38" y="28"/>
                </a:lnTo>
                <a:lnTo>
                  <a:pt x="38" y="29"/>
                </a:lnTo>
                <a:lnTo>
                  <a:pt x="37" y="32"/>
                </a:lnTo>
                <a:lnTo>
                  <a:pt x="37" y="33"/>
                </a:lnTo>
                <a:lnTo>
                  <a:pt x="37" y="35"/>
                </a:lnTo>
                <a:lnTo>
                  <a:pt x="36" y="36"/>
                </a:lnTo>
                <a:lnTo>
                  <a:pt x="36" y="37"/>
                </a:lnTo>
                <a:lnTo>
                  <a:pt x="35" y="39"/>
                </a:lnTo>
                <a:lnTo>
                  <a:pt x="34" y="41"/>
                </a:lnTo>
                <a:lnTo>
                  <a:pt x="34" y="42"/>
                </a:lnTo>
                <a:lnTo>
                  <a:pt x="33" y="43"/>
                </a:lnTo>
                <a:lnTo>
                  <a:pt x="32" y="44"/>
                </a:lnTo>
                <a:lnTo>
                  <a:pt x="31" y="45"/>
                </a:lnTo>
                <a:lnTo>
                  <a:pt x="30" y="46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1" y="46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8" y="66"/>
                </a:lnTo>
                <a:lnTo>
                  <a:pt x="0" y="66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1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1"/>
                </a:lnTo>
                <a:lnTo>
                  <a:pt x="23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1"/>
                </a:lnTo>
                <a:lnTo>
                  <a:pt x="31" y="28"/>
                </a:lnTo>
                <a:lnTo>
                  <a:pt x="31" y="27"/>
                </a:lnTo>
                <a:lnTo>
                  <a:pt x="31" y="25"/>
                </a:lnTo>
                <a:lnTo>
                  <a:pt x="31" y="24"/>
                </a:lnTo>
                <a:lnTo>
                  <a:pt x="31" y="23"/>
                </a:lnTo>
                <a:lnTo>
                  <a:pt x="31" y="21"/>
                </a:lnTo>
                <a:lnTo>
                  <a:pt x="31" y="19"/>
                </a:lnTo>
                <a:lnTo>
                  <a:pt x="30" y="17"/>
                </a:lnTo>
                <a:lnTo>
                  <a:pt x="30" y="16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5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3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8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4" name="Freeform 1944"/>
          <p:cNvSpPr>
            <a:spLocks noChangeAspect="1" noEditPoints="1"/>
          </p:cNvSpPr>
          <p:nvPr/>
        </p:nvSpPr>
        <p:spPr bwMode="auto">
          <a:xfrm>
            <a:off x="6361113" y="3956050"/>
            <a:ext cx="20637" cy="20638"/>
          </a:xfrm>
          <a:custGeom>
            <a:avLst/>
            <a:gdLst>
              <a:gd name="T0" fmla="*/ 2147483646 w 41"/>
              <a:gd name="T1" fmla="*/ 2147483646 h 49"/>
              <a:gd name="T2" fmla="*/ 2147483646 w 41"/>
              <a:gd name="T3" fmla="*/ 2147483646 h 49"/>
              <a:gd name="T4" fmla="*/ 2147483646 w 41"/>
              <a:gd name="T5" fmla="*/ 2147483646 h 49"/>
              <a:gd name="T6" fmla="*/ 2147483646 w 41"/>
              <a:gd name="T7" fmla="*/ 2147483646 h 49"/>
              <a:gd name="T8" fmla="*/ 2147483646 w 41"/>
              <a:gd name="T9" fmla="*/ 2147483646 h 49"/>
              <a:gd name="T10" fmla="*/ 2147483646 w 41"/>
              <a:gd name="T11" fmla="*/ 2147483646 h 49"/>
              <a:gd name="T12" fmla="*/ 2147483646 w 41"/>
              <a:gd name="T13" fmla="*/ 2147483646 h 49"/>
              <a:gd name="T14" fmla="*/ 2147483646 w 41"/>
              <a:gd name="T15" fmla="*/ 2147483646 h 49"/>
              <a:gd name="T16" fmla="*/ 2147483646 w 41"/>
              <a:gd name="T17" fmla="*/ 2147483646 h 49"/>
              <a:gd name="T18" fmla="*/ 2147483646 w 41"/>
              <a:gd name="T19" fmla="*/ 2147483646 h 49"/>
              <a:gd name="T20" fmla="*/ 2147483646 w 41"/>
              <a:gd name="T21" fmla="*/ 2147483646 h 49"/>
              <a:gd name="T22" fmla="*/ 2147483646 w 41"/>
              <a:gd name="T23" fmla="*/ 2147483646 h 49"/>
              <a:gd name="T24" fmla="*/ 2147483646 w 41"/>
              <a:gd name="T25" fmla="*/ 2147483646 h 49"/>
              <a:gd name="T26" fmla="*/ 0 w 41"/>
              <a:gd name="T27" fmla="*/ 2147483646 h 49"/>
              <a:gd name="T28" fmla="*/ 0 w 41"/>
              <a:gd name="T29" fmla="*/ 2147483646 h 49"/>
              <a:gd name="T30" fmla="*/ 0 w 41"/>
              <a:gd name="T31" fmla="*/ 2147483646 h 49"/>
              <a:gd name="T32" fmla="*/ 2147483646 w 41"/>
              <a:gd name="T33" fmla="*/ 2147483646 h 49"/>
              <a:gd name="T34" fmla="*/ 2147483646 w 41"/>
              <a:gd name="T35" fmla="*/ 2147483646 h 49"/>
              <a:gd name="T36" fmla="*/ 2147483646 w 41"/>
              <a:gd name="T37" fmla="*/ 2147483646 h 49"/>
              <a:gd name="T38" fmla="*/ 2147483646 w 41"/>
              <a:gd name="T39" fmla="*/ 2147483646 h 49"/>
              <a:gd name="T40" fmla="*/ 2147483646 w 41"/>
              <a:gd name="T41" fmla="*/ 2147483646 h 49"/>
              <a:gd name="T42" fmla="*/ 2147483646 w 41"/>
              <a:gd name="T43" fmla="*/ 0 h 49"/>
              <a:gd name="T44" fmla="*/ 2147483646 w 41"/>
              <a:gd name="T45" fmla="*/ 0 h 49"/>
              <a:gd name="T46" fmla="*/ 2147483646 w 41"/>
              <a:gd name="T47" fmla="*/ 0 h 49"/>
              <a:gd name="T48" fmla="*/ 2147483646 w 41"/>
              <a:gd name="T49" fmla="*/ 2147483646 h 49"/>
              <a:gd name="T50" fmla="*/ 2147483646 w 41"/>
              <a:gd name="T51" fmla="*/ 2147483646 h 49"/>
              <a:gd name="T52" fmla="*/ 2147483646 w 41"/>
              <a:gd name="T53" fmla="*/ 2147483646 h 49"/>
              <a:gd name="T54" fmla="*/ 2147483646 w 41"/>
              <a:gd name="T55" fmla="*/ 2147483646 h 49"/>
              <a:gd name="T56" fmla="*/ 2147483646 w 41"/>
              <a:gd name="T57" fmla="*/ 2147483646 h 49"/>
              <a:gd name="T58" fmla="*/ 2147483646 w 41"/>
              <a:gd name="T59" fmla="*/ 2147483646 h 49"/>
              <a:gd name="T60" fmla="*/ 2147483646 w 41"/>
              <a:gd name="T61" fmla="*/ 2147483646 h 49"/>
              <a:gd name="T62" fmla="*/ 2147483646 w 41"/>
              <a:gd name="T63" fmla="*/ 2147483646 h 49"/>
              <a:gd name="T64" fmla="*/ 2147483646 w 41"/>
              <a:gd name="T65" fmla="*/ 2147483646 h 49"/>
              <a:gd name="T66" fmla="*/ 2147483646 w 41"/>
              <a:gd name="T67" fmla="*/ 2147483646 h 49"/>
              <a:gd name="T68" fmla="*/ 2147483646 w 41"/>
              <a:gd name="T69" fmla="*/ 2147483646 h 49"/>
              <a:gd name="T70" fmla="*/ 2147483646 w 41"/>
              <a:gd name="T71" fmla="*/ 2147483646 h 49"/>
              <a:gd name="T72" fmla="*/ 2147483646 w 41"/>
              <a:gd name="T73" fmla="*/ 2147483646 h 49"/>
              <a:gd name="T74" fmla="*/ 2147483646 w 41"/>
              <a:gd name="T75" fmla="*/ 2147483646 h 49"/>
              <a:gd name="T76" fmla="*/ 2147483646 w 41"/>
              <a:gd name="T77" fmla="*/ 2147483646 h 49"/>
              <a:gd name="T78" fmla="*/ 2147483646 w 41"/>
              <a:gd name="T79" fmla="*/ 2147483646 h 49"/>
              <a:gd name="T80" fmla="*/ 2147483646 w 41"/>
              <a:gd name="T81" fmla="*/ 2147483646 h 49"/>
              <a:gd name="T82" fmla="*/ 2147483646 w 41"/>
              <a:gd name="T83" fmla="*/ 2147483646 h 49"/>
              <a:gd name="T84" fmla="*/ 2147483646 w 41"/>
              <a:gd name="T85" fmla="*/ 2147483646 h 49"/>
              <a:gd name="T86" fmla="*/ 2147483646 w 41"/>
              <a:gd name="T87" fmla="*/ 2147483646 h 49"/>
              <a:gd name="T88" fmla="*/ 2147483646 w 41"/>
              <a:gd name="T89" fmla="*/ 2147483646 h 49"/>
              <a:gd name="T90" fmla="*/ 2147483646 w 41"/>
              <a:gd name="T91" fmla="*/ 2147483646 h 49"/>
              <a:gd name="T92" fmla="*/ 2147483646 w 41"/>
              <a:gd name="T93" fmla="*/ 2147483646 h 49"/>
              <a:gd name="T94" fmla="*/ 2147483646 w 41"/>
              <a:gd name="T95" fmla="*/ 2147483646 h 49"/>
              <a:gd name="T96" fmla="*/ 2147483646 w 41"/>
              <a:gd name="T97" fmla="*/ 2147483646 h 49"/>
              <a:gd name="T98" fmla="*/ 2147483646 w 41"/>
              <a:gd name="T99" fmla="*/ 2147483646 h 49"/>
              <a:gd name="T100" fmla="*/ 2147483646 w 41"/>
              <a:gd name="T101" fmla="*/ 2147483646 h 49"/>
              <a:gd name="T102" fmla="*/ 2147483646 w 41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1"/>
              <a:gd name="T157" fmla="*/ 0 h 49"/>
              <a:gd name="T158" fmla="*/ 41 w 41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1" h="49">
                <a:moveTo>
                  <a:pt x="33" y="34"/>
                </a:moveTo>
                <a:lnTo>
                  <a:pt x="41" y="35"/>
                </a:lnTo>
                <a:lnTo>
                  <a:pt x="41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3" y="49"/>
                </a:lnTo>
                <a:lnTo>
                  <a:pt x="22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2" y="35"/>
                </a:lnTo>
                <a:lnTo>
                  <a:pt x="2" y="34"/>
                </a:lnTo>
                <a:lnTo>
                  <a:pt x="2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2" y="18"/>
                </a:lnTo>
                <a:lnTo>
                  <a:pt x="2" y="17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4" y="12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1" y="19"/>
                </a:lnTo>
                <a:lnTo>
                  <a:pt x="41" y="21"/>
                </a:lnTo>
                <a:lnTo>
                  <a:pt x="41" y="23"/>
                </a:lnTo>
                <a:lnTo>
                  <a:pt x="41" y="25"/>
                </a:lnTo>
                <a:lnTo>
                  <a:pt x="41" y="2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2" y="42"/>
                </a:lnTo>
                <a:lnTo>
                  <a:pt x="24" y="42"/>
                </a:lnTo>
                <a:lnTo>
                  <a:pt x="25" y="42"/>
                </a:lnTo>
                <a:lnTo>
                  <a:pt x="27" y="41"/>
                </a:lnTo>
                <a:lnTo>
                  <a:pt x="28" y="41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5" name="Freeform 1945"/>
          <p:cNvSpPr>
            <a:spLocks noChangeAspect="1"/>
          </p:cNvSpPr>
          <p:nvPr/>
        </p:nvSpPr>
        <p:spPr bwMode="auto">
          <a:xfrm>
            <a:off x="6383338" y="3956050"/>
            <a:ext cx="15875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1"/>
                </a:lnTo>
                <a:lnTo>
                  <a:pt x="13" y="41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1"/>
                </a:lnTo>
                <a:lnTo>
                  <a:pt x="25" y="41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2"/>
                </a:lnTo>
                <a:lnTo>
                  <a:pt x="24" y="31"/>
                </a:lnTo>
                <a:lnTo>
                  <a:pt x="23" y="31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2"/>
                </a:lnTo>
                <a:lnTo>
                  <a:pt x="3" y="21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2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0"/>
                </a:lnTo>
                <a:lnTo>
                  <a:pt x="13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2"/>
                </a:lnTo>
                <a:lnTo>
                  <a:pt x="23" y="2"/>
                </a:lnTo>
                <a:lnTo>
                  <a:pt x="25" y="2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2"/>
                </a:lnTo>
                <a:lnTo>
                  <a:pt x="33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2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8" y="19"/>
                </a:lnTo>
                <a:lnTo>
                  <a:pt x="21" y="21"/>
                </a:lnTo>
                <a:lnTo>
                  <a:pt x="24" y="22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5" y="29"/>
                </a:lnTo>
                <a:lnTo>
                  <a:pt x="36" y="31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1"/>
                </a:lnTo>
                <a:lnTo>
                  <a:pt x="33" y="42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1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6" name="Freeform 1946"/>
          <p:cNvSpPr>
            <a:spLocks noChangeAspect="1"/>
          </p:cNvSpPr>
          <p:nvPr/>
        </p:nvSpPr>
        <p:spPr bwMode="auto">
          <a:xfrm>
            <a:off x="6400800" y="3951288"/>
            <a:ext cx="11113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6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3"/>
                </a:lnTo>
                <a:lnTo>
                  <a:pt x="10" y="62"/>
                </a:lnTo>
                <a:lnTo>
                  <a:pt x="9" y="62"/>
                </a:lnTo>
                <a:lnTo>
                  <a:pt x="8" y="61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6"/>
                </a:lnTo>
                <a:lnTo>
                  <a:pt x="5" y="16"/>
                </a:lnTo>
                <a:lnTo>
                  <a:pt x="5" y="4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3"/>
                </a:lnTo>
                <a:lnTo>
                  <a:pt x="12" y="23"/>
                </a:lnTo>
                <a:lnTo>
                  <a:pt x="12" y="49"/>
                </a:lnTo>
                <a:lnTo>
                  <a:pt x="12" y="52"/>
                </a:lnTo>
                <a:lnTo>
                  <a:pt x="12" y="53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7" name="Freeform 1947"/>
          <p:cNvSpPr>
            <a:spLocks noChangeAspect="1"/>
          </p:cNvSpPr>
          <p:nvPr/>
        </p:nvSpPr>
        <p:spPr bwMode="auto">
          <a:xfrm>
            <a:off x="6411913" y="3954463"/>
            <a:ext cx="11112" cy="20637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8" name="Freeform 1948"/>
          <p:cNvSpPr>
            <a:spLocks noChangeAspect="1" noEditPoints="1"/>
          </p:cNvSpPr>
          <p:nvPr/>
        </p:nvSpPr>
        <p:spPr bwMode="auto">
          <a:xfrm>
            <a:off x="6424613" y="395605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1"/>
                </a:lnTo>
                <a:lnTo>
                  <a:pt x="37" y="41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1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1"/>
                </a:lnTo>
                <a:lnTo>
                  <a:pt x="16" y="41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5" y="42"/>
                </a:lnTo>
                <a:lnTo>
                  <a:pt x="27" y="41"/>
                </a:lnTo>
                <a:lnTo>
                  <a:pt x="28" y="41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29" y="12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2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59" name="Freeform 1949"/>
          <p:cNvSpPr>
            <a:spLocks noChangeAspect="1"/>
          </p:cNvSpPr>
          <p:nvPr/>
        </p:nvSpPr>
        <p:spPr bwMode="auto">
          <a:xfrm>
            <a:off x="6470650" y="4017963"/>
            <a:ext cx="15875" cy="26987"/>
          </a:xfrm>
          <a:custGeom>
            <a:avLst/>
            <a:gdLst>
              <a:gd name="T0" fmla="*/ 0 w 37"/>
              <a:gd name="T1" fmla="*/ 2147483646 h 64"/>
              <a:gd name="T2" fmla="*/ 0 w 37"/>
              <a:gd name="T3" fmla="*/ 0 h 64"/>
              <a:gd name="T4" fmla="*/ 2147483646 w 37"/>
              <a:gd name="T5" fmla="*/ 0 h 64"/>
              <a:gd name="T6" fmla="*/ 2147483646 w 37"/>
              <a:gd name="T7" fmla="*/ 2147483646 h 64"/>
              <a:gd name="T8" fmla="*/ 2147483646 w 37"/>
              <a:gd name="T9" fmla="*/ 2147483646 h 64"/>
              <a:gd name="T10" fmla="*/ 2147483646 w 37"/>
              <a:gd name="T11" fmla="*/ 2147483646 h 64"/>
              <a:gd name="T12" fmla="*/ 0 w 37"/>
              <a:gd name="T13" fmla="*/ 2147483646 h 64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37"/>
              <a:gd name="T22" fmla="*/ 0 h 64"/>
              <a:gd name="T23" fmla="*/ 37 w 37"/>
              <a:gd name="T24" fmla="*/ 64 h 64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37" h="64">
                <a:moveTo>
                  <a:pt x="0" y="64"/>
                </a:moveTo>
                <a:lnTo>
                  <a:pt x="0" y="0"/>
                </a:lnTo>
                <a:lnTo>
                  <a:pt x="9" y="0"/>
                </a:lnTo>
                <a:lnTo>
                  <a:pt x="9" y="56"/>
                </a:lnTo>
                <a:lnTo>
                  <a:pt x="37" y="56"/>
                </a:lnTo>
                <a:lnTo>
                  <a:pt x="3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0" name="Freeform 1950"/>
          <p:cNvSpPr>
            <a:spLocks noChangeAspect="1" noEditPoints="1"/>
          </p:cNvSpPr>
          <p:nvPr/>
        </p:nvSpPr>
        <p:spPr bwMode="auto">
          <a:xfrm>
            <a:off x="6489700" y="4024313"/>
            <a:ext cx="17463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7"/>
                </a:lnTo>
                <a:lnTo>
                  <a:pt x="25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1" name="Freeform 1951"/>
          <p:cNvSpPr>
            <a:spLocks noChangeAspect="1" noEditPoints="1"/>
          </p:cNvSpPr>
          <p:nvPr/>
        </p:nvSpPr>
        <p:spPr bwMode="auto">
          <a:xfrm>
            <a:off x="6510338" y="4024313"/>
            <a:ext cx="19050" cy="28575"/>
          </a:xfrm>
          <a:custGeom>
            <a:avLst/>
            <a:gdLst>
              <a:gd name="T0" fmla="*/ 2147483646 w 37"/>
              <a:gd name="T1" fmla="*/ 2147483646 h 67"/>
              <a:gd name="T2" fmla="*/ 2147483646 w 37"/>
              <a:gd name="T3" fmla="*/ 2147483646 h 67"/>
              <a:gd name="T4" fmla="*/ 2147483646 w 37"/>
              <a:gd name="T5" fmla="*/ 2147483646 h 67"/>
              <a:gd name="T6" fmla="*/ 2147483646 w 37"/>
              <a:gd name="T7" fmla="*/ 2147483646 h 67"/>
              <a:gd name="T8" fmla="*/ 2147483646 w 37"/>
              <a:gd name="T9" fmla="*/ 2147483646 h 67"/>
              <a:gd name="T10" fmla="*/ 2147483646 w 37"/>
              <a:gd name="T11" fmla="*/ 2147483646 h 67"/>
              <a:gd name="T12" fmla="*/ 2147483646 w 37"/>
              <a:gd name="T13" fmla="*/ 2147483646 h 67"/>
              <a:gd name="T14" fmla="*/ 2147483646 w 37"/>
              <a:gd name="T15" fmla="*/ 2147483646 h 67"/>
              <a:gd name="T16" fmla="*/ 2147483646 w 37"/>
              <a:gd name="T17" fmla="*/ 2147483646 h 67"/>
              <a:gd name="T18" fmla="*/ 2147483646 w 37"/>
              <a:gd name="T19" fmla="*/ 2147483646 h 67"/>
              <a:gd name="T20" fmla="*/ 2147483646 w 37"/>
              <a:gd name="T21" fmla="*/ 2147483646 h 67"/>
              <a:gd name="T22" fmla="*/ 2147483646 w 37"/>
              <a:gd name="T23" fmla="*/ 2147483646 h 67"/>
              <a:gd name="T24" fmla="*/ 2147483646 w 37"/>
              <a:gd name="T25" fmla="*/ 2147483646 h 67"/>
              <a:gd name="T26" fmla="*/ 2147483646 w 37"/>
              <a:gd name="T27" fmla="*/ 2147483646 h 67"/>
              <a:gd name="T28" fmla="*/ 2147483646 w 37"/>
              <a:gd name="T29" fmla="*/ 2147483646 h 67"/>
              <a:gd name="T30" fmla="*/ 0 w 37"/>
              <a:gd name="T31" fmla="*/ 2147483646 h 67"/>
              <a:gd name="T32" fmla="*/ 0 w 37"/>
              <a:gd name="T33" fmla="*/ 2147483646 h 67"/>
              <a:gd name="T34" fmla="*/ 2147483646 w 37"/>
              <a:gd name="T35" fmla="*/ 2147483646 h 67"/>
              <a:gd name="T36" fmla="*/ 2147483646 w 37"/>
              <a:gd name="T37" fmla="*/ 2147483646 h 67"/>
              <a:gd name="T38" fmla="*/ 2147483646 w 37"/>
              <a:gd name="T39" fmla="*/ 2147483646 h 67"/>
              <a:gd name="T40" fmla="*/ 2147483646 w 37"/>
              <a:gd name="T41" fmla="*/ 2147483646 h 67"/>
              <a:gd name="T42" fmla="*/ 2147483646 w 37"/>
              <a:gd name="T43" fmla="*/ 0 h 67"/>
              <a:gd name="T44" fmla="*/ 2147483646 w 37"/>
              <a:gd name="T45" fmla="*/ 2147483646 h 67"/>
              <a:gd name="T46" fmla="*/ 2147483646 w 37"/>
              <a:gd name="T47" fmla="*/ 2147483646 h 67"/>
              <a:gd name="T48" fmla="*/ 2147483646 w 37"/>
              <a:gd name="T49" fmla="*/ 2147483646 h 67"/>
              <a:gd name="T50" fmla="*/ 2147483646 w 37"/>
              <a:gd name="T51" fmla="*/ 2147483646 h 67"/>
              <a:gd name="T52" fmla="*/ 2147483646 w 37"/>
              <a:gd name="T53" fmla="*/ 2147483646 h 67"/>
              <a:gd name="T54" fmla="*/ 2147483646 w 37"/>
              <a:gd name="T55" fmla="*/ 2147483646 h 67"/>
              <a:gd name="T56" fmla="*/ 2147483646 w 37"/>
              <a:gd name="T57" fmla="*/ 2147483646 h 67"/>
              <a:gd name="T58" fmla="*/ 2147483646 w 37"/>
              <a:gd name="T59" fmla="*/ 2147483646 h 67"/>
              <a:gd name="T60" fmla="*/ 2147483646 w 37"/>
              <a:gd name="T61" fmla="*/ 2147483646 h 67"/>
              <a:gd name="T62" fmla="*/ 2147483646 w 37"/>
              <a:gd name="T63" fmla="*/ 2147483646 h 67"/>
              <a:gd name="T64" fmla="*/ 2147483646 w 37"/>
              <a:gd name="T65" fmla="*/ 2147483646 h 67"/>
              <a:gd name="T66" fmla="*/ 2147483646 w 37"/>
              <a:gd name="T67" fmla="*/ 2147483646 h 67"/>
              <a:gd name="T68" fmla="*/ 2147483646 w 37"/>
              <a:gd name="T69" fmla="*/ 2147483646 h 67"/>
              <a:gd name="T70" fmla="*/ 2147483646 w 37"/>
              <a:gd name="T71" fmla="*/ 2147483646 h 67"/>
              <a:gd name="T72" fmla="*/ 2147483646 w 37"/>
              <a:gd name="T73" fmla="*/ 2147483646 h 67"/>
              <a:gd name="T74" fmla="*/ 2147483646 w 37"/>
              <a:gd name="T75" fmla="*/ 2147483646 h 67"/>
              <a:gd name="T76" fmla="*/ 2147483646 w 37"/>
              <a:gd name="T77" fmla="*/ 2147483646 h 67"/>
              <a:gd name="T78" fmla="*/ 2147483646 w 37"/>
              <a:gd name="T79" fmla="*/ 2147483646 h 67"/>
              <a:gd name="T80" fmla="*/ 2147483646 w 37"/>
              <a:gd name="T81" fmla="*/ 2147483646 h 67"/>
              <a:gd name="T82" fmla="*/ 2147483646 w 37"/>
              <a:gd name="T83" fmla="*/ 2147483646 h 67"/>
              <a:gd name="T84" fmla="*/ 2147483646 w 37"/>
              <a:gd name="T85" fmla="*/ 2147483646 h 67"/>
              <a:gd name="T86" fmla="*/ 2147483646 w 37"/>
              <a:gd name="T87" fmla="*/ 2147483646 h 67"/>
              <a:gd name="T88" fmla="*/ 2147483646 w 37"/>
              <a:gd name="T89" fmla="*/ 2147483646 h 67"/>
              <a:gd name="T90" fmla="*/ 2147483646 w 37"/>
              <a:gd name="T91" fmla="*/ 2147483646 h 67"/>
              <a:gd name="T92" fmla="*/ 2147483646 w 37"/>
              <a:gd name="T93" fmla="*/ 2147483646 h 67"/>
              <a:gd name="T94" fmla="*/ 2147483646 w 37"/>
              <a:gd name="T95" fmla="*/ 2147483646 h 67"/>
              <a:gd name="T96" fmla="*/ 2147483646 w 37"/>
              <a:gd name="T97" fmla="*/ 2147483646 h 67"/>
              <a:gd name="T98" fmla="*/ 2147483646 w 37"/>
              <a:gd name="T99" fmla="*/ 2147483646 h 67"/>
              <a:gd name="T100" fmla="*/ 2147483646 w 37"/>
              <a:gd name="T101" fmla="*/ 2147483646 h 67"/>
              <a:gd name="T102" fmla="*/ 2147483646 w 37"/>
              <a:gd name="T103" fmla="*/ 2147483646 h 67"/>
              <a:gd name="T104" fmla="*/ 2147483646 w 37"/>
              <a:gd name="T105" fmla="*/ 2147483646 h 67"/>
              <a:gd name="T106" fmla="*/ 2147483646 w 37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7"/>
              <a:gd name="T163" fmla="*/ 0 h 67"/>
              <a:gd name="T164" fmla="*/ 37 w 37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7" h="67">
                <a:moveTo>
                  <a:pt x="1" y="52"/>
                </a:moveTo>
                <a:lnTo>
                  <a:pt x="8" y="53"/>
                </a:lnTo>
                <a:lnTo>
                  <a:pt x="8" y="54"/>
                </a:lnTo>
                <a:lnTo>
                  <a:pt x="9" y="55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3" y="58"/>
                </a:lnTo>
                <a:lnTo>
                  <a:pt x="13" y="59"/>
                </a:lnTo>
                <a:lnTo>
                  <a:pt x="14" y="59"/>
                </a:lnTo>
                <a:lnTo>
                  <a:pt x="15" y="59"/>
                </a:lnTo>
                <a:lnTo>
                  <a:pt x="17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29" y="43"/>
                </a:lnTo>
                <a:lnTo>
                  <a:pt x="28" y="44"/>
                </a:lnTo>
                <a:lnTo>
                  <a:pt x="26" y="45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8"/>
                </a:lnTo>
                <a:lnTo>
                  <a:pt x="13" y="47"/>
                </a:lnTo>
                <a:lnTo>
                  <a:pt x="12" y="47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4"/>
                </a:lnTo>
                <a:lnTo>
                  <a:pt x="7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3"/>
                </a:lnTo>
                <a:lnTo>
                  <a:pt x="28" y="4"/>
                </a:lnTo>
                <a:lnTo>
                  <a:pt x="29" y="5"/>
                </a:lnTo>
                <a:lnTo>
                  <a:pt x="30" y="6"/>
                </a:lnTo>
                <a:lnTo>
                  <a:pt x="30" y="1"/>
                </a:lnTo>
                <a:lnTo>
                  <a:pt x="37" y="1"/>
                </a:lnTo>
                <a:lnTo>
                  <a:pt x="37" y="41"/>
                </a:lnTo>
                <a:lnTo>
                  <a:pt x="37" y="42"/>
                </a:lnTo>
                <a:lnTo>
                  <a:pt x="37" y="44"/>
                </a:lnTo>
                <a:lnTo>
                  <a:pt x="37" y="47"/>
                </a:lnTo>
                <a:lnTo>
                  <a:pt x="37" y="49"/>
                </a:lnTo>
                <a:lnTo>
                  <a:pt x="37" y="51"/>
                </a:lnTo>
                <a:lnTo>
                  <a:pt x="36" y="52"/>
                </a:lnTo>
                <a:lnTo>
                  <a:pt x="36" y="54"/>
                </a:lnTo>
                <a:lnTo>
                  <a:pt x="35" y="55"/>
                </a:lnTo>
                <a:lnTo>
                  <a:pt x="35" y="57"/>
                </a:lnTo>
                <a:lnTo>
                  <a:pt x="35" y="58"/>
                </a:lnTo>
                <a:lnTo>
                  <a:pt x="34" y="59"/>
                </a:lnTo>
                <a:lnTo>
                  <a:pt x="33" y="60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30" y="63"/>
                </a:lnTo>
                <a:lnTo>
                  <a:pt x="29" y="64"/>
                </a:lnTo>
                <a:lnTo>
                  <a:pt x="28" y="64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7" y="67"/>
                </a:lnTo>
                <a:lnTo>
                  <a:pt x="16" y="67"/>
                </a:lnTo>
                <a:lnTo>
                  <a:pt x="14" y="67"/>
                </a:lnTo>
                <a:lnTo>
                  <a:pt x="12" y="67"/>
                </a:lnTo>
                <a:lnTo>
                  <a:pt x="11" y="65"/>
                </a:lnTo>
                <a:lnTo>
                  <a:pt x="9" y="65"/>
                </a:lnTo>
                <a:lnTo>
                  <a:pt x="8" y="64"/>
                </a:lnTo>
                <a:lnTo>
                  <a:pt x="7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7" y="23"/>
                </a:moveTo>
                <a:lnTo>
                  <a:pt x="7" y="25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2"/>
                </a:lnTo>
                <a:lnTo>
                  <a:pt x="9" y="33"/>
                </a:lnTo>
                <a:lnTo>
                  <a:pt x="9" y="35"/>
                </a:lnTo>
                <a:lnTo>
                  <a:pt x="10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5"/>
                </a:lnTo>
                <a:lnTo>
                  <a:pt x="28" y="35"/>
                </a:lnTo>
                <a:lnTo>
                  <a:pt x="28" y="33"/>
                </a:lnTo>
                <a:lnTo>
                  <a:pt x="29" y="32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lnTo>
                  <a:pt x="30" y="23"/>
                </a:lnTo>
                <a:lnTo>
                  <a:pt x="30" y="22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5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2"/>
                </a:lnTo>
                <a:lnTo>
                  <a:pt x="7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2" name="Freeform 1952"/>
          <p:cNvSpPr>
            <a:spLocks noChangeAspect="1" noEditPoints="1"/>
          </p:cNvSpPr>
          <p:nvPr/>
        </p:nvSpPr>
        <p:spPr bwMode="auto">
          <a:xfrm>
            <a:off x="6532563" y="4024313"/>
            <a:ext cx="19050" cy="22225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1" y="45"/>
                </a:lnTo>
                <a:lnTo>
                  <a:pt x="30" y="45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5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5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3" name="Freeform 1953"/>
          <p:cNvSpPr>
            <a:spLocks noChangeAspect="1" noEditPoints="1"/>
          </p:cNvSpPr>
          <p:nvPr/>
        </p:nvSpPr>
        <p:spPr bwMode="auto">
          <a:xfrm>
            <a:off x="6553200" y="4024313"/>
            <a:ext cx="19050" cy="22225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4" name="Freeform 1954"/>
          <p:cNvSpPr>
            <a:spLocks noChangeAspect="1" noEditPoints="1"/>
          </p:cNvSpPr>
          <p:nvPr/>
        </p:nvSpPr>
        <p:spPr bwMode="auto">
          <a:xfrm>
            <a:off x="6459538" y="4049713"/>
            <a:ext cx="22225" cy="25400"/>
          </a:xfrm>
          <a:custGeom>
            <a:avLst/>
            <a:gdLst>
              <a:gd name="T0" fmla="*/ 0 w 49"/>
              <a:gd name="T1" fmla="*/ 0 h 64"/>
              <a:gd name="T2" fmla="*/ 2147483646 w 49"/>
              <a:gd name="T3" fmla="*/ 0 h 64"/>
              <a:gd name="T4" fmla="*/ 2147483646 w 49"/>
              <a:gd name="T5" fmla="*/ 0 h 64"/>
              <a:gd name="T6" fmla="*/ 2147483646 w 49"/>
              <a:gd name="T7" fmla="*/ 2147483646 h 64"/>
              <a:gd name="T8" fmla="*/ 2147483646 w 49"/>
              <a:gd name="T9" fmla="*/ 2147483646 h 64"/>
              <a:gd name="T10" fmla="*/ 2147483646 w 49"/>
              <a:gd name="T11" fmla="*/ 2147483646 h 64"/>
              <a:gd name="T12" fmla="*/ 2147483646 w 49"/>
              <a:gd name="T13" fmla="*/ 2147483646 h 64"/>
              <a:gd name="T14" fmla="*/ 2147483646 w 49"/>
              <a:gd name="T15" fmla="*/ 2147483646 h 64"/>
              <a:gd name="T16" fmla="*/ 2147483646 w 49"/>
              <a:gd name="T17" fmla="*/ 2147483646 h 64"/>
              <a:gd name="T18" fmla="*/ 2147483646 w 49"/>
              <a:gd name="T19" fmla="*/ 2147483646 h 64"/>
              <a:gd name="T20" fmla="*/ 2147483646 w 49"/>
              <a:gd name="T21" fmla="*/ 2147483646 h 64"/>
              <a:gd name="T22" fmla="*/ 2147483646 w 49"/>
              <a:gd name="T23" fmla="*/ 2147483646 h 64"/>
              <a:gd name="T24" fmla="*/ 2147483646 w 49"/>
              <a:gd name="T25" fmla="*/ 2147483646 h 64"/>
              <a:gd name="T26" fmla="*/ 2147483646 w 49"/>
              <a:gd name="T27" fmla="*/ 2147483646 h 64"/>
              <a:gd name="T28" fmla="*/ 2147483646 w 49"/>
              <a:gd name="T29" fmla="*/ 2147483646 h 64"/>
              <a:gd name="T30" fmla="*/ 2147483646 w 49"/>
              <a:gd name="T31" fmla="*/ 2147483646 h 64"/>
              <a:gd name="T32" fmla="*/ 2147483646 w 49"/>
              <a:gd name="T33" fmla="*/ 2147483646 h 64"/>
              <a:gd name="T34" fmla="*/ 2147483646 w 49"/>
              <a:gd name="T35" fmla="*/ 2147483646 h 64"/>
              <a:gd name="T36" fmla="*/ 2147483646 w 49"/>
              <a:gd name="T37" fmla="*/ 2147483646 h 64"/>
              <a:gd name="T38" fmla="*/ 2147483646 w 49"/>
              <a:gd name="T39" fmla="*/ 2147483646 h 64"/>
              <a:gd name="T40" fmla="*/ 2147483646 w 49"/>
              <a:gd name="T41" fmla="*/ 2147483646 h 64"/>
              <a:gd name="T42" fmla="*/ 2147483646 w 49"/>
              <a:gd name="T43" fmla="*/ 2147483646 h 64"/>
              <a:gd name="T44" fmla="*/ 2147483646 w 49"/>
              <a:gd name="T45" fmla="*/ 2147483646 h 64"/>
              <a:gd name="T46" fmla="*/ 2147483646 w 49"/>
              <a:gd name="T47" fmla="*/ 2147483646 h 64"/>
              <a:gd name="T48" fmla="*/ 2147483646 w 49"/>
              <a:gd name="T49" fmla="*/ 2147483646 h 64"/>
              <a:gd name="T50" fmla="*/ 2147483646 w 49"/>
              <a:gd name="T51" fmla="*/ 2147483646 h 64"/>
              <a:gd name="T52" fmla="*/ 2147483646 w 49"/>
              <a:gd name="T53" fmla="*/ 2147483646 h 64"/>
              <a:gd name="T54" fmla="*/ 2147483646 w 49"/>
              <a:gd name="T55" fmla="*/ 2147483646 h 64"/>
              <a:gd name="T56" fmla="*/ 2147483646 w 49"/>
              <a:gd name="T57" fmla="*/ 2147483646 h 64"/>
              <a:gd name="T58" fmla="*/ 2147483646 w 49"/>
              <a:gd name="T59" fmla="*/ 2147483646 h 64"/>
              <a:gd name="T60" fmla="*/ 2147483646 w 49"/>
              <a:gd name="T61" fmla="*/ 2147483646 h 64"/>
              <a:gd name="T62" fmla="*/ 2147483646 w 49"/>
              <a:gd name="T63" fmla="*/ 2147483646 h 64"/>
              <a:gd name="T64" fmla="*/ 2147483646 w 49"/>
              <a:gd name="T65" fmla="*/ 2147483646 h 64"/>
              <a:gd name="T66" fmla="*/ 2147483646 w 49"/>
              <a:gd name="T67" fmla="*/ 2147483646 h 64"/>
              <a:gd name="T68" fmla="*/ 2147483646 w 49"/>
              <a:gd name="T69" fmla="*/ 2147483646 h 64"/>
              <a:gd name="T70" fmla="*/ 2147483646 w 49"/>
              <a:gd name="T71" fmla="*/ 2147483646 h 64"/>
              <a:gd name="T72" fmla="*/ 2147483646 w 49"/>
              <a:gd name="T73" fmla="*/ 2147483646 h 64"/>
              <a:gd name="T74" fmla="*/ 2147483646 w 49"/>
              <a:gd name="T75" fmla="*/ 2147483646 h 64"/>
              <a:gd name="T76" fmla="*/ 2147483646 w 49"/>
              <a:gd name="T77" fmla="*/ 2147483646 h 64"/>
              <a:gd name="T78" fmla="*/ 2147483646 w 49"/>
              <a:gd name="T79" fmla="*/ 2147483646 h 64"/>
              <a:gd name="T80" fmla="*/ 2147483646 w 49"/>
              <a:gd name="T81" fmla="*/ 2147483646 h 64"/>
              <a:gd name="T82" fmla="*/ 2147483646 w 49"/>
              <a:gd name="T83" fmla="*/ 2147483646 h 64"/>
              <a:gd name="T84" fmla="*/ 2147483646 w 49"/>
              <a:gd name="T85" fmla="*/ 2147483646 h 64"/>
              <a:gd name="T86" fmla="*/ 2147483646 w 49"/>
              <a:gd name="T87" fmla="*/ 2147483646 h 64"/>
              <a:gd name="T88" fmla="*/ 2147483646 w 49"/>
              <a:gd name="T89" fmla="*/ 2147483646 h 64"/>
              <a:gd name="T90" fmla="*/ 2147483646 w 49"/>
              <a:gd name="T91" fmla="*/ 2147483646 h 64"/>
              <a:gd name="T92" fmla="*/ 2147483646 w 49"/>
              <a:gd name="T93" fmla="*/ 2147483646 h 64"/>
              <a:gd name="T94" fmla="*/ 2147483646 w 49"/>
              <a:gd name="T95" fmla="*/ 2147483646 h 64"/>
              <a:gd name="T96" fmla="*/ 2147483646 w 49"/>
              <a:gd name="T97" fmla="*/ 2147483646 h 64"/>
              <a:gd name="T98" fmla="*/ 2147483646 w 49"/>
              <a:gd name="T99" fmla="*/ 2147483646 h 64"/>
              <a:gd name="T100" fmla="*/ 2147483646 w 49"/>
              <a:gd name="T101" fmla="*/ 2147483646 h 64"/>
              <a:gd name="T102" fmla="*/ 2147483646 w 49"/>
              <a:gd name="T103" fmla="*/ 2147483646 h 64"/>
              <a:gd name="T104" fmla="*/ 2147483646 w 49"/>
              <a:gd name="T105" fmla="*/ 2147483646 h 64"/>
              <a:gd name="T106" fmla="*/ 2147483646 w 49"/>
              <a:gd name="T107" fmla="*/ 2147483646 h 64"/>
              <a:gd name="T108" fmla="*/ 2147483646 w 49"/>
              <a:gd name="T109" fmla="*/ 2147483646 h 64"/>
              <a:gd name="T110" fmla="*/ 2147483646 w 49"/>
              <a:gd name="T111" fmla="*/ 2147483646 h 64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9"/>
              <a:gd name="T169" fmla="*/ 0 h 64"/>
              <a:gd name="T170" fmla="*/ 49 w 49"/>
              <a:gd name="T171" fmla="*/ 64 h 64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9" h="64">
                <a:moveTo>
                  <a:pt x="0" y="64"/>
                </a:moveTo>
                <a:lnTo>
                  <a:pt x="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29" y="0"/>
                </a:lnTo>
                <a:lnTo>
                  <a:pt x="31" y="1"/>
                </a:lnTo>
                <a:lnTo>
                  <a:pt x="33" y="1"/>
                </a:lnTo>
                <a:lnTo>
                  <a:pt x="34" y="1"/>
                </a:lnTo>
                <a:lnTo>
                  <a:pt x="35" y="2"/>
                </a:lnTo>
                <a:lnTo>
                  <a:pt x="36" y="2"/>
                </a:lnTo>
                <a:lnTo>
                  <a:pt x="37" y="3"/>
                </a:lnTo>
                <a:lnTo>
                  <a:pt x="38" y="5"/>
                </a:lnTo>
                <a:lnTo>
                  <a:pt x="40" y="6"/>
                </a:lnTo>
                <a:lnTo>
                  <a:pt x="41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5" y="11"/>
                </a:lnTo>
                <a:lnTo>
                  <a:pt x="46" y="14"/>
                </a:lnTo>
                <a:lnTo>
                  <a:pt x="46" y="15"/>
                </a:lnTo>
                <a:lnTo>
                  <a:pt x="47" y="17"/>
                </a:lnTo>
                <a:lnTo>
                  <a:pt x="47" y="18"/>
                </a:lnTo>
                <a:lnTo>
                  <a:pt x="48" y="20"/>
                </a:lnTo>
                <a:lnTo>
                  <a:pt x="48" y="21"/>
                </a:lnTo>
                <a:lnTo>
                  <a:pt x="48" y="24"/>
                </a:lnTo>
                <a:lnTo>
                  <a:pt x="49" y="26"/>
                </a:lnTo>
                <a:lnTo>
                  <a:pt x="49" y="27"/>
                </a:lnTo>
                <a:lnTo>
                  <a:pt x="49" y="29"/>
                </a:lnTo>
                <a:lnTo>
                  <a:pt x="49" y="31"/>
                </a:lnTo>
                <a:lnTo>
                  <a:pt x="49" y="34"/>
                </a:lnTo>
                <a:lnTo>
                  <a:pt x="49" y="35"/>
                </a:lnTo>
                <a:lnTo>
                  <a:pt x="49" y="37"/>
                </a:lnTo>
                <a:lnTo>
                  <a:pt x="49" y="38"/>
                </a:lnTo>
                <a:lnTo>
                  <a:pt x="48" y="40"/>
                </a:lnTo>
                <a:lnTo>
                  <a:pt x="48" y="41"/>
                </a:lnTo>
                <a:lnTo>
                  <a:pt x="48" y="42"/>
                </a:lnTo>
                <a:lnTo>
                  <a:pt x="47" y="45"/>
                </a:lnTo>
                <a:lnTo>
                  <a:pt x="47" y="47"/>
                </a:lnTo>
                <a:lnTo>
                  <a:pt x="46" y="49"/>
                </a:lnTo>
                <a:lnTo>
                  <a:pt x="45" y="50"/>
                </a:lnTo>
                <a:lnTo>
                  <a:pt x="45" y="51"/>
                </a:lnTo>
                <a:lnTo>
                  <a:pt x="44" y="54"/>
                </a:lnTo>
                <a:lnTo>
                  <a:pt x="42" y="56"/>
                </a:lnTo>
                <a:lnTo>
                  <a:pt x="41" y="57"/>
                </a:lnTo>
                <a:lnTo>
                  <a:pt x="40" y="58"/>
                </a:lnTo>
                <a:lnTo>
                  <a:pt x="38" y="59"/>
                </a:lnTo>
                <a:lnTo>
                  <a:pt x="37" y="60"/>
                </a:lnTo>
                <a:lnTo>
                  <a:pt x="35" y="61"/>
                </a:lnTo>
                <a:lnTo>
                  <a:pt x="34" y="61"/>
                </a:lnTo>
                <a:lnTo>
                  <a:pt x="33" y="63"/>
                </a:lnTo>
                <a:lnTo>
                  <a:pt x="31" y="63"/>
                </a:lnTo>
                <a:lnTo>
                  <a:pt x="29" y="63"/>
                </a:lnTo>
                <a:lnTo>
                  <a:pt x="28" y="64"/>
                </a:lnTo>
                <a:lnTo>
                  <a:pt x="26" y="64"/>
                </a:lnTo>
                <a:lnTo>
                  <a:pt x="24" y="64"/>
                </a:lnTo>
                <a:lnTo>
                  <a:pt x="22" y="64"/>
                </a:lnTo>
                <a:lnTo>
                  <a:pt x="0" y="64"/>
                </a:lnTo>
                <a:close/>
                <a:moveTo>
                  <a:pt x="8" y="56"/>
                </a:moveTo>
                <a:lnTo>
                  <a:pt x="21" y="56"/>
                </a:lnTo>
                <a:lnTo>
                  <a:pt x="22" y="56"/>
                </a:lnTo>
                <a:lnTo>
                  <a:pt x="23" y="56"/>
                </a:lnTo>
                <a:lnTo>
                  <a:pt x="25" y="56"/>
                </a:lnTo>
                <a:lnTo>
                  <a:pt x="26" y="56"/>
                </a:lnTo>
                <a:lnTo>
                  <a:pt x="28" y="55"/>
                </a:lnTo>
                <a:lnTo>
                  <a:pt x="29" y="55"/>
                </a:lnTo>
                <a:lnTo>
                  <a:pt x="31" y="54"/>
                </a:lnTo>
                <a:lnTo>
                  <a:pt x="33" y="54"/>
                </a:lnTo>
                <a:lnTo>
                  <a:pt x="34" y="52"/>
                </a:lnTo>
                <a:lnTo>
                  <a:pt x="35" y="51"/>
                </a:lnTo>
                <a:lnTo>
                  <a:pt x="36" y="50"/>
                </a:lnTo>
                <a:lnTo>
                  <a:pt x="37" y="50"/>
                </a:lnTo>
                <a:lnTo>
                  <a:pt x="38" y="48"/>
                </a:lnTo>
                <a:lnTo>
                  <a:pt x="38" y="47"/>
                </a:lnTo>
                <a:lnTo>
                  <a:pt x="39" y="46"/>
                </a:lnTo>
                <a:lnTo>
                  <a:pt x="39" y="45"/>
                </a:lnTo>
                <a:lnTo>
                  <a:pt x="40" y="44"/>
                </a:lnTo>
                <a:lnTo>
                  <a:pt x="40" y="41"/>
                </a:lnTo>
                <a:lnTo>
                  <a:pt x="40" y="39"/>
                </a:lnTo>
                <a:lnTo>
                  <a:pt x="41" y="38"/>
                </a:lnTo>
                <a:lnTo>
                  <a:pt x="41" y="37"/>
                </a:lnTo>
                <a:lnTo>
                  <a:pt x="41" y="35"/>
                </a:lnTo>
                <a:lnTo>
                  <a:pt x="41" y="31"/>
                </a:lnTo>
                <a:lnTo>
                  <a:pt x="41" y="30"/>
                </a:lnTo>
                <a:lnTo>
                  <a:pt x="41" y="29"/>
                </a:lnTo>
                <a:lnTo>
                  <a:pt x="41" y="27"/>
                </a:lnTo>
                <a:lnTo>
                  <a:pt x="41" y="26"/>
                </a:lnTo>
                <a:lnTo>
                  <a:pt x="41" y="25"/>
                </a:lnTo>
                <a:lnTo>
                  <a:pt x="40" y="22"/>
                </a:lnTo>
                <a:lnTo>
                  <a:pt x="40" y="21"/>
                </a:lnTo>
                <a:lnTo>
                  <a:pt x="40" y="20"/>
                </a:lnTo>
                <a:lnTo>
                  <a:pt x="39" y="19"/>
                </a:lnTo>
                <a:lnTo>
                  <a:pt x="39" y="18"/>
                </a:lnTo>
                <a:lnTo>
                  <a:pt x="38" y="17"/>
                </a:lnTo>
                <a:lnTo>
                  <a:pt x="37" y="15"/>
                </a:lnTo>
                <a:lnTo>
                  <a:pt x="37" y="14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1" y="10"/>
                </a:lnTo>
                <a:lnTo>
                  <a:pt x="30" y="9"/>
                </a:lnTo>
                <a:lnTo>
                  <a:pt x="29" y="9"/>
                </a:lnTo>
                <a:lnTo>
                  <a:pt x="28" y="9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8" y="8"/>
                </a:lnTo>
                <a:lnTo>
                  <a:pt x="8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5" name="Freeform 1955"/>
          <p:cNvSpPr>
            <a:spLocks noChangeAspect="1"/>
          </p:cNvSpPr>
          <p:nvPr/>
        </p:nvSpPr>
        <p:spPr bwMode="auto">
          <a:xfrm>
            <a:off x="6484938" y="4051300"/>
            <a:ext cx="4762" cy="7938"/>
          </a:xfrm>
          <a:custGeom>
            <a:avLst/>
            <a:gdLst>
              <a:gd name="T0" fmla="*/ 2147483646 w 7"/>
              <a:gd name="T1" fmla="*/ 2147483646 h 22"/>
              <a:gd name="T2" fmla="*/ 0 w 7"/>
              <a:gd name="T3" fmla="*/ 2147483646 h 22"/>
              <a:gd name="T4" fmla="*/ 0 w 7"/>
              <a:gd name="T5" fmla="*/ 0 h 22"/>
              <a:gd name="T6" fmla="*/ 2147483646 w 7"/>
              <a:gd name="T7" fmla="*/ 0 h 22"/>
              <a:gd name="T8" fmla="*/ 2147483646 w 7"/>
              <a:gd name="T9" fmla="*/ 2147483646 h 22"/>
              <a:gd name="T10" fmla="*/ 2147483646 w 7"/>
              <a:gd name="T11" fmla="*/ 2147483646 h 22"/>
              <a:gd name="T12" fmla="*/ 2147483646 w 7"/>
              <a:gd name="T13" fmla="*/ 2147483646 h 22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7"/>
              <a:gd name="T22" fmla="*/ 0 h 22"/>
              <a:gd name="T23" fmla="*/ 7 w 7"/>
              <a:gd name="T24" fmla="*/ 22 h 22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7" h="22">
                <a:moveTo>
                  <a:pt x="2" y="22"/>
                </a:moveTo>
                <a:lnTo>
                  <a:pt x="0" y="10"/>
                </a:lnTo>
                <a:lnTo>
                  <a:pt x="0" y="0"/>
                </a:lnTo>
                <a:lnTo>
                  <a:pt x="7" y="0"/>
                </a:lnTo>
                <a:lnTo>
                  <a:pt x="7" y="10"/>
                </a:lnTo>
                <a:lnTo>
                  <a:pt x="5" y="22"/>
                </a:lnTo>
                <a:lnTo>
                  <a:pt x="2" y="2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6" name="Freeform 1956"/>
          <p:cNvSpPr>
            <a:spLocks noChangeAspect="1" noEditPoints="1"/>
          </p:cNvSpPr>
          <p:nvPr/>
        </p:nvSpPr>
        <p:spPr bwMode="auto">
          <a:xfrm>
            <a:off x="6489700" y="4049713"/>
            <a:ext cx="26988" cy="25400"/>
          </a:xfrm>
          <a:custGeom>
            <a:avLst/>
            <a:gdLst>
              <a:gd name="T0" fmla="*/ 0 w 56"/>
              <a:gd name="T1" fmla="*/ 2147483646 h 64"/>
              <a:gd name="T2" fmla="*/ 2147483646 w 56"/>
              <a:gd name="T3" fmla="*/ 0 h 64"/>
              <a:gd name="T4" fmla="*/ 2147483646 w 56"/>
              <a:gd name="T5" fmla="*/ 0 h 64"/>
              <a:gd name="T6" fmla="*/ 2147483646 w 56"/>
              <a:gd name="T7" fmla="*/ 2147483646 h 64"/>
              <a:gd name="T8" fmla="*/ 2147483646 w 56"/>
              <a:gd name="T9" fmla="*/ 2147483646 h 64"/>
              <a:gd name="T10" fmla="*/ 2147483646 w 56"/>
              <a:gd name="T11" fmla="*/ 2147483646 h 64"/>
              <a:gd name="T12" fmla="*/ 2147483646 w 56"/>
              <a:gd name="T13" fmla="*/ 2147483646 h 64"/>
              <a:gd name="T14" fmla="*/ 2147483646 w 56"/>
              <a:gd name="T15" fmla="*/ 2147483646 h 64"/>
              <a:gd name="T16" fmla="*/ 0 w 56"/>
              <a:gd name="T17" fmla="*/ 2147483646 h 64"/>
              <a:gd name="T18" fmla="*/ 2147483646 w 56"/>
              <a:gd name="T19" fmla="*/ 2147483646 h 64"/>
              <a:gd name="T20" fmla="*/ 2147483646 w 56"/>
              <a:gd name="T21" fmla="*/ 2147483646 h 64"/>
              <a:gd name="T22" fmla="*/ 2147483646 w 56"/>
              <a:gd name="T23" fmla="*/ 2147483646 h 64"/>
              <a:gd name="T24" fmla="*/ 2147483646 w 56"/>
              <a:gd name="T25" fmla="*/ 2147483646 h 64"/>
              <a:gd name="T26" fmla="*/ 2147483646 w 56"/>
              <a:gd name="T27" fmla="*/ 2147483646 h 64"/>
              <a:gd name="T28" fmla="*/ 2147483646 w 56"/>
              <a:gd name="T29" fmla="*/ 2147483646 h 64"/>
              <a:gd name="T30" fmla="*/ 2147483646 w 56"/>
              <a:gd name="T31" fmla="*/ 2147483646 h 64"/>
              <a:gd name="T32" fmla="*/ 2147483646 w 56"/>
              <a:gd name="T33" fmla="*/ 2147483646 h 64"/>
              <a:gd name="T34" fmla="*/ 2147483646 w 56"/>
              <a:gd name="T35" fmla="*/ 2147483646 h 64"/>
              <a:gd name="T36" fmla="*/ 2147483646 w 56"/>
              <a:gd name="T37" fmla="*/ 2147483646 h 64"/>
              <a:gd name="T38" fmla="*/ 2147483646 w 56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4"/>
              <a:gd name="T62" fmla="*/ 56 w 56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4">
                <a:moveTo>
                  <a:pt x="0" y="64"/>
                </a:moveTo>
                <a:lnTo>
                  <a:pt x="23" y="0"/>
                </a:lnTo>
                <a:lnTo>
                  <a:pt x="33" y="0"/>
                </a:lnTo>
                <a:lnTo>
                  <a:pt x="56" y="64"/>
                </a:lnTo>
                <a:lnTo>
                  <a:pt x="48" y="64"/>
                </a:lnTo>
                <a:lnTo>
                  <a:pt x="40" y="44"/>
                </a:lnTo>
                <a:lnTo>
                  <a:pt x="16" y="44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3" y="20"/>
                </a:lnTo>
                <a:lnTo>
                  <a:pt x="31" y="17"/>
                </a:lnTo>
                <a:lnTo>
                  <a:pt x="30" y="14"/>
                </a:lnTo>
                <a:lnTo>
                  <a:pt x="29" y="8"/>
                </a:lnTo>
                <a:lnTo>
                  <a:pt x="28" y="10"/>
                </a:lnTo>
                <a:lnTo>
                  <a:pt x="27" y="14"/>
                </a:lnTo>
                <a:lnTo>
                  <a:pt x="26" y="16"/>
                </a:lnTo>
                <a:lnTo>
                  <a:pt x="25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7" name="Freeform 1957"/>
          <p:cNvSpPr>
            <a:spLocks noChangeAspect="1"/>
          </p:cNvSpPr>
          <p:nvPr/>
        </p:nvSpPr>
        <p:spPr bwMode="auto">
          <a:xfrm>
            <a:off x="6518275" y="4056063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6"/>
                </a:lnTo>
                <a:lnTo>
                  <a:pt x="9" y="5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5"/>
                </a:lnTo>
                <a:lnTo>
                  <a:pt x="34" y="6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8" name="Freeform 1958"/>
          <p:cNvSpPr>
            <a:spLocks noChangeAspect="1"/>
          </p:cNvSpPr>
          <p:nvPr/>
        </p:nvSpPr>
        <p:spPr bwMode="auto">
          <a:xfrm>
            <a:off x="6537325" y="4051300"/>
            <a:ext cx="9525" cy="25400"/>
          </a:xfrm>
          <a:custGeom>
            <a:avLst/>
            <a:gdLst>
              <a:gd name="T0" fmla="*/ 2147483646 w 22"/>
              <a:gd name="T1" fmla="*/ 2147483646 h 64"/>
              <a:gd name="T2" fmla="*/ 2147483646 w 22"/>
              <a:gd name="T3" fmla="*/ 2147483646 h 64"/>
              <a:gd name="T4" fmla="*/ 2147483646 w 22"/>
              <a:gd name="T5" fmla="*/ 2147483646 h 64"/>
              <a:gd name="T6" fmla="*/ 2147483646 w 22"/>
              <a:gd name="T7" fmla="*/ 2147483646 h 64"/>
              <a:gd name="T8" fmla="*/ 2147483646 w 22"/>
              <a:gd name="T9" fmla="*/ 2147483646 h 64"/>
              <a:gd name="T10" fmla="*/ 2147483646 w 22"/>
              <a:gd name="T11" fmla="*/ 2147483646 h 64"/>
              <a:gd name="T12" fmla="*/ 2147483646 w 22"/>
              <a:gd name="T13" fmla="*/ 2147483646 h 64"/>
              <a:gd name="T14" fmla="*/ 2147483646 w 22"/>
              <a:gd name="T15" fmla="*/ 2147483646 h 64"/>
              <a:gd name="T16" fmla="*/ 2147483646 w 22"/>
              <a:gd name="T17" fmla="*/ 2147483646 h 64"/>
              <a:gd name="T18" fmla="*/ 2147483646 w 22"/>
              <a:gd name="T19" fmla="*/ 2147483646 h 64"/>
              <a:gd name="T20" fmla="*/ 2147483646 w 22"/>
              <a:gd name="T21" fmla="*/ 2147483646 h 64"/>
              <a:gd name="T22" fmla="*/ 2147483646 w 22"/>
              <a:gd name="T23" fmla="*/ 2147483646 h 64"/>
              <a:gd name="T24" fmla="*/ 2147483646 w 22"/>
              <a:gd name="T25" fmla="*/ 2147483646 h 64"/>
              <a:gd name="T26" fmla="*/ 2147483646 w 22"/>
              <a:gd name="T27" fmla="*/ 2147483646 h 64"/>
              <a:gd name="T28" fmla="*/ 2147483646 w 22"/>
              <a:gd name="T29" fmla="*/ 2147483646 h 64"/>
              <a:gd name="T30" fmla="*/ 2147483646 w 22"/>
              <a:gd name="T31" fmla="*/ 2147483646 h 64"/>
              <a:gd name="T32" fmla="*/ 2147483646 w 22"/>
              <a:gd name="T33" fmla="*/ 2147483646 h 64"/>
              <a:gd name="T34" fmla="*/ 2147483646 w 22"/>
              <a:gd name="T35" fmla="*/ 2147483646 h 64"/>
              <a:gd name="T36" fmla="*/ 2147483646 w 22"/>
              <a:gd name="T37" fmla="*/ 2147483646 h 64"/>
              <a:gd name="T38" fmla="*/ 2147483646 w 22"/>
              <a:gd name="T39" fmla="*/ 2147483646 h 64"/>
              <a:gd name="T40" fmla="*/ 2147483646 w 22"/>
              <a:gd name="T41" fmla="*/ 2147483646 h 64"/>
              <a:gd name="T42" fmla="*/ 2147483646 w 22"/>
              <a:gd name="T43" fmla="*/ 2147483646 h 64"/>
              <a:gd name="T44" fmla="*/ 2147483646 w 22"/>
              <a:gd name="T45" fmla="*/ 2147483646 h 64"/>
              <a:gd name="T46" fmla="*/ 2147483646 w 22"/>
              <a:gd name="T47" fmla="*/ 2147483646 h 64"/>
              <a:gd name="T48" fmla="*/ 0 w 22"/>
              <a:gd name="T49" fmla="*/ 2147483646 h 64"/>
              <a:gd name="T50" fmla="*/ 0 w 22"/>
              <a:gd name="T51" fmla="*/ 2147483646 h 64"/>
              <a:gd name="T52" fmla="*/ 2147483646 w 22"/>
              <a:gd name="T53" fmla="*/ 2147483646 h 64"/>
              <a:gd name="T54" fmla="*/ 2147483646 w 22"/>
              <a:gd name="T55" fmla="*/ 2147483646 h 64"/>
              <a:gd name="T56" fmla="*/ 2147483646 w 22"/>
              <a:gd name="T57" fmla="*/ 0 h 64"/>
              <a:gd name="T58" fmla="*/ 2147483646 w 22"/>
              <a:gd name="T59" fmla="*/ 2147483646 h 64"/>
              <a:gd name="T60" fmla="*/ 2147483646 w 22"/>
              <a:gd name="T61" fmla="*/ 2147483646 h 64"/>
              <a:gd name="T62" fmla="*/ 2147483646 w 22"/>
              <a:gd name="T63" fmla="*/ 2147483646 h 64"/>
              <a:gd name="T64" fmla="*/ 2147483646 w 22"/>
              <a:gd name="T65" fmla="*/ 2147483646 h 64"/>
              <a:gd name="T66" fmla="*/ 2147483646 w 22"/>
              <a:gd name="T67" fmla="*/ 2147483646 h 64"/>
              <a:gd name="T68" fmla="*/ 2147483646 w 22"/>
              <a:gd name="T69" fmla="*/ 2147483646 h 64"/>
              <a:gd name="T70" fmla="*/ 2147483646 w 22"/>
              <a:gd name="T71" fmla="*/ 2147483646 h 64"/>
              <a:gd name="T72" fmla="*/ 2147483646 w 22"/>
              <a:gd name="T73" fmla="*/ 2147483646 h 64"/>
              <a:gd name="T74" fmla="*/ 2147483646 w 22"/>
              <a:gd name="T75" fmla="*/ 2147483646 h 64"/>
              <a:gd name="T76" fmla="*/ 2147483646 w 22"/>
              <a:gd name="T77" fmla="*/ 2147483646 h 64"/>
              <a:gd name="T78" fmla="*/ 2147483646 w 22"/>
              <a:gd name="T79" fmla="*/ 2147483646 h 64"/>
              <a:gd name="T80" fmla="*/ 2147483646 w 22"/>
              <a:gd name="T81" fmla="*/ 2147483646 h 64"/>
              <a:gd name="T82" fmla="*/ 2147483646 w 22"/>
              <a:gd name="T83" fmla="*/ 2147483646 h 64"/>
              <a:gd name="T84" fmla="*/ 2147483646 w 22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2"/>
              <a:gd name="T130" fmla="*/ 0 h 64"/>
              <a:gd name="T131" fmla="*/ 22 w 22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2" h="64">
                <a:moveTo>
                  <a:pt x="20" y="56"/>
                </a:moveTo>
                <a:lnTo>
                  <a:pt x="22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7"/>
                </a:lnTo>
                <a:lnTo>
                  <a:pt x="6" y="56"/>
                </a:lnTo>
                <a:lnTo>
                  <a:pt x="6" y="53"/>
                </a:lnTo>
                <a:lnTo>
                  <a:pt x="6" y="51"/>
                </a:lnTo>
                <a:lnTo>
                  <a:pt x="6" y="50"/>
                </a:lnTo>
                <a:lnTo>
                  <a:pt x="6" y="24"/>
                </a:lnTo>
                <a:lnTo>
                  <a:pt x="0" y="24"/>
                </a:lnTo>
                <a:lnTo>
                  <a:pt x="0" y="16"/>
                </a:lnTo>
                <a:lnTo>
                  <a:pt x="6" y="16"/>
                </a:lnTo>
                <a:lnTo>
                  <a:pt x="6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69" name="Freeform 1959"/>
          <p:cNvSpPr>
            <a:spLocks noChangeAspect="1" noEditPoints="1"/>
          </p:cNvSpPr>
          <p:nvPr/>
        </p:nvSpPr>
        <p:spPr bwMode="auto">
          <a:xfrm>
            <a:off x="6548438" y="40560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2"/>
                </a:lnTo>
                <a:lnTo>
                  <a:pt x="37" y="13"/>
                </a:lnTo>
                <a:lnTo>
                  <a:pt x="37" y="18"/>
                </a:lnTo>
                <a:lnTo>
                  <a:pt x="37" y="28"/>
                </a:lnTo>
                <a:lnTo>
                  <a:pt x="37" y="36"/>
                </a:lnTo>
                <a:lnTo>
                  <a:pt x="37" y="39"/>
                </a:lnTo>
                <a:lnTo>
                  <a:pt x="37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0" name="Freeform 1960"/>
          <p:cNvSpPr>
            <a:spLocks noChangeAspect="1"/>
          </p:cNvSpPr>
          <p:nvPr/>
        </p:nvSpPr>
        <p:spPr bwMode="auto">
          <a:xfrm>
            <a:off x="6562725" y="3870325"/>
            <a:ext cx="22225" cy="25400"/>
          </a:xfrm>
          <a:custGeom>
            <a:avLst/>
            <a:gdLst>
              <a:gd name="T0" fmla="*/ 2147483646 w 48"/>
              <a:gd name="T1" fmla="*/ 2147483646 h 65"/>
              <a:gd name="T2" fmla="*/ 2147483646 w 48"/>
              <a:gd name="T3" fmla="*/ 2147483646 h 65"/>
              <a:gd name="T4" fmla="*/ 2147483646 w 48"/>
              <a:gd name="T5" fmla="*/ 2147483646 h 65"/>
              <a:gd name="T6" fmla="*/ 2147483646 w 48"/>
              <a:gd name="T7" fmla="*/ 2147483646 h 65"/>
              <a:gd name="T8" fmla="*/ 2147483646 w 48"/>
              <a:gd name="T9" fmla="*/ 2147483646 h 65"/>
              <a:gd name="T10" fmla="*/ 2147483646 w 48"/>
              <a:gd name="T11" fmla="*/ 2147483646 h 65"/>
              <a:gd name="T12" fmla="*/ 2147483646 w 48"/>
              <a:gd name="T13" fmla="*/ 2147483646 h 65"/>
              <a:gd name="T14" fmla="*/ 2147483646 w 48"/>
              <a:gd name="T15" fmla="*/ 2147483646 h 65"/>
              <a:gd name="T16" fmla="*/ 2147483646 w 48"/>
              <a:gd name="T17" fmla="*/ 2147483646 h 65"/>
              <a:gd name="T18" fmla="*/ 2147483646 w 48"/>
              <a:gd name="T19" fmla="*/ 2147483646 h 65"/>
              <a:gd name="T20" fmla="*/ 2147483646 w 48"/>
              <a:gd name="T21" fmla="*/ 2147483646 h 65"/>
              <a:gd name="T22" fmla="*/ 2147483646 w 48"/>
              <a:gd name="T23" fmla="*/ 2147483646 h 65"/>
              <a:gd name="T24" fmla="*/ 2147483646 w 48"/>
              <a:gd name="T25" fmla="*/ 2147483646 h 65"/>
              <a:gd name="T26" fmla="*/ 2147483646 w 48"/>
              <a:gd name="T27" fmla="*/ 2147483646 h 65"/>
              <a:gd name="T28" fmla="*/ 2147483646 w 48"/>
              <a:gd name="T29" fmla="*/ 2147483646 h 65"/>
              <a:gd name="T30" fmla="*/ 2147483646 w 48"/>
              <a:gd name="T31" fmla="*/ 2147483646 h 65"/>
              <a:gd name="T32" fmla="*/ 2147483646 w 48"/>
              <a:gd name="T33" fmla="*/ 2147483646 h 65"/>
              <a:gd name="T34" fmla="*/ 2147483646 w 48"/>
              <a:gd name="T35" fmla="*/ 2147483646 h 65"/>
              <a:gd name="T36" fmla="*/ 2147483646 w 48"/>
              <a:gd name="T37" fmla="*/ 2147483646 h 65"/>
              <a:gd name="T38" fmla="*/ 2147483646 w 48"/>
              <a:gd name="T39" fmla="*/ 2147483646 h 65"/>
              <a:gd name="T40" fmla="*/ 2147483646 w 48"/>
              <a:gd name="T41" fmla="*/ 2147483646 h 65"/>
              <a:gd name="T42" fmla="*/ 2147483646 w 48"/>
              <a:gd name="T43" fmla="*/ 2147483646 h 65"/>
              <a:gd name="T44" fmla="*/ 2147483646 w 48"/>
              <a:gd name="T45" fmla="*/ 0 h 65"/>
              <a:gd name="T46" fmla="*/ 2147483646 w 48"/>
              <a:gd name="T47" fmla="*/ 0 h 65"/>
              <a:gd name="T48" fmla="*/ 2147483646 w 48"/>
              <a:gd name="T49" fmla="*/ 2147483646 h 65"/>
              <a:gd name="T50" fmla="*/ 2147483646 w 48"/>
              <a:gd name="T51" fmla="*/ 2147483646 h 65"/>
              <a:gd name="T52" fmla="*/ 2147483646 w 48"/>
              <a:gd name="T53" fmla="*/ 2147483646 h 65"/>
              <a:gd name="T54" fmla="*/ 2147483646 w 48"/>
              <a:gd name="T55" fmla="*/ 2147483646 h 65"/>
              <a:gd name="T56" fmla="*/ 2147483646 w 48"/>
              <a:gd name="T57" fmla="*/ 2147483646 h 65"/>
              <a:gd name="T58" fmla="*/ 2147483646 w 48"/>
              <a:gd name="T59" fmla="*/ 2147483646 h 65"/>
              <a:gd name="T60" fmla="*/ 2147483646 w 48"/>
              <a:gd name="T61" fmla="*/ 2147483646 h 65"/>
              <a:gd name="T62" fmla="*/ 2147483646 w 48"/>
              <a:gd name="T63" fmla="*/ 2147483646 h 65"/>
              <a:gd name="T64" fmla="*/ 2147483646 w 48"/>
              <a:gd name="T65" fmla="*/ 2147483646 h 65"/>
              <a:gd name="T66" fmla="*/ 2147483646 w 48"/>
              <a:gd name="T67" fmla="*/ 2147483646 h 65"/>
              <a:gd name="T68" fmla="*/ 2147483646 w 48"/>
              <a:gd name="T69" fmla="*/ 2147483646 h 65"/>
              <a:gd name="T70" fmla="*/ 2147483646 w 48"/>
              <a:gd name="T71" fmla="*/ 2147483646 h 65"/>
              <a:gd name="T72" fmla="*/ 2147483646 w 48"/>
              <a:gd name="T73" fmla="*/ 2147483646 h 65"/>
              <a:gd name="T74" fmla="*/ 2147483646 w 48"/>
              <a:gd name="T75" fmla="*/ 2147483646 h 65"/>
              <a:gd name="T76" fmla="*/ 2147483646 w 48"/>
              <a:gd name="T77" fmla="*/ 2147483646 h 65"/>
              <a:gd name="T78" fmla="*/ 2147483646 w 48"/>
              <a:gd name="T79" fmla="*/ 2147483646 h 65"/>
              <a:gd name="T80" fmla="*/ 2147483646 w 48"/>
              <a:gd name="T81" fmla="*/ 2147483646 h 65"/>
              <a:gd name="T82" fmla="*/ 2147483646 w 48"/>
              <a:gd name="T83" fmla="*/ 2147483646 h 65"/>
              <a:gd name="T84" fmla="*/ 2147483646 w 48"/>
              <a:gd name="T85" fmla="*/ 2147483646 h 65"/>
              <a:gd name="T86" fmla="*/ 2147483646 w 48"/>
              <a:gd name="T87" fmla="*/ 2147483646 h 65"/>
              <a:gd name="T88" fmla="*/ 2147483646 w 48"/>
              <a:gd name="T89" fmla="*/ 2147483646 h 65"/>
              <a:gd name="T90" fmla="*/ 2147483646 w 48"/>
              <a:gd name="T91" fmla="*/ 2147483646 h 65"/>
              <a:gd name="T92" fmla="*/ 2147483646 w 48"/>
              <a:gd name="T93" fmla="*/ 2147483646 h 65"/>
              <a:gd name="T94" fmla="*/ 2147483646 w 48"/>
              <a:gd name="T95" fmla="*/ 2147483646 h 65"/>
              <a:gd name="T96" fmla="*/ 2147483646 w 48"/>
              <a:gd name="T97" fmla="*/ 2147483646 h 65"/>
              <a:gd name="T98" fmla="*/ 2147483646 w 48"/>
              <a:gd name="T99" fmla="*/ 2147483646 h 65"/>
              <a:gd name="T100" fmla="*/ 2147483646 w 48"/>
              <a:gd name="T101" fmla="*/ 2147483646 h 65"/>
              <a:gd name="T102" fmla="*/ 2147483646 w 48"/>
              <a:gd name="T103" fmla="*/ 2147483646 h 65"/>
              <a:gd name="T104" fmla="*/ 2147483646 w 48"/>
              <a:gd name="T105" fmla="*/ 2147483646 h 65"/>
              <a:gd name="T106" fmla="*/ 2147483646 w 48"/>
              <a:gd name="T107" fmla="*/ 2147483646 h 65"/>
              <a:gd name="T108" fmla="*/ 2147483646 w 48"/>
              <a:gd name="T109" fmla="*/ 2147483646 h 65"/>
              <a:gd name="T110" fmla="*/ 2147483646 w 48"/>
              <a:gd name="T111" fmla="*/ 2147483646 h 65"/>
              <a:gd name="T112" fmla="*/ 0 w 48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8"/>
              <a:gd name="T172" fmla="*/ 0 h 65"/>
              <a:gd name="T173" fmla="*/ 48 w 48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8" h="65">
                <a:moveTo>
                  <a:pt x="0" y="43"/>
                </a:moveTo>
                <a:lnTo>
                  <a:pt x="9" y="43"/>
                </a:lnTo>
                <a:lnTo>
                  <a:pt x="9" y="44"/>
                </a:lnTo>
                <a:lnTo>
                  <a:pt x="9" y="45"/>
                </a:lnTo>
                <a:lnTo>
                  <a:pt x="10" y="46"/>
                </a:lnTo>
                <a:lnTo>
                  <a:pt x="10" y="48"/>
                </a:lnTo>
                <a:lnTo>
                  <a:pt x="10" y="49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8" y="58"/>
                </a:lnTo>
                <a:lnTo>
                  <a:pt x="30" y="58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9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2" y="38"/>
                </a:lnTo>
                <a:lnTo>
                  <a:pt x="30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10" y="30"/>
                </a:lnTo>
                <a:lnTo>
                  <a:pt x="9" y="29"/>
                </a:lnTo>
                <a:lnTo>
                  <a:pt x="8" y="29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0"/>
                </a:lnTo>
                <a:lnTo>
                  <a:pt x="30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7" y="14"/>
                </a:lnTo>
                <a:lnTo>
                  <a:pt x="47" y="16"/>
                </a:lnTo>
                <a:lnTo>
                  <a:pt x="47" y="18"/>
                </a:lnTo>
                <a:lnTo>
                  <a:pt x="47" y="19"/>
                </a:lnTo>
                <a:lnTo>
                  <a:pt x="38" y="19"/>
                </a:lnTo>
                <a:lnTo>
                  <a:pt x="38" y="18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8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9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9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8"/>
                </a:lnTo>
                <a:lnTo>
                  <a:pt x="47" y="40"/>
                </a:lnTo>
                <a:lnTo>
                  <a:pt x="47" y="41"/>
                </a:lnTo>
                <a:lnTo>
                  <a:pt x="47" y="42"/>
                </a:lnTo>
                <a:lnTo>
                  <a:pt x="48" y="43"/>
                </a:lnTo>
                <a:lnTo>
                  <a:pt x="48" y="44"/>
                </a:lnTo>
                <a:lnTo>
                  <a:pt x="48" y="45"/>
                </a:lnTo>
                <a:lnTo>
                  <a:pt x="48" y="46"/>
                </a:lnTo>
                <a:lnTo>
                  <a:pt x="48" y="48"/>
                </a:lnTo>
                <a:lnTo>
                  <a:pt x="48" y="49"/>
                </a:lnTo>
                <a:lnTo>
                  <a:pt x="48" y="50"/>
                </a:lnTo>
                <a:lnTo>
                  <a:pt x="47" y="51"/>
                </a:lnTo>
                <a:lnTo>
                  <a:pt x="47" y="52"/>
                </a:lnTo>
                <a:lnTo>
                  <a:pt x="47" y="53"/>
                </a:lnTo>
                <a:lnTo>
                  <a:pt x="45" y="55"/>
                </a:lnTo>
                <a:lnTo>
                  <a:pt x="44" y="56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30" y="65"/>
                </a:lnTo>
                <a:lnTo>
                  <a:pt x="29" y="65"/>
                </a:lnTo>
                <a:lnTo>
                  <a:pt x="28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10" y="61"/>
                </a:lnTo>
                <a:lnTo>
                  <a:pt x="9" y="61"/>
                </a:lnTo>
                <a:lnTo>
                  <a:pt x="8" y="60"/>
                </a:lnTo>
                <a:lnTo>
                  <a:pt x="6" y="59"/>
                </a:lnTo>
                <a:lnTo>
                  <a:pt x="5" y="58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8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1" name="Freeform 1961"/>
          <p:cNvSpPr>
            <a:spLocks noChangeAspect="1" noEditPoints="1"/>
          </p:cNvSpPr>
          <p:nvPr/>
        </p:nvSpPr>
        <p:spPr bwMode="auto">
          <a:xfrm>
            <a:off x="6588125" y="3876675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8" y="4"/>
                </a:lnTo>
                <a:lnTo>
                  <a:pt x="10" y="3"/>
                </a:lnTo>
                <a:lnTo>
                  <a:pt x="13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2"/>
                </a:lnTo>
                <a:lnTo>
                  <a:pt x="28" y="2"/>
                </a:lnTo>
                <a:lnTo>
                  <a:pt x="29" y="3"/>
                </a:lnTo>
                <a:lnTo>
                  <a:pt x="30" y="4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9" y="36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8" y="12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2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2" name="Freeform 1962"/>
          <p:cNvSpPr>
            <a:spLocks noChangeAspect="1"/>
          </p:cNvSpPr>
          <p:nvPr/>
        </p:nvSpPr>
        <p:spPr bwMode="auto">
          <a:xfrm>
            <a:off x="6610350" y="3876675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7" y="2"/>
                </a:lnTo>
                <a:lnTo>
                  <a:pt x="7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2"/>
                </a:lnTo>
                <a:lnTo>
                  <a:pt x="12" y="2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2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3" name="Freeform 1963"/>
          <p:cNvSpPr>
            <a:spLocks noChangeAspect="1"/>
          </p:cNvSpPr>
          <p:nvPr/>
        </p:nvSpPr>
        <p:spPr bwMode="auto">
          <a:xfrm>
            <a:off x="6624638" y="3876675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2"/>
                </a:lnTo>
                <a:lnTo>
                  <a:pt x="6" y="2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0" y="2"/>
                </a:lnTo>
                <a:lnTo>
                  <a:pt x="11" y="2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2"/>
                </a:lnTo>
                <a:lnTo>
                  <a:pt x="21" y="2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2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4" name="Freeform 1964"/>
          <p:cNvSpPr>
            <a:spLocks noChangeAspect="1" noEditPoints="1"/>
          </p:cNvSpPr>
          <p:nvPr/>
        </p:nvSpPr>
        <p:spPr bwMode="auto">
          <a:xfrm>
            <a:off x="6637338" y="3870325"/>
            <a:ext cx="4762" cy="25400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8"/>
                </a:moveTo>
                <a:lnTo>
                  <a:pt x="0" y="0"/>
                </a:lnTo>
                <a:lnTo>
                  <a:pt x="8" y="0"/>
                </a:lnTo>
                <a:lnTo>
                  <a:pt x="8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8" y="17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5" name="Freeform 1965"/>
          <p:cNvSpPr>
            <a:spLocks noChangeAspect="1"/>
          </p:cNvSpPr>
          <p:nvPr/>
        </p:nvSpPr>
        <p:spPr bwMode="auto">
          <a:xfrm>
            <a:off x="6646863" y="3876675"/>
            <a:ext cx="17462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2"/>
                </a:lnTo>
                <a:lnTo>
                  <a:pt x="8" y="2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3"/>
                </a:lnTo>
                <a:lnTo>
                  <a:pt x="14" y="2"/>
                </a:lnTo>
                <a:lnTo>
                  <a:pt x="15" y="2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2"/>
                </a:lnTo>
                <a:lnTo>
                  <a:pt x="29" y="2"/>
                </a:lnTo>
                <a:lnTo>
                  <a:pt x="30" y="3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2"/>
                </a:lnTo>
                <a:lnTo>
                  <a:pt x="36" y="13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3"/>
                </a:lnTo>
                <a:lnTo>
                  <a:pt x="27" y="12"/>
                </a:lnTo>
                <a:lnTo>
                  <a:pt x="26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2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6" name="Freeform 1966"/>
          <p:cNvSpPr>
            <a:spLocks noChangeAspect="1"/>
          </p:cNvSpPr>
          <p:nvPr/>
        </p:nvSpPr>
        <p:spPr bwMode="auto">
          <a:xfrm>
            <a:off x="6667500" y="3870325"/>
            <a:ext cx="17463" cy="25400"/>
          </a:xfrm>
          <a:custGeom>
            <a:avLst/>
            <a:gdLst>
              <a:gd name="T0" fmla="*/ 0 w 35"/>
              <a:gd name="T1" fmla="*/ 0 h 63"/>
              <a:gd name="T2" fmla="*/ 2147483646 w 35"/>
              <a:gd name="T3" fmla="*/ 2147483646 h 63"/>
              <a:gd name="T4" fmla="*/ 2147483646 w 35"/>
              <a:gd name="T5" fmla="*/ 2147483646 h 63"/>
              <a:gd name="T6" fmla="*/ 2147483646 w 35"/>
              <a:gd name="T7" fmla="*/ 2147483646 h 63"/>
              <a:gd name="T8" fmla="*/ 2147483646 w 35"/>
              <a:gd name="T9" fmla="*/ 2147483646 h 63"/>
              <a:gd name="T10" fmla="*/ 2147483646 w 35"/>
              <a:gd name="T11" fmla="*/ 2147483646 h 63"/>
              <a:gd name="T12" fmla="*/ 2147483646 w 35"/>
              <a:gd name="T13" fmla="*/ 2147483646 h 63"/>
              <a:gd name="T14" fmla="*/ 2147483646 w 35"/>
              <a:gd name="T15" fmla="*/ 2147483646 h 63"/>
              <a:gd name="T16" fmla="*/ 2147483646 w 35"/>
              <a:gd name="T17" fmla="*/ 2147483646 h 63"/>
              <a:gd name="T18" fmla="*/ 2147483646 w 35"/>
              <a:gd name="T19" fmla="*/ 2147483646 h 63"/>
              <a:gd name="T20" fmla="*/ 2147483646 w 35"/>
              <a:gd name="T21" fmla="*/ 2147483646 h 63"/>
              <a:gd name="T22" fmla="*/ 2147483646 w 35"/>
              <a:gd name="T23" fmla="*/ 2147483646 h 63"/>
              <a:gd name="T24" fmla="*/ 2147483646 w 35"/>
              <a:gd name="T25" fmla="*/ 2147483646 h 63"/>
              <a:gd name="T26" fmla="*/ 2147483646 w 35"/>
              <a:gd name="T27" fmla="*/ 2147483646 h 63"/>
              <a:gd name="T28" fmla="*/ 2147483646 w 35"/>
              <a:gd name="T29" fmla="*/ 2147483646 h 63"/>
              <a:gd name="T30" fmla="*/ 2147483646 w 35"/>
              <a:gd name="T31" fmla="*/ 2147483646 h 63"/>
              <a:gd name="T32" fmla="*/ 2147483646 w 35"/>
              <a:gd name="T33" fmla="*/ 2147483646 h 63"/>
              <a:gd name="T34" fmla="*/ 2147483646 w 35"/>
              <a:gd name="T35" fmla="*/ 2147483646 h 63"/>
              <a:gd name="T36" fmla="*/ 2147483646 w 35"/>
              <a:gd name="T37" fmla="*/ 2147483646 h 63"/>
              <a:gd name="T38" fmla="*/ 2147483646 w 35"/>
              <a:gd name="T39" fmla="*/ 2147483646 h 63"/>
              <a:gd name="T40" fmla="*/ 2147483646 w 35"/>
              <a:gd name="T41" fmla="*/ 2147483646 h 63"/>
              <a:gd name="T42" fmla="*/ 2147483646 w 35"/>
              <a:gd name="T43" fmla="*/ 2147483646 h 63"/>
              <a:gd name="T44" fmla="*/ 2147483646 w 35"/>
              <a:gd name="T45" fmla="*/ 2147483646 h 63"/>
              <a:gd name="T46" fmla="*/ 2147483646 w 35"/>
              <a:gd name="T47" fmla="*/ 2147483646 h 63"/>
              <a:gd name="T48" fmla="*/ 2147483646 w 35"/>
              <a:gd name="T49" fmla="*/ 2147483646 h 63"/>
              <a:gd name="T50" fmla="*/ 2147483646 w 35"/>
              <a:gd name="T51" fmla="*/ 2147483646 h 63"/>
              <a:gd name="T52" fmla="*/ 2147483646 w 35"/>
              <a:gd name="T53" fmla="*/ 2147483646 h 63"/>
              <a:gd name="T54" fmla="*/ 2147483646 w 35"/>
              <a:gd name="T55" fmla="*/ 2147483646 h 63"/>
              <a:gd name="T56" fmla="*/ 2147483646 w 35"/>
              <a:gd name="T57" fmla="*/ 2147483646 h 63"/>
              <a:gd name="T58" fmla="*/ 2147483646 w 35"/>
              <a:gd name="T59" fmla="*/ 2147483646 h 63"/>
              <a:gd name="T60" fmla="*/ 2147483646 w 35"/>
              <a:gd name="T61" fmla="*/ 2147483646 h 63"/>
              <a:gd name="T62" fmla="*/ 2147483646 w 35"/>
              <a:gd name="T63" fmla="*/ 2147483646 h 63"/>
              <a:gd name="T64" fmla="*/ 2147483646 w 35"/>
              <a:gd name="T65" fmla="*/ 2147483646 h 63"/>
              <a:gd name="T66" fmla="*/ 2147483646 w 35"/>
              <a:gd name="T67" fmla="*/ 2147483646 h 63"/>
              <a:gd name="T68" fmla="*/ 2147483646 w 35"/>
              <a:gd name="T69" fmla="*/ 2147483646 h 63"/>
              <a:gd name="T70" fmla="*/ 2147483646 w 35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5"/>
              <a:gd name="T109" fmla="*/ 0 h 63"/>
              <a:gd name="T110" fmla="*/ 35 w 35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5" h="63">
                <a:moveTo>
                  <a:pt x="0" y="63"/>
                </a:move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10" y="20"/>
                </a:lnTo>
                <a:lnTo>
                  <a:pt x="11" y="19"/>
                </a:lnTo>
                <a:lnTo>
                  <a:pt x="12" y="18"/>
                </a:lnTo>
                <a:lnTo>
                  <a:pt x="13" y="18"/>
                </a:lnTo>
                <a:lnTo>
                  <a:pt x="14" y="17"/>
                </a:lnTo>
                <a:lnTo>
                  <a:pt x="16" y="15"/>
                </a:lnTo>
                <a:lnTo>
                  <a:pt x="17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5" y="15"/>
                </a:lnTo>
                <a:lnTo>
                  <a:pt x="26" y="17"/>
                </a:lnTo>
                <a:lnTo>
                  <a:pt x="27" y="17"/>
                </a:lnTo>
                <a:lnTo>
                  <a:pt x="28" y="17"/>
                </a:lnTo>
                <a:lnTo>
                  <a:pt x="29" y="18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3" y="21"/>
                </a:lnTo>
                <a:lnTo>
                  <a:pt x="33" y="22"/>
                </a:lnTo>
                <a:lnTo>
                  <a:pt x="34" y="23"/>
                </a:lnTo>
                <a:lnTo>
                  <a:pt x="34" y="25"/>
                </a:lnTo>
                <a:lnTo>
                  <a:pt x="34" y="27"/>
                </a:lnTo>
                <a:lnTo>
                  <a:pt x="35" y="28"/>
                </a:lnTo>
                <a:lnTo>
                  <a:pt x="35" y="29"/>
                </a:lnTo>
                <a:lnTo>
                  <a:pt x="35" y="30"/>
                </a:lnTo>
                <a:lnTo>
                  <a:pt x="35" y="33"/>
                </a:lnTo>
                <a:lnTo>
                  <a:pt x="35" y="63"/>
                </a:lnTo>
                <a:lnTo>
                  <a:pt x="28" y="63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8" y="30"/>
                </a:lnTo>
                <a:lnTo>
                  <a:pt x="27" y="29"/>
                </a:lnTo>
                <a:lnTo>
                  <a:pt x="27" y="28"/>
                </a:lnTo>
                <a:lnTo>
                  <a:pt x="26" y="27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7" y="23"/>
                </a:lnTo>
                <a:lnTo>
                  <a:pt x="15" y="23"/>
                </a:lnTo>
                <a:lnTo>
                  <a:pt x="14" y="24"/>
                </a:lnTo>
                <a:lnTo>
                  <a:pt x="12" y="25"/>
                </a:lnTo>
                <a:lnTo>
                  <a:pt x="11" y="25"/>
                </a:lnTo>
                <a:lnTo>
                  <a:pt x="10" y="27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39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7" name="Freeform 1967"/>
          <p:cNvSpPr>
            <a:spLocks noChangeAspect="1" noEditPoints="1"/>
          </p:cNvSpPr>
          <p:nvPr/>
        </p:nvSpPr>
        <p:spPr bwMode="auto">
          <a:xfrm>
            <a:off x="6689725" y="3876675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2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4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2"/>
                </a:lnTo>
                <a:lnTo>
                  <a:pt x="29" y="2"/>
                </a:lnTo>
                <a:lnTo>
                  <a:pt x="30" y="2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8" name="Freeform 1968"/>
          <p:cNvSpPr>
            <a:spLocks noChangeAspect="1"/>
          </p:cNvSpPr>
          <p:nvPr/>
        </p:nvSpPr>
        <p:spPr bwMode="auto">
          <a:xfrm>
            <a:off x="6672263" y="4008438"/>
            <a:ext cx="22225" cy="26987"/>
          </a:xfrm>
          <a:custGeom>
            <a:avLst/>
            <a:gdLst>
              <a:gd name="T0" fmla="*/ 2147483646 w 47"/>
              <a:gd name="T1" fmla="*/ 2147483646 h 65"/>
              <a:gd name="T2" fmla="*/ 2147483646 w 47"/>
              <a:gd name="T3" fmla="*/ 2147483646 h 65"/>
              <a:gd name="T4" fmla="*/ 2147483646 w 47"/>
              <a:gd name="T5" fmla="*/ 2147483646 h 65"/>
              <a:gd name="T6" fmla="*/ 2147483646 w 47"/>
              <a:gd name="T7" fmla="*/ 2147483646 h 65"/>
              <a:gd name="T8" fmla="*/ 2147483646 w 47"/>
              <a:gd name="T9" fmla="*/ 2147483646 h 65"/>
              <a:gd name="T10" fmla="*/ 2147483646 w 47"/>
              <a:gd name="T11" fmla="*/ 2147483646 h 65"/>
              <a:gd name="T12" fmla="*/ 2147483646 w 47"/>
              <a:gd name="T13" fmla="*/ 2147483646 h 65"/>
              <a:gd name="T14" fmla="*/ 2147483646 w 47"/>
              <a:gd name="T15" fmla="*/ 2147483646 h 65"/>
              <a:gd name="T16" fmla="*/ 2147483646 w 47"/>
              <a:gd name="T17" fmla="*/ 2147483646 h 65"/>
              <a:gd name="T18" fmla="*/ 2147483646 w 47"/>
              <a:gd name="T19" fmla="*/ 2147483646 h 65"/>
              <a:gd name="T20" fmla="*/ 2147483646 w 47"/>
              <a:gd name="T21" fmla="*/ 2147483646 h 65"/>
              <a:gd name="T22" fmla="*/ 2147483646 w 47"/>
              <a:gd name="T23" fmla="*/ 2147483646 h 65"/>
              <a:gd name="T24" fmla="*/ 2147483646 w 47"/>
              <a:gd name="T25" fmla="*/ 2147483646 h 65"/>
              <a:gd name="T26" fmla="*/ 2147483646 w 47"/>
              <a:gd name="T27" fmla="*/ 2147483646 h 65"/>
              <a:gd name="T28" fmla="*/ 2147483646 w 47"/>
              <a:gd name="T29" fmla="*/ 2147483646 h 65"/>
              <a:gd name="T30" fmla="*/ 2147483646 w 47"/>
              <a:gd name="T31" fmla="*/ 2147483646 h 65"/>
              <a:gd name="T32" fmla="*/ 2147483646 w 47"/>
              <a:gd name="T33" fmla="*/ 2147483646 h 65"/>
              <a:gd name="T34" fmla="*/ 2147483646 w 47"/>
              <a:gd name="T35" fmla="*/ 2147483646 h 65"/>
              <a:gd name="T36" fmla="*/ 2147483646 w 47"/>
              <a:gd name="T37" fmla="*/ 2147483646 h 65"/>
              <a:gd name="T38" fmla="*/ 2147483646 w 47"/>
              <a:gd name="T39" fmla="*/ 2147483646 h 65"/>
              <a:gd name="T40" fmla="*/ 2147483646 w 47"/>
              <a:gd name="T41" fmla="*/ 2147483646 h 65"/>
              <a:gd name="T42" fmla="*/ 2147483646 w 47"/>
              <a:gd name="T43" fmla="*/ 2147483646 h 65"/>
              <a:gd name="T44" fmla="*/ 2147483646 w 47"/>
              <a:gd name="T45" fmla="*/ 0 h 65"/>
              <a:gd name="T46" fmla="*/ 2147483646 w 47"/>
              <a:gd name="T47" fmla="*/ 0 h 65"/>
              <a:gd name="T48" fmla="*/ 2147483646 w 47"/>
              <a:gd name="T49" fmla="*/ 2147483646 h 65"/>
              <a:gd name="T50" fmla="*/ 2147483646 w 47"/>
              <a:gd name="T51" fmla="*/ 2147483646 h 65"/>
              <a:gd name="T52" fmla="*/ 2147483646 w 47"/>
              <a:gd name="T53" fmla="*/ 2147483646 h 65"/>
              <a:gd name="T54" fmla="*/ 2147483646 w 47"/>
              <a:gd name="T55" fmla="*/ 2147483646 h 65"/>
              <a:gd name="T56" fmla="*/ 2147483646 w 47"/>
              <a:gd name="T57" fmla="*/ 2147483646 h 65"/>
              <a:gd name="T58" fmla="*/ 2147483646 w 47"/>
              <a:gd name="T59" fmla="*/ 2147483646 h 65"/>
              <a:gd name="T60" fmla="*/ 2147483646 w 47"/>
              <a:gd name="T61" fmla="*/ 2147483646 h 65"/>
              <a:gd name="T62" fmla="*/ 2147483646 w 47"/>
              <a:gd name="T63" fmla="*/ 2147483646 h 65"/>
              <a:gd name="T64" fmla="*/ 2147483646 w 47"/>
              <a:gd name="T65" fmla="*/ 2147483646 h 65"/>
              <a:gd name="T66" fmla="*/ 2147483646 w 47"/>
              <a:gd name="T67" fmla="*/ 2147483646 h 65"/>
              <a:gd name="T68" fmla="*/ 2147483646 w 47"/>
              <a:gd name="T69" fmla="*/ 2147483646 h 65"/>
              <a:gd name="T70" fmla="*/ 2147483646 w 47"/>
              <a:gd name="T71" fmla="*/ 2147483646 h 65"/>
              <a:gd name="T72" fmla="*/ 2147483646 w 47"/>
              <a:gd name="T73" fmla="*/ 2147483646 h 65"/>
              <a:gd name="T74" fmla="*/ 2147483646 w 47"/>
              <a:gd name="T75" fmla="*/ 2147483646 h 65"/>
              <a:gd name="T76" fmla="*/ 2147483646 w 47"/>
              <a:gd name="T77" fmla="*/ 2147483646 h 65"/>
              <a:gd name="T78" fmla="*/ 2147483646 w 47"/>
              <a:gd name="T79" fmla="*/ 2147483646 h 65"/>
              <a:gd name="T80" fmla="*/ 2147483646 w 47"/>
              <a:gd name="T81" fmla="*/ 2147483646 h 65"/>
              <a:gd name="T82" fmla="*/ 2147483646 w 47"/>
              <a:gd name="T83" fmla="*/ 2147483646 h 65"/>
              <a:gd name="T84" fmla="*/ 2147483646 w 47"/>
              <a:gd name="T85" fmla="*/ 2147483646 h 65"/>
              <a:gd name="T86" fmla="*/ 2147483646 w 47"/>
              <a:gd name="T87" fmla="*/ 2147483646 h 65"/>
              <a:gd name="T88" fmla="*/ 2147483646 w 47"/>
              <a:gd name="T89" fmla="*/ 2147483646 h 65"/>
              <a:gd name="T90" fmla="*/ 2147483646 w 47"/>
              <a:gd name="T91" fmla="*/ 2147483646 h 65"/>
              <a:gd name="T92" fmla="*/ 2147483646 w 47"/>
              <a:gd name="T93" fmla="*/ 2147483646 h 65"/>
              <a:gd name="T94" fmla="*/ 2147483646 w 47"/>
              <a:gd name="T95" fmla="*/ 2147483646 h 65"/>
              <a:gd name="T96" fmla="*/ 2147483646 w 47"/>
              <a:gd name="T97" fmla="*/ 2147483646 h 65"/>
              <a:gd name="T98" fmla="*/ 2147483646 w 47"/>
              <a:gd name="T99" fmla="*/ 2147483646 h 65"/>
              <a:gd name="T100" fmla="*/ 2147483646 w 47"/>
              <a:gd name="T101" fmla="*/ 2147483646 h 65"/>
              <a:gd name="T102" fmla="*/ 2147483646 w 47"/>
              <a:gd name="T103" fmla="*/ 2147483646 h 65"/>
              <a:gd name="T104" fmla="*/ 2147483646 w 47"/>
              <a:gd name="T105" fmla="*/ 2147483646 h 65"/>
              <a:gd name="T106" fmla="*/ 2147483646 w 47"/>
              <a:gd name="T107" fmla="*/ 2147483646 h 65"/>
              <a:gd name="T108" fmla="*/ 2147483646 w 47"/>
              <a:gd name="T109" fmla="*/ 2147483646 h 65"/>
              <a:gd name="T110" fmla="*/ 2147483646 w 47"/>
              <a:gd name="T111" fmla="*/ 2147483646 h 65"/>
              <a:gd name="T112" fmla="*/ 0 w 47"/>
              <a:gd name="T113" fmla="*/ 2147483646 h 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5"/>
              <a:gd name="T173" fmla="*/ 47 w 47"/>
              <a:gd name="T174" fmla="*/ 65 h 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5">
                <a:moveTo>
                  <a:pt x="0" y="43"/>
                </a:moveTo>
                <a:lnTo>
                  <a:pt x="8" y="43"/>
                </a:lnTo>
                <a:lnTo>
                  <a:pt x="8" y="44"/>
                </a:lnTo>
                <a:lnTo>
                  <a:pt x="8" y="45"/>
                </a:lnTo>
                <a:lnTo>
                  <a:pt x="9" y="46"/>
                </a:lnTo>
                <a:lnTo>
                  <a:pt x="9" y="47"/>
                </a:lnTo>
                <a:lnTo>
                  <a:pt x="9" y="48"/>
                </a:lnTo>
                <a:lnTo>
                  <a:pt x="11" y="50"/>
                </a:lnTo>
                <a:lnTo>
                  <a:pt x="11" y="51"/>
                </a:lnTo>
                <a:lnTo>
                  <a:pt x="12" y="52"/>
                </a:lnTo>
                <a:lnTo>
                  <a:pt x="13" y="53"/>
                </a:lnTo>
                <a:lnTo>
                  <a:pt x="14" y="54"/>
                </a:lnTo>
                <a:lnTo>
                  <a:pt x="15" y="54"/>
                </a:lnTo>
                <a:lnTo>
                  <a:pt x="17" y="55"/>
                </a:lnTo>
                <a:lnTo>
                  <a:pt x="18" y="56"/>
                </a:lnTo>
                <a:lnTo>
                  <a:pt x="19" y="56"/>
                </a:lnTo>
                <a:lnTo>
                  <a:pt x="20" y="57"/>
                </a:lnTo>
                <a:lnTo>
                  <a:pt x="21" y="57"/>
                </a:lnTo>
                <a:lnTo>
                  <a:pt x="23" y="57"/>
                </a:lnTo>
                <a:lnTo>
                  <a:pt x="25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1" y="56"/>
                </a:lnTo>
                <a:lnTo>
                  <a:pt x="33" y="56"/>
                </a:lnTo>
                <a:lnTo>
                  <a:pt x="34" y="55"/>
                </a:lnTo>
                <a:lnTo>
                  <a:pt x="36" y="54"/>
                </a:lnTo>
                <a:lnTo>
                  <a:pt x="37" y="53"/>
                </a:lnTo>
                <a:lnTo>
                  <a:pt x="37" y="52"/>
                </a:lnTo>
                <a:lnTo>
                  <a:pt x="38" y="51"/>
                </a:lnTo>
                <a:lnTo>
                  <a:pt x="39" y="50"/>
                </a:lnTo>
                <a:lnTo>
                  <a:pt x="39" y="48"/>
                </a:lnTo>
                <a:lnTo>
                  <a:pt x="39" y="46"/>
                </a:lnTo>
                <a:lnTo>
                  <a:pt x="39" y="45"/>
                </a:lnTo>
                <a:lnTo>
                  <a:pt x="39" y="44"/>
                </a:lnTo>
                <a:lnTo>
                  <a:pt x="38" y="43"/>
                </a:lnTo>
                <a:lnTo>
                  <a:pt x="38" y="42"/>
                </a:lnTo>
                <a:lnTo>
                  <a:pt x="37" y="41"/>
                </a:lnTo>
                <a:lnTo>
                  <a:pt x="36" y="40"/>
                </a:lnTo>
                <a:lnTo>
                  <a:pt x="35" y="38"/>
                </a:lnTo>
                <a:lnTo>
                  <a:pt x="34" y="38"/>
                </a:lnTo>
                <a:lnTo>
                  <a:pt x="33" y="37"/>
                </a:lnTo>
                <a:lnTo>
                  <a:pt x="32" y="37"/>
                </a:lnTo>
                <a:lnTo>
                  <a:pt x="29" y="36"/>
                </a:lnTo>
                <a:lnTo>
                  <a:pt x="26" y="36"/>
                </a:lnTo>
                <a:lnTo>
                  <a:pt x="24" y="35"/>
                </a:lnTo>
                <a:lnTo>
                  <a:pt x="22" y="35"/>
                </a:lnTo>
                <a:lnTo>
                  <a:pt x="21" y="34"/>
                </a:lnTo>
                <a:lnTo>
                  <a:pt x="19" y="34"/>
                </a:lnTo>
                <a:lnTo>
                  <a:pt x="17" y="33"/>
                </a:lnTo>
                <a:lnTo>
                  <a:pt x="16" y="33"/>
                </a:lnTo>
                <a:lnTo>
                  <a:pt x="15" y="32"/>
                </a:lnTo>
                <a:lnTo>
                  <a:pt x="13" y="32"/>
                </a:lnTo>
                <a:lnTo>
                  <a:pt x="12" y="32"/>
                </a:lnTo>
                <a:lnTo>
                  <a:pt x="12" y="31"/>
                </a:lnTo>
                <a:lnTo>
                  <a:pt x="9" y="30"/>
                </a:lnTo>
                <a:lnTo>
                  <a:pt x="8" y="28"/>
                </a:lnTo>
                <a:lnTo>
                  <a:pt x="7" y="28"/>
                </a:lnTo>
                <a:lnTo>
                  <a:pt x="5" y="26"/>
                </a:lnTo>
                <a:lnTo>
                  <a:pt x="4" y="25"/>
                </a:lnTo>
                <a:lnTo>
                  <a:pt x="3" y="23"/>
                </a:lnTo>
                <a:lnTo>
                  <a:pt x="3" y="22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2" y="14"/>
                </a:lnTo>
                <a:lnTo>
                  <a:pt x="3" y="13"/>
                </a:lnTo>
                <a:lnTo>
                  <a:pt x="3" y="12"/>
                </a:lnTo>
                <a:lnTo>
                  <a:pt x="3" y="11"/>
                </a:lnTo>
                <a:lnTo>
                  <a:pt x="4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2" y="2"/>
                </a:lnTo>
                <a:lnTo>
                  <a:pt x="13" y="2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6" y="2"/>
                </a:lnTo>
                <a:lnTo>
                  <a:pt x="37" y="3"/>
                </a:lnTo>
                <a:lnTo>
                  <a:pt x="38" y="3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8"/>
                </a:lnTo>
                <a:lnTo>
                  <a:pt x="44" y="10"/>
                </a:lnTo>
                <a:lnTo>
                  <a:pt x="44" y="11"/>
                </a:lnTo>
                <a:lnTo>
                  <a:pt x="45" y="12"/>
                </a:lnTo>
                <a:lnTo>
                  <a:pt x="45" y="13"/>
                </a:lnTo>
                <a:lnTo>
                  <a:pt x="46" y="14"/>
                </a:lnTo>
                <a:lnTo>
                  <a:pt x="46" y="16"/>
                </a:lnTo>
                <a:lnTo>
                  <a:pt x="46" y="17"/>
                </a:lnTo>
                <a:lnTo>
                  <a:pt x="46" y="18"/>
                </a:lnTo>
                <a:lnTo>
                  <a:pt x="38" y="18"/>
                </a:lnTo>
                <a:lnTo>
                  <a:pt x="38" y="17"/>
                </a:lnTo>
                <a:lnTo>
                  <a:pt x="38" y="16"/>
                </a:lnTo>
                <a:lnTo>
                  <a:pt x="37" y="15"/>
                </a:lnTo>
                <a:lnTo>
                  <a:pt x="37" y="14"/>
                </a:lnTo>
                <a:lnTo>
                  <a:pt x="36" y="13"/>
                </a:lnTo>
                <a:lnTo>
                  <a:pt x="36" y="12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2" y="8"/>
                </a:lnTo>
                <a:lnTo>
                  <a:pt x="31" y="8"/>
                </a:lnTo>
                <a:lnTo>
                  <a:pt x="29" y="8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19" y="7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10"/>
                </a:lnTo>
                <a:lnTo>
                  <a:pt x="14" y="10"/>
                </a:lnTo>
                <a:lnTo>
                  <a:pt x="13" y="11"/>
                </a:lnTo>
                <a:lnTo>
                  <a:pt x="13" y="12"/>
                </a:lnTo>
                <a:lnTo>
                  <a:pt x="12" y="13"/>
                </a:lnTo>
                <a:lnTo>
                  <a:pt x="11" y="14"/>
                </a:lnTo>
                <a:lnTo>
                  <a:pt x="11" y="15"/>
                </a:lnTo>
                <a:lnTo>
                  <a:pt x="11" y="16"/>
                </a:lnTo>
                <a:lnTo>
                  <a:pt x="11" y="18"/>
                </a:lnTo>
                <a:lnTo>
                  <a:pt x="12" y="20"/>
                </a:lnTo>
                <a:lnTo>
                  <a:pt x="12" y="21"/>
                </a:lnTo>
                <a:lnTo>
                  <a:pt x="13" y="22"/>
                </a:lnTo>
                <a:lnTo>
                  <a:pt x="14" y="23"/>
                </a:lnTo>
                <a:lnTo>
                  <a:pt x="15" y="23"/>
                </a:lnTo>
                <a:lnTo>
                  <a:pt x="17" y="24"/>
                </a:lnTo>
                <a:lnTo>
                  <a:pt x="18" y="25"/>
                </a:lnTo>
                <a:lnTo>
                  <a:pt x="20" y="25"/>
                </a:lnTo>
                <a:lnTo>
                  <a:pt x="22" y="26"/>
                </a:lnTo>
                <a:lnTo>
                  <a:pt x="24" y="26"/>
                </a:lnTo>
                <a:lnTo>
                  <a:pt x="28" y="27"/>
                </a:lnTo>
                <a:lnTo>
                  <a:pt x="33" y="28"/>
                </a:lnTo>
                <a:lnTo>
                  <a:pt x="34" y="30"/>
                </a:lnTo>
                <a:lnTo>
                  <a:pt x="35" y="30"/>
                </a:lnTo>
                <a:lnTo>
                  <a:pt x="36" y="31"/>
                </a:lnTo>
                <a:lnTo>
                  <a:pt x="37" y="31"/>
                </a:lnTo>
                <a:lnTo>
                  <a:pt x="39" y="32"/>
                </a:lnTo>
                <a:lnTo>
                  <a:pt x="40" y="32"/>
                </a:lnTo>
                <a:lnTo>
                  <a:pt x="42" y="34"/>
                </a:lnTo>
                <a:lnTo>
                  <a:pt x="43" y="34"/>
                </a:lnTo>
                <a:lnTo>
                  <a:pt x="43" y="35"/>
                </a:lnTo>
                <a:lnTo>
                  <a:pt x="44" y="36"/>
                </a:lnTo>
                <a:lnTo>
                  <a:pt x="45" y="37"/>
                </a:lnTo>
                <a:lnTo>
                  <a:pt x="46" y="40"/>
                </a:lnTo>
                <a:lnTo>
                  <a:pt x="46" y="41"/>
                </a:lnTo>
                <a:lnTo>
                  <a:pt x="46" y="42"/>
                </a:lnTo>
                <a:lnTo>
                  <a:pt x="47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50"/>
                </a:lnTo>
                <a:lnTo>
                  <a:pt x="46" y="51"/>
                </a:lnTo>
                <a:lnTo>
                  <a:pt x="46" y="52"/>
                </a:lnTo>
                <a:lnTo>
                  <a:pt x="46" y="53"/>
                </a:lnTo>
                <a:lnTo>
                  <a:pt x="45" y="55"/>
                </a:lnTo>
                <a:lnTo>
                  <a:pt x="44" y="56"/>
                </a:lnTo>
                <a:lnTo>
                  <a:pt x="43" y="57"/>
                </a:lnTo>
                <a:lnTo>
                  <a:pt x="42" y="59"/>
                </a:lnTo>
                <a:lnTo>
                  <a:pt x="41" y="60"/>
                </a:lnTo>
                <a:lnTo>
                  <a:pt x="40" y="61"/>
                </a:lnTo>
                <a:lnTo>
                  <a:pt x="39" y="62"/>
                </a:lnTo>
                <a:lnTo>
                  <a:pt x="38" y="62"/>
                </a:lnTo>
                <a:lnTo>
                  <a:pt x="37" y="63"/>
                </a:lnTo>
                <a:lnTo>
                  <a:pt x="36" y="63"/>
                </a:lnTo>
                <a:lnTo>
                  <a:pt x="34" y="64"/>
                </a:lnTo>
                <a:lnTo>
                  <a:pt x="33" y="64"/>
                </a:lnTo>
                <a:lnTo>
                  <a:pt x="32" y="64"/>
                </a:lnTo>
                <a:lnTo>
                  <a:pt x="29" y="65"/>
                </a:lnTo>
                <a:lnTo>
                  <a:pt x="28" y="65"/>
                </a:lnTo>
                <a:lnTo>
                  <a:pt x="27" y="65"/>
                </a:lnTo>
                <a:lnTo>
                  <a:pt x="25" y="65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8" y="64"/>
                </a:lnTo>
                <a:lnTo>
                  <a:pt x="16" y="64"/>
                </a:lnTo>
                <a:lnTo>
                  <a:pt x="15" y="64"/>
                </a:lnTo>
                <a:lnTo>
                  <a:pt x="14" y="63"/>
                </a:lnTo>
                <a:lnTo>
                  <a:pt x="12" y="63"/>
                </a:lnTo>
                <a:lnTo>
                  <a:pt x="11" y="62"/>
                </a:lnTo>
                <a:lnTo>
                  <a:pt x="9" y="61"/>
                </a:lnTo>
                <a:lnTo>
                  <a:pt x="8" y="61"/>
                </a:lnTo>
                <a:lnTo>
                  <a:pt x="7" y="60"/>
                </a:lnTo>
                <a:lnTo>
                  <a:pt x="6" y="59"/>
                </a:lnTo>
                <a:lnTo>
                  <a:pt x="5" y="57"/>
                </a:lnTo>
                <a:lnTo>
                  <a:pt x="4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50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79" name="Freeform 1969"/>
          <p:cNvSpPr>
            <a:spLocks noChangeAspect="1" noEditPoints="1"/>
          </p:cNvSpPr>
          <p:nvPr/>
        </p:nvSpPr>
        <p:spPr bwMode="auto">
          <a:xfrm>
            <a:off x="6697663" y="40147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0" name="Freeform 1970"/>
          <p:cNvSpPr>
            <a:spLocks noChangeAspect="1"/>
          </p:cNvSpPr>
          <p:nvPr/>
        </p:nvSpPr>
        <p:spPr bwMode="auto">
          <a:xfrm>
            <a:off x="6719888" y="4014788"/>
            <a:ext cx="17462" cy="20637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1" name="Freeform 1971"/>
          <p:cNvSpPr>
            <a:spLocks noChangeAspect="1"/>
          </p:cNvSpPr>
          <p:nvPr/>
        </p:nvSpPr>
        <p:spPr bwMode="auto">
          <a:xfrm>
            <a:off x="6737350" y="4008438"/>
            <a:ext cx="11113" cy="26987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2" name="Freeform 1972"/>
          <p:cNvSpPr>
            <a:spLocks noChangeAspect="1" noEditPoints="1"/>
          </p:cNvSpPr>
          <p:nvPr/>
        </p:nvSpPr>
        <p:spPr bwMode="auto">
          <a:xfrm>
            <a:off x="6750050" y="4014788"/>
            <a:ext cx="17463" cy="20637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3" name="Freeform 1973"/>
          <p:cNvSpPr>
            <a:spLocks noChangeAspect="1" noEditPoints="1"/>
          </p:cNvSpPr>
          <p:nvPr/>
        </p:nvSpPr>
        <p:spPr bwMode="auto">
          <a:xfrm>
            <a:off x="6670675" y="4051300"/>
            <a:ext cx="25400" cy="25400"/>
          </a:xfrm>
          <a:custGeom>
            <a:avLst/>
            <a:gdLst>
              <a:gd name="T0" fmla="*/ 0 w 56"/>
              <a:gd name="T1" fmla="*/ 2147483646 h 64"/>
              <a:gd name="T2" fmla="*/ 2147483646 w 56"/>
              <a:gd name="T3" fmla="*/ 0 h 64"/>
              <a:gd name="T4" fmla="*/ 2147483646 w 56"/>
              <a:gd name="T5" fmla="*/ 0 h 64"/>
              <a:gd name="T6" fmla="*/ 2147483646 w 56"/>
              <a:gd name="T7" fmla="*/ 2147483646 h 64"/>
              <a:gd name="T8" fmla="*/ 2147483646 w 56"/>
              <a:gd name="T9" fmla="*/ 2147483646 h 64"/>
              <a:gd name="T10" fmla="*/ 2147483646 w 56"/>
              <a:gd name="T11" fmla="*/ 2147483646 h 64"/>
              <a:gd name="T12" fmla="*/ 2147483646 w 56"/>
              <a:gd name="T13" fmla="*/ 2147483646 h 64"/>
              <a:gd name="T14" fmla="*/ 2147483646 w 56"/>
              <a:gd name="T15" fmla="*/ 2147483646 h 64"/>
              <a:gd name="T16" fmla="*/ 0 w 56"/>
              <a:gd name="T17" fmla="*/ 2147483646 h 64"/>
              <a:gd name="T18" fmla="*/ 2147483646 w 56"/>
              <a:gd name="T19" fmla="*/ 2147483646 h 64"/>
              <a:gd name="T20" fmla="*/ 2147483646 w 56"/>
              <a:gd name="T21" fmla="*/ 2147483646 h 64"/>
              <a:gd name="T22" fmla="*/ 2147483646 w 56"/>
              <a:gd name="T23" fmla="*/ 2147483646 h 64"/>
              <a:gd name="T24" fmla="*/ 2147483646 w 56"/>
              <a:gd name="T25" fmla="*/ 2147483646 h 64"/>
              <a:gd name="T26" fmla="*/ 2147483646 w 56"/>
              <a:gd name="T27" fmla="*/ 2147483646 h 64"/>
              <a:gd name="T28" fmla="*/ 2147483646 w 56"/>
              <a:gd name="T29" fmla="*/ 2147483646 h 64"/>
              <a:gd name="T30" fmla="*/ 2147483646 w 56"/>
              <a:gd name="T31" fmla="*/ 2147483646 h 64"/>
              <a:gd name="T32" fmla="*/ 2147483646 w 56"/>
              <a:gd name="T33" fmla="*/ 2147483646 h 64"/>
              <a:gd name="T34" fmla="*/ 2147483646 w 56"/>
              <a:gd name="T35" fmla="*/ 2147483646 h 64"/>
              <a:gd name="T36" fmla="*/ 2147483646 w 56"/>
              <a:gd name="T37" fmla="*/ 2147483646 h 64"/>
              <a:gd name="T38" fmla="*/ 2147483646 w 56"/>
              <a:gd name="T39" fmla="*/ 2147483646 h 64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w 56"/>
              <a:gd name="T61" fmla="*/ 0 h 64"/>
              <a:gd name="T62" fmla="*/ 56 w 56"/>
              <a:gd name="T63" fmla="*/ 64 h 64"/>
            </a:gdLst>
            <a:ahLst/>
            <a:cxnLst>
              <a:cxn ang="T40">
                <a:pos x="T0" y="T1"/>
              </a:cxn>
              <a:cxn ang="T41">
                <a:pos x="T2" y="T3"/>
              </a:cxn>
              <a:cxn ang="T42">
                <a:pos x="T4" y="T5"/>
              </a:cxn>
              <a:cxn ang="T43">
                <a:pos x="T6" y="T7"/>
              </a:cxn>
              <a:cxn ang="T44">
                <a:pos x="T8" y="T9"/>
              </a:cxn>
              <a:cxn ang="T45">
                <a:pos x="T10" y="T11"/>
              </a:cxn>
              <a:cxn ang="T46">
                <a:pos x="T12" y="T13"/>
              </a:cxn>
              <a:cxn ang="T47">
                <a:pos x="T14" y="T15"/>
              </a:cxn>
              <a:cxn ang="T48">
                <a:pos x="T16" y="T17"/>
              </a:cxn>
              <a:cxn ang="T49">
                <a:pos x="T18" y="T19"/>
              </a:cxn>
              <a:cxn ang="T50">
                <a:pos x="T20" y="T21"/>
              </a:cxn>
              <a:cxn ang="T51">
                <a:pos x="T22" y="T23"/>
              </a:cxn>
              <a:cxn ang="T52">
                <a:pos x="T24" y="T25"/>
              </a:cxn>
              <a:cxn ang="T53">
                <a:pos x="T26" y="T27"/>
              </a:cxn>
              <a:cxn ang="T54">
                <a:pos x="T28" y="T29"/>
              </a:cxn>
              <a:cxn ang="T55">
                <a:pos x="T30" y="T31"/>
              </a:cxn>
              <a:cxn ang="T56">
                <a:pos x="T32" y="T33"/>
              </a:cxn>
              <a:cxn ang="T57">
                <a:pos x="T34" y="T35"/>
              </a:cxn>
              <a:cxn ang="T58">
                <a:pos x="T36" y="T37"/>
              </a:cxn>
              <a:cxn ang="T59">
                <a:pos x="T38" y="T39"/>
              </a:cxn>
            </a:cxnLst>
            <a:rect l="T60" t="T61" r="T62" b="T63"/>
            <a:pathLst>
              <a:path w="56" h="64">
                <a:moveTo>
                  <a:pt x="0" y="64"/>
                </a:moveTo>
                <a:lnTo>
                  <a:pt x="23" y="0"/>
                </a:lnTo>
                <a:lnTo>
                  <a:pt x="32" y="0"/>
                </a:lnTo>
                <a:lnTo>
                  <a:pt x="56" y="64"/>
                </a:lnTo>
                <a:lnTo>
                  <a:pt x="47" y="64"/>
                </a:lnTo>
                <a:lnTo>
                  <a:pt x="40" y="44"/>
                </a:lnTo>
                <a:lnTo>
                  <a:pt x="16" y="44"/>
                </a:lnTo>
                <a:lnTo>
                  <a:pt x="8" y="64"/>
                </a:lnTo>
                <a:lnTo>
                  <a:pt x="0" y="64"/>
                </a:lnTo>
                <a:close/>
                <a:moveTo>
                  <a:pt x="18" y="36"/>
                </a:moveTo>
                <a:lnTo>
                  <a:pt x="38" y="36"/>
                </a:lnTo>
                <a:lnTo>
                  <a:pt x="32" y="20"/>
                </a:lnTo>
                <a:lnTo>
                  <a:pt x="30" y="17"/>
                </a:lnTo>
                <a:lnTo>
                  <a:pt x="29" y="14"/>
                </a:lnTo>
                <a:lnTo>
                  <a:pt x="28" y="8"/>
                </a:lnTo>
                <a:lnTo>
                  <a:pt x="27" y="10"/>
                </a:lnTo>
                <a:lnTo>
                  <a:pt x="26" y="14"/>
                </a:lnTo>
                <a:lnTo>
                  <a:pt x="25" y="16"/>
                </a:lnTo>
                <a:lnTo>
                  <a:pt x="24" y="19"/>
                </a:lnTo>
                <a:lnTo>
                  <a:pt x="18" y="3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4" name="Freeform 1974"/>
          <p:cNvSpPr>
            <a:spLocks noChangeAspect="1"/>
          </p:cNvSpPr>
          <p:nvPr/>
        </p:nvSpPr>
        <p:spPr bwMode="auto">
          <a:xfrm>
            <a:off x="6699250" y="4057650"/>
            <a:ext cx="17463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4"/>
                </a:lnTo>
                <a:lnTo>
                  <a:pt x="10" y="3"/>
                </a:lnTo>
                <a:lnTo>
                  <a:pt x="11" y="3"/>
                </a:lnTo>
                <a:lnTo>
                  <a:pt x="13" y="2"/>
                </a:lnTo>
                <a:lnTo>
                  <a:pt x="13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2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4"/>
                </a:lnTo>
                <a:lnTo>
                  <a:pt x="27" y="13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8" y="14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5" name="Freeform 1975"/>
          <p:cNvSpPr>
            <a:spLocks noChangeAspect="1"/>
          </p:cNvSpPr>
          <p:nvPr/>
        </p:nvSpPr>
        <p:spPr bwMode="auto">
          <a:xfrm>
            <a:off x="6716713" y="4051300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1"/>
                </a:lnTo>
                <a:lnTo>
                  <a:pt x="6" y="61"/>
                </a:lnTo>
                <a:lnTo>
                  <a:pt x="6" y="60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1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3" y="0"/>
                </a:lnTo>
                <a:lnTo>
                  <a:pt x="13" y="16"/>
                </a:lnTo>
                <a:lnTo>
                  <a:pt x="20" y="16"/>
                </a:lnTo>
                <a:lnTo>
                  <a:pt x="20" y="24"/>
                </a:lnTo>
                <a:lnTo>
                  <a:pt x="13" y="24"/>
                </a:lnTo>
                <a:lnTo>
                  <a:pt x="13" y="49"/>
                </a:lnTo>
                <a:lnTo>
                  <a:pt x="13" y="53"/>
                </a:lnTo>
                <a:lnTo>
                  <a:pt x="13" y="54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6" name="Freeform 1976"/>
          <p:cNvSpPr>
            <a:spLocks noChangeAspect="1" noEditPoints="1"/>
          </p:cNvSpPr>
          <p:nvPr/>
        </p:nvSpPr>
        <p:spPr bwMode="auto">
          <a:xfrm>
            <a:off x="6727825" y="4051300"/>
            <a:ext cx="17463" cy="25400"/>
          </a:xfrm>
          <a:custGeom>
            <a:avLst/>
            <a:gdLst>
              <a:gd name="T0" fmla="*/ 0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2147483646 w 40"/>
              <a:gd name="T19" fmla="*/ 2147483646 h 65"/>
              <a:gd name="T20" fmla="*/ 2147483646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0 w 40"/>
              <a:gd name="T59" fmla="*/ 2147483646 h 65"/>
              <a:gd name="T60" fmla="*/ 0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2147483646 h 65"/>
              <a:gd name="T110" fmla="*/ 2147483646 w 40"/>
              <a:gd name="T111" fmla="*/ 2147483646 h 65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w 40"/>
              <a:gd name="T169" fmla="*/ 0 h 65"/>
              <a:gd name="T170" fmla="*/ 40 w 40"/>
              <a:gd name="T171" fmla="*/ 65 h 65"/>
            </a:gdLst>
            <a:ahLst/>
            <a:cxnLst>
              <a:cxn ang="T112">
                <a:pos x="T0" y="T1"/>
              </a:cxn>
              <a:cxn ang="T113">
                <a:pos x="T2" y="T3"/>
              </a:cxn>
              <a:cxn ang="T114">
                <a:pos x="T4" y="T5"/>
              </a:cxn>
              <a:cxn ang="T115">
                <a:pos x="T6" y="T7"/>
              </a:cxn>
              <a:cxn ang="T116">
                <a:pos x="T8" y="T9"/>
              </a:cxn>
              <a:cxn ang="T117">
                <a:pos x="T10" y="T11"/>
              </a:cxn>
              <a:cxn ang="T118">
                <a:pos x="T12" y="T13"/>
              </a:cxn>
              <a:cxn ang="T119">
                <a:pos x="T14" y="T15"/>
              </a:cxn>
              <a:cxn ang="T120">
                <a:pos x="T16" y="T17"/>
              </a:cxn>
              <a:cxn ang="T121">
                <a:pos x="T18" y="T19"/>
              </a:cxn>
              <a:cxn ang="T122">
                <a:pos x="T20" y="T21"/>
              </a:cxn>
              <a:cxn ang="T123">
                <a:pos x="T22" y="T23"/>
              </a:cxn>
              <a:cxn ang="T124">
                <a:pos x="T24" y="T25"/>
              </a:cxn>
              <a:cxn ang="T125">
                <a:pos x="T26" y="T27"/>
              </a:cxn>
              <a:cxn ang="T126">
                <a:pos x="T28" y="T29"/>
              </a:cxn>
              <a:cxn ang="T127">
                <a:pos x="T30" y="T31"/>
              </a:cxn>
              <a:cxn ang="T128">
                <a:pos x="T32" y="T33"/>
              </a:cxn>
              <a:cxn ang="T129">
                <a:pos x="T34" y="T35"/>
              </a:cxn>
              <a:cxn ang="T130">
                <a:pos x="T36" y="T37"/>
              </a:cxn>
              <a:cxn ang="T131">
                <a:pos x="T38" y="T39"/>
              </a:cxn>
              <a:cxn ang="T132">
                <a:pos x="T40" y="T41"/>
              </a:cxn>
              <a:cxn ang="T133">
                <a:pos x="T42" y="T43"/>
              </a:cxn>
              <a:cxn ang="T134">
                <a:pos x="T44" y="T45"/>
              </a:cxn>
              <a:cxn ang="T135">
                <a:pos x="T46" y="T47"/>
              </a:cxn>
              <a:cxn ang="T136">
                <a:pos x="T48" y="T49"/>
              </a:cxn>
              <a:cxn ang="T137">
                <a:pos x="T50" y="T51"/>
              </a:cxn>
              <a:cxn ang="T138">
                <a:pos x="T52" y="T53"/>
              </a:cxn>
              <a:cxn ang="T139">
                <a:pos x="T54" y="T55"/>
              </a:cxn>
              <a:cxn ang="T140">
                <a:pos x="T56" y="T57"/>
              </a:cxn>
              <a:cxn ang="T141">
                <a:pos x="T58" y="T59"/>
              </a:cxn>
              <a:cxn ang="T142">
                <a:pos x="T60" y="T61"/>
              </a:cxn>
              <a:cxn ang="T143">
                <a:pos x="T62" y="T63"/>
              </a:cxn>
              <a:cxn ang="T144">
                <a:pos x="T64" y="T65"/>
              </a:cxn>
              <a:cxn ang="T145">
                <a:pos x="T66" y="T67"/>
              </a:cxn>
              <a:cxn ang="T146">
                <a:pos x="T68" y="T69"/>
              </a:cxn>
              <a:cxn ang="T147">
                <a:pos x="T70" y="T71"/>
              </a:cxn>
              <a:cxn ang="T148">
                <a:pos x="T72" y="T73"/>
              </a:cxn>
              <a:cxn ang="T149">
                <a:pos x="T74" y="T75"/>
              </a:cxn>
              <a:cxn ang="T150">
                <a:pos x="T76" y="T77"/>
              </a:cxn>
              <a:cxn ang="T151">
                <a:pos x="T78" y="T79"/>
              </a:cxn>
              <a:cxn ang="T152">
                <a:pos x="T80" y="T81"/>
              </a:cxn>
              <a:cxn ang="T153">
                <a:pos x="T82" y="T83"/>
              </a:cxn>
              <a:cxn ang="T154">
                <a:pos x="T84" y="T85"/>
              </a:cxn>
              <a:cxn ang="T155">
                <a:pos x="T86" y="T87"/>
              </a:cxn>
              <a:cxn ang="T156">
                <a:pos x="T88" y="T89"/>
              </a:cxn>
              <a:cxn ang="T157">
                <a:pos x="T90" y="T91"/>
              </a:cxn>
              <a:cxn ang="T158">
                <a:pos x="T92" y="T93"/>
              </a:cxn>
              <a:cxn ang="T159">
                <a:pos x="T94" y="T95"/>
              </a:cxn>
              <a:cxn ang="T160">
                <a:pos x="T96" y="T97"/>
              </a:cxn>
              <a:cxn ang="T161">
                <a:pos x="T98" y="T99"/>
              </a:cxn>
              <a:cxn ang="T162">
                <a:pos x="T100" y="T101"/>
              </a:cxn>
              <a:cxn ang="T163">
                <a:pos x="T102" y="T103"/>
              </a:cxn>
              <a:cxn ang="T164">
                <a:pos x="T104" y="T105"/>
              </a:cxn>
              <a:cxn ang="T165">
                <a:pos x="T106" y="T107"/>
              </a:cxn>
              <a:cxn ang="T166">
                <a:pos x="T108" y="T109"/>
              </a:cxn>
              <a:cxn ang="T167">
                <a:pos x="T110" y="T111"/>
              </a:cxn>
            </a:cxnLst>
            <a:rect l="T168" t="T169" r="T170" b="T171"/>
            <a:pathLst>
              <a:path w="40" h="65">
                <a:moveTo>
                  <a:pt x="0" y="40"/>
                </a:move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6"/>
                </a:lnTo>
                <a:lnTo>
                  <a:pt x="4" y="25"/>
                </a:lnTo>
                <a:lnTo>
                  <a:pt x="4" y="24"/>
                </a:lnTo>
                <a:lnTo>
                  <a:pt x="5" y="23"/>
                </a:lnTo>
                <a:lnTo>
                  <a:pt x="6" y="22"/>
                </a:lnTo>
                <a:lnTo>
                  <a:pt x="8" y="20"/>
                </a:lnTo>
                <a:lnTo>
                  <a:pt x="9" y="19"/>
                </a:lnTo>
                <a:lnTo>
                  <a:pt x="11" y="18"/>
                </a:lnTo>
                <a:lnTo>
                  <a:pt x="12" y="18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2" y="16"/>
                </a:lnTo>
                <a:lnTo>
                  <a:pt x="24" y="16"/>
                </a:lnTo>
                <a:lnTo>
                  <a:pt x="26" y="17"/>
                </a:lnTo>
                <a:lnTo>
                  <a:pt x="28" y="17"/>
                </a:lnTo>
                <a:lnTo>
                  <a:pt x="29" y="18"/>
                </a:lnTo>
                <a:lnTo>
                  <a:pt x="32" y="19"/>
                </a:lnTo>
                <a:lnTo>
                  <a:pt x="33" y="20"/>
                </a:lnTo>
                <a:lnTo>
                  <a:pt x="35" y="23"/>
                </a:lnTo>
                <a:lnTo>
                  <a:pt x="36" y="24"/>
                </a:lnTo>
                <a:lnTo>
                  <a:pt x="37" y="26"/>
                </a:lnTo>
                <a:lnTo>
                  <a:pt x="38" y="28"/>
                </a:lnTo>
                <a:lnTo>
                  <a:pt x="39" y="29"/>
                </a:lnTo>
                <a:lnTo>
                  <a:pt x="39" y="30"/>
                </a:lnTo>
                <a:lnTo>
                  <a:pt x="39" y="32"/>
                </a:lnTo>
                <a:lnTo>
                  <a:pt x="40" y="35"/>
                </a:lnTo>
                <a:lnTo>
                  <a:pt x="40" y="36"/>
                </a:lnTo>
                <a:lnTo>
                  <a:pt x="40" y="37"/>
                </a:lnTo>
                <a:lnTo>
                  <a:pt x="40" y="39"/>
                </a:lnTo>
                <a:lnTo>
                  <a:pt x="40" y="40"/>
                </a:lnTo>
                <a:lnTo>
                  <a:pt x="40" y="42"/>
                </a:lnTo>
                <a:lnTo>
                  <a:pt x="40" y="44"/>
                </a:lnTo>
                <a:lnTo>
                  <a:pt x="40" y="46"/>
                </a:lnTo>
                <a:lnTo>
                  <a:pt x="39" y="48"/>
                </a:lnTo>
                <a:lnTo>
                  <a:pt x="39" y="49"/>
                </a:lnTo>
                <a:lnTo>
                  <a:pt x="39" y="52"/>
                </a:lnTo>
                <a:lnTo>
                  <a:pt x="38" y="53"/>
                </a:lnTo>
                <a:lnTo>
                  <a:pt x="38" y="54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5" y="58"/>
                </a:lnTo>
                <a:lnTo>
                  <a:pt x="34" y="59"/>
                </a:lnTo>
                <a:lnTo>
                  <a:pt x="33" y="61"/>
                </a:lnTo>
                <a:lnTo>
                  <a:pt x="32" y="62"/>
                </a:lnTo>
                <a:lnTo>
                  <a:pt x="31" y="62"/>
                </a:lnTo>
                <a:lnTo>
                  <a:pt x="29" y="63"/>
                </a:lnTo>
                <a:lnTo>
                  <a:pt x="28" y="64"/>
                </a:lnTo>
                <a:lnTo>
                  <a:pt x="26" y="64"/>
                </a:lnTo>
                <a:lnTo>
                  <a:pt x="25" y="64"/>
                </a:lnTo>
                <a:lnTo>
                  <a:pt x="24" y="65"/>
                </a:lnTo>
                <a:lnTo>
                  <a:pt x="23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6" y="65"/>
                </a:lnTo>
                <a:lnTo>
                  <a:pt x="15" y="64"/>
                </a:lnTo>
                <a:lnTo>
                  <a:pt x="14" y="64"/>
                </a:lnTo>
                <a:lnTo>
                  <a:pt x="12" y="64"/>
                </a:lnTo>
                <a:lnTo>
                  <a:pt x="11" y="63"/>
                </a:lnTo>
                <a:lnTo>
                  <a:pt x="8" y="62"/>
                </a:lnTo>
                <a:lnTo>
                  <a:pt x="7" y="61"/>
                </a:lnTo>
                <a:lnTo>
                  <a:pt x="5" y="58"/>
                </a:lnTo>
                <a:lnTo>
                  <a:pt x="4" y="57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0"/>
                </a:lnTo>
                <a:lnTo>
                  <a:pt x="1" y="49"/>
                </a:lnTo>
                <a:lnTo>
                  <a:pt x="1" y="48"/>
                </a:lnTo>
                <a:lnTo>
                  <a:pt x="0" y="46"/>
                </a:lnTo>
                <a:lnTo>
                  <a:pt x="0" y="45"/>
                </a:lnTo>
                <a:lnTo>
                  <a:pt x="0" y="44"/>
                </a:lnTo>
                <a:lnTo>
                  <a:pt x="0" y="42"/>
                </a:lnTo>
                <a:lnTo>
                  <a:pt x="0" y="40"/>
                </a:lnTo>
                <a:close/>
                <a:moveTo>
                  <a:pt x="7" y="40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1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5" y="56"/>
                </a:lnTo>
                <a:lnTo>
                  <a:pt x="16" y="56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7"/>
                </a:lnTo>
                <a:lnTo>
                  <a:pt x="24" y="56"/>
                </a:lnTo>
                <a:lnTo>
                  <a:pt x="25" y="56"/>
                </a:lnTo>
                <a:lnTo>
                  <a:pt x="26" y="56"/>
                </a:lnTo>
                <a:lnTo>
                  <a:pt x="27" y="55"/>
                </a:lnTo>
                <a:lnTo>
                  <a:pt x="28" y="54"/>
                </a:lnTo>
                <a:lnTo>
                  <a:pt x="29" y="53"/>
                </a:lnTo>
                <a:lnTo>
                  <a:pt x="29" y="52"/>
                </a:lnTo>
                <a:lnTo>
                  <a:pt x="31" y="50"/>
                </a:lnTo>
                <a:lnTo>
                  <a:pt x="32" y="49"/>
                </a:lnTo>
                <a:lnTo>
                  <a:pt x="32" y="47"/>
                </a:lnTo>
                <a:lnTo>
                  <a:pt x="33" y="46"/>
                </a:lnTo>
                <a:lnTo>
                  <a:pt x="33" y="44"/>
                </a:lnTo>
                <a:lnTo>
                  <a:pt x="33" y="43"/>
                </a:lnTo>
                <a:lnTo>
                  <a:pt x="33" y="40"/>
                </a:lnTo>
                <a:lnTo>
                  <a:pt x="33" y="39"/>
                </a:lnTo>
                <a:lnTo>
                  <a:pt x="33" y="38"/>
                </a:lnTo>
                <a:lnTo>
                  <a:pt x="33" y="36"/>
                </a:lnTo>
                <a:lnTo>
                  <a:pt x="33" y="35"/>
                </a:lnTo>
                <a:lnTo>
                  <a:pt x="32" y="33"/>
                </a:lnTo>
                <a:lnTo>
                  <a:pt x="32" y="32"/>
                </a:lnTo>
                <a:lnTo>
                  <a:pt x="31" y="30"/>
                </a:lnTo>
                <a:lnTo>
                  <a:pt x="29" y="29"/>
                </a:lnTo>
                <a:lnTo>
                  <a:pt x="29" y="28"/>
                </a:lnTo>
                <a:lnTo>
                  <a:pt x="28" y="27"/>
                </a:lnTo>
                <a:lnTo>
                  <a:pt x="27" y="26"/>
                </a:lnTo>
                <a:lnTo>
                  <a:pt x="26" y="25"/>
                </a:lnTo>
                <a:lnTo>
                  <a:pt x="25" y="25"/>
                </a:lnTo>
                <a:lnTo>
                  <a:pt x="24" y="25"/>
                </a:lnTo>
                <a:lnTo>
                  <a:pt x="22" y="24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5"/>
                </a:lnTo>
                <a:lnTo>
                  <a:pt x="15" y="25"/>
                </a:lnTo>
                <a:lnTo>
                  <a:pt x="14" y="25"/>
                </a:lnTo>
                <a:lnTo>
                  <a:pt x="13" y="26"/>
                </a:lnTo>
                <a:lnTo>
                  <a:pt x="12" y="27"/>
                </a:lnTo>
                <a:lnTo>
                  <a:pt x="11" y="28"/>
                </a:lnTo>
                <a:lnTo>
                  <a:pt x="11" y="29"/>
                </a:lnTo>
                <a:lnTo>
                  <a:pt x="9" y="30"/>
                </a:lnTo>
                <a:lnTo>
                  <a:pt x="8" y="32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0"/>
                </a:lnTo>
                <a:close/>
                <a:moveTo>
                  <a:pt x="20" y="5"/>
                </a:moveTo>
                <a:lnTo>
                  <a:pt x="16" y="13"/>
                </a:lnTo>
                <a:lnTo>
                  <a:pt x="8" y="13"/>
                </a:lnTo>
                <a:lnTo>
                  <a:pt x="16" y="0"/>
                </a:lnTo>
                <a:lnTo>
                  <a:pt x="24" y="0"/>
                </a:lnTo>
                <a:lnTo>
                  <a:pt x="33" y="13"/>
                </a:lnTo>
                <a:lnTo>
                  <a:pt x="25" y="13"/>
                </a:lnTo>
                <a:lnTo>
                  <a:pt x="20" y="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7" name="Freeform 1977"/>
          <p:cNvSpPr>
            <a:spLocks noChangeAspect="1"/>
          </p:cNvSpPr>
          <p:nvPr/>
        </p:nvSpPr>
        <p:spPr bwMode="auto">
          <a:xfrm>
            <a:off x="6750050" y="4057650"/>
            <a:ext cx="15875" cy="19050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4"/>
                </a:lnTo>
                <a:lnTo>
                  <a:pt x="11" y="3"/>
                </a:lnTo>
                <a:lnTo>
                  <a:pt x="12" y="3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4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8" name="Freeform 1978"/>
          <p:cNvSpPr>
            <a:spLocks noChangeAspect="1" noEditPoints="1"/>
          </p:cNvSpPr>
          <p:nvPr/>
        </p:nvSpPr>
        <p:spPr bwMode="auto">
          <a:xfrm>
            <a:off x="6772275" y="4051300"/>
            <a:ext cx="3175" cy="25400"/>
          </a:xfrm>
          <a:custGeom>
            <a:avLst/>
            <a:gdLst>
              <a:gd name="T0" fmla="*/ 0 w 7"/>
              <a:gd name="T1" fmla="*/ 2147483646 h 64"/>
              <a:gd name="T2" fmla="*/ 0 w 7"/>
              <a:gd name="T3" fmla="*/ 0 h 64"/>
              <a:gd name="T4" fmla="*/ 2147483646 w 7"/>
              <a:gd name="T5" fmla="*/ 0 h 64"/>
              <a:gd name="T6" fmla="*/ 2147483646 w 7"/>
              <a:gd name="T7" fmla="*/ 2147483646 h 64"/>
              <a:gd name="T8" fmla="*/ 0 w 7"/>
              <a:gd name="T9" fmla="*/ 2147483646 h 64"/>
              <a:gd name="T10" fmla="*/ 0 w 7"/>
              <a:gd name="T11" fmla="*/ 2147483646 h 64"/>
              <a:gd name="T12" fmla="*/ 0 w 7"/>
              <a:gd name="T13" fmla="*/ 2147483646 h 64"/>
              <a:gd name="T14" fmla="*/ 2147483646 w 7"/>
              <a:gd name="T15" fmla="*/ 2147483646 h 64"/>
              <a:gd name="T16" fmla="*/ 2147483646 w 7"/>
              <a:gd name="T17" fmla="*/ 2147483646 h 64"/>
              <a:gd name="T18" fmla="*/ 0 w 7"/>
              <a:gd name="T19" fmla="*/ 2147483646 h 64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4"/>
              <a:gd name="T32" fmla="*/ 7 w 7"/>
              <a:gd name="T33" fmla="*/ 64 h 64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4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4"/>
                </a:moveTo>
                <a:lnTo>
                  <a:pt x="0" y="17"/>
                </a:lnTo>
                <a:lnTo>
                  <a:pt x="7" y="17"/>
                </a:lnTo>
                <a:lnTo>
                  <a:pt x="7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89" name="Freeform 1979"/>
          <p:cNvSpPr>
            <a:spLocks noChangeAspect="1" noEditPoints="1"/>
          </p:cNvSpPr>
          <p:nvPr/>
        </p:nvSpPr>
        <p:spPr bwMode="auto">
          <a:xfrm>
            <a:off x="6780213" y="40576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6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6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7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0" name="Freeform 1980"/>
          <p:cNvSpPr>
            <a:spLocks noChangeAspect="1"/>
          </p:cNvSpPr>
          <p:nvPr/>
        </p:nvSpPr>
        <p:spPr bwMode="auto">
          <a:xfrm>
            <a:off x="6864350" y="4221163"/>
            <a:ext cx="22225" cy="25400"/>
          </a:xfrm>
          <a:custGeom>
            <a:avLst/>
            <a:gdLst>
              <a:gd name="T0" fmla="*/ 0 w 47"/>
              <a:gd name="T1" fmla="*/ 2147483646 h 64"/>
              <a:gd name="T2" fmla="*/ 0 w 47"/>
              <a:gd name="T3" fmla="*/ 0 h 64"/>
              <a:gd name="T4" fmla="*/ 2147483646 w 47"/>
              <a:gd name="T5" fmla="*/ 0 h 64"/>
              <a:gd name="T6" fmla="*/ 2147483646 w 47"/>
              <a:gd name="T7" fmla="*/ 2147483646 h 64"/>
              <a:gd name="T8" fmla="*/ 2147483646 w 47"/>
              <a:gd name="T9" fmla="*/ 0 h 64"/>
              <a:gd name="T10" fmla="*/ 2147483646 w 47"/>
              <a:gd name="T11" fmla="*/ 0 h 64"/>
              <a:gd name="T12" fmla="*/ 2147483646 w 47"/>
              <a:gd name="T13" fmla="*/ 2147483646 h 64"/>
              <a:gd name="T14" fmla="*/ 2147483646 w 47"/>
              <a:gd name="T15" fmla="*/ 2147483646 h 64"/>
              <a:gd name="T16" fmla="*/ 2147483646 w 47"/>
              <a:gd name="T17" fmla="*/ 2147483646 h 64"/>
              <a:gd name="T18" fmla="*/ 2147483646 w 47"/>
              <a:gd name="T19" fmla="*/ 2147483646 h 64"/>
              <a:gd name="T20" fmla="*/ 0 w 47"/>
              <a:gd name="T21" fmla="*/ 2147483646 h 64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7"/>
              <a:gd name="T34" fmla="*/ 0 h 64"/>
              <a:gd name="T35" fmla="*/ 47 w 47"/>
              <a:gd name="T36" fmla="*/ 64 h 64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7" h="64">
                <a:moveTo>
                  <a:pt x="0" y="64"/>
                </a:moveTo>
                <a:lnTo>
                  <a:pt x="0" y="0"/>
                </a:lnTo>
                <a:lnTo>
                  <a:pt x="8" y="0"/>
                </a:lnTo>
                <a:lnTo>
                  <a:pt x="39" y="48"/>
                </a:lnTo>
                <a:lnTo>
                  <a:pt x="39" y="0"/>
                </a:lnTo>
                <a:lnTo>
                  <a:pt x="47" y="0"/>
                </a:lnTo>
                <a:lnTo>
                  <a:pt x="47" y="64"/>
                </a:lnTo>
                <a:lnTo>
                  <a:pt x="39" y="64"/>
                </a:lnTo>
                <a:lnTo>
                  <a:pt x="8" y="16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1" name="Freeform 1981"/>
          <p:cNvSpPr>
            <a:spLocks noChangeAspect="1" noEditPoints="1"/>
          </p:cNvSpPr>
          <p:nvPr/>
        </p:nvSpPr>
        <p:spPr bwMode="auto">
          <a:xfrm>
            <a:off x="6888163" y="422751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6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6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6"/>
                </a:lnTo>
                <a:lnTo>
                  <a:pt x="9" y="45"/>
                </a:lnTo>
                <a:lnTo>
                  <a:pt x="8" y="44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6"/>
                </a:lnTo>
                <a:lnTo>
                  <a:pt x="3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8" y="24"/>
                </a:moveTo>
                <a:lnTo>
                  <a:pt x="8" y="26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3"/>
                </a:lnTo>
                <a:lnTo>
                  <a:pt x="10" y="34"/>
                </a:lnTo>
                <a:lnTo>
                  <a:pt x="11" y="35"/>
                </a:lnTo>
                <a:lnTo>
                  <a:pt x="11" y="36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6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6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7"/>
                </a:lnTo>
                <a:lnTo>
                  <a:pt x="21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2" name="Freeform 1982"/>
          <p:cNvSpPr>
            <a:spLocks noChangeAspect="1"/>
          </p:cNvSpPr>
          <p:nvPr/>
        </p:nvSpPr>
        <p:spPr bwMode="auto">
          <a:xfrm>
            <a:off x="6908800" y="4227513"/>
            <a:ext cx="19050" cy="19050"/>
          </a:xfrm>
          <a:custGeom>
            <a:avLst/>
            <a:gdLst>
              <a:gd name="T0" fmla="*/ 2147483646 w 39"/>
              <a:gd name="T1" fmla="*/ 2147483646 h 47"/>
              <a:gd name="T2" fmla="*/ 0 w 39"/>
              <a:gd name="T3" fmla="*/ 0 h 47"/>
              <a:gd name="T4" fmla="*/ 2147483646 w 39"/>
              <a:gd name="T5" fmla="*/ 0 h 47"/>
              <a:gd name="T6" fmla="*/ 2147483646 w 39"/>
              <a:gd name="T7" fmla="*/ 2147483646 h 47"/>
              <a:gd name="T8" fmla="*/ 2147483646 w 39"/>
              <a:gd name="T9" fmla="*/ 2147483646 h 47"/>
              <a:gd name="T10" fmla="*/ 2147483646 w 39"/>
              <a:gd name="T11" fmla="*/ 2147483646 h 47"/>
              <a:gd name="T12" fmla="*/ 2147483646 w 39"/>
              <a:gd name="T13" fmla="*/ 2147483646 h 47"/>
              <a:gd name="T14" fmla="*/ 2147483646 w 39"/>
              <a:gd name="T15" fmla="*/ 2147483646 h 47"/>
              <a:gd name="T16" fmla="*/ 2147483646 w 39"/>
              <a:gd name="T17" fmla="*/ 2147483646 h 47"/>
              <a:gd name="T18" fmla="*/ 2147483646 w 39"/>
              <a:gd name="T19" fmla="*/ 2147483646 h 47"/>
              <a:gd name="T20" fmla="*/ 2147483646 w 39"/>
              <a:gd name="T21" fmla="*/ 0 h 47"/>
              <a:gd name="T22" fmla="*/ 2147483646 w 39"/>
              <a:gd name="T23" fmla="*/ 0 h 47"/>
              <a:gd name="T24" fmla="*/ 2147483646 w 39"/>
              <a:gd name="T25" fmla="*/ 2147483646 h 47"/>
              <a:gd name="T26" fmla="*/ 2147483646 w 39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9"/>
              <a:gd name="T43" fmla="*/ 0 h 47"/>
              <a:gd name="T44" fmla="*/ 39 w 39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9" h="47">
                <a:moveTo>
                  <a:pt x="14" y="47"/>
                </a:moveTo>
                <a:lnTo>
                  <a:pt x="0" y="0"/>
                </a:lnTo>
                <a:lnTo>
                  <a:pt x="7" y="0"/>
                </a:lnTo>
                <a:lnTo>
                  <a:pt x="16" y="28"/>
                </a:lnTo>
                <a:lnTo>
                  <a:pt x="18" y="32"/>
                </a:lnTo>
                <a:lnTo>
                  <a:pt x="19" y="34"/>
                </a:lnTo>
                <a:lnTo>
                  <a:pt x="20" y="38"/>
                </a:lnTo>
                <a:lnTo>
                  <a:pt x="20" y="35"/>
                </a:lnTo>
                <a:lnTo>
                  <a:pt x="21" y="33"/>
                </a:lnTo>
                <a:lnTo>
                  <a:pt x="22" y="29"/>
                </a:lnTo>
                <a:lnTo>
                  <a:pt x="31" y="0"/>
                </a:lnTo>
                <a:lnTo>
                  <a:pt x="39" y="0"/>
                </a:lnTo>
                <a:lnTo>
                  <a:pt x="24" y="47"/>
                </a:lnTo>
                <a:lnTo>
                  <a:pt x="14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3" name="Freeform 1983"/>
          <p:cNvSpPr>
            <a:spLocks noChangeAspect="1" noEditPoints="1"/>
          </p:cNvSpPr>
          <p:nvPr/>
        </p:nvSpPr>
        <p:spPr bwMode="auto">
          <a:xfrm>
            <a:off x="6926263" y="422751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4"/>
                </a:lnTo>
                <a:lnTo>
                  <a:pt x="3" y="43"/>
                </a:lnTo>
                <a:lnTo>
                  <a:pt x="2" y="42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6"/>
                </a:lnTo>
                <a:lnTo>
                  <a:pt x="4" y="25"/>
                </a:lnTo>
                <a:lnTo>
                  <a:pt x="5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2" y="14"/>
                </a:lnTo>
                <a:lnTo>
                  <a:pt x="2" y="13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8"/>
                </a:lnTo>
                <a:lnTo>
                  <a:pt x="33" y="48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4" name="Freeform 1984"/>
          <p:cNvSpPr>
            <a:spLocks noChangeAspect="1"/>
          </p:cNvSpPr>
          <p:nvPr/>
        </p:nvSpPr>
        <p:spPr bwMode="auto">
          <a:xfrm>
            <a:off x="6961188" y="4221163"/>
            <a:ext cx="23812" cy="25400"/>
          </a:xfrm>
          <a:custGeom>
            <a:avLst/>
            <a:gdLst>
              <a:gd name="T0" fmla="*/ 2147483646 w 52"/>
              <a:gd name="T1" fmla="*/ 2147483646 h 66"/>
              <a:gd name="T2" fmla="*/ 2147483646 w 52"/>
              <a:gd name="T3" fmla="*/ 2147483646 h 66"/>
              <a:gd name="T4" fmla="*/ 2147483646 w 52"/>
              <a:gd name="T5" fmla="*/ 2147483646 h 66"/>
              <a:gd name="T6" fmla="*/ 2147483646 w 52"/>
              <a:gd name="T7" fmla="*/ 2147483646 h 66"/>
              <a:gd name="T8" fmla="*/ 2147483646 w 52"/>
              <a:gd name="T9" fmla="*/ 2147483646 h 66"/>
              <a:gd name="T10" fmla="*/ 2147483646 w 52"/>
              <a:gd name="T11" fmla="*/ 2147483646 h 66"/>
              <a:gd name="T12" fmla="*/ 2147483646 w 52"/>
              <a:gd name="T13" fmla="*/ 2147483646 h 66"/>
              <a:gd name="T14" fmla="*/ 2147483646 w 52"/>
              <a:gd name="T15" fmla="*/ 2147483646 h 66"/>
              <a:gd name="T16" fmla="*/ 2147483646 w 52"/>
              <a:gd name="T17" fmla="*/ 2147483646 h 66"/>
              <a:gd name="T18" fmla="*/ 2147483646 w 52"/>
              <a:gd name="T19" fmla="*/ 2147483646 h 66"/>
              <a:gd name="T20" fmla="*/ 2147483646 w 52"/>
              <a:gd name="T21" fmla="*/ 2147483646 h 66"/>
              <a:gd name="T22" fmla="*/ 2147483646 w 52"/>
              <a:gd name="T23" fmla="*/ 2147483646 h 66"/>
              <a:gd name="T24" fmla="*/ 2147483646 w 52"/>
              <a:gd name="T25" fmla="*/ 2147483646 h 66"/>
              <a:gd name="T26" fmla="*/ 2147483646 w 52"/>
              <a:gd name="T27" fmla="*/ 2147483646 h 66"/>
              <a:gd name="T28" fmla="*/ 2147483646 w 52"/>
              <a:gd name="T29" fmla="*/ 2147483646 h 66"/>
              <a:gd name="T30" fmla="*/ 0 w 52"/>
              <a:gd name="T31" fmla="*/ 2147483646 h 66"/>
              <a:gd name="T32" fmla="*/ 0 w 52"/>
              <a:gd name="T33" fmla="*/ 2147483646 h 66"/>
              <a:gd name="T34" fmla="*/ 0 w 52"/>
              <a:gd name="T35" fmla="*/ 2147483646 h 66"/>
              <a:gd name="T36" fmla="*/ 0 w 52"/>
              <a:gd name="T37" fmla="*/ 2147483646 h 66"/>
              <a:gd name="T38" fmla="*/ 2147483646 w 52"/>
              <a:gd name="T39" fmla="*/ 2147483646 h 66"/>
              <a:gd name="T40" fmla="*/ 2147483646 w 52"/>
              <a:gd name="T41" fmla="*/ 2147483646 h 66"/>
              <a:gd name="T42" fmla="*/ 2147483646 w 52"/>
              <a:gd name="T43" fmla="*/ 2147483646 h 66"/>
              <a:gd name="T44" fmla="*/ 2147483646 w 52"/>
              <a:gd name="T45" fmla="*/ 2147483646 h 66"/>
              <a:gd name="T46" fmla="*/ 2147483646 w 52"/>
              <a:gd name="T47" fmla="*/ 2147483646 h 66"/>
              <a:gd name="T48" fmla="*/ 2147483646 w 52"/>
              <a:gd name="T49" fmla="*/ 2147483646 h 66"/>
              <a:gd name="T50" fmla="*/ 2147483646 w 52"/>
              <a:gd name="T51" fmla="*/ 0 h 66"/>
              <a:gd name="T52" fmla="*/ 2147483646 w 52"/>
              <a:gd name="T53" fmla="*/ 0 h 66"/>
              <a:gd name="T54" fmla="*/ 2147483646 w 52"/>
              <a:gd name="T55" fmla="*/ 0 h 66"/>
              <a:gd name="T56" fmla="*/ 2147483646 w 52"/>
              <a:gd name="T57" fmla="*/ 2147483646 h 66"/>
              <a:gd name="T58" fmla="*/ 2147483646 w 52"/>
              <a:gd name="T59" fmla="*/ 2147483646 h 66"/>
              <a:gd name="T60" fmla="*/ 2147483646 w 52"/>
              <a:gd name="T61" fmla="*/ 2147483646 h 66"/>
              <a:gd name="T62" fmla="*/ 2147483646 w 52"/>
              <a:gd name="T63" fmla="*/ 2147483646 h 66"/>
              <a:gd name="T64" fmla="*/ 2147483646 w 52"/>
              <a:gd name="T65" fmla="*/ 2147483646 h 66"/>
              <a:gd name="T66" fmla="*/ 2147483646 w 52"/>
              <a:gd name="T67" fmla="*/ 2147483646 h 66"/>
              <a:gd name="T68" fmla="*/ 2147483646 w 52"/>
              <a:gd name="T69" fmla="*/ 2147483646 h 66"/>
              <a:gd name="T70" fmla="*/ 2147483646 w 52"/>
              <a:gd name="T71" fmla="*/ 2147483646 h 66"/>
              <a:gd name="T72" fmla="*/ 2147483646 w 52"/>
              <a:gd name="T73" fmla="*/ 2147483646 h 66"/>
              <a:gd name="T74" fmla="*/ 2147483646 w 52"/>
              <a:gd name="T75" fmla="*/ 2147483646 h 66"/>
              <a:gd name="T76" fmla="*/ 2147483646 w 52"/>
              <a:gd name="T77" fmla="*/ 2147483646 h 66"/>
              <a:gd name="T78" fmla="*/ 2147483646 w 52"/>
              <a:gd name="T79" fmla="*/ 2147483646 h 66"/>
              <a:gd name="T80" fmla="*/ 2147483646 w 52"/>
              <a:gd name="T81" fmla="*/ 2147483646 h 66"/>
              <a:gd name="T82" fmla="*/ 2147483646 w 52"/>
              <a:gd name="T83" fmla="*/ 2147483646 h 66"/>
              <a:gd name="T84" fmla="*/ 2147483646 w 52"/>
              <a:gd name="T85" fmla="*/ 2147483646 h 66"/>
              <a:gd name="T86" fmla="*/ 2147483646 w 52"/>
              <a:gd name="T87" fmla="*/ 2147483646 h 66"/>
              <a:gd name="T88" fmla="*/ 2147483646 w 52"/>
              <a:gd name="T89" fmla="*/ 2147483646 h 66"/>
              <a:gd name="T90" fmla="*/ 2147483646 w 52"/>
              <a:gd name="T91" fmla="*/ 2147483646 h 66"/>
              <a:gd name="T92" fmla="*/ 2147483646 w 52"/>
              <a:gd name="T93" fmla="*/ 2147483646 h 66"/>
              <a:gd name="T94" fmla="*/ 2147483646 w 52"/>
              <a:gd name="T95" fmla="*/ 2147483646 h 66"/>
              <a:gd name="T96" fmla="*/ 2147483646 w 52"/>
              <a:gd name="T97" fmla="*/ 2147483646 h 66"/>
              <a:gd name="T98" fmla="*/ 2147483646 w 52"/>
              <a:gd name="T99" fmla="*/ 2147483646 h 66"/>
              <a:gd name="T100" fmla="*/ 2147483646 w 52"/>
              <a:gd name="T101" fmla="*/ 2147483646 h 66"/>
              <a:gd name="T102" fmla="*/ 2147483646 w 52"/>
              <a:gd name="T103" fmla="*/ 2147483646 h 66"/>
              <a:gd name="T104" fmla="*/ 2147483646 w 52"/>
              <a:gd name="T105" fmla="*/ 2147483646 h 66"/>
              <a:gd name="T106" fmla="*/ 2147483646 w 52"/>
              <a:gd name="T107" fmla="*/ 2147483646 h 66"/>
              <a:gd name="T108" fmla="*/ 2147483646 w 52"/>
              <a:gd name="T109" fmla="*/ 2147483646 h 66"/>
              <a:gd name="T110" fmla="*/ 2147483646 w 52"/>
              <a:gd name="T111" fmla="*/ 2147483646 h 66"/>
              <a:gd name="T112" fmla="*/ 2147483646 w 52"/>
              <a:gd name="T113" fmla="*/ 2147483646 h 66"/>
              <a:gd name="T114" fmla="*/ 2147483646 w 52"/>
              <a:gd name="T115" fmla="*/ 2147483646 h 66"/>
              <a:gd name="T116" fmla="*/ 2147483646 w 52"/>
              <a:gd name="T117" fmla="*/ 2147483646 h 66"/>
              <a:gd name="T118" fmla="*/ 2147483646 w 52"/>
              <a:gd name="T119" fmla="*/ 2147483646 h 66"/>
              <a:gd name="T120" fmla="*/ 2147483646 w 52"/>
              <a:gd name="T121" fmla="*/ 2147483646 h 66"/>
              <a:gd name="T122" fmla="*/ 2147483646 w 52"/>
              <a:gd name="T123" fmla="*/ 2147483646 h 6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6"/>
              <a:gd name="T188" fmla="*/ 52 w 52"/>
              <a:gd name="T189" fmla="*/ 66 h 66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6">
                <a:moveTo>
                  <a:pt x="43" y="42"/>
                </a:moveTo>
                <a:lnTo>
                  <a:pt x="52" y="45"/>
                </a:lnTo>
                <a:lnTo>
                  <a:pt x="51" y="47"/>
                </a:lnTo>
                <a:lnTo>
                  <a:pt x="51" y="48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7" y="56"/>
                </a:lnTo>
                <a:lnTo>
                  <a:pt x="45" y="57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5"/>
                </a:lnTo>
                <a:lnTo>
                  <a:pt x="35" y="65"/>
                </a:lnTo>
                <a:lnTo>
                  <a:pt x="34" y="65"/>
                </a:lnTo>
                <a:lnTo>
                  <a:pt x="32" y="66"/>
                </a:lnTo>
                <a:lnTo>
                  <a:pt x="31" y="66"/>
                </a:lnTo>
                <a:lnTo>
                  <a:pt x="30" y="66"/>
                </a:lnTo>
                <a:lnTo>
                  <a:pt x="27" y="66"/>
                </a:lnTo>
                <a:lnTo>
                  <a:pt x="26" y="66"/>
                </a:lnTo>
                <a:lnTo>
                  <a:pt x="25" y="66"/>
                </a:lnTo>
                <a:lnTo>
                  <a:pt x="23" y="66"/>
                </a:lnTo>
                <a:lnTo>
                  <a:pt x="22" y="66"/>
                </a:lnTo>
                <a:lnTo>
                  <a:pt x="21" y="65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8"/>
                </a:lnTo>
                <a:lnTo>
                  <a:pt x="7" y="57"/>
                </a:lnTo>
                <a:lnTo>
                  <a:pt x="6" y="55"/>
                </a:lnTo>
                <a:lnTo>
                  <a:pt x="5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8"/>
                </a:lnTo>
                <a:lnTo>
                  <a:pt x="2" y="46"/>
                </a:lnTo>
                <a:lnTo>
                  <a:pt x="1" y="45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9"/>
                </a:lnTo>
                <a:lnTo>
                  <a:pt x="3" y="17"/>
                </a:lnTo>
                <a:lnTo>
                  <a:pt x="3" y="16"/>
                </a:lnTo>
                <a:lnTo>
                  <a:pt x="4" y="13"/>
                </a:lnTo>
                <a:lnTo>
                  <a:pt x="5" y="12"/>
                </a:lnTo>
                <a:lnTo>
                  <a:pt x="5" y="11"/>
                </a:lnTo>
                <a:lnTo>
                  <a:pt x="6" y="10"/>
                </a:lnTo>
                <a:lnTo>
                  <a:pt x="7" y="9"/>
                </a:lnTo>
                <a:lnTo>
                  <a:pt x="9" y="8"/>
                </a:lnTo>
                <a:lnTo>
                  <a:pt x="10" y="7"/>
                </a:lnTo>
                <a:lnTo>
                  <a:pt x="11" y="6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5" y="0"/>
                </a:lnTo>
                <a:lnTo>
                  <a:pt x="27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7"/>
                </a:lnTo>
                <a:lnTo>
                  <a:pt x="44" y="7"/>
                </a:lnTo>
                <a:lnTo>
                  <a:pt x="45" y="8"/>
                </a:lnTo>
                <a:lnTo>
                  <a:pt x="46" y="9"/>
                </a:lnTo>
                <a:lnTo>
                  <a:pt x="46" y="10"/>
                </a:lnTo>
                <a:lnTo>
                  <a:pt x="47" y="11"/>
                </a:lnTo>
                <a:lnTo>
                  <a:pt x="49" y="12"/>
                </a:lnTo>
                <a:lnTo>
                  <a:pt x="50" y="14"/>
                </a:lnTo>
                <a:lnTo>
                  <a:pt x="50" y="17"/>
                </a:lnTo>
                <a:lnTo>
                  <a:pt x="51" y="19"/>
                </a:lnTo>
                <a:lnTo>
                  <a:pt x="42" y="21"/>
                </a:lnTo>
                <a:lnTo>
                  <a:pt x="42" y="20"/>
                </a:lnTo>
                <a:lnTo>
                  <a:pt x="42" y="19"/>
                </a:lnTo>
                <a:lnTo>
                  <a:pt x="41" y="18"/>
                </a:lnTo>
                <a:lnTo>
                  <a:pt x="40" y="17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9"/>
                </a:lnTo>
                <a:lnTo>
                  <a:pt x="33" y="9"/>
                </a:lnTo>
                <a:lnTo>
                  <a:pt x="32" y="8"/>
                </a:lnTo>
                <a:lnTo>
                  <a:pt x="30" y="8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4"/>
                </a:lnTo>
                <a:lnTo>
                  <a:pt x="9" y="27"/>
                </a:lnTo>
                <a:lnTo>
                  <a:pt x="9" y="28"/>
                </a:lnTo>
                <a:lnTo>
                  <a:pt x="9" y="29"/>
                </a:lnTo>
                <a:lnTo>
                  <a:pt x="9" y="31"/>
                </a:lnTo>
                <a:lnTo>
                  <a:pt x="9" y="32"/>
                </a:lnTo>
                <a:lnTo>
                  <a:pt x="9" y="36"/>
                </a:lnTo>
                <a:lnTo>
                  <a:pt x="9" y="38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5"/>
                </a:lnTo>
                <a:lnTo>
                  <a:pt x="11" y="46"/>
                </a:lnTo>
                <a:lnTo>
                  <a:pt x="12" y="48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5"/>
                </a:lnTo>
                <a:lnTo>
                  <a:pt x="17" y="55"/>
                </a:lnTo>
                <a:lnTo>
                  <a:pt x="18" y="56"/>
                </a:lnTo>
                <a:lnTo>
                  <a:pt x="19" y="57"/>
                </a:lnTo>
                <a:lnTo>
                  <a:pt x="20" y="57"/>
                </a:lnTo>
                <a:lnTo>
                  <a:pt x="22" y="57"/>
                </a:lnTo>
                <a:lnTo>
                  <a:pt x="23" y="58"/>
                </a:lnTo>
                <a:lnTo>
                  <a:pt x="24" y="58"/>
                </a:lnTo>
                <a:lnTo>
                  <a:pt x="25" y="58"/>
                </a:lnTo>
                <a:lnTo>
                  <a:pt x="26" y="58"/>
                </a:lnTo>
                <a:lnTo>
                  <a:pt x="29" y="58"/>
                </a:lnTo>
                <a:lnTo>
                  <a:pt x="30" y="58"/>
                </a:lnTo>
                <a:lnTo>
                  <a:pt x="32" y="57"/>
                </a:lnTo>
                <a:lnTo>
                  <a:pt x="33" y="57"/>
                </a:lnTo>
                <a:lnTo>
                  <a:pt x="34" y="57"/>
                </a:lnTo>
                <a:lnTo>
                  <a:pt x="35" y="56"/>
                </a:lnTo>
                <a:lnTo>
                  <a:pt x="36" y="55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8"/>
                </a:lnTo>
                <a:lnTo>
                  <a:pt x="42" y="46"/>
                </a:lnTo>
                <a:lnTo>
                  <a:pt x="43" y="45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5" name="Freeform 1985"/>
          <p:cNvSpPr>
            <a:spLocks noChangeAspect="1"/>
          </p:cNvSpPr>
          <p:nvPr/>
        </p:nvSpPr>
        <p:spPr bwMode="auto">
          <a:xfrm>
            <a:off x="6988175" y="4227513"/>
            <a:ext cx="11113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6" name="Freeform 1986"/>
          <p:cNvSpPr>
            <a:spLocks noChangeAspect="1"/>
          </p:cNvSpPr>
          <p:nvPr/>
        </p:nvSpPr>
        <p:spPr bwMode="auto">
          <a:xfrm>
            <a:off x="7002463" y="4227513"/>
            <a:ext cx="15875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3"/>
                </a:lnTo>
                <a:lnTo>
                  <a:pt x="24" y="44"/>
                </a:lnTo>
                <a:lnTo>
                  <a:pt x="22" y="45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5"/>
                </a:lnTo>
                <a:lnTo>
                  <a:pt x="4" y="44"/>
                </a:lnTo>
                <a:lnTo>
                  <a:pt x="3" y="43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5"/>
                </a:lnTo>
                <a:lnTo>
                  <a:pt x="7" y="30"/>
                </a:lnTo>
                <a:lnTo>
                  <a:pt x="7" y="32"/>
                </a:lnTo>
                <a:lnTo>
                  <a:pt x="7" y="33"/>
                </a:lnTo>
                <a:lnTo>
                  <a:pt x="8" y="34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4"/>
                </a:lnTo>
                <a:lnTo>
                  <a:pt x="27" y="33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4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7" name="Freeform 1987"/>
          <p:cNvSpPr>
            <a:spLocks noChangeAspect="1"/>
          </p:cNvSpPr>
          <p:nvPr/>
        </p:nvSpPr>
        <p:spPr bwMode="auto">
          <a:xfrm>
            <a:off x="7023100" y="4227513"/>
            <a:ext cx="17463" cy="19050"/>
          </a:xfrm>
          <a:custGeom>
            <a:avLst/>
            <a:gdLst>
              <a:gd name="T0" fmla="*/ 0 w 38"/>
              <a:gd name="T1" fmla="*/ 2147483646 h 47"/>
              <a:gd name="T2" fmla="*/ 0 w 38"/>
              <a:gd name="T3" fmla="*/ 2147483646 h 47"/>
              <a:gd name="T4" fmla="*/ 2147483646 w 38"/>
              <a:gd name="T5" fmla="*/ 2147483646 h 47"/>
              <a:gd name="T6" fmla="*/ 2147483646 w 38"/>
              <a:gd name="T7" fmla="*/ 2147483646 h 47"/>
              <a:gd name="T8" fmla="*/ 2147483646 w 38"/>
              <a:gd name="T9" fmla="*/ 2147483646 h 47"/>
              <a:gd name="T10" fmla="*/ 2147483646 w 38"/>
              <a:gd name="T11" fmla="*/ 0 h 47"/>
              <a:gd name="T12" fmla="*/ 2147483646 w 38"/>
              <a:gd name="T13" fmla="*/ 0 h 47"/>
              <a:gd name="T14" fmla="*/ 2147483646 w 38"/>
              <a:gd name="T15" fmla="*/ 2147483646 h 47"/>
              <a:gd name="T16" fmla="*/ 2147483646 w 38"/>
              <a:gd name="T17" fmla="*/ 2147483646 h 47"/>
              <a:gd name="T18" fmla="*/ 2147483646 w 38"/>
              <a:gd name="T19" fmla="*/ 2147483646 h 47"/>
              <a:gd name="T20" fmla="*/ 2147483646 w 38"/>
              <a:gd name="T21" fmla="*/ 2147483646 h 47"/>
              <a:gd name="T22" fmla="*/ 2147483646 w 38"/>
              <a:gd name="T23" fmla="*/ 2147483646 h 47"/>
              <a:gd name="T24" fmla="*/ 2147483646 w 38"/>
              <a:gd name="T25" fmla="*/ 2147483646 h 47"/>
              <a:gd name="T26" fmla="*/ 0 w 38"/>
              <a:gd name="T27" fmla="*/ 2147483646 h 47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7"/>
              <a:gd name="T44" fmla="*/ 38 w 38"/>
              <a:gd name="T45" fmla="*/ 47 h 47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7">
                <a:moveTo>
                  <a:pt x="0" y="47"/>
                </a:moveTo>
                <a:lnTo>
                  <a:pt x="0" y="39"/>
                </a:lnTo>
                <a:lnTo>
                  <a:pt x="26" y="8"/>
                </a:lnTo>
                <a:lnTo>
                  <a:pt x="19" y="8"/>
                </a:lnTo>
                <a:lnTo>
                  <a:pt x="2" y="8"/>
                </a:lnTo>
                <a:lnTo>
                  <a:pt x="2" y="0"/>
                </a:lnTo>
                <a:lnTo>
                  <a:pt x="37" y="0"/>
                </a:lnTo>
                <a:lnTo>
                  <a:pt x="37" y="6"/>
                </a:lnTo>
                <a:lnTo>
                  <a:pt x="13" y="34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8" name="Freeform 1988"/>
          <p:cNvSpPr>
            <a:spLocks noChangeAspect="1" noEditPoints="1"/>
          </p:cNvSpPr>
          <p:nvPr/>
        </p:nvSpPr>
        <p:spPr bwMode="auto">
          <a:xfrm>
            <a:off x="6869113" y="3829050"/>
            <a:ext cx="20637" cy="26988"/>
          </a:xfrm>
          <a:custGeom>
            <a:avLst/>
            <a:gdLst>
              <a:gd name="T0" fmla="*/ 2147483646 w 45"/>
              <a:gd name="T1" fmla="*/ 0 h 63"/>
              <a:gd name="T2" fmla="*/ 2147483646 w 45"/>
              <a:gd name="T3" fmla="*/ 0 h 63"/>
              <a:gd name="T4" fmla="*/ 2147483646 w 45"/>
              <a:gd name="T5" fmla="*/ 2147483646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2147483646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2147483646 w 45"/>
              <a:gd name="T85" fmla="*/ 2147483646 h 63"/>
              <a:gd name="T86" fmla="*/ 2147483646 w 45"/>
              <a:gd name="T87" fmla="*/ 2147483646 h 63"/>
              <a:gd name="T88" fmla="*/ 2147483646 w 45"/>
              <a:gd name="T89" fmla="*/ 2147483646 h 63"/>
              <a:gd name="T90" fmla="*/ 2147483646 w 45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5"/>
              <a:gd name="T139" fmla="*/ 0 h 63"/>
              <a:gd name="T140" fmla="*/ 45 w 45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3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1" y="7"/>
                </a:lnTo>
                <a:lnTo>
                  <a:pt x="42" y="10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3" y="19"/>
                </a:lnTo>
                <a:lnTo>
                  <a:pt x="42" y="20"/>
                </a:lnTo>
                <a:lnTo>
                  <a:pt x="42" y="22"/>
                </a:lnTo>
                <a:lnTo>
                  <a:pt x="41" y="24"/>
                </a:lnTo>
                <a:lnTo>
                  <a:pt x="40" y="25"/>
                </a:lnTo>
                <a:lnTo>
                  <a:pt x="38" y="27"/>
                </a:lnTo>
                <a:lnTo>
                  <a:pt x="37" y="27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2" y="34"/>
                </a:lnTo>
                <a:lnTo>
                  <a:pt x="42" y="35"/>
                </a:lnTo>
                <a:lnTo>
                  <a:pt x="43" y="37"/>
                </a:lnTo>
                <a:lnTo>
                  <a:pt x="44" y="39"/>
                </a:lnTo>
                <a:lnTo>
                  <a:pt x="44" y="40"/>
                </a:lnTo>
                <a:lnTo>
                  <a:pt x="45" y="41"/>
                </a:lnTo>
                <a:lnTo>
                  <a:pt x="45" y="42"/>
                </a:lnTo>
                <a:lnTo>
                  <a:pt x="45" y="43"/>
                </a:lnTo>
                <a:lnTo>
                  <a:pt x="45" y="45"/>
                </a:lnTo>
                <a:lnTo>
                  <a:pt x="45" y="48"/>
                </a:lnTo>
                <a:lnTo>
                  <a:pt x="45" y="49"/>
                </a:lnTo>
                <a:lnTo>
                  <a:pt x="44" y="51"/>
                </a:lnTo>
                <a:lnTo>
                  <a:pt x="44" y="52"/>
                </a:lnTo>
                <a:lnTo>
                  <a:pt x="43" y="53"/>
                </a:lnTo>
                <a:lnTo>
                  <a:pt x="42" y="55"/>
                </a:lnTo>
                <a:lnTo>
                  <a:pt x="41" y="56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2"/>
                </a:lnTo>
                <a:lnTo>
                  <a:pt x="34" y="62"/>
                </a:lnTo>
                <a:lnTo>
                  <a:pt x="33" y="62"/>
                </a:lnTo>
                <a:lnTo>
                  <a:pt x="31" y="62"/>
                </a:lnTo>
                <a:lnTo>
                  <a:pt x="30" y="63"/>
                </a:lnTo>
                <a:lnTo>
                  <a:pt x="29" y="63"/>
                </a:lnTo>
                <a:lnTo>
                  <a:pt x="25" y="63"/>
                </a:lnTo>
                <a:lnTo>
                  <a:pt x="23" y="63"/>
                </a:lnTo>
                <a:lnTo>
                  <a:pt x="0" y="63"/>
                </a:lnTo>
                <a:close/>
                <a:moveTo>
                  <a:pt x="9" y="26"/>
                </a:moveTo>
                <a:lnTo>
                  <a:pt x="21" y="26"/>
                </a:lnTo>
                <a:lnTo>
                  <a:pt x="22" y="26"/>
                </a:lnTo>
                <a:lnTo>
                  <a:pt x="23" y="26"/>
                </a:lnTo>
                <a:lnTo>
                  <a:pt x="25" y="26"/>
                </a:lnTo>
                <a:lnTo>
                  <a:pt x="28" y="26"/>
                </a:lnTo>
                <a:lnTo>
                  <a:pt x="29" y="25"/>
                </a:lnTo>
                <a:lnTo>
                  <a:pt x="31" y="25"/>
                </a:lnTo>
                <a:lnTo>
                  <a:pt x="32" y="24"/>
                </a:lnTo>
                <a:lnTo>
                  <a:pt x="33" y="23"/>
                </a:lnTo>
                <a:lnTo>
                  <a:pt x="34" y="23"/>
                </a:lnTo>
                <a:lnTo>
                  <a:pt x="34" y="22"/>
                </a:lnTo>
                <a:lnTo>
                  <a:pt x="35" y="20"/>
                </a:lnTo>
                <a:lnTo>
                  <a:pt x="35" y="19"/>
                </a:lnTo>
                <a:lnTo>
                  <a:pt x="35" y="17"/>
                </a:lnTo>
                <a:lnTo>
                  <a:pt x="35" y="15"/>
                </a:lnTo>
                <a:lnTo>
                  <a:pt x="35" y="14"/>
                </a:lnTo>
                <a:lnTo>
                  <a:pt x="34" y="13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8" y="7"/>
                </a:lnTo>
                <a:lnTo>
                  <a:pt x="27" y="7"/>
                </a:lnTo>
                <a:lnTo>
                  <a:pt x="25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9" y="7"/>
                </a:lnTo>
                <a:lnTo>
                  <a:pt x="9" y="26"/>
                </a:lnTo>
                <a:close/>
                <a:moveTo>
                  <a:pt x="9" y="55"/>
                </a:moveTo>
                <a:lnTo>
                  <a:pt x="23" y="55"/>
                </a:lnTo>
                <a:lnTo>
                  <a:pt x="24" y="55"/>
                </a:lnTo>
                <a:lnTo>
                  <a:pt x="27" y="55"/>
                </a:lnTo>
                <a:lnTo>
                  <a:pt x="28" y="55"/>
                </a:lnTo>
                <a:lnTo>
                  <a:pt x="29" y="55"/>
                </a:lnTo>
                <a:lnTo>
                  <a:pt x="30" y="54"/>
                </a:lnTo>
                <a:lnTo>
                  <a:pt x="31" y="54"/>
                </a:lnTo>
                <a:lnTo>
                  <a:pt x="32" y="54"/>
                </a:lnTo>
                <a:lnTo>
                  <a:pt x="33" y="53"/>
                </a:lnTo>
                <a:lnTo>
                  <a:pt x="34" y="53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6"/>
                </a:lnTo>
                <a:lnTo>
                  <a:pt x="37" y="45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7"/>
                </a:lnTo>
                <a:lnTo>
                  <a:pt x="34" y="36"/>
                </a:lnTo>
                <a:lnTo>
                  <a:pt x="33" y="36"/>
                </a:lnTo>
                <a:lnTo>
                  <a:pt x="33" y="35"/>
                </a:lnTo>
                <a:lnTo>
                  <a:pt x="31" y="35"/>
                </a:lnTo>
                <a:lnTo>
                  <a:pt x="30" y="35"/>
                </a:lnTo>
                <a:lnTo>
                  <a:pt x="29" y="34"/>
                </a:lnTo>
                <a:lnTo>
                  <a:pt x="28" y="34"/>
                </a:lnTo>
                <a:lnTo>
                  <a:pt x="25" y="34"/>
                </a:lnTo>
                <a:lnTo>
                  <a:pt x="23" y="34"/>
                </a:lnTo>
                <a:lnTo>
                  <a:pt x="22" y="34"/>
                </a:lnTo>
                <a:lnTo>
                  <a:pt x="9" y="34"/>
                </a:lnTo>
                <a:lnTo>
                  <a:pt x="9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19999" name="Freeform 1989"/>
          <p:cNvSpPr>
            <a:spLocks noChangeAspect="1"/>
          </p:cNvSpPr>
          <p:nvPr/>
        </p:nvSpPr>
        <p:spPr bwMode="auto">
          <a:xfrm>
            <a:off x="6894513" y="3835400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0" name="Freeform 1990"/>
          <p:cNvSpPr>
            <a:spLocks noChangeAspect="1" noEditPoints="1"/>
          </p:cNvSpPr>
          <p:nvPr/>
        </p:nvSpPr>
        <p:spPr bwMode="auto">
          <a:xfrm>
            <a:off x="6907213" y="383540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1" name="Freeform 1991"/>
          <p:cNvSpPr>
            <a:spLocks noChangeAspect="1" noEditPoints="1"/>
          </p:cNvSpPr>
          <p:nvPr/>
        </p:nvSpPr>
        <p:spPr bwMode="auto">
          <a:xfrm>
            <a:off x="6923088" y="3829050"/>
            <a:ext cx="9525" cy="34925"/>
          </a:xfrm>
          <a:custGeom>
            <a:avLst/>
            <a:gdLst>
              <a:gd name="T0" fmla="*/ 2147483646 w 17"/>
              <a:gd name="T1" fmla="*/ 2147483646 h 82"/>
              <a:gd name="T2" fmla="*/ 2147483646 w 17"/>
              <a:gd name="T3" fmla="*/ 0 h 82"/>
              <a:gd name="T4" fmla="*/ 2147483646 w 17"/>
              <a:gd name="T5" fmla="*/ 0 h 82"/>
              <a:gd name="T6" fmla="*/ 2147483646 w 17"/>
              <a:gd name="T7" fmla="*/ 2147483646 h 82"/>
              <a:gd name="T8" fmla="*/ 2147483646 w 17"/>
              <a:gd name="T9" fmla="*/ 2147483646 h 82"/>
              <a:gd name="T10" fmla="*/ 0 w 17"/>
              <a:gd name="T11" fmla="*/ 2147483646 h 82"/>
              <a:gd name="T12" fmla="*/ 2147483646 w 17"/>
              <a:gd name="T13" fmla="*/ 2147483646 h 82"/>
              <a:gd name="T14" fmla="*/ 2147483646 w 17"/>
              <a:gd name="T15" fmla="*/ 2147483646 h 82"/>
              <a:gd name="T16" fmla="*/ 2147483646 w 17"/>
              <a:gd name="T17" fmla="*/ 2147483646 h 82"/>
              <a:gd name="T18" fmla="*/ 2147483646 w 17"/>
              <a:gd name="T19" fmla="*/ 2147483646 h 82"/>
              <a:gd name="T20" fmla="*/ 2147483646 w 17"/>
              <a:gd name="T21" fmla="*/ 2147483646 h 82"/>
              <a:gd name="T22" fmla="*/ 2147483646 w 17"/>
              <a:gd name="T23" fmla="*/ 2147483646 h 82"/>
              <a:gd name="T24" fmla="*/ 2147483646 w 17"/>
              <a:gd name="T25" fmla="*/ 2147483646 h 82"/>
              <a:gd name="T26" fmla="*/ 2147483646 w 17"/>
              <a:gd name="T27" fmla="*/ 2147483646 h 82"/>
              <a:gd name="T28" fmla="*/ 2147483646 w 17"/>
              <a:gd name="T29" fmla="*/ 2147483646 h 82"/>
              <a:gd name="T30" fmla="*/ 2147483646 w 17"/>
              <a:gd name="T31" fmla="*/ 2147483646 h 82"/>
              <a:gd name="T32" fmla="*/ 2147483646 w 17"/>
              <a:gd name="T33" fmla="*/ 2147483646 h 82"/>
              <a:gd name="T34" fmla="*/ 2147483646 w 17"/>
              <a:gd name="T35" fmla="*/ 2147483646 h 82"/>
              <a:gd name="T36" fmla="*/ 2147483646 w 17"/>
              <a:gd name="T37" fmla="*/ 2147483646 h 82"/>
              <a:gd name="T38" fmla="*/ 2147483646 w 17"/>
              <a:gd name="T39" fmla="*/ 2147483646 h 82"/>
              <a:gd name="T40" fmla="*/ 2147483646 w 17"/>
              <a:gd name="T41" fmla="*/ 2147483646 h 82"/>
              <a:gd name="T42" fmla="*/ 2147483646 w 17"/>
              <a:gd name="T43" fmla="*/ 2147483646 h 82"/>
              <a:gd name="T44" fmla="*/ 2147483646 w 17"/>
              <a:gd name="T45" fmla="*/ 2147483646 h 82"/>
              <a:gd name="T46" fmla="*/ 2147483646 w 17"/>
              <a:gd name="T47" fmla="*/ 2147483646 h 82"/>
              <a:gd name="T48" fmla="*/ 2147483646 w 17"/>
              <a:gd name="T49" fmla="*/ 2147483646 h 82"/>
              <a:gd name="T50" fmla="*/ 2147483646 w 17"/>
              <a:gd name="T51" fmla="*/ 2147483646 h 82"/>
              <a:gd name="T52" fmla="*/ 2147483646 w 17"/>
              <a:gd name="T53" fmla="*/ 2147483646 h 82"/>
              <a:gd name="T54" fmla="*/ 2147483646 w 17"/>
              <a:gd name="T55" fmla="*/ 2147483646 h 82"/>
              <a:gd name="T56" fmla="*/ 2147483646 w 17"/>
              <a:gd name="T57" fmla="*/ 2147483646 h 82"/>
              <a:gd name="T58" fmla="*/ 2147483646 w 17"/>
              <a:gd name="T59" fmla="*/ 2147483646 h 82"/>
              <a:gd name="T60" fmla="*/ 2147483646 w 17"/>
              <a:gd name="T61" fmla="*/ 2147483646 h 82"/>
              <a:gd name="T62" fmla="*/ 2147483646 w 17"/>
              <a:gd name="T63" fmla="*/ 2147483646 h 82"/>
              <a:gd name="T64" fmla="*/ 2147483646 w 17"/>
              <a:gd name="T65" fmla="*/ 2147483646 h 82"/>
              <a:gd name="T66" fmla="*/ 2147483646 w 17"/>
              <a:gd name="T67" fmla="*/ 2147483646 h 82"/>
              <a:gd name="T68" fmla="*/ 2147483646 w 17"/>
              <a:gd name="T69" fmla="*/ 2147483646 h 82"/>
              <a:gd name="T70" fmla="*/ 2147483646 w 17"/>
              <a:gd name="T71" fmla="*/ 2147483646 h 82"/>
              <a:gd name="T72" fmla="*/ 2147483646 w 17"/>
              <a:gd name="T73" fmla="*/ 2147483646 h 82"/>
              <a:gd name="T74" fmla="*/ 2147483646 w 17"/>
              <a:gd name="T75" fmla="*/ 2147483646 h 82"/>
              <a:gd name="T76" fmla="*/ 2147483646 w 17"/>
              <a:gd name="T77" fmla="*/ 2147483646 h 82"/>
              <a:gd name="T78" fmla="*/ 2147483646 w 17"/>
              <a:gd name="T79" fmla="*/ 2147483646 h 82"/>
              <a:gd name="T80" fmla="*/ 0 w 17"/>
              <a:gd name="T81" fmla="*/ 2147483646 h 82"/>
              <a:gd name="T82" fmla="*/ 0 w 17"/>
              <a:gd name="T83" fmla="*/ 2147483646 h 82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17"/>
              <a:gd name="T127" fmla="*/ 0 h 82"/>
              <a:gd name="T128" fmla="*/ 17 w 17"/>
              <a:gd name="T129" fmla="*/ 82 h 82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17" h="82">
                <a:moveTo>
                  <a:pt x="10" y="7"/>
                </a:moveTo>
                <a:lnTo>
                  <a:pt x="10" y="0"/>
                </a:lnTo>
                <a:lnTo>
                  <a:pt x="17" y="0"/>
                </a:lnTo>
                <a:lnTo>
                  <a:pt x="17" y="7"/>
                </a:lnTo>
                <a:lnTo>
                  <a:pt x="10" y="7"/>
                </a:lnTo>
                <a:close/>
                <a:moveTo>
                  <a:pt x="0" y="81"/>
                </a:moveTo>
                <a:lnTo>
                  <a:pt x="2" y="73"/>
                </a:lnTo>
                <a:lnTo>
                  <a:pt x="4" y="74"/>
                </a:lnTo>
                <a:lnTo>
                  <a:pt x="5" y="74"/>
                </a:lnTo>
                <a:lnTo>
                  <a:pt x="7" y="74"/>
                </a:lnTo>
                <a:lnTo>
                  <a:pt x="8" y="74"/>
                </a:lnTo>
                <a:lnTo>
                  <a:pt x="8" y="73"/>
                </a:lnTo>
                <a:lnTo>
                  <a:pt x="9" y="73"/>
                </a:lnTo>
                <a:lnTo>
                  <a:pt x="9" y="72"/>
                </a:lnTo>
                <a:lnTo>
                  <a:pt x="10" y="70"/>
                </a:lnTo>
                <a:lnTo>
                  <a:pt x="10" y="69"/>
                </a:lnTo>
                <a:lnTo>
                  <a:pt x="10" y="68"/>
                </a:lnTo>
                <a:lnTo>
                  <a:pt x="10" y="64"/>
                </a:lnTo>
                <a:lnTo>
                  <a:pt x="10" y="16"/>
                </a:lnTo>
                <a:lnTo>
                  <a:pt x="17" y="16"/>
                </a:lnTo>
                <a:lnTo>
                  <a:pt x="17" y="65"/>
                </a:lnTo>
                <a:lnTo>
                  <a:pt x="17" y="68"/>
                </a:lnTo>
                <a:lnTo>
                  <a:pt x="17" y="70"/>
                </a:lnTo>
                <a:lnTo>
                  <a:pt x="17" y="71"/>
                </a:lnTo>
                <a:lnTo>
                  <a:pt x="17" y="73"/>
                </a:lnTo>
                <a:lnTo>
                  <a:pt x="16" y="74"/>
                </a:lnTo>
                <a:lnTo>
                  <a:pt x="16" y="75"/>
                </a:lnTo>
                <a:lnTo>
                  <a:pt x="16" y="76"/>
                </a:lnTo>
                <a:lnTo>
                  <a:pt x="15" y="78"/>
                </a:lnTo>
                <a:lnTo>
                  <a:pt x="14" y="79"/>
                </a:lnTo>
                <a:lnTo>
                  <a:pt x="14" y="80"/>
                </a:lnTo>
                <a:lnTo>
                  <a:pt x="13" y="80"/>
                </a:lnTo>
                <a:lnTo>
                  <a:pt x="12" y="81"/>
                </a:lnTo>
                <a:lnTo>
                  <a:pt x="11" y="81"/>
                </a:lnTo>
                <a:lnTo>
                  <a:pt x="9" y="82"/>
                </a:lnTo>
                <a:lnTo>
                  <a:pt x="8" y="82"/>
                </a:lnTo>
                <a:lnTo>
                  <a:pt x="7" y="82"/>
                </a:lnTo>
                <a:lnTo>
                  <a:pt x="4" y="82"/>
                </a:lnTo>
                <a:lnTo>
                  <a:pt x="3" y="82"/>
                </a:lnTo>
                <a:lnTo>
                  <a:pt x="2" y="82"/>
                </a:lnTo>
                <a:lnTo>
                  <a:pt x="0" y="8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2" name="Freeform 1992"/>
          <p:cNvSpPr>
            <a:spLocks noChangeAspect="1" noEditPoints="1"/>
          </p:cNvSpPr>
          <p:nvPr/>
        </p:nvSpPr>
        <p:spPr bwMode="auto">
          <a:xfrm>
            <a:off x="6934200" y="3829050"/>
            <a:ext cx="4763" cy="26988"/>
          </a:xfrm>
          <a:custGeom>
            <a:avLst/>
            <a:gdLst>
              <a:gd name="T0" fmla="*/ 0 w 8"/>
              <a:gd name="T1" fmla="*/ 2147483646 h 63"/>
              <a:gd name="T2" fmla="*/ 0 w 8"/>
              <a:gd name="T3" fmla="*/ 0 h 63"/>
              <a:gd name="T4" fmla="*/ 2147483646 w 8"/>
              <a:gd name="T5" fmla="*/ 0 h 63"/>
              <a:gd name="T6" fmla="*/ 2147483646 w 8"/>
              <a:gd name="T7" fmla="*/ 2147483646 h 63"/>
              <a:gd name="T8" fmla="*/ 0 w 8"/>
              <a:gd name="T9" fmla="*/ 2147483646 h 63"/>
              <a:gd name="T10" fmla="*/ 0 w 8"/>
              <a:gd name="T11" fmla="*/ 2147483646 h 63"/>
              <a:gd name="T12" fmla="*/ 0 w 8"/>
              <a:gd name="T13" fmla="*/ 2147483646 h 63"/>
              <a:gd name="T14" fmla="*/ 2147483646 w 8"/>
              <a:gd name="T15" fmla="*/ 2147483646 h 63"/>
              <a:gd name="T16" fmla="*/ 2147483646 w 8"/>
              <a:gd name="T17" fmla="*/ 2147483646 h 63"/>
              <a:gd name="T18" fmla="*/ 0 w 8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8"/>
              <a:gd name="T31" fmla="*/ 0 h 63"/>
              <a:gd name="T32" fmla="*/ 8 w 8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8" h="63">
                <a:moveTo>
                  <a:pt x="0" y="7"/>
                </a:moveTo>
                <a:lnTo>
                  <a:pt x="0" y="0"/>
                </a:lnTo>
                <a:lnTo>
                  <a:pt x="8" y="0"/>
                </a:lnTo>
                <a:lnTo>
                  <a:pt x="8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8" y="16"/>
                </a:lnTo>
                <a:lnTo>
                  <a:pt x="8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3" name="Freeform 1993"/>
          <p:cNvSpPr>
            <a:spLocks noChangeAspect="1"/>
          </p:cNvSpPr>
          <p:nvPr/>
        </p:nvSpPr>
        <p:spPr bwMode="auto">
          <a:xfrm>
            <a:off x="6945313" y="3835400"/>
            <a:ext cx="15875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8"/>
                </a:lnTo>
                <a:lnTo>
                  <a:pt x="9" y="7"/>
                </a:lnTo>
                <a:lnTo>
                  <a:pt x="9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9" y="48"/>
                </a:lnTo>
                <a:lnTo>
                  <a:pt x="29" y="20"/>
                </a:lnTo>
                <a:lnTo>
                  <a:pt x="29" y="19"/>
                </a:lnTo>
                <a:lnTo>
                  <a:pt x="29" y="18"/>
                </a:lnTo>
                <a:lnTo>
                  <a:pt x="29" y="16"/>
                </a:lnTo>
                <a:lnTo>
                  <a:pt x="29" y="15"/>
                </a:lnTo>
                <a:lnTo>
                  <a:pt x="28" y="14"/>
                </a:lnTo>
                <a:lnTo>
                  <a:pt x="28" y="12"/>
                </a:lnTo>
                <a:lnTo>
                  <a:pt x="27" y="11"/>
                </a:lnTo>
                <a:lnTo>
                  <a:pt x="26" y="10"/>
                </a:lnTo>
                <a:lnTo>
                  <a:pt x="25" y="9"/>
                </a:lnTo>
                <a:lnTo>
                  <a:pt x="24" y="9"/>
                </a:lnTo>
                <a:lnTo>
                  <a:pt x="23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9"/>
                </a:lnTo>
                <a:lnTo>
                  <a:pt x="8" y="21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4" name="Freeform 1994"/>
          <p:cNvSpPr>
            <a:spLocks noChangeAspect="1"/>
          </p:cNvSpPr>
          <p:nvPr/>
        </p:nvSpPr>
        <p:spPr bwMode="auto">
          <a:xfrm>
            <a:off x="6965950" y="3829050"/>
            <a:ext cx="17463" cy="26988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10" y="20"/>
                </a:lnTo>
                <a:lnTo>
                  <a:pt x="11" y="19"/>
                </a:lnTo>
                <a:lnTo>
                  <a:pt x="12" y="17"/>
                </a:lnTo>
                <a:lnTo>
                  <a:pt x="13" y="17"/>
                </a:lnTo>
                <a:lnTo>
                  <a:pt x="14" y="16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5" y="15"/>
                </a:lnTo>
                <a:lnTo>
                  <a:pt x="26" y="16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0" y="19"/>
                </a:lnTo>
                <a:lnTo>
                  <a:pt x="31" y="19"/>
                </a:lnTo>
                <a:lnTo>
                  <a:pt x="32" y="20"/>
                </a:lnTo>
                <a:lnTo>
                  <a:pt x="33" y="21"/>
                </a:lnTo>
                <a:lnTo>
                  <a:pt x="33" y="22"/>
                </a:lnTo>
                <a:lnTo>
                  <a:pt x="34" y="23"/>
                </a:lnTo>
                <a:lnTo>
                  <a:pt x="34" y="25"/>
                </a:lnTo>
                <a:lnTo>
                  <a:pt x="34" y="26"/>
                </a:lnTo>
                <a:lnTo>
                  <a:pt x="36" y="27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8" y="63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8" y="30"/>
                </a:lnTo>
                <a:lnTo>
                  <a:pt x="27" y="29"/>
                </a:lnTo>
                <a:lnTo>
                  <a:pt x="27" y="27"/>
                </a:lnTo>
                <a:lnTo>
                  <a:pt x="26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4" y="24"/>
                </a:lnTo>
                <a:lnTo>
                  <a:pt x="12" y="25"/>
                </a:lnTo>
                <a:lnTo>
                  <a:pt x="11" y="25"/>
                </a:lnTo>
                <a:lnTo>
                  <a:pt x="10" y="26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9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5" name="Freeform 1995"/>
          <p:cNvSpPr>
            <a:spLocks noChangeAspect="1" noEditPoints="1"/>
          </p:cNvSpPr>
          <p:nvPr/>
        </p:nvSpPr>
        <p:spPr bwMode="auto">
          <a:xfrm>
            <a:off x="6986588" y="3835400"/>
            <a:ext cx="17462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6" name="Freeform 1996"/>
          <p:cNvSpPr>
            <a:spLocks noChangeAspect="1" noEditPoints="1"/>
          </p:cNvSpPr>
          <p:nvPr/>
        </p:nvSpPr>
        <p:spPr bwMode="auto">
          <a:xfrm>
            <a:off x="6853238" y="3949700"/>
            <a:ext cx="22225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5" y="2"/>
                </a:lnTo>
                <a:lnTo>
                  <a:pt x="36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8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8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7" y="34"/>
                </a:lnTo>
                <a:lnTo>
                  <a:pt x="35" y="35"/>
                </a:lnTo>
                <a:lnTo>
                  <a:pt x="34" y="35"/>
                </a:lnTo>
                <a:lnTo>
                  <a:pt x="33" y="37"/>
                </a:lnTo>
                <a:lnTo>
                  <a:pt x="32" y="37"/>
                </a:lnTo>
                <a:lnTo>
                  <a:pt x="31" y="37"/>
                </a:lnTo>
                <a:lnTo>
                  <a:pt x="29" y="38"/>
                </a:lnTo>
                <a:lnTo>
                  <a:pt x="27" y="38"/>
                </a:lnTo>
                <a:lnTo>
                  <a:pt x="26" y="38"/>
                </a:lnTo>
                <a:lnTo>
                  <a:pt x="23" y="38"/>
                </a:lnTo>
                <a:lnTo>
                  <a:pt x="8" y="38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8"/>
                </a:lnTo>
                <a:lnTo>
                  <a:pt x="32" y="28"/>
                </a:lnTo>
                <a:lnTo>
                  <a:pt x="33" y="26"/>
                </a:lnTo>
                <a:lnTo>
                  <a:pt x="34" y="26"/>
                </a:lnTo>
                <a:lnTo>
                  <a:pt x="34" y="25"/>
                </a:lnTo>
                <a:lnTo>
                  <a:pt x="35" y="24"/>
                </a:lnTo>
                <a:lnTo>
                  <a:pt x="35" y="23"/>
                </a:lnTo>
                <a:lnTo>
                  <a:pt x="36" y="22"/>
                </a:lnTo>
                <a:lnTo>
                  <a:pt x="36" y="21"/>
                </a:lnTo>
                <a:lnTo>
                  <a:pt x="36" y="20"/>
                </a:lnTo>
                <a:lnTo>
                  <a:pt x="36" y="19"/>
                </a:lnTo>
                <a:lnTo>
                  <a:pt x="36" y="18"/>
                </a:lnTo>
                <a:lnTo>
                  <a:pt x="36" y="16"/>
                </a:lnTo>
                <a:lnTo>
                  <a:pt x="36" y="15"/>
                </a:lnTo>
                <a:lnTo>
                  <a:pt x="35" y="14"/>
                </a:lnTo>
                <a:lnTo>
                  <a:pt x="35" y="13"/>
                </a:lnTo>
                <a:lnTo>
                  <a:pt x="35" y="12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3" y="8"/>
                </a:lnTo>
                <a:lnTo>
                  <a:pt x="8" y="8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7" name="Freeform 1997"/>
          <p:cNvSpPr>
            <a:spLocks noChangeAspect="1" noEditPoints="1"/>
          </p:cNvSpPr>
          <p:nvPr/>
        </p:nvSpPr>
        <p:spPr bwMode="auto">
          <a:xfrm>
            <a:off x="6877050" y="3954463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8" name="Freeform 1998"/>
          <p:cNvSpPr>
            <a:spLocks noChangeAspect="1"/>
          </p:cNvSpPr>
          <p:nvPr/>
        </p:nvSpPr>
        <p:spPr bwMode="auto">
          <a:xfrm>
            <a:off x="6899275" y="3954463"/>
            <a:ext cx="15875" cy="20637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2" y="42"/>
                </a:lnTo>
                <a:lnTo>
                  <a:pt x="23" y="42"/>
                </a:lnTo>
                <a:lnTo>
                  <a:pt x="24" y="42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3"/>
                </a:lnTo>
                <a:lnTo>
                  <a:pt x="27" y="32"/>
                </a:lnTo>
                <a:lnTo>
                  <a:pt x="25" y="30"/>
                </a:lnTo>
                <a:lnTo>
                  <a:pt x="24" y="30"/>
                </a:lnTo>
                <a:lnTo>
                  <a:pt x="22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3"/>
                </a:lnTo>
                <a:lnTo>
                  <a:pt x="4" y="22"/>
                </a:lnTo>
                <a:lnTo>
                  <a:pt x="4" y="20"/>
                </a:lnTo>
                <a:lnTo>
                  <a:pt x="3" y="19"/>
                </a:lnTo>
                <a:lnTo>
                  <a:pt x="2" y="17"/>
                </a:lnTo>
                <a:lnTo>
                  <a:pt x="2" y="16"/>
                </a:lnTo>
                <a:lnTo>
                  <a:pt x="2" y="14"/>
                </a:lnTo>
                <a:lnTo>
                  <a:pt x="2" y="13"/>
                </a:lnTo>
                <a:lnTo>
                  <a:pt x="2" y="11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3"/>
                </a:lnTo>
                <a:lnTo>
                  <a:pt x="9" y="3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3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2" y="20"/>
                </a:lnTo>
                <a:lnTo>
                  <a:pt x="25" y="22"/>
                </a:lnTo>
                <a:lnTo>
                  <a:pt x="28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2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2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3"/>
                </a:lnTo>
                <a:lnTo>
                  <a:pt x="4" y="42"/>
                </a:lnTo>
                <a:lnTo>
                  <a:pt x="3" y="42"/>
                </a:lnTo>
                <a:lnTo>
                  <a:pt x="3" y="40"/>
                </a:lnTo>
                <a:lnTo>
                  <a:pt x="2" y="39"/>
                </a:lnTo>
                <a:lnTo>
                  <a:pt x="2" y="38"/>
                </a:lnTo>
                <a:lnTo>
                  <a:pt x="2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09" name="Freeform 1999"/>
          <p:cNvSpPr>
            <a:spLocks noChangeAspect="1"/>
          </p:cNvSpPr>
          <p:nvPr/>
        </p:nvSpPr>
        <p:spPr bwMode="auto">
          <a:xfrm>
            <a:off x="6918325" y="3954463"/>
            <a:ext cx="15875" cy="20637"/>
          </a:xfrm>
          <a:custGeom>
            <a:avLst/>
            <a:gdLst>
              <a:gd name="T0" fmla="*/ 2147483646 w 35"/>
              <a:gd name="T1" fmla="*/ 2147483646 h 49"/>
              <a:gd name="T2" fmla="*/ 2147483646 w 35"/>
              <a:gd name="T3" fmla="*/ 2147483646 h 49"/>
              <a:gd name="T4" fmla="*/ 2147483646 w 35"/>
              <a:gd name="T5" fmla="*/ 2147483646 h 49"/>
              <a:gd name="T6" fmla="*/ 2147483646 w 35"/>
              <a:gd name="T7" fmla="*/ 2147483646 h 49"/>
              <a:gd name="T8" fmla="*/ 2147483646 w 35"/>
              <a:gd name="T9" fmla="*/ 2147483646 h 49"/>
              <a:gd name="T10" fmla="*/ 2147483646 w 35"/>
              <a:gd name="T11" fmla="*/ 2147483646 h 49"/>
              <a:gd name="T12" fmla="*/ 2147483646 w 35"/>
              <a:gd name="T13" fmla="*/ 2147483646 h 49"/>
              <a:gd name="T14" fmla="*/ 2147483646 w 35"/>
              <a:gd name="T15" fmla="*/ 2147483646 h 49"/>
              <a:gd name="T16" fmla="*/ 2147483646 w 35"/>
              <a:gd name="T17" fmla="*/ 2147483646 h 49"/>
              <a:gd name="T18" fmla="*/ 2147483646 w 35"/>
              <a:gd name="T19" fmla="*/ 2147483646 h 49"/>
              <a:gd name="T20" fmla="*/ 2147483646 w 35"/>
              <a:gd name="T21" fmla="*/ 2147483646 h 49"/>
              <a:gd name="T22" fmla="*/ 2147483646 w 35"/>
              <a:gd name="T23" fmla="*/ 2147483646 h 49"/>
              <a:gd name="T24" fmla="*/ 2147483646 w 35"/>
              <a:gd name="T25" fmla="*/ 2147483646 h 49"/>
              <a:gd name="T26" fmla="*/ 2147483646 w 35"/>
              <a:gd name="T27" fmla="*/ 2147483646 h 49"/>
              <a:gd name="T28" fmla="*/ 2147483646 w 35"/>
              <a:gd name="T29" fmla="*/ 2147483646 h 49"/>
              <a:gd name="T30" fmla="*/ 2147483646 w 35"/>
              <a:gd name="T31" fmla="*/ 2147483646 h 49"/>
              <a:gd name="T32" fmla="*/ 2147483646 w 35"/>
              <a:gd name="T33" fmla="*/ 2147483646 h 49"/>
              <a:gd name="T34" fmla="*/ 2147483646 w 35"/>
              <a:gd name="T35" fmla="*/ 2147483646 h 49"/>
              <a:gd name="T36" fmla="*/ 2147483646 w 35"/>
              <a:gd name="T37" fmla="*/ 2147483646 h 49"/>
              <a:gd name="T38" fmla="*/ 2147483646 w 35"/>
              <a:gd name="T39" fmla="*/ 2147483646 h 49"/>
              <a:gd name="T40" fmla="*/ 2147483646 w 35"/>
              <a:gd name="T41" fmla="*/ 2147483646 h 49"/>
              <a:gd name="T42" fmla="*/ 2147483646 w 35"/>
              <a:gd name="T43" fmla="*/ 2147483646 h 49"/>
              <a:gd name="T44" fmla="*/ 2147483646 w 35"/>
              <a:gd name="T45" fmla="*/ 0 h 49"/>
              <a:gd name="T46" fmla="*/ 2147483646 w 35"/>
              <a:gd name="T47" fmla="*/ 0 h 49"/>
              <a:gd name="T48" fmla="*/ 2147483646 w 35"/>
              <a:gd name="T49" fmla="*/ 2147483646 h 49"/>
              <a:gd name="T50" fmla="*/ 2147483646 w 35"/>
              <a:gd name="T51" fmla="*/ 2147483646 h 49"/>
              <a:gd name="T52" fmla="*/ 2147483646 w 35"/>
              <a:gd name="T53" fmla="*/ 2147483646 h 49"/>
              <a:gd name="T54" fmla="*/ 2147483646 w 35"/>
              <a:gd name="T55" fmla="*/ 2147483646 h 49"/>
              <a:gd name="T56" fmla="*/ 2147483646 w 35"/>
              <a:gd name="T57" fmla="*/ 2147483646 h 49"/>
              <a:gd name="T58" fmla="*/ 2147483646 w 35"/>
              <a:gd name="T59" fmla="*/ 2147483646 h 49"/>
              <a:gd name="T60" fmla="*/ 2147483646 w 35"/>
              <a:gd name="T61" fmla="*/ 2147483646 h 49"/>
              <a:gd name="T62" fmla="*/ 2147483646 w 35"/>
              <a:gd name="T63" fmla="*/ 2147483646 h 49"/>
              <a:gd name="T64" fmla="*/ 2147483646 w 35"/>
              <a:gd name="T65" fmla="*/ 2147483646 h 49"/>
              <a:gd name="T66" fmla="*/ 2147483646 w 35"/>
              <a:gd name="T67" fmla="*/ 2147483646 h 49"/>
              <a:gd name="T68" fmla="*/ 2147483646 w 35"/>
              <a:gd name="T69" fmla="*/ 2147483646 h 49"/>
              <a:gd name="T70" fmla="*/ 2147483646 w 35"/>
              <a:gd name="T71" fmla="*/ 2147483646 h 49"/>
              <a:gd name="T72" fmla="*/ 2147483646 w 35"/>
              <a:gd name="T73" fmla="*/ 2147483646 h 49"/>
              <a:gd name="T74" fmla="*/ 2147483646 w 35"/>
              <a:gd name="T75" fmla="*/ 2147483646 h 49"/>
              <a:gd name="T76" fmla="*/ 2147483646 w 35"/>
              <a:gd name="T77" fmla="*/ 2147483646 h 49"/>
              <a:gd name="T78" fmla="*/ 2147483646 w 35"/>
              <a:gd name="T79" fmla="*/ 2147483646 h 49"/>
              <a:gd name="T80" fmla="*/ 2147483646 w 35"/>
              <a:gd name="T81" fmla="*/ 2147483646 h 49"/>
              <a:gd name="T82" fmla="*/ 2147483646 w 35"/>
              <a:gd name="T83" fmla="*/ 2147483646 h 49"/>
              <a:gd name="T84" fmla="*/ 2147483646 w 35"/>
              <a:gd name="T85" fmla="*/ 2147483646 h 49"/>
              <a:gd name="T86" fmla="*/ 2147483646 w 35"/>
              <a:gd name="T87" fmla="*/ 2147483646 h 49"/>
              <a:gd name="T88" fmla="*/ 2147483646 w 35"/>
              <a:gd name="T89" fmla="*/ 2147483646 h 49"/>
              <a:gd name="T90" fmla="*/ 2147483646 w 35"/>
              <a:gd name="T91" fmla="*/ 2147483646 h 49"/>
              <a:gd name="T92" fmla="*/ 2147483646 w 35"/>
              <a:gd name="T93" fmla="*/ 2147483646 h 49"/>
              <a:gd name="T94" fmla="*/ 2147483646 w 35"/>
              <a:gd name="T95" fmla="*/ 2147483646 h 49"/>
              <a:gd name="T96" fmla="*/ 2147483646 w 35"/>
              <a:gd name="T97" fmla="*/ 2147483646 h 49"/>
              <a:gd name="T98" fmla="*/ 2147483646 w 35"/>
              <a:gd name="T99" fmla="*/ 2147483646 h 49"/>
              <a:gd name="T100" fmla="*/ 2147483646 w 35"/>
              <a:gd name="T101" fmla="*/ 2147483646 h 49"/>
              <a:gd name="T102" fmla="*/ 2147483646 w 35"/>
              <a:gd name="T103" fmla="*/ 2147483646 h 49"/>
              <a:gd name="T104" fmla="*/ 2147483646 w 35"/>
              <a:gd name="T105" fmla="*/ 2147483646 h 49"/>
              <a:gd name="T106" fmla="*/ 2147483646 w 35"/>
              <a:gd name="T107" fmla="*/ 2147483646 h 49"/>
              <a:gd name="T108" fmla="*/ 2147483646 w 35"/>
              <a:gd name="T109" fmla="*/ 2147483646 h 49"/>
              <a:gd name="T110" fmla="*/ 2147483646 w 35"/>
              <a:gd name="T111" fmla="*/ 2147483646 h 49"/>
              <a:gd name="T112" fmla="*/ 2147483646 w 35"/>
              <a:gd name="T113" fmla="*/ 2147483646 h 49"/>
              <a:gd name="T114" fmla="*/ 0 w 35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5"/>
              <a:gd name="T175" fmla="*/ 0 h 49"/>
              <a:gd name="T176" fmla="*/ 35 w 35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5" h="49">
                <a:moveTo>
                  <a:pt x="0" y="34"/>
                </a:move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8" y="36"/>
                </a:lnTo>
                <a:lnTo>
                  <a:pt x="9" y="38"/>
                </a:lnTo>
                <a:lnTo>
                  <a:pt x="10" y="38"/>
                </a:lnTo>
                <a:lnTo>
                  <a:pt x="10" y="39"/>
                </a:lnTo>
                <a:lnTo>
                  <a:pt x="11" y="39"/>
                </a:lnTo>
                <a:lnTo>
                  <a:pt x="12" y="40"/>
                </a:lnTo>
                <a:lnTo>
                  <a:pt x="13" y="40"/>
                </a:lnTo>
                <a:lnTo>
                  <a:pt x="14" y="42"/>
                </a:lnTo>
                <a:lnTo>
                  <a:pt x="15" y="42"/>
                </a:lnTo>
                <a:lnTo>
                  <a:pt x="16" y="42"/>
                </a:lnTo>
                <a:lnTo>
                  <a:pt x="18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7" y="38"/>
                </a:lnTo>
                <a:lnTo>
                  <a:pt x="27" y="37"/>
                </a:lnTo>
                <a:lnTo>
                  <a:pt x="28" y="36"/>
                </a:lnTo>
                <a:lnTo>
                  <a:pt x="28" y="35"/>
                </a:lnTo>
                <a:lnTo>
                  <a:pt x="28" y="34"/>
                </a:lnTo>
                <a:lnTo>
                  <a:pt x="27" y="33"/>
                </a:lnTo>
                <a:lnTo>
                  <a:pt x="26" y="32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7" y="29"/>
                </a:lnTo>
                <a:lnTo>
                  <a:pt x="14" y="28"/>
                </a:lnTo>
                <a:lnTo>
                  <a:pt x="13" y="27"/>
                </a:lnTo>
                <a:lnTo>
                  <a:pt x="11" y="27"/>
                </a:lnTo>
                <a:lnTo>
                  <a:pt x="10" y="26"/>
                </a:lnTo>
                <a:lnTo>
                  <a:pt x="9" y="26"/>
                </a:lnTo>
                <a:lnTo>
                  <a:pt x="7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2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8" y="3"/>
                </a:lnTo>
                <a:lnTo>
                  <a:pt x="9" y="1"/>
                </a:lnTo>
                <a:lnTo>
                  <a:pt x="10" y="1"/>
                </a:lnTo>
                <a:lnTo>
                  <a:pt x="11" y="0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30" y="5"/>
                </a:lnTo>
                <a:lnTo>
                  <a:pt x="31" y="6"/>
                </a:lnTo>
                <a:lnTo>
                  <a:pt x="31" y="8"/>
                </a:lnTo>
                <a:lnTo>
                  <a:pt x="32" y="9"/>
                </a:lnTo>
                <a:lnTo>
                  <a:pt x="32" y="10"/>
                </a:lnTo>
                <a:lnTo>
                  <a:pt x="33" y="11"/>
                </a:lnTo>
                <a:lnTo>
                  <a:pt x="33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9"/>
                </a:lnTo>
                <a:lnTo>
                  <a:pt x="9" y="10"/>
                </a:lnTo>
                <a:lnTo>
                  <a:pt x="8" y="11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9" y="16"/>
                </a:lnTo>
                <a:lnTo>
                  <a:pt x="10" y="17"/>
                </a:lnTo>
                <a:lnTo>
                  <a:pt x="11" y="17"/>
                </a:lnTo>
                <a:lnTo>
                  <a:pt x="17" y="19"/>
                </a:lnTo>
                <a:lnTo>
                  <a:pt x="21" y="20"/>
                </a:lnTo>
                <a:lnTo>
                  <a:pt x="24" y="22"/>
                </a:lnTo>
                <a:lnTo>
                  <a:pt x="27" y="23"/>
                </a:lnTo>
                <a:lnTo>
                  <a:pt x="28" y="23"/>
                </a:lnTo>
                <a:lnTo>
                  <a:pt x="29" y="24"/>
                </a:lnTo>
                <a:lnTo>
                  <a:pt x="30" y="24"/>
                </a:lnTo>
                <a:lnTo>
                  <a:pt x="31" y="25"/>
                </a:lnTo>
                <a:lnTo>
                  <a:pt x="32" y="26"/>
                </a:lnTo>
                <a:lnTo>
                  <a:pt x="33" y="27"/>
                </a:lnTo>
                <a:lnTo>
                  <a:pt x="34" y="29"/>
                </a:lnTo>
                <a:lnTo>
                  <a:pt x="35" y="30"/>
                </a:lnTo>
                <a:lnTo>
                  <a:pt x="35" y="33"/>
                </a:lnTo>
                <a:lnTo>
                  <a:pt x="35" y="34"/>
                </a:lnTo>
                <a:lnTo>
                  <a:pt x="35" y="35"/>
                </a:lnTo>
                <a:lnTo>
                  <a:pt x="35" y="36"/>
                </a:lnTo>
                <a:lnTo>
                  <a:pt x="35" y="37"/>
                </a:lnTo>
                <a:lnTo>
                  <a:pt x="34" y="38"/>
                </a:lnTo>
                <a:lnTo>
                  <a:pt x="34" y="40"/>
                </a:lnTo>
                <a:lnTo>
                  <a:pt x="33" y="42"/>
                </a:lnTo>
                <a:lnTo>
                  <a:pt x="32" y="44"/>
                </a:lnTo>
                <a:lnTo>
                  <a:pt x="31" y="44"/>
                </a:lnTo>
                <a:lnTo>
                  <a:pt x="31" y="45"/>
                </a:lnTo>
                <a:lnTo>
                  <a:pt x="29" y="46"/>
                </a:lnTo>
                <a:lnTo>
                  <a:pt x="28" y="47"/>
                </a:lnTo>
                <a:lnTo>
                  <a:pt x="27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2" y="49"/>
                </a:lnTo>
                <a:lnTo>
                  <a:pt x="10" y="48"/>
                </a:lnTo>
                <a:lnTo>
                  <a:pt x="9" y="48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0" name="Freeform 2000"/>
          <p:cNvSpPr>
            <a:spLocks noChangeAspect="1" noEditPoints="1"/>
          </p:cNvSpPr>
          <p:nvPr/>
        </p:nvSpPr>
        <p:spPr bwMode="auto">
          <a:xfrm>
            <a:off x="6935788" y="3954463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3"/>
                </a:lnTo>
                <a:lnTo>
                  <a:pt x="10" y="23"/>
                </a:lnTo>
                <a:lnTo>
                  <a:pt x="11" y="22"/>
                </a:lnTo>
                <a:lnTo>
                  <a:pt x="13" y="22"/>
                </a:lnTo>
                <a:lnTo>
                  <a:pt x="14" y="22"/>
                </a:lnTo>
                <a:lnTo>
                  <a:pt x="16" y="20"/>
                </a:lnTo>
                <a:lnTo>
                  <a:pt x="18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3"/>
                </a:lnTo>
                <a:lnTo>
                  <a:pt x="9" y="3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3"/>
                </a:lnTo>
                <a:lnTo>
                  <a:pt x="32" y="4"/>
                </a:lnTo>
                <a:lnTo>
                  <a:pt x="34" y="5"/>
                </a:lnTo>
                <a:lnTo>
                  <a:pt x="34" y="6"/>
                </a:lnTo>
                <a:lnTo>
                  <a:pt x="35" y="7"/>
                </a:lnTo>
                <a:lnTo>
                  <a:pt x="36" y="8"/>
                </a:lnTo>
                <a:lnTo>
                  <a:pt x="36" y="9"/>
                </a:lnTo>
                <a:lnTo>
                  <a:pt x="37" y="11"/>
                </a:lnTo>
                <a:lnTo>
                  <a:pt x="37" y="13"/>
                </a:lnTo>
                <a:lnTo>
                  <a:pt x="37" y="14"/>
                </a:lnTo>
                <a:lnTo>
                  <a:pt x="37" y="18"/>
                </a:lnTo>
                <a:lnTo>
                  <a:pt x="37" y="28"/>
                </a:lnTo>
                <a:lnTo>
                  <a:pt x="37" y="37"/>
                </a:lnTo>
                <a:lnTo>
                  <a:pt x="37" y="39"/>
                </a:lnTo>
                <a:lnTo>
                  <a:pt x="37" y="42"/>
                </a:lnTo>
                <a:lnTo>
                  <a:pt x="38" y="44"/>
                </a:lnTo>
                <a:lnTo>
                  <a:pt x="38" y="45"/>
                </a:lnTo>
                <a:lnTo>
                  <a:pt x="38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7" y="28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2"/>
                </a:lnTo>
                <a:lnTo>
                  <a:pt x="8" y="32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2"/>
                </a:lnTo>
                <a:lnTo>
                  <a:pt x="14" y="42"/>
                </a:lnTo>
                <a:lnTo>
                  <a:pt x="16" y="42"/>
                </a:lnTo>
                <a:lnTo>
                  <a:pt x="17" y="42"/>
                </a:lnTo>
                <a:lnTo>
                  <a:pt x="18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1" name="Freeform 2001"/>
          <p:cNvSpPr>
            <a:spLocks noChangeAspect="1" noEditPoints="1"/>
          </p:cNvSpPr>
          <p:nvPr/>
        </p:nvSpPr>
        <p:spPr bwMode="auto">
          <a:xfrm>
            <a:off x="6956425" y="3956050"/>
            <a:ext cx="19050" cy="26988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0" y="52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3"/>
                </a:lnTo>
                <a:lnTo>
                  <a:pt x="26" y="3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2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2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2"/>
                </a:lnTo>
                <a:lnTo>
                  <a:pt x="32" y="63"/>
                </a:lnTo>
                <a:lnTo>
                  <a:pt x="31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2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2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2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3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3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2" name="Freeform 2002"/>
          <p:cNvSpPr>
            <a:spLocks noChangeAspect="1" noEditPoints="1"/>
          </p:cNvSpPr>
          <p:nvPr/>
        </p:nvSpPr>
        <p:spPr bwMode="auto">
          <a:xfrm>
            <a:off x="6978650" y="3954463"/>
            <a:ext cx="20638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2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3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7" y="5"/>
                </a:lnTo>
                <a:lnTo>
                  <a:pt x="9" y="4"/>
                </a:lnTo>
                <a:lnTo>
                  <a:pt x="11" y="3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9" y="1"/>
                </a:lnTo>
                <a:lnTo>
                  <a:pt x="30" y="3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3" y="42"/>
                </a:lnTo>
                <a:lnTo>
                  <a:pt x="24" y="42"/>
                </a:lnTo>
                <a:lnTo>
                  <a:pt x="26" y="40"/>
                </a:lnTo>
                <a:lnTo>
                  <a:pt x="27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3"/>
                </a:lnTo>
                <a:lnTo>
                  <a:pt x="30" y="11"/>
                </a:lnTo>
                <a:lnTo>
                  <a:pt x="29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7" y="17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3" name="Freeform 2003"/>
          <p:cNvSpPr>
            <a:spLocks noChangeAspect="1"/>
          </p:cNvSpPr>
          <p:nvPr/>
        </p:nvSpPr>
        <p:spPr bwMode="auto">
          <a:xfrm>
            <a:off x="7000875" y="3954463"/>
            <a:ext cx="26988" cy="20637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8" y="1"/>
                </a:lnTo>
                <a:lnTo>
                  <a:pt x="8" y="9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1" y="4"/>
                </a:lnTo>
                <a:lnTo>
                  <a:pt x="13" y="3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1" y="0"/>
                </a:lnTo>
                <a:lnTo>
                  <a:pt x="22" y="0"/>
                </a:lnTo>
                <a:lnTo>
                  <a:pt x="23" y="0"/>
                </a:lnTo>
                <a:lnTo>
                  <a:pt x="25" y="1"/>
                </a:lnTo>
                <a:lnTo>
                  <a:pt x="26" y="1"/>
                </a:lnTo>
                <a:lnTo>
                  <a:pt x="27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0" y="6"/>
                </a:lnTo>
                <a:lnTo>
                  <a:pt x="31" y="7"/>
                </a:lnTo>
                <a:lnTo>
                  <a:pt x="32" y="8"/>
                </a:lnTo>
                <a:lnTo>
                  <a:pt x="32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3"/>
                </a:lnTo>
                <a:lnTo>
                  <a:pt x="39" y="1"/>
                </a:lnTo>
                <a:lnTo>
                  <a:pt x="41" y="1"/>
                </a:lnTo>
                <a:lnTo>
                  <a:pt x="42" y="1"/>
                </a:lnTo>
                <a:lnTo>
                  <a:pt x="44" y="0"/>
                </a:lnTo>
                <a:lnTo>
                  <a:pt x="45" y="0"/>
                </a:lnTo>
                <a:lnTo>
                  <a:pt x="47" y="0"/>
                </a:lnTo>
                <a:lnTo>
                  <a:pt x="48" y="0"/>
                </a:lnTo>
                <a:lnTo>
                  <a:pt x="50" y="0"/>
                </a:lnTo>
                <a:lnTo>
                  <a:pt x="51" y="1"/>
                </a:lnTo>
                <a:lnTo>
                  <a:pt x="52" y="1"/>
                </a:lnTo>
                <a:lnTo>
                  <a:pt x="53" y="3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1" y="48"/>
                </a:lnTo>
                <a:lnTo>
                  <a:pt x="51" y="19"/>
                </a:lnTo>
                <a:lnTo>
                  <a:pt x="51" y="18"/>
                </a:lnTo>
                <a:lnTo>
                  <a:pt x="51" y="17"/>
                </a:lnTo>
                <a:lnTo>
                  <a:pt x="51" y="16"/>
                </a:lnTo>
                <a:lnTo>
                  <a:pt x="51" y="14"/>
                </a:lnTo>
                <a:lnTo>
                  <a:pt x="50" y="13"/>
                </a:lnTo>
                <a:lnTo>
                  <a:pt x="50" y="11"/>
                </a:lnTo>
                <a:lnTo>
                  <a:pt x="49" y="10"/>
                </a:lnTo>
                <a:lnTo>
                  <a:pt x="48" y="9"/>
                </a:lnTo>
                <a:lnTo>
                  <a:pt x="47" y="9"/>
                </a:lnTo>
                <a:lnTo>
                  <a:pt x="46" y="8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3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2"/>
                </a:lnTo>
                <a:lnTo>
                  <a:pt x="33" y="48"/>
                </a:lnTo>
                <a:lnTo>
                  <a:pt x="26" y="48"/>
                </a:lnTo>
                <a:lnTo>
                  <a:pt x="26" y="18"/>
                </a:lnTo>
                <a:lnTo>
                  <a:pt x="26" y="17"/>
                </a:lnTo>
                <a:lnTo>
                  <a:pt x="26" y="16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3"/>
                </a:lnTo>
                <a:lnTo>
                  <a:pt x="8" y="25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4" name="Freeform 2004"/>
          <p:cNvSpPr>
            <a:spLocks noChangeAspect="1"/>
          </p:cNvSpPr>
          <p:nvPr/>
        </p:nvSpPr>
        <p:spPr bwMode="auto">
          <a:xfrm>
            <a:off x="6932613" y="4076700"/>
            <a:ext cx="28575" cy="26988"/>
          </a:xfrm>
          <a:custGeom>
            <a:avLst/>
            <a:gdLst>
              <a:gd name="T0" fmla="*/ 2147483646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2147483646 h 63"/>
              <a:gd name="T26" fmla="*/ 2147483646 w 58"/>
              <a:gd name="T27" fmla="*/ 0 h 63"/>
              <a:gd name="T28" fmla="*/ 2147483646 w 58"/>
              <a:gd name="T29" fmla="*/ 0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3"/>
              <a:gd name="T53" fmla="*/ 58 w 58"/>
              <a:gd name="T54" fmla="*/ 63 h 6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3">
                <a:moveTo>
                  <a:pt x="24" y="63"/>
                </a:moveTo>
                <a:lnTo>
                  <a:pt x="0" y="0"/>
                </a:lnTo>
                <a:lnTo>
                  <a:pt x="10" y="0"/>
                </a:lnTo>
                <a:lnTo>
                  <a:pt x="25" y="46"/>
                </a:lnTo>
                <a:lnTo>
                  <a:pt x="27" y="49"/>
                </a:lnTo>
                <a:lnTo>
                  <a:pt x="28" y="51"/>
                </a:lnTo>
                <a:lnTo>
                  <a:pt x="29" y="53"/>
                </a:lnTo>
                <a:lnTo>
                  <a:pt x="30" y="57"/>
                </a:lnTo>
                <a:lnTo>
                  <a:pt x="30" y="53"/>
                </a:lnTo>
                <a:lnTo>
                  <a:pt x="31" y="52"/>
                </a:lnTo>
                <a:lnTo>
                  <a:pt x="31" y="51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3"/>
                </a:lnTo>
                <a:lnTo>
                  <a:pt x="24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5" name="Freeform 2005"/>
          <p:cNvSpPr>
            <a:spLocks noChangeAspect="1" noEditPoints="1"/>
          </p:cNvSpPr>
          <p:nvPr/>
        </p:nvSpPr>
        <p:spPr bwMode="auto">
          <a:xfrm>
            <a:off x="6961188" y="4076700"/>
            <a:ext cx="19050" cy="26988"/>
          </a:xfrm>
          <a:custGeom>
            <a:avLst/>
            <a:gdLst>
              <a:gd name="T0" fmla="*/ 2147483646 w 40"/>
              <a:gd name="T1" fmla="*/ 2147483646 h 65"/>
              <a:gd name="T2" fmla="*/ 2147483646 w 40"/>
              <a:gd name="T3" fmla="*/ 2147483646 h 65"/>
              <a:gd name="T4" fmla="*/ 2147483646 w 40"/>
              <a:gd name="T5" fmla="*/ 2147483646 h 65"/>
              <a:gd name="T6" fmla="*/ 2147483646 w 40"/>
              <a:gd name="T7" fmla="*/ 2147483646 h 65"/>
              <a:gd name="T8" fmla="*/ 2147483646 w 40"/>
              <a:gd name="T9" fmla="*/ 2147483646 h 65"/>
              <a:gd name="T10" fmla="*/ 2147483646 w 40"/>
              <a:gd name="T11" fmla="*/ 2147483646 h 65"/>
              <a:gd name="T12" fmla="*/ 2147483646 w 40"/>
              <a:gd name="T13" fmla="*/ 2147483646 h 65"/>
              <a:gd name="T14" fmla="*/ 2147483646 w 40"/>
              <a:gd name="T15" fmla="*/ 2147483646 h 65"/>
              <a:gd name="T16" fmla="*/ 2147483646 w 40"/>
              <a:gd name="T17" fmla="*/ 2147483646 h 65"/>
              <a:gd name="T18" fmla="*/ 0 w 40"/>
              <a:gd name="T19" fmla="*/ 2147483646 h 65"/>
              <a:gd name="T20" fmla="*/ 0 w 40"/>
              <a:gd name="T21" fmla="*/ 2147483646 h 65"/>
              <a:gd name="T22" fmla="*/ 2147483646 w 40"/>
              <a:gd name="T23" fmla="*/ 2147483646 h 65"/>
              <a:gd name="T24" fmla="*/ 2147483646 w 40"/>
              <a:gd name="T25" fmla="*/ 2147483646 h 65"/>
              <a:gd name="T26" fmla="*/ 2147483646 w 40"/>
              <a:gd name="T27" fmla="*/ 2147483646 h 65"/>
              <a:gd name="T28" fmla="*/ 2147483646 w 40"/>
              <a:gd name="T29" fmla="*/ 2147483646 h 65"/>
              <a:gd name="T30" fmla="*/ 2147483646 w 40"/>
              <a:gd name="T31" fmla="*/ 2147483646 h 65"/>
              <a:gd name="T32" fmla="*/ 2147483646 w 40"/>
              <a:gd name="T33" fmla="*/ 2147483646 h 65"/>
              <a:gd name="T34" fmla="*/ 2147483646 w 40"/>
              <a:gd name="T35" fmla="*/ 2147483646 h 65"/>
              <a:gd name="T36" fmla="*/ 2147483646 w 40"/>
              <a:gd name="T37" fmla="*/ 2147483646 h 65"/>
              <a:gd name="T38" fmla="*/ 2147483646 w 40"/>
              <a:gd name="T39" fmla="*/ 2147483646 h 65"/>
              <a:gd name="T40" fmla="*/ 2147483646 w 40"/>
              <a:gd name="T41" fmla="*/ 2147483646 h 65"/>
              <a:gd name="T42" fmla="*/ 2147483646 w 40"/>
              <a:gd name="T43" fmla="*/ 2147483646 h 65"/>
              <a:gd name="T44" fmla="*/ 2147483646 w 40"/>
              <a:gd name="T45" fmla="*/ 2147483646 h 65"/>
              <a:gd name="T46" fmla="*/ 2147483646 w 40"/>
              <a:gd name="T47" fmla="*/ 2147483646 h 65"/>
              <a:gd name="T48" fmla="*/ 2147483646 w 40"/>
              <a:gd name="T49" fmla="*/ 2147483646 h 65"/>
              <a:gd name="T50" fmla="*/ 2147483646 w 40"/>
              <a:gd name="T51" fmla="*/ 2147483646 h 65"/>
              <a:gd name="T52" fmla="*/ 2147483646 w 40"/>
              <a:gd name="T53" fmla="*/ 2147483646 h 65"/>
              <a:gd name="T54" fmla="*/ 2147483646 w 40"/>
              <a:gd name="T55" fmla="*/ 2147483646 h 65"/>
              <a:gd name="T56" fmla="*/ 2147483646 w 40"/>
              <a:gd name="T57" fmla="*/ 2147483646 h 65"/>
              <a:gd name="T58" fmla="*/ 2147483646 w 40"/>
              <a:gd name="T59" fmla="*/ 2147483646 h 65"/>
              <a:gd name="T60" fmla="*/ 2147483646 w 40"/>
              <a:gd name="T61" fmla="*/ 2147483646 h 65"/>
              <a:gd name="T62" fmla="*/ 2147483646 w 40"/>
              <a:gd name="T63" fmla="*/ 2147483646 h 65"/>
              <a:gd name="T64" fmla="*/ 2147483646 w 40"/>
              <a:gd name="T65" fmla="*/ 2147483646 h 65"/>
              <a:gd name="T66" fmla="*/ 2147483646 w 40"/>
              <a:gd name="T67" fmla="*/ 2147483646 h 65"/>
              <a:gd name="T68" fmla="*/ 2147483646 w 40"/>
              <a:gd name="T69" fmla="*/ 2147483646 h 65"/>
              <a:gd name="T70" fmla="*/ 2147483646 w 40"/>
              <a:gd name="T71" fmla="*/ 2147483646 h 65"/>
              <a:gd name="T72" fmla="*/ 2147483646 w 40"/>
              <a:gd name="T73" fmla="*/ 2147483646 h 65"/>
              <a:gd name="T74" fmla="*/ 2147483646 w 40"/>
              <a:gd name="T75" fmla="*/ 2147483646 h 65"/>
              <a:gd name="T76" fmla="*/ 2147483646 w 40"/>
              <a:gd name="T77" fmla="*/ 2147483646 h 65"/>
              <a:gd name="T78" fmla="*/ 2147483646 w 40"/>
              <a:gd name="T79" fmla="*/ 2147483646 h 65"/>
              <a:gd name="T80" fmla="*/ 2147483646 w 40"/>
              <a:gd name="T81" fmla="*/ 2147483646 h 65"/>
              <a:gd name="T82" fmla="*/ 2147483646 w 40"/>
              <a:gd name="T83" fmla="*/ 2147483646 h 65"/>
              <a:gd name="T84" fmla="*/ 2147483646 w 40"/>
              <a:gd name="T85" fmla="*/ 2147483646 h 65"/>
              <a:gd name="T86" fmla="*/ 2147483646 w 40"/>
              <a:gd name="T87" fmla="*/ 2147483646 h 65"/>
              <a:gd name="T88" fmla="*/ 2147483646 w 40"/>
              <a:gd name="T89" fmla="*/ 2147483646 h 65"/>
              <a:gd name="T90" fmla="*/ 2147483646 w 40"/>
              <a:gd name="T91" fmla="*/ 2147483646 h 65"/>
              <a:gd name="T92" fmla="*/ 2147483646 w 40"/>
              <a:gd name="T93" fmla="*/ 2147483646 h 65"/>
              <a:gd name="T94" fmla="*/ 2147483646 w 40"/>
              <a:gd name="T95" fmla="*/ 2147483646 h 65"/>
              <a:gd name="T96" fmla="*/ 2147483646 w 40"/>
              <a:gd name="T97" fmla="*/ 2147483646 h 65"/>
              <a:gd name="T98" fmla="*/ 2147483646 w 40"/>
              <a:gd name="T99" fmla="*/ 2147483646 h 65"/>
              <a:gd name="T100" fmla="*/ 2147483646 w 40"/>
              <a:gd name="T101" fmla="*/ 2147483646 h 65"/>
              <a:gd name="T102" fmla="*/ 2147483646 w 40"/>
              <a:gd name="T103" fmla="*/ 2147483646 h 65"/>
              <a:gd name="T104" fmla="*/ 2147483646 w 40"/>
              <a:gd name="T105" fmla="*/ 2147483646 h 65"/>
              <a:gd name="T106" fmla="*/ 2147483646 w 40"/>
              <a:gd name="T107" fmla="*/ 2147483646 h 65"/>
              <a:gd name="T108" fmla="*/ 2147483646 w 40"/>
              <a:gd name="T109" fmla="*/ 2147483646 h 65"/>
              <a:gd name="T110" fmla="*/ 2147483646 w 40"/>
              <a:gd name="T111" fmla="*/ 2147483646 h 65"/>
              <a:gd name="T112" fmla="*/ 2147483646 w 40"/>
              <a:gd name="T113" fmla="*/ 2147483646 h 65"/>
              <a:gd name="T114" fmla="*/ 2147483646 w 40"/>
              <a:gd name="T115" fmla="*/ 2147483646 h 65"/>
              <a:gd name="T116" fmla="*/ 2147483646 w 40"/>
              <a:gd name="T117" fmla="*/ 2147483646 h 65"/>
              <a:gd name="T118" fmla="*/ 2147483646 w 40"/>
              <a:gd name="T119" fmla="*/ 2147483646 h 65"/>
              <a:gd name="T120" fmla="*/ 2147483646 w 40"/>
              <a:gd name="T121" fmla="*/ 0 h 65"/>
              <a:gd name="T122" fmla="*/ 2147483646 w 40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40"/>
              <a:gd name="T187" fmla="*/ 0 h 65"/>
              <a:gd name="T188" fmla="*/ 40 w 40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40" h="65">
                <a:moveTo>
                  <a:pt x="31" y="58"/>
                </a:moveTo>
                <a:lnTo>
                  <a:pt x="29" y="60"/>
                </a:lnTo>
                <a:lnTo>
                  <a:pt x="28" y="60"/>
                </a:lnTo>
                <a:lnTo>
                  <a:pt x="28" y="61"/>
                </a:lnTo>
                <a:lnTo>
                  <a:pt x="27" y="61"/>
                </a:lnTo>
                <a:lnTo>
                  <a:pt x="25" y="62"/>
                </a:lnTo>
                <a:lnTo>
                  <a:pt x="24" y="62"/>
                </a:lnTo>
                <a:lnTo>
                  <a:pt x="23" y="63"/>
                </a:lnTo>
                <a:lnTo>
                  <a:pt x="21" y="63"/>
                </a:lnTo>
                <a:lnTo>
                  <a:pt x="20" y="63"/>
                </a:lnTo>
                <a:lnTo>
                  <a:pt x="19" y="65"/>
                </a:lnTo>
                <a:lnTo>
                  <a:pt x="18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2" y="65"/>
                </a:lnTo>
                <a:lnTo>
                  <a:pt x="11" y="65"/>
                </a:lnTo>
                <a:lnTo>
                  <a:pt x="9" y="63"/>
                </a:lnTo>
                <a:lnTo>
                  <a:pt x="8" y="63"/>
                </a:lnTo>
                <a:lnTo>
                  <a:pt x="7" y="62"/>
                </a:lnTo>
                <a:lnTo>
                  <a:pt x="5" y="61"/>
                </a:lnTo>
                <a:lnTo>
                  <a:pt x="4" y="61"/>
                </a:lnTo>
                <a:lnTo>
                  <a:pt x="3" y="60"/>
                </a:lnTo>
                <a:lnTo>
                  <a:pt x="2" y="59"/>
                </a:lnTo>
                <a:lnTo>
                  <a:pt x="1" y="58"/>
                </a:lnTo>
                <a:lnTo>
                  <a:pt x="1" y="57"/>
                </a:lnTo>
                <a:lnTo>
                  <a:pt x="1" y="56"/>
                </a:lnTo>
                <a:lnTo>
                  <a:pt x="0" y="53"/>
                </a:lnTo>
                <a:lnTo>
                  <a:pt x="0" y="52"/>
                </a:lnTo>
                <a:lnTo>
                  <a:pt x="0" y="51"/>
                </a:lnTo>
                <a:lnTo>
                  <a:pt x="0" y="49"/>
                </a:lnTo>
                <a:lnTo>
                  <a:pt x="0" y="48"/>
                </a:lnTo>
                <a:lnTo>
                  <a:pt x="1" y="46"/>
                </a:lnTo>
                <a:lnTo>
                  <a:pt x="1" y="44"/>
                </a:lnTo>
                <a:lnTo>
                  <a:pt x="2" y="43"/>
                </a:lnTo>
                <a:lnTo>
                  <a:pt x="3" y="42"/>
                </a:lnTo>
                <a:lnTo>
                  <a:pt x="3" y="41"/>
                </a:lnTo>
                <a:lnTo>
                  <a:pt x="4" y="41"/>
                </a:lnTo>
                <a:lnTo>
                  <a:pt x="5" y="40"/>
                </a:lnTo>
                <a:lnTo>
                  <a:pt x="7" y="39"/>
                </a:lnTo>
                <a:lnTo>
                  <a:pt x="8" y="39"/>
                </a:lnTo>
                <a:lnTo>
                  <a:pt x="10" y="38"/>
                </a:lnTo>
                <a:lnTo>
                  <a:pt x="11" y="38"/>
                </a:lnTo>
                <a:lnTo>
                  <a:pt x="12" y="37"/>
                </a:lnTo>
                <a:lnTo>
                  <a:pt x="14" y="37"/>
                </a:lnTo>
                <a:lnTo>
                  <a:pt x="15" y="37"/>
                </a:lnTo>
                <a:lnTo>
                  <a:pt x="17" y="36"/>
                </a:lnTo>
                <a:lnTo>
                  <a:pt x="19" y="36"/>
                </a:lnTo>
                <a:lnTo>
                  <a:pt x="21" y="36"/>
                </a:lnTo>
                <a:lnTo>
                  <a:pt x="25" y="34"/>
                </a:lnTo>
                <a:lnTo>
                  <a:pt x="29" y="34"/>
                </a:lnTo>
                <a:lnTo>
                  <a:pt x="31" y="33"/>
                </a:lnTo>
                <a:lnTo>
                  <a:pt x="31" y="31"/>
                </a:lnTo>
                <a:lnTo>
                  <a:pt x="31" y="30"/>
                </a:lnTo>
                <a:lnTo>
                  <a:pt x="31" y="29"/>
                </a:lnTo>
                <a:lnTo>
                  <a:pt x="30" y="28"/>
                </a:lnTo>
                <a:lnTo>
                  <a:pt x="30" y="27"/>
                </a:lnTo>
                <a:lnTo>
                  <a:pt x="29" y="27"/>
                </a:lnTo>
                <a:lnTo>
                  <a:pt x="29" y="26"/>
                </a:lnTo>
                <a:lnTo>
                  <a:pt x="28" y="26"/>
                </a:lnTo>
                <a:lnTo>
                  <a:pt x="27" y="24"/>
                </a:lnTo>
                <a:lnTo>
                  <a:pt x="25" y="24"/>
                </a:lnTo>
                <a:lnTo>
                  <a:pt x="24" y="23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8" y="23"/>
                </a:lnTo>
                <a:lnTo>
                  <a:pt x="17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3" y="26"/>
                </a:lnTo>
                <a:lnTo>
                  <a:pt x="11" y="26"/>
                </a:lnTo>
                <a:lnTo>
                  <a:pt x="11" y="27"/>
                </a:lnTo>
                <a:lnTo>
                  <a:pt x="10" y="28"/>
                </a:lnTo>
                <a:lnTo>
                  <a:pt x="10" y="29"/>
                </a:lnTo>
                <a:lnTo>
                  <a:pt x="9" y="31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2" y="27"/>
                </a:lnTo>
                <a:lnTo>
                  <a:pt x="2" y="26"/>
                </a:lnTo>
                <a:lnTo>
                  <a:pt x="3" y="23"/>
                </a:lnTo>
                <a:lnTo>
                  <a:pt x="4" y="22"/>
                </a:lnTo>
                <a:lnTo>
                  <a:pt x="5" y="21"/>
                </a:lnTo>
                <a:lnTo>
                  <a:pt x="5" y="20"/>
                </a:lnTo>
                <a:lnTo>
                  <a:pt x="8" y="19"/>
                </a:lnTo>
                <a:lnTo>
                  <a:pt x="9" y="19"/>
                </a:lnTo>
                <a:lnTo>
                  <a:pt x="9" y="18"/>
                </a:lnTo>
                <a:lnTo>
                  <a:pt x="10" y="18"/>
                </a:lnTo>
                <a:lnTo>
                  <a:pt x="11" y="17"/>
                </a:lnTo>
                <a:lnTo>
                  <a:pt x="13" y="17"/>
                </a:lnTo>
                <a:lnTo>
                  <a:pt x="15" y="17"/>
                </a:lnTo>
                <a:lnTo>
                  <a:pt x="16" y="16"/>
                </a:lnTo>
                <a:lnTo>
                  <a:pt x="17" y="16"/>
                </a:lnTo>
                <a:lnTo>
                  <a:pt x="18" y="16"/>
                </a:lnTo>
                <a:lnTo>
                  <a:pt x="20" y="16"/>
                </a:lnTo>
                <a:lnTo>
                  <a:pt x="21" y="16"/>
                </a:lnTo>
                <a:lnTo>
                  <a:pt x="23" y="16"/>
                </a:lnTo>
                <a:lnTo>
                  <a:pt x="25" y="16"/>
                </a:lnTo>
                <a:lnTo>
                  <a:pt x="27" y="16"/>
                </a:lnTo>
                <a:lnTo>
                  <a:pt x="29" y="17"/>
                </a:lnTo>
                <a:lnTo>
                  <a:pt x="30" y="17"/>
                </a:lnTo>
                <a:lnTo>
                  <a:pt x="31" y="17"/>
                </a:lnTo>
                <a:lnTo>
                  <a:pt x="32" y="18"/>
                </a:lnTo>
                <a:lnTo>
                  <a:pt x="33" y="19"/>
                </a:lnTo>
                <a:lnTo>
                  <a:pt x="35" y="20"/>
                </a:lnTo>
                <a:lnTo>
                  <a:pt x="35" y="21"/>
                </a:lnTo>
                <a:lnTo>
                  <a:pt x="36" y="22"/>
                </a:lnTo>
                <a:lnTo>
                  <a:pt x="37" y="23"/>
                </a:lnTo>
                <a:lnTo>
                  <a:pt x="37" y="24"/>
                </a:lnTo>
                <a:lnTo>
                  <a:pt x="38" y="27"/>
                </a:lnTo>
                <a:lnTo>
                  <a:pt x="38" y="28"/>
                </a:lnTo>
                <a:lnTo>
                  <a:pt x="38" y="29"/>
                </a:lnTo>
                <a:lnTo>
                  <a:pt x="38" y="33"/>
                </a:lnTo>
                <a:lnTo>
                  <a:pt x="38" y="43"/>
                </a:lnTo>
                <a:lnTo>
                  <a:pt x="38" y="52"/>
                </a:lnTo>
                <a:lnTo>
                  <a:pt x="38" y="55"/>
                </a:lnTo>
                <a:lnTo>
                  <a:pt x="38" y="57"/>
                </a:lnTo>
                <a:lnTo>
                  <a:pt x="39" y="59"/>
                </a:lnTo>
                <a:lnTo>
                  <a:pt x="39" y="60"/>
                </a:lnTo>
                <a:lnTo>
                  <a:pt x="39" y="62"/>
                </a:lnTo>
                <a:lnTo>
                  <a:pt x="40" y="63"/>
                </a:lnTo>
                <a:lnTo>
                  <a:pt x="33" y="63"/>
                </a:lnTo>
                <a:lnTo>
                  <a:pt x="32" y="62"/>
                </a:lnTo>
                <a:lnTo>
                  <a:pt x="32" y="61"/>
                </a:lnTo>
                <a:lnTo>
                  <a:pt x="31" y="59"/>
                </a:lnTo>
                <a:lnTo>
                  <a:pt x="31" y="58"/>
                </a:lnTo>
                <a:close/>
                <a:moveTo>
                  <a:pt x="31" y="41"/>
                </a:moveTo>
                <a:lnTo>
                  <a:pt x="29" y="42"/>
                </a:lnTo>
                <a:lnTo>
                  <a:pt x="25" y="42"/>
                </a:lnTo>
                <a:lnTo>
                  <a:pt x="22" y="43"/>
                </a:lnTo>
                <a:lnTo>
                  <a:pt x="21" y="43"/>
                </a:lnTo>
                <a:lnTo>
                  <a:pt x="20" y="43"/>
                </a:lnTo>
                <a:lnTo>
                  <a:pt x="18" y="43"/>
                </a:lnTo>
                <a:lnTo>
                  <a:pt x="16" y="44"/>
                </a:lnTo>
                <a:lnTo>
                  <a:pt x="14" y="44"/>
                </a:lnTo>
                <a:lnTo>
                  <a:pt x="13" y="44"/>
                </a:lnTo>
                <a:lnTo>
                  <a:pt x="12" y="46"/>
                </a:lnTo>
                <a:lnTo>
                  <a:pt x="11" y="46"/>
                </a:lnTo>
                <a:lnTo>
                  <a:pt x="10" y="46"/>
                </a:lnTo>
                <a:lnTo>
                  <a:pt x="10" y="47"/>
                </a:lnTo>
                <a:lnTo>
                  <a:pt x="9" y="47"/>
                </a:lnTo>
                <a:lnTo>
                  <a:pt x="9" y="48"/>
                </a:lnTo>
                <a:lnTo>
                  <a:pt x="8" y="49"/>
                </a:lnTo>
                <a:lnTo>
                  <a:pt x="8" y="50"/>
                </a:lnTo>
                <a:lnTo>
                  <a:pt x="8" y="52"/>
                </a:lnTo>
                <a:lnTo>
                  <a:pt x="9" y="53"/>
                </a:lnTo>
                <a:lnTo>
                  <a:pt x="9" y="55"/>
                </a:lnTo>
                <a:lnTo>
                  <a:pt x="10" y="55"/>
                </a:lnTo>
                <a:lnTo>
                  <a:pt x="11" y="56"/>
                </a:lnTo>
                <a:lnTo>
                  <a:pt x="13" y="57"/>
                </a:lnTo>
                <a:lnTo>
                  <a:pt x="15" y="57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1" y="57"/>
                </a:lnTo>
                <a:lnTo>
                  <a:pt x="21" y="56"/>
                </a:lnTo>
                <a:lnTo>
                  <a:pt x="22" y="56"/>
                </a:lnTo>
                <a:lnTo>
                  <a:pt x="24" y="55"/>
                </a:lnTo>
                <a:lnTo>
                  <a:pt x="27" y="53"/>
                </a:lnTo>
                <a:lnTo>
                  <a:pt x="28" y="52"/>
                </a:lnTo>
                <a:lnTo>
                  <a:pt x="29" y="51"/>
                </a:lnTo>
                <a:lnTo>
                  <a:pt x="30" y="50"/>
                </a:lnTo>
                <a:lnTo>
                  <a:pt x="30" y="49"/>
                </a:lnTo>
                <a:lnTo>
                  <a:pt x="31" y="48"/>
                </a:lnTo>
                <a:lnTo>
                  <a:pt x="31" y="46"/>
                </a:lnTo>
                <a:lnTo>
                  <a:pt x="31" y="43"/>
                </a:lnTo>
                <a:lnTo>
                  <a:pt x="31" y="41"/>
                </a:lnTo>
                <a:close/>
                <a:moveTo>
                  <a:pt x="16" y="12"/>
                </a:moveTo>
                <a:lnTo>
                  <a:pt x="21" y="0"/>
                </a:lnTo>
                <a:lnTo>
                  <a:pt x="31" y="0"/>
                </a:lnTo>
                <a:lnTo>
                  <a:pt x="21" y="12"/>
                </a:lnTo>
                <a:lnTo>
                  <a:pt x="16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6" name="Freeform 2006"/>
          <p:cNvSpPr>
            <a:spLocks noChangeAspect="1"/>
          </p:cNvSpPr>
          <p:nvPr/>
        </p:nvSpPr>
        <p:spPr bwMode="auto">
          <a:xfrm>
            <a:off x="6983413" y="4084638"/>
            <a:ext cx="9525" cy="19050"/>
          </a:xfrm>
          <a:custGeom>
            <a:avLst/>
            <a:gdLst>
              <a:gd name="T0" fmla="*/ 0 w 23"/>
              <a:gd name="T1" fmla="*/ 2147483646 h 47"/>
              <a:gd name="T2" fmla="*/ 0 w 23"/>
              <a:gd name="T3" fmla="*/ 2147483646 h 47"/>
              <a:gd name="T4" fmla="*/ 2147483646 w 23"/>
              <a:gd name="T5" fmla="*/ 2147483646 h 47"/>
              <a:gd name="T6" fmla="*/ 2147483646 w 23"/>
              <a:gd name="T7" fmla="*/ 2147483646 h 47"/>
              <a:gd name="T8" fmla="*/ 2147483646 w 23"/>
              <a:gd name="T9" fmla="*/ 2147483646 h 47"/>
              <a:gd name="T10" fmla="*/ 2147483646 w 23"/>
              <a:gd name="T11" fmla="*/ 2147483646 h 47"/>
              <a:gd name="T12" fmla="*/ 2147483646 w 23"/>
              <a:gd name="T13" fmla="*/ 2147483646 h 47"/>
              <a:gd name="T14" fmla="*/ 2147483646 w 23"/>
              <a:gd name="T15" fmla="*/ 2147483646 h 47"/>
              <a:gd name="T16" fmla="*/ 2147483646 w 23"/>
              <a:gd name="T17" fmla="*/ 2147483646 h 47"/>
              <a:gd name="T18" fmla="*/ 2147483646 w 23"/>
              <a:gd name="T19" fmla="*/ 2147483646 h 47"/>
              <a:gd name="T20" fmla="*/ 2147483646 w 23"/>
              <a:gd name="T21" fmla="*/ 2147483646 h 47"/>
              <a:gd name="T22" fmla="*/ 2147483646 w 23"/>
              <a:gd name="T23" fmla="*/ 0 h 47"/>
              <a:gd name="T24" fmla="*/ 2147483646 w 23"/>
              <a:gd name="T25" fmla="*/ 0 h 47"/>
              <a:gd name="T26" fmla="*/ 2147483646 w 23"/>
              <a:gd name="T27" fmla="*/ 0 h 47"/>
              <a:gd name="T28" fmla="*/ 2147483646 w 23"/>
              <a:gd name="T29" fmla="*/ 0 h 47"/>
              <a:gd name="T30" fmla="*/ 2147483646 w 23"/>
              <a:gd name="T31" fmla="*/ 2147483646 h 47"/>
              <a:gd name="T32" fmla="*/ 2147483646 w 23"/>
              <a:gd name="T33" fmla="*/ 2147483646 h 47"/>
              <a:gd name="T34" fmla="*/ 2147483646 w 23"/>
              <a:gd name="T35" fmla="*/ 2147483646 h 47"/>
              <a:gd name="T36" fmla="*/ 2147483646 w 23"/>
              <a:gd name="T37" fmla="*/ 2147483646 h 47"/>
              <a:gd name="T38" fmla="*/ 2147483646 w 23"/>
              <a:gd name="T39" fmla="*/ 2147483646 h 47"/>
              <a:gd name="T40" fmla="*/ 2147483646 w 23"/>
              <a:gd name="T41" fmla="*/ 2147483646 h 47"/>
              <a:gd name="T42" fmla="*/ 2147483646 w 23"/>
              <a:gd name="T43" fmla="*/ 2147483646 h 47"/>
              <a:gd name="T44" fmla="*/ 2147483646 w 23"/>
              <a:gd name="T45" fmla="*/ 2147483646 h 47"/>
              <a:gd name="T46" fmla="*/ 2147483646 w 23"/>
              <a:gd name="T47" fmla="*/ 2147483646 h 47"/>
              <a:gd name="T48" fmla="*/ 2147483646 w 23"/>
              <a:gd name="T49" fmla="*/ 2147483646 h 47"/>
              <a:gd name="T50" fmla="*/ 2147483646 w 23"/>
              <a:gd name="T51" fmla="*/ 2147483646 h 47"/>
              <a:gd name="T52" fmla="*/ 2147483646 w 23"/>
              <a:gd name="T53" fmla="*/ 2147483646 h 47"/>
              <a:gd name="T54" fmla="*/ 2147483646 w 23"/>
              <a:gd name="T55" fmla="*/ 2147483646 h 47"/>
              <a:gd name="T56" fmla="*/ 2147483646 w 23"/>
              <a:gd name="T57" fmla="*/ 2147483646 h 47"/>
              <a:gd name="T58" fmla="*/ 2147483646 w 23"/>
              <a:gd name="T59" fmla="*/ 2147483646 h 47"/>
              <a:gd name="T60" fmla="*/ 2147483646 w 23"/>
              <a:gd name="T61" fmla="*/ 2147483646 h 47"/>
              <a:gd name="T62" fmla="*/ 2147483646 w 23"/>
              <a:gd name="T63" fmla="*/ 2147483646 h 47"/>
              <a:gd name="T64" fmla="*/ 2147483646 w 23"/>
              <a:gd name="T65" fmla="*/ 2147483646 h 47"/>
              <a:gd name="T66" fmla="*/ 2147483646 w 23"/>
              <a:gd name="T67" fmla="*/ 2147483646 h 47"/>
              <a:gd name="T68" fmla="*/ 2147483646 w 23"/>
              <a:gd name="T69" fmla="*/ 2147483646 h 47"/>
              <a:gd name="T70" fmla="*/ 2147483646 w 23"/>
              <a:gd name="T71" fmla="*/ 2147483646 h 47"/>
              <a:gd name="T72" fmla="*/ 2147483646 w 23"/>
              <a:gd name="T73" fmla="*/ 2147483646 h 47"/>
              <a:gd name="T74" fmla="*/ 2147483646 w 23"/>
              <a:gd name="T75" fmla="*/ 2147483646 h 47"/>
              <a:gd name="T76" fmla="*/ 2147483646 w 23"/>
              <a:gd name="T77" fmla="*/ 2147483646 h 47"/>
              <a:gd name="T78" fmla="*/ 0 w 23"/>
              <a:gd name="T79" fmla="*/ 2147483646 h 47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7"/>
              <a:gd name="T122" fmla="*/ 23 w 23"/>
              <a:gd name="T123" fmla="*/ 47 h 47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7">
                <a:moveTo>
                  <a:pt x="0" y="47"/>
                </a:moveTo>
                <a:lnTo>
                  <a:pt x="0" y="1"/>
                </a:lnTo>
                <a:lnTo>
                  <a:pt x="6" y="1"/>
                </a:lnTo>
                <a:lnTo>
                  <a:pt x="6" y="7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8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7"/>
                </a:lnTo>
                <a:lnTo>
                  <a:pt x="13" y="7"/>
                </a:lnTo>
                <a:lnTo>
                  <a:pt x="12" y="8"/>
                </a:lnTo>
                <a:lnTo>
                  <a:pt x="11" y="8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7"/>
                </a:lnTo>
                <a:lnTo>
                  <a:pt x="7" y="18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7"/>
                </a:lnTo>
                <a:lnTo>
                  <a:pt x="0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7" name="Freeform 2007"/>
          <p:cNvSpPr>
            <a:spLocks noChangeAspect="1"/>
          </p:cNvSpPr>
          <p:nvPr/>
        </p:nvSpPr>
        <p:spPr bwMode="auto">
          <a:xfrm>
            <a:off x="6994525" y="4084638"/>
            <a:ext cx="17463" cy="19050"/>
          </a:xfrm>
          <a:custGeom>
            <a:avLst/>
            <a:gdLst>
              <a:gd name="T0" fmla="*/ 0 w 38"/>
              <a:gd name="T1" fmla="*/ 2147483646 h 46"/>
              <a:gd name="T2" fmla="*/ 0 w 38"/>
              <a:gd name="T3" fmla="*/ 2147483646 h 46"/>
              <a:gd name="T4" fmla="*/ 2147483646 w 38"/>
              <a:gd name="T5" fmla="*/ 2147483646 h 46"/>
              <a:gd name="T6" fmla="*/ 2147483646 w 38"/>
              <a:gd name="T7" fmla="*/ 2147483646 h 46"/>
              <a:gd name="T8" fmla="*/ 2147483646 w 38"/>
              <a:gd name="T9" fmla="*/ 2147483646 h 46"/>
              <a:gd name="T10" fmla="*/ 2147483646 w 38"/>
              <a:gd name="T11" fmla="*/ 0 h 46"/>
              <a:gd name="T12" fmla="*/ 2147483646 w 38"/>
              <a:gd name="T13" fmla="*/ 0 h 46"/>
              <a:gd name="T14" fmla="*/ 2147483646 w 38"/>
              <a:gd name="T15" fmla="*/ 2147483646 h 46"/>
              <a:gd name="T16" fmla="*/ 2147483646 w 38"/>
              <a:gd name="T17" fmla="*/ 2147483646 h 46"/>
              <a:gd name="T18" fmla="*/ 2147483646 w 38"/>
              <a:gd name="T19" fmla="*/ 2147483646 h 46"/>
              <a:gd name="T20" fmla="*/ 2147483646 w 38"/>
              <a:gd name="T21" fmla="*/ 2147483646 h 46"/>
              <a:gd name="T22" fmla="*/ 2147483646 w 38"/>
              <a:gd name="T23" fmla="*/ 2147483646 h 46"/>
              <a:gd name="T24" fmla="*/ 2147483646 w 38"/>
              <a:gd name="T25" fmla="*/ 2147483646 h 46"/>
              <a:gd name="T26" fmla="*/ 0 w 38"/>
              <a:gd name="T27" fmla="*/ 2147483646 h 4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w 38"/>
              <a:gd name="T43" fmla="*/ 0 h 46"/>
              <a:gd name="T44" fmla="*/ 38 w 38"/>
              <a:gd name="T45" fmla="*/ 46 h 46"/>
            </a:gdLst>
            <a:ahLst/>
            <a:cxnLst>
              <a:cxn ang="T28">
                <a:pos x="T0" y="T1"/>
              </a:cxn>
              <a:cxn ang="T29">
                <a:pos x="T2" y="T3"/>
              </a:cxn>
              <a:cxn ang="T30">
                <a:pos x="T4" y="T5"/>
              </a:cxn>
              <a:cxn ang="T31">
                <a:pos x="T6" y="T7"/>
              </a:cxn>
              <a:cxn ang="T32">
                <a:pos x="T8" y="T9"/>
              </a:cxn>
              <a:cxn ang="T33">
                <a:pos x="T10" y="T11"/>
              </a:cxn>
              <a:cxn ang="T34">
                <a:pos x="T12" y="T13"/>
              </a:cxn>
              <a:cxn ang="T35">
                <a:pos x="T14" y="T15"/>
              </a:cxn>
              <a:cxn ang="T36">
                <a:pos x="T16" y="T17"/>
              </a:cxn>
              <a:cxn ang="T37">
                <a:pos x="T18" y="T19"/>
              </a:cxn>
              <a:cxn ang="T38">
                <a:pos x="T20" y="T21"/>
              </a:cxn>
              <a:cxn ang="T39">
                <a:pos x="T22" y="T23"/>
              </a:cxn>
              <a:cxn ang="T40">
                <a:pos x="T24" y="T25"/>
              </a:cxn>
              <a:cxn ang="T41">
                <a:pos x="T26" y="T27"/>
              </a:cxn>
            </a:cxnLst>
            <a:rect l="T42" t="T43" r="T44" b="T45"/>
            <a:pathLst>
              <a:path w="38" h="46">
                <a:moveTo>
                  <a:pt x="0" y="46"/>
                </a:moveTo>
                <a:lnTo>
                  <a:pt x="0" y="39"/>
                </a:lnTo>
                <a:lnTo>
                  <a:pt x="26" y="7"/>
                </a:lnTo>
                <a:lnTo>
                  <a:pt x="19" y="7"/>
                </a:lnTo>
                <a:lnTo>
                  <a:pt x="2" y="7"/>
                </a:lnTo>
                <a:lnTo>
                  <a:pt x="2" y="0"/>
                </a:lnTo>
                <a:lnTo>
                  <a:pt x="37" y="0"/>
                </a:lnTo>
                <a:lnTo>
                  <a:pt x="37" y="6"/>
                </a:lnTo>
                <a:lnTo>
                  <a:pt x="14" y="34"/>
                </a:lnTo>
                <a:lnTo>
                  <a:pt x="9" y="39"/>
                </a:lnTo>
                <a:lnTo>
                  <a:pt x="19" y="39"/>
                </a:lnTo>
                <a:lnTo>
                  <a:pt x="38" y="39"/>
                </a:lnTo>
                <a:lnTo>
                  <a:pt x="38" y="46"/>
                </a:lnTo>
                <a:lnTo>
                  <a:pt x="0" y="4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8" name="Freeform 2008"/>
          <p:cNvSpPr>
            <a:spLocks noChangeAspect="1" noEditPoints="1"/>
          </p:cNvSpPr>
          <p:nvPr/>
        </p:nvSpPr>
        <p:spPr bwMode="auto">
          <a:xfrm>
            <a:off x="7015163" y="4084638"/>
            <a:ext cx="17462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7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6"/>
                </a:lnTo>
                <a:lnTo>
                  <a:pt x="29" y="47"/>
                </a:lnTo>
                <a:lnTo>
                  <a:pt x="27" y="47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7"/>
                </a:lnTo>
                <a:lnTo>
                  <a:pt x="14" y="47"/>
                </a:lnTo>
                <a:lnTo>
                  <a:pt x="13" y="47"/>
                </a:lnTo>
                <a:lnTo>
                  <a:pt x="12" y="46"/>
                </a:lnTo>
                <a:lnTo>
                  <a:pt x="11" y="46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6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8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7"/>
                </a:lnTo>
                <a:lnTo>
                  <a:pt x="5" y="7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7"/>
                </a:lnTo>
                <a:lnTo>
                  <a:pt x="36" y="7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8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6"/>
                </a:lnTo>
                <a:lnTo>
                  <a:pt x="7" y="26"/>
                </a:lnTo>
                <a:lnTo>
                  <a:pt x="7" y="28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1" y="36"/>
                </a:lnTo>
                <a:lnTo>
                  <a:pt x="12" y="37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7"/>
                </a:lnTo>
                <a:lnTo>
                  <a:pt x="31" y="36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8"/>
                </a:moveTo>
                <a:lnTo>
                  <a:pt x="33" y="18"/>
                </a:lnTo>
                <a:lnTo>
                  <a:pt x="33" y="17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3" y="7"/>
                </a:lnTo>
                <a:lnTo>
                  <a:pt x="22" y="7"/>
                </a:lnTo>
                <a:lnTo>
                  <a:pt x="20" y="7"/>
                </a:lnTo>
                <a:lnTo>
                  <a:pt x="19" y="7"/>
                </a:lnTo>
                <a:lnTo>
                  <a:pt x="18" y="7"/>
                </a:lnTo>
                <a:lnTo>
                  <a:pt x="17" y="7"/>
                </a:lnTo>
                <a:lnTo>
                  <a:pt x="16" y="8"/>
                </a:lnTo>
                <a:lnTo>
                  <a:pt x="15" y="8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7"/>
                </a:lnTo>
                <a:lnTo>
                  <a:pt x="7" y="1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19" name="Freeform 2009"/>
          <p:cNvSpPr>
            <a:spLocks noChangeAspect="1" noEditPoints="1"/>
          </p:cNvSpPr>
          <p:nvPr/>
        </p:nvSpPr>
        <p:spPr bwMode="auto">
          <a:xfrm>
            <a:off x="7035800" y="40846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4"/>
                </a:lnTo>
                <a:lnTo>
                  <a:pt x="28" y="44"/>
                </a:lnTo>
                <a:lnTo>
                  <a:pt x="28" y="45"/>
                </a:lnTo>
                <a:lnTo>
                  <a:pt x="27" y="45"/>
                </a:lnTo>
                <a:lnTo>
                  <a:pt x="26" y="46"/>
                </a:lnTo>
                <a:lnTo>
                  <a:pt x="25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8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6" y="24"/>
                </a:lnTo>
                <a:lnTo>
                  <a:pt x="7" y="23"/>
                </a:lnTo>
                <a:lnTo>
                  <a:pt x="8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8"/>
                </a:lnTo>
                <a:lnTo>
                  <a:pt x="29" y="18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8"/>
                </a:lnTo>
                <a:lnTo>
                  <a:pt x="26" y="8"/>
                </a:lnTo>
                <a:lnTo>
                  <a:pt x="25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6" y="5"/>
                </a:lnTo>
                <a:lnTo>
                  <a:pt x="6" y="4"/>
                </a:lnTo>
                <a:lnTo>
                  <a:pt x="8" y="3"/>
                </a:lnTo>
                <a:lnTo>
                  <a:pt x="9" y="3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9" y="26"/>
                </a:lnTo>
                <a:lnTo>
                  <a:pt x="26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8"/>
                </a:lnTo>
                <a:lnTo>
                  <a:pt x="14" y="28"/>
                </a:lnTo>
                <a:lnTo>
                  <a:pt x="13" y="28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3"/>
                </a:lnTo>
                <a:lnTo>
                  <a:pt x="8" y="34"/>
                </a:lnTo>
                <a:lnTo>
                  <a:pt x="8" y="36"/>
                </a:lnTo>
                <a:lnTo>
                  <a:pt x="9" y="37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5" y="39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0" name="Rectangle 2010"/>
          <p:cNvSpPr>
            <a:spLocks noChangeAspect="1" noChangeArrowheads="1"/>
          </p:cNvSpPr>
          <p:nvPr/>
        </p:nvSpPr>
        <p:spPr bwMode="auto">
          <a:xfrm>
            <a:off x="7034213" y="4002088"/>
            <a:ext cx="144462" cy="46037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00" b="1">
                <a:solidFill>
                  <a:srgbClr val="000000"/>
                </a:solidFill>
              </a:rPr>
              <a:t>Espírito</a:t>
            </a:r>
            <a:endParaRPr lang="pt-BR" altLang="pt-BR"/>
          </a:p>
        </p:txBody>
      </p:sp>
      <p:sp>
        <p:nvSpPr>
          <p:cNvPr id="20021" name="Rectangle 2011"/>
          <p:cNvSpPr>
            <a:spLocks noChangeAspect="1" noChangeArrowheads="1"/>
          </p:cNvSpPr>
          <p:nvPr/>
        </p:nvSpPr>
        <p:spPr bwMode="auto">
          <a:xfrm>
            <a:off x="7034213" y="4046538"/>
            <a:ext cx="107950" cy="46037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lIns="0" tIns="0" rIns="0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300" b="1">
                <a:solidFill>
                  <a:srgbClr val="000000"/>
                </a:solidFill>
              </a:rPr>
              <a:t>Santo</a:t>
            </a:r>
            <a:endParaRPr lang="pt-BR" altLang="pt-BR"/>
          </a:p>
        </p:txBody>
      </p:sp>
      <p:sp>
        <p:nvSpPr>
          <p:cNvPr id="20022" name="Freeform 2012"/>
          <p:cNvSpPr>
            <a:spLocks noChangeAspect="1"/>
          </p:cNvSpPr>
          <p:nvPr/>
        </p:nvSpPr>
        <p:spPr bwMode="auto">
          <a:xfrm>
            <a:off x="7221538" y="4060825"/>
            <a:ext cx="23812" cy="25400"/>
          </a:xfrm>
          <a:custGeom>
            <a:avLst/>
            <a:gdLst>
              <a:gd name="T0" fmla="*/ 2147483646 w 52"/>
              <a:gd name="T1" fmla="*/ 2147483646 h 65"/>
              <a:gd name="T2" fmla="*/ 2147483646 w 52"/>
              <a:gd name="T3" fmla="*/ 2147483646 h 65"/>
              <a:gd name="T4" fmla="*/ 2147483646 w 52"/>
              <a:gd name="T5" fmla="*/ 2147483646 h 65"/>
              <a:gd name="T6" fmla="*/ 2147483646 w 52"/>
              <a:gd name="T7" fmla="*/ 2147483646 h 65"/>
              <a:gd name="T8" fmla="*/ 2147483646 w 52"/>
              <a:gd name="T9" fmla="*/ 2147483646 h 65"/>
              <a:gd name="T10" fmla="*/ 2147483646 w 52"/>
              <a:gd name="T11" fmla="*/ 2147483646 h 65"/>
              <a:gd name="T12" fmla="*/ 2147483646 w 52"/>
              <a:gd name="T13" fmla="*/ 2147483646 h 65"/>
              <a:gd name="T14" fmla="*/ 2147483646 w 52"/>
              <a:gd name="T15" fmla="*/ 2147483646 h 65"/>
              <a:gd name="T16" fmla="*/ 2147483646 w 52"/>
              <a:gd name="T17" fmla="*/ 2147483646 h 65"/>
              <a:gd name="T18" fmla="*/ 2147483646 w 52"/>
              <a:gd name="T19" fmla="*/ 2147483646 h 65"/>
              <a:gd name="T20" fmla="*/ 2147483646 w 52"/>
              <a:gd name="T21" fmla="*/ 2147483646 h 65"/>
              <a:gd name="T22" fmla="*/ 2147483646 w 52"/>
              <a:gd name="T23" fmla="*/ 2147483646 h 65"/>
              <a:gd name="T24" fmla="*/ 2147483646 w 52"/>
              <a:gd name="T25" fmla="*/ 2147483646 h 65"/>
              <a:gd name="T26" fmla="*/ 2147483646 w 52"/>
              <a:gd name="T27" fmla="*/ 2147483646 h 65"/>
              <a:gd name="T28" fmla="*/ 2147483646 w 52"/>
              <a:gd name="T29" fmla="*/ 2147483646 h 65"/>
              <a:gd name="T30" fmla="*/ 0 w 52"/>
              <a:gd name="T31" fmla="*/ 2147483646 h 65"/>
              <a:gd name="T32" fmla="*/ 0 w 52"/>
              <a:gd name="T33" fmla="*/ 2147483646 h 65"/>
              <a:gd name="T34" fmla="*/ 0 w 52"/>
              <a:gd name="T35" fmla="*/ 2147483646 h 65"/>
              <a:gd name="T36" fmla="*/ 0 w 52"/>
              <a:gd name="T37" fmla="*/ 2147483646 h 65"/>
              <a:gd name="T38" fmla="*/ 2147483646 w 52"/>
              <a:gd name="T39" fmla="*/ 2147483646 h 65"/>
              <a:gd name="T40" fmla="*/ 2147483646 w 52"/>
              <a:gd name="T41" fmla="*/ 2147483646 h 65"/>
              <a:gd name="T42" fmla="*/ 2147483646 w 52"/>
              <a:gd name="T43" fmla="*/ 2147483646 h 65"/>
              <a:gd name="T44" fmla="*/ 2147483646 w 52"/>
              <a:gd name="T45" fmla="*/ 2147483646 h 65"/>
              <a:gd name="T46" fmla="*/ 2147483646 w 52"/>
              <a:gd name="T47" fmla="*/ 2147483646 h 65"/>
              <a:gd name="T48" fmla="*/ 2147483646 w 52"/>
              <a:gd name="T49" fmla="*/ 2147483646 h 65"/>
              <a:gd name="T50" fmla="*/ 2147483646 w 52"/>
              <a:gd name="T51" fmla="*/ 0 h 65"/>
              <a:gd name="T52" fmla="*/ 2147483646 w 52"/>
              <a:gd name="T53" fmla="*/ 0 h 65"/>
              <a:gd name="T54" fmla="*/ 2147483646 w 52"/>
              <a:gd name="T55" fmla="*/ 0 h 65"/>
              <a:gd name="T56" fmla="*/ 2147483646 w 52"/>
              <a:gd name="T57" fmla="*/ 2147483646 h 65"/>
              <a:gd name="T58" fmla="*/ 2147483646 w 52"/>
              <a:gd name="T59" fmla="*/ 2147483646 h 65"/>
              <a:gd name="T60" fmla="*/ 2147483646 w 52"/>
              <a:gd name="T61" fmla="*/ 2147483646 h 65"/>
              <a:gd name="T62" fmla="*/ 2147483646 w 52"/>
              <a:gd name="T63" fmla="*/ 2147483646 h 65"/>
              <a:gd name="T64" fmla="*/ 2147483646 w 52"/>
              <a:gd name="T65" fmla="*/ 2147483646 h 65"/>
              <a:gd name="T66" fmla="*/ 2147483646 w 52"/>
              <a:gd name="T67" fmla="*/ 2147483646 h 65"/>
              <a:gd name="T68" fmla="*/ 2147483646 w 52"/>
              <a:gd name="T69" fmla="*/ 2147483646 h 65"/>
              <a:gd name="T70" fmla="*/ 2147483646 w 52"/>
              <a:gd name="T71" fmla="*/ 2147483646 h 65"/>
              <a:gd name="T72" fmla="*/ 2147483646 w 52"/>
              <a:gd name="T73" fmla="*/ 2147483646 h 65"/>
              <a:gd name="T74" fmla="*/ 2147483646 w 52"/>
              <a:gd name="T75" fmla="*/ 2147483646 h 65"/>
              <a:gd name="T76" fmla="*/ 2147483646 w 52"/>
              <a:gd name="T77" fmla="*/ 2147483646 h 65"/>
              <a:gd name="T78" fmla="*/ 2147483646 w 52"/>
              <a:gd name="T79" fmla="*/ 2147483646 h 65"/>
              <a:gd name="T80" fmla="*/ 2147483646 w 52"/>
              <a:gd name="T81" fmla="*/ 2147483646 h 65"/>
              <a:gd name="T82" fmla="*/ 2147483646 w 52"/>
              <a:gd name="T83" fmla="*/ 2147483646 h 65"/>
              <a:gd name="T84" fmla="*/ 2147483646 w 52"/>
              <a:gd name="T85" fmla="*/ 2147483646 h 65"/>
              <a:gd name="T86" fmla="*/ 2147483646 w 52"/>
              <a:gd name="T87" fmla="*/ 2147483646 h 65"/>
              <a:gd name="T88" fmla="*/ 2147483646 w 52"/>
              <a:gd name="T89" fmla="*/ 2147483646 h 65"/>
              <a:gd name="T90" fmla="*/ 2147483646 w 52"/>
              <a:gd name="T91" fmla="*/ 2147483646 h 65"/>
              <a:gd name="T92" fmla="*/ 2147483646 w 52"/>
              <a:gd name="T93" fmla="*/ 2147483646 h 65"/>
              <a:gd name="T94" fmla="*/ 2147483646 w 52"/>
              <a:gd name="T95" fmla="*/ 2147483646 h 65"/>
              <a:gd name="T96" fmla="*/ 2147483646 w 52"/>
              <a:gd name="T97" fmla="*/ 2147483646 h 65"/>
              <a:gd name="T98" fmla="*/ 2147483646 w 52"/>
              <a:gd name="T99" fmla="*/ 2147483646 h 65"/>
              <a:gd name="T100" fmla="*/ 2147483646 w 52"/>
              <a:gd name="T101" fmla="*/ 2147483646 h 65"/>
              <a:gd name="T102" fmla="*/ 2147483646 w 52"/>
              <a:gd name="T103" fmla="*/ 2147483646 h 65"/>
              <a:gd name="T104" fmla="*/ 2147483646 w 52"/>
              <a:gd name="T105" fmla="*/ 2147483646 h 65"/>
              <a:gd name="T106" fmla="*/ 2147483646 w 52"/>
              <a:gd name="T107" fmla="*/ 2147483646 h 65"/>
              <a:gd name="T108" fmla="*/ 2147483646 w 52"/>
              <a:gd name="T109" fmla="*/ 2147483646 h 65"/>
              <a:gd name="T110" fmla="*/ 2147483646 w 52"/>
              <a:gd name="T111" fmla="*/ 2147483646 h 65"/>
              <a:gd name="T112" fmla="*/ 2147483646 w 52"/>
              <a:gd name="T113" fmla="*/ 2147483646 h 65"/>
              <a:gd name="T114" fmla="*/ 2147483646 w 52"/>
              <a:gd name="T115" fmla="*/ 2147483646 h 65"/>
              <a:gd name="T116" fmla="*/ 2147483646 w 52"/>
              <a:gd name="T117" fmla="*/ 2147483646 h 65"/>
              <a:gd name="T118" fmla="*/ 2147483646 w 52"/>
              <a:gd name="T119" fmla="*/ 2147483646 h 65"/>
              <a:gd name="T120" fmla="*/ 2147483646 w 52"/>
              <a:gd name="T121" fmla="*/ 2147483646 h 65"/>
              <a:gd name="T122" fmla="*/ 2147483646 w 52"/>
              <a:gd name="T123" fmla="*/ 2147483646 h 65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w 52"/>
              <a:gd name="T187" fmla="*/ 0 h 65"/>
              <a:gd name="T188" fmla="*/ 52 w 52"/>
              <a:gd name="T189" fmla="*/ 65 h 65"/>
            </a:gdLst>
            <a:ahLst/>
            <a:cxnLst>
              <a:cxn ang="T124">
                <a:pos x="T0" y="T1"/>
              </a:cxn>
              <a:cxn ang="T125">
                <a:pos x="T2" y="T3"/>
              </a:cxn>
              <a:cxn ang="T126">
                <a:pos x="T4" y="T5"/>
              </a:cxn>
              <a:cxn ang="T127">
                <a:pos x="T6" y="T7"/>
              </a:cxn>
              <a:cxn ang="T128">
                <a:pos x="T8" y="T9"/>
              </a:cxn>
              <a:cxn ang="T129">
                <a:pos x="T10" y="T11"/>
              </a:cxn>
              <a:cxn ang="T130">
                <a:pos x="T12" y="T13"/>
              </a:cxn>
              <a:cxn ang="T131">
                <a:pos x="T14" y="T15"/>
              </a:cxn>
              <a:cxn ang="T132">
                <a:pos x="T16" y="T17"/>
              </a:cxn>
              <a:cxn ang="T133">
                <a:pos x="T18" y="T19"/>
              </a:cxn>
              <a:cxn ang="T134">
                <a:pos x="T20" y="T21"/>
              </a:cxn>
              <a:cxn ang="T135">
                <a:pos x="T22" y="T23"/>
              </a:cxn>
              <a:cxn ang="T136">
                <a:pos x="T24" y="T25"/>
              </a:cxn>
              <a:cxn ang="T137">
                <a:pos x="T26" y="T27"/>
              </a:cxn>
              <a:cxn ang="T138">
                <a:pos x="T28" y="T29"/>
              </a:cxn>
              <a:cxn ang="T139">
                <a:pos x="T30" y="T31"/>
              </a:cxn>
              <a:cxn ang="T140">
                <a:pos x="T32" y="T33"/>
              </a:cxn>
              <a:cxn ang="T141">
                <a:pos x="T34" y="T35"/>
              </a:cxn>
              <a:cxn ang="T142">
                <a:pos x="T36" y="T37"/>
              </a:cxn>
              <a:cxn ang="T143">
                <a:pos x="T38" y="T39"/>
              </a:cxn>
              <a:cxn ang="T144">
                <a:pos x="T40" y="T41"/>
              </a:cxn>
              <a:cxn ang="T145">
                <a:pos x="T42" y="T43"/>
              </a:cxn>
              <a:cxn ang="T146">
                <a:pos x="T44" y="T45"/>
              </a:cxn>
              <a:cxn ang="T147">
                <a:pos x="T46" y="T47"/>
              </a:cxn>
              <a:cxn ang="T148">
                <a:pos x="T48" y="T49"/>
              </a:cxn>
              <a:cxn ang="T149">
                <a:pos x="T50" y="T51"/>
              </a:cxn>
              <a:cxn ang="T150">
                <a:pos x="T52" y="T53"/>
              </a:cxn>
              <a:cxn ang="T151">
                <a:pos x="T54" y="T55"/>
              </a:cxn>
              <a:cxn ang="T152">
                <a:pos x="T56" y="T57"/>
              </a:cxn>
              <a:cxn ang="T153">
                <a:pos x="T58" y="T59"/>
              </a:cxn>
              <a:cxn ang="T154">
                <a:pos x="T60" y="T61"/>
              </a:cxn>
              <a:cxn ang="T155">
                <a:pos x="T62" y="T63"/>
              </a:cxn>
              <a:cxn ang="T156">
                <a:pos x="T64" y="T65"/>
              </a:cxn>
              <a:cxn ang="T157">
                <a:pos x="T66" y="T67"/>
              </a:cxn>
              <a:cxn ang="T158">
                <a:pos x="T68" y="T69"/>
              </a:cxn>
              <a:cxn ang="T159">
                <a:pos x="T70" y="T71"/>
              </a:cxn>
              <a:cxn ang="T160">
                <a:pos x="T72" y="T73"/>
              </a:cxn>
              <a:cxn ang="T161">
                <a:pos x="T74" y="T75"/>
              </a:cxn>
              <a:cxn ang="T162">
                <a:pos x="T76" y="T77"/>
              </a:cxn>
              <a:cxn ang="T163">
                <a:pos x="T78" y="T79"/>
              </a:cxn>
              <a:cxn ang="T164">
                <a:pos x="T80" y="T81"/>
              </a:cxn>
              <a:cxn ang="T165">
                <a:pos x="T82" y="T83"/>
              </a:cxn>
              <a:cxn ang="T166">
                <a:pos x="T84" y="T85"/>
              </a:cxn>
              <a:cxn ang="T167">
                <a:pos x="T86" y="T87"/>
              </a:cxn>
              <a:cxn ang="T168">
                <a:pos x="T88" y="T89"/>
              </a:cxn>
              <a:cxn ang="T169">
                <a:pos x="T90" y="T91"/>
              </a:cxn>
              <a:cxn ang="T170">
                <a:pos x="T92" y="T93"/>
              </a:cxn>
              <a:cxn ang="T171">
                <a:pos x="T94" y="T95"/>
              </a:cxn>
              <a:cxn ang="T172">
                <a:pos x="T96" y="T97"/>
              </a:cxn>
              <a:cxn ang="T173">
                <a:pos x="T98" y="T99"/>
              </a:cxn>
              <a:cxn ang="T174">
                <a:pos x="T100" y="T101"/>
              </a:cxn>
              <a:cxn ang="T175">
                <a:pos x="T102" y="T103"/>
              </a:cxn>
              <a:cxn ang="T176">
                <a:pos x="T104" y="T105"/>
              </a:cxn>
              <a:cxn ang="T177">
                <a:pos x="T106" y="T107"/>
              </a:cxn>
              <a:cxn ang="T178">
                <a:pos x="T108" y="T109"/>
              </a:cxn>
              <a:cxn ang="T179">
                <a:pos x="T110" y="T111"/>
              </a:cxn>
              <a:cxn ang="T180">
                <a:pos x="T112" y="T113"/>
              </a:cxn>
              <a:cxn ang="T181">
                <a:pos x="T114" y="T115"/>
              </a:cxn>
              <a:cxn ang="T182">
                <a:pos x="T116" y="T117"/>
              </a:cxn>
              <a:cxn ang="T183">
                <a:pos x="T118" y="T119"/>
              </a:cxn>
              <a:cxn ang="T184">
                <a:pos x="T120" y="T121"/>
              </a:cxn>
              <a:cxn ang="T185">
                <a:pos x="T122" y="T123"/>
              </a:cxn>
            </a:cxnLst>
            <a:rect l="T186" t="T187" r="T188" b="T189"/>
            <a:pathLst>
              <a:path w="52" h="65">
                <a:moveTo>
                  <a:pt x="43" y="42"/>
                </a:moveTo>
                <a:lnTo>
                  <a:pt x="52" y="44"/>
                </a:lnTo>
                <a:lnTo>
                  <a:pt x="51" y="46"/>
                </a:lnTo>
                <a:lnTo>
                  <a:pt x="51" y="47"/>
                </a:lnTo>
                <a:lnTo>
                  <a:pt x="51" y="49"/>
                </a:lnTo>
                <a:lnTo>
                  <a:pt x="50" y="51"/>
                </a:lnTo>
                <a:lnTo>
                  <a:pt x="49" y="53"/>
                </a:lnTo>
                <a:lnTo>
                  <a:pt x="48" y="55"/>
                </a:lnTo>
                <a:lnTo>
                  <a:pt x="46" y="56"/>
                </a:lnTo>
                <a:lnTo>
                  <a:pt x="44" y="59"/>
                </a:lnTo>
                <a:lnTo>
                  <a:pt x="43" y="60"/>
                </a:lnTo>
                <a:lnTo>
                  <a:pt x="41" y="61"/>
                </a:lnTo>
                <a:lnTo>
                  <a:pt x="40" y="62"/>
                </a:lnTo>
                <a:lnTo>
                  <a:pt x="38" y="63"/>
                </a:lnTo>
                <a:lnTo>
                  <a:pt x="37" y="63"/>
                </a:lnTo>
                <a:lnTo>
                  <a:pt x="36" y="64"/>
                </a:lnTo>
                <a:lnTo>
                  <a:pt x="35" y="64"/>
                </a:lnTo>
                <a:lnTo>
                  <a:pt x="34" y="64"/>
                </a:lnTo>
                <a:lnTo>
                  <a:pt x="32" y="65"/>
                </a:lnTo>
                <a:lnTo>
                  <a:pt x="31" y="65"/>
                </a:lnTo>
                <a:lnTo>
                  <a:pt x="30" y="65"/>
                </a:lnTo>
                <a:lnTo>
                  <a:pt x="28" y="65"/>
                </a:lnTo>
                <a:lnTo>
                  <a:pt x="27" y="65"/>
                </a:lnTo>
                <a:lnTo>
                  <a:pt x="26" y="65"/>
                </a:lnTo>
                <a:lnTo>
                  <a:pt x="23" y="65"/>
                </a:lnTo>
                <a:lnTo>
                  <a:pt x="22" y="65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7" y="64"/>
                </a:lnTo>
                <a:lnTo>
                  <a:pt x="15" y="63"/>
                </a:lnTo>
                <a:lnTo>
                  <a:pt x="14" y="62"/>
                </a:lnTo>
                <a:lnTo>
                  <a:pt x="12" y="61"/>
                </a:lnTo>
                <a:lnTo>
                  <a:pt x="11" y="60"/>
                </a:lnTo>
                <a:lnTo>
                  <a:pt x="10" y="59"/>
                </a:lnTo>
                <a:lnTo>
                  <a:pt x="9" y="57"/>
                </a:lnTo>
                <a:lnTo>
                  <a:pt x="8" y="56"/>
                </a:lnTo>
                <a:lnTo>
                  <a:pt x="7" y="54"/>
                </a:lnTo>
                <a:lnTo>
                  <a:pt x="6" y="53"/>
                </a:lnTo>
                <a:lnTo>
                  <a:pt x="4" y="51"/>
                </a:lnTo>
                <a:lnTo>
                  <a:pt x="3" y="50"/>
                </a:lnTo>
                <a:lnTo>
                  <a:pt x="3" y="49"/>
                </a:lnTo>
                <a:lnTo>
                  <a:pt x="2" y="47"/>
                </a:lnTo>
                <a:lnTo>
                  <a:pt x="2" y="45"/>
                </a:lnTo>
                <a:lnTo>
                  <a:pt x="1" y="44"/>
                </a:lnTo>
                <a:lnTo>
                  <a:pt x="1" y="43"/>
                </a:lnTo>
                <a:lnTo>
                  <a:pt x="1" y="41"/>
                </a:lnTo>
                <a:lnTo>
                  <a:pt x="0" y="39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0" y="32"/>
                </a:lnTo>
                <a:lnTo>
                  <a:pt x="0" y="30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1" y="23"/>
                </a:lnTo>
                <a:lnTo>
                  <a:pt x="1" y="22"/>
                </a:lnTo>
                <a:lnTo>
                  <a:pt x="1" y="21"/>
                </a:lnTo>
                <a:lnTo>
                  <a:pt x="2" y="18"/>
                </a:lnTo>
                <a:lnTo>
                  <a:pt x="3" y="16"/>
                </a:lnTo>
                <a:lnTo>
                  <a:pt x="3" y="15"/>
                </a:lnTo>
                <a:lnTo>
                  <a:pt x="4" y="13"/>
                </a:lnTo>
                <a:lnTo>
                  <a:pt x="6" y="12"/>
                </a:lnTo>
                <a:lnTo>
                  <a:pt x="6" y="11"/>
                </a:lnTo>
                <a:lnTo>
                  <a:pt x="7" y="10"/>
                </a:lnTo>
                <a:lnTo>
                  <a:pt x="8" y="8"/>
                </a:lnTo>
                <a:lnTo>
                  <a:pt x="9" y="7"/>
                </a:lnTo>
                <a:lnTo>
                  <a:pt x="10" y="6"/>
                </a:lnTo>
                <a:lnTo>
                  <a:pt x="11" y="5"/>
                </a:lnTo>
                <a:lnTo>
                  <a:pt x="12" y="4"/>
                </a:lnTo>
                <a:lnTo>
                  <a:pt x="14" y="3"/>
                </a:lnTo>
                <a:lnTo>
                  <a:pt x="15" y="3"/>
                </a:lnTo>
                <a:lnTo>
                  <a:pt x="17" y="2"/>
                </a:lnTo>
                <a:lnTo>
                  <a:pt x="18" y="1"/>
                </a:lnTo>
                <a:lnTo>
                  <a:pt x="20" y="1"/>
                </a:lnTo>
                <a:lnTo>
                  <a:pt x="22" y="0"/>
                </a:lnTo>
                <a:lnTo>
                  <a:pt x="23" y="0"/>
                </a:lnTo>
                <a:lnTo>
                  <a:pt x="24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0"/>
                </a:lnTo>
                <a:lnTo>
                  <a:pt x="34" y="1"/>
                </a:lnTo>
                <a:lnTo>
                  <a:pt x="35" y="1"/>
                </a:lnTo>
                <a:lnTo>
                  <a:pt x="36" y="1"/>
                </a:lnTo>
                <a:lnTo>
                  <a:pt x="37" y="2"/>
                </a:lnTo>
                <a:lnTo>
                  <a:pt x="39" y="2"/>
                </a:lnTo>
                <a:lnTo>
                  <a:pt x="41" y="3"/>
                </a:lnTo>
                <a:lnTo>
                  <a:pt x="42" y="4"/>
                </a:lnTo>
                <a:lnTo>
                  <a:pt x="43" y="6"/>
                </a:lnTo>
                <a:lnTo>
                  <a:pt x="44" y="6"/>
                </a:lnTo>
                <a:lnTo>
                  <a:pt x="46" y="7"/>
                </a:lnTo>
                <a:lnTo>
                  <a:pt x="47" y="8"/>
                </a:lnTo>
                <a:lnTo>
                  <a:pt x="47" y="10"/>
                </a:lnTo>
                <a:lnTo>
                  <a:pt x="48" y="11"/>
                </a:lnTo>
                <a:lnTo>
                  <a:pt x="49" y="12"/>
                </a:lnTo>
                <a:lnTo>
                  <a:pt x="50" y="14"/>
                </a:lnTo>
                <a:lnTo>
                  <a:pt x="50" y="16"/>
                </a:lnTo>
                <a:lnTo>
                  <a:pt x="51" y="18"/>
                </a:lnTo>
                <a:lnTo>
                  <a:pt x="42" y="21"/>
                </a:lnTo>
                <a:lnTo>
                  <a:pt x="42" y="20"/>
                </a:lnTo>
                <a:lnTo>
                  <a:pt x="42" y="18"/>
                </a:lnTo>
                <a:lnTo>
                  <a:pt x="41" y="17"/>
                </a:lnTo>
                <a:lnTo>
                  <a:pt x="40" y="16"/>
                </a:lnTo>
                <a:lnTo>
                  <a:pt x="40" y="14"/>
                </a:lnTo>
                <a:lnTo>
                  <a:pt x="39" y="13"/>
                </a:lnTo>
                <a:lnTo>
                  <a:pt x="38" y="12"/>
                </a:lnTo>
                <a:lnTo>
                  <a:pt x="37" y="12"/>
                </a:lnTo>
                <a:lnTo>
                  <a:pt x="37" y="11"/>
                </a:lnTo>
                <a:lnTo>
                  <a:pt x="36" y="10"/>
                </a:lnTo>
                <a:lnTo>
                  <a:pt x="35" y="10"/>
                </a:lnTo>
                <a:lnTo>
                  <a:pt x="34" y="8"/>
                </a:lnTo>
                <a:lnTo>
                  <a:pt x="33" y="8"/>
                </a:lnTo>
                <a:lnTo>
                  <a:pt x="32" y="7"/>
                </a:lnTo>
                <a:lnTo>
                  <a:pt x="30" y="7"/>
                </a:lnTo>
                <a:lnTo>
                  <a:pt x="29" y="7"/>
                </a:lnTo>
                <a:lnTo>
                  <a:pt x="28" y="7"/>
                </a:lnTo>
                <a:lnTo>
                  <a:pt x="26" y="7"/>
                </a:lnTo>
                <a:lnTo>
                  <a:pt x="24" y="7"/>
                </a:lnTo>
                <a:lnTo>
                  <a:pt x="22" y="7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6" y="11"/>
                </a:lnTo>
                <a:lnTo>
                  <a:pt x="15" y="12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2" y="16"/>
                </a:lnTo>
                <a:lnTo>
                  <a:pt x="12" y="17"/>
                </a:lnTo>
                <a:lnTo>
                  <a:pt x="11" y="18"/>
                </a:lnTo>
                <a:lnTo>
                  <a:pt x="11" y="20"/>
                </a:lnTo>
                <a:lnTo>
                  <a:pt x="10" y="22"/>
                </a:lnTo>
                <a:lnTo>
                  <a:pt x="10" y="23"/>
                </a:lnTo>
                <a:lnTo>
                  <a:pt x="10" y="24"/>
                </a:lnTo>
                <a:lnTo>
                  <a:pt x="9" y="26"/>
                </a:lnTo>
                <a:lnTo>
                  <a:pt x="9" y="27"/>
                </a:lnTo>
                <a:lnTo>
                  <a:pt x="9" y="28"/>
                </a:lnTo>
                <a:lnTo>
                  <a:pt x="9" y="31"/>
                </a:lnTo>
                <a:lnTo>
                  <a:pt x="9" y="32"/>
                </a:lnTo>
                <a:lnTo>
                  <a:pt x="9" y="35"/>
                </a:lnTo>
                <a:lnTo>
                  <a:pt x="9" y="37"/>
                </a:lnTo>
                <a:lnTo>
                  <a:pt x="9" y="40"/>
                </a:lnTo>
                <a:lnTo>
                  <a:pt x="10" y="41"/>
                </a:lnTo>
                <a:lnTo>
                  <a:pt x="10" y="43"/>
                </a:lnTo>
                <a:lnTo>
                  <a:pt x="11" y="44"/>
                </a:lnTo>
                <a:lnTo>
                  <a:pt x="11" y="45"/>
                </a:lnTo>
                <a:lnTo>
                  <a:pt x="12" y="47"/>
                </a:lnTo>
                <a:lnTo>
                  <a:pt x="12" y="49"/>
                </a:lnTo>
                <a:lnTo>
                  <a:pt x="13" y="50"/>
                </a:lnTo>
                <a:lnTo>
                  <a:pt x="14" y="51"/>
                </a:lnTo>
                <a:lnTo>
                  <a:pt x="14" y="52"/>
                </a:lnTo>
                <a:lnTo>
                  <a:pt x="15" y="53"/>
                </a:lnTo>
                <a:lnTo>
                  <a:pt x="16" y="54"/>
                </a:lnTo>
                <a:lnTo>
                  <a:pt x="17" y="54"/>
                </a:lnTo>
                <a:lnTo>
                  <a:pt x="18" y="55"/>
                </a:lnTo>
                <a:lnTo>
                  <a:pt x="19" y="56"/>
                </a:lnTo>
                <a:lnTo>
                  <a:pt x="20" y="56"/>
                </a:lnTo>
                <a:lnTo>
                  <a:pt x="22" y="56"/>
                </a:lnTo>
                <a:lnTo>
                  <a:pt x="23" y="57"/>
                </a:lnTo>
                <a:lnTo>
                  <a:pt x="24" y="57"/>
                </a:lnTo>
                <a:lnTo>
                  <a:pt x="26" y="57"/>
                </a:lnTo>
                <a:lnTo>
                  <a:pt x="27" y="57"/>
                </a:lnTo>
                <a:lnTo>
                  <a:pt x="29" y="57"/>
                </a:lnTo>
                <a:lnTo>
                  <a:pt x="30" y="57"/>
                </a:lnTo>
                <a:lnTo>
                  <a:pt x="32" y="56"/>
                </a:lnTo>
                <a:lnTo>
                  <a:pt x="33" y="56"/>
                </a:lnTo>
                <a:lnTo>
                  <a:pt x="34" y="56"/>
                </a:lnTo>
                <a:lnTo>
                  <a:pt x="35" y="55"/>
                </a:lnTo>
                <a:lnTo>
                  <a:pt x="36" y="54"/>
                </a:lnTo>
                <a:lnTo>
                  <a:pt x="37" y="53"/>
                </a:lnTo>
                <a:lnTo>
                  <a:pt x="38" y="53"/>
                </a:lnTo>
                <a:lnTo>
                  <a:pt x="38" y="52"/>
                </a:lnTo>
                <a:lnTo>
                  <a:pt x="39" y="51"/>
                </a:lnTo>
                <a:lnTo>
                  <a:pt x="40" y="50"/>
                </a:lnTo>
                <a:lnTo>
                  <a:pt x="41" y="50"/>
                </a:lnTo>
                <a:lnTo>
                  <a:pt x="41" y="49"/>
                </a:lnTo>
                <a:lnTo>
                  <a:pt x="42" y="47"/>
                </a:lnTo>
                <a:lnTo>
                  <a:pt x="42" y="45"/>
                </a:lnTo>
                <a:lnTo>
                  <a:pt x="43" y="44"/>
                </a:lnTo>
                <a:lnTo>
                  <a:pt x="43" y="4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3" name="Freeform 2014"/>
          <p:cNvSpPr>
            <a:spLocks noChangeAspect="1" noEditPoints="1"/>
          </p:cNvSpPr>
          <p:nvPr/>
        </p:nvSpPr>
        <p:spPr bwMode="auto">
          <a:xfrm>
            <a:off x="7248525" y="40655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4" name="Freeform 2015"/>
          <p:cNvSpPr>
            <a:spLocks noChangeAspect="1"/>
          </p:cNvSpPr>
          <p:nvPr/>
        </p:nvSpPr>
        <p:spPr bwMode="auto">
          <a:xfrm>
            <a:off x="7270750" y="4065588"/>
            <a:ext cx="17463" cy="19050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5" name="Freeform 2016"/>
          <p:cNvSpPr>
            <a:spLocks noChangeAspect="1" noEditPoints="1"/>
          </p:cNvSpPr>
          <p:nvPr/>
        </p:nvSpPr>
        <p:spPr bwMode="auto">
          <a:xfrm>
            <a:off x="7291388" y="4065588"/>
            <a:ext cx="17462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3"/>
                </a:moveTo>
                <a:lnTo>
                  <a:pt x="8" y="54"/>
                </a:lnTo>
                <a:lnTo>
                  <a:pt x="8" y="55"/>
                </a:lnTo>
                <a:lnTo>
                  <a:pt x="9" y="56"/>
                </a:lnTo>
                <a:lnTo>
                  <a:pt x="9" y="57"/>
                </a:lnTo>
                <a:lnTo>
                  <a:pt x="10" y="58"/>
                </a:lnTo>
                <a:lnTo>
                  <a:pt x="12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6" y="57"/>
                </a:lnTo>
                <a:lnTo>
                  <a:pt x="27" y="57"/>
                </a:lnTo>
                <a:lnTo>
                  <a:pt x="27" y="56"/>
                </a:lnTo>
                <a:lnTo>
                  <a:pt x="28" y="55"/>
                </a:lnTo>
                <a:lnTo>
                  <a:pt x="29" y="54"/>
                </a:lnTo>
                <a:lnTo>
                  <a:pt x="29" y="53"/>
                </a:lnTo>
                <a:lnTo>
                  <a:pt x="30" y="51"/>
                </a:lnTo>
                <a:lnTo>
                  <a:pt x="30" y="50"/>
                </a:lnTo>
                <a:lnTo>
                  <a:pt x="30" y="48"/>
                </a:lnTo>
                <a:lnTo>
                  <a:pt x="30" y="46"/>
                </a:lnTo>
                <a:lnTo>
                  <a:pt x="30" y="44"/>
                </a:lnTo>
                <a:lnTo>
                  <a:pt x="30" y="43"/>
                </a:lnTo>
                <a:lnTo>
                  <a:pt x="29" y="44"/>
                </a:lnTo>
                <a:lnTo>
                  <a:pt x="28" y="45"/>
                </a:lnTo>
                <a:lnTo>
                  <a:pt x="26" y="46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6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6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7"/>
                </a:lnTo>
                <a:lnTo>
                  <a:pt x="6" y="5"/>
                </a:lnTo>
                <a:lnTo>
                  <a:pt x="7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2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6" y="2"/>
                </a:lnTo>
                <a:lnTo>
                  <a:pt x="28" y="4"/>
                </a:lnTo>
                <a:lnTo>
                  <a:pt x="28" y="5"/>
                </a:lnTo>
                <a:lnTo>
                  <a:pt x="29" y="6"/>
                </a:lnTo>
                <a:lnTo>
                  <a:pt x="30" y="7"/>
                </a:lnTo>
                <a:lnTo>
                  <a:pt x="30" y="1"/>
                </a:lnTo>
                <a:lnTo>
                  <a:pt x="38" y="1"/>
                </a:lnTo>
                <a:lnTo>
                  <a:pt x="38" y="41"/>
                </a:lnTo>
                <a:lnTo>
                  <a:pt x="38" y="43"/>
                </a:lnTo>
                <a:lnTo>
                  <a:pt x="38" y="45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3"/>
                </a:lnTo>
                <a:lnTo>
                  <a:pt x="37" y="55"/>
                </a:lnTo>
                <a:lnTo>
                  <a:pt x="36" y="56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2" y="63"/>
                </a:lnTo>
                <a:lnTo>
                  <a:pt x="31" y="63"/>
                </a:lnTo>
                <a:lnTo>
                  <a:pt x="30" y="64"/>
                </a:lnTo>
                <a:lnTo>
                  <a:pt x="29" y="65"/>
                </a:lnTo>
                <a:lnTo>
                  <a:pt x="28" y="65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2" y="67"/>
                </a:lnTo>
                <a:lnTo>
                  <a:pt x="11" y="66"/>
                </a:lnTo>
                <a:lnTo>
                  <a:pt x="9" y="66"/>
                </a:lnTo>
                <a:lnTo>
                  <a:pt x="8" y="65"/>
                </a:lnTo>
                <a:lnTo>
                  <a:pt x="7" y="65"/>
                </a:lnTo>
                <a:lnTo>
                  <a:pt x="5" y="64"/>
                </a:lnTo>
                <a:lnTo>
                  <a:pt x="4" y="63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6"/>
                </a:lnTo>
                <a:lnTo>
                  <a:pt x="1" y="55"/>
                </a:lnTo>
                <a:lnTo>
                  <a:pt x="1" y="53"/>
                </a:lnTo>
                <a:close/>
                <a:moveTo>
                  <a:pt x="7" y="24"/>
                </a:moveTo>
                <a:lnTo>
                  <a:pt x="7" y="26"/>
                </a:lnTo>
                <a:lnTo>
                  <a:pt x="7" y="28"/>
                </a:lnTo>
                <a:lnTo>
                  <a:pt x="7" y="29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6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6" y="37"/>
                </a:lnTo>
                <a:lnTo>
                  <a:pt x="27" y="36"/>
                </a:lnTo>
                <a:lnTo>
                  <a:pt x="28" y="36"/>
                </a:lnTo>
                <a:lnTo>
                  <a:pt x="28" y="34"/>
                </a:lnTo>
                <a:lnTo>
                  <a:pt x="29" y="33"/>
                </a:lnTo>
                <a:lnTo>
                  <a:pt x="29" y="31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lnTo>
                  <a:pt x="30" y="24"/>
                </a:lnTo>
                <a:lnTo>
                  <a:pt x="30" y="23"/>
                </a:lnTo>
                <a:lnTo>
                  <a:pt x="30" y="20"/>
                </a:lnTo>
                <a:lnTo>
                  <a:pt x="30" y="19"/>
                </a:lnTo>
                <a:lnTo>
                  <a:pt x="29" y="17"/>
                </a:lnTo>
                <a:lnTo>
                  <a:pt x="29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9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8"/>
                </a:lnTo>
                <a:lnTo>
                  <a:pt x="7" y="20"/>
                </a:lnTo>
                <a:lnTo>
                  <a:pt x="7" y="23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6" name="Freeform 2017"/>
          <p:cNvSpPr>
            <a:spLocks noChangeAspect="1"/>
          </p:cNvSpPr>
          <p:nvPr/>
        </p:nvSpPr>
        <p:spPr bwMode="auto">
          <a:xfrm>
            <a:off x="7313613" y="4067175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2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2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7" name="Freeform 2018"/>
          <p:cNvSpPr>
            <a:spLocks noChangeAspect="1" noEditPoints="1"/>
          </p:cNvSpPr>
          <p:nvPr/>
        </p:nvSpPr>
        <p:spPr bwMode="auto">
          <a:xfrm>
            <a:off x="7334250" y="406558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8" name="Freeform 2019"/>
          <p:cNvSpPr>
            <a:spLocks noChangeAspect="1"/>
          </p:cNvSpPr>
          <p:nvPr/>
        </p:nvSpPr>
        <p:spPr bwMode="auto">
          <a:xfrm>
            <a:off x="7354888" y="406558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3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29" name="Freeform 2020"/>
          <p:cNvSpPr>
            <a:spLocks noChangeAspect="1" noEditPoints="1"/>
          </p:cNvSpPr>
          <p:nvPr/>
        </p:nvSpPr>
        <p:spPr bwMode="auto">
          <a:xfrm>
            <a:off x="7369175" y="4065588"/>
            <a:ext cx="17463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5" y="43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3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0" name="Freeform 2021"/>
          <p:cNvSpPr>
            <a:spLocks noChangeAspect="1"/>
          </p:cNvSpPr>
          <p:nvPr/>
        </p:nvSpPr>
        <p:spPr bwMode="auto">
          <a:xfrm>
            <a:off x="7389813" y="4060825"/>
            <a:ext cx="9525" cy="25400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7" y="60"/>
                </a:lnTo>
                <a:lnTo>
                  <a:pt x="7" y="59"/>
                </a:lnTo>
                <a:lnTo>
                  <a:pt x="6" y="57"/>
                </a:lnTo>
                <a:lnTo>
                  <a:pt x="6" y="55"/>
                </a:lnTo>
                <a:lnTo>
                  <a:pt x="6" y="52"/>
                </a:lnTo>
                <a:lnTo>
                  <a:pt x="6" y="51"/>
                </a:lnTo>
                <a:lnTo>
                  <a:pt x="6" y="50"/>
                </a:lnTo>
                <a:lnTo>
                  <a:pt x="6" y="23"/>
                </a:lnTo>
                <a:lnTo>
                  <a:pt x="0" y="23"/>
                </a:lnTo>
                <a:lnTo>
                  <a:pt x="0" y="15"/>
                </a:lnTo>
                <a:lnTo>
                  <a:pt x="6" y="15"/>
                </a:lnTo>
                <a:lnTo>
                  <a:pt x="6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1" name="Freeform 2022"/>
          <p:cNvSpPr>
            <a:spLocks noChangeAspect="1" noEditPoints="1"/>
          </p:cNvSpPr>
          <p:nvPr/>
        </p:nvSpPr>
        <p:spPr bwMode="auto">
          <a:xfrm>
            <a:off x="7399338" y="4065588"/>
            <a:ext cx="19050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5" y="47"/>
                </a:lnTo>
                <a:lnTo>
                  <a:pt x="24" y="48"/>
                </a:lnTo>
                <a:lnTo>
                  <a:pt x="22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5" y="46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2" y="41"/>
                </a:lnTo>
                <a:lnTo>
                  <a:pt x="2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2" y="30"/>
                </a:lnTo>
                <a:lnTo>
                  <a:pt x="2" y="29"/>
                </a:lnTo>
                <a:lnTo>
                  <a:pt x="3" y="28"/>
                </a:lnTo>
                <a:lnTo>
                  <a:pt x="4" y="27"/>
                </a:lnTo>
                <a:lnTo>
                  <a:pt x="4" y="26"/>
                </a:lnTo>
                <a:lnTo>
                  <a:pt x="5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2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2" y="15"/>
                </a:lnTo>
                <a:lnTo>
                  <a:pt x="2" y="14"/>
                </a:lnTo>
                <a:lnTo>
                  <a:pt x="3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3" y="28"/>
                </a:lnTo>
                <a:lnTo>
                  <a:pt x="22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2" y="41"/>
                </a:lnTo>
                <a:lnTo>
                  <a:pt x="22" y="40"/>
                </a:lnTo>
                <a:lnTo>
                  <a:pt x="23" y="40"/>
                </a:lnTo>
                <a:lnTo>
                  <a:pt x="25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2" name="Freeform 2023"/>
          <p:cNvSpPr>
            <a:spLocks noChangeAspect="1"/>
          </p:cNvSpPr>
          <p:nvPr/>
        </p:nvSpPr>
        <p:spPr bwMode="auto">
          <a:xfrm>
            <a:off x="7421563" y="4065588"/>
            <a:ext cx="26987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3" y="2"/>
                </a:lnTo>
                <a:lnTo>
                  <a:pt x="14" y="1"/>
                </a:lnTo>
                <a:lnTo>
                  <a:pt x="16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2"/>
                </a:lnTo>
                <a:lnTo>
                  <a:pt x="27" y="2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3" y="8"/>
                </a:lnTo>
                <a:lnTo>
                  <a:pt x="33" y="7"/>
                </a:lnTo>
                <a:lnTo>
                  <a:pt x="34" y="6"/>
                </a:lnTo>
                <a:lnTo>
                  <a:pt x="36" y="4"/>
                </a:lnTo>
                <a:lnTo>
                  <a:pt x="37" y="4"/>
                </a:lnTo>
                <a:lnTo>
                  <a:pt x="37" y="2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3" y="2"/>
                </a:lnTo>
                <a:lnTo>
                  <a:pt x="54" y="4"/>
                </a:lnTo>
                <a:lnTo>
                  <a:pt x="55" y="4"/>
                </a:lnTo>
                <a:lnTo>
                  <a:pt x="56" y="5"/>
                </a:lnTo>
                <a:lnTo>
                  <a:pt x="56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2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4"/>
                </a:lnTo>
                <a:lnTo>
                  <a:pt x="49" y="12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6" y="11"/>
                </a:lnTo>
                <a:lnTo>
                  <a:pt x="35" y="12"/>
                </a:lnTo>
                <a:lnTo>
                  <a:pt x="35" y="14"/>
                </a:lnTo>
                <a:lnTo>
                  <a:pt x="34" y="15"/>
                </a:lnTo>
                <a:lnTo>
                  <a:pt x="34" y="16"/>
                </a:lnTo>
                <a:lnTo>
                  <a:pt x="33" y="17"/>
                </a:lnTo>
                <a:lnTo>
                  <a:pt x="33" y="18"/>
                </a:lnTo>
                <a:lnTo>
                  <a:pt x="33" y="20"/>
                </a:lnTo>
                <a:lnTo>
                  <a:pt x="33" y="21"/>
                </a:lnTo>
                <a:lnTo>
                  <a:pt x="33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2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3" name="Freeform 2024"/>
          <p:cNvSpPr>
            <a:spLocks noChangeAspect="1" noEditPoints="1"/>
          </p:cNvSpPr>
          <p:nvPr/>
        </p:nvSpPr>
        <p:spPr bwMode="auto">
          <a:xfrm>
            <a:off x="7450138" y="4065588"/>
            <a:ext cx="20637" cy="20637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4" name="Freeform 2025"/>
          <p:cNvSpPr>
            <a:spLocks noChangeAspect="1"/>
          </p:cNvSpPr>
          <p:nvPr/>
        </p:nvSpPr>
        <p:spPr bwMode="auto">
          <a:xfrm>
            <a:off x="7018338" y="4318000"/>
            <a:ext cx="28575" cy="26988"/>
          </a:xfrm>
          <a:custGeom>
            <a:avLst/>
            <a:gdLst>
              <a:gd name="T0" fmla="*/ 0 w 58"/>
              <a:gd name="T1" fmla="*/ 2147483646 h 63"/>
              <a:gd name="T2" fmla="*/ 0 w 58"/>
              <a:gd name="T3" fmla="*/ 0 h 63"/>
              <a:gd name="T4" fmla="*/ 2147483646 w 58"/>
              <a:gd name="T5" fmla="*/ 0 h 63"/>
              <a:gd name="T6" fmla="*/ 2147483646 w 58"/>
              <a:gd name="T7" fmla="*/ 2147483646 h 63"/>
              <a:gd name="T8" fmla="*/ 2147483646 w 58"/>
              <a:gd name="T9" fmla="*/ 2147483646 h 63"/>
              <a:gd name="T10" fmla="*/ 2147483646 w 58"/>
              <a:gd name="T11" fmla="*/ 2147483646 h 63"/>
              <a:gd name="T12" fmla="*/ 2147483646 w 58"/>
              <a:gd name="T13" fmla="*/ 2147483646 h 63"/>
              <a:gd name="T14" fmla="*/ 2147483646 w 58"/>
              <a:gd name="T15" fmla="*/ 2147483646 h 63"/>
              <a:gd name="T16" fmla="*/ 2147483646 w 58"/>
              <a:gd name="T17" fmla="*/ 2147483646 h 63"/>
              <a:gd name="T18" fmla="*/ 2147483646 w 58"/>
              <a:gd name="T19" fmla="*/ 2147483646 h 63"/>
              <a:gd name="T20" fmla="*/ 2147483646 w 58"/>
              <a:gd name="T21" fmla="*/ 2147483646 h 63"/>
              <a:gd name="T22" fmla="*/ 2147483646 w 58"/>
              <a:gd name="T23" fmla="*/ 2147483646 h 63"/>
              <a:gd name="T24" fmla="*/ 2147483646 w 58"/>
              <a:gd name="T25" fmla="*/ 0 h 63"/>
              <a:gd name="T26" fmla="*/ 2147483646 w 58"/>
              <a:gd name="T27" fmla="*/ 0 h 63"/>
              <a:gd name="T28" fmla="*/ 2147483646 w 58"/>
              <a:gd name="T29" fmla="*/ 2147483646 h 63"/>
              <a:gd name="T30" fmla="*/ 2147483646 w 58"/>
              <a:gd name="T31" fmla="*/ 2147483646 h 63"/>
              <a:gd name="T32" fmla="*/ 2147483646 w 58"/>
              <a:gd name="T33" fmla="*/ 2147483646 h 63"/>
              <a:gd name="T34" fmla="*/ 2147483646 w 58"/>
              <a:gd name="T35" fmla="*/ 2147483646 h 63"/>
              <a:gd name="T36" fmla="*/ 2147483646 w 58"/>
              <a:gd name="T37" fmla="*/ 2147483646 h 63"/>
              <a:gd name="T38" fmla="*/ 2147483646 w 58"/>
              <a:gd name="T39" fmla="*/ 2147483646 h 63"/>
              <a:gd name="T40" fmla="*/ 2147483646 w 58"/>
              <a:gd name="T41" fmla="*/ 2147483646 h 63"/>
              <a:gd name="T42" fmla="*/ 0 w 58"/>
              <a:gd name="T43" fmla="*/ 2147483646 h 63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60000 65536"/>
              <a:gd name="T52" fmla="*/ 0 60000 65536"/>
              <a:gd name="T53" fmla="*/ 0 60000 65536"/>
              <a:gd name="T54" fmla="*/ 0 60000 65536"/>
              <a:gd name="T55" fmla="*/ 0 60000 65536"/>
              <a:gd name="T56" fmla="*/ 0 60000 65536"/>
              <a:gd name="T57" fmla="*/ 0 60000 65536"/>
              <a:gd name="T58" fmla="*/ 0 60000 65536"/>
              <a:gd name="T59" fmla="*/ 0 60000 65536"/>
              <a:gd name="T60" fmla="*/ 0 60000 65536"/>
              <a:gd name="T61" fmla="*/ 0 60000 65536"/>
              <a:gd name="T62" fmla="*/ 0 60000 65536"/>
              <a:gd name="T63" fmla="*/ 0 60000 65536"/>
              <a:gd name="T64" fmla="*/ 0 60000 65536"/>
              <a:gd name="T65" fmla="*/ 0 60000 65536"/>
              <a:gd name="T66" fmla="*/ 0 w 58"/>
              <a:gd name="T67" fmla="*/ 0 h 63"/>
              <a:gd name="T68" fmla="*/ 58 w 58"/>
              <a:gd name="T69" fmla="*/ 63 h 63"/>
            </a:gdLst>
            <a:ahLst/>
            <a:cxnLst>
              <a:cxn ang="T44">
                <a:pos x="T0" y="T1"/>
              </a:cxn>
              <a:cxn ang="T45">
                <a:pos x="T2" y="T3"/>
              </a:cxn>
              <a:cxn ang="T46">
                <a:pos x="T4" y="T5"/>
              </a:cxn>
              <a:cxn ang="T47">
                <a:pos x="T6" y="T7"/>
              </a:cxn>
              <a:cxn ang="T48">
                <a:pos x="T8" y="T9"/>
              </a:cxn>
              <a:cxn ang="T49">
                <a:pos x="T10" y="T11"/>
              </a:cxn>
              <a:cxn ang="T50">
                <a:pos x="T12" y="T13"/>
              </a:cxn>
              <a:cxn ang="T51">
                <a:pos x="T14" y="T15"/>
              </a:cxn>
              <a:cxn ang="T52">
                <a:pos x="T16" y="T17"/>
              </a:cxn>
              <a:cxn ang="T53">
                <a:pos x="T18" y="T19"/>
              </a:cxn>
              <a:cxn ang="T54">
                <a:pos x="T20" y="T21"/>
              </a:cxn>
              <a:cxn ang="T55">
                <a:pos x="T22" y="T23"/>
              </a:cxn>
              <a:cxn ang="T56">
                <a:pos x="T24" y="T25"/>
              </a:cxn>
              <a:cxn ang="T57">
                <a:pos x="T26" y="T27"/>
              </a:cxn>
              <a:cxn ang="T58">
                <a:pos x="T28" y="T29"/>
              </a:cxn>
              <a:cxn ang="T59">
                <a:pos x="T30" y="T31"/>
              </a:cxn>
              <a:cxn ang="T60">
                <a:pos x="T32" y="T33"/>
              </a:cxn>
              <a:cxn ang="T61">
                <a:pos x="T34" y="T35"/>
              </a:cxn>
              <a:cxn ang="T62">
                <a:pos x="T36" y="T37"/>
              </a:cxn>
              <a:cxn ang="T63">
                <a:pos x="T38" y="T39"/>
              </a:cxn>
              <a:cxn ang="T64">
                <a:pos x="T40" y="T41"/>
              </a:cxn>
              <a:cxn ang="T65">
                <a:pos x="T42" y="T43"/>
              </a:cxn>
            </a:cxnLst>
            <a:rect l="T66" t="T67" r="T68" b="T69"/>
            <a:pathLst>
              <a:path w="58" h="63">
                <a:moveTo>
                  <a:pt x="0" y="63"/>
                </a:moveTo>
                <a:lnTo>
                  <a:pt x="0" y="0"/>
                </a:lnTo>
                <a:lnTo>
                  <a:pt x="14" y="0"/>
                </a:lnTo>
                <a:lnTo>
                  <a:pt x="27" y="44"/>
                </a:lnTo>
                <a:lnTo>
                  <a:pt x="28" y="47"/>
                </a:lnTo>
                <a:lnTo>
                  <a:pt x="29" y="50"/>
                </a:lnTo>
                <a:lnTo>
                  <a:pt x="30" y="53"/>
                </a:lnTo>
                <a:lnTo>
                  <a:pt x="30" y="52"/>
                </a:lnTo>
                <a:lnTo>
                  <a:pt x="31" y="50"/>
                </a:lnTo>
                <a:lnTo>
                  <a:pt x="31" y="47"/>
                </a:lnTo>
                <a:lnTo>
                  <a:pt x="31" y="46"/>
                </a:lnTo>
                <a:lnTo>
                  <a:pt x="32" y="43"/>
                </a:lnTo>
                <a:lnTo>
                  <a:pt x="45" y="0"/>
                </a:lnTo>
                <a:lnTo>
                  <a:pt x="58" y="0"/>
                </a:lnTo>
                <a:lnTo>
                  <a:pt x="58" y="63"/>
                </a:lnTo>
                <a:lnTo>
                  <a:pt x="50" y="63"/>
                </a:lnTo>
                <a:lnTo>
                  <a:pt x="50" y="7"/>
                </a:lnTo>
                <a:lnTo>
                  <a:pt x="34" y="63"/>
                </a:lnTo>
                <a:lnTo>
                  <a:pt x="25" y="63"/>
                </a:lnTo>
                <a:lnTo>
                  <a:pt x="9" y="7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5" name="Freeform 2026"/>
          <p:cNvSpPr>
            <a:spLocks noChangeAspect="1" noEditPoints="1"/>
          </p:cNvSpPr>
          <p:nvPr/>
        </p:nvSpPr>
        <p:spPr bwMode="auto">
          <a:xfrm>
            <a:off x="7048500" y="4324350"/>
            <a:ext cx="20638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4" y="7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6" name="Freeform 2027"/>
          <p:cNvSpPr>
            <a:spLocks noChangeAspect="1"/>
          </p:cNvSpPr>
          <p:nvPr/>
        </p:nvSpPr>
        <p:spPr bwMode="auto">
          <a:xfrm>
            <a:off x="7070725" y="4324350"/>
            <a:ext cx="17463" cy="20638"/>
          </a:xfrm>
          <a:custGeom>
            <a:avLst/>
            <a:gdLst>
              <a:gd name="T0" fmla="*/ 0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0 h 48"/>
              <a:gd name="T14" fmla="*/ 2147483646 w 36"/>
              <a:gd name="T15" fmla="*/ 0 h 48"/>
              <a:gd name="T16" fmla="*/ 2147483646 w 36"/>
              <a:gd name="T17" fmla="*/ 0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2147483646 w 36"/>
              <a:gd name="T29" fmla="*/ 2147483646 h 48"/>
              <a:gd name="T30" fmla="*/ 2147483646 w 36"/>
              <a:gd name="T31" fmla="*/ 2147483646 h 48"/>
              <a:gd name="T32" fmla="*/ 2147483646 w 36"/>
              <a:gd name="T33" fmla="*/ 2147483646 h 48"/>
              <a:gd name="T34" fmla="*/ 2147483646 w 36"/>
              <a:gd name="T35" fmla="*/ 2147483646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2147483646 h 48"/>
              <a:gd name="T66" fmla="*/ 0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1" y="5"/>
                </a:lnTo>
                <a:lnTo>
                  <a:pt x="11" y="4"/>
                </a:lnTo>
                <a:lnTo>
                  <a:pt x="12" y="4"/>
                </a:lnTo>
                <a:lnTo>
                  <a:pt x="14" y="2"/>
                </a:lnTo>
                <a:lnTo>
                  <a:pt x="14" y="1"/>
                </a:lnTo>
                <a:lnTo>
                  <a:pt x="15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3" y="6"/>
                </a:lnTo>
                <a:lnTo>
                  <a:pt x="34" y="7"/>
                </a:lnTo>
                <a:lnTo>
                  <a:pt x="35" y="8"/>
                </a:lnTo>
                <a:lnTo>
                  <a:pt x="35" y="10"/>
                </a:lnTo>
                <a:lnTo>
                  <a:pt x="36" y="11"/>
                </a:lnTo>
                <a:lnTo>
                  <a:pt x="36" y="12"/>
                </a:lnTo>
                <a:lnTo>
                  <a:pt x="36" y="15"/>
                </a:lnTo>
                <a:lnTo>
                  <a:pt x="36" y="19"/>
                </a:lnTo>
                <a:lnTo>
                  <a:pt x="36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0"/>
                </a:lnTo>
                <a:lnTo>
                  <a:pt x="11" y="11"/>
                </a:lnTo>
                <a:lnTo>
                  <a:pt x="11" y="12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7" name="Freeform 2028"/>
          <p:cNvSpPr>
            <a:spLocks noChangeAspect="1"/>
          </p:cNvSpPr>
          <p:nvPr/>
        </p:nvSpPr>
        <p:spPr bwMode="auto">
          <a:xfrm>
            <a:off x="7091363" y="4318000"/>
            <a:ext cx="9525" cy="26988"/>
          </a:xfrm>
          <a:custGeom>
            <a:avLst/>
            <a:gdLst>
              <a:gd name="T0" fmla="*/ 2147483646 w 21"/>
              <a:gd name="T1" fmla="*/ 2147483646 h 63"/>
              <a:gd name="T2" fmla="*/ 2147483646 w 21"/>
              <a:gd name="T3" fmla="*/ 2147483646 h 63"/>
              <a:gd name="T4" fmla="*/ 2147483646 w 21"/>
              <a:gd name="T5" fmla="*/ 2147483646 h 63"/>
              <a:gd name="T6" fmla="*/ 2147483646 w 21"/>
              <a:gd name="T7" fmla="*/ 2147483646 h 63"/>
              <a:gd name="T8" fmla="*/ 2147483646 w 21"/>
              <a:gd name="T9" fmla="*/ 2147483646 h 63"/>
              <a:gd name="T10" fmla="*/ 2147483646 w 21"/>
              <a:gd name="T11" fmla="*/ 2147483646 h 63"/>
              <a:gd name="T12" fmla="*/ 2147483646 w 21"/>
              <a:gd name="T13" fmla="*/ 2147483646 h 63"/>
              <a:gd name="T14" fmla="*/ 2147483646 w 21"/>
              <a:gd name="T15" fmla="*/ 2147483646 h 63"/>
              <a:gd name="T16" fmla="*/ 2147483646 w 21"/>
              <a:gd name="T17" fmla="*/ 2147483646 h 63"/>
              <a:gd name="T18" fmla="*/ 2147483646 w 21"/>
              <a:gd name="T19" fmla="*/ 2147483646 h 63"/>
              <a:gd name="T20" fmla="*/ 2147483646 w 21"/>
              <a:gd name="T21" fmla="*/ 2147483646 h 63"/>
              <a:gd name="T22" fmla="*/ 2147483646 w 21"/>
              <a:gd name="T23" fmla="*/ 2147483646 h 63"/>
              <a:gd name="T24" fmla="*/ 2147483646 w 21"/>
              <a:gd name="T25" fmla="*/ 2147483646 h 63"/>
              <a:gd name="T26" fmla="*/ 2147483646 w 21"/>
              <a:gd name="T27" fmla="*/ 2147483646 h 63"/>
              <a:gd name="T28" fmla="*/ 2147483646 w 21"/>
              <a:gd name="T29" fmla="*/ 2147483646 h 63"/>
              <a:gd name="T30" fmla="*/ 2147483646 w 21"/>
              <a:gd name="T31" fmla="*/ 2147483646 h 63"/>
              <a:gd name="T32" fmla="*/ 2147483646 w 21"/>
              <a:gd name="T33" fmla="*/ 2147483646 h 63"/>
              <a:gd name="T34" fmla="*/ 2147483646 w 21"/>
              <a:gd name="T35" fmla="*/ 2147483646 h 63"/>
              <a:gd name="T36" fmla="*/ 2147483646 w 21"/>
              <a:gd name="T37" fmla="*/ 2147483646 h 63"/>
              <a:gd name="T38" fmla="*/ 2147483646 w 21"/>
              <a:gd name="T39" fmla="*/ 2147483646 h 63"/>
              <a:gd name="T40" fmla="*/ 2147483646 w 21"/>
              <a:gd name="T41" fmla="*/ 2147483646 h 63"/>
              <a:gd name="T42" fmla="*/ 2147483646 w 21"/>
              <a:gd name="T43" fmla="*/ 2147483646 h 63"/>
              <a:gd name="T44" fmla="*/ 2147483646 w 21"/>
              <a:gd name="T45" fmla="*/ 2147483646 h 63"/>
              <a:gd name="T46" fmla="*/ 2147483646 w 21"/>
              <a:gd name="T47" fmla="*/ 2147483646 h 63"/>
              <a:gd name="T48" fmla="*/ 0 w 21"/>
              <a:gd name="T49" fmla="*/ 2147483646 h 63"/>
              <a:gd name="T50" fmla="*/ 0 w 21"/>
              <a:gd name="T51" fmla="*/ 2147483646 h 63"/>
              <a:gd name="T52" fmla="*/ 2147483646 w 21"/>
              <a:gd name="T53" fmla="*/ 2147483646 h 63"/>
              <a:gd name="T54" fmla="*/ 2147483646 w 21"/>
              <a:gd name="T55" fmla="*/ 2147483646 h 63"/>
              <a:gd name="T56" fmla="*/ 2147483646 w 21"/>
              <a:gd name="T57" fmla="*/ 0 h 63"/>
              <a:gd name="T58" fmla="*/ 2147483646 w 21"/>
              <a:gd name="T59" fmla="*/ 2147483646 h 63"/>
              <a:gd name="T60" fmla="*/ 2147483646 w 21"/>
              <a:gd name="T61" fmla="*/ 2147483646 h 63"/>
              <a:gd name="T62" fmla="*/ 2147483646 w 21"/>
              <a:gd name="T63" fmla="*/ 2147483646 h 63"/>
              <a:gd name="T64" fmla="*/ 2147483646 w 21"/>
              <a:gd name="T65" fmla="*/ 2147483646 h 63"/>
              <a:gd name="T66" fmla="*/ 2147483646 w 21"/>
              <a:gd name="T67" fmla="*/ 2147483646 h 63"/>
              <a:gd name="T68" fmla="*/ 2147483646 w 21"/>
              <a:gd name="T69" fmla="*/ 2147483646 h 63"/>
              <a:gd name="T70" fmla="*/ 2147483646 w 21"/>
              <a:gd name="T71" fmla="*/ 2147483646 h 63"/>
              <a:gd name="T72" fmla="*/ 2147483646 w 21"/>
              <a:gd name="T73" fmla="*/ 2147483646 h 63"/>
              <a:gd name="T74" fmla="*/ 2147483646 w 21"/>
              <a:gd name="T75" fmla="*/ 2147483646 h 63"/>
              <a:gd name="T76" fmla="*/ 2147483646 w 21"/>
              <a:gd name="T77" fmla="*/ 2147483646 h 63"/>
              <a:gd name="T78" fmla="*/ 2147483646 w 21"/>
              <a:gd name="T79" fmla="*/ 2147483646 h 63"/>
              <a:gd name="T80" fmla="*/ 2147483646 w 21"/>
              <a:gd name="T81" fmla="*/ 2147483646 h 63"/>
              <a:gd name="T82" fmla="*/ 2147483646 w 21"/>
              <a:gd name="T83" fmla="*/ 2147483646 h 63"/>
              <a:gd name="T84" fmla="*/ 2147483646 w 21"/>
              <a:gd name="T85" fmla="*/ 2147483646 h 63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3"/>
              <a:gd name="T131" fmla="*/ 21 w 21"/>
              <a:gd name="T132" fmla="*/ 63 h 63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3">
                <a:moveTo>
                  <a:pt x="20" y="55"/>
                </a:moveTo>
                <a:lnTo>
                  <a:pt x="21" y="62"/>
                </a:lnTo>
                <a:lnTo>
                  <a:pt x="20" y="63"/>
                </a:lnTo>
                <a:lnTo>
                  <a:pt x="18" y="63"/>
                </a:lnTo>
                <a:lnTo>
                  <a:pt x="17" y="63"/>
                </a:lnTo>
                <a:lnTo>
                  <a:pt x="16" y="63"/>
                </a:lnTo>
                <a:lnTo>
                  <a:pt x="15" y="63"/>
                </a:lnTo>
                <a:lnTo>
                  <a:pt x="14" y="63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0"/>
                </a:lnTo>
                <a:lnTo>
                  <a:pt x="6" y="60"/>
                </a:lnTo>
                <a:lnTo>
                  <a:pt x="6" y="59"/>
                </a:lnTo>
                <a:lnTo>
                  <a:pt x="5" y="56"/>
                </a:lnTo>
                <a:lnTo>
                  <a:pt x="5" y="55"/>
                </a:lnTo>
                <a:lnTo>
                  <a:pt x="5" y="52"/>
                </a:lnTo>
                <a:lnTo>
                  <a:pt x="5" y="51"/>
                </a:lnTo>
                <a:lnTo>
                  <a:pt x="5" y="50"/>
                </a:lnTo>
                <a:lnTo>
                  <a:pt x="5" y="23"/>
                </a:lnTo>
                <a:lnTo>
                  <a:pt x="0" y="23"/>
                </a:lnTo>
                <a:lnTo>
                  <a:pt x="0" y="15"/>
                </a:lnTo>
                <a:lnTo>
                  <a:pt x="5" y="15"/>
                </a:lnTo>
                <a:lnTo>
                  <a:pt x="5" y="4"/>
                </a:lnTo>
                <a:lnTo>
                  <a:pt x="13" y="0"/>
                </a:lnTo>
                <a:lnTo>
                  <a:pt x="13" y="15"/>
                </a:lnTo>
                <a:lnTo>
                  <a:pt x="20" y="15"/>
                </a:lnTo>
                <a:lnTo>
                  <a:pt x="20" y="23"/>
                </a:lnTo>
                <a:lnTo>
                  <a:pt x="13" y="23"/>
                </a:lnTo>
                <a:lnTo>
                  <a:pt x="13" y="49"/>
                </a:lnTo>
                <a:lnTo>
                  <a:pt x="13" y="52"/>
                </a:lnTo>
                <a:lnTo>
                  <a:pt x="13" y="53"/>
                </a:lnTo>
                <a:lnTo>
                  <a:pt x="14" y="54"/>
                </a:lnTo>
                <a:lnTo>
                  <a:pt x="15" y="55"/>
                </a:lnTo>
                <a:lnTo>
                  <a:pt x="16" y="55"/>
                </a:lnTo>
                <a:lnTo>
                  <a:pt x="17" y="55"/>
                </a:lnTo>
                <a:lnTo>
                  <a:pt x="18" y="55"/>
                </a:lnTo>
                <a:lnTo>
                  <a:pt x="20" y="5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8" name="Freeform 2029"/>
          <p:cNvSpPr>
            <a:spLocks noChangeAspect="1" noEditPoints="1"/>
          </p:cNvSpPr>
          <p:nvPr/>
        </p:nvSpPr>
        <p:spPr bwMode="auto">
          <a:xfrm>
            <a:off x="7100888" y="4324350"/>
            <a:ext cx="17462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39" name="Freeform 2030"/>
          <p:cNvSpPr>
            <a:spLocks noChangeAspect="1"/>
          </p:cNvSpPr>
          <p:nvPr/>
        </p:nvSpPr>
        <p:spPr bwMode="auto">
          <a:xfrm>
            <a:off x="7123113" y="4324350"/>
            <a:ext cx="17462" cy="20638"/>
          </a:xfrm>
          <a:custGeom>
            <a:avLst/>
            <a:gdLst>
              <a:gd name="T0" fmla="*/ 0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0 h 48"/>
              <a:gd name="T14" fmla="*/ 2147483646 w 35"/>
              <a:gd name="T15" fmla="*/ 0 h 48"/>
              <a:gd name="T16" fmla="*/ 2147483646 w 35"/>
              <a:gd name="T17" fmla="*/ 0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2147483646 w 35"/>
              <a:gd name="T29" fmla="*/ 2147483646 h 48"/>
              <a:gd name="T30" fmla="*/ 2147483646 w 35"/>
              <a:gd name="T31" fmla="*/ 2147483646 h 48"/>
              <a:gd name="T32" fmla="*/ 2147483646 w 35"/>
              <a:gd name="T33" fmla="*/ 2147483646 h 48"/>
              <a:gd name="T34" fmla="*/ 2147483646 w 35"/>
              <a:gd name="T35" fmla="*/ 2147483646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2147483646 h 48"/>
              <a:gd name="T66" fmla="*/ 0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7"/>
                </a:lnTo>
                <a:lnTo>
                  <a:pt x="8" y="6"/>
                </a:lnTo>
                <a:lnTo>
                  <a:pt x="10" y="5"/>
                </a:lnTo>
                <a:lnTo>
                  <a:pt x="10" y="4"/>
                </a:lnTo>
                <a:lnTo>
                  <a:pt x="11" y="4"/>
                </a:lnTo>
                <a:lnTo>
                  <a:pt x="13" y="2"/>
                </a:lnTo>
                <a:lnTo>
                  <a:pt x="13" y="1"/>
                </a:lnTo>
                <a:lnTo>
                  <a:pt x="14" y="1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4"/>
                </a:lnTo>
                <a:lnTo>
                  <a:pt x="32" y="5"/>
                </a:lnTo>
                <a:lnTo>
                  <a:pt x="32" y="6"/>
                </a:lnTo>
                <a:lnTo>
                  <a:pt x="33" y="7"/>
                </a:lnTo>
                <a:lnTo>
                  <a:pt x="34" y="8"/>
                </a:lnTo>
                <a:lnTo>
                  <a:pt x="34" y="10"/>
                </a:lnTo>
                <a:lnTo>
                  <a:pt x="35" y="11"/>
                </a:lnTo>
                <a:lnTo>
                  <a:pt x="35" y="12"/>
                </a:lnTo>
                <a:lnTo>
                  <a:pt x="35" y="15"/>
                </a:lnTo>
                <a:lnTo>
                  <a:pt x="35" y="19"/>
                </a:lnTo>
                <a:lnTo>
                  <a:pt x="35" y="48"/>
                </a:lnTo>
                <a:lnTo>
                  <a:pt x="28" y="48"/>
                </a:lnTo>
                <a:lnTo>
                  <a:pt x="28" y="20"/>
                </a:lnTo>
                <a:lnTo>
                  <a:pt x="28" y="19"/>
                </a:lnTo>
                <a:lnTo>
                  <a:pt x="28" y="18"/>
                </a:lnTo>
                <a:lnTo>
                  <a:pt x="28" y="16"/>
                </a:lnTo>
                <a:lnTo>
                  <a:pt x="28" y="15"/>
                </a:lnTo>
                <a:lnTo>
                  <a:pt x="27" y="14"/>
                </a:lnTo>
                <a:lnTo>
                  <a:pt x="27" y="12"/>
                </a:lnTo>
                <a:lnTo>
                  <a:pt x="26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7" y="17"/>
                </a:lnTo>
                <a:lnTo>
                  <a:pt x="7" y="19"/>
                </a:lnTo>
                <a:lnTo>
                  <a:pt x="7" y="21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0" name="Freeform 2031"/>
          <p:cNvSpPr>
            <a:spLocks noChangeAspect="1"/>
          </p:cNvSpPr>
          <p:nvPr/>
        </p:nvSpPr>
        <p:spPr bwMode="auto">
          <a:xfrm>
            <a:off x="7143750" y="4318000"/>
            <a:ext cx="17463" cy="26988"/>
          </a:xfrm>
          <a:custGeom>
            <a:avLst/>
            <a:gdLst>
              <a:gd name="T0" fmla="*/ 0 w 36"/>
              <a:gd name="T1" fmla="*/ 0 h 63"/>
              <a:gd name="T2" fmla="*/ 2147483646 w 36"/>
              <a:gd name="T3" fmla="*/ 2147483646 h 63"/>
              <a:gd name="T4" fmla="*/ 2147483646 w 36"/>
              <a:gd name="T5" fmla="*/ 2147483646 h 63"/>
              <a:gd name="T6" fmla="*/ 2147483646 w 36"/>
              <a:gd name="T7" fmla="*/ 2147483646 h 63"/>
              <a:gd name="T8" fmla="*/ 2147483646 w 36"/>
              <a:gd name="T9" fmla="*/ 2147483646 h 63"/>
              <a:gd name="T10" fmla="*/ 2147483646 w 36"/>
              <a:gd name="T11" fmla="*/ 2147483646 h 63"/>
              <a:gd name="T12" fmla="*/ 2147483646 w 36"/>
              <a:gd name="T13" fmla="*/ 2147483646 h 63"/>
              <a:gd name="T14" fmla="*/ 2147483646 w 36"/>
              <a:gd name="T15" fmla="*/ 2147483646 h 63"/>
              <a:gd name="T16" fmla="*/ 2147483646 w 36"/>
              <a:gd name="T17" fmla="*/ 2147483646 h 63"/>
              <a:gd name="T18" fmla="*/ 2147483646 w 36"/>
              <a:gd name="T19" fmla="*/ 2147483646 h 63"/>
              <a:gd name="T20" fmla="*/ 2147483646 w 36"/>
              <a:gd name="T21" fmla="*/ 2147483646 h 63"/>
              <a:gd name="T22" fmla="*/ 2147483646 w 36"/>
              <a:gd name="T23" fmla="*/ 2147483646 h 63"/>
              <a:gd name="T24" fmla="*/ 2147483646 w 36"/>
              <a:gd name="T25" fmla="*/ 2147483646 h 63"/>
              <a:gd name="T26" fmla="*/ 2147483646 w 36"/>
              <a:gd name="T27" fmla="*/ 2147483646 h 63"/>
              <a:gd name="T28" fmla="*/ 2147483646 w 36"/>
              <a:gd name="T29" fmla="*/ 2147483646 h 63"/>
              <a:gd name="T30" fmla="*/ 2147483646 w 36"/>
              <a:gd name="T31" fmla="*/ 2147483646 h 63"/>
              <a:gd name="T32" fmla="*/ 2147483646 w 36"/>
              <a:gd name="T33" fmla="*/ 2147483646 h 63"/>
              <a:gd name="T34" fmla="*/ 2147483646 w 36"/>
              <a:gd name="T35" fmla="*/ 2147483646 h 63"/>
              <a:gd name="T36" fmla="*/ 2147483646 w 36"/>
              <a:gd name="T37" fmla="*/ 2147483646 h 63"/>
              <a:gd name="T38" fmla="*/ 2147483646 w 36"/>
              <a:gd name="T39" fmla="*/ 2147483646 h 63"/>
              <a:gd name="T40" fmla="*/ 2147483646 w 36"/>
              <a:gd name="T41" fmla="*/ 2147483646 h 63"/>
              <a:gd name="T42" fmla="*/ 2147483646 w 36"/>
              <a:gd name="T43" fmla="*/ 2147483646 h 63"/>
              <a:gd name="T44" fmla="*/ 2147483646 w 36"/>
              <a:gd name="T45" fmla="*/ 2147483646 h 63"/>
              <a:gd name="T46" fmla="*/ 2147483646 w 36"/>
              <a:gd name="T47" fmla="*/ 2147483646 h 63"/>
              <a:gd name="T48" fmla="*/ 2147483646 w 36"/>
              <a:gd name="T49" fmla="*/ 2147483646 h 63"/>
              <a:gd name="T50" fmla="*/ 2147483646 w 36"/>
              <a:gd name="T51" fmla="*/ 2147483646 h 63"/>
              <a:gd name="T52" fmla="*/ 2147483646 w 36"/>
              <a:gd name="T53" fmla="*/ 2147483646 h 63"/>
              <a:gd name="T54" fmla="*/ 2147483646 w 36"/>
              <a:gd name="T55" fmla="*/ 2147483646 h 63"/>
              <a:gd name="T56" fmla="*/ 2147483646 w 36"/>
              <a:gd name="T57" fmla="*/ 2147483646 h 63"/>
              <a:gd name="T58" fmla="*/ 2147483646 w 36"/>
              <a:gd name="T59" fmla="*/ 2147483646 h 63"/>
              <a:gd name="T60" fmla="*/ 2147483646 w 36"/>
              <a:gd name="T61" fmla="*/ 2147483646 h 63"/>
              <a:gd name="T62" fmla="*/ 2147483646 w 36"/>
              <a:gd name="T63" fmla="*/ 2147483646 h 63"/>
              <a:gd name="T64" fmla="*/ 2147483646 w 36"/>
              <a:gd name="T65" fmla="*/ 2147483646 h 63"/>
              <a:gd name="T66" fmla="*/ 2147483646 w 36"/>
              <a:gd name="T67" fmla="*/ 2147483646 h 63"/>
              <a:gd name="T68" fmla="*/ 2147483646 w 36"/>
              <a:gd name="T69" fmla="*/ 2147483646 h 63"/>
              <a:gd name="T70" fmla="*/ 2147483646 w 36"/>
              <a:gd name="T71" fmla="*/ 2147483646 h 63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3"/>
              <a:gd name="T110" fmla="*/ 36 w 36"/>
              <a:gd name="T111" fmla="*/ 63 h 63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3">
                <a:moveTo>
                  <a:pt x="0" y="63"/>
                </a:move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2"/>
                </a:lnTo>
                <a:lnTo>
                  <a:pt x="8" y="21"/>
                </a:lnTo>
                <a:lnTo>
                  <a:pt x="10" y="20"/>
                </a:lnTo>
                <a:lnTo>
                  <a:pt x="12" y="19"/>
                </a:lnTo>
                <a:lnTo>
                  <a:pt x="13" y="17"/>
                </a:lnTo>
                <a:lnTo>
                  <a:pt x="14" y="17"/>
                </a:lnTo>
                <a:lnTo>
                  <a:pt x="15" y="16"/>
                </a:lnTo>
                <a:lnTo>
                  <a:pt x="17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4" y="15"/>
                </a:lnTo>
                <a:lnTo>
                  <a:pt x="25" y="15"/>
                </a:lnTo>
                <a:lnTo>
                  <a:pt x="26" y="16"/>
                </a:lnTo>
                <a:lnTo>
                  <a:pt x="27" y="16"/>
                </a:lnTo>
                <a:lnTo>
                  <a:pt x="28" y="16"/>
                </a:lnTo>
                <a:lnTo>
                  <a:pt x="29" y="17"/>
                </a:lnTo>
                <a:lnTo>
                  <a:pt x="30" y="19"/>
                </a:lnTo>
                <a:lnTo>
                  <a:pt x="32" y="19"/>
                </a:lnTo>
                <a:lnTo>
                  <a:pt x="33" y="20"/>
                </a:lnTo>
                <a:lnTo>
                  <a:pt x="34" y="21"/>
                </a:lnTo>
                <a:lnTo>
                  <a:pt x="34" y="22"/>
                </a:lnTo>
                <a:lnTo>
                  <a:pt x="35" y="23"/>
                </a:lnTo>
                <a:lnTo>
                  <a:pt x="35" y="25"/>
                </a:lnTo>
                <a:lnTo>
                  <a:pt x="35" y="26"/>
                </a:lnTo>
                <a:lnTo>
                  <a:pt x="36" y="27"/>
                </a:lnTo>
                <a:lnTo>
                  <a:pt x="36" y="29"/>
                </a:lnTo>
                <a:lnTo>
                  <a:pt x="36" y="30"/>
                </a:lnTo>
                <a:lnTo>
                  <a:pt x="36" y="33"/>
                </a:lnTo>
                <a:lnTo>
                  <a:pt x="36" y="63"/>
                </a:lnTo>
                <a:lnTo>
                  <a:pt x="28" y="63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8" y="30"/>
                </a:lnTo>
                <a:lnTo>
                  <a:pt x="27" y="29"/>
                </a:lnTo>
                <a:lnTo>
                  <a:pt x="27" y="27"/>
                </a:lnTo>
                <a:lnTo>
                  <a:pt x="26" y="26"/>
                </a:lnTo>
                <a:lnTo>
                  <a:pt x="26" y="25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3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3" y="25"/>
                </a:lnTo>
                <a:lnTo>
                  <a:pt x="12" y="25"/>
                </a:lnTo>
                <a:lnTo>
                  <a:pt x="10" y="26"/>
                </a:lnTo>
                <a:lnTo>
                  <a:pt x="9" y="29"/>
                </a:lnTo>
                <a:lnTo>
                  <a:pt x="8" y="30"/>
                </a:lnTo>
                <a:lnTo>
                  <a:pt x="8" y="31"/>
                </a:lnTo>
                <a:lnTo>
                  <a:pt x="7" y="33"/>
                </a:lnTo>
                <a:lnTo>
                  <a:pt x="7" y="34"/>
                </a:lnTo>
                <a:lnTo>
                  <a:pt x="7" y="35"/>
                </a:lnTo>
                <a:lnTo>
                  <a:pt x="7" y="36"/>
                </a:lnTo>
                <a:lnTo>
                  <a:pt x="7" y="39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1" name="Freeform 2032"/>
          <p:cNvSpPr>
            <a:spLocks noChangeAspect="1" noEditPoints="1"/>
          </p:cNvSpPr>
          <p:nvPr/>
        </p:nvSpPr>
        <p:spPr bwMode="auto">
          <a:xfrm>
            <a:off x="7164388" y="432435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2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9" y="4"/>
                </a:lnTo>
                <a:lnTo>
                  <a:pt x="9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2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2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2" name="Freeform 2033"/>
          <p:cNvSpPr>
            <a:spLocks noChangeAspect="1"/>
          </p:cNvSpPr>
          <p:nvPr/>
        </p:nvSpPr>
        <p:spPr bwMode="auto">
          <a:xfrm>
            <a:off x="7185025" y="4324350"/>
            <a:ext cx="17463" cy="20638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2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2"/>
                </a:lnTo>
                <a:lnTo>
                  <a:pt x="27" y="31"/>
                </a:lnTo>
                <a:lnTo>
                  <a:pt x="25" y="30"/>
                </a:lnTo>
                <a:lnTo>
                  <a:pt x="24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7" y="25"/>
                </a:lnTo>
                <a:lnTo>
                  <a:pt x="7" y="24"/>
                </a:lnTo>
                <a:lnTo>
                  <a:pt x="6" y="24"/>
                </a:lnTo>
                <a:lnTo>
                  <a:pt x="5" y="22"/>
                </a:lnTo>
                <a:lnTo>
                  <a:pt x="4" y="21"/>
                </a:lnTo>
                <a:lnTo>
                  <a:pt x="4" y="20"/>
                </a:lnTo>
                <a:lnTo>
                  <a:pt x="3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2"/>
                </a:lnTo>
                <a:lnTo>
                  <a:pt x="1" y="11"/>
                </a:lnTo>
                <a:lnTo>
                  <a:pt x="3" y="9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6" y="5"/>
                </a:lnTo>
                <a:lnTo>
                  <a:pt x="7" y="4"/>
                </a:lnTo>
                <a:lnTo>
                  <a:pt x="7" y="2"/>
                </a:lnTo>
                <a:lnTo>
                  <a:pt x="9" y="2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3" y="1"/>
                </a:lnTo>
                <a:lnTo>
                  <a:pt x="24" y="1"/>
                </a:lnTo>
                <a:lnTo>
                  <a:pt x="26" y="1"/>
                </a:lnTo>
                <a:lnTo>
                  <a:pt x="27" y="2"/>
                </a:lnTo>
                <a:lnTo>
                  <a:pt x="28" y="2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7" y="15"/>
                </a:lnTo>
                <a:lnTo>
                  <a:pt x="27" y="14"/>
                </a:lnTo>
                <a:lnTo>
                  <a:pt x="26" y="12"/>
                </a:lnTo>
                <a:lnTo>
                  <a:pt x="26" y="11"/>
                </a:lnTo>
                <a:lnTo>
                  <a:pt x="25" y="10"/>
                </a:lnTo>
                <a:lnTo>
                  <a:pt x="24" y="10"/>
                </a:lnTo>
                <a:lnTo>
                  <a:pt x="24" y="9"/>
                </a:lnTo>
                <a:lnTo>
                  <a:pt x="23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5" y="21"/>
                </a:lnTo>
                <a:lnTo>
                  <a:pt x="28" y="22"/>
                </a:lnTo>
                <a:lnTo>
                  <a:pt x="29" y="22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2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1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7" y="46"/>
                </a:lnTo>
                <a:lnTo>
                  <a:pt x="6" y="45"/>
                </a:lnTo>
                <a:lnTo>
                  <a:pt x="5" y="45"/>
                </a:lnTo>
                <a:lnTo>
                  <a:pt x="4" y="42"/>
                </a:lnTo>
                <a:lnTo>
                  <a:pt x="4" y="41"/>
                </a:lnTo>
                <a:lnTo>
                  <a:pt x="3" y="41"/>
                </a:lnTo>
                <a:lnTo>
                  <a:pt x="3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3" name="Freeform 2034"/>
          <p:cNvSpPr>
            <a:spLocks noChangeAspect="1" noEditPoints="1"/>
          </p:cNvSpPr>
          <p:nvPr/>
        </p:nvSpPr>
        <p:spPr bwMode="auto">
          <a:xfrm>
            <a:off x="7189788" y="4216400"/>
            <a:ext cx="20637" cy="25400"/>
          </a:xfrm>
          <a:custGeom>
            <a:avLst/>
            <a:gdLst>
              <a:gd name="T0" fmla="*/ 0 w 45"/>
              <a:gd name="T1" fmla="*/ 0 h 63"/>
              <a:gd name="T2" fmla="*/ 2147483646 w 45"/>
              <a:gd name="T3" fmla="*/ 0 h 63"/>
              <a:gd name="T4" fmla="*/ 2147483646 w 45"/>
              <a:gd name="T5" fmla="*/ 0 h 63"/>
              <a:gd name="T6" fmla="*/ 2147483646 w 45"/>
              <a:gd name="T7" fmla="*/ 2147483646 h 63"/>
              <a:gd name="T8" fmla="*/ 2147483646 w 45"/>
              <a:gd name="T9" fmla="*/ 2147483646 h 63"/>
              <a:gd name="T10" fmla="*/ 2147483646 w 45"/>
              <a:gd name="T11" fmla="*/ 2147483646 h 63"/>
              <a:gd name="T12" fmla="*/ 2147483646 w 45"/>
              <a:gd name="T13" fmla="*/ 2147483646 h 63"/>
              <a:gd name="T14" fmla="*/ 2147483646 w 45"/>
              <a:gd name="T15" fmla="*/ 2147483646 h 63"/>
              <a:gd name="T16" fmla="*/ 2147483646 w 45"/>
              <a:gd name="T17" fmla="*/ 2147483646 h 63"/>
              <a:gd name="T18" fmla="*/ 2147483646 w 45"/>
              <a:gd name="T19" fmla="*/ 2147483646 h 63"/>
              <a:gd name="T20" fmla="*/ 2147483646 w 45"/>
              <a:gd name="T21" fmla="*/ 2147483646 h 63"/>
              <a:gd name="T22" fmla="*/ 2147483646 w 45"/>
              <a:gd name="T23" fmla="*/ 2147483646 h 63"/>
              <a:gd name="T24" fmla="*/ 2147483646 w 45"/>
              <a:gd name="T25" fmla="*/ 2147483646 h 63"/>
              <a:gd name="T26" fmla="*/ 2147483646 w 45"/>
              <a:gd name="T27" fmla="*/ 2147483646 h 63"/>
              <a:gd name="T28" fmla="*/ 2147483646 w 45"/>
              <a:gd name="T29" fmla="*/ 2147483646 h 63"/>
              <a:gd name="T30" fmla="*/ 2147483646 w 45"/>
              <a:gd name="T31" fmla="*/ 2147483646 h 63"/>
              <a:gd name="T32" fmla="*/ 2147483646 w 45"/>
              <a:gd name="T33" fmla="*/ 2147483646 h 63"/>
              <a:gd name="T34" fmla="*/ 2147483646 w 45"/>
              <a:gd name="T35" fmla="*/ 2147483646 h 63"/>
              <a:gd name="T36" fmla="*/ 2147483646 w 45"/>
              <a:gd name="T37" fmla="*/ 2147483646 h 63"/>
              <a:gd name="T38" fmla="*/ 2147483646 w 45"/>
              <a:gd name="T39" fmla="*/ 2147483646 h 63"/>
              <a:gd name="T40" fmla="*/ 2147483646 w 45"/>
              <a:gd name="T41" fmla="*/ 2147483646 h 63"/>
              <a:gd name="T42" fmla="*/ 2147483646 w 45"/>
              <a:gd name="T43" fmla="*/ 2147483646 h 63"/>
              <a:gd name="T44" fmla="*/ 2147483646 w 45"/>
              <a:gd name="T45" fmla="*/ 2147483646 h 63"/>
              <a:gd name="T46" fmla="*/ 0 w 45"/>
              <a:gd name="T47" fmla="*/ 2147483646 h 63"/>
              <a:gd name="T48" fmla="*/ 2147483646 w 45"/>
              <a:gd name="T49" fmla="*/ 2147483646 h 63"/>
              <a:gd name="T50" fmla="*/ 2147483646 w 45"/>
              <a:gd name="T51" fmla="*/ 2147483646 h 63"/>
              <a:gd name="T52" fmla="*/ 2147483646 w 45"/>
              <a:gd name="T53" fmla="*/ 2147483646 h 63"/>
              <a:gd name="T54" fmla="*/ 2147483646 w 45"/>
              <a:gd name="T55" fmla="*/ 2147483646 h 63"/>
              <a:gd name="T56" fmla="*/ 2147483646 w 45"/>
              <a:gd name="T57" fmla="*/ 2147483646 h 63"/>
              <a:gd name="T58" fmla="*/ 2147483646 w 45"/>
              <a:gd name="T59" fmla="*/ 2147483646 h 63"/>
              <a:gd name="T60" fmla="*/ 2147483646 w 45"/>
              <a:gd name="T61" fmla="*/ 2147483646 h 63"/>
              <a:gd name="T62" fmla="*/ 2147483646 w 45"/>
              <a:gd name="T63" fmla="*/ 2147483646 h 63"/>
              <a:gd name="T64" fmla="*/ 2147483646 w 45"/>
              <a:gd name="T65" fmla="*/ 2147483646 h 63"/>
              <a:gd name="T66" fmla="*/ 2147483646 w 45"/>
              <a:gd name="T67" fmla="*/ 2147483646 h 63"/>
              <a:gd name="T68" fmla="*/ 2147483646 w 45"/>
              <a:gd name="T69" fmla="*/ 2147483646 h 63"/>
              <a:gd name="T70" fmla="*/ 2147483646 w 45"/>
              <a:gd name="T71" fmla="*/ 2147483646 h 63"/>
              <a:gd name="T72" fmla="*/ 2147483646 w 45"/>
              <a:gd name="T73" fmla="*/ 2147483646 h 63"/>
              <a:gd name="T74" fmla="*/ 2147483646 w 45"/>
              <a:gd name="T75" fmla="*/ 2147483646 h 63"/>
              <a:gd name="T76" fmla="*/ 2147483646 w 45"/>
              <a:gd name="T77" fmla="*/ 2147483646 h 63"/>
              <a:gd name="T78" fmla="*/ 2147483646 w 45"/>
              <a:gd name="T79" fmla="*/ 2147483646 h 63"/>
              <a:gd name="T80" fmla="*/ 2147483646 w 45"/>
              <a:gd name="T81" fmla="*/ 2147483646 h 63"/>
              <a:gd name="T82" fmla="*/ 2147483646 w 45"/>
              <a:gd name="T83" fmla="*/ 2147483646 h 63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5"/>
              <a:gd name="T127" fmla="*/ 0 h 63"/>
              <a:gd name="T128" fmla="*/ 45 w 45"/>
              <a:gd name="T129" fmla="*/ 63 h 63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5" h="63">
                <a:moveTo>
                  <a:pt x="0" y="63"/>
                </a:moveTo>
                <a:lnTo>
                  <a:pt x="0" y="0"/>
                </a:lnTo>
                <a:lnTo>
                  <a:pt x="22" y="0"/>
                </a:lnTo>
                <a:lnTo>
                  <a:pt x="25" y="0"/>
                </a:lnTo>
                <a:lnTo>
                  <a:pt x="27" y="0"/>
                </a:lnTo>
                <a:lnTo>
                  <a:pt x="29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6" y="2"/>
                </a:lnTo>
                <a:lnTo>
                  <a:pt x="37" y="2"/>
                </a:lnTo>
                <a:lnTo>
                  <a:pt x="39" y="3"/>
                </a:lnTo>
                <a:lnTo>
                  <a:pt x="40" y="4"/>
                </a:lnTo>
                <a:lnTo>
                  <a:pt x="41" y="5"/>
                </a:lnTo>
                <a:lnTo>
                  <a:pt x="41" y="6"/>
                </a:lnTo>
                <a:lnTo>
                  <a:pt x="42" y="6"/>
                </a:lnTo>
                <a:lnTo>
                  <a:pt x="42" y="7"/>
                </a:lnTo>
                <a:lnTo>
                  <a:pt x="43" y="10"/>
                </a:lnTo>
                <a:lnTo>
                  <a:pt x="44" y="12"/>
                </a:lnTo>
                <a:lnTo>
                  <a:pt x="45" y="13"/>
                </a:lnTo>
                <a:lnTo>
                  <a:pt x="45" y="14"/>
                </a:lnTo>
                <a:lnTo>
                  <a:pt x="45" y="15"/>
                </a:lnTo>
                <a:lnTo>
                  <a:pt x="45" y="19"/>
                </a:lnTo>
                <a:lnTo>
                  <a:pt x="45" y="20"/>
                </a:lnTo>
                <a:lnTo>
                  <a:pt x="45" y="21"/>
                </a:lnTo>
                <a:lnTo>
                  <a:pt x="45" y="22"/>
                </a:lnTo>
                <a:lnTo>
                  <a:pt x="44" y="24"/>
                </a:lnTo>
                <a:lnTo>
                  <a:pt x="44" y="25"/>
                </a:lnTo>
                <a:lnTo>
                  <a:pt x="43" y="27"/>
                </a:lnTo>
                <a:lnTo>
                  <a:pt x="42" y="29"/>
                </a:lnTo>
                <a:lnTo>
                  <a:pt x="42" y="31"/>
                </a:lnTo>
                <a:lnTo>
                  <a:pt x="41" y="32"/>
                </a:lnTo>
                <a:lnTo>
                  <a:pt x="40" y="33"/>
                </a:lnTo>
                <a:lnTo>
                  <a:pt x="39" y="33"/>
                </a:lnTo>
                <a:lnTo>
                  <a:pt x="39" y="34"/>
                </a:lnTo>
                <a:lnTo>
                  <a:pt x="38" y="34"/>
                </a:lnTo>
                <a:lnTo>
                  <a:pt x="36" y="35"/>
                </a:lnTo>
                <a:lnTo>
                  <a:pt x="34" y="35"/>
                </a:lnTo>
                <a:lnTo>
                  <a:pt x="33" y="36"/>
                </a:lnTo>
                <a:lnTo>
                  <a:pt x="32" y="36"/>
                </a:lnTo>
                <a:lnTo>
                  <a:pt x="31" y="36"/>
                </a:lnTo>
                <a:lnTo>
                  <a:pt x="29" y="37"/>
                </a:lnTo>
                <a:lnTo>
                  <a:pt x="27" y="37"/>
                </a:lnTo>
                <a:lnTo>
                  <a:pt x="26" y="37"/>
                </a:lnTo>
                <a:lnTo>
                  <a:pt x="23" y="37"/>
                </a:lnTo>
                <a:lnTo>
                  <a:pt x="8" y="37"/>
                </a:lnTo>
                <a:lnTo>
                  <a:pt x="8" y="63"/>
                </a:lnTo>
                <a:lnTo>
                  <a:pt x="0" y="63"/>
                </a:lnTo>
                <a:close/>
                <a:moveTo>
                  <a:pt x="8" y="30"/>
                </a:moveTo>
                <a:lnTo>
                  <a:pt x="23" y="30"/>
                </a:lnTo>
                <a:lnTo>
                  <a:pt x="25" y="30"/>
                </a:lnTo>
                <a:lnTo>
                  <a:pt x="26" y="30"/>
                </a:lnTo>
                <a:lnTo>
                  <a:pt x="28" y="30"/>
                </a:lnTo>
                <a:lnTo>
                  <a:pt x="29" y="29"/>
                </a:lnTo>
                <a:lnTo>
                  <a:pt x="30" y="29"/>
                </a:lnTo>
                <a:lnTo>
                  <a:pt x="31" y="27"/>
                </a:lnTo>
                <a:lnTo>
                  <a:pt x="32" y="27"/>
                </a:lnTo>
                <a:lnTo>
                  <a:pt x="33" y="26"/>
                </a:lnTo>
                <a:lnTo>
                  <a:pt x="34" y="26"/>
                </a:lnTo>
                <a:lnTo>
                  <a:pt x="34" y="25"/>
                </a:lnTo>
                <a:lnTo>
                  <a:pt x="36" y="24"/>
                </a:lnTo>
                <a:lnTo>
                  <a:pt x="36" y="23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6" y="12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2" y="9"/>
                </a:lnTo>
                <a:lnTo>
                  <a:pt x="31" y="9"/>
                </a:lnTo>
                <a:lnTo>
                  <a:pt x="30" y="9"/>
                </a:lnTo>
                <a:lnTo>
                  <a:pt x="29" y="7"/>
                </a:lnTo>
                <a:lnTo>
                  <a:pt x="27" y="7"/>
                </a:lnTo>
                <a:lnTo>
                  <a:pt x="25" y="7"/>
                </a:lnTo>
                <a:lnTo>
                  <a:pt x="24" y="7"/>
                </a:lnTo>
                <a:lnTo>
                  <a:pt x="23" y="7"/>
                </a:lnTo>
                <a:lnTo>
                  <a:pt x="8" y="7"/>
                </a:lnTo>
                <a:lnTo>
                  <a:pt x="8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4" name="Freeform 2035"/>
          <p:cNvSpPr>
            <a:spLocks noChangeAspect="1" noEditPoints="1"/>
          </p:cNvSpPr>
          <p:nvPr/>
        </p:nvSpPr>
        <p:spPr bwMode="auto">
          <a:xfrm>
            <a:off x="7213600" y="4221163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4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3"/>
                </a:lnTo>
                <a:lnTo>
                  <a:pt x="36" y="44"/>
                </a:lnTo>
                <a:lnTo>
                  <a:pt x="35" y="44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5"/>
                </a:lnTo>
                <a:lnTo>
                  <a:pt x="9" y="4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4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4"/>
                </a:lnTo>
                <a:lnTo>
                  <a:pt x="39" y="15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5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4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4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5"/>
                </a:lnTo>
                <a:lnTo>
                  <a:pt x="32" y="14"/>
                </a:lnTo>
                <a:lnTo>
                  <a:pt x="31" y="14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5" name="Freeform 2036"/>
          <p:cNvSpPr>
            <a:spLocks noChangeAspect="1" noEditPoints="1"/>
          </p:cNvSpPr>
          <p:nvPr/>
        </p:nvSpPr>
        <p:spPr bwMode="auto">
          <a:xfrm>
            <a:off x="7234238" y="4216400"/>
            <a:ext cx="17462" cy="25400"/>
          </a:xfrm>
          <a:custGeom>
            <a:avLst/>
            <a:gdLst>
              <a:gd name="T0" fmla="*/ 2147483646 w 38"/>
              <a:gd name="T1" fmla="*/ 2147483646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0 w 38"/>
              <a:gd name="T25" fmla="*/ 2147483646 h 64"/>
              <a:gd name="T26" fmla="*/ 0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2147483646 w 38"/>
              <a:gd name="T95" fmla="*/ 2147483646 h 64"/>
              <a:gd name="T96" fmla="*/ 2147483646 w 38"/>
              <a:gd name="T97" fmla="*/ 2147483646 h 64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4"/>
              <a:gd name="T149" fmla="*/ 38 w 38"/>
              <a:gd name="T150" fmla="*/ 64 h 64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4">
                <a:moveTo>
                  <a:pt x="30" y="63"/>
                </a:moveTo>
                <a:lnTo>
                  <a:pt x="30" y="56"/>
                </a:lnTo>
                <a:lnTo>
                  <a:pt x="29" y="56"/>
                </a:lnTo>
                <a:lnTo>
                  <a:pt x="29" y="58"/>
                </a:lnTo>
                <a:lnTo>
                  <a:pt x="28" y="60"/>
                </a:lnTo>
                <a:lnTo>
                  <a:pt x="27" y="60"/>
                </a:lnTo>
                <a:lnTo>
                  <a:pt x="27" y="61"/>
                </a:lnTo>
                <a:lnTo>
                  <a:pt x="25" y="62"/>
                </a:lnTo>
                <a:lnTo>
                  <a:pt x="24" y="63"/>
                </a:lnTo>
                <a:lnTo>
                  <a:pt x="22" y="64"/>
                </a:lnTo>
                <a:lnTo>
                  <a:pt x="21" y="64"/>
                </a:lnTo>
                <a:lnTo>
                  <a:pt x="20" y="64"/>
                </a:lnTo>
                <a:lnTo>
                  <a:pt x="19" y="64"/>
                </a:lnTo>
                <a:lnTo>
                  <a:pt x="16" y="64"/>
                </a:lnTo>
                <a:lnTo>
                  <a:pt x="15" y="64"/>
                </a:lnTo>
                <a:lnTo>
                  <a:pt x="14" y="64"/>
                </a:lnTo>
                <a:lnTo>
                  <a:pt x="13" y="63"/>
                </a:lnTo>
                <a:lnTo>
                  <a:pt x="12" y="63"/>
                </a:lnTo>
                <a:lnTo>
                  <a:pt x="11" y="62"/>
                </a:lnTo>
                <a:lnTo>
                  <a:pt x="10" y="62"/>
                </a:lnTo>
                <a:lnTo>
                  <a:pt x="9" y="61"/>
                </a:lnTo>
                <a:lnTo>
                  <a:pt x="8" y="61"/>
                </a:lnTo>
                <a:lnTo>
                  <a:pt x="8" y="60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5" y="56"/>
                </a:lnTo>
                <a:lnTo>
                  <a:pt x="4" y="56"/>
                </a:lnTo>
                <a:lnTo>
                  <a:pt x="3" y="55"/>
                </a:lnTo>
                <a:lnTo>
                  <a:pt x="3" y="54"/>
                </a:lnTo>
                <a:lnTo>
                  <a:pt x="2" y="52"/>
                </a:lnTo>
                <a:lnTo>
                  <a:pt x="2" y="51"/>
                </a:lnTo>
                <a:lnTo>
                  <a:pt x="1" y="50"/>
                </a:lnTo>
                <a:lnTo>
                  <a:pt x="1" y="49"/>
                </a:lnTo>
                <a:lnTo>
                  <a:pt x="1" y="46"/>
                </a:lnTo>
                <a:lnTo>
                  <a:pt x="0" y="45"/>
                </a:lnTo>
                <a:lnTo>
                  <a:pt x="0" y="43"/>
                </a:lnTo>
                <a:lnTo>
                  <a:pt x="0" y="42"/>
                </a:lnTo>
                <a:lnTo>
                  <a:pt x="0" y="40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1" y="33"/>
                </a:lnTo>
                <a:lnTo>
                  <a:pt x="1" y="32"/>
                </a:lnTo>
                <a:lnTo>
                  <a:pt x="1" y="30"/>
                </a:lnTo>
                <a:lnTo>
                  <a:pt x="2" y="29"/>
                </a:lnTo>
                <a:lnTo>
                  <a:pt x="2" y="27"/>
                </a:lnTo>
                <a:lnTo>
                  <a:pt x="3" y="25"/>
                </a:lnTo>
                <a:lnTo>
                  <a:pt x="3" y="24"/>
                </a:lnTo>
                <a:lnTo>
                  <a:pt x="4" y="23"/>
                </a:lnTo>
                <a:lnTo>
                  <a:pt x="5" y="22"/>
                </a:lnTo>
                <a:lnTo>
                  <a:pt x="5" y="21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7"/>
                </a:lnTo>
                <a:lnTo>
                  <a:pt x="10" y="17"/>
                </a:lnTo>
                <a:lnTo>
                  <a:pt x="12" y="16"/>
                </a:lnTo>
                <a:lnTo>
                  <a:pt x="13" y="16"/>
                </a:lnTo>
                <a:lnTo>
                  <a:pt x="14" y="15"/>
                </a:lnTo>
                <a:lnTo>
                  <a:pt x="15" y="15"/>
                </a:lnTo>
                <a:lnTo>
                  <a:pt x="16" y="15"/>
                </a:lnTo>
                <a:lnTo>
                  <a:pt x="19" y="15"/>
                </a:lnTo>
                <a:lnTo>
                  <a:pt x="20" y="15"/>
                </a:lnTo>
                <a:lnTo>
                  <a:pt x="22" y="15"/>
                </a:lnTo>
                <a:lnTo>
                  <a:pt x="24" y="16"/>
                </a:lnTo>
                <a:lnTo>
                  <a:pt x="25" y="17"/>
                </a:lnTo>
                <a:lnTo>
                  <a:pt x="27" y="19"/>
                </a:lnTo>
                <a:lnTo>
                  <a:pt x="28" y="20"/>
                </a:lnTo>
                <a:lnTo>
                  <a:pt x="29" y="21"/>
                </a:lnTo>
                <a:lnTo>
                  <a:pt x="30" y="22"/>
                </a:lnTo>
                <a:lnTo>
                  <a:pt x="30" y="23"/>
                </a:lnTo>
                <a:lnTo>
                  <a:pt x="30" y="0"/>
                </a:lnTo>
                <a:lnTo>
                  <a:pt x="38" y="0"/>
                </a:lnTo>
                <a:lnTo>
                  <a:pt x="38" y="63"/>
                </a:lnTo>
                <a:lnTo>
                  <a:pt x="30" y="63"/>
                </a:lnTo>
                <a:close/>
                <a:moveTo>
                  <a:pt x="7" y="40"/>
                </a:moveTo>
                <a:lnTo>
                  <a:pt x="7" y="42"/>
                </a:lnTo>
                <a:lnTo>
                  <a:pt x="7" y="44"/>
                </a:lnTo>
                <a:lnTo>
                  <a:pt x="7" y="45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10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5"/>
                </a:lnTo>
                <a:lnTo>
                  <a:pt x="16" y="56"/>
                </a:lnTo>
                <a:lnTo>
                  <a:pt x="18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8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6"/>
                </a:lnTo>
                <a:lnTo>
                  <a:pt x="30" y="44"/>
                </a:lnTo>
                <a:lnTo>
                  <a:pt x="30" y="42"/>
                </a:lnTo>
                <a:lnTo>
                  <a:pt x="30" y="41"/>
                </a:lnTo>
                <a:lnTo>
                  <a:pt x="30" y="40"/>
                </a:lnTo>
                <a:lnTo>
                  <a:pt x="30" y="39"/>
                </a:lnTo>
                <a:lnTo>
                  <a:pt x="30" y="36"/>
                </a:lnTo>
                <a:lnTo>
                  <a:pt x="30" y="34"/>
                </a:lnTo>
                <a:lnTo>
                  <a:pt x="29" y="33"/>
                </a:lnTo>
                <a:lnTo>
                  <a:pt x="29" y="31"/>
                </a:lnTo>
                <a:lnTo>
                  <a:pt x="28" y="30"/>
                </a:lnTo>
                <a:lnTo>
                  <a:pt x="28" y="29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9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6" name="Freeform 2037"/>
          <p:cNvSpPr>
            <a:spLocks noChangeAspect="1"/>
          </p:cNvSpPr>
          <p:nvPr/>
        </p:nvSpPr>
        <p:spPr bwMode="auto">
          <a:xfrm>
            <a:off x="7256463" y="4221163"/>
            <a:ext cx="9525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7" name="Freeform 2038"/>
          <p:cNvSpPr>
            <a:spLocks noChangeAspect="1" noEditPoints="1"/>
          </p:cNvSpPr>
          <p:nvPr/>
        </p:nvSpPr>
        <p:spPr bwMode="auto">
          <a:xfrm>
            <a:off x="7269163" y="4221163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3" y="14"/>
                </a:lnTo>
                <a:lnTo>
                  <a:pt x="3" y="11"/>
                </a:lnTo>
                <a:lnTo>
                  <a:pt x="4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3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3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4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3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3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3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3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3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8" name="Freeform 2039"/>
          <p:cNvSpPr>
            <a:spLocks noChangeAspect="1"/>
          </p:cNvSpPr>
          <p:nvPr/>
        </p:nvSpPr>
        <p:spPr bwMode="auto">
          <a:xfrm>
            <a:off x="7185025" y="4257675"/>
            <a:ext cx="26988" cy="26988"/>
          </a:xfrm>
          <a:custGeom>
            <a:avLst/>
            <a:gdLst>
              <a:gd name="T0" fmla="*/ 2147483646 w 58"/>
              <a:gd name="T1" fmla="*/ 2147483646 h 64"/>
              <a:gd name="T2" fmla="*/ 0 w 58"/>
              <a:gd name="T3" fmla="*/ 0 h 64"/>
              <a:gd name="T4" fmla="*/ 2147483646 w 58"/>
              <a:gd name="T5" fmla="*/ 0 h 64"/>
              <a:gd name="T6" fmla="*/ 2147483646 w 58"/>
              <a:gd name="T7" fmla="*/ 2147483646 h 64"/>
              <a:gd name="T8" fmla="*/ 2147483646 w 58"/>
              <a:gd name="T9" fmla="*/ 2147483646 h 64"/>
              <a:gd name="T10" fmla="*/ 2147483646 w 58"/>
              <a:gd name="T11" fmla="*/ 2147483646 h 64"/>
              <a:gd name="T12" fmla="*/ 2147483646 w 58"/>
              <a:gd name="T13" fmla="*/ 2147483646 h 64"/>
              <a:gd name="T14" fmla="*/ 2147483646 w 58"/>
              <a:gd name="T15" fmla="*/ 2147483646 h 64"/>
              <a:gd name="T16" fmla="*/ 2147483646 w 58"/>
              <a:gd name="T17" fmla="*/ 2147483646 h 64"/>
              <a:gd name="T18" fmla="*/ 2147483646 w 58"/>
              <a:gd name="T19" fmla="*/ 2147483646 h 64"/>
              <a:gd name="T20" fmla="*/ 2147483646 w 58"/>
              <a:gd name="T21" fmla="*/ 2147483646 h 64"/>
              <a:gd name="T22" fmla="*/ 2147483646 w 58"/>
              <a:gd name="T23" fmla="*/ 2147483646 h 64"/>
              <a:gd name="T24" fmla="*/ 2147483646 w 58"/>
              <a:gd name="T25" fmla="*/ 2147483646 h 64"/>
              <a:gd name="T26" fmla="*/ 2147483646 w 58"/>
              <a:gd name="T27" fmla="*/ 0 h 64"/>
              <a:gd name="T28" fmla="*/ 2147483646 w 58"/>
              <a:gd name="T29" fmla="*/ 0 h 64"/>
              <a:gd name="T30" fmla="*/ 2147483646 w 58"/>
              <a:gd name="T31" fmla="*/ 2147483646 h 64"/>
              <a:gd name="T32" fmla="*/ 2147483646 w 58"/>
              <a:gd name="T33" fmla="*/ 2147483646 h 64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8"/>
              <a:gd name="T52" fmla="*/ 0 h 64"/>
              <a:gd name="T53" fmla="*/ 58 w 58"/>
              <a:gd name="T54" fmla="*/ 64 h 64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8" h="64">
                <a:moveTo>
                  <a:pt x="25" y="64"/>
                </a:moveTo>
                <a:lnTo>
                  <a:pt x="0" y="0"/>
                </a:lnTo>
                <a:lnTo>
                  <a:pt x="10" y="0"/>
                </a:lnTo>
                <a:lnTo>
                  <a:pt x="26" y="46"/>
                </a:lnTo>
                <a:lnTo>
                  <a:pt x="27" y="49"/>
                </a:lnTo>
                <a:lnTo>
                  <a:pt x="28" y="52"/>
                </a:lnTo>
                <a:lnTo>
                  <a:pt x="29" y="54"/>
                </a:lnTo>
                <a:lnTo>
                  <a:pt x="30" y="57"/>
                </a:lnTo>
                <a:lnTo>
                  <a:pt x="30" y="54"/>
                </a:lnTo>
                <a:lnTo>
                  <a:pt x="31" y="53"/>
                </a:lnTo>
                <a:lnTo>
                  <a:pt x="31" y="52"/>
                </a:lnTo>
                <a:lnTo>
                  <a:pt x="32" y="49"/>
                </a:lnTo>
                <a:lnTo>
                  <a:pt x="33" y="46"/>
                </a:lnTo>
                <a:lnTo>
                  <a:pt x="49" y="0"/>
                </a:lnTo>
                <a:lnTo>
                  <a:pt x="58" y="0"/>
                </a:lnTo>
                <a:lnTo>
                  <a:pt x="34" y="64"/>
                </a:lnTo>
                <a:lnTo>
                  <a:pt x="25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49" name="Freeform 2040"/>
          <p:cNvSpPr>
            <a:spLocks noChangeAspect="1" noEditPoints="1"/>
          </p:cNvSpPr>
          <p:nvPr/>
        </p:nvSpPr>
        <p:spPr bwMode="auto">
          <a:xfrm>
            <a:off x="7213600" y="4264025"/>
            <a:ext cx="17463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5"/>
                </a:lnTo>
                <a:lnTo>
                  <a:pt x="40" y="36"/>
                </a:lnTo>
                <a:lnTo>
                  <a:pt x="39" y="36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5"/>
                </a:lnTo>
                <a:lnTo>
                  <a:pt x="33" y="46"/>
                </a:lnTo>
                <a:lnTo>
                  <a:pt x="32" y="46"/>
                </a:lnTo>
                <a:lnTo>
                  <a:pt x="31" y="47"/>
                </a:lnTo>
                <a:lnTo>
                  <a:pt x="30" y="48"/>
                </a:lnTo>
                <a:lnTo>
                  <a:pt x="28" y="48"/>
                </a:lnTo>
                <a:lnTo>
                  <a:pt x="27" y="49"/>
                </a:lnTo>
                <a:lnTo>
                  <a:pt x="25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4" y="11"/>
                </a:lnTo>
                <a:lnTo>
                  <a:pt x="4" y="10"/>
                </a:lnTo>
                <a:lnTo>
                  <a:pt x="5" y="8"/>
                </a:lnTo>
                <a:lnTo>
                  <a:pt x="6" y="8"/>
                </a:lnTo>
                <a:lnTo>
                  <a:pt x="6" y="7"/>
                </a:lnTo>
                <a:lnTo>
                  <a:pt x="8" y="4"/>
                </a:lnTo>
                <a:lnTo>
                  <a:pt x="9" y="3"/>
                </a:lnTo>
                <a:lnTo>
                  <a:pt x="11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6"/>
                </a:lnTo>
                <a:lnTo>
                  <a:pt x="39" y="17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1"/>
                </a:lnTo>
                <a:lnTo>
                  <a:pt x="9" y="33"/>
                </a:lnTo>
                <a:lnTo>
                  <a:pt x="10" y="35"/>
                </a:lnTo>
                <a:lnTo>
                  <a:pt x="10" y="36"/>
                </a:lnTo>
                <a:lnTo>
                  <a:pt x="11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4" y="41"/>
                </a:lnTo>
                <a:lnTo>
                  <a:pt x="25" y="41"/>
                </a:lnTo>
                <a:lnTo>
                  <a:pt x="27" y="40"/>
                </a:lnTo>
                <a:lnTo>
                  <a:pt x="28" y="40"/>
                </a:lnTo>
                <a:lnTo>
                  <a:pt x="29" y="39"/>
                </a:lnTo>
                <a:lnTo>
                  <a:pt x="30" y="38"/>
                </a:lnTo>
                <a:lnTo>
                  <a:pt x="31" y="37"/>
                </a:lnTo>
                <a:lnTo>
                  <a:pt x="32" y="36"/>
                </a:lnTo>
                <a:lnTo>
                  <a:pt x="33" y="33"/>
                </a:lnTo>
                <a:close/>
                <a:moveTo>
                  <a:pt x="8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7"/>
                </a:lnTo>
                <a:lnTo>
                  <a:pt x="32" y="16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30" y="11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9" y="16"/>
                </a:lnTo>
                <a:lnTo>
                  <a:pt x="8" y="17"/>
                </a:lnTo>
                <a:lnTo>
                  <a:pt x="8" y="18"/>
                </a:lnTo>
                <a:lnTo>
                  <a:pt x="8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0" name="Rectangle 2041"/>
          <p:cNvSpPr>
            <a:spLocks noChangeAspect="1" noChangeArrowheads="1"/>
          </p:cNvSpPr>
          <p:nvPr/>
        </p:nvSpPr>
        <p:spPr bwMode="auto">
          <a:xfrm>
            <a:off x="7235825" y="4257675"/>
            <a:ext cx="1588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051" name="Freeform 2042"/>
          <p:cNvSpPr>
            <a:spLocks noChangeAspect="1"/>
          </p:cNvSpPr>
          <p:nvPr/>
        </p:nvSpPr>
        <p:spPr bwMode="auto">
          <a:xfrm>
            <a:off x="7242175" y="4257675"/>
            <a:ext cx="15875" cy="26988"/>
          </a:xfrm>
          <a:custGeom>
            <a:avLst/>
            <a:gdLst>
              <a:gd name="T0" fmla="*/ 0 w 36"/>
              <a:gd name="T1" fmla="*/ 0 h 64"/>
              <a:gd name="T2" fmla="*/ 2147483646 w 36"/>
              <a:gd name="T3" fmla="*/ 2147483646 h 64"/>
              <a:gd name="T4" fmla="*/ 2147483646 w 36"/>
              <a:gd name="T5" fmla="*/ 2147483646 h 64"/>
              <a:gd name="T6" fmla="*/ 2147483646 w 36"/>
              <a:gd name="T7" fmla="*/ 2147483646 h 64"/>
              <a:gd name="T8" fmla="*/ 2147483646 w 36"/>
              <a:gd name="T9" fmla="*/ 2147483646 h 64"/>
              <a:gd name="T10" fmla="*/ 2147483646 w 36"/>
              <a:gd name="T11" fmla="*/ 2147483646 h 64"/>
              <a:gd name="T12" fmla="*/ 2147483646 w 36"/>
              <a:gd name="T13" fmla="*/ 2147483646 h 64"/>
              <a:gd name="T14" fmla="*/ 2147483646 w 36"/>
              <a:gd name="T15" fmla="*/ 2147483646 h 64"/>
              <a:gd name="T16" fmla="*/ 2147483646 w 36"/>
              <a:gd name="T17" fmla="*/ 2147483646 h 64"/>
              <a:gd name="T18" fmla="*/ 2147483646 w 36"/>
              <a:gd name="T19" fmla="*/ 2147483646 h 64"/>
              <a:gd name="T20" fmla="*/ 2147483646 w 36"/>
              <a:gd name="T21" fmla="*/ 2147483646 h 64"/>
              <a:gd name="T22" fmla="*/ 2147483646 w 36"/>
              <a:gd name="T23" fmla="*/ 2147483646 h 64"/>
              <a:gd name="T24" fmla="*/ 2147483646 w 36"/>
              <a:gd name="T25" fmla="*/ 2147483646 h 64"/>
              <a:gd name="T26" fmla="*/ 2147483646 w 36"/>
              <a:gd name="T27" fmla="*/ 2147483646 h 64"/>
              <a:gd name="T28" fmla="*/ 2147483646 w 36"/>
              <a:gd name="T29" fmla="*/ 2147483646 h 64"/>
              <a:gd name="T30" fmla="*/ 2147483646 w 36"/>
              <a:gd name="T31" fmla="*/ 2147483646 h 64"/>
              <a:gd name="T32" fmla="*/ 2147483646 w 36"/>
              <a:gd name="T33" fmla="*/ 2147483646 h 64"/>
              <a:gd name="T34" fmla="*/ 2147483646 w 36"/>
              <a:gd name="T35" fmla="*/ 2147483646 h 64"/>
              <a:gd name="T36" fmla="*/ 2147483646 w 36"/>
              <a:gd name="T37" fmla="*/ 2147483646 h 64"/>
              <a:gd name="T38" fmla="*/ 2147483646 w 36"/>
              <a:gd name="T39" fmla="*/ 2147483646 h 64"/>
              <a:gd name="T40" fmla="*/ 2147483646 w 36"/>
              <a:gd name="T41" fmla="*/ 2147483646 h 64"/>
              <a:gd name="T42" fmla="*/ 2147483646 w 36"/>
              <a:gd name="T43" fmla="*/ 2147483646 h 64"/>
              <a:gd name="T44" fmla="*/ 2147483646 w 36"/>
              <a:gd name="T45" fmla="*/ 2147483646 h 64"/>
              <a:gd name="T46" fmla="*/ 2147483646 w 36"/>
              <a:gd name="T47" fmla="*/ 2147483646 h 64"/>
              <a:gd name="T48" fmla="*/ 2147483646 w 36"/>
              <a:gd name="T49" fmla="*/ 2147483646 h 64"/>
              <a:gd name="T50" fmla="*/ 2147483646 w 36"/>
              <a:gd name="T51" fmla="*/ 2147483646 h 64"/>
              <a:gd name="T52" fmla="*/ 2147483646 w 36"/>
              <a:gd name="T53" fmla="*/ 2147483646 h 64"/>
              <a:gd name="T54" fmla="*/ 2147483646 w 36"/>
              <a:gd name="T55" fmla="*/ 2147483646 h 64"/>
              <a:gd name="T56" fmla="*/ 2147483646 w 36"/>
              <a:gd name="T57" fmla="*/ 2147483646 h 64"/>
              <a:gd name="T58" fmla="*/ 2147483646 w 36"/>
              <a:gd name="T59" fmla="*/ 2147483646 h 64"/>
              <a:gd name="T60" fmla="*/ 2147483646 w 36"/>
              <a:gd name="T61" fmla="*/ 2147483646 h 64"/>
              <a:gd name="T62" fmla="*/ 2147483646 w 36"/>
              <a:gd name="T63" fmla="*/ 2147483646 h 64"/>
              <a:gd name="T64" fmla="*/ 2147483646 w 36"/>
              <a:gd name="T65" fmla="*/ 2147483646 h 64"/>
              <a:gd name="T66" fmla="*/ 2147483646 w 36"/>
              <a:gd name="T67" fmla="*/ 2147483646 h 64"/>
              <a:gd name="T68" fmla="*/ 2147483646 w 36"/>
              <a:gd name="T69" fmla="*/ 2147483646 h 64"/>
              <a:gd name="T70" fmla="*/ 2147483646 w 36"/>
              <a:gd name="T71" fmla="*/ 2147483646 h 64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w 36"/>
              <a:gd name="T109" fmla="*/ 0 h 64"/>
              <a:gd name="T110" fmla="*/ 36 w 36"/>
              <a:gd name="T111" fmla="*/ 64 h 64"/>
            </a:gdLst>
            <a:ahLst/>
            <a:cxnLst>
              <a:cxn ang="T72">
                <a:pos x="T0" y="T1"/>
              </a:cxn>
              <a:cxn ang="T73">
                <a:pos x="T2" y="T3"/>
              </a:cxn>
              <a:cxn ang="T74">
                <a:pos x="T4" y="T5"/>
              </a:cxn>
              <a:cxn ang="T75">
                <a:pos x="T6" y="T7"/>
              </a:cxn>
              <a:cxn ang="T76">
                <a:pos x="T8" y="T9"/>
              </a:cxn>
              <a:cxn ang="T77">
                <a:pos x="T10" y="T11"/>
              </a:cxn>
              <a:cxn ang="T78">
                <a:pos x="T12" y="T13"/>
              </a:cxn>
              <a:cxn ang="T79">
                <a:pos x="T14" y="T15"/>
              </a:cxn>
              <a:cxn ang="T80">
                <a:pos x="T16" y="T17"/>
              </a:cxn>
              <a:cxn ang="T81">
                <a:pos x="T18" y="T19"/>
              </a:cxn>
              <a:cxn ang="T82">
                <a:pos x="T20" y="T21"/>
              </a:cxn>
              <a:cxn ang="T83">
                <a:pos x="T22" y="T23"/>
              </a:cxn>
              <a:cxn ang="T84">
                <a:pos x="T24" y="T25"/>
              </a:cxn>
              <a:cxn ang="T85">
                <a:pos x="T26" y="T27"/>
              </a:cxn>
              <a:cxn ang="T86">
                <a:pos x="T28" y="T29"/>
              </a:cxn>
              <a:cxn ang="T87">
                <a:pos x="T30" y="T31"/>
              </a:cxn>
              <a:cxn ang="T88">
                <a:pos x="T32" y="T33"/>
              </a:cxn>
              <a:cxn ang="T89">
                <a:pos x="T34" y="T35"/>
              </a:cxn>
              <a:cxn ang="T90">
                <a:pos x="T36" y="T37"/>
              </a:cxn>
              <a:cxn ang="T91">
                <a:pos x="T38" y="T39"/>
              </a:cxn>
              <a:cxn ang="T92">
                <a:pos x="T40" y="T41"/>
              </a:cxn>
              <a:cxn ang="T93">
                <a:pos x="T42" y="T43"/>
              </a:cxn>
              <a:cxn ang="T94">
                <a:pos x="T44" y="T45"/>
              </a:cxn>
              <a:cxn ang="T95">
                <a:pos x="T46" y="T47"/>
              </a:cxn>
              <a:cxn ang="T96">
                <a:pos x="T48" y="T49"/>
              </a:cxn>
              <a:cxn ang="T97">
                <a:pos x="T50" y="T51"/>
              </a:cxn>
              <a:cxn ang="T98">
                <a:pos x="T52" y="T53"/>
              </a:cxn>
              <a:cxn ang="T99">
                <a:pos x="T54" y="T55"/>
              </a:cxn>
              <a:cxn ang="T100">
                <a:pos x="T56" y="T57"/>
              </a:cxn>
              <a:cxn ang="T101">
                <a:pos x="T58" y="T59"/>
              </a:cxn>
              <a:cxn ang="T102">
                <a:pos x="T60" y="T61"/>
              </a:cxn>
              <a:cxn ang="T103">
                <a:pos x="T62" y="T63"/>
              </a:cxn>
              <a:cxn ang="T104">
                <a:pos x="T64" y="T65"/>
              </a:cxn>
              <a:cxn ang="T105">
                <a:pos x="T66" y="T67"/>
              </a:cxn>
              <a:cxn ang="T106">
                <a:pos x="T68" y="T69"/>
              </a:cxn>
              <a:cxn ang="T107">
                <a:pos x="T70" y="T71"/>
              </a:cxn>
            </a:cxnLst>
            <a:rect l="T108" t="T109" r="T110" b="T111"/>
            <a:pathLst>
              <a:path w="36" h="64">
                <a:moveTo>
                  <a:pt x="0" y="64"/>
                </a:moveTo>
                <a:lnTo>
                  <a:pt x="0" y="0"/>
                </a:lnTo>
                <a:lnTo>
                  <a:pt x="8" y="0"/>
                </a:lnTo>
                <a:lnTo>
                  <a:pt x="8" y="24"/>
                </a:lnTo>
                <a:lnTo>
                  <a:pt x="9" y="23"/>
                </a:lnTo>
                <a:lnTo>
                  <a:pt x="9" y="22"/>
                </a:lnTo>
                <a:lnTo>
                  <a:pt x="11" y="20"/>
                </a:lnTo>
                <a:lnTo>
                  <a:pt x="12" y="19"/>
                </a:lnTo>
                <a:lnTo>
                  <a:pt x="13" y="18"/>
                </a:lnTo>
                <a:lnTo>
                  <a:pt x="14" y="18"/>
                </a:lnTo>
                <a:lnTo>
                  <a:pt x="15" y="17"/>
                </a:lnTo>
                <a:lnTo>
                  <a:pt x="17" y="16"/>
                </a:lnTo>
                <a:lnTo>
                  <a:pt x="18" y="16"/>
                </a:lnTo>
                <a:lnTo>
                  <a:pt x="19" y="16"/>
                </a:lnTo>
                <a:lnTo>
                  <a:pt x="22" y="16"/>
                </a:lnTo>
                <a:lnTo>
                  <a:pt x="24" y="16"/>
                </a:lnTo>
                <a:lnTo>
                  <a:pt x="25" y="16"/>
                </a:lnTo>
                <a:lnTo>
                  <a:pt x="26" y="16"/>
                </a:lnTo>
                <a:lnTo>
                  <a:pt x="27" y="17"/>
                </a:lnTo>
                <a:lnTo>
                  <a:pt x="28" y="17"/>
                </a:lnTo>
                <a:lnTo>
                  <a:pt x="29" y="17"/>
                </a:lnTo>
                <a:lnTo>
                  <a:pt x="30" y="18"/>
                </a:lnTo>
                <a:lnTo>
                  <a:pt x="31" y="19"/>
                </a:lnTo>
                <a:lnTo>
                  <a:pt x="32" y="19"/>
                </a:lnTo>
                <a:lnTo>
                  <a:pt x="33" y="20"/>
                </a:lnTo>
                <a:lnTo>
                  <a:pt x="34" y="22"/>
                </a:lnTo>
                <a:lnTo>
                  <a:pt x="34" y="23"/>
                </a:lnTo>
                <a:lnTo>
                  <a:pt x="35" y="24"/>
                </a:lnTo>
                <a:lnTo>
                  <a:pt x="35" y="26"/>
                </a:lnTo>
                <a:lnTo>
                  <a:pt x="35" y="27"/>
                </a:lnTo>
                <a:lnTo>
                  <a:pt x="36" y="28"/>
                </a:lnTo>
                <a:lnTo>
                  <a:pt x="36" y="29"/>
                </a:lnTo>
                <a:lnTo>
                  <a:pt x="36" y="30"/>
                </a:lnTo>
                <a:lnTo>
                  <a:pt x="36" y="34"/>
                </a:lnTo>
                <a:lnTo>
                  <a:pt x="36" y="64"/>
                </a:lnTo>
                <a:lnTo>
                  <a:pt x="29" y="64"/>
                </a:lnTo>
                <a:lnTo>
                  <a:pt x="29" y="35"/>
                </a:lnTo>
                <a:lnTo>
                  <a:pt x="29" y="34"/>
                </a:lnTo>
                <a:lnTo>
                  <a:pt x="29" y="33"/>
                </a:lnTo>
                <a:lnTo>
                  <a:pt x="29" y="30"/>
                </a:lnTo>
                <a:lnTo>
                  <a:pt x="28" y="29"/>
                </a:lnTo>
                <a:lnTo>
                  <a:pt x="28" y="28"/>
                </a:lnTo>
                <a:lnTo>
                  <a:pt x="27" y="27"/>
                </a:lnTo>
                <a:lnTo>
                  <a:pt x="27" y="26"/>
                </a:lnTo>
                <a:lnTo>
                  <a:pt x="26" y="26"/>
                </a:lnTo>
                <a:lnTo>
                  <a:pt x="25" y="25"/>
                </a:lnTo>
                <a:lnTo>
                  <a:pt x="24" y="25"/>
                </a:lnTo>
                <a:lnTo>
                  <a:pt x="23" y="24"/>
                </a:lnTo>
                <a:lnTo>
                  <a:pt x="22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6" y="24"/>
                </a:lnTo>
                <a:lnTo>
                  <a:pt x="15" y="25"/>
                </a:lnTo>
                <a:lnTo>
                  <a:pt x="13" y="26"/>
                </a:lnTo>
                <a:lnTo>
                  <a:pt x="12" y="26"/>
                </a:lnTo>
                <a:lnTo>
                  <a:pt x="11" y="27"/>
                </a:lnTo>
                <a:lnTo>
                  <a:pt x="10" y="29"/>
                </a:lnTo>
                <a:lnTo>
                  <a:pt x="9" y="30"/>
                </a:lnTo>
                <a:lnTo>
                  <a:pt x="9" y="32"/>
                </a:lnTo>
                <a:lnTo>
                  <a:pt x="8" y="34"/>
                </a:lnTo>
                <a:lnTo>
                  <a:pt x="8" y="35"/>
                </a:lnTo>
                <a:lnTo>
                  <a:pt x="8" y="36"/>
                </a:lnTo>
                <a:lnTo>
                  <a:pt x="8" y="37"/>
                </a:lnTo>
                <a:lnTo>
                  <a:pt x="8" y="39"/>
                </a:lnTo>
                <a:lnTo>
                  <a:pt x="8" y="64"/>
                </a:lnTo>
                <a:lnTo>
                  <a:pt x="0" y="6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2" name="Freeform 2043"/>
          <p:cNvSpPr>
            <a:spLocks noChangeAspect="1" noEditPoints="1"/>
          </p:cNvSpPr>
          <p:nvPr/>
        </p:nvSpPr>
        <p:spPr bwMode="auto">
          <a:xfrm>
            <a:off x="7261225" y="4264025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4"/>
                </a:lnTo>
                <a:lnTo>
                  <a:pt x="34" y="7"/>
                </a:lnTo>
                <a:lnTo>
                  <a:pt x="35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5" y="40"/>
                </a:lnTo>
                <a:lnTo>
                  <a:pt x="35" y="41"/>
                </a:lnTo>
                <a:lnTo>
                  <a:pt x="34" y="42"/>
                </a:lnTo>
                <a:lnTo>
                  <a:pt x="33" y="43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3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4"/>
                </a:lnTo>
                <a:lnTo>
                  <a:pt x="32" y="23"/>
                </a:lnTo>
                <a:lnTo>
                  <a:pt x="32" y="22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4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9" y="14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3" name="Freeform 2044"/>
          <p:cNvSpPr>
            <a:spLocks noChangeAspect="1" noEditPoints="1"/>
          </p:cNvSpPr>
          <p:nvPr/>
        </p:nvSpPr>
        <p:spPr bwMode="auto">
          <a:xfrm>
            <a:off x="7566025" y="4125913"/>
            <a:ext cx="20638" cy="25400"/>
          </a:xfrm>
          <a:custGeom>
            <a:avLst/>
            <a:gdLst>
              <a:gd name="T0" fmla="*/ 2147483646 w 46"/>
              <a:gd name="T1" fmla="*/ 0 h 63"/>
              <a:gd name="T2" fmla="*/ 2147483646 w 46"/>
              <a:gd name="T3" fmla="*/ 0 h 63"/>
              <a:gd name="T4" fmla="*/ 2147483646 w 46"/>
              <a:gd name="T5" fmla="*/ 2147483646 h 63"/>
              <a:gd name="T6" fmla="*/ 2147483646 w 46"/>
              <a:gd name="T7" fmla="*/ 2147483646 h 63"/>
              <a:gd name="T8" fmla="*/ 2147483646 w 46"/>
              <a:gd name="T9" fmla="*/ 2147483646 h 63"/>
              <a:gd name="T10" fmla="*/ 2147483646 w 46"/>
              <a:gd name="T11" fmla="*/ 2147483646 h 63"/>
              <a:gd name="T12" fmla="*/ 2147483646 w 46"/>
              <a:gd name="T13" fmla="*/ 2147483646 h 63"/>
              <a:gd name="T14" fmla="*/ 2147483646 w 46"/>
              <a:gd name="T15" fmla="*/ 2147483646 h 63"/>
              <a:gd name="T16" fmla="*/ 2147483646 w 46"/>
              <a:gd name="T17" fmla="*/ 2147483646 h 63"/>
              <a:gd name="T18" fmla="*/ 2147483646 w 46"/>
              <a:gd name="T19" fmla="*/ 2147483646 h 63"/>
              <a:gd name="T20" fmla="*/ 2147483646 w 46"/>
              <a:gd name="T21" fmla="*/ 2147483646 h 63"/>
              <a:gd name="T22" fmla="*/ 2147483646 w 46"/>
              <a:gd name="T23" fmla="*/ 2147483646 h 63"/>
              <a:gd name="T24" fmla="*/ 2147483646 w 46"/>
              <a:gd name="T25" fmla="*/ 2147483646 h 63"/>
              <a:gd name="T26" fmla="*/ 2147483646 w 46"/>
              <a:gd name="T27" fmla="*/ 2147483646 h 63"/>
              <a:gd name="T28" fmla="*/ 2147483646 w 46"/>
              <a:gd name="T29" fmla="*/ 2147483646 h 63"/>
              <a:gd name="T30" fmla="*/ 2147483646 w 46"/>
              <a:gd name="T31" fmla="*/ 2147483646 h 63"/>
              <a:gd name="T32" fmla="*/ 2147483646 w 46"/>
              <a:gd name="T33" fmla="*/ 2147483646 h 63"/>
              <a:gd name="T34" fmla="*/ 2147483646 w 46"/>
              <a:gd name="T35" fmla="*/ 2147483646 h 63"/>
              <a:gd name="T36" fmla="*/ 2147483646 w 46"/>
              <a:gd name="T37" fmla="*/ 2147483646 h 63"/>
              <a:gd name="T38" fmla="*/ 2147483646 w 46"/>
              <a:gd name="T39" fmla="*/ 2147483646 h 63"/>
              <a:gd name="T40" fmla="*/ 2147483646 w 46"/>
              <a:gd name="T41" fmla="*/ 2147483646 h 63"/>
              <a:gd name="T42" fmla="*/ 2147483646 w 46"/>
              <a:gd name="T43" fmla="*/ 2147483646 h 63"/>
              <a:gd name="T44" fmla="*/ 2147483646 w 46"/>
              <a:gd name="T45" fmla="*/ 2147483646 h 63"/>
              <a:gd name="T46" fmla="*/ 2147483646 w 46"/>
              <a:gd name="T47" fmla="*/ 2147483646 h 63"/>
              <a:gd name="T48" fmla="*/ 2147483646 w 46"/>
              <a:gd name="T49" fmla="*/ 2147483646 h 63"/>
              <a:gd name="T50" fmla="*/ 2147483646 w 46"/>
              <a:gd name="T51" fmla="*/ 2147483646 h 63"/>
              <a:gd name="T52" fmla="*/ 2147483646 w 46"/>
              <a:gd name="T53" fmla="*/ 2147483646 h 63"/>
              <a:gd name="T54" fmla="*/ 2147483646 w 46"/>
              <a:gd name="T55" fmla="*/ 2147483646 h 63"/>
              <a:gd name="T56" fmla="*/ 2147483646 w 46"/>
              <a:gd name="T57" fmla="*/ 2147483646 h 63"/>
              <a:gd name="T58" fmla="*/ 2147483646 w 46"/>
              <a:gd name="T59" fmla="*/ 2147483646 h 63"/>
              <a:gd name="T60" fmla="*/ 2147483646 w 46"/>
              <a:gd name="T61" fmla="*/ 2147483646 h 63"/>
              <a:gd name="T62" fmla="*/ 2147483646 w 46"/>
              <a:gd name="T63" fmla="*/ 2147483646 h 63"/>
              <a:gd name="T64" fmla="*/ 2147483646 w 46"/>
              <a:gd name="T65" fmla="*/ 2147483646 h 63"/>
              <a:gd name="T66" fmla="*/ 2147483646 w 46"/>
              <a:gd name="T67" fmla="*/ 2147483646 h 63"/>
              <a:gd name="T68" fmla="*/ 2147483646 w 46"/>
              <a:gd name="T69" fmla="*/ 2147483646 h 63"/>
              <a:gd name="T70" fmla="*/ 2147483646 w 46"/>
              <a:gd name="T71" fmla="*/ 2147483646 h 63"/>
              <a:gd name="T72" fmla="*/ 2147483646 w 46"/>
              <a:gd name="T73" fmla="*/ 2147483646 h 63"/>
              <a:gd name="T74" fmla="*/ 2147483646 w 46"/>
              <a:gd name="T75" fmla="*/ 2147483646 h 63"/>
              <a:gd name="T76" fmla="*/ 2147483646 w 46"/>
              <a:gd name="T77" fmla="*/ 2147483646 h 63"/>
              <a:gd name="T78" fmla="*/ 2147483646 w 46"/>
              <a:gd name="T79" fmla="*/ 2147483646 h 63"/>
              <a:gd name="T80" fmla="*/ 2147483646 w 46"/>
              <a:gd name="T81" fmla="*/ 2147483646 h 63"/>
              <a:gd name="T82" fmla="*/ 2147483646 w 46"/>
              <a:gd name="T83" fmla="*/ 2147483646 h 63"/>
              <a:gd name="T84" fmla="*/ 2147483646 w 46"/>
              <a:gd name="T85" fmla="*/ 2147483646 h 63"/>
              <a:gd name="T86" fmla="*/ 2147483646 w 46"/>
              <a:gd name="T87" fmla="*/ 2147483646 h 63"/>
              <a:gd name="T88" fmla="*/ 2147483646 w 46"/>
              <a:gd name="T89" fmla="*/ 2147483646 h 63"/>
              <a:gd name="T90" fmla="*/ 2147483646 w 46"/>
              <a:gd name="T91" fmla="*/ 2147483646 h 63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w 46"/>
              <a:gd name="T139" fmla="*/ 0 h 63"/>
              <a:gd name="T140" fmla="*/ 46 w 46"/>
              <a:gd name="T141" fmla="*/ 63 h 63"/>
            </a:gdLst>
            <a:ahLst/>
            <a:cxnLst>
              <a:cxn ang="T92">
                <a:pos x="T0" y="T1"/>
              </a:cxn>
              <a:cxn ang="T93">
                <a:pos x="T2" y="T3"/>
              </a:cxn>
              <a:cxn ang="T94">
                <a:pos x="T4" y="T5"/>
              </a:cxn>
              <a:cxn ang="T95">
                <a:pos x="T6" y="T7"/>
              </a:cxn>
              <a:cxn ang="T96">
                <a:pos x="T8" y="T9"/>
              </a:cxn>
              <a:cxn ang="T97">
                <a:pos x="T10" y="T11"/>
              </a:cxn>
              <a:cxn ang="T98">
                <a:pos x="T12" y="T13"/>
              </a:cxn>
              <a:cxn ang="T99">
                <a:pos x="T14" y="T15"/>
              </a:cxn>
              <a:cxn ang="T100">
                <a:pos x="T16" y="T17"/>
              </a:cxn>
              <a:cxn ang="T101">
                <a:pos x="T18" y="T19"/>
              </a:cxn>
              <a:cxn ang="T102">
                <a:pos x="T20" y="T21"/>
              </a:cxn>
              <a:cxn ang="T103">
                <a:pos x="T22" y="T23"/>
              </a:cxn>
              <a:cxn ang="T104">
                <a:pos x="T24" y="T25"/>
              </a:cxn>
              <a:cxn ang="T105">
                <a:pos x="T26" y="T27"/>
              </a:cxn>
              <a:cxn ang="T106">
                <a:pos x="T28" y="T29"/>
              </a:cxn>
              <a:cxn ang="T107">
                <a:pos x="T30" y="T31"/>
              </a:cxn>
              <a:cxn ang="T108">
                <a:pos x="T32" y="T33"/>
              </a:cxn>
              <a:cxn ang="T109">
                <a:pos x="T34" y="T35"/>
              </a:cxn>
              <a:cxn ang="T110">
                <a:pos x="T36" y="T37"/>
              </a:cxn>
              <a:cxn ang="T111">
                <a:pos x="T38" y="T39"/>
              </a:cxn>
              <a:cxn ang="T112">
                <a:pos x="T40" y="T41"/>
              </a:cxn>
              <a:cxn ang="T113">
                <a:pos x="T42" y="T43"/>
              </a:cxn>
              <a:cxn ang="T114">
                <a:pos x="T44" y="T45"/>
              </a:cxn>
              <a:cxn ang="T115">
                <a:pos x="T46" y="T47"/>
              </a:cxn>
              <a:cxn ang="T116">
                <a:pos x="T48" y="T49"/>
              </a:cxn>
              <a:cxn ang="T117">
                <a:pos x="T50" y="T51"/>
              </a:cxn>
              <a:cxn ang="T118">
                <a:pos x="T52" y="T53"/>
              </a:cxn>
              <a:cxn ang="T119">
                <a:pos x="T54" y="T55"/>
              </a:cxn>
              <a:cxn ang="T120">
                <a:pos x="T56" y="T57"/>
              </a:cxn>
              <a:cxn ang="T121">
                <a:pos x="T58" y="T59"/>
              </a:cxn>
              <a:cxn ang="T122">
                <a:pos x="T60" y="T61"/>
              </a:cxn>
              <a:cxn ang="T123">
                <a:pos x="T62" y="T63"/>
              </a:cxn>
              <a:cxn ang="T124">
                <a:pos x="T64" y="T65"/>
              </a:cxn>
              <a:cxn ang="T125">
                <a:pos x="T66" y="T67"/>
              </a:cxn>
              <a:cxn ang="T126">
                <a:pos x="T68" y="T69"/>
              </a:cxn>
              <a:cxn ang="T127">
                <a:pos x="T70" y="T71"/>
              </a:cxn>
              <a:cxn ang="T128">
                <a:pos x="T72" y="T73"/>
              </a:cxn>
              <a:cxn ang="T129">
                <a:pos x="T74" y="T75"/>
              </a:cxn>
              <a:cxn ang="T130">
                <a:pos x="T76" y="T77"/>
              </a:cxn>
              <a:cxn ang="T131">
                <a:pos x="T78" y="T79"/>
              </a:cxn>
              <a:cxn ang="T132">
                <a:pos x="T80" y="T81"/>
              </a:cxn>
              <a:cxn ang="T133">
                <a:pos x="T82" y="T83"/>
              </a:cxn>
              <a:cxn ang="T134">
                <a:pos x="T84" y="T85"/>
              </a:cxn>
              <a:cxn ang="T135">
                <a:pos x="T86" y="T87"/>
              </a:cxn>
              <a:cxn ang="T136">
                <a:pos x="T88" y="T89"/>
              </a:cxn>
              <a:cxn ang="T137">
                <a:pos x="T90" y="T91"/>
              </a:cxn>
            </a:cxnLst>
            <a:rect l="T138" t="T139" r="T140" b="T141"/>
            <a:pathLst>
              <a:path w="46" h="63">
                <a:moveTo>
                  <a:pt x="0" y="63"/>
                </a:moveTo>
                <a:lnTo>
                  <a:pt x="0" y="0"/>
                </a:lnTo>
                <a:lnTo>
                  <a:pt x="24" y="0"/>
                </a:lnTo>
                <a:lnTo>
                  <a:pt x="27" y="0"/>
                </a:lnTo>
                <a:lnTo>
                  <a:pt x="28" y="0"/>
                </a:lnTo>
                <a:lnTo>
                  <a:pt x="30" y="0"/>
                </a:lnTo>
                <a:lnTo>
                  <a:pt x="31" y="1"/>
                </a:lnTo>
                <a:lnTo>
                  <a:pt x="32" y="1"/>
                </a:lnTo>
                <a:lnTo>
                  <a:pt x="33" y="1"/>
                </a:lnTo>
                <a:lnTo>
                  <a:pt x="34" y="2"/>
                </a:lnTo>
                <a:lnTo>
                  <a:pt x="35" y="2"/>
                </a:lnTo>
                <a:lnTo>
                  <a:pt x="36" y="3"/>
                </a:lnTo>
                <a:lnTo>
                  <a:pt x="37" y="3"/>
                </a:lnTo>
                <a:lnTo>
                  <a:pt x="38" y="4"/>
                </a:lnTo>
                <a:lnTo>
                  <a:pt x="39" y="6"/>
                </a:lnTo>
                <a:lnTo>
                  <a:pt x="40" y="7"/>
                </a:lnTo>
                <a:lnTo>
                  <a:pt x="41" y="8"/>
                </a:lnTo>
                <a:lnTo>
                  <a:pt x="43" y="10"/>
                </a:lnTo>
                <a:lnTo>
                  <a:pt x="43" y="12"/>
                </a:lnTo>
                <a:lnTo>
                  <a:pt x="44" y="14"/>
                </a:lnTo>
                <a:lnTo>
                  <a:pt x="44" y="17"/>
                </a:lnTo>
                <a:lnTo>
                  <a:pt x="44" y="18"/>
                </a:lnTo>
                <a:lnTo>
                  <a:pt x="44" y="19"/>
                </a:lnTo>
                <a:lnTo>
                  <a:pt x="43" y="20"/>
                </a:lnTo>
                <a:lnTo>
                  <a:pt x="43" y="22"/>
                </a:lnTo>
                <a:lnTo>
                  <a:pt x="41" y="24"/>
                </a:lnTo>
                <a:lnTo>
                  <a:pt x="40" y="26"/>
                </a:lnTo>
                <a:lnTo>
                  <a:pt x="38" y="28"/>
                </a:lnTo>
                <a:lnTo>
                  <a:pt x="37" y="28"/>
                </a:lnTo>
                <a:lnTo>
                  <a:pt x="36" y="29"/>
                </a:lnTo>
                <a:lnTo>
                  <a:pt x="34" y="30"/>
                </a:lnTo>
                <a:lnTo>
                  <a:pt x="36" y="30"/>
                </a:lnTo>
                <a:lnTo>
                  <a:pt x="37" y="31"/>
                </a:lnTo>
                <a:lnTo>
                  <a:pt x="38" y="31"/>
                </a:lnTo>
                <a:lnTo>
                  <a:pt x="39" y="32"/>
                </a:lnTo>
                <a:lnTo>
                  <a:pt x="40" y="33"/>
                </a:lnTo>
                <a:lnTo>
                  <a:pt x="41" y="33"/>
                </a:lnTo>
                <a:lnTo>
                  <a:pt x="43" y="34"/>
                </a:lnTo>
                <a:lnTo>
                  <a:pt x="43" y="36"/>
                </a:lnTo>
                <a:lnTo>
                  <a:pt x="44" y="38"/>
                </a:lnTo>
                <a:lnTo>
                  <a:pt x="45" y="39"/>
                </a:lnTo>
                <a:lnTo>
                  <a:pt x="45" y="40"/>
                </a:lnTo>
                <a:lnTo>
                  <a:pt x="46" y="41"/>
                </a:lnTo>
                <a:lnTo>
                  <a:pt x="46" y="42"/>
                </a:lnTo>
                <a:lnTo>
                  <a:pt x="46" y="43"/>
                </a:lnTo>
                <a:lnTo>
                  <a:pt x="46" y="46"/>
                </a:lnTo>
                <a:lnTo>
                  <a:pt x="46" y="48"/>
                </a:lnTo>
                <a:lnTo>
                  <a:pt x="46" y="49"/>
                </a:lnTo>
                <a:lnTo>
                  <a:pt x="45" y="51"/>
                </a:lnTo>
                <a:lnTo>
                  <a:pt x="45" y="52"/>
                </a:lnTo>
                <a:lnTo>
                  <a:pt x="44" y="53"/>
                </a:lnTo>
                <a:lnTo>
                  <a:pt x="43" y="56"/>
                </a:lnTo>
                <a:lnTo>
                  <a:pt x="41" y="57"/>
                </a:lnTo>
                <a:lnTo>
                  <a:pt x="40" y="58"/>
                </a:lnTo>
                <a:lnTo>
                  <a:pt x="39" y="59"/>
                </a:lnTo>
                <a:lnTo>
                  <a:pt x="38" y="60"/>
                </a:lnTo>
                <a:lnTo>
                  <a:pt x="37" y="61"/>
                </a:lnTo>
                <a:lnTo>
                  <a:pt x="36" y="61"/>
                </a:lnTo>
                <a:lnTo>
                  <a:pt x="35" y="62"/>
                </a:lnTo>
                <a:lnTo>
                  <a:pt x="34" y="62"/>
                </a:lnTo>
                <a:lnTo>
                  <a:pt x="33" y="62"/>
                </a:lnTo>
                <a:lnTo>
                  <a:pt x="31" y="62"/>
                </a:lnTo>
                <a:lnTo>
                  <a:pt x="30" y="63"/>
                </a:lnTo>
                <a:lnTo>
                  <a:pt x="29" y="63"/>
                </a:lnTo>
                <a:lnTo>
                  <a:pt x="26" y="63"/>
                </a:lnTo>
                <a:lnTo>
                  <a:pt x="24" y="63"/>
                </a:lnTo>
                <a:lnTo>
                  <a:pt x="0" y="63"/>
                </a:lnTo>
                <a:close/>
                <a:moveTo>
                  <a:pt x="9" y="27"/>
                </a:moveTo>
                <a:lnTo>
                  <a:pt x="21" y="27"/>
                </a:lnTo>
                <a:lnTo>
                  <a:pt x="23" y="27"/>
                </a:lnTo>
                <a:lnTo>
                  <a:pt x="24" y="27"/>
                </a:lnTo>
                <a:lnTo>
                  <a:pt x="26" y="27"/>
                </a:lnTo>
                <a:lnTo>
                  <a:pt x="28" y="27"/>
                </a:lnTo>
                <a:lnTo>
                  <a:pt x="29" y="26"/>
                </a:lnTo>
                <a:lnTo>
                  <a:pt x="31" y="26"/>
                </a:lnTo>
                <a:lnTo>
                  <a:pt x="32" y="24"/>
                </a:lnTo>
                <a:lnTo>
                  <a:pt x="33" y="23"/>
                </a:lnTo>
                <a:lnTo>
                  <a:pt x="34" y="23"/>
                </a:lnTo>
                <a:lnTo>
                  <a:pt x="34" y="22"/>
                </a:lnTo>
                <a:lnTo>
                  <a:pt x="35" y="20"/>
                </a:lnTo>
                <a:lnTo>
                  <a:pt x="35" y="19"/>
                </a:lnTo>
                <a:lnTo>
                  <a:pt x="35" y="18"/>
                </a:lnTo>
                <a:lnTo>
                  <a:pt x="35" y="16"/>
                </a:lnTo>
                <a:lnTo>
                  <a:pt x="35" y="14"/>
                </a:lnTo>
                <a:lnTo>
                  <a:pt x="34" y="13"/>
                </a:lnTo>
                <a:lnTo>
                  <a:pt x="34" y="12"/>
                </a:lnTo>
                <a:lnTo>
                  <a:pt x="33" y="11"/>
                </a:lnTo>
                <a:lnTo>
                  <a:pt x="32" y="10"/>
                </a:lnTo>
                <a:lnTo>
                  <a:pt x="31" y="9"/>
                </a:lnTo>
                <a:lnTo>
                  <a:pt x="30" y="9"/>
                </a:lnTo>
                <a:lnTo>
                  <a:pt x="28" y="8"/>
                </a:lnTo>
                <a:lnTo>
                  <a:pt x="27" y="8"/>
                </a:lnTo>
                <a:lnTo>
                  <a:pt x="26" y="8"/>
                </a:lnTo>
                <a:lnTo>
                  <a:pt x="24" y="8"/>
                </a:lnTo>
                <a:lnTo>
                  <a:pt x="23" y="8"/>
                </a:lnTo>
                <a:lnTo>
                  <a:pt x="20" y="8"/>
                </a:lnTo>
                <a:lnTo>
                  <a:pt x="9" y="8"/>
                </a:lnTo>
                <a:lnTo>
                  <a:pt x="9" y="27"/>
                </a:lnTo>
                <a:close/>
                <a:moveTo>
                  <a:pt x="9" y="56"/>
                </a:moveTo>
                <a:lnTo>
                  <a:pt x="24" y="56"/>
                </a:lnTo>
                <a:lnTo>
                  <a:pt x="25" y="56"/>
                </a:lnTo>
                <a:lnTo>
                  <a:pt x="27" y="56"/>
                </a:lnTo>
                <a:lnTo>
                  <a:pt x="28" y="56"/>
                </a:lnTo>
                <a:lnTo>
                  <a:pt x="29" y="56"/>
                </a:lnTo>
                <a:lnTo>
                  <a:pt x="30" y="55"/>
                </a:lnTo>
                <a:lnTo>
                  <a:pt x="31" y="55"/>
                </a:lnTo>
                <a:lnTo>
                  <a:pt x="32" y="55"/>
                </a:lnTo>
                <a:lnTo>
                  <a:pt x="33" y="53"/>
                </a:lnTo>
                <a:lnTo>
                  <a:pt x="34" y="53"/>
                </a:lnTo>
                <a:lnTo>
                  <a:pt x="35" y="52"/>
                </a:lnTo>
                <a:lnTo>
                  <a:pt x="35" y="51"/>
                </a:lnTo>
                <a:lnTo>
                  <a:pt x="36" y="50"/>
                </a:lnTo>
                <a:lnTo>
                  <a:pt x="36" y="49"/>
                </a:lnTo>
                <a:lnTo>
                  <a:pt x="37" y="48"/>
                </a:lnTo>
                <a:lnTo>
                  <a:pt x="37" y="47"/>
                </a:lnTo>
                <a:lnTo>
                  <a:pt x="37" y="46"/>
                </a:lnTo>
                <a:lnTo>
                  <a:pt x="37" y="43"/>
                </a:lnTo>
                <a:lnTo>
                  <a:pt x="37" y="42"/>
                </a:lnTo>
                <a:lnTo>
                  <a:pt x="36" y="41"/>
                </a:lnTo>
                <a:lnTo>
                  <a:pt x="36" y="40"/>
                </a:lnTo>
                <a:lnTo>
                  <a:pt x="36" y="39"/>
                </a:lnTo>
                <a:lnTo>
                  <a:pt x="35" y="39"/>
                </a:lnTo>
                <a:lnTo>
                  <a:pt x="35" y="38"/>
                </a:lnTo>
                <a:lnTo>
                  <a:pt x="34" y="37"/>
                </a:lnTo>
                <a:lnTo>
                  <a:pt x="33" y="37"/>
                </a:lnTo>
                <a:lnTo>
                  <a:pt x="33" y="36"/>
                </a:lnTo>
                <a:lnTo>
                  <a:pt x="31" y="36"/>
                </a:lnTo>
                <a:lnTo>
                  <a:pt x="30" y="36"/>
                </a:lnTo>
                <a:lnTo>
                  <a:pt x="29" y="34"/>
                </a:lnTo>
                <a:lnTo>
                  <a:pt x="28" y="34"/>
                </a:lnTo>
                <a:lnTo>
                  <a:pt x="26" y="34"/>
                </a:lnTo>
                <a:lnTo>
                  <a:pt x="24" y="34"/>
                </a:lnTo>
                <a:lnTo>
                  <a:pt x="23" y="34"/>
                </a:lnTo>
                <a:lnTo>
                  <a:pt x="9" y="34"/>
                </a:lnTo>
                <a:lnTo>
                  <a:pt x="9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4" name="Freeform 2045"/>
          <p:cNvSpPr>
            <a:spLocks noChangeAspect="1" noEditPoints="1"/>
          </p:cNvSpPr>
          <p:nvPr/>
        </p:nvSpPr>
        <p:spPr bwMode="auto">
          <a:xfrm>
            <a:off x="7589838" y="41322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10" y="22"/>
                </a:lnTo>
                <a:lnTo>
                  <a:pt x="11" y="22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1" y="17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2"/>
                </a:lnTo>
                <a:lnTo>
                  <a:pt x="30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8" y="7"/>
                </a:lnTo>
                <a:lnTo>
                  <a:pt x="17" y="7"/>
                </a:lnTo>
                <a:lnTo>
                  <a:pt x="16" y="7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2"/>
                </a:lnTo>
                <a:lnTo>
                  <a:pt x="10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10" y="2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30" y="1"/>
                </a:lnTo>
                <a:lnTo>
                  <a:pt x="31" y="1"/>
                </a:lnTo>
                <a:lnTo>
                  <a:pt x="32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7"/>
                </a:lnTo>
                <a:lnTo>
                  <a:pt x="37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3" y="47"/>
                </a:lnTo>
                <a:lnTo>
                  <a:pt x="32" y="46"/>
                </a:lnTo>
                <a:lnTo>
                  <a:pt x="32" y="45"/>
                </a:lnTo>
                <a:lnTo>
                  <a:pt x="31" y="43"/>
                </a:lnTo>
                <a:lnTo>
                  <a:pt x="31" y="42"/>
                </a:lnTo>
                <a:close/>
                <a:moveTo>
                  <a:pt x="31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8" y="27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10" y="39"/>
                </a:lnTo>
                <a:lnTo>
                  <a:pt x="11" y="40"/>
                </a:lnTo>
                <a:lnTo>
                  <a:pt x="13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30" y="34"/>
                </a:lnTo>
                <a:lnTo>
                  <a:pt x="30" y="33"/>
                </a:lnTo>
                <a:lnTo>
                  <a:pt x="31" y="32"/>
                </a:lnTo>
                <a:lnTo>
                  <a:pt x="31" y="30"/>
                </a:lnTo>
                <a:lnTo>
                  <a:pt x="31" y="27"/>
                </a:lnTo>
                <a:lnTo>
                  <a:pt x="3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5" name="Freeform 2046"/>
          <p:cNvSpPr>
            <a:spLocks noChangeAspect="1" noEditPoints="1"/>
          </p:cNvSpPr>
          <p:nvPr/>
        </p:nvSpPr>
        <p:spPr bwMode="auto">
          <a:xfrm>
            <a:off x="7612063" y="4125913"/>
            <a:ext cx="6350" cy="25400"/>
          </a:xfrm>
          <a:custGeom>
            <a:avLst/>
            <a:gdLst>
              <a:gd name="T0" fmla="*/ 2147483646 w 15"/>
              <a:gd name="T1" fmla="*/ 2147483646 h 63"/>
              <a:gd name="T2" fmla="*/ 2147483646 w 15"/>
              <a:gd name="T3" fmla="*/ 2147483646 h 63"/>
              <a:gd name="T4" fmla="*/ 2147483646 w 15"/>
              <a:gd name="T5" fmla="*/ 2147483646 h 63"/>
              <a:gd name="T6" fmla="*/ 2147483646 w 15"/>
              <a:gd name="T7" fmla="*/ 2147483646 h 63"/>
              <a:gd name="T8" fmla="*/ 2147483646 w 15"/>
              <a:gd name="T9" fmla="*/ 2147483646 h 63"/>
              <a:gd name="T10" fmla="*/ 0 w 15"/>
              <a:gd name="T11" fmla="*/ 2147483646 h 63"/>
              <a:gd name="T12" fmla="*/ 2147483646 w 15"/>
              <a:gd name="T13" fmla="*/ 0 h 63"/>
              <a:gd name="T14" fmla="*/ 2147483646 w 15"/>
              <a:gd name="T15" fmla="*/ 0 h 63"/>
              <a:gd name="T16" fmla="*/ 2147483646 w 15"/>
              <a:gd name="T17" fmla="*/ 2147483646 h 63"/>
              <a:gd name="T18" fmla="*/ 0 w 15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5"/>
              <a:gd name="T31" fmla="*/ 0 h 63"/>
              <a:gd name="T32" fmla="*/ 15 w 15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5" h="63">
                <a:moveTo>
                  <a:pt x="3" y="63"/>
                </a:moveTo>
                <a:lnTo>
                  <a:pt x="3" y="17"/>
                </a:lnTo>
                <a:lnTo>
                  <a:pt x="10" y="17"/>
                </a:lnTo>
                <a:lnTo>
                  <a:pt x="10" y="63"/>
                </a:lnTo>
                <a:lnTo>
                  <a:pt x="3" y="63"/>
                </a:lnTo>
                <a:close/>
                <a:moveTo>
                  <a:pt x="0" y="12"/>
                </a:moveTo>
                <a:lnTo>
                  <a:pt x="6" y="0"/>
                </a:lnTo>
                <a:lnTo>
                  <a:pt x="15" y="0"/>
                </a:lnTo>
                <a:lnTo>
                  <a:pt x="6" y="12"/>
                </a:lnTo>
                <a:lnTo>
                  <a:pt x="0" y="1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6" name="Freeform 2047"/>
          <p:cNvSpPr>
            <a:spLocks noChangeAspect="1" noEditPoints="1"/>
          </p:cNvSpPr>
          <p:nvPr/>
        </p:nvSpPr>
        <p:spPr bwMode="auto">
          <a:xfrm>
            <a:off x="7621588" y="4132263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6"/>
                </a:lnTo>
                <a:lnTo>
                  <a:pt x="24" y="46"/>
                </a:lnTo>
                <a:lnTo>
                  <a:pt x="23" y="47"/>
                </a:lnTo>
                <a:lnTo>
                  <a:pt x="21" y="47"/>
                </a:lnTo>
                <a:lnTo>
                  <a:pt x="20" y="47"/>
                </a:lnTo>
                <a:lnTo>
                  <a:pt x="19" y="49"/>
                </a:lnTo>
                <a:lnTo>
                  <a:pt x="17" y="49"/>
                </a:lnTo>
                <a:lnTo>
                  <a:pt x="16" y="49"/>
                </a:lnTo>
                <a:lnTo>
                  <a:pt x="14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7"/>
                </a:lnTo>
                <a:lnTo>
                  <a:pt x="7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7"/>
                </a:lnTo>
                <a:lnTo>
                  <a:pt x="0" y="36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7"/>
                </a:lnTo>
                <a:lnTo>
                  <a:pt x="3" y="26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4" y="21"/>
                </a:lnTo>
                <a:lnTo>
                  <a:pt x="16" y="20"/>
                </a:lnTo>
                <a:lnTo>
                  <a:pt x="19" y="20"/>
                </a:lnTo>
                <a:lnTo>
                  <a:pt x="21" y="20"/>
                </a:lnTo>
                <a:lnTo>
                  <a:pt x="25" y="18"/>
                </a:lnTo>
                <a:lnTo>
                  <a:pt x="28" y="18"/>
                </a:lnTo>
                <a:lnTo>
                  <a:pt x="30" y="17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8"/>
                </a:lnTo>
                <a:lnTo>
                  <a:pt x="25" y="8"/>
                </a:lnTo>
                <a:lnTo>
                  <a:pt x="24" y="7"/>
                </a:lnTo>
                <a:lnTo>
                  <a:pt x="22" y="7"/>
                </a:lnTo>
                <a:lnTo>
                  <a:pt x="21" y="7"/>
                </a:lnTo>
                <a:lnTo>
                  <a:pt x="20" y="7"/>
                </a:lnTo>
                <a:lnTo>
                  <a:pt x="17" y="7"/>
                </a:lnTo>
                <a:lnTo>
                  <a:pt x="16" y="7"/>
                </a:lnTo>
                <a:lnTo>
                  <a:pt x="15" y="7"/>
                </a:lnTo>
                <a:lnTo>
                  <a:pt x="14" y="8"/>
                </a:lnTo>
                <a:lnTo>
                  <a:pt x="13" y="8"/>
                </a:lnTo>
                <a:lnTo>
                  <a:pt x="12" y="8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4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3"/>
                </a:lnTo>
                <a:lnTo>
                  <a:pt x="34" y="4"/>
                </a:lnTo>
                <a:lnTo>
                  <a:pt x="34" y="5"/>
                </a:lnTo>
                <a:lnTo>
                  <a:pt x="35" y="6"/>
                </a:lnTo>
                <a:lnTo>
                  <a:pt x="36" y="7"/>
                </a:lnTo>
                <a:lnTo>
                  <a:pt x="36" y="8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7"/>
                </a:lnTo>
                <a:lnTo>
                  <a:pt x="38" y="27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6"/>
                </a:lnTo>
                <a:lnTo>
                  <a:pt x="40" y="47"/>
                </a:lnTo>
                <a:lnTo>
                  <a:pt x="32" y="47"/>
                </a:lnTo>
                <a:lnTo>
                  <a:pt x="31" y="46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6"/>
                </a:lnTo>
                <a:lnTo>
                  <a:pt x="25" y="26"/>
                </a:lnTo>
                <a:lnTo>
                  <a:pt x="22" y="27"/>
                </a:lnTo>
                <a:lnTo>
                  <a:pt x="21" y="27"/>
                </a:lnTo>
                <a:lnTo>
                  <a:pt x="20" y="27"/>
                </a:lnTo>
                <a:lnTo>
                  <a:pt x="17" y="27"/>
                </a:lnTo>
                <a:lnTo>
                  <a:pt x="15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6"/>
                </a:lnTo>
                <a:lnTo>
                  <a:pt x="8" y="37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4" y="41"/>
                </a:lnTo>
                <a:lnTo>
                  <a:pt x="16" y="41"/>
                </a:lnTo>
                <a:lnTo>
                  <a:pt x="17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7"/>
                </a:lnTo>
                <a:lnTo>
                  <a:pt x="27" y="36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7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7" name="Freeform 2048"/>
          <p:cNvSpPr>
            <a:spLocks noChangeAspect="1"/>
          </p:cNvSpPr>
          <p:nvPr/>
        </p:nvSpPr>
        <p:spPr bwMode="auto">
          <a:xfrm>
            <a:off x="7566025" y="4168775"/>
            <a:ext cx="17463" cy="25400"/>
          </a:xfrm>
          <a:custGeom>
            <a:avLst/>
            <a:gdLst>
              <a:gd name="T0" fmla="*/ 0 w 40"/>
              <a:gd name="T1" fmla="*/ 2147483646 h 63"/>
              <a:gd name="T2" fmla="*/ 0 w 40"/>
              <a:gd name="T3" fmla="*/ 0 h 63"/>
              <a:gd name="T4" fmla="*/ 2147483646 w 40"/>
              <a:gd name="T5" fmla="*/ 0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0 w 40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3"/>
              <a:gd name="T35" fmla="*/ 40 w 40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3">
                <a:moveTo>
                  <a:pt x="0" y="63"/>
                </a:moveTo>
                <a:lnTo>
                  <a:pt x="0" y="0"/>
                </a:lnTo>
                <a:lnTo>
                  <a:pt x="40" y="0"/>
                </a:lnTo>
                <a:lnTo>
                  <a:pt x="40" y="8"/>
                </a:lnTo>
                <a:lnTo>
                  <a:pt x="9" y="8"/>
                </a:lnTo>
                <a:lnTo>
                  <a:pt x="9" y="26"/>
                </a:lnTo>
                <a:lnTo>
                  <a:pt x="35" y="26"/>
                </a:lnTo>
                <a:lnTo>
                  <a:pt x="35" y="34"/>
                </a:lnTo>
                <a:lnTo>
                  <a:pt x="9" y="34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8" name="Freeform 2049"/>
          <p:cNvSpPr>
            <a:spLocks noChangeAspect="1" noEditPoints="1"/>
          </p:cNvSpPr>
          <p:nvPr/>
        </p:nvSpPr>
        <p:spPr bwMode="auto">
          <a:xfrm>
            <a:off x="7586663" y="41735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3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3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3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3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59" name="Freeform 2050"/>
          <p:cNvSpPr>
            <a:spLocks noChangeAspect="1"/>
          </p:cNvSpPr>
          <p:nvPr/>
        </p:nvSpPr>
        <p:spPr bwMode="auto">
          <a:xfrm>
            <a:off x="7608888" y="4173538"/>
            <a:ext cx="11112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8" y="6"/>
                </a:lnTo>
                <a:lnTo>
                  <a:pt x="9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3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3"/>
                </a:lnTo>
                <a:lnTo>
                  <a:pt x="9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3"/>
                </a:lnTo>
                <a:lnTo>
                  <a:pt x="8" y="24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0" name="Freeform 2051"/>
          <p:cNvSpPr>
            <a:spLocks noChangeAspect="1"/>
          </p:cNvSpPr>
          <p:nvPr/>
        </p:nvSpPr>
        <p:spPr bwMode="auto">
          <a:xfrm>
            <a:off x="7623175" y="4173538"/>
            <a:ext cx="26988" cy="19050"/>
          </a:xfrm>
          <a:custGeom>
            <a:avLst/>
            <a:gdLst>
              <a:gd name="T0" fmla="*/ 2147483646 w 58"/>
              <a:gd name="T1" fmla="*/ 2147483646 h 48"/>
              <a:gd name="T2" fmla="*/ 2147483646 w 58"/>
              <a:gd name="T3" fmla="*/ 2147483646 h 48"/>
              <a:gd name="T4" fmla="*/ 2147483646 w 58"/>
              <a:gd name="T5" fmla="*/ 2147483646 h 48"/>
              <a:gd name="T6" fmla="*/ 2147483646 w 58"/>
              <a:gd name="T7" fmla="*/ 0 h 48"/>
              <a:gd name="T8" fmla="*/ 2147483646 w 58"/>
              <a:gd name="T9" fmla="*/ 0 h 48"/>
              <a:gd name="T10" fmla="*/ 2147483646 w 58"/>
              <a:gd name="T11" fmla="*/ 2147483646 h 48"/>
              <a:gd name="T12" fmla="*/ 2147483646 w 58"/>
              <a:gd name="T13" fmla="*/ 2147483646 h 48"/>
              <a:gd name="T14" fmla="*/ 2147483646 w 58"/>
              <a:gd name="T15" fmla="*/ 2147483646 h 48"/>
              <a:gd name="T16" fmla="*/ 2147483646 w 58"/>
              <a:gd name="T17" fmla="*/ 2147483646 h 48"/>
              <a:gd name="T18" fmla="*/ 2147483646 w 58"/>
              <a:gd name="T19" fmla="*/ 2147483646 h 48"/>
              <a:gd name="T20" fmla="*/ 2147483646 w 58"/>
              <a:gd name="T21" fmla="*/ 2147483646 h 48"/>
              <a:gd name="T22" fmla="*/ 2147483646 w 58"/>
              <a:gd name="T23" fmla="*/ 2147483646 h 48"/>
              <a:gd name="T24" fmla="*/ 2147483646 w 58"/>
              <a:gd name="T25" fmla="*/ 0 h 48"/>
              <a:gd name="T26" fmla="*/ 2147483646 w 58"/>
              <a:gd name="T27" fmla="*/ 0 h 48"/>
              <a:gd name="T28" fmla="*/ 2147483646 w 58"/>
              <a:gd name="T29" fmla="*/ 2147483646 h 48"/>
              <a:gd name="T30" fmla="*/ 2147483646 w 58"/>
              <a:gd name="T31" fmla="*/ 2147483646 h 48"/>
              <a:gd name="T32" fmla="*/ 2147483646 w 58"/>
              <a:gd name="T33" fmla="*/ 2147483646 h 48"/>
              <a:gd name="T34" fmla="*/ 2147483646 w 58"/>
              <a:gd name="T35" fmla="*/ 2147483646 h 48"/>
              <a:gd name="T36" fmla="*/ 2147483646 w 58"/>
              <a:gd name="T37" fmla="*/ 2147483646 h 48"/>
              <a:gd name="T38" fmla="*/ 2147483646 w 58"/>
              <a:gd name="T39" fmla="*/ 2147483646 h 48"/>
              <a:gd name="T40" fmla="*/ 2147483646 w 58"/>
              <a:gd name="T41" fmla="*/ 2147483646 h 48"/>
              <a:gd name="T42" fmla="*/ 2147483646 w 58"/>
              <a:gd name="T43" fmla="*/ 2147483646 h 48"/>
              <a:gd name="T44" fmla="*/ 2147483646 w 58"/>
              <a:gd name="T45" fmla="*/ 2147483646 h 48"/>
              <a:gd name="T46" fmla="*/ 2147483646 w 58"/>
              <a:gd name="T47" fmla="*/ 2147483646 h 48"/>
              <a:gd name="T48" fmla="*/ 2147483646 w 58"/>
              <a:gd name="T49" fmla="*/ 2147483646 h 48"/>
              <a:gd name="T50" fmla="*/ 2147483646 w 58"/>
              <a:gd name="T51" fmla="*/ 2147483646 h 48"/>
              <a:gd name="T52" fmla="*/ 2147483646 w 58"/>
              <a:gd name="T53" fmla="*/ 2147483646 h 48"/>
              <a:gd name="T54" fmla="*/ 2147483646 w 58"/>
              <a:gd name="T55" fmla="*/ 2147483646 h 48"/>
              <a:gd name="T56" fmla="*/ 2147483646 w 58"/>
              <a:gd name="T57" fmla="*/ 2147483646 h 48"/>
              <a:gd name="T58" fmla="*/ 2147483646 w 58"/>
              <a:gd name="T59" fmla="*/ 2147483646 h 48"/>
              <a:gd name="T60" fmla="*/ 2147483646 w 58"/>
              <a:gd name="T61" fmla="*/ 2147483646 h 48"/>
              <a:gd name="T62" fmla="*/ 2147483646 w 58"/>
              <a:gd name="T63" fmla="*/ 2147483646 h 48"/>
              <a:gd name="T64" fmla="*/ 2147483646 w 58"/>
              <a:gd name="T65" fmla="*/ 2147483646 h 48"/>
              <a:gd name="T66" fmla="*/ 2147483646 w 58"/>
              <a:gd name="T67" fmla="*/ 2147483646 h 48"/>
              <a:gd name="T68" fmla="*/ 2147483646 w 58"/>
              <a:gd name="T69" fmla="*/ 2147483646 h 48"/>
              <a:gd name="T70" fmla="*/ 2147483646 w 58"/>
              <a:gd name="T71" fmla="*/ 2147483646 h 48"/>
              <a:gd name="T72" fmla="*/ 2147483646 w 58"/>
              <a:gd name="T73" fmla="*/ 2147483646 h 48"/>
              <a:gd name="T74" fmla="*/ 2147483646 w 58"/>
              <a:gd name="T75" fmla="*/ 2147483646 h 48"/>
              <a:gd name="T76" fmla="*/ 2147483646 w 58"/>
              <a:gd name="T77" fmla="*/ 2147483646 h 48"/>
              <a:gd name="T78" fmla="*/ 2147483646 w 58"/>
              <a:gd name="T79" fmla="*/ 2147483646 h 48"/>
              <a:gd name="T80" fmla="*/ 2147483646 w 58"/>
              <a:gd name="T81" fmla="*/ 2147483646 h 48"/>
              <a:gd name="T82" fmla="*/ 2147483646 w 58"/>
              <a:gd name="T83" fmla="*/ 2147483646 h 48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58"/>
              <a:gd name="T127" fmla="*/ 0 h 48"/>
              <a:gd name="T128" fmla="*/ 58 w 58"/>
              <a:gd name="T129" fmla="*/ 48 h 48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58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9"/>
                </a:lnTo>
                <a:lnTo>
                  <a:pt x="8" y="7"/>
                </a:lnTo>
                <a:lnTo>
                  <a:pt x="9" y="6"/>
                </a:lnTo>
                <a:lnTo>
                  <a:pt x="10" y="5"/>
                </a:lnTo>
                <a:lnTo>
                  <a:pt x="10" y="4"/>
                </a:lnTo>
                <a:lnTo>
                  <a:pt x="12" y="3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0"/>
                </a:lnTo>
                <a:lnTo>
                  <a:pt x="24" y="1"/>
                </a:lnTo>
                <a:lnTo>
                  <a:pt x="25" y="1"/>
                </a:lnTo>
                <a:lnTo>
                  <a:pt x="26" y="3"/>
                </a:lnTo>
                <a:lnTo>
                  <a:pt x="27" y="3"/>
                </a:lnTo>
                <a:lnTo>
                  <a:pt x="28" y="4"/>
                </a:lnTo>
                <a:lnTo>
                  <a:pt x="29" y="5"/>
                </a:lnTo>
                <a:lnTo>
                  <a:pt x="29" y="6"/>
                </a:lnTo>
                <a:lnTo>
                  <a:pt x="30" y="7"/>
                </a:lnTo>
                <a:lnTo>
                  <a:pt x="31" y="8"/>
                </a:lnTo>
                <a:lnTo>
                  <a:pt x="31" y="9"/>
                </a:lnTo>
                <a:lnTo>
                  <a:pt x="32" y="8"/>
                </a:lnTo>
                <a:lnTo>
                  <a:pt x="32" y="7"/>
                </a:lnTo>
                <a:lnTo>
                  <a:pt x="33" y="6"/>
                </a:lnTo>
                <a:lnTo>
                  <a:pt x="35" y="4"/>
                </a:lnTo>
                <a:lnTo>
                  <a:pt x="37" y="4"/>
                </a:lnTo>
                <a:lnTo>
                  <a:pt x="37" y="3"/>
                </a:lnTo>
                <a:lnTo>
                  <a:pt x="39" y="1"/>
                </a:lnTo>
                <a:lnTo>
                  <a:pt x="40" y="1"/>
                </a:lnTo>
                <a:lnTo>
                  <a:pt x="41" y="1"/>
                </a:lnTo>
                <a:lnTo>
                  <a:pt x="43" y="0"/>
                </a:lnTo>
                <a:lnTo>
                  <a:pt x="44" y="0"/>
                </a:lnTo>
                <a:lnTo>
                  <a:pt x="46" y="0"/>
                </a:lnTo>
                <a:lnTo>
                  <a:pt x="47" y="0"/>
                </a:lnTo>
                <a:lnTo>
                  <a:pt x="49" y="0"/>
                </a:lnTo>
                <a:lnTo>
                  <a:pt x="50" y="1"/>
                </a:lnTo>
                <a:lnTo>
                  <a:pt x="51" y="1"/>
                </a:lnTo>
                <a:lnTo>
                  <a:pt x="52" y="3"/>
                </a:lnTo>
                <a:lnTo>
                  <a:pt x="53" y="4"/>
                </a:lnTo>
                <a:lnTo>
                  <a:pt x="54" y="4"/>
                </a:lnTo>
                <a:lnTo>
                  <a:pt x="55" y="5"/>
                </a:lnTo>
                <a:lnTo>
                  <a:pt x="55" y="6"/>
                </a:lnTo>
                <a:lnTo>
                  <a:pt x="57" y="8"/>
                </a:lnTo>
                <a:lnTo>
                  <a:pt x="57" y="9"/>
                </a:lnTo>
                <a:lnTo>
                  <a:pt x="58" y="10"/>
                </a:lnTo>
                <a:lnTo>
                  <a:pt x="58" y="13"/>
                </a:lnTo>
                <a:lnTo>
                  <a:pt x="58" y="14"/>
                </a:lnTo>
                <a:lnTo>
                  <a:pt x="58" y="16"/>
                </a:lnTo>
                <a:lnTo>
                  <a:pt x="58" y="48"/>
                </a:lnTo>
                <a:lnTo>
                  <a:pt x="50" y="48"/>
                </a:lnTo>
                <a:lnTo>
                  <a:pt x="50" y="19"/>
                </a:lnTo>
                <a:lnTo>
                  <a:pt x="50" y="18"/>
                </a:lnTo>
                <a:lnTo>
                  <a:pt x="50" y="17"/>
                </a:lnTo>
                <a:lnTo>
                  <a:pt x="50" y="16"/>
                </a:lnTo>
                <a:lnTo>
                  <a:pt x="50" y="14"/>
                </a:lnTo>
                <a:lnTo>
                  <a:pt x="49" y="13"/>
                </a:lnTo>
                <a:lnTo>
                  <a:pt x="49" y="11"/>
                </a:lnTo>
                <a:lnTo>
                  <a:pt x="48" y="10"/>
                </a:lnTo>
                <a:lnTo>
                  <a:pt x="47" y="9"/>
                </a:lnTo>
                <a:lnTo>
                  <a:pt x="46" y="9"/>
                </a:lnTo>
                <a:lnTo>
                  <a:pt x="45" y="8"/>
                </a:lnTo>
                <a:lnTo>
                  <a:pt x="44" y="8"/>
                </a:lnTo>
                <a:lnTo>
                  <a:pt x="43" y="8"/>
                </a:lnTo>
                <a:lnTo>
                  <a:pt x="42" y="8"/>
                </a:lnTo>
                <a:lnTo>
                  <a:pt x="41" y="8"/>
                </a:lnTo>
                <a:lnTo>
                  <a:pt x="40" y="8"/>
                </a:lnTo>
                <a:lnTo>
                  <a:pt x="39" y="9"/>
                </a:lnTo>
                <a:lnTo>
                  <a:pt x="38" y="9"/>
                </a:lnTo>
                <a:lnTo>
                  <a:pt x="37" y="10"/>
                </a:lnTo>
                <a:lnTo>
                  <a:pt x="35" y="11"/>
                </a:lnTo>
                <a:lnTo>
                  <a:pt x="34" y="13"/>
                </a:lnTo>
                <a:lnTo>
                  <a:pt x="34" y="14"/>
                </a:lnTo>
                <a:lnTo>
                  <a:pt x="33" y="15"/>
                </a:lnTo>
                <a:lnTo>
                  <a:pt x="33" y="16"/>
                </a:lnTo>
                <a:lnTo>
                  <a:pt x="32" y="17"/>
                </a:lnTo>
                <a:lnTo>
                  <a:pt x="32" y="18"/>
                </a:lnTo>
                <a:lnTo>
                  <a:pt x="32" y="20"/>
                </a:lnTo>
                <a:lnTo>
                  <a:pt x="32" y="21"/>
                </a:lnTo>
                <a:lnTo>
                  <a:pt x="32" y="48"/>
                </a:lnTo>
                <a:lnTo>
                  <a:pt x="25" y="48"/>
                </a:lnTo>
                <a:lnTo>
                  <a:pt x="25" y="18"/>
                </a:lnTo>
                <a:lnTo>
                  <a:pt x="25" y="17"/>
                </a:lnTo>
                <a:lnTo>
                  <a:pt x="25" y="16"/>
                </a:lnTo>
                <a:lnTo>
                  <a:pt x="25" y="15"/>
                </a:lnTo>
                <a:lnTo>
                  <a:pt x="25" y="14"/>
                </a:lnTo>
                <a:lnTo>
                  <a:pt x="24" y="13"/>
                </a:lnTo>
                <a:lnTo>
                  <a:pt x="24" y="11"/>
                </a:lnTo>
                <a:lnTo>
                  <a:pt x="23" y="10"/>
                </a:lnTo>
                <a:lnTo>
                  <a:pt x="22" y="9"/>
                </a:lnTo>
                <a:lnTo>
                  <a:pt x="21" y="9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3"/>
                </a:lnTo>
                <a:lnTo>
                  <a:pt x="9" y="14"/>
                </a:lnTo>
                <a:lnTo>
                  <a:pt x="8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1"/>
                </a:lnTo>
                <a:lnTo>
                  <a:pt x="7" y="23"/>
                </a:lnTo>
                <a:lnTo>
                  <a:pt x="7" y="25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1" name="Freeform 2052"/>
          <p:cNvSpPr>
            <a:spLocks noChangeAspect="1" noEditPoints="1"/>
          </p:cNvSpPr>
          <p:nvPr/>
        </p:nvSpPr>
        <p:spPr bwMode="auto">
          <a:xfrm>
            <a:off x="7651750" y="41735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3"/>
                </a:lnTo>
                <a:lnTo>
                  <a:pt x="31" y="4"/>
                </a:lnTo>
                <a:lnTo>
                  <a:pt x="32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3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2"/>
                </a:lnTo>
                <a:lnTo>
                  <a:pt x="35" y="43"/>
                </a:lnTo>
                <a:lnTo>
                  <a:pt x="34" y="44"/>
                </a:lnTo>
                <a:lnTo>
                  <a:pt x="32" y="45"/>
                </a:lnTo>
                <a:lnTo>
                  <a:pt x="31" y="46"/>
                </a:lnTo>
                <a:lnTo>
                  <a:pt x="30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1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3"/>
                </a:lnTo>
                <a:lnTo>
                  <a:pt x="4" y="42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3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1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4"/>
                </a:lnTo>
                <a:lnTo>
                  <a:pt x="32" y="23"/>
                </a:lnTo>
                <a:lnTo>
                  <a:pt x="32" y="20"/>
                </a:lnTo>
                <a:lnTo>
                  <a:pt x="32" y="19"/>
                </a:lnTo>
                <a:lnTo>
                  <a:pt x="31" y="17"/>
                </a:lnTo>
                <a:lnTo>
                  <a:pt x="31" y="16"/>
                </a:lnTo>
                <a:lnTo>
                  <a:pt x="30" y="15"/>
                </a:lnTo>
                <a:lnTo>
                  <a:pt x="29" y="14"/>
                </a:lnTo>
                <a:lnTo>
                  <a:pt x="29" y="13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2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3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2" name="Freeform 2053"/>
          <p:cNvSpPr>
            <a:spLocks noChangeAspect="1"/>
          </p:cNvSpPr>
          <p:nvPr/>
        </p:nvSpPr>
        <p:spPr bwMode="auto">
          <a:xfrm>
            <a:off x="7673975" y="4173538"/>
            <a:ext cx="15875" cy="19050"/>
          </a:xfrm>
          <a:custGeom>
            <a:avLst/>
            <a:gdLst>
              <a:gd name="T0" fmla="*/ 2147483646 w 36"/>
              <a:gd name="T1" fmla="*/ 2147483646 h 49"/>
              <a:gd name="T2" fmla="*/ 2147483646 w 36"/>
              <a:gd name="T3" fmla="*/ 2147483646 h 49"/>
              <a:gd name="T4" fmla="*/ 2147483646 w 36"/>
              <a:gd name="T5" fmla="*/ 2147483646 h 49"/>
              <a:gd name="T6" fmla="*/ 2147483646 w 36"/>
              <a:gd name="T7" fmla="*/ 2147483646 h 49"/>
              <a:gd name="T8" fmla="*/ 2147483646 w 36"/>
              <a:gd name="T9" fmla="*/ 2147483646 h 49"/>
              <a:gd name="T10" fmla="*/ 2147483646 w 36"/>
              <a:gd name="T11" fmla="*/ 2147483646 h 49"/>
              <a:gd name="T12" fmla="*/ 2147483646 w 36"/>
              <a:gd name="T13" fmla="*/ 2147483646 h 49"/>
              <a:gd name="T14" fmla="*/ 2147483646 w 36"/>
              <a:gd name="T15" fmla="*/ 2147483646 h 49"/>
              <a:gd name="T16" fmla="*/ 2147483646 w 36"/>
              <a:gd name="T17" fmla="*/ 2147483646 h 49"/>
              <a:gd name="T18" fmla="*/ 2147483646 w 36"/>
              <a:gd name="T19" fmla="*/ 2147483646 h 49"/>
              <a:gd name="T20" fmla="*/ 2147483646 w 36"/>
              <a:gd name="T21" fmla="*/ 2147483646 h 49"/>
              <a:gd name="T22" fmla="*/ 2147483646 w 36"/>
              <a:gd name="T23" fmla="*/ 2147483646 h 49"/>
              <a:gd name="T24" fmla="*/ 2147483646 w 36"/>
              <a:gd name="T25" fmla="*/ 2147483646 h 49"/>
              <a:gd name="T26" fmla="*/ 2147483646 w 36"/>
              <a:gd name="T27" fmla="*/ 2147483646 h 49"/>
              <a:gd name="T28" fmla="*/ 2147483646 w 36"/>
              <a:gd name="T29" fmla="*/ 2147483646 h 49"/>
              <a:gd name="T30" fmla="*/ 2147483646 w 36"/>
              <a:gd name="T31" fmla="*/ 2147483646 h 49"/>
              <a:gd name="T32" fmla="*/ 2147483646 w 36"/>
              <a:gd name="T33" fmla="*/ 2147483646 h 49"/>
              <a:gd name="T34" fmla="*/ 2147483646 w 36"/>
              <a:gd name="T35" fmla="*/ 2147483646 h 49"/>
              <a:gd name="T36" fmla="*/ 2147483646 w 36"/>
              <a:gd name="T37" fmla="*/ 2147483646 h 49"/>
              <a:gd name="T38" fmla="*/ 2147483646 w 36"/>
              <a:gd name="T39" fmla="*/ 2147483646 h 49"/>
              <a:gd name="T40" fmla="*/ 2147483646 w 36"/>
              <a:gd name="T41" fmla="*/ 2147483646 h 49"/>
              <a:gd name="T42" fmla="*/ 2147483646 w 36"/>
              <a:gd name="T43" fmla="*/ 2147483646 h 49"/>
              <a:gd name="T44" fmla="*/ 2147483646 w 36"/>
              <a:gd name="T45" fmla="*/ 0 h 49"/>
              <a:gd name="T46" fmla="*/ 2147483646 w 36"/>
              <a:gd name="T47" fmla="*/ 0 h 49"/>
              <a:gd name="T48" fmla="*/ 2147483646 w 36"/>
              <a:gd name="T49" fmla="*/ 2147483646 h 49"/>
              <a:gd name="T50" fmla="*/ 2147483646 w 36"/>
              <a:gd name="T51" fmla="*/ 2147483646 h 49"/>
              <a:gd name="T52" fmla="*/ 2147483646 w 36"/>
              <a:gd name="T53" fmla="*/ 2147483646 h 49"/>
              <a:gd name="T54" fmla="*/ 2147483646 w 36"/>
              <a:gd name="T55" fmla="*/ 2147483646 h 49"/>
              <a:gd name="T56" fmla="*/ 2147483646 w 36"/>
              <a:gd name="T57" fmla="*/ 2147483646 h 49"/>
              <a:gd name="T58" fmla="*/ 2147483646 w 36"/>
              <a:gd name="T59" fmla="*/ 2147483646 h 49"/>
              <a:gd name="T60" fmla="*/ 2147483646 w 36"/>
              <a:gd name="T61" fmla="*/ 2147483646 h 49"/>
              <a:gd name="T62" fmla="*/ 2147483646 w 36"/>
              <a:gd name="T63" fmla="*/ 2147483646 h 49"/>
              <a:gd name="T64" fmla="*/ 2147483646 w 36"/>
              <a:gd name="T65" fmla="*/ 2147483646 h 49"/>
              <a:gd name="T66" fmla="*/ 2147483646 w 36"/>
              <a:gd name="T67" fmla="*/ 2147483646 h 49"/>
              <a:gd name="T68" fmla="*/ 2147483646 w 36"/>
              <a:gd name="T69" fmla="*/ 2147483646 h 49"/>
              <a:gd name="T70" fmla="*/ 2147483646 w 36"/>
              <a:gd name="T71" fmla="*/ 2147483646 h 49"/>
              <a:gd name="T72" fmla="*/ 2147483646 w 36"/>
              <a:gd name="T73" fmla="*/ 2147483646 h 49"/>
              <a:gd name="T74" fmla="*/ 2147483646 w 36"/>
              <a:gd name="T75" fmla="*/ 2147483646 h 49"/>
              <a:gd name="T76" fmla="*/ 2147483646 w 36"/>
              <a:gd name="T77" fmla="*/ 2147483646 h 49"/>
              <a:gd name="T78" fmla="*/ 2147483646 w 36"/>
              <a:gd name="T79" fmla="*/ 2147483646 h 49"/>
              <a:gd name="T80" fmla="*/ 2147483646 w 36"/>
              <a:gd name="T81" fmla="*/ 2147483646 h 49"/>
              <a:gd name="T82" fmla="*/ 2147483646 w 36"/>
              <a:gd name="T83" fmla="*/ 2147483646 h 49"/>
              <a:gd name="T84" fmla="*/ 2147483646 w 36"/>
              <a:gd name="T85" fmla="*/ 2147483646 h 49"/>
              <a:gd name="T86" fmla="*/ 2147483646 w 36"/>
              <a:gd name="T87" fmla="*/ 2147483646 h 49"/>
              <a:gd name="T88" fmla="*/ 2147483646 w 36"/>
              <a:gd name="T89" fmla="*/ 2147483646 h 49"/>
              <a:gd name="T90" fmla="*/ 2147483646 w 36"/>
              <a:gd name="T91" fmla="*/ 2147483646 h 49"/>
              <a:gd name="T92" fmla="*/ 2147483646 w 36"/>
              <a:gd name="T93" fmla="*/ 2147483646 h 49"/>
              <a:gd name="T94" fmla="*/ 2147483646 w 36"/>
              <a:gd name="T95" fmla="*/ 2147483646 h 49"/>
              <a:gd name="T96" fmla="*/ 2147483646 w 36"/>
              <a:gd name="T97" fmla="*/ 2147483646 h 49"/>
              <a:gd name="T98" fmla="*/ 2147483646 w 36"/>
              <a:gd name="T99" fmla="*/ 2147483646 h 49"/>
              <a:gd name="T100" fmla="*/ 2147483646 w 36"/>
              <a:gd name="T101" fmla="*/ 2147483646 h 49"/>
              <a:gd name="T102" fmla="*/ 2147483646 w 36"/>
              <a:gd name="T103" fmla="*/ 2147483646 h 49"/>
              <a:gd name="T104" fmla="*/ 2147483646 w 36"/>
              <a:gd name="T105" fmla="*/ 2147483646 h 49"/>
              <a:gd name="T106" fmla="*/ 2147483646 w 36"/>
              <a:gd name="T107" fmla="*/ 2147483646 h 49"/>
              <a:gd name="T108" fmla="*/ 2147483646 w 36"/>
              <a:gd name="T109" fmla="*/ 2147483646 h 49"/>
              <a:gd name="T110" fmla="*/ 2147483646 w 36"/>
              <a:gd name="T111" fmla="*/ 2147483646 h 49"/>
              <a:gd name="T112" fmla="*/ 2147483646 w 36"/>
              <a:gd name="T113" fmla="*/ 2147483646 h 49"/>
              <a:gd name="T114" fmla="*/ 0 w 36"/>
              <a:gd name="T115" fmla="*/ 2147483646 h 49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36"/>
              <a:gd name="T175" fmla="*/ 0 h 49"/>
              <a:gd name="T176" fmla="*/ 36 w 36"/>
              <a:gd name="T177" fmla="*/ 49 h 49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36" h="49">
                <a:moveTo>
                  <a:pt x="0" y="34"/>
                </a:moveTo>
                <a:lnTo>
                  <a:pt x="8" y="33"/>
                </a:lnTo>
                <a:lnTo>
                  <a:pt x="8" y="34"/>
                </a:lnTo>
                <a:lnTo>
                  <a:pt x="8" y="35"/>
                </a:lnTo>
                <a:lnTo>
                  <a:pt x="9" y="36"/>
                </a:lnTo>
                <a:lnTo>
                  <a:pt x="10" y="38"/>
                </a:lnTo>
                <a:lnTo>
                  <a:pt x="11" y="38"/>
                </a:lnTo>
                <a:lnTo>
                  <a:pt x="11" y="39"/>
                </a:lnTo>
                <a:lnTo>
                  <a:pt x="12" y="39"/>
                </a:lnTo>
                <a:lnTo>
                  <a:pt x="13" y="40"/>
                </a:lnTo>
                <a:lnTo>
                  <a:pt x="14" y="40"/>
                </a:lnTo>
                <a:lnTo>
                  <a:pt x="15" y="42"/>
                </a:lnTo>
                <a:lnTo>
                  <a:pt x="16" y="42"/>
                </a:lnTo>
                <a:lnTo>
                  <a:pt x="17" y="42"/>
                </a:lnTo>
                <a:lnTo>
                  <a:pt x="19" y="42"/>
                </a:lnTo>
                <a:lnTo>
                  <a:pt x="20" y="42"/>
                </a:lnTo>
                <a:lnTo>
                  <a:pt x="21" y="42"/>
                </a:lnTo>
                <a:lnTo>
                  <a:pt x="22" y="42"/>
                </a:lnTo>
                <a:lnTo>
                  <a:pt x="23" y="42"/>
                </a:lnTo>
                <a:lnTo>
                  <a:pt x="24" y="40"/>
                </a:lnTo>
                <a:lnTo>
                  <a:pt x="25" y="40"/>
                </a:lnTo>
                <a:lnTo>
                  <a:pt x="26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29" y="35"/>
                </a:lnTo>
                <a:lnTo>
                  <a:pt x="29" y="34"/>
                </a:lnTo>
                <a:lnTo>
                  <a:pt x="28" y="33"/>
                </a:lnTo>
                <a:lnTo>
                  <a:pt x="26" y="31"/>
                </a:lnTo>
                <a:lnTo>
                  <a:pt x="24" y="30"/>
                </a:lnTo>
                <a:lnTo>
                  <a:pt x="23" y="30"/>
                </a:lnTo>
                <a:lnTo>
                  <a:pt x="21" y="29"/>
                </a:lnTo>
                <a:lnTo>
                  <a:pt x="18" y="29"/>
                </a:lnTo>
                <a:lnTo>
                  <a:pt x="15" y="28"/>
                </a:lnTo>
                <a:lnTo>
                  <a:pt x="14" y="27"/>
                </a:lnTo>
                <a:lnTo>
                  <a:pt x="12" y="27"/>
                </a:lnTo>
                <a:lnTo>
                  <a:pt x="11" y="26"/>
                </a:lnTo>
                <a:lnTo>
                  <a:pt x="10" y="26"/>
                </a:lnTo>
                <a:lnTo>
                  <a:pt x="8" y="25"/>
                </a:lnTo>
                <a:lnTo>
                  <a:pt x="6" y="25"/>
                </a:lnTo>
                <a:lnTo>
                  <a:pt x="6" y="24"/>
                </a:lnTo>
                <a:lnTo>
                  <a:pt x="5" y="24"/>
                </a:lnTo>
                <a:lnTo>
                  <a:pt x="4" y="23"/>
                </a:lnTo>
                <a:lnTo>
                  <a:pt x="3" y="21"/>
                </a:lnTo>
                <a:lnTo>
                  <a:pt x="3" y="20"/>
                </a:lnTo>
                <a:lnTo>
                  <a:pt x="2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1" y="13"/>
                </a:lnTo>
                <a:lnTo>
                  <a:pt x="1" y="11"/>
                </a:lnTo>
                <a:lnTo>
                  <a:pt x="2" y="9"/>
                </a:lnTo>
                <a:lnTo>
                  <a:pt x="2" y="8"/>
                </a:lnTo>
                <a:lnTo>
                  <a:pt x="3" y="7"/>
                </a:lnTo>
                <a:lnTo>
                  <a:pt x="4" y="6"/>
                </a:lnTo>
                <a:lnTo>
                  <a:pt x="5" y="5"/>
                </a:lnTo>
                <a:lnTo>
                  <a:pt x="6" y="4"/>
                </a:lnTo>
                <a:lnTo>
                  <a:pt x="6" y="3"/>
                </a:lnTo>
                <a:lnTo>
                  <a:pt x="9" y="3"/>
                </a:lnTo>
                <a:lnTo>
                  <a:pt x="10" y="1"/>
                </a:lnTo>
                <a:lnTo>
                  <a:pt x="11" y="1"/>
                </a:lnTo>
                <a:lnTo>
                  <a:pt x="12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0"/>
                </a:lnTo>
                <a:lnTo>
                  <a:pt x="20" y="0"/>
                </a:lnTo>
                <a:lnTo>
                  <a:pt x="21" y="0"/>
                </a:lnTo>
                <a:lnTo>
                  <a:pt x="22" y="1"/>
                </a:lnTo>
                <a:lnTo>
                  <a:pt x="23" y="1"/>
                </a:lnTo>
                <a:lnTo>
                  <a:pt x="25" y="1"/>
                </a:lnTo>
                <a:lnTo>
                  <a:pt x="26" y="3"/>
                </a:lnTo>
                <a:lnTo>
                  <a:pt x="28" y="3"/>
                </a:lnTo>
                <a:lnTo>
                  <a:pt x="29" y="4"/>
                </a:lnTo>
                <a:lnTo>
                  <a:pt x="30" y="5"/>
                </a:lnTo>
                <a:lnTo>
                  <a:pt x="31" y="5"/>
                </a:lnTo>
                <a:lnTo>
                  <a:pt x="32" y="6"/>
                </a:lnTo>
                <a:lnTo>
                  <a:pt x="32" y="8"/>
                </a:lnTo>
                <a:lnTo>
                  <a:pt x="33" y="9"/>
                </a:lnTo>
                <a:lnTo>
                  <a:pt x="33" y="10"/>
                </a:lnTo>
                <a:lnTo>
                  <a:pt x="34" y="11"/>
                </a:lnTo>
                <a:lnTo>
                  <a:pt x="34" y="14"/>
                </a:lnTo>
                <a:lnTo>
                  <a:pt x="26" y="15"/>
                </a:lnTo>
                <a:lnTo>
                  <a:pt x="26" y="14"/>
                </a:lnTo>
                <a:lnTo>
                  <a:pt x="25" y="13"/>
                </a:lnTo>
                <a:lnTo>
                  <a:pt x="25" y="11"/>
                </a:lnTo>
                <a:lnTo>
                  <a:pt x="24" y="10"/>
                </a:lnTo>
                <a:lnTo>
                  <a:pt x="23" y="10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10" y="16"/>
                </a:lnTo>
                <a:lnTo>
                  <a:pt x="11" y="17"/>
                </a:lnTo>
                <a:lnTo>
                  <a:pt x="12" y="17"/>
                </a:lnTo>
                <a:lnTo>
                  <a:pt x="18" y="19"/>
                </a:lnTo>
                <a:lnTo>
                  <a:pt x="21" y="20"/>
                </a:lnTo>
                <a:lnTo>
                  <a:pt x="24" y="21"/>
                </a:lnTo>
                <a:lnTo>
                  <a:pt x="28" y="23"/>
                </a:lnTo>
                <a:lnTo>
                  <a:pt x="29" y="23"/>
                </a:lnTo>
                <a:lnTo>
                  <a:pt x="30" y="24"/>
                </a:lnTo>
                <a:lnTo>
                  <a:pt x="31" y="24"/>
                </a:lnTo>
                <a:lnTo>
                  <a:pt x="32" y="25"/>
                </a:lnTo>
                <a:lnTo>
                  <a:pt x="33" y="26"/>
                </a:lnTo>
                <a:lnTo>
                  <a:pt x="34" y="27"/>
                </a:lnTo>
                <a:lnTo>
                  <a:pt x="35" y="29"/>
                </a:lnTo>
                <a:lnTo>
                  <a:pt x="36" y="30"/>
                </a:lnTo>
                <a:lnTo>
                  <a:pt x="36" y="33"/>
                </a:lnTo>
                <a:lnTo>
                  <a:pt x="36" y="34"/>
                </a:lnTo>
                <a:lnTo>
                  <a:pt x="36" y="35"/>
                </a:lnTo>
                <a:lnTo>
                  <a:pt x="36" y="36"/>
                </a:lnTo>
                <a:lnTo>
                  <a:pt x="36" y="37"/>
                </a:lnTo>
                <a:lnTo>
                  <a:pt x="35" y="38"/>
                </a:lnTo>
                <a:lnTo>
                  <a:pt x="35" y="40"/>
                </a:lnTo>
                <a:lnTo>
                  <a:pt x="34" y="42"/>
                </a:lnTo>
                <a:lnTo>
                  <a:pt x="33" y="44"/>
                </a:lnTo>
                <a:lnTo>
                  <a:pt x="32" y="44"/>
                </a:lnTo>
                <a:lnTo>
                  <a:pt x="32" y="45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6" y="48"/>
                </a:lnTo>
                <a:lnTo>
                  <a:pt x="25" y="48"/>
                </a:lnTo>
                <a:lnTo>
                  <a:pt x="24" y="48"/>
                </a:lnTo>
                <a:lnTo>
                  <a:pt x="23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3" y="49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8" y="47"/>
                </a:lnTo>
                <a:lnTo>
                  <a:pt x="6" y="46"/>
                </a:lnTo>
                <a:lnTo>
                  <a:pt x="5" y="45"/>
                </a:lnTo>
                <a:lnTo>
                  <a:pt x="4" y="45"/>
                </a:lnTo>
                <a:lnTo>
                  <a:pt x="3" y="43"/>
                </a:lnTo>
                <a:lnTo>
                  <a:pt x="3" y="42"/>
                </a:lnTo>
                <a:lnTo>
                  <a:pt x="2" y="42"/>
                </a:lnTo>
                <a:lnTo>
                  <a:pt x="2" y="40"/>
                </a:lnTo>
                <a:lnTo>
                  <a:pt x="1" y="39"/>
                </a:lnTo>
                <a:lnTo>
                  <a:pt x="1" y="38"/>
                </a:lnTo>
                <a:lnTo>
                  <a:pt x="1" y="37"/>
                </a:lnTo>
                <a:lnTo>
                  <a:pt x="0" y="36"/>
                </a:lnTo>
                <a:lnTo>
                  <a:pt x="0" y="3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3" name="Freeform 2054"/>
          <p:cNvSpPr>
            <a:spLocks noChangeAspect="1" noEditPoints="1"/>
          </p:cNvSpPr>
          <p:nvPr/>
        </p:nvSpPr>
        <p:spPr bwMode="auto">
          <a:xfrm>
            <a:off x="7691438" y="417353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1"/>
                </a:lnTo>
                <a:lnTo>
                  <a:pt x="29" y="11"/>
                </a:lnTo>
                <a:lnTo>
                  <a:pt x="29" y="10"/>
                </a:lnTo>
                <a:lnTo>
                  <a:pt x="28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1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1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9" y="1"/>
                </a:lnTo>
                <a:lnTo>
                  <a:pt x="30" y="1"/>
                </a:lnTo>
                <a:lnTo>
                  <a:pt x="31" y="1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0"/>
                </a:lnTo>
                <a:lnTo>
                  <a:pt x="11" y="30"/>
                </a:lnTo>
                <a:lnTo>
                  <a:pt x="10" y="30"/>
                </a:lnTo>
                <a:lnTo>
                  <a:pt x="10" y="31"/>
                </a:lnTo>
                <a:lnTo>
                  <a:pt x="9" y="31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0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0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4" name="Freeform 2055"/>
          <p:cNvSpPr>
            <a:spLocks noChangeAspect="1"/>
          </p:cNvSpPr>
          <p:nvPr/>
        </p:nvSpPr>
        <p:spPr bwMode="auto">
          <a:xfrm>
            <a:off x="7464425" y="3925888"/>
            <a:ext cx="26988" cy="25400"/>
          </a:xfrm>
          <a:custGeom>
            <a:avLst/>
            <a:gdLst>
              <a:gd name="T0" fmla="*/ 2147483646 w 57"/>
              <a:gd name="T1" fmla="*/ 2147483646 h 63"/>
              <a:gd name="T2" fmla="*/ 0 w 57"/>
              <a:gd name="T3" fmla="*/ 0 h 63"/>
              <a:gd name="T4" fmla="*/ 2147483646 w 57"/>
              <a:gd name="T5" fmla="*/ 0 h 63"/>
              <a:gd name="T6" fmla="*/ 2147483646 w 57"/>
              <a:gd name="T7" fmla="*/ 2147483646 h 63"/>
              <a:gd name="T8" fmla="*/ 2147483646 w 57"/>
              <a:gd name="T9" fmla="*/ 2147483646 h 63"/>
              <a:gd name="T10" fmla="*/ 2147483646 w 57"/>
              <a:gd name="T11" fmla="*/ 2147483646 h 63"/>
              <a:gd name="T12" fmla="*/ 2147483646 w 57"/>
              <a:gd name="T13" fmla="*/ 2147483646 h 63"/>
              <a:gd name="T14" fmla="*/ 2147483646 w 57"/>
              <a:gd name="T15" fmla="*/ 2147483646 h 63"/>
              <a:gd name="T16" fmla="*/ 2147483646 w 57"/>
              <a:gd name="T17" fmla="*/ 2147483646 h 63"/>
              <a:gd name="T18" fmla="*/ 2147483646 w 57"/>
              <a:gd name="T19" fmla="*/ 2147483646 h 63"/>
              <a:gd name="T20" fmla="*/ 2147483646 w 57"/>
              <a:gd name="T21" fmla="*/ 2147483646 h 63"/>
              <a:gd name="T22" fmla="*/ 2147483646 w 57"/>
              <a:gd name="T23" fmla="*/ 2147483646 h 63"/>
              <a:gd name="T24" fmla="*/ 2147483646 w 57"/>
              <a:gd name="T25" fmla="*/ 2147483646 h 63"/>
              <a:gd name="T26" fmla="*/ 2147483646 w 57"/>
              <a:gd name="T27" fmla="*/ 0 h 63"/>
              <a:gd name="T28" fmla="*/ 2147483646 w 57"/>
              <a:gd name="T29" fmla="*/ 0 h 63"/>
              <a:gd name="T30" fmla="*/ 2147483646 w 57"/>
              <a:gd name="T31" fmla="*/ 2147483646 h 63"/>
              <a:gd name="T32" fmla="*/ 2147483646 w 57"/>
              <a:gd name="T33" fmla="*/ 2147483646 h 63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60000 65536"/>
              <a:gd name="T40" fmla="*/ 0 60000 65536"/>
              <a:gd name="T41" fmla="*/ 0 60000 65536"/>
              <a:gd name="T42" fmla="*/ 0 60000 65536"/>
              <a:gd name="T43" fmla="*/ 0 60000 65536"/>
              <a:gd name="T44" fmla="*/ 0 60000 65536"/>
              <a:gd name="T45" fmla="*/ 0 60000 65536"/>
              <a:gd name="T46" fmla="*/ 0 60000 65536"/>
              <a:gd name="T47" fmla="*/ 0 60000 65536"/>
              <a:gd name="T48" fmla="*/ 0 60000 65536"/>
              <a:gd name="T49" fmla="*/ 0 60000 65536"/>
              <a:gd name="T50" fmla="*/ 0 60000 65536"/>
              <a:gd name="T51" fmla="*/ 0 w 57"/>
              <a:gd name="T52" fmla="*/ 0 h 63"/>
              <a:gd name="T53" fmla="*/ 57 w 57"/>
              <a:gd name="T54" fmla="*/ 63 h 63"/>
            </a:gdLst>
            <a:ahLst/>
            <a:cxnLst>
              <a:cxn ang="T34">
                <a:pos x="T0" y="T1"/>
              </a:cxn>
              <a:cxn ang="T35">
                <a:pos x="T2" y="T3"/>
              </a:cxn>
              <a:cxn ang="T36">
                <a:pos x="T4" y="T5"/>
              </a:cxn>
              <a:cxn ang="T37">
                <a:pos x="T6" y="T7"/>
              </a:cxn>
              <a:cxn ang="T38">
                <a:pos x="T8" y="T9"/>
              </a:cxn>
              <a:cxn ang="T39">
                <a:pos x="T10" y="T11"/>
              </a:cxn>
              <a:cxn ang="T40">
                <a:pos x="T12" y="T13"/>
              </a:cxn>
              <a:cxn ang="T41">
                <a:pos x="T14" y="T15"/>
              </a:cxn>
              <a:cxn ang="T42">
                <a:pos x="T16" y="T17"/>
              </a:cxn>
              <a:cxn ang="T43">
                <a:pos x="T18" y="T19"/>
              </a:cxn>
              <a:cxn ang="T44">
                <a:pos x="T20" y="T21"/>
              </a:cxn>
              <a:cxn ang="T45">
                <a:pos x="T22" y="T23"/>
              </a:cxn>
              <a:cxn ang="T46">
                <a:pos x="T24" y="T25"/>
              </a:cxn>
              <a:cxn ang="T47">
                <a:pos x="T26" y="T27"/>
              </a:cxn>
              <a:cxn ang="T48">
                <a:pos x="T28" y="T29"/>
              </a:cxn>
              <a:cxn ang="T49">
                <a:pos x="T30" y="T31"/>
              </a:cxn>
              <a:cxn ang="T50">
                <a:pos x="T32" y="T33"/>
              </a:cxn>
            </a:cxnLst>
            <a:rect l="T51" t="T52" r="T53" b="T54"/>
            <a:pathLst>
              <a:path w="57" h="63">
                <a:moveTo>
                  <a:pt x="24" y="63"/>
                </a:moveTo>
                <a:lnTo>
                  <a:pt x="0" y="0"/>
                </a:lnTo>
                <a:lnTo>
                  <a:pt x="9" y="0"/>
                </a:lnTo>
                <a:lnTo>
                  <a:pt x="25" y="46"/>
                </a:lnTo>
                <a:lnTo>
                  <a:pt x="26" y="49"/>
                </a:lnTo>
                <a:lnTo>
                  <a:pt x="27" y="51"/>
                </a:lnTo>
                <a:lnTo>
                  <a:pt x="28" y="53"/>
                </a:lnTo>
                <a:lnTo>
                  <a:pt x="29" y="57"/>
                </a:lnTo>
                <a:lnTo>
                  <a:pt x="29" y="53"/>
                </a:lnTo>
                <a:lnTo>
                  <a:pt x="30" y="52"/>
                </a:lnTo>
                <a:lnTo>
                  <a:pt x="30" y="51"/>
                </a:lnTo>
                <a:lnTo>
                  <a:pt x="31" y="49"/>
                </a:lnTo>
                <a:lnTo>
                  <a:pt x="32" y="46"/>
                </a:lnTo>
                <a:lnTo>
                  <a:pt x="48" y="0"/>
                </a:lnTo>
                <a:lnTo>
                  <a:pt x="57" y="0"/>
                </a:lnTo>
                <a:lnTo>
                  <a:pt x="33" y="63"/>
                </a:lnTo>
                <a:lnTo>
                  <a:pt x="24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5" name="Freeform 2056"/>
          <p:cNvSpPr>
            <a:spLocks noChangeAspect="1" noEditPoints="1"/>
          </p:cNvSpPr>
          <p:nvPr/>
        </p:nvSpPr>
        <p:spPr bwMode="auto">
          <a:xfrm>
            <a:off x="7493000" y="3925888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8"/>
                </a:moveTo>
                <a:lnTo>
                  <a:pt x="0" y="0"/>
                </a:lnTo>
                <a:lnTo>
                  <a:pt x="7" y="0"/>
                </a:lnTo>
                <a:lnTo>
                  <a:pt x="7" y="8"/>
                </a:lnTo>
                <a:lnTo>
                  <a:pt x="0" y="8"/>
                </a:lnTo>
                <a:close/>
                <a:moveTo>
                  <a:pt x="0" y="63"/>
                </a:moveTo>
                <a:lnTo>
                  <a:pt x="0" y="17"/>
                </a:lnTo>
                <a:lnTo>
                  <a:pt x="7" y="17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6" name="Rectangle 2057"/>
          <p:cNvSpPr>
            <a:spLocks noChangeAspect="1" noChangeArrowheads="1"/>
          </p:cNvSpPr>
          <p:nvPr/>
        </p:nvSpPr>
        <p:spPr bwMode="auto">
          <a:xfrm>
            <a:off x="7502525" y="3925888"/>
            <a:ext cx="1588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067" name="Freeform 2058"/>
          <p:cNvSpPr>
            <a:spLocks noChangeAspect="1" noEditPoints="1"/>
          </p:cNvSpPr>
          <p:nvPr/>
        </p:nvSpPr>
        <p:spPr bwMode="auto">
          <a:xfrm>
            <a:off x="7508875" y="3932238"/>
            <a:ext cx="17463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1" y="43"/>
                </a:moveTo>
                <a:lnTo>
                  <a:pt x="29" y="45"/>
                </a:lnTo>
                <a:lnTo>
                  <a:pt x="28" y="45"/>
                </a:lnTo>
                <a:lnTo>
                  <a:pt x="28" y="46"/>
                </a:lnTo>
                <a:lnTo>
                  <a:pt x="27" y="46"/>
                </a:lnTo>
                <a:lnTo>
                  <a:pt x="26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2" y="49"/>
                </a:lnTo>
                <a:lnTo>
                  <a:pt x="11" y="49"/>
                </a:lnTo>
                <a:lnTo>
                  <a:pt x="9" y="48"/>
                </a:lnTo>
                <a:lnTo>
                  <a:pt x="8" y="48"/>
                </a:lnTo>
                <a:lnTo>
                  <a:pt x="7" y="47"/>
                </a:lnTo>
                <a:lnTo>
                  <a:pt x="6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2"/>
                </a:lnTo>
                <a:lnTo>
                  <a:pt x="1" y="41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1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6" y="25"/>
                </a:lnTo>
                <a:lnTo>
                  <a:pt x="7" y="24"/>
                </a:lnTo>
                <a:lnTo>
                  <a:pt x="8" y="24"/>
                </a:lnTo>
                <a:lnTo>
                  <a:pt x="10" y="23"/>
                </a:lnTo>
                <a:lnTo>
                  <a:pt x="11" y="23"/>
                </a:lnTo>
                <a:lnTo>
                  <a:pt x="12" y="22"/>
                </a:lnTo>
                <a:lnTo>
                  <a:pt x="14" y="22"/>
                </a:lnTo>
                <a:lnTo>
                  <a:pt x="15" y="22"/>
                </a:lnTo>
                <a:lnTo>
                  <a:pt x="17" y="21"/>
                </a:lnTo>
                <a:lnTo>
                  <a:pt x="19" y="21"/>
                </a:lnTo>
                <a:lnTo>
                  <a:pt x="21" y="21"/>
                </a:lnTo>
                <a:lnTo>
                  <a:pt x="26" y="19"/>
                </a:lnTo>
                <a:lnTo>
                  <a:pt x="29" y="19"/>
                </a:lnTo>
                <a:lnTo>
                  <a:pt x="31" y="18"/>
                </a:lnTo>
                <a:lnTo>
                  <a:pt x="31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9" y="12"/>
                </a:lnTo>
                <a:lnTo>
                  <a:pt x="29" y="10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3" y="9"/>
                </a:lnTo>
                <a:lnTo>
                  <a:pt x="13" y="10"/>
                </a:lnTo>
                <a:lnTo>
                  <a:pt x="11" y="10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6" y="6"/>
                </a:lnTo>
                <a:lnTo>
                  <a:pt x="6" y="5"/>
                </a:lnTo>
                <a:lnTo>
                  <a:pt x="8" y="4"/>
                </a:lnTo>
                <a:lnTo>
                  <a:pt x="9" y="4"/>
                </a:lnTo>
                <a:lnTo>
                  <a:pt x="9" y="3"/>
                </a:lnTo>
                <a:lnTo>
                  <a:pt x="10" y="3"/>
                </a:lnTo>
                <a:lnTo>
                  <a:pt x="11" y="2"/>
                </a:lnTo>
                <a:lnTo>
                  <a:pt x="13" y="2"/>
                </a:lnTo>
                <a:lnTo>
                  <a:pt x="15" y="2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6" y="0"/>
                </a:lnTo>
                <a:lnTo>
                  <a:pt x="27" y="0"/>
                </a:lnTo>
                <a:lnTo>
                  <a:pt x="29" y="2"/>
                </a:lnTo>
                <a:lnTo>
                  <a:pt x="30" y="2"/>
                </a:lnTo>
                <a:lnTo>
                  <a:pt x="31" y="2"/>
                </a:lnTo>
                <a:lnTo>
                  <a:pt x="32" y="3"/>
                </a:lnTo>
                <a:lnTo>
                  <a:pt x="33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2"/>
                </a:lnTo>
                <a:lnTo>
                  <a:pt x="38" y="13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2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2" y="47"/>
                </a:lnTo>
                <a:lnTo>
                  <a:pt x="32" y="46"/>
                </a:lnTo>
                <a:lnTo>
                  <a:pt x="31" y="44"/>
                </a:lnTo>
                <a:lnTo>
                  <a:pt x="31" y="43"/>
                </a:lnTo>
                <a:close/>
                <a:moveTo>
                  <a:pt x="31" y="26"/>
                </a:moveTo>
                <a:lnTo>
                  <a:pt x="29" y="27"/>
                </a:lnTo>
                <a:lnTo>
                  <a:pt x="26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3" y="29"/>
                </a:lnTo>
                <a:lnTo>
                  <a:pt x="12" y="31"/>
                </a:lnTo>
                <a:lnTo>
                  <a:pt x="11" y="31"/>
                </a:lnTo>
                <a:lnTo>
                  <a:pt x="10" y="31"/>
                </a:lnTo>
                <a:lnTo>
                  <a:pt x="10" y="32"/>
                </a:lnTo>
                <a:lnTo>
                  <a:pt x="9" y="32"/>
                </a:lnTo>
                <a:lnTo>
                  <a:pt x="9" y="33"/>
                </a:lnTo>
                <a:lnTo>
                  <a:pt x="8" y="34"/>
                </a:lnTo>
                <a:lnTo>
                  <a:pt x="8" y="35"/>
                </a:lnTo>
                <a:lnTo>
                  <a:pt x="8" y="37"/>
                </a:lnTo>
                <a:lnTo>
                  <a:pt x="9" y="38"/>
                </a:lnTo>
                <a:lnTo>
                  <a:pt x="9" y="39"/>
                </a:lnTo>
                <a:lnTo>
                  <a:pt x="10" y="39"/>
                </a:lnTo>
                <a:lnTo>
                  <a:pt x="11" y="41"/>
                </a:lnTo>
                <a:lnTo>
                  <a:pt x="13" y="42"/>
                </a:lnTo>
                <a:lnTo>
                  <a:pt x="15" y="42"/>
                </a:lnTo>
                <a:lnTo>
                  <a:pt x="17" y="42"/>
                </a:lnTo>
                <a:lnTo>
                  <a:pt x="18" y="42"/>
                </a:lnTo>
                <a:lnTo>
                  <a:pt x="19" y="42"/>
                </a:lnTo>
                <a:lnTo>
                  <a:pt x="21" y="42"/>
                </a:lnTo>
                <a:lnTo>
                  <a:pt x="21" y="41"/>
                </a:lnTo>
                <a:lnTo>
                  <a:pt x="22" y="41"/>
                </a:lnTo>
                <a:lnTo>
                  <a:pt x="24" y="39"/>
                </a:lnTo>
                <a:lnTo>
                  <a:pt x="27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1"/>
                </a:lnTo>
                <a:lnTo>
                  <a:pt x="31" y="28"/>
                </a:lnTo>
                <a:lnTo>
                  <a:pt x="31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8" name="Freeform 2059"/>
          <p:cNvSpPr>
            <a:spLocks noChangeAspect="1"/>
          </p:cNvSpPr>
          <p:nvPr/>
        </p:nvSpPr>
        <p:spPr bwMode="auto">
          <a:xfrm>
            <a:off x="7451725" y="3956050"/>
            <a:ext cx="19050" cy="26988"/>
          </a:xfrm>
          <a:custGeom>
            <a:avLst/>
            <a:gdLst>
              <a:gd name="T0" fmla="*/ 0 w 40"/>
              <a:gd name="T1" fmla="*/ 2147483646 h 63"/>
              <a:gd name="T2" fmla="*/ 0 w 40"/>
              <a:gd name="T3" fmla="*/ 0 h 63"/>
              <a:gd name="T4" fmla="*/ 2147483646 w 40"/>
              <a:gd name="T5" fmla="*/ 0 h 63"/>
              <a:gd name="T6" fmla="*/ 2147483646 w 40"/>
              <a:gd name="T7" fmla="*/ 2147483646 h 63"/>
              <a:gd name="T8" fmla="*/ 2147483646 w 40"/>
              <a:gd name="T9" fmla="*/ 2147483646 h 63"/>
              <a:gd name="T10" fmla="*/ 2147483646 w 40"/>
              <a:gd name="T11" fmla="*/ 2147483646 h 63"/>
              <a:gd name="T12" fmla="*/ 2147483646 w 40"/>
              <a:gd name="T13" fmla="*/ 2147483646 h 63"/>
              <a:gd name="T14" fmla="*/ 2147483646 w 40"/>
              <a:gd name="T15" fmla="*/ 2147483646 h 63"/>
              <a:gd name="T16" fmla="*/ 2147483646 w 40"/>
              <a:gd name="T17" fmla="*/ 2147483646 h 63"/>
              <a:gd name="T18" fmla="*/ 2147483646 w 40"/>
              <a:gd name="T19" fmla="*/ 2147483646 h 63"/>
              <a:gd name="T20" fmla="*/ 0 w 40"/>
              <a:gd name="T21" fmla="*/ 2147483646 h 63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w 40"/>
              <a:gd name="T34" fmla="*/ 0 h 63"/>
              <a:gd name="T35" fmla="*/ 40 w 40"/>
              <a:gd name="T36" fmla="*/ 63 h 63"/>
            </a:gdLst>
            <a:ahLst/>
            <a:cxnLst>
              <a:cxn ang="T22">
                <a:pos x="T0" y="T1"/>
              </a:cxn>
              <a:cxn ang="T23">
                <a:pos x="T2" y="T3"/>
              </a:cxn>
              <a:cxn ang="T24">
                <a:pos x="T4" y="T5"/>
              </a:cxn>
              <a:cxn ang="T25">
                <a:pos x="T6" y="T7"/>
              </a:cxn>
              <a:cxn ang="T26">
                <a:pos x="T8" y="T9"/>
              </a:cxn>
              <a:cxn ang="T27">
                <a:pos x="T10" y="T11"/>
              </a:cxn>
              <a:cxn ang="T28">
                <a:pos x="T12" y="T13"/>
              </a:cxn>
              <a:cxn ang="T29">
                <a:pos x="T14" y="T15"/>
              </a:cxn>
              <a:cxn ang="T30">
                <a:pos x="T16" y="T17"/>
              </a:cxn>
              <a:cxn ang="T31">
                <a:pos x="T18" y="T19"/>
              </a:cxn>
              <a:cxn ang="T32">
                <a:pos x="T20" y="T21"/>
              </a:cxn>
            </a:cxnLst>
            <a:rect l="T33" t="T34" r="T35" b="T36"/>
            <a:pathLst>
              <a:path w="40" h="63">
                <a:moveTo>
                  <a:pt x="0" y="63"/>
                </a:moveTo>
                <a:lnTo>
                  <a:pt x="0" y="0"/>
                </a:lnTo>
                <a:lnTo>
                  <a:pt x="40" y="0"/>
                </a:lnTo>
                <a:lnTo>
                  <a:pt x="40" y="7"/>
                </a:lnTo>
                <a:lnTo>
                  <a:pt x="9" y="7"/>
                </a:lnTo>
                <a:lnTo>
                  <a:pt x="9" y="26"/>
                </a:lnTo>
                <a:lnTo>
                  <a:pt x="35" y="26"/>
                </a:lnTo>
                <a:lnTo>
                  <a:pt x="35" y="34"/>
                </a:lnTo>
                <a:lnTo>
                  <a:pt x="9" y="34"/>
                </a:lnTo>
                <a:lnTo>
                  <a:pt x="9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69" name="Rectangle 2060"/>
          <p:cNvSpPr>
            <a:spLocks noChangeAspect="1" noChangeArrowheads="1"/>
          </p:cNvSpPr>
          <p:nvPr/>
        </p:nvSpPr>
        <p:spPr bwMode="auto">
          <a:xfrm>
            <a:off x="7475538" y="3956050"/>
            <a:ext cx="3175" cy="26988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070" name="Freeform 2061"/>
          <p:cNvSpPr>
            <a:spLocks noChangeAspect="1" noEditPoints="1"/>
          </p:cNvSpPr>
          <p:nvPr/>
        </p:nvSpPr>
        <p:spPr bwMode="auto">
          <a:xfrm>
            <a:off x="7480300" y="3962400"/>
            <a:ext cx="19050" cy="20638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4"/>
                </a:lnTo>
                <a:lnTo>
                  <a:pt x="2" y="11"/>
                </a:lnTo>
                <a:lnTo>
                  <a:pt x="3" y="10"/>
                </a:lnTo>
                <a:lnTo>
                  <a:pt x="5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9" y="5"/>
                </a:lnTo>
                <a:lnTo>
                  <a:pt x="10" y="4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5" y="0"/>
                </a:lnTo>
                <a:lnTo>
                  <a:pt x="27" y="1"/>
                </a:lnTo>
                <a:lnTo>
                  <a:pt x="29" y="1"/>
                </a:lnTo>
                <a:lnTo>
                  <a:pt x="30" y="2"/>
                </a:lnTo>
                <a:lnTo>
                  <a:pt x="32" y="4"/>
                </a:lnTo>
                <a:lnTo>
                  <a:pt x="33" y="5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4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4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4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8"/>
                </a:lnTo>
                <a:lnTo>
                  <a:pt x="25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9" y="46"/>
                </a:lnTo>
                <a:lnTo>
                  <a:pt x="8" y="45"/>
                </a:lnTo>
                <a:lnTo>
                  <a:pt x="6" y="42"/>
                </a:lnTo>
                <a:lnTo>
                  <a:pt x="5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8" y="25"/>
                </a:moveTo>
                <a:lnTo>
                  <a:pt x="8" y="27"/>
                </a:lnTo>
                <a:lnTo>
                  <a:pt x="8" y="29"/>
                </a:lnTo>
                <a:lnTo>
                  <a:pt x="8" y="30"/>
                </a:lnTo>
                <a:lnTo>
                  <a:pt x="9" y="32"/>
                </a:lnTo>
                <a:lnTo>
                  <a:pt x="9" y="34"/>
                </a:lnTo>
                <a:lnTo>
                  <a:pt x="10" y="35"/>
                </a:lnTo>
                <a:lnTo>
                  <a:pt x="11" y="36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5" y="40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0" y="36"/>
                </a:lnTo>
                <a:lnTo>
                  <a:pt x="31" y="35"/>
                </a:lnTo>
                <a:lnTo>
                  <a:pt x="32" y="34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4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0" y="14"/>
                </a:lnTo>
                <a:lnTo>
                  <a:pt x="30" y="12"/>
                </a:lnTo>
                <a:lnTo>
                  <a:pt x="29" y="11"/>
                </a:lnTo>
                <a:lnTo>
                  <a:pt x="28" y="10"/>
                </a:lnTo>
                <a:lnTo>
                  <a:pt x="27" y="9"/>
                </a:lnTo>
                <a:lnTo>
                  <a:pt x="26" y="9"/>
                </a:lnTo>
                <a:lnTo>
                  <a:pt x="25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4"/>
                </a:lnTo>
                <a:lnTo>
                  <a:pt x="10" y="15"/>
                </a:lnTo>
                <a:lnTo>
                  <a:pt x="9" y="16"/>
                </a:lnTo>
                <a:lnTo>
                  <a:pt x="9" y="17"/>
                </a:lnTo>
                <a:lnTo>
                  <a:pt x="8" y="19"/>
                </a:lnTo>
                <a:lnTo>
                  <a:pt x="8" y="20"/>
                </a:lnTo>
                <a:lnTo>
                  <a:pt x="8" y="22"/>
                </a:lnTo>
                <a:lnTo>
                  <a:pt x="8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1" name="Freeform 2062"/>
          <p:cNvSpPr>
            <a:spLocks noChangeAspect="1"/>
          </p:cNvSpPr>
          <p:nvPr/>
        </p:nvSpPr>
        <p:spPr bwMode="auto">
          <a:xfrm>
            <a:off x="7504113" y="3962400"/>
            <a:ext cx="9525" cy="20638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6"/>
                </a:lnTo>
                <a:lnTo>
                  <a:pt x="8" y="5"/>
                </a:lnTo>
                <a:lnTo>
                  <a:pt x="8" y="4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4"/>
                </a:lnTo>
                <a:lnTo>
                  <a:pt x="8" y="15"/>
                </a:lnTo>
                <a:lnTo>
                  <a:pt x="8" y="16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4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2" name="Freeform 2063"/>
          <p:cNvSpPr>
            <a:spLocks noChangeAspect="1"/>
          </p:cNvSpPr>
          <p:nvPr/>
        </p:nvSpPr>
        <p:spPr bwMode="auto">
          <a:xfrm>
            <a:off x="7442200" y="3829050"/>
            <a:ext cx="22225" cy="25400"/>
          </a:xfrm>
          <a:custGeom>
            <a:avLst/>
            <a:gdLst>
              <a:gd name="T0" fmla="*/ 2147483646 w 49"/>
              <a:gd name="T1" fmla="*/ 2147483646 h 63"/>
              <a:gd name="T2" fmla="*/ 2147483646 w 49"/>
              <a:gd name="T3" fmla="*/ 2147483646 h 63"/>
              <a:gd name="T4" fmla="*/ 0 w 49"/>
              <a:gd name="T5" fmla="*/ 2147483646 h 63"/>
              <a:gd name="T6" fmla="*/ 0 w 49"/>
              <a:gd name="T7" fmla="*/ 0 h 63"/>
              <a:gd name="T8" fmla="*/ 2147483646 w 49"/>
              <a:gd name="T9" fmla="*/ 0 h 63"/>
              <a:gd name="T10" fmla="*/ 2147483646 w 49"/>
              <a:gd name="T11" fmla="*/ 2147483646 h 63"/>
              <a:gd name="T12" fmla="*/ 2147483646 w 49"/>
              <a:gd name="T13" fmla="*/ 2147483646 h 63"/>
              <a:gd name="T14" fmla="*/ 2147483646 w 49"/>
              <a:gd name="T15" fmla="*/ 2147483646 h 63"/>
              <a:gd name="T16" fmla="*/ 2147483646 w 49"/>
              <a:gd name="T17" fmla="*/ 2147483646 h 63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49"/>
              <a:gd name="T28" fmla="*/ 0 h 63"/>
              <a:gd name="T29" fmla="*/ 49 w 49"/>
              <a:gd name="T30" fmla="*/ 63 h 63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49" h="63">
                <a:moveTo>
                  <a:pt x="20" y="63"/>
                </a:moveTo>
                <a:lnTo>
                  <a:pt x="20" y="7"/>
                </a:lnTo>
                <a:lnTo>
                  <a:pt x="0" y="7"/>
                </a:lnTo>
                <a:lnTo>
                  <a:pt x="0" y="0"/>
                </a:lnTo>
                <a:lnTo>
                  <a:pt x="49" y="0"/>
                </a:lnTo>
                <a:lnTo>
                  <a:pt x="49" y="7"/>
                </a:lnTo>
                <a:lnTo>
                  <a:pt x="29" y="7"/>
                </a:lnTo>
                <a:lnTo>
                  <a:pt x="29" y="63"/>
                </a:lnTo>
                <a:lnTo>
                  <a:pt x="2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3" name="Freeform 2064"/>
          <p:cNvSpPr>
            <a:spLocks noChangeAspect="1" noEditPoints="1"/>
          </p:cNvSpPr>
          <p:nvPr/>
        </p:nvSpPr>
        <p:spPr bwMode="auto">
          <a:xfrm>
            <a:off x="7466013" y="3829050"/>
            <a:ext cx="3175" cy="25400"/>
          </a:xfrm>
          <a:custGeom>
            <a:avLst/>
            <a:gdLst>
              <a:gd name="T0" fmla="*/ 0 w 7"/>
              <a:gd name="T1" fmla="*/ 2147483646 h 63"/>
              <a:gd name="T2" fmla="*/ 0 w 7"/>
              <a:gd name="T3" fmla="*/ 0 h 63"/>
              <a:gd name="T4" fmla="*/ 2147483646 w 7"/>
              <a:gd name="T5" fmla="*/ 0 h 63"/>
              <a:gd name="T6" fmla="*/ 2147483646 w 7"/>
              <a:gd name="T7" fmla="*/ 2147483646 h 63"/>
              <a:gd name="T8" fmla="*/ 0 w 7"/>
              <a:gd name="T9" fmla="*/ 2147483646 h 63"/>
              <a:gd name="T10" fmla="*/ 0 w 7"/>
              <a:gd name="T11" fmla="*/ 2147483646 h 63"/>
              <a:gd name="T12" fmla="*/ 0 w 7"/>
              <a:gd name="T13" fmla="*/ 2147483646 h 63"/>
              <a:gd name="T14" fmla="*/ 2147483646 w 7"/>
              <a:gd name="T15" fmla="*/ 2147483646 h 63"/>
              <a:gd name="T16" fmla="*/ 2147483646 w 7"/>
              <a:gd name="T17" fmla="*/ 2147483646 h 63"/>
              <a:gd name="T18" fmla="*/ 0 w 7"/>
              <a:gd name="T19" fmla="*/ 2147483646 h 63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7"/>
              <a:gd name="T31" fmla="*/ 0 h 63"/>
              <a:gd name="T32" fmla="*/ 7 w 7"/>
              <a:gd name="T33" fmla="*/ 63 h 63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7" h="63">
                <a:moveTo>
                  <a:pt x="0" y="7"/>
                </a:moveTo>
                <a:lnTo>
                  <a:pt x="0" y="0"/>
                </a:lnTo>
                <a:lnTo>
                  <a:pt x="7" y="0"/>
                </a:lnTo>
                <a:lnTo>
                  <a:pt x="7" y="7"/>
                </a:lnTo>
                <a:lnTo>
                  <a:pt x="0" y="7"/>
                </a:lnTo>
                <a:close/>
                <a:moveTo>
                  <a:pt x="0" y="63"/>
                </a:moveTo>
                <a:lnTo>
                  <a:pt x="0" y="16"/>
                </a:lnTo>
                <a:lnTo>
                  <a:pt x="7" y="16"/>
                </a:lnTo>
                <a:lnTo>
                  <a:pt x="7" y="63"/>
                </a:lnTo>
                <a:lnTo>
                  <a:pt x="0" y="6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4" name="Freeform 2065"/>
          <p:cNvSpPr>
            <a:spLocks noChangeAspect="1" noEditPoints="1"/>
          </p:cNvSpPr>
          <p:nvPr/>
        </p:nvSpPr>
        <p:spPr bwMode="auto">
          <a:xfrm>
            <a:off x="7473950" y="3829050"/>
            <a:ext cx="19050" cy="26988"/>
          </a:xfrm>
          <a:custGeom>
            <a:avLst/>
            <a:gdLst>
              <a:gd name="T0" fmla="*/ 0 w 38"/>
              <a:gd name="T1" fmla="*/ 0 h 64"/>
              <a:gd name="T2" fmla="*/ 2147483646 w 38"/>
              <a:gd name="T3" fmla="*/ 2147483646 h 64"/>
              <a:gd name="T4" fmla="*/ 2147483646 w 38"/>
              <a:gd name="T5" fmla="*/ 2147483646 h 64"/>
              <a:gd name="T6" fmla="*/ 2147483646 w 38"/>
              <a:gd name="T7" fmla="*/ 2147483646 h 64"/>
              <a:gd name="T8" fmla="*/ 2147483646 w 38"/>
              <a:gd name="T9" fmla="*/ 2147483646 h 64"/>
              <a:gd name="T10" fmla="*/ 2147483646 w 38"/>
              <a:gd name="T11" fmla="*/ 2147483646 h 64"/>
              <a:gd name="T12" fmla="*/ 2147483646 w 38"/>
              <a:gd name="T13" fmla="*/ 2147483646 h 64"/>
              <a:gd name="T14" fmla="*/ 2147483646 w 38"/>
              <a:gd name="T15" fmla="*/ 2147483646 h 64"/>
              <a:gd name="T16" fmla="*/ 2147483646 w 38"/>
              <a:gd name="T17" fmla="*/ 2147483646 h 64"/>
              <a:gd name="T18" fmla="*/ 2147483646 w 38"/>
              <a:gd name="T19" fmla="*/ 2147483646 h 64"/>
              <a:gd name="T20" fmla="*/ 2147483646 w 38"/>
              <a:gd name="T21" fmla="*/ 2147483646 h 64"/>
              <a:gd name="T22" fmla="*/ 2147483646 w 38"/>
              <a:gd name="T23" fmla="*/ 2147483646 h 64"/>
              <a:gd name="T24" fmla="*/ 2147483646 w 38"/>
              <a:gd name="T25" fmla="*/ 2147483646 h 64"/>
              <a:gd name="T26" fmla="*/ 2147483646 w 38"/>
              <a:gd name="T27" fmla="*/ 2147483646 h 64"/>
              <a:gd name="T28" fmla="*/ 2147483646 w 38"/>
              <a:gd name="T29" fmla="*/ 2147483646 h 64"/>
              <a:gd name="T30" fmla="*/ 2147483646 w 38"/>
              <a:gd name="T31" fmla="*/ 2147483646 h 64"/>
              <a:gd name="T32" fmla="*/ 2147483646 w 38"/>
              <a:gd name="T33" fmla="*/ 2147483646 h 64"/>
              <a:gd name="T34" fmla="*/ 2147483646 w 38"/>
              <a:gd name="T35" fmla="*/ 2147483646 h 64"/>
              <a:gd name="T36" fmla="*/ 2147483646 w 38"/>
              <a:gd name="T37" fmla="*/ 2147483646 h 64"/>
              <a:gd name="T38" fmla="*/ 2147483646 w 38"/>
              <a:gd name="T39" fmla="*/ 2147483646 h 64"/>
              <a:gd name="T40" fmla="*/ 2147483646 w 38"/>
              <a:gd name="T41" fmla="*/ 2147483646 h 64"/>
              <a:gd name="T42" fmla="*/ 2147483646 w 38"/>
              <a:gd name="T43" fmla="*/ 2147483646 h 64"/>
              <a:gd name="T44" fmla="*/ 2147483646 w 38"/>
              <a:gd name="T45" fmla="*/ 2147483646 h 64"/>
              <a:gd name="T46" fmla="*/ 2147483646 w 38"/>
              <a:gd name="T47" fmla="*/ 2147483646 h 64"/>
              <a:gd name="T48" fmla="*/ 2147483646 w 38"/>
              <a:gd name="T49" fmla="*/ 2147483646 h 64"/>
              <a:gd name="T50" fmla="*/ 2147483646 w 38"/>
              <a:gd name="T51" fmla="*/ 2147483646 h 64"/>
              <a:gd name="T52" fmla="*/ 2147483646 w 38"/>
              <a:gd name="T53" fmla="*/ 2147483646 h 64"/>
              <a:gd name="T54" fmla="*/ 2147483646 w 38"/>
              <a:gd name="T55" fmla="*/ 2147483646 h 64"/>
              <a:gd name="T56" fmla="*/ 2147483646 w 38"/>
              <a:gd name="T57" fmla="*/ 2147483646 h 64"/>
              <a:gd name="T58" fmla="*/ 2147483646 w 38"/>
              <a:gd name="T59" fmla="*/ 2147483646 h 64"/>
              <a:gd name="T60" fmla="*/ 2147483646 w 38"/>
              <a:gd name="T61" fmla="*/ 2147483646 h 64"/>
              <a:gd name="T62" fmla="*/ 2147483646 w 38"/>
              <a:gd name="T63" fmla="*/ 2147483646 h 64"/>
              <a:gd name="T64" fmla="*/ 2147483646 w 38"/>
              <a:gd name="T65" fmla="*/ 2147483646 h 64"/>
              <a:gd name="T66" fmla="*/ 2147483646 w 38"/>
              <a:gd name="T67" fmla="*/ 2147483646 h 64"/>
              <a:gd name="T68" fmla="*/ 2147483646 w 38"/>
              <a:gd name="T69" fmla="*/ 2147483646 h 64"/>
              <a:gd name="T70" fmla="*/ 2147483646 w 38"/>
              <a:gd name="T71" fmla="*/ 2147483646 h 64"/>
              <a:gd name="T72" fmla="*/ 2147483646 w 38"/>
              <a:gd name="T73" fmla="*/ 2147483646 h 64"/>
              <a:gd name="T74" fmla="*/ 2147483646 w 38"/>
              <a:gd name="T75" fmla="*/ 2147483646 h 64"/>
              <a:gd name="T76" fmla="*/ 2147483646 w 38"/>
              <a:gd name="T77" fmla="*/ 2147483646 h 64"/>
              <a:gd name="T78" fmla="*/ 2147483646 w 38"/>
              <a:gd name="T79" fmla="*/ 2147483646 h 64"/>
              <a:gd name="T80" fmla="*/ 2147483646 w 38"/>
              <a:gd name="T81" fmla="*/ 2147483646 h 64"/>
              <a:gd name="T82" fmla="*/ 2147483646 w 38"/>
              <a:gd name="T83" fmla="*/ 2147483646 h 64"/>
              <a:gd name="T84" fmla="*/ 2147483646 w 38"/>
              <a:gd name="T85" fmla="*/ 2147483646 h 64"/>
              <a:gd name="T86" fmla="*/ 2147483646 w 38"/>
              <a:gd name="T87" fmla="*/ 2147483646 h 64"/>
              <a:gd name="T88" fmla="*/ 2147483646 w 38"/>
              <a:gd name="T89" fmla="*/ 2147483646 h 64"/>
              <a:gd name="T90" fmla="*/ 2147483646 w 38"/>
              <a:gd name="T91" fmla="*/ 2147483646 h 64"/>
              <a:gd name="T92" fmla="*/ 2147483646 w 38"/>
              <a:gd name="T93" fmla="*/ 2147483646 h 64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w 38"/>
              <a:gd name="T142" fmla="*/ 0 h 64"/>
              <a:gd name="T143" fmla="*/ 38 w 38"/>
              <a:gd name="T144" fmla="*/ 64 h 64"/>
            </a:gdLst>
            <a:ahLst/>
            <a:cxnLst>
              <a:cxn ang="T94">
                <a:pos x="T0" y="T1"/>
              </a:cxn>
              <a:cxn ang="T95">
                <a:pos x="T2" y="T3"/>
              </a:cxn>
              <a:cxn ang="T96">
                <a:pos x="T4" y="T5"/>
              </a:cxn>
              <a:cxn ang="T97">
                <a:pos x="T6" y="T7"/>
              </a:cxn>
              <a:cxn ang="T98">
                <a:pos x="T8" y="T9"/>
              </a:cxn>
              <a:cxn ang="T99">
                <a:pos x="T10" y="T11"/>
              </a:cxn>
              <a:cxn ang="T100">
                <a:pos x="T12" y="T13"/>
              </a:cxn>
              <a:cxn ang="T101">
                <a:pos x="T14" y="T15"/>
              </a:cxn>
              <a:cxn ang="T102">
                <a:pos x="T16" y="T17"/>
              </a:cxn>
              <a:cxn ang="T103">
                <a:pos x="T18" y="T19"/>
              </a:cxn>
              <a:cxn ang="T104">
                <a:pos x="T20" y="T21"/>
              </a:cxn>
              <a:cxn ang="T105">
                <a:pos x="T22" y="T23"/>
              </a:cxn>
              <a:cxn ang="T106">
                <a:pos x="T24" y="T25"/>
              </a:cxn>
              <a:cxn ang="T107">
                <a:pos x="T26" y="T27"/>
              </a:cxn>
              <a:cxn ang="T108">
                <a:pos x="T28" y="T29"/>
              </a:cxn>
              <a:cxn ang="T109">
                <a:pos x="T30" y="T31"/>
              </a:cxn>
              <a:cxn ang="T110">
                <a:pos x="T32" y="T33"/>
              </a:cxn>
              <a:cxn ang="T111">
                <a:pos x="T34" y="T35"/>
              </a:cxn>
              <a:cxn ang="T112">
                <a:pos x="T36" y="T37"/>
              </a:cxn>
              <a:cxn ang="T113">
                <a:pos x="T38" y="T39"/>
              </a:cxn>
              <a:cxn ang="T114">
                <a:pos x="T40" y="T41"/>
              </a:cxn>
              <a:cxn ang="T115">
                <a:pos x="T42" y="T43"/>
              </a:cxn>
              <a:cxn ang="T116">
                <a:pos x="T44" y="T45"/>
              </a:cxn>
              <a:cxn ang="T117">
                <a:pos x="T46" y="T47"/>
              </a:cxn>
              <a:cxn ang="T118">
                <a:pos x="T48" y="T49"/>
              </a:cxn>
              <a:cxn ang="T119">
                <a:pos x="T50" y="T51"/>
              </a:cxn>
              <a:cxn ang="T120">
                <a:pos x="T52" y="T53"/>
              </a:cxn>
              <a:cxn ang="T121">
                <a:pos x="T54" y="T55"/>
              </a:cxn>
              <a:cxn ang="T122">
                <a:pos x="T56" y="T57"/>
              </a:cxn>
              <a:cxn ang="T123">
                <a:pos x="T58" y="T59"/>
              </a:cxn>
              <a:cxn ang="T124">
                <a:pos x="T60" y="T61"/>
              </a:cxn>
              <a:cxn ang="T125">
                <a:pos x="T62" y="T63"/>
              </a:cxn>
              <a:cxn ang="T126">
                <a:pos x="T64" y="T65"/>
              </a:cxn>
              <a:cxn ang="T127">
                <a:pos x="T66" y="T67"/>
              </a:cxn>
              <a:cxn ang="T128">
                <a:pos x="T68" y="T69"/>
              </a:cxn>
              <a:cxn ang="T129">
                <a:pos x="T70" y="T71"/>
              </a:cxn>
              <a:cxn ang="T130">
                <a:pos x="T72" y="T73"/>
              </a:cxn>
              <a:cxn ang="T131">
                <a:pos x="T74" y="T75"/>
              </a:cxn>
              <a:cxn ang="T132">
                <a:pos x="T76" y="T77"/>
              </a:cxn>
              <a:cxn ang="T133">
                <a:pos x="T78" y="T79"/>
              </a:cxn>
              <a:cxn ang="T134">
                <a:pos x="T80" y="T81"/>
              </a:cxn>
              <a:cxn ang="T135">
                <a:pos x="T82" y="T83"/>
              </a:cxn>
              <a:cxn ang="T136">
                <a:pos x="T84" y="T85"/>
              </a:cxn>
              <a:cxn ang="T137">
                <a:pos x="T86" y="T87"/>
              </a:cxn>
              <a:cxn ang="T138">
                <a:pos x="T88" y="T89"/>
              </a:cxn>
              <a:cxn ang="T139">
                <a:pos x="T90" y="T91"/>
              </a:cxn>
              <a:cxn ang="T140">
                <a:pos x="T92" y="T93"/>
              </a:cxn>
            </a:cxnLst>
            <a:rect l="T141" t="T142" r="T143" b="T144"/>
            <a:pathLst>
              <a:path w="38" h="64">
                <a:moveTo>
                  <a:pt x="7" y="63"/>
                </a:moveTo>
                <a:lnTo>
                  <a:pt x="0" y="63"/>
                </a:lnTo>
                <a:lnTo>
                  <a:pt x="0" y="0"/>
                </a:lnTo>
                <a:lnTo>
                  <a:pt x="7" y="0"/>
                </a:lnTo>
                <a:lnTo>
                  <a:pt x="7" y="23"/>
                </a:lnTo>
                <a:lnTo>
                  <a:pt x="8" y="21"/>
                </a:lnTo>
                <a:lnTo>
                  <a:pt x="9" y="20"/>
                </a:lnTo>
                <a:lnTo>
                  <a:pt x="11" y="19"/>
                </a:lnTo>
                <a:lnTo>
                  <a:pt x="12" y="17"/>
                </a:lnTo>
                <a:lnTo>
                  <a:pt x="13" y="16"/>
                </a:lnTo>
                <a:lnTo>
                  <a:pt x="14" y="16"/>
                </a:lnTo>
                <a:lnTo>
                  <a:pt x="15" y="15"/>
                </a:lnTo>
                <a:lnTo>
                  <a:pt x="18" y="15"/>
                </a:lnTo>
                <a:lnTo>
                  <a:pt x="19" y="15"/>
                </a:lnTo>
                <a:lnTo>
                  <a:pt x="21" y="15"/>
                </a:lnTo>
                <a:lnTo>
                  <a:pt x="23" y="15"/>
                </a:lnTo>
                <a:lnTo>
                  <a:pt x="25" y="16"/>
                </a:lnTo>
                <a:lnTo>
                  <a:pt x="26" y="16"/>
                </a:lnTo>
                <a:lnTo>
                  <a:pt x="27" y="17"/>
                </a:lnTo>
                <a:lnTo>
                  <a:pt x="28" y="17"/>
                </a:lnTo>
                <a:lnTo>
                  <a:pt x="29" y="19"/>
                </a:lnTo>
                <a:lnTo>
                  <a:pt x="30" y="19"/>
                </a:lnTo>
                <a:lnTo>
                  <a:pt x="31" y="21"/>
                </a:lnTo>
                <a:lnTo>
                  <a:pt x="32" y="22"/>
                </a:lnTo>
                <a:lnTo>
                  <a:pt x="33" y="23"/>
                </a:lnTo>
                <a:lnTo>
                  <a:pt x="34" y="25"/>
                </a:lnTo>
                <a:lnTo>
                  <a:pt x="35" y="26"/>
                </a:lnTo>
                <a:lnTo>
                  <a:pt x="35" y="27"/>
                </a:lnTo>
                <a:lnTo>
                  <a:pt x="36" y="30"/>
                </a:lnTo>
                <a:lnTo>
                  <a:pt x="36" y="31"/>
                </a:lnTo>
                <a:lnTo>
                  <a:pt x="36" y="32"/>
                </a:lnTo>
                <a:lnTo>
                  <a:pt x="38" y="34"/>
                </a:lnTo>
                <a:lnTo>
                  <a:pt x="38" y="35"/>
                </a:lnTo>
                <a:lnTo>
                  <a:pt x="38" y="36"/>
                </a:lnTo>
                <a:lnTo>
                  <a:pt x="38" y="39"/>
                </a:lnTo>
                <a:lnTo>
                  <a:pt x="38" y="41"/>
                </a:lnTo>
                <a:lnTo>
                  <a:pt x="38" y="42"/>
                </a:lnTo>
                <a:lnTo>
                  <a:pt x="38" y="43"/>
                </a:lnTo>
                <a:lnTo>
                  <a:pt x="38" y="44"/>
                </a:lnTo>
                <a:lnTo>
                  <a:pt x="36" y="48"/>
                </a:lnTo>
                <a:lnTo>
                  <a:pt x="36" y="49"/>
                </a:lnTo>
                <a:lnTo>
                  <a:pt x="36" y="50"/>
                </a:lnTo>
                <a:lnTo>
                  <a:pt x="35" y="51"/>
                </a:lnTo>
                <a:lnTo>
                  <a:pt x="35" y="52"/>
                </a:lnTo>
                <a:lnTo>
                  <a:pt x="34" y="54"/>
                </a:lnTo>
                <a:lnTo>
                  <a:pt x="34" y="55"/>
                </a:lnTo>
                <a:lnTo>
                  <a:pt x="33" y="56"/>
                </a:lnTo>
                <a:lnTo>
                  <a:pt x="32" y="56"/>
                </a:lnTo>
                <a:lnTo>
                  <a:pt x="32" y="58"/>
                </a:lnTo>
                <a:lnTo>
                  <a:pt x="30" y="59"/>
                </a:lnTo>
                <a:lnTo>
                  <a:pt x="29" y="61"/>
                </a:lnTo>
                <a:lnTo>
                  <a:pt x="28" y="62"/>
                </a:lnTo>
                <a:lnTo>
                  <a:pt x="27" y="62"/>
                </a:lnTo>
                <a:lnTo>
                  <a:pt x="26" y="63"/>
                </a:lnTo>
                <a:lnTo>
                  <a:pt x="25" y="63"/>
                </a:lnTo>
                <a:lnTo>
                  <a:pt x="23" y="64"/>
                </a:lnTo>
                <a:lnTo>
                  <a:pt x="22" y="64"/>
                </a:lnTo>
                <a:lnTo>
                  <a:pt x="21" y="64"/>
                </a:lnTo>
                <a:lnTo>
                  <a:pt x="19" y="64"/>
                </a:lnTo>
                <a:lnTo>
                  <a:pt x="18" y="64"/>
                </a:lnTo>
                <a:lnTo>
                  <a:pt x="15" y="64"/>
                </a:lnTo>
                <a:lnTo>
                  <a:pt x="13" y="63"/>
                </a:lnTo>
                <a:lnTo>
                  <a:pt x="12" y="62"/>
                </a:lnTo>
                <a:lnTo>
                  <a:pt x="11" y="61"/>
                </a:lnTo>
                <a:lnTo>
                  <a:pt x="10" y="60"/>
                </a:lnTo>
                <a:lnTo>
                  <a:pt x="9" y="60"/>
                </a:lnTo>
                <a:lnTo>
                  <a:pt x="8" y="58"/>
                </a:lnTo>
                <a:lnTo>
                  <a:pt x="7" y="56"/>
                </a:lnTo>
                <a:lnTo>
                  <a:pt x="7" y="63"/>
                </a:lnTo>
                <a:close/>
                <a:moveTo>
                  <a:pt x="7" y="40"/>
                </a:moveTo>
                <a:lnTo>
                  <a:pt x="7" y="41"/>
                </a:lnTo>
                <a:lnTo>
                  <a:pt x="7" y="43"/>
                </a:lnTo>
                <a:lnTo>
                  <a:pt x="7" y="44"/>
                </a:lnTo>
                <a:lnTo>
                  <a:pt x="8" y="46"/>
                </a:lnTo>
                <a:lnTo>
                  <a:pt x="8" y="48"/>
                </a:lnTo>
                <a:lnTo>
                  <a:pt x="8" y="49"/>
                </a:lnTo>
                <a:lnTo>
                  <a:pt x="9" y="50"/>
                </a:lnTo>
                <a:lnTo>
                  <a:pt x="9" y="51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3" y="55"/>
                </a:lnTo>
                <a:lnTo>
                  <a:pt x="14" y="55"/>
                </a:lnTo>
                <a:lnTo>
                  <a:pt x="15" y="56"/>
                </a:lnTo>
                <a:lnTo>
                  <a:pt x="16" y="56"/>
                </a:lnTo>
                <a:lnTo>
                  <a:pt x="19" y="56"/>
                </a:lnTo>
                <a:lnTo>
                  <a:pt x="20" y="56"/>
                </a:lnTo>
                <a:lnTo>
                  <a:pt x="21" y="56"/>
                </a:lnTo>
                <a:lnTo>
                  <a:pt x="22" y="55"/>
                </a:lnTo>
                <a:lnTo>
                  <a:pt x="23" y="55"/>
                </a:lnTo>
                <a:lnTo>
                  <a:pt x="24" y="55"/>
                </a:lnTo>
                <a:lnTo>
                  <a:pt x="25" y="54"/>
                </a:lnTo>
                <a:lnTo>
                  <a:pt x="26" y="53"/>
                </a:lnTo>
                <a:lnTo>
                  <a:pt x="27" y="52"/>
                </a:lnTo>
                <a:lnTo>
                  <a:pt x="27" y="51"/>
                </a:lnTo>
                <a:lnTo>
                  <a:pt x="28" y="50"/>
                </a:lnTo>
                <a:lnTo>
                  <a:pt x="29" y="49"/>
                </a:lnTo>
                <a:lnTo>
                  <a:pt x="29" y="48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30" y="40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30" y="34"/>
                </a:lnTo>
                <a:lnTo>
                  <a:pt x="29" y="32"/>
                </a:lnTo>
                <a:lnTo>
                  <a:pt x="29" y="31"/>
                </a:lnTo>
                <a:lnTo>
                  <a:pt x="29" y="30"/>
                </a:lnTo>
                <a:lnTo>
                  <a:pt x="28" y="30"/>
                </a:lnTo>
                <a:lnTo>
                  <a:pt x="28" y="29"/>
                </a:lnTo>
                <a:lnTo>
                  <a:pt x="27" y="27"/>
                </a:lnTo>
                <a:lnTo>
                  <a:pt x="26" y="26"/>
                </a:lnTo>
                <a:lnTo>
                  <a:pt x="25" y="25"/>
                </a:lnTo>
                <a:lnTo>
                  <a:pt x="24" y="24"/>
                </a:lnTo>
                <a:lnTo>
                  <a:pt x="23" y="24"/>
                </a:lnTo>
                <a:lnTo>
                  <a:pt x="22" y="24"/>
                </a:lnTo>
                <a:lnTo>
                  <a:pt x="21" y="23"/>
                </a:lnTo>
                <a:lnTo>
                  <a:pt x="20" y="23"/>
                </a:lnTo>
                <a:lnTo>
                  <a:pt x="19" y="23"/>
                </a:lnTo>
                <a:lnTo>
                  <a:pt x="18" y="23"/>
                </a:lnTo>
                <a:lnTo>
                  <a:pt x="16" y="23"/>
                </a:lnTo>
                <a:lnTo>
                  <a:pt x="15" y="24"/>
                </a:lnTo>
                <a:lnTo>
                  <a:pt x="14" y="24"/>
                </a:lnTo>
                <a:lnTo>
                  <a:pt x="13" y="24"/>
                </a:lnTo>
                <a:lnTo>
                  <a:pt x="12" y="25"/>
                </a:lnTo>
                <a:lnTo>
                  <a:pt x="11" y="26"/>
                </a:lnTo>
                <a:lnTo>
                  <a:pt x="10" y="27"/>
                </a:lnTo>
                <a:lnTo>
                  <a:pt x="10" y="29"/>
                </a:lnTo>
                <a:lnTo>
                  <a:pt x="9" y="30"/>
                </a:lnTo>
                <a:lnTo>
                  <a:pt x="8" y="31"/>
                </a:lnTo>
                <a:lnTo>
                  <a:pt x="8" y="32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7" y="4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5" name="Freeform 2066"/>
          <p:cNvSpPr>
            <a:spLocks noChangeAspect="1" noEditPoints="1"/>
          </p:cNvSpPr>
          <p:nvPr/>
        </p:nvSpPr>
        <p:spPr bwMode="auto">
          <a:xfrm>
            <a:off x="7494588" y="3835400"/>
            <a:ext cx="19050" cy="20638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3"/>
                </a:moveTo>
                <a:lnTo>
                  <a:pt x="28" y="45"/>
                </a:lnTo>
                <a:lnTo>
                  <a:pt x="27" y="45"/>
                </a:lnTo>
                <a:lnTo>
                  <a:pt x="27" y="46"/>
                </a:lnTo>
                <a:lnTo>
                  <a:pt x="26" y="46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3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6"/>
                </a:lnTo>
                <a:lnTo>
                  <a:pt x="4" y="46"/>
                </a:lnTo>
                <a:lnTo>
                  <a:pt x="3" y="45"/>
                </a:lnTo>
                <a:lnTo>
                  <a:pt x="2" y="44"/>
                </a:lnTo>
                <a:lnTo>
                  <a:pt x="1" y="43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3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6"/>
                </a:lnTo>
                <a:lnTo>
                  <a:pt x="4" y="26"/>
                </a:lnTo>
                <a:lnTo>
                  <a:pt x="5" y="25"/>
                </a:lnTo>
                <a:lnTo>
                  <a:pt x="6" y="24"/>
                </a:lnTo>
                <a:lnTo>
                  <a:pt x="7" y="24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3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6"/>
                </a:lnTo>
                <a:lnTo>
                  <a:pt x="30" y="15"/>
                </a:lnTo>
                <a:lnTo>
                  <a:pt x="30" y="14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3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4"/>
                </a:lnTo>
                <a:lnTo>
                  <a:pt x="8" y="16"/>
                </a:lnTo>
                <a:lnTo>
                  <a:pt x="1" y="15"/>
                </a:lnTo>
                <a:lnTo>
                  <a:pt x="1" y="14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7"/>
                </a:lnTo>
                <a:lnTo>
                  <a:pt x="5" y="6"/>
                </a:lnTo>
                <a:lnTo>
                  <a:pt x="5" y="5"/>
                </a:lnTo>
                <a:lnTo>
                  <a:pt x="7" y="4"/>
                </a:lnTo>
                <a:lnTo>
                  <a:pt x="8" y="4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2" y="4"/>
                </a:lnTo>
                <a:lnTo>
                  <a:pt x="35" y="5"/>
                </a:lnTo>
                <a:lnTo>
                  <a:pt x="35" y="6"/>
                </a:lnTo>
                <a:lnTo>
                  <a:pt x="36" y="7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4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4"/>
                </a:lnTo>
                <a:lnTo>
                  <a:pt x="39" y="45"/>
                </a:lnTo>
                <a:lnTo>
                  <a:pt x="39" y="47"/>
                </a:lnTo>
                <a:lnTo>
                  <a:pt x="40" y="48"/>
                </a:lnTo>
                <a:lnTo>
                  <a:pt x="32" y="48"/>
                </a:lnTo>
                <a:lnTo>
                  <a:pt x="31" y="47"/>
                </a:lnTo>
                <a:lnTo>
                  <a:pt x="31" y="46"/>
                </a:lnTo>
                <a:lnTo>
                  <a:pt x="30" y="44"/>
                </a:lnTo>
                <a:lnTo>
                  <a:pt x="30" y="43"/>
                </a:lnTo>
                <a:close/>
                <a:moveTo>
                  <a:pt x="30" y="26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3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3"/>
                </a:lnTo>
                <a:lnTo>
                  <a:pt x="7" y="34"/>
                </a:lnTo>
                <a:lnTo>
                  <a:pt x="7" y="35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6"/>
                </a:lnTo>
                <a:lnTo>
                  <a:pt x="29" y="35"/>
                </a:lnTo>
                <a:lnTo>
                  <a:pt x="29" y="34"/>
                </a:lnTo>
                <a:lnTo>
                  <a:pt x="30" y="33"/>
                </a:lnTo>
                <a:lnTo>
                  <a:pt x="30" y="30"/>
                </a:lnTo>
                <a:lnTo>
                  <a:pt x="30" y="28"/>
                </a:lnTo>
                <a:lnTo>
                  <a:pt x="30" y="2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6" name="Freeform 2067"/>
          <p:cNvSpPr>
            <a:spLocks noChangeAspect="1"/>
          </p:cNvSpPr>
          <p:nvPr/>
        </p:nvSpPr>
        <p:spPr bwMode="auto">
          <a:xfrm>
            <a:off x="7516813" y="3836988"/>
            <a:ext cx="15875" cy="19050"/>
          </a:xfrm>
          <a:custGeom>
            <a:avLst/>
            <a:gdLst>
              <a:gd name="T0" fmla="*/ 2147483646 w 36"/>
              <a:gd name="T1" fmla="*/ 2147483646 h 48"/>
              <a:gd name="T2" fmla="*/ 2147483646 w 36"/>
              <a:gd name="T3" fmla="*/ 2147483646 h 48"/>
              <a:gd name="T4" fmla="*/ 2147483646 w 36"/>
              <a:gd name="T5" fmla="*/ 2147483646 h 48"/>
              <a:gd name="T6" fmla="*/ 2147483646 w 36"/>
              <a:gd name="T7" fmla="*/ 2147483646 h 48"/>
              <a:gd name="T8" fmla="*/ 2147483646 w 36"/>
              <a:gd name="T9" fmla="*/ 2147483646 h 48"/>
              <a:gd name="T10" fmla="*/ 2147483646 w 36"/>
              <a:gd name="T11" fmla="*/ 2147483646 h 48"/>
              <a:gd name="T12" fmla="*/ 2147483646 w 36"/>
              <a:gd name="T13" fmla="*/ 2147483646 h 48"/>
              <a:gd name="T14" fmla="*/ 2147483646 w 36"/>
              <a:gd name="T15" fmla="*/ 2147483646 h 48"/>
              <a:gd name="T16" fmla="*/ 2147483646 w 36"/>
              <a:gd name="T17" fmla="*/ 2147483646 h 48"/>
              <a:gd name="T18" fmla="*/ 2147483646 w 36"/>
              <a:gd name="T19" fmla="*/ 2147483646 h 48"/>
              <a:gd name="T20" fmla="*/ 2147483646 w 36"/>
              <a:gd name="T21" fmla="*/ 2147483646 h 48"/>
              <a:gd name="T22" fmla="*/ 2147483646 w 36"/>
              <a:gd name="T23" fmla="*/ 2147483646 h 48"/>
              <a:gd name="T24" fmla="*/ 2147483646 w 36"/>
              <a:gd name="T25" fmla="*/ 2147483646 h 48"/>
              <a:gd name="T26" fmla="*/ 2147483646 w 36"/>
              <a:gd name="T27" fmla="*/ 2147483646 h 48"/>
              <a:gd name="T28" fmla="*/ 0 w 36"/>
              <a:gd name="T29" fmla="*/ 2147483646 h 48"/>
              <a:gd name="T30" fmla="*/ 0 w 36"/>
              <a:gd name="T31" fmla="*/ 2147483646 h 48"/>
              <a:gd name="T32" fmla="*/ 0 w 36"/>
              <a:gd name="T33" fmla="*/ 2147483646 h 48"/>
              <a:gd name="T34" fmla="*/ 2147483646 w 36"/>
              <a:gd name="T35" fmla="*/ 0 h 48"/>
              <a:gd name="T36" fmla="*/ 2147483646 w 36"/>
              <a:gd name="T37" fmla="*/ 2147483646 h 48"/>
              <a:gd name="T38" fmla="*/ 2147483646 w 36"/>
              <a:gd name="T39" fmla="*/ 2147483646 h 48"/>
              <a:gd name="T40" fmla="*/ 2147483646 w 36"/>
              <a:gd name="T41" fmla="*/ 2147483646 h 48"/>
              <a:gd name="T42" fmla="*/ 2147483646 w 36"/>
              <a:gd name="T43" fmla="*/ 2147483646 h 48"/>
              <a:gd name="T44" fmla="*/ 2147483646 w 36"/>
              <a:gd name="T45" fmla="*/ 2147483646 h 48"/>
              <a:gd name="T46" fmla="*/ 2147483646 w 36"/>
              <a:gd name="T47" fmla="*/ 2147483646 h 48"/>
              <a:gd name="T48" fmla="*/ 2147483646 w 36"/>
              <a:gd name="T49" fmla="*/ 2147483646 h 48"/>
              <a:gd name="T50" fmla="*/ 2147483646 w 36"/>
              <a:gd name="T51" fmla="*/ 2147483646 h 48"/>
              <a:gd name="T52" fmla="*/ 2147483646 w 36"/>
              <a:gd name="T53" fmla="*/ 2147483646 h 48"/>
              <a:gd name="T54" fmla="*/ 2147483646 w 36"/>
              <a:gd name="T55" fmla="*/ 2147483646 h 48"/>
              <a:gd name="T56" fmla="*/ 2147483646 w 36"/>
              <a:gd name="T57" fmla="*/ 2147483646 h 48"/>
              <a:gd name="T58" fmla="*/ 2147483646 w 36"/>
              <a:gd name="T59" fmla="*/ 2147483646 h 48"/>
              <a:gd name="T60" fmla="*/ 2147483646 w 36"/>
              <a:gd name="T61" fmla="*/ 2147483646 h 48"/>
              <a:gd name="T62" fmla="*/ 2147483646 w 36"/>
              <a:gd name="T63" fmla="*/ 2147483646 h 48"/>
              <a:gd name="T64" fmla="*/ 2147483646 w 36"/>
              <a:gd name="T65" fmla="*/ 0 h 48"/>
              <a:gd name="T66" fmla="*/ 2147483646 w 36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6"/>
              <a:gd name="T103" fmla="*/ 0 h 48"/>
              <a:gd name="T104" fmla="*/ 36 w 36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6" h="48">
                <a:moveTo>
                  <a:pt x="29" y="47"/>
                </a:moveTo>
                <a:lnTo>
                  <a:pt x="29" y="39"/>
                </a:lnTo>
                <a:lnTo>
                  <a:pt x="28" y="40"/>
                </a:lnTo>
                <a:lnTo>
                  <a:pt x="28" y="42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7"/>
                </a:lnTo>
                <a:lnTo>
                  <a:pt x="8" y="47"/>
                </a:lnTo>
                <a:lnTo>
                  <a:pt x="7" y="46"/>
                </a:lnTo>
                <a:lnTo>
                  <a:pt x="4" y="45"/>
                </a:lnTo>
                <a:lnTo>
                  <a:pt x="3" y="44"/>
                </a:lnTo>
                <a:lnTo>
                  <a:pt x="3" y="43"/>
                </a:lnTo>
                <a:lnTo>
                  <a:pt x="2" y="42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2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8" y="0"/>
                </a:lnTo>
                <a:lnTo>
                  <a:pt x="8" y="26"/>
                </a:lnTo>
                <a:lnTo>
                  <a:pt x="8" y="30"/>
                </a:lnTo>
                <a:lnTo>
                  <a:pt x="8" y="33"/>
                </a:lnTo>
                <a:lnTo>
                  <a:pt x="8" y="34"/>
                </a:lnTo>
                <a:lnTo>
                  <a:pt x="9" y="35"/>
                </a:lnTo>
                <a:lnTo>
                  <a:pt x="10" y="37"/>
                </a:lnTo>
                <a:lnTo>
                  <a:pt x="10" y="38"/>
                </a:lnTo>
                <a:lnTo>
                  <a:pt x="11" y="38"/>
                </a:lnTo>
                <a:lnTo>
                  <a:pt x="12" y="39"/>
                </a:lnTo>
                <a:lnTo>
                  <a:pt x="14" y="40"/>
                </a:lnTo>
                <a:lnTo>
                  <a:pt x="15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7" y="35"/>
                </a:lnTo>
                <a:lnTo>
                  <a:pt x="28" y="34"/>
                </a:lnTo>
                <a:lnTo>
                  <a:pt x="28" y="33"/>
                </a:lnTo>
                <a:lnTo>
                  <a:pt x="28" y="32"/>
                </a:lnTo>
                <a:lnTo>
                  <a:pt x="29" y="30"/>
                </a:lnTo>
                <a:lnTo>
                  <a:pt x="29" y="29"/>
                </a:lnTo>
                <a:lnTo>
                  <a:pt x="29" y="27"/>
                </a:lnTo>
                <a:lnTo>
                  <a:pt x="29" y="25"/>
                </a:lnTo>
                <a:lnTo>
                  <a:pt x="29" y="0"/>
                </a:lnTo>
                <a:lnTo>
                  <a:pt x="36" y="0"/>
                </a:lnTo>
                <a:lnTo>
                  <a:pt x="36" y="47"/>
                </a:lnTo>
                <a:lnTo>
                  <a:pt x="29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7" name="Freeform 2068"/>
          <p:cNvSpPr>
            <a:spLocks noChangeAspect="1" noEditPoints="1"/>
          </p:cNvSpPr>
          <p:nvPr/>
        </p:nvSpPr>
        <p:spPr bwMode="auto">
          <a:xfrm>
            <a:off x="7429500" y="3860800"/>
            <a:ext cx="17463" cy="25400"/>
          </a:xfrm>
          <a:custGeom>
            <a:avLst/>
            <a:gdLst>
              <a:gd name="T0" fmla="*/ 2147483646 w 38"/>
              <a:gd name="T1" fmla="*/ 2147483646 h 65"/>
              <a:gd name="T2" fmla="*/ 2147483646 w 38"/>
              <a:gd name="T3" fmla="*/ 2147483646 h 65"/>
              <a:gd name="T4" fmla="*/ 2147483646 w 38"/>
              <a:gd name="T5" fmla="*/ 2147483646 h 65"/>
              <a:gd name="T6" fmla="*/ 2147483646 w 38"/>
              <a:gd name="T7" fmla="*/ 2147483646 h 65"/>
              <a:gd name="T8" fmla="*/ 2147483646 w 38"/>
              <a:gd name="T9" fmla="*/ 2147483646 h 65"/>
              <a:gd name="T10" fmla="*/ 2147483646 w 38"/>
              <a:gd name="T11" fmla="*/ 2147483646 h 65"/>
              <a:gd name="T12" fmla="*/ 2147483646 w 38"/>
              <a:gd name="T13" fmla="*/ 2147483646 h 65"/>
              <a:gd name="T14" fmla="*/ 2147483646 w 38"/>
              <a:gd name="T15" fmla="*/ 2147483646 h 65"/>
              <a:gd name="T16" fmla="*/ 2147483646 w 38"/>
              <a:gd name="T17" fmla="*/ 2147483646 h 65"/>
              <a:gd name="T18" fmla="*/ 2147483646 w 38"/>
              <a:gd name="T19" fmla="*/ 2147483646 h 65"/>
              <a:gd name="T20" fmla="*/ 2147483646 w 38"/>
              <a:gd name="T21" fmla="*/ 2147483646 h 65"/>
              <a:gd name="T22" fmla="*/ 2147483646 w 38"/>
              <a:gd name="T23" fmla="*/ 2147483646 h 65"/>
              <a:gd name="T24" fmla="*/ 0 w 38"/>
              <a:gd name="T25" fmla="*/ 2147483646 h 65"/>
              <a:gd name="T26" fmla="*/ 0 w 38"/>
              <a:gd name="T27" fmla="*/ 2147483646 h 65"/>
              <a:gd name="T28" fmla="*/ 2147483646 w 38"/>
              <a:gd name="T29" fmla="*/ 2147483646 h 65"/>
              <a:gd name="T30" fmla="*/ 2147483646 w 38"/>
              <a:gd name="T31" fmla="*/ 2147483646 h 65"/>
              <a:gd name="T32" fmla="*/ 2147483646 w 38"/>
              <a:gd name="T33" fmla="*/ 2147483646 h 65"/>
              <a:gd name="T34" fmla="*/ 2147483646 w 38"/>
              <a:gd name="T35" fmla="*/ 2147483646 h 65"/>
              <a:gd name="T36" fmla="*/ 2147483646 w 38"/>
              <a:gd name="T37" fmla="*/ 2147483646 h 65"/>
              <a:gd name="T38" fmla="*/ 2147483646 w 38"/>
              <a:gd name="T39" fmla="*/ 2147483646 h 65"/>
              <a:gd name="T40" fmla="*/ 2147483646 w 38"/>
              <a:gd name="T41" fmla="*/ 2147483646 h 65"/>
              <a:gd name="T42" fmla="*/ 2147483646 w 38"/>
              <a:gd name="T43" fmla="*/ 2147483646 h 65"/>
              <a:gd name="T44" fmla="*/ 2147483646 w 38"/>
              <a:gd name="T45" fmla="*/ 2147483646 h 65"/>
              <a:gd name="T46" fmla="*/ 2147483646 w 38"/>
              <a:gd name="T47" fmla="*/ 2147483646 h 65"/>
              <a:gd name="T48" fmla="*/ 2147483646 w 38"/>
              <a:gd name="T49" fmla="*/ 2147483646 h 65"/>
              <a:gd name="T50" fmla="*/ 2147483646 w 38"/>
              <a:gd name="T51" fmla="*/ 2147483646 h 65"/>
              <a:gd name="T52" fmla="*/ 2147483646 w 38"/>
              <a:gd name="T53" fmla="*/ 2147483646 h 65"/>
              <a:gd name="T54" fmla="*/ 2147483646 w 38"/>
              <a:gd name="T55" fmla="*/ 2147483646 h 65"/>
              <a:gd name="T56" fmla="*/ 2147483646 w 38"/>
              <a:gd name="T57" fmla="*/ 2147483646 h 65"/>
              <a:gd name="T58" fmla="*/ 2147483646 w 38"/>
              <a:gd name="T59" fmla="*/ 2147483646 h 65"/>
              <a:gd name="T60" fmla="*/ 2147483646 w 38"/>
              <a:gd name="T61" fmla="*/ 2147483646 h 65"/>
              <a:gd name="T62" fmla="*/ 2147483646 w 38"/>
              <a:gd name="T63" fmla="*/ 2147483646 h 65"/>
              <a:gd name="T64" fmla="*/ 2147483646 w 38"/>
              <a:gd name="T65" fmla="*/ 2147483646 h 65"/>
              <a:gd name="T66" fmla="*/ 2147483646 w 38"/>
              <a:gd name="T67" fmla="*/ 2147483646 h 65"/>
              <a:gd name="T68" fmla="*/ 2147483646 w 38"/>
              <a:gd name="T69" fmla="*/ 2147483646 h 65"/>
              <a:gd name="T70" fmla="*/ 2147483646 w 38"/>
              <a:gd name="T71" fmla="*/ 2147483646 h 65"/>
              <a:gd name="T72" fmla="*/ 2147483646 w 38"/>
              <a:gd name="T73" fmla="*/ 2147483646 h 65"/>
              <a:gd name="T74" fmla="*/ 2147483646 w 38"/>
              <a:gd name="T75" fmla="*/ 2147483646 h 65"/>
              <a:gd name="T76" fmla="*/ 2147483646 w 38"/>
              <a:gd name="T77" fmla="*/ 2147483646 h 65"/>
              <a:gd name="T78" fmla="*/ 2147483646 w 38"/>
              <a:gd name="T79" fmla="*/ 2147483646 h 65"/>
              <a:gd name="T80" fmla="*/ 2147483646 w 38"/>
              <a:gd name="T81" fmla="*/ 2147483646 h 65"/>
              <a:gd name="T82" fmla="*/ 2147483646 w 38"/>
              <a:gd name="T83" fmla="*/ 2147483646 h 65"/>
              <a:gd name="T84" fmla="*/ 2147483646 w 38"/>
              <a:gd name="T85" fmla="*/ 2147483646 h 65"/>
              <a:gd name="T86" fmla="*/ 2147483646 w 38"/>
              <a:gd name="T87" fmla="*/ 2147483646 h 65"/>
              <a:gd name="T88" fmla="*/ 2147483646 w 38"/>
              <a:gd name="T89" fmla="*/ 2147483646 h 65"/>
              <a:gd name="T90" fmla="*/ 2147483646 w 38"/>
              <a:gd name="T91" fmla="*/ 2147483646 h 65"/>
              <a:gd name="T92" fmla="*/ 2147483646 w 38"/>
              <a:gd name="T93" fmla="*/ 2147483646 h 65"/>
              <a:gd name="T94" fmla="*/ 2147483646 w 38"/>
              <a:gd name="T95" fmla="*/ 2147483646 h 65"/>
              <a:gd name="T96" fmla="*/ 2147483646 w 38"/>
              <a:gd name="T97" fmla="*/ 2147483646 h 65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w 38"/>
              <a:gd name="T148" fmla="*/ 0 h 65"/>
              <a:gd name="T149" fmla="*/ 38 w 38"/>
              <a:gd name="T150" fmla="*/ 65 h 65"/>
            </a:gdLst>
            <a:ahLst/>
            <a:cxnLst>
              <a:cxn ang="T98">
                <a:pos x="T0" y="T1"/>
              </a:cxn>
              <a:cxn ang="T99">
                <a:pos x="T2" y="T3"/>
              </a:cxn>
              <a:cxn ang="T100">
                <a:pos x="T4" y="T5"/>
              </a:cxn>
              <a:cxn ang="T101">
                <a:pos x="T6" y="T7"/>
              </a:cxn>
              <a:cxn ang="T102">
                <a:pos x="T8" y="T9"/>
              </a:cxn>
              <a:cxn ang="T103">
                <a:pos x="T10" y="T11"/>
              </a:cxn>
              <a:cxn ang="T104">
                <a:pos x="T12" y="T13"/>
              </a:cxn>
              <a:cxn ang="T105">
                <a:pos x="T14" y="T15"/>
              </a:cxn>
              <a:cxn ang="T106">
                <a:pos x="T16" y="T17"/>
              </a:cxn>
              <a:cxn ang="T107">
                <a:pos x="T18" y="T19"/>
              </a:cxn>
              <a:cxn ang="T108">
                <a:pos x="T20" y="T21"/>
              </a:cxn>
              <a:cxn ang="T109">
                <a:pos x="T22" y="T23"/>
              </a:cxn>
              <a:cxn ang="T110">
                <a:pos x="T24" y="T25"/>
              </a:cxn>
              <a:cxn ang="T111">
                <a:pos x="T26" y="T27"/>
              </a:cxn>
              <a:cxn ang="T112">
                <a:pos x="T28" y="T29"/>
              </a:cxn>
              <a:cxn ang="T113">
                <a:pos x="T30" y="T31"/>
              </a:cxn>
              <a:cxn ang="T114">
                <a:pos x="T32" y="T33"/>
              </a:cxn>
              <a:cxn ang="T115">
                <a:pos x="T34" y="T35"/>
              </a:cxn>
              <a:cxn ang="T116">
                <a:pos x="T36" y="T37"/>
              </a:cxn>
              <a:cxn ang="T117">
                <a:pos x="T38" y="T39"/>
              </a:cxn>
              <a:cxn ang="T118">
                <a:pos x="T40" y="T41"/>
              </a:cxn>
              <a:cxn ang="T119">
                <a:pos x="T42" y="T43"/>
              </a:cxn>
              <a:cxn ang="T120">
                <a:pos x="T44" y="T45"/>
              </a:cxn>
              <a:cxn ang="T121">
                <a:pos x="T46" y="T47"/>
              </a:cxn>
              <a:cxn ang="T122">
                <a:pos x="T48" y="T49"/>
              </a:cxn>
              <a:cxn ang="T123">
                <a:pos x="T50" y="T51"/>
              </a:cxn>
              <a:cxn ang="T124">
                <a:pos x="T52" y="T53"/>
              </a:cxn>
              <a:cxn ang="T125">
                <a:pos x="T54" y="T55"/>
              </a:cxn>
              <a:cxn ang="T126">
                <a:pos x="T56" y="T57"/>
              </a:cxn>
              <a:cxn ang="T127">
                <a:pos x="T58" y="T59"/>
              </a:cxn>
              <a:cxn ang="T128">
                <a:pos x="T60" y="T61"/>
              </a:cxn>
              <a:cxn ang="T129">
                <a:pos x="T62" y="T63"/>
              </a:cxn>
              <a:cxn ang="T130">
                <a:pos x="T64" y="T65"/>
              </a:cxn>
              <a:cxn ang="T131">
                <a:pos x="T66" y="T67"/>
              </a:cxn>
              <a:cxn ang="T132">
                <a:pos x="T68" y="T69"/>
              </a:cxn>
              <a:cxn ang="T133">
                <a:pos x="T70" y="T71"/>
              </a:cxn>
              <a:cxn ang="T134">
                <a:pos x="T72" y="T73"/>
              </a:cxn>
              <a:cxn ang="T135">
                <a:pos x="T74" y="T75"/>
              </a:cxn>
              <a:cxn ang="T136">
                <a:pos x="T76" y="T77"/>
              </a:cxn>
              <a:cxn ang="T137">
                <a:pos x="T78" y="T79"/>
              </a:cxn>
              <a:cxn ang="T138">
                <a:pos x="T80" y="T81"/>
              </a:cxn>
              <a:cxn ang="T139">
                <a:pos x="T82" y="T83"/>
              </a:cxn>
              <a:cxn ang="T140">
                <a:pos x="T84" y="T85"/>
              </a:cxn>
              <a:cxn ang="T141">
                <a:pos x="T86" y="T87"/>
              </a:cxn>
              <a:cxn ang="T142">
                <a:pos x="T88" y="T89"/>
              </a:cxn>
              <a:cxn ang="T143">
                <a:pos x="T90" y="T91"/>
              </a:cxn>
              <a:cxn ang="T144">
                <a:pos x="T92" y="T93"/>
              </a:cxn>
              <a:cxn ang="T145">
                <a:pos x="T94" y="T95"/>
              </a:cxn>
              <a:cxn ang="T146">
                <a:pos x="T96" y="T97"/>
              </a:cxn>
            </a:cxnLst>
            <a:rect l="T147" t="T148" r="T149" b="T150"/>
            <a:pathLst>
              <a:path w="38" h="65">
                <a:moveTo>
                  <a:pt x="30" y="64"/>
                </a:moveTo>
                <a:lnTo>
                  <a:pt x="30" y="57"/>
                </a:lnTo>
                <a:lnTo>
                  <a:pt x="29" y="57"/>
                </a:lnTo>
                <a:lnTo>
                  <a:pt x="29" y="58"/>
                </a:lnTo>
                <a:lnTo>
                  <a:pt x="28" y="61"/>
                </a:lnTo>
                <a:lnTo>
                  <a:pt x="27" y="61"/>
                </a:lnTo>
                <a:lnTo>
                  <a:pt x="27" y="62"/>
                </a:lnTo>
                <a:lnTo>
                  <a:pt x="25" y="63"/>
                </a:lnTo>
                <a:lnTo>
                  <a:pt x="24" y="64"/>
                </a:lnTo>
                <a:lnTo>
                  <a:pt x="22" y="65"/>
                </a:lnTo>
                <a:lnTo>
                  <a:pt x="21" y="65"/>
                </a:lnTo>
                <a:lnTo>
                  <a:pt x="20" y="65"/>
                </a:lnTo>
                <a:lnTo>
                  <a:pt x="19" y="65"/>
                </a:lnTo>
                <a:lnTo>
                  <a:pt x="17" y="65"/>
                </a:lnTo>
                <a:lnTo>
                  <a:pt x="15" y="65"/>
                </a:lnTo>
                <a:lnTo>
                  <a:pt x="14" y="65"/>
                </a:lnTo>
                <a:lnTo>
                  <a:pt x="13" y="64"/>
                </a:lnTo>
                <a:lnTo>
                  <a:pt x="12" y="64"/>
                </a:lnTo>
                <a:lnTo>
                  <a:pt x="11" y="63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8" y="61"/>
                </a:lnTo>
                <a:lnTo>
                  <a:pt x="7" y="61"/>
                </a:lnTo>
                <a:lnTo>
                  <a:pt x="6" y="59"/>
                </a:lnTo>
                <a:lnTo>
                  <a:pt x="5" y="58"/>
                </a:lnTo>
                <a:lnTo>
                  <a:pt x="5" y="57"/>
                </a:lnTo>
                <a:lnTo>
                  <a:pt x="4" y="57"/>
                </a:lnTo>
                <a:lnTo>
                  <a:pt x="3" y="56"/>
                </a:lnTo>
                <a:lnTo>
                  <a:pt x="3" y="55"/>
                </a:lnTo>
                <a:lnTo>
                  <a:pt x="2" y="53"/>
                </a:lnTo>
                <a:lnTo>
                  <a:pt x="2" y="52"/>
                </a:lnTo>
                <a:lnTo>
                  <a:pt x="1" y="51"/>
                </a:lnTo>
                <a:lnTo>
                  <a:pt x="1" y="49"/>
                </a:lnTo>
                <a:lnTo>
                  <a:pt x="1" y="47"/>
                </a:lnTo>
                <a:lnTo>
                  <a:pt x="0" y="46"/>
                </a:lnTo>
                <a:lnTo>
                  <a:pt x="0" y="44"/>
                </a:lnTo>
                <a:lnTo>
                  <a:pt x="0" y="43"/>
                </a:lnTo>
                <a:lnTo>
                  <a:pt x="0" y="41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2" y="29"/>
                </a:lnTo>
                <a:lnTo>
                  <a:pt x="2" y="28"/>
                </a:lnTo>
                <a:lnTo>
                  <a:pt x="3" y="26"/>
                </a:lnTo>
                <a:lnTo>
                  <a:pt x="3" y="25"/>
                </a:lnTo>
                <a:lnTo>
                  <a:pt x="4" y="24"/>
                </a:lnTo>
                <a:lnTo>
                  <a:pt x="5" y="23"/>
                </a:lnTo>
                <a:lnTo>
                  <a:pt x="5" y="22"/>
                </a:lnTo>
                <a:lnTo>
                  <a:pt x="6" y="20"/>
                </a:lnTo>
                <a:lnTo>
                  <a:pt x="7" y="19"/>
                </a:lnTo>
                <a:lnTo>
                  <a:pt x="8" y="19"/>
                </a:lnTo>
                <a:lnTo>
                  <a:pt x="9" y="18"/>
                </a:lnTo>
                <a:lnTo>
                  <a:pt x="10" y="18"/>
                </a:lnTo>
                <a:lnTo>
                  <a:pt x="12" y="17"/>
                </a:lnTo>
                <a:lnTo>
                  <a:pt x="13" y="17"/>
                </a:lnTo>
                <a:lnTo>
                  <a:pt x="14" y="16"/>
                </a:lnTo>
                <a:lnTo>
                  <a:pt x="15" y="16"/>
                </a:lnTo>
                <a:lnTo>
                  <a:pt x="17" y="16"/>
                </a:lnTo>
                <a:lnTo>
                  <a:pt x="19" y="16"/>
                </a:lnTo>
                <a:lnTo>
                  <a:pt x="20" y="16"/>
                </a:lnTo>
                <a:lnTo>
                  <a:pt x="22" y="16"/>
                </a:lnTo>
                <a:lnTo>
                  <a:pt x="24" y="17"/>
                </a:lnTo>
                <a:lnTo>
                  <a:pt x="25" y="18"/>
                </a:lnTo>
                <a:lnTo>
                  <a:pt x="27" y="19"/>
                </a:lnTo>
                <a:lnTo>
                  <a:pt x="28" y="20"/>
                </a:lnTo>
                <a:lnTo>
                  <a:pt x="29" y="22"/>
                </a:lnTo>
                <a:lnTo>
                  <a:pt x="30" y="23"/>
                </a:lnTo>
                <a:lnTo>
                  <a:pt x="30" y="24"/>
                </a:lnTo>
                <a:lnTo>
                  <a:pt x="30" y="0"/>
                </a:lnTo>
                <a:lnTo>
                  <a:pt x="38" y="0"/>
                </a:lnTo>
                <a:lnTo>
                  <a:pt x="38" y="64"/>
                </a:lnTo>
                <a:lnTo>
                  <a:pt x="30" y="64"/>
                </a:lnTo>
                <a:close/>
                <a:moveTo>
                  <a:pt x="7" y="41"/>
                </a:moveTo>
                <a:lnTo>
                  <a:pt x="7" y="43"/>
                </a:lnTo>
                <a:lnTo>
                  <a:pt x="7" y="45"/>
                </a:lnTo>
                <a:lnTo>
                  <a:pt x="7" y="46"/>
                </a:lnTo>
                <a:lnTo>
                  <a:pt x="8" y="48"/>
                </a:lnTo>
                <a:lnTo>
                  <a:pt x="8" y="49"/>
                </a:lnTo>
                <a:lnTo>
                  <a:pt x="9" y="51"/>
                </a:lnTo>
                <a:lnTo>
                  <a:pt x="10" y="52"/>
                </a:lnTo>
                <a:lnTo>
                  <a:pt x="10" y="53"/>
                </a:lnTo>
                <a:lnTo>
                  <a:pt x="11" y="54"/>
                </a:lnTo>
                <a:lnTo>
                  <a:pt x="12" y="55"/>
                </a:lnTo>
                <a:lnTo>
                  <a:pt x="13" y="56"/>
                </a:lnTo>
                <a:lnTo>
                  <a:pt x="14" y="56"/>
                </a:lnTo>
                <a:lnTo>
                  <a:pt x="15" y="56"/>
                </a:lnTo>
                <a:lnTo>
                  <a:pt x="17" y="57"/>
                </a:lnTo>
                <a:lnTo>
                  <a:pt x="18" y="57"/>
                </a:lnTo>
                <a:lnTo>
                  <a:pt x="19" y="57"/>
                </a:lnTo>
                <a:lnTo>
                  <a:pt x="20" y="57"/>
                </a:lnTo>
                <a:lnTo>
                  <a:pt x="21" y="57"/>
                </a:lnTo>
                <a:lnTo>
                  <a:pt x="22" y="56"/>
                </a:lnTo>
                <a:lnTo>
                  <a:pt x="23" y="56"/>
                </a:lnTo>
                <a:lnTo>
                  <a:pt x="24" y="56"/>
                </a:lnTo>
                <a:lnTo>
                  <a:pt x="25" y="55"/>
                </a:lnTo>
                <a:lnTo>
                  <a:pt x="26" y="54"/>
                </a:lnTo>
                <a:lnTo>
                  <a:pt x="27" y="53"/>
                </a:lnTo>
                <a:lnTo>
                  <a:pt x="28" y="52"/>
                </a:lnTo>
                <a:lnTo>
                  <a:pt x="28" y="51"/>
                </a:lnTo>
                <a:lnTo>
                  <a:pt x="29" y="49"/>
                </a:lnTo>
                <a:lnTo>
                  <a:pt x="29" y="48"/>
                </a:lnTo>
                <a:lnTo>
                  <a:pt x="30" y="47"/>
                </a:lnTo>
                <a:lnTo>
                  <a:pt x="30" y="45"/>
                </a:lnTo>
                <a:lnTo>
                  <a:pt x="30" y="43"/>
                </a:lnTo>
                <a:lnTo>
                  <a:pt x="30" y="42"/>
                </a:lnTo>
                <a:lnTo>
                  <a:pt x="30" y="41"/>
                </a:lnTo>
                <a:lnTo>
                  <a:pt x="30" y="39"/>
                </a:lnTo>
                <a:lnTo>
                  <a:pt x="30" y="37"/>
                </a:lnTo>
                <a:lnTo>
                  <a:pt x="30" y="35"/>
                </a:lnTo>
                <a:lnTo>
                  <a:pt x="29" y="34"/>
                </a:lnTo>
                <a:lnTo>
                  <a:pt x="29" y="32"/>
                </a:lnTo>
                <a:lnTo>
                  <a:pt x="28" y="31"/>
                </a:lnTo>
                <a:lnTo>
                  <a:pt x="28" y="29"/>
                </a:lnTo>
                <a:lnTo>
                  <a:pt x="27" y="28"/>
                </a:lnTo>
                <a:lnTo>
                  <a:pt x="26" y="27"/>
                </a:lnTo>
                <a:lnTo>
                  <a:pt x="25" y="26"/>
                </a:lnTo>
                <a:lnTo>
                  <a:pt x="24" y="25"/>
                </a:lnTo>
                <a:lnTo>
                  <a:pt x="23" y="25"/>
                </a:lnTo>
                <a:lnTo>
                  <a:pt x="22" y="25"/>
                </a:lnTo>
                <a:lnTo>
                  <a:pt x="21" y="24"/>
                </a:lnTo>
                <a:lnTo>
                  <a:pt x="20" y="24"/>
                </a:lnTo>
                <a:lnTo>
                  <a:pt x="19" y="24"/>
                </a:lnTo>
                <a:lnTo>
                  <a:pt x="18" y="24"/>
                </a:lnTo>
                <a:lnTo>
                  <a:pt x="17" y="24"/>
                </a:lnTo>
                <a:lnTo>
                  <a:pt x="15" y="25"/>
                </a:lnTo>
                <a:lnTo>
                  <a:pt x="14" y="25"/>
                </a:lnTo>
                <a:lnTo>
                  <a:pt x="13" y="25"/>
                </a:lnTo>
                <a:lnTo>
                  <a:pt x="12" y="26"/>
                </a:lnTo>
                <a:lnTo>
                  <a:pt x="11" y="27"/>
                </a:lnTo>
                <a:lnTo>
                  <a:pt x="10" y="28"/>
                </a:lnTo>
                <a:lnTo>
                  <a:pt x="9" y="29"/>
                </a:lnTo>
                <a:lnTo>
                  <a:pt x="9" y="31"/>
                </a:lnTo>
                <a:lnTo>
                  <a:pt x="8" y="32"/>
                </a:lnTo>
                <a:lnTo>
                  <a:pt x="8" y="33"/>
                </a:lnTo>
                <a:lnTo>
                  <a:pt x="7" y="35"/>
                </a:lnTo>
                <a:lnTo>
                  <a:pt x="7" y="36"/>
                </a:lnTo>
                <a:lnTo>
                  <a:pt x="7" y="38"/>
                </a:lnTo>
                <a:lnTo>
                  <a:pt x="7" y="4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8" name="Freeform 2069"/>
          <p:cNvSpPr>
            <a:spLocks noChangeAspect="1" noEditPoints="1"/>
          </p:cNvSpPr>
          <p:nvPr/>
        </p:nvSpPr>
        <p:spPr bwMode="auto">
          <a:xfrm>
            <a:off x="7450138" y="3867150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5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5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2" y="3"/>
                </a:lnTo>
                <a:lnTo>
                  <a:pt x="33" y="4"/>
                </a:lnTo>
                <a:lnTo>
                  <a:pt x="35" y="7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5"/>
                </a:lnTo>
                <a:lnTo>
                  <a:pt x="40" y="26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6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5"/>
                </a:lnTo>
                <a:lnTo>
                  <a:pt x="32" y="46"/>
                </a:lnTo>
                <a:lnTo>
                  <a:pt x="31" y="46"/>
                </a:lnTo>
                <a:lnTo>
                  <a:pt x="29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0" y="47"/>
                </a:lnTo>
                <a:lnTo>
                  <a:pt x="8" y="46"/>
                </a:lnTo>
                <a:lnTo>
                  <a:pt x="7" y="45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6"/>
                </a:lnTo>
                <a:lnTo>
                  <a:pt x="1" y="35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close/>
                <a:moveTo>
                  <a:pt x="7" y="25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9" y="35"/>
                </a:lnTo>
                <a:lnTo>
                  <a:pt x="10" y="36"/>
                </a:lnTo>
                <a:lnTo>
                  <a:pt x="10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29" y="37"/>
                </a:lnTo>
                <a:lnTo>
                  <a:pt x="29" y="36"/>
                </a:lnTo>
                <a:lnTo>
                  <a:pt x="31" y="35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5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29" y="13"/>
                </a:lnTo>
                <a:lnTo>
                  <a:pt x="29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0" y="12"/>
                </a:lnTo>
                <a:lnTo>
                  <a:pt x="10" y="13"/>
                </a:lnTo>
                <a:lnTo>
                  <a:pt x="9" y="15"/>
                </a:lnTo>
                <a:lnTo>
                  <a:pt x="8" y="16"/>
                </a:lnTo>
                <a:lnTo>
                  <a:pt x="8" y="17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79" name="Freeform 2070"/>
          <p:cNvSpPr>
            <a:spLocks noChangeAspect="1"/>
          </p:cNvSpPr>
          <p:nvPr/>
        </p:nvSpPr>
        <p:spPr bwMode="auto">
          <a:xfrm>
            <a:off x="7494588" y="3859213"/>
            <a:ext cx="23812" cy="26987"/>
          </a:xfrm>
          <a:custGeom>
            <a:avLst/>
            <a:gdLst>
              <a:gd name="T0" fmla="*/ 2147483646 w 47"/>
              <a:gd name="T1" fmla="*/ 2147483646 h 66"/>
              <a:gd name="T2" fmla="*/ 2147483646 w 47"/>
              <a:gd name="T3" fmla="*/ 2147483646 h 66"/>
              <a:gd name="T4" fmla="*/ 2147483646 w 47"/>
              <a:gd name="T5" fmla="*/ 2147483646 h 66"/>
              <a:gd name="T6" fmla="*/ 2147483646 w 47"/>
              <a:gd name="T7" fmla="*/ 2147483646 h 66"/>
              <a:gd name="T8" fmla="*/ 2147483646 w 47"/>
              <a:gd name="T9" fmla="*/ 2147483646 h 66"/>
              <a:gd name="T10" fmla="*/ 2147483646 w 47"/>
              <a:gd name="T11" fmla="*/ 2147483646 h 66"/>
              <a:gd name="T12" fmla="*/ 2147483646 w 47"/>
              <a:gd name="T13" fmla="*/ 2147483646 h 66"/>
              <a:gd name="T14" fmla="*/ 2147483646 w 47"/>
              <a:gd name="T15" fmla="*/ 2147483646 h 66"/>
              <a:gd name="T16" fmla="*/ 2147483646 w 47"/>
              <a:gd name="T17" fmla="*/ 2147483646 h 66"/>
              <a:gd name="T18" fmla="*/ 2147483646 w 47"/>
              <a:gd name="T19" fmla="*/ 2147483646 h 66"/>
              <a:gd name="T20" fmla="*/ 2147483646 w 47"/>
              <a:gd name="T21" fmla="*/ 2147483646 h 66"/>
              <a:gd name="T22" fmla="*/ 2147483646 w 47"/>
              <a:gd name="T23" fmla="*/ 2147483646 h 66"/>
              <a:gd name="T24" fmla="*/ 2147483646 w 47"/>
              <a:gd name="T25" fmla="*/ 2147483646 h 66"/>
              <a:gd name="T26" fmla="*/ 2147483646 w 47"/>
              <a:gd name="T27" fmla="*/ 2147483646 h 66"/>
              <a:gd name="T28" fmla="*/ 2147483646 w 47"/>
              <a:gd name="T29" fmla="*/ 2147483646 h 66"/>
              <a:gd name="T30" fmla="*/ 2147483646 w 47"/>
              <a:gd name="T31" fmla="*/ 2147483646 h 66"/>
              <a:gd name="T32" fmla="*/ 2147483646 w 47"/>
              <a:gd name="T33" fmla="*/ 2147483646 h 66"/>
              <a:gd name="T34" fmla="*/ 2147483646 w 47"/>
              <a:gd name="T35" fmla="*/ 2147483646 h 66"/>
              <a:gd name="T36" fmla="*/ 2147483646 w 47"/>
              <a:gd name="T37" fmla="*/ 2147483646 h 66"/>
              <a:gd name="T38" fmla="*/ 2147483646 w 47"/>
              <a:gd name="T39" fmla="*/ 2147483646 h 66"/>
              <a:gd name="T40" fmla="*/ 2147483646 w 47"/>
              <a:gd name="T41" fmla="*/ 2147483646 h 66"/>
              <a:gd name="T42" fmla="*/ 2147483646 w 47"/>
              <a:gd name="T43" fmla="*/ 2147483646 h 66"/>
              <a:gd name="T44" fmla="*/ 2147483646 w 47"/>
              <a:gd name="T45" fmla="*/ 0 h 66"/>
              <a:gd name="T46" fmla="*/ 2147483646 w 47"/>
              <a:gd name="T47" fmla="*/ 0 h 66"/>
              <a:gd name="T48" fmla="*/ 2147483646 w 47"/>
              <a:gd name="T49" fmla="*/ 2147483646 h 66"/>
              <a:gd name="T50" fmla="*/ 2147483646 w 47"/>
              <a:gd name="T51" fmla="*/ 2147483646 h 66"/>
              <a:gd name="T52" fmla="*/ 2147483646 w 47"/>
              <a:gd name="T53" fmla="*/ 2147483646 h 66"/>
              <a:gd name="T54" fmla="*/ 2147483646 w 47"/>
              <a:gd name="T55" fmla="*/ 2147483646 h 66"/>
              <a:gd name="T56" fmla="*/ 2147483646 w 47"/>
              <a:gd name="T57" fmla="*/ 2147483646 h 66"/>
              <a:gd name="T58" fmla="*/ 2147483646 w 47"/>
              <a:gd name="T59" fmla="*/ 2147483646 h 66"/>
              <a:gd name="T60" fmla="*/ 2147483646 w 47"/>
              <a:gd name="T61" fmla="*/ 2147483646 h 66"/>
              <a:gd name="T62" fmla="*/ 2147483646 w 47"/>
              <a:gd name="T63" fmla="*/ 2147483646 h 66"/>
              <a:gd name="T64" fmla="*/ 2147483646 w 47"/>
              <a:gd name="T65" fmla="*/ 2147483646 h 66"/>
              <a:gd name="T66" fmla="*/ 2147483646 w 47"/>
              <a:gd name="T67" fmla="*/ 2147483646 h 66"/>
              <a:gd name="T68" fmla="*/ 2147483646 w 47"/>
              <a:gd name="T69" fmla="*/ 2147483646 h 66"/>
              <a:gd name="T70" fmla="*/ 2147483646 w 47"/>
              <a:gd name="T71" fmla="*/ 2147483646 h 66"/>
              <a:gd name="T72" fmla="*/ 2147483646 w 47"/>
              <a:gd name="T73" fmla="*/ 2147483646 h 66"/>
              <a:gd name="T74" fmla="*/ 2147483646 w 47"/>
              <a:gd name="T75" fmla="*/ 2147483646 h 66"/>
              <a:gd name="T76" fmla="*/ 2147483646 w 47"/>
              <a:gd name="T77" fmla="*/ 2147483646 h 66"/>
              <a:gd name="T78" fmla="*/ 2147483646 w 47"/>
              <a:gd name="T79" fmla="*/ 2147483646 h 66"/>
              <a:gd name="T80" fmla="*/ 2147483646 w 47"/>
              <a:gd name="T81" fmla="*/ 2147483646 h 66"/>
              <a:gd name="T82" fmla="*/ 2147483646 w 47"/>
              <a:gd name="T83" fmla="*/ 2147483646 h 66"/>
              <a:gd name="T84" fmla="*/ 2147483646 w 47"/>
              <a:gd name="T85" fmla="*/ 2147483646 h 66"/>
              <a:gd name="T86" fmla="*/ 2147483646 w 47"/>
              <a:gd name="T87" fmla="*/ 2147483646 h 66"/>
              <a:gd name="T88" fmla="*/ 2147483646 w 47"/>
              <a:gd name="T89" fmla="*/ 2147483646 h 66"/>
              <a:gd name="T90" fmla="*/ 2147483646 w 47"/>
              <a:gd name="T91" fmla="*/ 2147483646 h 66"/>
              <a:gd name="T92" fmla="*/ 2147483646 w 47"/>
              <a:gd name="T93" fmla="*/ 2147483646 h 66"/>
              <a:gd name="T94" fmla="*/ 2147483646 w 47"/>
              <a:gd name="T95" fmla="*/ 2147483646 h 66"/>
              <a:gd name="T96" fmla="*/ 2147483646 w 47"/>
              <a:gd name="T97" fmla="*/ 2147483646 h 66"/>
              <a:gd name="T98" fmla="*/ 2147483646 w 47"/>
              <a:gd name="T99" fmla="*/ 2147483646 h 66"/>
              <a:gd name="T100" fmla="*/ 2147483646 w 47"/>
              <a:gd name="T101" fmla="*/ 2147483646 h 66"/>
              <a:gd name="T102" fmla="*/ 2147483646 w 47"/>
              <a:gd name="T103" fmla="*/ 2147483646 h 66"/>
              <a:gd name="T104" fmla="*/ 2147483646 w 47"/>
              <a:gd name="T105" fmla="*/ 2147483646 h 66"/>
              <a:gd name="T106" fmla="*/ 2147483646 w 47"/>
              <a:gd name="T107" fmla="*/ 2147483646 h 66"/>
              <a:gd name="T108" fmla="*/ 2147483646 w 47"/>
              <a:gd name="T109" fmla="*/ 2147483646 h 66"/>
              <a:gd name="T110" fmla="*/ 2147483646 w 47"/>
              <a:gd name="T111" fmla="*/ 2147483646 h 66"/>
              <a:gd name="T112" fmla="*/ 0 w 47"/>
              <a:gd name="T113" fmla="*/ 2147483646 h 6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47"/>
              <a:gd name="T172" fmla="*/ 0 h 66"/>
              <a:gd name="T173" fmla="*/ 47 w 47"/>
              <a:gd name="T174" fmla="*/ 66 h 66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47" h="66">
                <a:moveTo>
                  <a:pt x="0" y="44"/>
                </a:moveTo>
                <a:lnTo>
                  <a:pt x="8" y="44"/>
                </a:lnTo>
                <a:lnTo>
                  <a:pt x="8" y="45"/>
                </a:lnTo>
                <a:lnTo>
                  <a:pt x="8" y="46"/>
                </a:lnTo>
                <a:lnTo>
                  <a:pt x="9" y="47"/>
                </a:lnTo>
                <a:lnTo>
                  <a:pt x="9" y="48"/>
                </a:lnTo>
                <a:lnTo>
                  <a:pt x="9" y="49"/>
                </a:lnTo>
                <a:lnTo>
                  <a:pt x="10" y="50"/>
                </a:lnTo>
                <a:lnTo>
                  <a:pt x="10" y="52"/>
                </a:lnTo>
                <a:lnTo>
                  <a:pt x="11" y="53"/>
                </a:lnTo>
                <a:lnTo>
                  <a:pt x="12" y="54"/>
                </a:lnTo>
                <a:lnTo>
                  <a:pt x="14" y="55"/>
                </a:lnTo>
                <a:lnTo>
                  <a:pt x="15" y="55"/>
                </a:lnTo>
                <a:lnTo>
                  <a:pt x="17" y="56"/>
                </a:lnTo>
                <a:lnTo>
                  <a:pt x="18" y="57"/>
                </a:lnTo>
                <a:lnTo>
                  <a:pt x="19" y="57"/>
                </a:lnTo>
                <a:lnTo>
                  <a:pt x="20" y="58"/>
                </a:lnTo>
                <a:lnTo>
                  <a:pt x="21" y="58"/>
                </a:lnTo>
                <a:lnTo>
                  <a:pt x="23" y="58"/>
                </a:lnTo>
                <a:lnTo>
                  <a:pt x="25" y="58"/>
                </a:lnTo>
                <a:lnTo>
                  <a:pt x="26" y="58"/>
                </a:lnTo>
                <a:lnTo>
                  <a:pt x="27" y="58"/>
                </a:lnTo>
                <a:lnTo>
                  <a:pt x="29" y="58"/>
                </a:lnTo>
                <a:lnTo>
                  <a:pt x="30" y="57"/>
                </a:lnTo>
                <a:lnTo>
                  <a:pt x="33" y="57"/>
                </a:lnTo>
                <a:lnTo>
                  <a:pt x="34" y="56"/>
                </a:lnTo>
                <a:lnTo>
                  <a:pt x="36" y="55"/>
                </a:lnTo>
                <a:lnTo>
                  <a:pt x="37" y="54"/>
                </a:lnTo>
                <a:lnTo>
                  <a:pt x="37" y="53"/>
                </a:lnTo>
                <a:lnTo>
                  <a:pt x="38" y="52"/>
                </a:lnTo>
                <a:lnTo>
                  <a:pt x="39" y="50"/>
                </a:lnTo>
                <a:lnTo>
                  <a:pt x="39" y="49"/>
                </a:lnTo>
                <a:lnTo>
                  <a:pt x="39" y="47"/>
                </a:lnTo>
                <a:lnTo>
                  <a:pt x="39" y="46"/>
                </a:lnTo>
                <a:lnTo>
                  <a:pt x="39" y="45"/>
                </a:lnTo>
                <a:lnTo>
                  <a:pt x="38" y="44"/>
                </a:lnTo>
                <a:lnTo>
                  <a:pt x="38" y="43"/>
                </a:lnTo>
                <a:lnTo>
                  <a:pt x="37" y="42"/>
                </a:lnTo>
                <a:lnTo>
                  <a:pt x="36" y="40"/>
                </a:lnTo>
                <a:lnTo>
                  <a:pt x="35" y="39"/>
                </a:lnTo>
                <a:lnTo>
                  <a:pt x="34" y="39"/>
                </a:lnTo>
                <a:lnTo>
                  <a:pt x="33" y="38"/>
                </a:lnTo>
                <a:lnTo>
                  <a:pt x="31" y="38"/>
                </a:lnTo>
                <a:lnTo>
                  <a:pt x="29" y="37"/>
                </a:lnTo>
                <a:lnTo>
                  <a:pt x="26" y="37"/>
                </a:lnTo>
                <a:lnTo>
                  <a:pt x="24" y="36"/>
                </a:lnTo>
                <a:lnTo>
                  <a:pt x="22" y="36"/>
                </a:lnTo>
                <a:lnTo>
                  <a:pt x="21" y="35"/>
                </a:lnTo>
                <a:lnTo>
                  <a:pt x="19" y="35"/>
                </a:lnTo>
                <a:lnTo>
                  <a:pt x="17" y="34"/>
                </a:lnTo>
                <a:lnTo>
                  <a:pt x="16" y="34"/>
                </a:lnTo>
                <a:lnTo>
                  <a:pt x="15" y="33"/>
                </a:lnTo>
                <a:lnTo>
                  <a:pt x="12" y="33"/>
                </a:lnTo>
                <a:lnTo>
                  <a:pt x="11" y="33"/>
                </a:lnTo>
                <a:lnTo>
                  <a:pt x="11" y="32"/>
                </a:lnTo>
                <a:lnTo>
                  <a:pt x="9" y="30"/>
                </a:lnTo>
                <a:lnTo>
                  <a:pt x="8" y="29"/>
                </a:lnTo>
                <a:lnTo>
                  <a:pt x="7" y="29"/>
                </a:lnTo>
                <a:lnTo>
                  <a:pt x="5" y="27"/>
                </a:lnTo>
                <a:lnTo>
                  <a:pt x="4" y="26"/>
                </a:lnTo>
                <a:lnTo>
                  <a:pt x="3" y="24"/>
                </a:lnTo>
                <a:lnTo>
                  <a:pt x="3" y="23"/>
                </a:lnTo>
                <a:lnTo>
                  <a:pt x="3" y="21"/>
                </a:lnTo>
                <a:lnTo>
                  <a:pt x="2" y="21"/>
                </a:lnTo>
                <a:lnTo>
                  <a:pt x="2" y="20"/>
                </a:lnTo>
                <a:lnTo>
                  <a:pt x="2" y="19"/>
                </a:lnTo>
                <a:lnTo>
                  <a:pt x="2" y="18"/>
                </a:lnTo>
                <a:lnTo>
                  <a:pt x="2" y="17"/>
                </a:lnTo>
                <a:lnTo>
                  <a:pt x="2" y="16"/>
                </a:lnTo>
                <a:lnTo>
                  <a:pt x="2" y="15"/>
                </a:lnTo>
                <a:lnTo>
                  <a:pt x="3" y="14"/>
                </a:lnTo>
                <a:lnTo>
                  <a:pt x="3" y="13"/>
                </a:lnTo>
                <a:lnTo>
                  <a:pt x="3" y="11"/>
                </a:lnTo>
                <a:lnTo>
                  <a:pt x="4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1" y="3"/>
                </a:lnTo>
                <a:lnTo>
                  <a:pt x="12" y="3"/>
                </a:lnTo>
                <a:lnTo>
                  <a:pt x="14" y="1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0"/>
                </a:lnTo>
                <a:lnTo>
                  <a:pt x="29" y="1"/>
                </a:lnTo>
                <a:lnTo>
                  <a:pt x="31" y="1"/>
                </a:lnTo>
                <a:lnTo>
                  <a:pt x="33" y="1"/>
                </a:lnTo>
                <a:lnTo>
                  <a:pt x="34" y="3"/>
                </a:lnTo>
                <a:lnTo>
                  <a:pt x="36" y="3"/>
                </a:lnTo>
                <a:lnTo>
                  <a:pt x="37" y="4"/>
                </a:lnTo>
                <a:lnTo>
                  <a:pt x="38" y="4"/>
                </a:lnTo>
                <a:lnTo>
                  <a:pt x="39" y="5"/>
                </a:lnTo>
                <a:lnTo>
                  <a:pt x="40" y="6"/>
                </a:lnTo>
                <a:lnTo>
                  <a:pt x="42" y="7"/>
                </a:lnTo>
                <a:lnTo>
                  <a:pt x="42" y="8"/>
                </a:lnTo>
                <a:lnTo>
                  <a:pt x="43" y="9"/>
                </a:lnTo>
                <a:lnTo>
                  <a:pt x="44" y="10"/>
                </a:lnTo>
                <a:lnTo>
                  <a:pt x="44" y="11"/>
                </a:lnTo>
                <a:lnTo>
                  <a:pt x="45" y="13"/>
                </a:lnTo>
                <a:lnTo>
                  <a:pt x="45" y="14"/>
                </a:lnTo>
                <a:lnTo>
                  <a:pt x="46" y="15"/>
                </a:lnTo>
                <a:lnTo>
                  <a:pt x="46" y="17"/>
                </a:lnTo>
                <a:lnTo>
                  <a:pt x="46" y="18"/>
                </a:lnTo>
                <a:lnTo>
                  <a:pt x="46" y="19"/>
                </a:lnTo>
                <a:lnTo>
                  <a:pt x="38" y="19"/>
                </a:lnTo>
                <a:lnTo>
                  <a:pt x="38" y="18"/>
                </a:lnTo>
                <a:lnTo>
                  <a:pt x="38" y="17"/>
                </a:lnTo>
                <a:lnTo>
                  <a:pt x="37" y="16"/>
                </a:lnTo>
                <a:lnTo>
                  <a:pt x="37" y="15"/>
                </a:lnTo>
                <a:lnTo>
                  <a:pt x="36" y="14"/>
                </a:lnTo>
                <a:lnTo>
                  <a:pt x="36" y="13"/>
                </a:lnTo>
                <a:lnTo>
                  <a:pt x="35" y="11"/>
                </a:lnTo>
                <a:lnTo>
                  <a:pt x="34" y="11"/>
                </a:lnTo>
                <a:lnTo>
                  <a:pt x="33" y="10"/>
                </a:lnTo>
                <a:lnTo>
                  <a:pt x="31" y="9"/>
                </a:lnTo>
                <a:lnTo>
                  <a:pt x="30" y="9"/>
                </a:lnTo>
                <a:lnTo>
                  <a:pt x="29" y="9"/>
                </a:lnTo>
                <a:lnTo>
                  <a:pt x="28" y="8"/>
                </a:lnTo>
                <a:lnTo>
                  <a:pt x="27" y="8"/>
                </a:lnTo>
                <a:lnTo>
                  <a:pt x="25" y="8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19" y="8"/>
                </a:lnTo>
                <a:lnTo>
                  <a:pt x="18" y="9"/>
                </a:lnTo>
                <a:lnTo>
                  <a:pt x="17" y="9"/>
                </a:lnTo>
                <a:lnTo>
                  <a:pt x="16" y="9"/>
                </a:lnTo>
                <a:lnTo>
                  <a:pt x="15" y="10"/>
                </a:lnTo>
                <a:lnTo>
                  <a:pt x="14" y="10"/>
                </a:lnTo>
                <a:lnTo>
                  <a:pt x="12" y="11"/>
                </a:lnTo>
                <a:lnTo>
                  <a:pt x="12" y="13"/>
                </a:lnTo>
                <a:lnTo>
                  <a:pt x="11" y="14"/>
                </a:lnTo>
                <a:lnTo>
                  <a:pt x="10" y="15"/>
                </a:lnTo>
                <a:lnTo>
                  <a:pt x="10" y="16"/>
                </a:lnTo>
                <a:lnTo>
                  <a:pt x="10" y="17"/>
                </a:lnTo>
                <a:lnTo>
                  <a:pt x="10" y="19"/>
                </a:lnTo>
                <a:lnTo>
                  <a:pt x="11" y="20"/>
                </a:lnTo>
                <a:lnTo>
                  <a:pt x="11" y="21"/>
                </a:lnTo>
                <a:lnTo>
                  <a:pt x="12" y="23"/>
                </a:lnTo>
                <a:lnTo>
                  <a:pt x="14" y="24"/>
                </a:lnTo>
                <a:lnTo>
                  <a:pt x="15" y="24"/>
                </a:lnTo>
                <a:lnTo>
                  <a:pt x="17" y="25"/>
                </a:lnTo>
                <a:lnTo>
                  <a:pt x="18" y="26"/>
                </a:lnTo>
                <a:lnTo>
                  <a:pt x="20" y="26"/>
                </a:lnTo>
                <a:lnTo>
                  <a:pt x="22" y="27"/>
                </a:lnTo>
                <a:lnTo>
                  <a:pt x="24" y="27"/>
                </a:lnTo>
                <a:lnTo>
                  <a:pt x="28" y="28"/>
                </a:lnTo>
                <a:lnTo>
                  <a:pt x="33" y="29"/>
                </a:lnTo>
                <a:lnTo>
                  <a:pt x="34" y="30"/>
                </a:lnTo>
                <a:lnTo>
                  <a:pt x="35" y="30"/>
                </a:lnTo>
                <a:lnTo>
                  <a:pt x="36" y="32"/>
                </a:lnTo>
                <a:lnTo>
                  <a:pt x="37" y="32"/>
                </a:lnTo>
                <a:lnTo>
                  <a:pt x="39" y="33"/>
                </a:lnTo>
                <a:lnTo>
                  <a:pt x="40" y="33"/>
                </a:lnTo>
                <a:lnTo>
                  <a:pt x="42" y="35"/>
                </a:lnTo>
                <a:lnTo>
                  <a:pt x="43" y="35"/>
                </a:lnTo>
                <a:lnTo>
                  <a:pt x="43" y="36"/>
                </a:lnTo>
                <a:lnTo>
                  <a:pt x="44" y="37"/>
                </a:lnTo>
                <a:lnTo>
                  <a:pt x="45" y="38"/>
                </a:lnTo>
                <a:lnTo>
                  <a:pt x="46" y="40"/>
                </a:lnTo>
                <a:lnTo>
                  <a:pt x="46" y="42"/>
                </a:lnTo>
                <a:lnTo>
                  <a:pt x="46" y="43"/>
                </a:lnTo>
                <a:lnTo>
                  <a:pt x="47" y="44"/>
                </a:lnTo>
                <a:lnTo>
                  <a:pt x="47" y="45"/>
                </a:lnTo>
                <a:lnTo>
                  <a:pt x="47" y="46"/>
                </a:lnTo>
                <a:lnTo>
                  <a:pt x="47" y="47"/>
                </a:lnTo>
                <a:lnTo>
                  <a:pt x="47" y="48"/>
                </a:lnTo>
                <a:lnTo>
                  <a:pt x="47" y="49"/>
                </a:lnTo>
                <a:lnTo>
                  <a:pt x="47" y="50"/>
                </a:lnTo>
                <a:lnTo>
                  <a:pt x="46" y="52"/>
                </a:lnTo>
                <a:lnTo>
                  <a:pt x="46" y="53"/>
                </a:lnTo>
                <a:lnTo>
                  <a:pt x="46" y="54"/>
                </a:lnTo>
                <a:lnTo>
                  <a:pt x="45" y="56"/>
                </a:lnTo>
                <a:lnTo>
                  <a:pt x="44" y="57"/>
                </a:lnTo>
                <a:lnTo>
                  <a:pt x="43" y="58"/>
                </a:lnTo>
                <a:lnTo>
                  <a:pt x="42" y="59"/>
                </a:lnTo>
                <a:lnTo>
                  <a:pt x="41" y="60"/>
                </a:lnTo>
                <a:lnTo>
                  <a:pt x="40" y="62"/>
                </a:lnTo>
                <a:lnTo>
                  <a:pt x="39" y="63"/>
                </a:lnTo>
                <a:lnTo>
                  <a:pt x="38" y="63"/>
                </a:lnTo>
                <a:lnTo>
                  <a:pt x="37" y="64"/>
                </a:lnTo>
                <a:lnTo>
                  <a:pt x="36" y="64"/>
                </a:lnTo>
                <a:lnTo>
                  <a:pt x="34" y="65"/>
                </a:lnTo>
                <a:lnTo>
                  <a:pt x="33" y="65"/>
                </a:lnTo>
                <a:lnTo>
                  <a:pt x="31" y="65"/>
                </a:lnTo>
                <a:lnTo>
                  <a:pt x="29" y="66"/>
                </a:lnTo>
                <a:lnTo>
                  <a:pt x="28" y="66"/>
                </a:lnTo>
                <a:lnTo>
                  <a:pt x="27" y="66"/>
                </a:lnTo>
                <a:lnTo>
                  <a:pt x="25" y="66"/>
                </a:lnTo>
                <a:lnTo>
                  <a:pt x="24" y="66"/>
                </a:lnTo>
                <a:lnTo>
                  <a:pt x="23" y="66"/>
                </a:lnTo>
                <a:lnTo>
                  <a:pt x="21" y="66"/>
                </a:lnTo>
                <a:lnTo>
                  <a:pt x="20" y="66"/>
                </a:lnTo>
                <a:lnTo>
                  <a:pt x="18" y="65"/>
                </a:lnTo>
                <a:lnTo>
                  <a:pt x="16" y="65"/>
                </a:lnTo>
                <a:lnTo>
                  <a:pt x="15" y="65"/>
                </a:lnTo>
                <a:lnTo>
                  <a:pt x="14" y="64"/>
                </a:lnTo>
                <a:lnTo>
                  <a:pt x="11" y="64"/>
                </a:lnTo>
                <a:lnTo>
                  <a:pt x="10" y="63"/>
                </a:lnTo>
                <a:lnTo>
                  <a:pt x="9" y="62"/>
                </a:lnTo>
                <a:lnTo>
                  <a:pt x="8" y="62"/>
                </a:lnTo>
                <a:lnTo>
                  <a:pt x="7" y="60"/>
                </a:lnTo>
                <a:lnTo>
                  <a:pt x="6" y="59"/>
                </a:lnTo>
                <a:lnTo>
                  <a:pt x="5" y="58"/>
                </a:lnTo>
                <a:lnTo>
                  <a:pt x="4" y="57"/>
                </a:lnTo>
                <a:lnTo>
                  <a:pt x="3" y="56"/>
                </a:lnTo>
                <a:lnTo>
                  <a:pt x="2" y="54"/>
                </a:lnTo>
                <a:lnTo>
                  <a:pt x="2" y="53"/>
                </a:lnTo>
                <a:lnTo>
                  <a:pt x="1" y="52"/>
                </a:lnTo>
                <a:lnTo>
                  <a:pt x="1" y="50"/>
                </a:lnTo>
                <a:lnTo>
                  <a:pt x="1" y="48"/>
                </a:lnTo>
                <a:lnTo>
                  <a:pt x="0" y="47"/>
                </a:lnTo>
                <a:lnTo>
                  <a:pt x="0" y="45"/>
                </a:lnTo>
                <a:lnTo>
                  <a:pt x="0" y="4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0" name="Freeform 2071"/>
          <p:cNvSpPr>
            <a:spLocks noChangeAspect="1"/>
          </p:cNvSpPr>
          <p:nvPr/>
        </p:nvSpPr>
        <p:spPr bwMode="auto">
          <a:xfrm>
            <a:off x="7523163" y="3867150"/>
            <a:ext cx="14287" cy="19050"/>
          </a:xfrm>
          <a:custGeom>
            <a:avLst/>
            <a:gdLst>
              <a:gd name="T0" fmla="*/ 2147483646 w 35"/>
              <a:gd name="T1" fmla="*/ 2147483646 h 48"/>
              <a:gd name="T2" fmla="*/ 2147483646 w 35"/>
              <a:gd name="T3" fmla="*/ 2147483646 h 48"/>
              <a:gd name="T4" fmla="*/ 2147483646 w 35"/>
              <a:gd name="T5" fmla="*/ 2147483646 h 48"/>
              <a:gd name="T6" fmla="*/ 2147483646 w 35"/>
              <a:gd name="T7" fmla="*/ 2147483646 h 48"/>
              <a:gd name="T8" fmla="*/ 2147483646 w 35"/>
              <a:gd name="T9" fmla="*/ 2147483646 h 48"/>
              <a:gd name="T10" fmla="*/ 2147483646 w 35"/>
              <a:gd name="T11" fmla="*/ 2147483646 h 48"/>
              <a:gd name="T12" fmla="*/ 2147483646 w 35"/>
              <a:gd name="T13" fmla="*/ 2147483646 h 48"/>
              <a:gd name="T14" fmla="*/ 2147483646 w 35"/>
              <a:gd name="T15" fmla="*/ 2147483646 h 48"/>
              <a:gd name="T16" fmla="*/ 2147483646 w 35"/>
              <a:gd name="T17" fmla="*/ 2147483646 h 48"/>
              <a:gd name="T18" fmla="*/ 2147483646 w 35"/>
              <a:gd name="T19" fmla="*/ 2147483646 h 48"/>
              <a:gd name="T20" fmla="*/ 2147483646 w 35"/>
              <a:gd name="T21" fmla="*/ 2147483646 h 48"/>
              <a:gd name="T22" fmla="*/ 2147483646 w 35"/>
              <a:gd name="T23" fmla="*/ 2147483646 h 48"/>
              <a:gd name="T24" fmla="*/ 2147483646 w 35"/>
              <a:gd name="T25" fmla="*/ 2147483646 h 48"/>
              <a:gd name="T26" fmla="*/ 2147483646 w 35"/>
              <a:gd name="T27" fmla="*/ 2147483646 h 48"/>
              <a:gd name="T28" fmla="*/ 0 w 35"/>
              <a:gd name="T29" fmla="*/ 2147483646 h 48"/>
              <a:gd name="T30" fmla="*/ 0 w 35"/>
              <a:gd name="T31" fmla="*/ 2147483646 h 48"/>
              <a:gd name="T32" fmla="*/ 0 w 35"/>
              <a:gd name="T33" fmla="*/ 2147483646 h 48"/>
              <a:gd name="T34" fmla="*/ 2147483646 w 35"/>
              <a:gd name="T35" fmla="*/ 0 h 48"/>
              <a:gd name="T36" fmla="*/ 2147483646 w 35"/>
              <a:gd name="T37" fmla="*/ 2147483646 h 48"/>
              <a:gd name="T38" fmla="*/ 2147483646 w 35"/>
              <a:gd name="T39" fmla="*/ 2147483646 h 48"/>
              <a:gd name="T40" fmla="*/ 2147483646 w 35"/>
              <a:gd name="T41" fmla="*/ 2147483646 h 48"/>
              <a:gd name="T42" fmla="*/ 2147483646 w 35"/>
              <a:gd name="T43" fmla="*/ 2147483646 h 48"/>
              <a:gd name="T44" fmla="*/ 2147483646 w 35"/>
              <a:gd name="T45" fmla="*/ 2147483646 h 48"/>
              <a:gd name="T46" fmla="*/ 2147483646 w 35"/>
              <a:gd name="T47" fmla="*/ 2147483646 h 48"/>
              <a:gd name="T48" fmla="*/ 2147483646 w 35"/>
              <a:gd name="T49" fmla="*/ 2147483646 h 48"/>
              <a:gd name="T50" fmla="*/ 2147483646 w 35"/>
              <a:gd name="T51" fmla="*/ 2147483646 h 48"/>
              <a:gd name="T52" fmla="*/ 2147483646 w 35"/>
              <a:gd name="T53" fmla="*/ 2147483646 h 48"/>
              <a:gd name="T54" fmla="*/ 2147483646 w 35"/>
              <a:gd name="T55" fmla="*/ 2147483646 h 48"/>
              <a:gd name="T56" fmla="*/ 2147483646 w 35"/>
              <a:gd name="T57" fmla="*/ 2147483646 h 48"/>
              <a:gd name="T58" fmla="*/ 2147483646 w 35"/>
              <a:gd name="T59" fmla="*/ 2147483646 h 48"/>
              <a:gd name="T60" fmla="*/ 2147483646 w 35"/>
              <a:gd name="T61" fmla="*/ 2147483646 h 48"/>
              <a:gd name="T62" fmla="*/ 2147483646 w 35"/>
              <a:gd name="T63" fmla="*/ 2147483646 h 48"/>
              <a:gd name="T64" fmla="*/ 2147483646 w 35"/>
              <a:gd name="T65" fmla="*/ 0 h 48"/>
              <a:gd name="T66" fmla="*/ 2147483646 w 35"/>
              <a:gd name="T67" fmla="*/ 2147483646 h 48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w 35"/>
              <a:gd name="T103" fmla="*/ 0 h 48"/>
              <a:gd name="T104" fmla="*/ 35 w 35"/>
              <a:gd name="T105" fmla="*/ 48 h 48"/>
            </a:gdLst>
            <a:ahLst/>
            <a:cxnLst>
              <a:cxn ang="T68">
                <a:pos x="T0" y="T1"/>
              </a:cxn>
              <a:cxn ang="T69">
                <a:pos x="T2" y="T3"/>
              </a:cxn>
              <a:cxn ang="T70">
                <a:pos x="T4" y="T5"/>
              </a:cxn>
              <a:cxn ang="T71">
                <a:pos x="T6" y="T7"/>
              </a:cxn>
              <a:cxn ang="T72">
                <a:pos x="T8" y="T9"/>
              </a:cxn>
              <a:cxn ang="T73">
                <a:pos x="T10" y="T11"/>
              </a:cxn>
              <a:cxn ang="T74">
                <a:pos x="T12" y="T13"/>
              </a:cxn>
              <a:cxn ang="T75">
                <a:pos x="T14" y="T15"/>
              </a:cxn>
              <a:cxn ang="T76">
                <a:pos x="T16" y="T17"/>
              </a:cxn>
              <a:cxn ang="T77">
                <a:pos x="T18" y="T19"/>
              </a:cxn>
              <a:cxn ang="T78">
                <a:pos x="T20" y="T21"/>
              </a:cxn>
              <a:cxn ang="T79">
                <a:pos x="T22" y="T23"/>
              </a:cxn>
              <a:cxn ang="T80">
                <a:pos x="T24" y="T25"/>
              </a:cxn>
              <a:cxn ang="T81">
                <a:pos x="T26" y="T27"/>
              </a:cxn>
              <a:cxn ang="T82">
                <a:pos x="T28" y="T29"/>
              </a:cxn>
              <a:cxn ang="T83">
                <a:pos x="T30" y="T31"/>
              </a:cxn>
              <a:cxn ang="T84">
                <a:pos x="T32" y="T33"/>
              </a:cxn>
              <a:cxn ang="T85">
                <a:pos x="T34" y="T35"/>
              </a:cxn>
              <a:cxn ang="T86">
                <a:pos x="T36" y="T37"/>
              </a:cxn>
              <a:cxn ang="T87">
                <a:pos x="T38" y="T39"/>
              </a:cxn>
              <a:cxn ang="T88">
                <a:pos x="T40" y="T41"/>
              </a:cxn>
              <a:cxn ang="T89">
                <a:pos x="T42" y="T43"/>
              </a:cxn>
              <a:cxn ang="T90">
                <a:pos x="T44" y="T45"/>
              </a:cxn>
              <a:cxn ang="T91">
                <a:pos x="T46" y="T47"/>
              </a:cxn>
              <a:cxn ang="T92">
                <a:pos x="T48" y="T49"/>
              </a:cxn>
              <a:cxn ang="T93">
                <a:pos x="T50" y="T51"/>
              </a:cxn>
              <a:cxn ang="T94">
                <a:pos x="T52" y="T53"/>
              </a:cxn>
              <a:cxn ang="T95">
                <a:pos x="T54" y="T55"/>
              </a:cxn>
              <a:cxn ang="T96">
                <a:pos x="T56" y="T57"/>
              </a:cxn>
              <a:cxn ang="T97">
                <a:pos x="T58" y="T59"/>
              </a:cxn>
              <a:cxn ang="T98">
                <a:pos x="T60" y="T61"/>
              </a:cxn>
              <a:cxn ang="T99">
                <a:pos x="T62" y="T63"/>
              </a:cxn>
              <a:cxn ang="T100">
                <a:pos x="T64" y="T65"/>
              </a:cxn>
              <a:cxn ang="T101">
                <a:pos x="T66" y="T67"/>
              </a:cxn>
            </a:cxnLst>
            <a:rect l="T102" t="T103" r="T104" b="T105"/>
            <a:pathLst>
              <a:path w="35" h="48">
                <a:moveTo>
                  <a:pt x="28" y="47"/>
                </a:moveTo>
                <a:lnTo>
                  <a:pt x="28" y="39"/>
                </a:lnTo>
                <a:lnTo>
                  <a:pt x="27" y="40"/>
                </a:lnTo>
                <a:lnTo>
                  <a:pt x="27" y="41"/>
                </a:lnTo>
                <a:lnTo>
                  <a:pt x="25" y="44"/>
                </a:lnTo>
                <a:lnTo>
                  <a:pt x="24" y="45"/>
                </a:lnTo>
                <a:lnTo>
                  <a:pt x="22" y="46"/>
                </a:lnTo>
                <a:lnTo>
                  <a:pt x="21" y="47"/>
                </a:lnTo>
                <a:lnTo>
                  <a:pt x="20" y="47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4" y="48"/>
                </a:lnTo>
                <a:lnTo>
                  <a:pt x="13" y="48"/>
                </a:lnTo>
                <a:lnTo>
                  <a:pt x="12" y="48"/>
                </a:lnTo>
                <a:lnTo>
                  <a:pt x="11" y="48"/>
                </a:lnTo>
                <a:lnTo>
                  <a:pt x="10" y="48"/>
                </a:lnTo>
                <a:lnTo>
                  <a:pt x="9" y="47"/>
                </a:lnTo>
                <a:lnTo>
                  <a:pt x="7" y="47"/>
                </a:lnTo>
                <a:lnTo>
                  <a:pt x="6" y="46"/>
                </a:lnTo>
                <a:lnTo>
                  <a:pt x="4" y="45"/>
                </a:lnTo>
                <a:lnTo>
                  <a:pt x="3" y="44"/>
                </a:lnTo>
                <a:lnTo>
                  <a:pt x="3" y="42"/>
                </a:lnTo>
                <a:lnTo>
                  <a:pt x="2" y="41"/>
                </a:lnTo>
                <a:lnTo>
                  <a:pt x="1" y="40"/>
                </a:lnTo>
                <a:lnTo>
                  <a:pt x="1" y="38"/>
                </a:lnTo>
                <a:lnTo>
                  <a:pt x="0" y="37"/>
                </a:lnTo>
                <a:lnTo>
                  <a:pt x="0" y="36"/>
                </a:lnTo>
                <a:lnTo>
                  <a:pt x="0" y="34"/>
                </a:lnTo>
                <a:lnTo>
                  <a:pt x="0" y="31"/>
                </a:lnTo>
                <a:lnTo>
                  <a:pt x="0" y="30"/>
                </a:lnTo>
                <a:lnTo>
                  <a:pt x="0" y="29"/>
                </a:lnTo>
                <a:lnTo>
                  <a:pt x="0" y="0"/>
                </a:lnTo>
                <a:lnTo>
                  <a:pt x="7" y="0"/>
                </a:lnTo>
                <a:lnTo>
                  <a:pt x="7" y="26"/>
                </a:lnTo>
                <a:lnTo>
                  <a:pt x="7" y="30"/>
                </a:lnTo>
                <a:lnTo>
                  <a:pt x="7" y="32"/>
                </a:lnTo>
                <a:lnTo>
                  <a:pt x="7" y="34"/>
                </a:lnTo>
                <a:lnTo>
                  <a:pt x="8" y="35"/>
                </a:lnTo>
                <a:lnTo>
                  <a:pt x="9" y="37"/>
                </a:lnTo>
                <a:lnTo>
                  <a:pt x="9" y="38"/>
                </a:lnTo>
                <a:lnTo>
                  <a:pt x="10" y="38"/>
                </a:lnTo>
                <a:lnTo>
                  <a:pt x="11" y="39"/>
                </a:lnTo>
                <a:lnTo>
                  <a:pt x="13" y="40"/>
                </a:lnTo>
                <a:lnTo>
                  <a:pt x="14" y="40"/>
                </a:lnTo>
                <a:lnTo>
                  <a:pt x="17" y="40"/>
                </a:lnTo>
                <a:lnTo>
                  <a:pt x="18" y="40"/>
                </a:lnTo>
                <a:lnTo>
                  <a:pt x="20" y="40"/>
                </a:lnTo>
                <a:lnTo>
                  <a:pt x="21" y="39"/>
                </a:lnTo>
                <a:lnTo>
                  <a:pt x="23" y="38"/>
                </a:lnTo>
                <a:lnTo>
                  <a:pt x="24" y="38"/>
                </a:lnTo>
                <a:lnTo>
                  <a:pt x="25" y="37"/>
                </a:lnTo>
                <a:lnTo>
                  <a:pt x="26" y="35"/>
                </a:lnTo>
                <a:lnTo>
                  <a:pt x="27" y="34"/>
                </a:lnTo>
                <a:lnTo>
                  <a:pt x="27" y="32"/>
                </a:lnTo>
                <a:lnTo>
                  <a:pt x="27" y="31"/>
                </a:lnTo>
                <a:lnTo>
                  <a:pt x="28" y="30"/>
                </a:lnTo>
                <a:lnTo>
                  <a:pt x="28" y="29"/>
                </a:lnTo>
                <a:lnTo>
                  <a:pt x="28" y="27"/>
                </a:lnTo>
                <a:lnTo>
                  <a:pt x="28" y="25"/>
                </a:lnTo>
                <a:lnTo>
                  <a:pt x="28" y="0"/>
                </a:lnTo>
                <a:lnTo>
                  <a:pt x="35" y="0"/>
                </a:lnTo>
                <a:lnTo>
                  <a:pt x="35" y="47"/>
                </a:lnTo>
                <a:lnTo>
                  <a:pt x="28" y="47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1" name="Rectangle 2072"/>
          <p:cNvSpPr>
            <a:spLocks noChangeAspect="1" noChangeArrowheads="1"/>
          </p:cNvSpPr>
          <p:nvPr/>
        </p:nvSpPr>
        <p:spPr bwMode="auto">
          <a:xfrm>
            <a:off x="7542213" y="3860800"/>
            <a:ext cx="4762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082" name="Freeform 2073"/>
          <p:cNvSpPr>
            <a:spLocks noChangeAspect="1" noEditPoints="1"/>
          </p:cNvSpPr>
          <p:nvPr/>
        </p:nvSpPr>
        <p:spPr bwMode="auto">
          <a:xfrm>
            <a:off x="3625850" y="1314450"/>
            <a:ext cx="82550" cy="76200"/>
          </a:xfrm>
          <a:custGeom>
            <a:avLst/>
            <a:gdLst>
              <a:gd name="T0" fmla="*/ 2147483646 w 178"/>
              <a:gd name="T1" fmla="*/ 2147483646 h 190"/>
              <a:gd name="T2" fmla="*/ 2147483646 w 178"/>
              <a:gd name="T3" fmla="*/ 2147483646 h 190"/>
              <a:gd name="T4" fmla="*/ 2147483646 w 178"/>
              <a:gd name="T5" fmla="*/ 2147483646 h 190"/>
              <a:gd name="T6" fmla="*/ 2147483646 w 178"/>
              <a:gd name="T7" fmla="*/ 2147483646 h 190"/>
              <a:gd name="T8" fmla="*/ 2147483646 w 178"/>
              <a:gd name="T9" fmla="*/ 2147483646 h 190"/>
              <a:gd name="T10" fmla="*/ 2147483646 w 178"/>
              <a:gd name="T11" fmla="*/ 2147483646 h 190"/>
              <a:gd name="T12" fmla="*/ 2147483646 w 178"/>
              <a:gd name="T13" fmla="*/ 0 h 190"/>
              <a:gd name="T14" fmla="*/ 2147483646 w 178"/>
              <a:gd name="T15" fmla="*/ 0 h 190"/>
              <a:gd name="T16" fmla="*/ 2147483646 w 178"/>
              <a:gd name="T17" fmla="*/ 2147483646 h 190"/>
              <a:gd name="T18" fmla="*/ 2147483646 w 178"/>
              <a:gd name="T19" fmla="*/ 2147483646 h 190"/>
              <a:gd name="T20" fmla="*/ 2147483646 w 178"/>
              <a:gd name="T21" fmla="*/ 2147483646 h 190"/>
              <a:gd name="T22" fmla="*/ 2147483646 w 178"/>
              <a:gd name="T23" fmla="*/ 2147483646 h 190"/>
              <a:gd name="T24" fmla="*/ 2147483646 w 178"/>
              <a:gd name="T25" fmla="*/ 2147483646 h 190"/>
              <a:gd name="T26" fmla="*/ 2147483646 w 178"/>
              <a:gd name="T27" fmla="*/ 2147483646 h 190"/>
              <a:gd name="T28" fmla="*/ 2147483646 w 178"/>
              <a:gd name="T29" fmla="*/ 2147483646 h 190"/>
              <a:gd name="T30" fmla="*/ 2147483646 w 178"/>
              <a:gd name="T31" fmla="*/ 2147483646 h 190"/>
              <a:gd name="T32" fmla="*/ 2147483646 w 178"/>
              <a:gd name="T33" fmla="*/ 2147483646 h 190"/>
              <a:gd name="T34" fmla="*/ 2147483646 w 178"/>
              <a:gd name="T35" fmla="*/ 2147483646 h 190"/>
              <a:gd name="T36" fmla="*/ 2147483646 w 178"/>
              <a:gd name="T37" fmla="*/ 2147483646 h 190"/>
              <a:gd name="T38" fmla="*/ 2147483646 w 178"/>
              <a:gd name="T39" fmla="*/ 2147483646 h 190"/>
              <a:gd name="T40" fmla="*/ 2147483646 w 178"/>
              <a:gd name="T41" fmla="*/ 2147483646 h 190"/>
              <a:gd name="T42" fmla="*/ 2147483646 w 178"/>
              <a:gd name="T43" fmla="*/ 2147483646 h 190"/>
              <a:gd name="T44" fmla="*/ 2147483646 w 178"/>
              <a:gd name="T45" fmla="*/ 2147483646 h 190"/>
              <a:gd name="T46" fmla="*/ 2147483646 w 178"/>
              <a:gd name="T47" fmla="*/ 2147483646 h 190"/>
              <a:gd name="T48" fmla="*/ 2147483646 w 178"/>
              <a:gd name="T49" fmla="*/ 2147483646 h 190"/>
              <a:gd name="T50" fmla="*/ 2147483646 w 178"/>
              <a:gd name="T51" fmla="*/ 2147483646 h 190"/>
              <a:gd name="T52" fmla="*/ 2147483646 w 178"/>
              <a:gd name="T53" fmla="*/ 2147483646 h 190"/>
              <a:gd name="T54" fmla="*/ 2147483646 w 178"/>
              <a:gd name="T55" fmla="*/ 2147483646 h 190"/>
              <a:gd name="T56" fmla="*/ 2147483646 w 178"/>
              <a:gd name="T57" fmla="*/ 2147483646 h 190"/>
              <a:gd name="T58" fmla="*/ 2147483646 w 178"/>
              <a:gd name="T59" fmla="*/ 2147483646 h 190"/>
              <a:gd name="T60" fmla="*/ 2147483646 w 178"/>
              <a:gd name="T61" fmla="*/ 2147483646 h 190"/>
              <a:gd name="T62" fmla="*/ 0 w 178"/>
              <a:gd name="T63" fmla="*/ 2147483646 h 190"/>
              <a:gd name="T64" fmla="*/ 2147483646 w 178"/>
              <a:gd name="T65" fmla="*/ 2147483646 h 190"/>
              <a:gd name="T66" fmla="*/ 2147483646 w 178"/>
              <a:gd name="T67" fmla="*/ 2147483646 h 190"/>
              <a:gd name="T68" fmla="*/ 2147483646 w 178"/>
              <a:gd name="T69" fmla="*/ 2147483646 h 190"/>
              <a:gd name="T70" fmla="*/ 2147483646 w 178"/>
              <a:gd name="T71" fmla="*/ 2147483646 h 190"/>
              <a:gd name="T72" fmla="*/ 2147483646 w 178"/>
              <a:gd name="T73" fmla="*/ 2147483646 h 190"/>
              <a:gd name="T74" fmla="*/ 2147483646 w 178"/>
              <a:gd name="T75" fmla="*/ 2147483646 h 190"/>
              <a:gd name="T76" fmla="*/ 2147483646 w 178"/>
              <a:gd name="T77" fmla="*/ 2147483646 h 190"/>
              <a:gd name="T78" fmla="*/ 2147483646 w 178"/>
              <a:gd name="T79" fmla="*/ 2147483646 h 190"/>
              <a:gd name="T80" fmla="*/ 2147483646 w 178"/>
              <a:gd name="T81" fmla="*/ 2147483646 h 190"/>
              <a:gd name="T82" fmla="*/ 2147483646 w 178"/>
              <a:gd name="T83" fmla="*/ 2147483646 h 190"/>
              <a:gd name="T84" fmla="*/ 2147483646 w 178"/>
              <a:gd name="T85" fmla="*/ 2147483646 h 190"/>
              <a:gd name="T86" fmla="*/ 2147483646 w 178"/>
              <a:gd name="T87" fmla="*/ 2147483646 h 190"/>
              <a:gd name="T88" fmla="*/ 2147483646 w 178"/>
              <a:gd name="T89" fmla="*/ 2147483646 h 190"/>
              <a:gd name="T90" fmla="*/ 2147483646 w 178"/>
              <a:gd name="T91" fmla="*/ 2147483646 h 190"/>
              <a:gd name="T92" fmla="*/ 2147483646 w 178"/>
              <a:gd name="T93" fmla="*/ 2147483646 h 190"/>
              <a:gd name="T94" fmla="*/ 2147483646 w 178"/>
              <a:gd name="T95" fmla="*/ 2147483646 h 190"/>
              <a:gd name="T96" fmla="*/ 2147483646 w 178"/>
              <a:gd name="T97" fmla="*/ 2147483646 h 190"/>
              <a:gd name="T98" fmla="*/ 2147483646 w 178"/>
              <a:gd name="T99" fmla="*/ 2147483646 h 190"/>
              <a:gd name="T100" fmla="*/ 2147483646 w 178"/>
              <a:gd name="T101" fmla="*/ 2147483646 h 190"/>
              <a:gd name="T102" fmla="*/ 2147483646 w 178"/>
              <a:gd name="T103" fmla="*/ 2147483646 h 190"/>
              <a:gd name="T104" fmla="*/ 2147483646 w 178"/>
              <a:gd name="T105" fmla="*/ 2147483646 h 190"/>
              <a:gd name="T106" fmla="*/ 2147483646 w 178"/>
              <a:gd name="T107" fmla="*/ 2147483646 h 190"/>
              <a:gd name="T108" fmla="*/ 2147483646 w 178"/>
              <a:gd name="T109" fmla="*/ 2147483646 h 190"/>
              <a:gd name="T110" fmla="*/ 2147483646 w 178"/>
              <a:gd name="T111" fmla="*/ 2147483646 h 190"/>
              <a:gd name="T112" fmla="*/ 2147483646 w 178"/>
              <a:gd name="T113" fmla="*/ 2147483646 h 190"/>
              <a:gd name="T114" fmla="*/ 2147483646 w 178"/>
              <a:gd name="T115" fmla="*/ 2147483646 h 190"/>
              <a:gd name="T116" fmla="*/ 2147483646 w 178"/>
              <a:gd name="T117" fmla="*/ 2147483646 h 190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w 178"/>
              <a:gd name="T178" fmla="*/ 0 h 190"/>
              <a:gd name="T179" fmla="*/ 178 w 178"/>
              <a:gd name="T180" fmla="*/ 190 h 190"/>
            </a:gdLst>
            <a:ahLst/>
            <a:cxnLst>
              <a:cxn ang="T118">
                <a:pos x="T0" y="T1"/>
              </a:cxn>
              <a:cxn ang="T119">
                <a:pos x="T2" y="T3"/>
              </a:cxn>
              <a:cxn ang="T120">
                <a:pos x="T4" y="T5"/>
              </a:cxn>
              <a:cxn ang="T121">
                <a:pos x="T6" y="T7"/>
              </a:cxn>
              <a:cxn ang="T122">
                <a:pos x="T8" y="T9"/>
              </a:cxn>
              <a:cxn ang="T123">
                <a:pos x="T10" y="T11"/>
              </a:cxn>
              <a:cxn ang="T124">
                <a:pos x="T12" y="T13"/>
              </a:cxn>
              <a:cxn ang="T125">
                <a:pos x="T14" y="T15"/>
              </a:cxn>
              <a:cxn ang="T126">
                <a:pos x="T16" y="T17"/>
              </a:cxn>
              <a:cxn ang="T127">
                <a:pos x="T18" y="T19"/>
              </a:cxn>
              <a:cxn ang="T128">
                <a:pos x="T20" y="T21"/>
              </a:cxn>
              <a:cxn ang="T129">
                <a:pos x="T22" y="T23"/>
              </a:cxn>
              <a:cxn ang="T130">
                <a:pos x="T24" y="T25"/>
              </a:cxn>
              <a:cxn ang="T131">
                <a:pos x="T26" y="T27"/>
              </a:cxn>
              <a:cxn ang="T132">
                <a:pos x="T28" y="T29"/>
              </a:cxn>
              <a:cxn ang="T133">
                <a:pos x="T30" y="T31"/>
              </a:cxn>
              <a:cxn ang="T134">
                <a:pos x="T32" y="T33"/>
              </a:cxn>
              <a:cxn ang="T135">
                <a:pos x="T34" y="T35"/>
              </a:cxn>
              <a:cxn ang="T136">
                <a:pos x="T36" y="T37"/>
              </a:cxn>
              <a:cxn ang="T137">
                <a:pos x="T38" y="T39"/>
              </a:cxn>
              <a:cxn ang="T138">
                <a:pos x="T40" y="T41"/>
              </a:cxn>
              <a:cxn ang="T139">
                <a:pos x="T42" y="T43"/>
              </a:cxn>
              <a:cxn ang="T140">
                <a:pos x="T44" y="T45"/>
              </a:cxn>
              <a:cxn ang="T141">
                <a:pos x="T46" y="T47"/>
              </a:cxn>
              <a:cxn ang="T142">
                <a:pos x="T48" y="T49"/>
              </a:cxn>
              <a:cxn ang="T143">
                <a:pos x="T50" y="T51"/>
              </a:cxn>
              <a:cxn ang="T144">
                <a:pos x="T52" y="T53"/>
              </a:cxn>
              <a:cxn ang="T145">
                <a:pos x="T54" y="T55"/>
              </a:cxn>
              <a:cxn ang="T146">
                <a:pos x="T56" y="T57"/>
              </a:cxn>
              <a:cxn ang="T147">
                <a:pos x="T58" y="T59"/>
              </a:cxn>
              <a:cxn ang="T148">
                <a:pos x="T60" y="T61"/>
              </a:cxn>
              <a:cxn ang="T149">
                <a:pos x="T62" y="T63"/>
              </a:cxn>
              <a:cxn ang="T150">
                <a:pos x="T64" y="T65"/>
              </a:cxn>
              <a:cxn ang="T151">
                <a:pos x="T66" y="T67"/>
              </a:cxn>
              <a:cxn ang="T152">
                <a:pos x="T68" y="T69"/>
              </a:cxn>
              <a:cxn ang="T153">
                <a:pos x="T70" y="T71"/>
              </a:cxn>
              <a:cxn ang="T154">
                <a:pos x="T72" y="T73"/>
              </a:cxn>
              <a:cxn ang="T155">
                <a:pos x="T74" y="T75"/>
              </a:cxn>
              <a:cxn ang="T156">
                <a:pos x="T76" y="T77"/>
              </a:cxn>
              <a:cxn ang="T157">
                <a:pos x="T78" y="T79"/>
              </a:cxn>
              <a:cxn ang="T158">
                <a:pos x="T80" y="T81"/>
              </a:cxn>
              <a:cxn ang="T159">
                <a:pos x="T82" y="T83"/>
              </a:cxn>
              <a:cxn ang="T160">
                <a:pos x="T84" y="T85"/>
              </a:cxn>
              <a:cxn ang="T161">
                <a:pos x="T86" y="T87"/>
              </a:cxn>
              <a:cxn ang="T162">
                <a:pos x="T88" y="T89"/>
              </a:cxn>
              <a:cxn ang="T163">
                <a:pos x="T90" y="T91"/>
              </a:cxn>
              <a:cxn ang="T164">
                <a:pos x="T92" y="T93"/>
              </a:cxn>
              <a:cxn ang="T165">
                <a:pos x="T94" y="T95"/>
              </a:cxn>
              <a:cxn ang="T166">
                <a:pos x="T96" y="T97"/>
              </a:cxn>
              <a:cxn ang="T167">
                <a:pos x="T98" y="T99"/>
              </a:cxn>
              <a:cxn ang="T168">
                <a:pos x="T100" y="T101"/>
              </a:cxn>
              <a:cxn ang="T169">
                <a:pos x="T102" y="T103"/>
              </a:cxn>
              <a:cxn ang="T170">
                <a:pos x="T104" y="T105"/>
              </a:cxn>
              <a:cxn ang="T171">
                <a:pos x="T106" y="T107"/>
              </a:cxn>
              <a:cxn ang="T172">
                <a:pos x="T108" y="T109"/>
              </a:cxn>
              <a:cxn ang="T173">
                <a:pos x="T110" y="T111"/>
              </a:cxn>
              <a:cxn ang="T174">
                <a:pos x="T112" y="T113"/>
              </a:cxn>
              <a:cxn ang="T175">
                <a:pos x="T114" y="T115"/>
              </a:cxn>
              <a:cxn ang="T176">
                <a:pos x="T116" y="T117"/>
              </a:cxn>
            </a:cxnLst>
            <a:rect l="T177" t="T178" r="T179" b="T180"/>
            <a:pathLst>
              <a:path w="178" h="190">
                <a:moveTo>
                  <a:pt x="3" y="87"/>
                </a:moveTo>
                <a:lnTo>
                  <a:pt x="4" y="86"/>
                </a:lnTo>
                <a:lnTo>
                  <a:pt x="4" y="83"/>
                </a:lnTo>
                <a:lnTo>
                  <a:pt x="5" y="81"/>
                </a:lnTo>
                <a:lnTo>
                  <a:pt x="6" y="78"/>
                </a:lnTo>
                <a:lnTo>
                  <a:pt x="6" y="75"/>
                </a:lnTo>
                <a:lnTo>
                  <a:pt x="8" y="69"/>
                </a:lnTo>
                <a:lnTo>
                  <a:pt x="9" y="68"/>
                </a:lnTo>
                <a:lnTo>
                  <a:pt x="9" y="67"/>
                </a:lnTo>
                <a:lnTo>
                  <a:pt x="11" y="63"/>
                </a:lnTo>
                <a:lnTo>
                  <a:pt x="12" y="61"/>
                </a:lnTo>
                <a:lnTo>
                  <a:pt x="13" y="59"/>
                </a:lnTo>
                <a:lnTo>
                  <a:pt x="15" y="57"/>
                </a:lnTo>
                <a:lnTo>
                  <a:pt x="16" y="53"/>
                </a:lnTo>
                <a:lnTo>
                  <a:pt x="16" y="52"/>
                </a:lnTo>
                <a:lnTo>
                  <a:pt x="17" y="51"/>
                </a:lnTo>
                <a:lnTo>
                  <a:pt x="18" y="49"/>
                </a:lnTo>
                <a:lnTo>
                  <a:pt x="20" y="46"/>
                </a:lnTo>
                <a:lnTo>
                  <a:pt x="21" y="44"/>
                </a:lnTo>
                <a:lnTo>
                  <a:pt x="22" y="42"/>
                </a:lnTo>
                <a:lnTo>
                  <a:pt x="24" y="40"/>
                </a:lnTo>
                <a:lnTo>
                  <a:pt x="26" y="39"/>
                </a:lnTo>
                <a:lnTo>
                  <a:pt x="25" y="38"/>
                </a:lnTo>
                <a:lnTo>
                  <a:pt x="27" y="36"/>
                </a:lnTo>
                <a:lnTo>
                  <a:pt x="28" y="33"/>
                </a:lnTo>
                <a:lnTo>
                  <a:pt x="31" y="32"/>
                </a:lnTo>
                <a:lnTo>
                  <a:pt x="34" y="28"/>
                </a:lnTo>
                <a:lnTo>
                  <a:pt x="36" y="27"/>
                </a:lnTo>
                <a:lnTo>
                  <a:pt x="38" y="24"/>
                </a:lnTo>
                <a:lnTo>
                  <a:pt x="40" y="23"/>
                </a:lnTo>
                <a:lnTo>
                  <a:pt x="42" y="21"/>
                </a:lnTo>
                <a:lnTo>
                  <a:pt x="43" y="21"/>
                </a:lnTo>
                <a:lnTo>
                  <a:pt x="45" y="18"/>
                </a:lnTo>
                <a:lnTo>
                  <a:pt x="47" y="17"/>
                </a:lnTo>
                <a:lnTo>
                  <a:pt x="50" y="16"/>
                </a:lnTo>
                <a:lnTo>
                  <a:pt x="51" y="14"/>
                </a:lnTo>
                <a:lnTo>
                  <a:pt x="52" y="13"/>
                </a:lnTo>
                <a:lnTo>
                  <a:pt x="54" y="12"/>
                </a:lnTo>
                <a:lnTo>
                  <a:pt x="56" y="11"/>
                </a:lnTo>
                <a:lnTo>
                  <a:pt x="59" y="10"/>
                </a:lnTo>
                <a:lnTo>
                  <a:pt x="60" y="10"/>
                </a:lnTo>
                <a:lnTo>
                  <a:pt x="60" y="9"/>
                </a:lnTo>
                <a:lnTo>
                  <a:pt x="63" y="8"/>
                </a:lnTo>
                <a:lnTo>
                  <a:pt x="65" y="7"/>
                </a:lnTo>
                <a:lnTo>
                  <a:pt x="67" y="6"/>
                </a:lnTo>
                <a:lnTo>
                  <a:pt x="68" y="6"/>
                </a:lnTo>
                <a:lnTo>
                  <a:pt x="72" y="4"/>
                </a:lnTo>
                <a:lnTo>
                  <a:pt x="74" y="3"/>
                </a:lnTo>
                <a:lnTo>
                  <a:pt x="76" y="3"/>
                </a:lnTo>
                <a:lnTo>
                  <a:pt x="78" y="2"/>
                </a:lnTo>
                <a:lnTo>
                  <a:pt x="79" y="2"/>
                </a:lnTo>
                <a:lnTo>
                  <a:pt x="80" y="2"/>
                </a:lnTo>
                <a:lnTo>
                  <a:pt x="83" y="1"/>
                </a:lnTo>
                <a:lnTo>
                  <a:pt x="85" y="1"/>
                </a:lnTo>
                <a:lnTo>
                  <a:pt x="88" y="0"/>
                </a:lnTo>
                <a:lnTo>
                  <a:pt x="92" y="0"/>
                </a:lnTo>
                <a:lnTo>
                  <a:pt x="94" y="0"/>
                </a:lnTo>
                <a:lnTo>
                  <a:pt x="97" y="0"/>
                </a:lnTo>
                <a:lnTo>
                  <a:pt x="98" y="0"/>
                </a:lnTo>
                <a:lnTo>
                  <a:pt x="99" y="0"/>
                </a:lnTo>
                <a:lnTo>
                  <a:pt x="101" y="0"/>
                </a:lnTo>
                <a:lnTo>
                  <a:pt x="103" y="0"/>
                </a:lnTo>
                <a:lnTo>
                  <a:pt x="108" y="0"/>
                </a:lnTo>
                <a:lnTo>
                  <a:pt x="110" y="0"/>
                </a:lnTo>
                <a:lnTo>
                  <a:pt x="111" y="1"/>
                </a:lnTo>
                <a:lnTo>
                  <a:pt x="113" y="1"/>
                </a:lnTo>
                <a:lnTo>
                  <a:pt x="115" y="1"/>
                </a:lnTo>
                <a:lnTo>
                  <a:pt x="117" y="2"/>
                </a:lnTo>
                <a:lnTo>
                  <a:pt x="119" y="2"/>
                </a:lnTo>
                <a:lnTo>
                  <a:pt x="120" y="2"/>
                </a:lnTo>
                <a:lnTo>
                  <a:pt x="122" y="3"/>
                </a:lnTo>
                <a:lnTo>
                  <a:pt x="126" y="4"/>
                </a:lnTo>
                <a:lnTo>
                  <a:pt x="130" y="6"/>
                </a:lnTo>
                <a:lnTo>
                  <a:pt x="134" y="8"/>
                </a:lnTo>
                <a:lnTo>
                  <a:pt x="136" y="8"/>
                </a:lnTo>
                <a:lnTo>
                  <a:pt x="137" y="9"/>
                </a:lnTo>
                <a:lnTo>
                  <a:pt x="141" y="11"/>
                </a:lnTo>
                <a:lnTo>
                  <a:pt x="142" y="11"/>
                </a:lnTo>
                <a:lnTo>
                  <a:pt x="144" y="12"/>
                </a:lnTo>
                <a:lnTo>
                  <a:pt x="147" y="14"/>
                </a:lnTo>
                <a:lnTo>
                  <a:pt x="149" y="16"/>
                </a:lnTo>
                <a:lnTo>
                  <a:pt x="150" y="17"/>
                </a:lnTo>
                <a:lnTo>
                  <a:pt x="152" y="18"/>
                </a:lnTo>
                <a:lnTo>
                  <a:pt x="153" y="19"/>
                </a:lnTo>
                <a:lnTo>
                  <a:pt x="154" y="21"/>
                </a:lnTo>
                <a:lnTo>
                  <a:pt x="156" y="22"/>
                </a:lnTo>
                <a:lnTo>
                  <a:pt x="157" y="23"/>
                </a:lnTo>
                <a:lnTo>
                  <a:pt x="158" y="24"/>
                </a:lnTo>
                <a:lnTo>
                  <a:pt x="159" y="26"/>
                </a:lnTo>
                <a:lnTo>
                  <a:pt x="161" y="29"/>
                </a:lnTo>
                <a:lnTo>
                  <a:pt x="162" y="29"/>
                </a:lnTo>
                <a:lnTo>
                  <a:pt x="163" y="30"/>
                </a:lnTo>
                <a:lnTo>
                  <a:pt x="164" y="32"/>
                </a:lnTo>
                <a:lnTo>
                  <a:pt x="165" y="33"/>
                </a:lnTo>
                <a:lnTo>
                  <a:pt x="166" y="36"/>
                </a:lnTo>
                <a:lnTo>
                  <a:pt x="166" y="37"/>
                </a:lnTo>
                <a:lnTo>
                  <a:pt x="169" y="39"/>
                </a:lnTo>
                <a:lnTo>
                  <a:pt x="170" y="40"/>
                </a:lnTo>
                <a:lnTo>
                  <a:pt x="171" y="43"/>
                </a:lnTo>
                <a:lnTo>
                  <a:pt x="172" y="44"/>
                </a:lnTo>
                <a:lnTo>
                  <a:pt x="173" y="48"/>
                </a:lnTo>
                <a:lnTo>
                  <a:pt x="173" y="49"/>
                </a:lnTo>
                <a:lnTo>
                  <a:pt x="174" y="51"/>
                </a:lnTo>
                <a:lnTo>
                  <a:pt x="175" y="53"/>
                </a:lnTo>
                <a:lnTo>
                  <a:pt x="176" y="57"/>
                </a:lnTo>
                <a:lnTo>
                  <a:pt x="176" y="59"/>
                </a:lnTo>
                <a:lnTo>
                  <a:pt x="177" y="60"/>
                </a:lnTo>
                <a:lnTo>
                  <a:pt x="177" y="62"/>
                </a:lnTo>
                <a:lnTo>
                  <a:pt x="177" y="65"/>
                </a:lnTo>
                <a:lnTo>
                  <a:pt x="177" y="67"/>
                </a:lnTo>
                <a:lnTo>
                  <a:pt x="178" y="70"/>
                </a:lnTo>
                <a:lnTo>
                  <a:pt x="178" y="72"/>
                </a:lnTo>
                <a:lnTo>
                  <a:pt x="178" y="75"/>
                </a:lnTo>
                <a:lnTo>
                  <a:pt x="178" y="77"/>
                </a:lnTo>
                <a:lnTo>
                  <a:pt x="178" y="79"/>
                </a:lnTo>
                <a:lnTo>
                  <a:pt x="178" y="83"/>
                </a:lnTo>
                <a:lnTo>
                  <a:pt x="177" y="86"/>
                </a:lnTo>
                <a:lnTo>
                  <a:pt x="178" y="88"/>
                </a:lnTo>
                <a:lnTo>
                  <a:pt x="177" y="89"/>
                </a:lnTo>
                <a:lnTo>
                  <a:pt x="177" y="91"/>
                </a:lnTo>
                <a:lnTo>
                  <a:pt x="177" y="93"/>
                </a:lnTo>
                <a:lnTo>
                  <a:pt x="177" y="97"/>
                </a:lnTo>
                <a:lnTo>
                  <a:pt x="176" y="101"/>
                </a:lnTo>
                <a:lnTo>
                  <a:pt x="175" y="102"/>
                </a:lnTo>
                <a:lnTo>
                  <a:pt x="175" y="103"/>
                </a:lnTo>
                <a:lnTo>
                  <a:pt x="175" y="106"/>
                </a:lnTo>
                <a:lnTo>
                  <a:pt x="174" y="109"/>
                </a:lnTo>
                <a:lnTo>
                  <a:pt x="173" y="112"/>
                </a:lnTo>
                <a:lnTo>
                  <a:pt x="172" y="114"/>
                </a:lnTo>
                <a:lnTo>
                  <a:pt x="172" y="116"/>
                </a:lnTo>
                <a:lnTo>
                  <a:pt x="171" y="118"/>
                </a:lnTo>
                <a:lnTo>
                  <a:pt x="170" y="121"/>
                </a:lnTo>
                <a:lnTo>
                  <a:pt x="169" y="125"/>
                </a:lnTo>
                <a:lnTo>
                  <a:pt x="167" y="126"/>
                </a:lnTo>
                <a:lnTo>
                  <a:pt x="166" y="128"/>
                </a:lnTo>
                <a:lnTo>
                  <a:pt x="165" y="130"/>
                </a:lnTo>
                <a:lnTo>
                  <a:pt x="164" y="134"/>
                </a:lnTo>
                <a:lnTo>
                  <a:pt x="162" y="136"/>
                </a:lnTo>
                <a:lnTo>
                  <a:pt x="162" y="137"/>
                </a:lnTo>
                <a:lnTo>
                  <a:pt x="162" y="138"/>
                </a:lnTo>
                <a:lnTo>
                  <a:pt x="161" y="139"/>
                </a:lnTo>
                <a:lnTo>
                  <a:pt x="159" y="141"/>
                </a:lnTo>
                <a:lnTo>
                  <a:pt x="158" y="145"/>
                </a:lnTo>
                <a:lnTo>
                  <a:pt x="157" y="146"/>
                </a:lnTo>
                <a:lnTo>
                  <a:pt x="156" y="147"/>
                </a:lnTo>
                <a:lnTo>
                  <a:pt x="154" y="149"/>
                </a:lnTo>
                <a:lnTo>
                  <a:pt x="153" y="150"/>
                </a:lnTo>
                <a:lnTo>
                  <a:pt x="152" y="152"/>
                </a:lnTo>
                <a:lnTo>
                  <a:pt x="151" y="154"/>
                </a:lnTo>
                <a:lnTo>
                  <a:pt x="149" y="156"/>
                </a:lnTo>
                <a:lnTo>
                  <a:pt x="147" y="157"/>
                </a:lnTo>
                <a:lnTo>
                  <a:pt x="145" y="158"/>
                </a:lnTo>
                <a:lnTo>
                  <a:pt x="144" y="160"/>
                </a:lnTo>
                <a:lnTo>
                  <a:pt x="142" y="162"/>
                </a:lnTo>
                <a:lnTo>
                  <a:pt x="141" y="164"/>
                </a:lnTo>
                <a:lnTo>
                  <a:pt x="139" y="166"/>
                </a:lnTo>
                <a:lnTo>
                  <a:pt x="138" y="167"/>
                </a:lnTo>
                <a:lnTo>
                  <a:pt x="136" y="169"/>
                </a:lnTo>
                <a:lnTo>
                  <a:pt x="134" y="170"/>
                </a:lnTo>
                <a:lnTo>
                  <a:pt x="133" y="171"/>
                </a:lnTo>
                <a:lnTo>
                  <a:pt x="131" y="173"/>
                </a:lnTo>
                <a:lnTo>
                  <a:pt x="129" y="174"/>
                </a:lnTo>
                <a:lnTo>
                  <a:pt x="127" y="175"/>
                </a:lnTo>
                <a:lnTo>
                  <a:pt x="125" y="176"/>
                </a:lnTo>
                <a:lnTo>
                  <a:pt x="124" y="177"/>
                </a:lnTo>
                <a:lnTo>
                  <a:pt x="123" y="177"/>
                </a:lnTo>
                <a:lnTo>
                  <a:pt x="121" y="178"/>
                </a:lnTo>
                <a:lnTo>
                  <a:pt x="120" y="179"/>
                </a:lnTo>
                <a:lnTo>
                  <a:pt x="118" y="180"/>
                </a:lnTo>
                <a:lnTo>
                  <a:pt x="114" y="183"/>
                </a:lnTo>
                <a:lnTo>
                  <a:pt x="113" y="183"/>
                </a:lnTo>
                <a:lnTo>
                  <a:pt x="112" y="183"/>
                </a:lnTo>
                <a:lnTo>
                  <a:pt x="111" y="184"/>
                </a:lnTo>
                <a:lnTo>
                  <a:pt x="108" y="185"/>
                </a:lnTo>
                <a:lnTo>
                  <a:pt x="106" y="185"/>
                </a:lnTo>
                <a:lnTo>
                  <a:pt x="103" y="186"/>
                </a:lnTo>
                <a:lnTo>
                  <a:pt x="102" y="187"/>
                </a:lnTo>
                <a:lnTo>
                  <a:pt x="101" y="187"/>
                </a:lnTo>
                <a:lnTo>
                  <a:pt x="99" y="187"/>
                </a:lnTo>
                <a:lnTo>
                  <a:pt x="97" y="188"/>
                </a:lnTo>
                <a:lnTo>
                  <a:pt x="96" y="188"/>
                </a:lnTo>
                <a:lnTo>
                  <a:pt x="93" y="188"/>
                </a:lnTo>
                <a:lnTo>
                  <a:pt x="91" y="189"/>
                </a:lnTo>
                <a:lnTo>
                  <a:pt x="90" y="189"/>
                </a:lnTo>
                <a:lnTo>
                  <a:pt x="87" y="189"/>
                </a:lnTo>
                <a:lnTo>
                  <a:pt x="85" y="189"/>
                </a:lnTo>
                <a:lnTo>
                  <a:pt x="83" y="189"/>
                </a:lnTo>
                <a:lnTo>
                  <a:pt x="80" y="188"/>
                </a:lnTo>
                <a:lnTo>
                  <a:pt x="79" y="190"/>
                </a:lnTo>
                <a:lnTo>
                  <a:pt x="78" y="189"/>
                </a:lnTo>
                <a:lnTo>
                  <a:pt x="76" y="190"/>
                </a:lnTo>
                <a:lnTo>
                  <a:pt x="73" y="189"/>
                </a:lnTo>
                <a:lnTo>
                  <a:pt x="71" y="189"/>
                </a:lnTo>
                <a:lnTo>
                  <a:pt x="70" y="189"/>
                </a:lnTo>
                <a:lnTo>
                  <a:pt x="68" y="189"/>
                </a:lnTo>
                <a:lnTo>
                  <a:pt x="65" y="189"/>
                </a:lnTo>
                <a:lnTo>
                  <a:pt x="63" y="188"/>
                </a:lnTo>
                <a:lnTo>
                  <a:pt x="61" y="188"/>
                </a:lnTo>
                <a:lnTo>
                  <a:pt x="59" y="187"/>
                </a:lnTo>
                <a:lnTo>
                  <a:pt x="58" y="187"/>
                </a:lnTo>
                <a:lnTo>
                  <a:pt x="56" y="187"/>
                </a:lnTo>
                <a:lnTo>
                  <a:pt x="53" y="186"/>
                </a:lnTo>
                <a:lnTo>
                  <a:pt x="52" y="187"/>
                </a:lnTo>
                <a:lnTo>
                  <a:pt x="51" y="185"/>
                </a:lnTo>
                <a:lnTo>
                  <a:pt x="48" y="184"/>
                </a:lnTo>
                <a:lnTo>
                  <a:pt x="45" y="183"/>
                </a:lnTo>
                <a:lnTo>
                  <a:pt x="43" y="183"/>
                </a:lnTo>
                <a:lnTo>
                  <a:pt x="42" y="181"/>
                </a:lnTo>
                <a:lnTo>
                  <a:pt x="41" y="180"/>
                </a:lnTo>
                <a:lnTo>
                  <a:pt x="39" y="179"/>
                </a:lnTo>
                <a:lnTo>
                  <a:pt x="37" y="178"/>
                </a:lnTo>
                <a:lnTo>
                  <a:pt x="35" y="177"/>
                </a:lnTo>
                <a:lnTo>
                  <a:pt x="34" y="176"/>
                </a:lnTo>
                <a:lnTo>
                  <a:pt x="33" y="176"/>
                </a:lnTo>
                <a:lnTo>
                  <a:pt x="31" y="174"/>
                </a:lnTo>
                <a:lnTo>
                  <a:pt x="28" y="173"/>
                </a:lnTo>
                <a:lnTo>
                  <a:pt x="27" y="171"/>
                </a:lnTo>
                <a:lnTo>
                  <a:pt x="26" y="171"/>
                </a:lnTo>
                <a:lnTo>
                  <a:pt x="24" y="169"/>
                </a:lnTo>
                <a:lnTo>
                  <a:pt x="22" y="167"/>
                </a:lnTo>
                <a:lnTo>
                  <a:pt x="20" y="166"/>
                </a:lnTo>
                <a:lnTo>
                  <a:pt x="19" y="164"/>
                </a:lnTo>
                <a:lnTo>
                  <a:pt x="17" y="161"/>
                </a:lnTo>
                <a:lnTo>
                  <a:pt x="16" y="160"/>
                </a:lnTo>
                <a:lnTo>
                  <a:pt x="16" y="159"/>
                </a:lnTo>
                <a:lnTo>
                  <a:pt x="14" y="158"/>
                </a:lnTo>
                <a:lnTo>
                  <a:pt x="13" y="156"/>
                </a:lnTo>
                <a:lnTo>
                  <a:pt x="12" y="155"/>
                </a:lnTo>
                <a:lnTo>
                  <a:pt x="12" y="154"/>
                </a:lnTo>
                <a:lnTo>
                  <a:pt x="9" y="151"/>
                </a:lnTo>
                <a:lnTo>
                  <a:pt x="8" y="149"/>
                </a:lnTo>
                <a:lnTo>
                  <a:pt x="7" y="147"/>
                </a:lnTo>
                <a:lnTo>
                  <a:pt x="6" y="144"/>
                </a:lnTo>
                <a:lnTo>
                  <a:pt x="5" y="141"/>
                </a:lnTo>
                <a:lnTo>
                  <a:pt x="5" y="139"/>
                </a:lnTo>
                <a:lnTo>
                  <a:pt x="4" y="138"/>
                </a:lnTo>
                <a:lnTo>
                  <a:pt x="4" y="137"/>
                </a:lnTo>
                <a:lnTo>
                  <a:pt x="3" y="135"/>
                </a:lnTo>
                <a:lnTo>
                  <a:pt x="2" y="131"/>
                </a:lnTo>
                <a:lnTo>
                  <a:pt x="2" y="130"/>
                </a:lnTo>
                <a:lnTo>
                  <a:pt x="2" y="129"/>
                </a:lnTo>
                <a:lnTo>
                  <a:pt x="3" y="127"/>
                </a:lnTo>
                <a:lnTo>
                  <a:pt x="1" y="124"/>
                </a:lnTo>
                <a:lnTo>
                  <a:pt x="1" y="121"/>
                </a:lnTo>
                <a:lnTo>
                  <a:pt x="1" y="120"/>
                </a:lnTo>
                <a:lnTo>
                  <a:pt x="1" y="118"/>
                </a:lnTo>
                <a:lnTo>
                  <a:pt x="0" y="116"/>
                </a:lnTo>
                <a:lnTo>
                  <a:pt x="1" y="114"/>
                </a:lnTo>
                <a:lnTo>
                  <a:pt x="0" y="111"/>
                </a:lnTo>
                <a:lnTo>
                  <a:pt x="0" y="110"/>
                </a:lnTo>
                <a:lnTo>
                  <a:pt x="0" y="107"/>
                </a:lnTo>
                <a:lnTo>
                  <a:pt x="1" y="102"/>
                </a:lnTo>
                <a:lnTo>
                  <a:pt x="1" y="101"/>
                </a:lnTo>
                <a:lnTo>
                  <a:pt x="1" y="99"/>
                </a:lnTo>
                <a:lnTo>
                  <a:pt x="1" y="98"/>
                </a:lnTo>
                <a:lnTo>
                  <a:pt x="2" y="95"/>
                </a:lnTo>
                <a:lnTo>
                  <a:pt x="2" y="92"/>
                </a:lnTo>
                <a:lnTo>
                  <a:pt x="2" y="90"/>
                </a:lnTo>
                <a:lnTo>
                  <a:pt x="3" y="89"/>
                </a:lnTo>
                <a:lnTo>
                  <a:pt x="3" y="87"/>
                </a:lnTo>
                <a:close/>
                <a:moveTo>
                  <a:pt x="25" y="95"/>
                </a:moveTo>
                <a:lnTo>
                  <a:pt x="25" y="98"/>
                </a:lnTo>
                <a:lnTo>
                  <a:pt x="24" y="100"/>
                </a:lnTo>
                <a:lnTo>
                  <a:pt x="24" y="102"/>
                </a:lnTo>
                <a:lnTo>
                  <a:pt x="24" y="105"/>
                </a:lnTo>
                <a:lnTo>
                  <a:pt x="23" y="106"/>
                </a:lnTo>
                <a:lnTo>
                  <a:pt x="23" y="108"/>
                </a:lnTo>
                <a:lnTo>
                  <a:pt x="23" y="110"/>
                </a:lnTo>
                <a:lnTo>
                  <a:pt x="23" y="112"/>
                </a:lnTo>
                <a:lnTo>
                  <a:pt x="23" y="114"/>
                </a:lnTo>
                <a:lnTo>
                  <a:pt x="23" y="116"/>
                </a:lnTo>
                <a:lnTo>
                  <a:pt x="23" y="119"/>
                </a:lnTo>
                <a:lnTo>
                  <a:pt x="24" y="121"/>
                </a:lnTo>
                <a:lnTo>
                  <a:pt x="24" y="124"/>
                </a:lnTo>
                <a:lnTo>
                  <a:pt x="24" y="126"/>
                </a:lnTo>
                <a:lnTo>
                  <a:pt x="25" y="128"/>
                </a:lnTo>
                <a:lnTo>
                  <a:pt x="25" y="129"/>
                </a:lnTo>
                <a:lnTo>
                  <a:pt x="26" y="131"/>
                </a:lnTo>
                <a:lnTo>
                  <a:pt x="26" y="132"/>
                </a:lnTo>
                <a:lnTo>
                  <a:pt x="27" y="135"/>
                </a:lnTo>
                <a:lnTo>
                  <a:pt x="27" y="137"/>
                </a:lnTo>
                <a:lnTo>
                  <a:pt x="28" y="138"/>
                </a:lnTo>
                <a:lnTo>
                  <a:pt x="31" y="139"/>
                </a:lnTo>
                <a:lnTo>
                  <a:pt x="29" y="140"/>
                </a:lnTo>
                <a:lnTo>
                  <a:pt x="31" y="141"/>
                </a:lnTo>
                <a:lnTo>
                  <a:pt x="32" y="142"/>
                </a:lnTo>
                <a:lnTo>
                  <a:pt x="33" y="145"/>
                </a:lnTo>
                <a:lnTo>
                  <a:pt x="34" y="146"/>
                </a:lnTo>
                <a:lnTo>
                  <a:pt x="35" y="148"/>
                </a:lnTo>
                <a:lnTo>
                  <a:pt x="36" y="149"/>
                </a:lnTo>
                <a:lnTo>
                  <a:pt x="37" y="150"/>
                </a:lnTo>
                <a:lnTo>
                  <a:pt x="38" y="151"/>
                </a:lnTo>
                <a:lnTo>
                  <a:pt x="41" y="155"/>
                </a:lnTo>
                <a:lnTo>
                  <a:pt x="42" y="156"/>
                </a:lnTo>
                <a:lnTo>
                  <a:pt x="43" y="157"/>
                </a:lnTo>
                <a:lnTo>
                  <a:pt x="45" y="158"/>
                </a:lnTo>
                <a:lnTo>
                  <a:pt x="46" y="159"/>
                </a:lnTo>
                <a:lnTo>
                  <a:pt x="48" y="160"/>
                </a:lnTo>
                <a:lnTo>
                  <a:pt x="50" y="161"/>
                </a:lnTo>
                <a:lnTo>
                  <a:pt x="51" y="161"/>
                </a:lnTo>
                <a:lnTo>
                  <a:pt x="53" y="162"/>
                </a:lnTo>
                <a:lnTo>
                  <a:pt x="56" y="165"/>
                </a:lnTo>
                <a:lnTo>
                  <a:pt x="58" y="165"/>
                </a:lnTo>
                <a:lnTo>
                  <a:pt x="59" y="166"/>
                </a:lnTo>
                <a:lnTo>
                  <a:pt x="61" y="166"/>
                </a:lnTo>
                <a:lnTo>
                  <a:pt x="62" y="167"/>
                </a:lnTo>
                <a:lnTo>
                  <a:pt x="64" y="167"/>
                </a:lnTo>
                <a:lnTo>
                  <a:pt x="65" y="168"/>
                </a:lnTo>
                <a:lnTo>
                  <a:pt x="67" y="168"/>
                </a:lnTo>
                <a:lnTo>
                  <a:pt x="70" y="168"/>
                </a:lnTo>
                <a:lnTo>
                  <a:pt x="71" y="168"/>
                </a:lnTo>
                <a:lnTo>
                  <a:pt x="73" y="169"/>
                </a:lnTo>
                <a:lnTo>
                  <a:pt x="76" y="169"/>
                </a:lnTo>
                <a:lnTo>
                  <a:pt x="78" y="169"/>
                </a:lnTo>
                <a:lnTo>
                  <a:pt x="79" y="169"/>
                </a:lnTo>
                <a:lnTo>
                  <a:pt x="81" y="169"/>
                </a:lnTo>
                <a:lnTo>
                  <a:pt x="82" y="168"/>
                </a:lnTo>
                <a:lnTo>
                  <a:pt x="84" y="168"/>
                </a:lnTo>
                <a:lnTo>
                  <a:pt x="86" y="168"/>
                </a:lnTo>
                <a:lnTo>
                  <a:pt x="90" y="167"/>
                </a:lnTo>
                <a:lnTo>
                  <a:pt x="92" y="167"/>
                </a:lnTo>
                <a:lnTo>
                  <a:pt x="93" y="167"/>
                </a:lnTo>
                <a:lnTo>
                  <a:pt x="95" y="166"/>
                </a:lnTo>
                <a:lnTo>
                  <a:pt x="97" y="166"/>
                </a:lnTo>
                <a:lnTo>
                  <a:pt x="100" y="164"/>
                </a:lnTo>
                <a:lnTo>
                  <a:pt x="101" y="164"/>
                </a:lnTo>
                <a:lnTo>
                  <a:pt x="103" y="162"/>
                </a:lnTo>
                <a:lnTo>
                  <a:pt x="104" y="161"/>
                </a:lnTo>
                <a:lnTo>
                  <a:pt x="106" y="161"/>
                </a:lnTo>
                <a:lnTo>
                  <a:pt x="110" y="159"/>
                </a:lnTo>
                <a:lnTo>
                  <a:pt x="111" y="158"/>
                </a:lnTo>
                <a:lnTo>
                  <a:pt x="113" y="157"/>
                </a:lnTo>
                <a:lnTo>
                  <a:pt x="114" y="156"/>
                </a:lnTo>
                <a:lnTo>
                  <a:pt x="116" y="155"/>
                </a:lnTo>
                <a:lnTo>
                  <a:pt x="117" y="154"/>
                </a:lnTo>
                <a:lnTo>
                  <a:pt x="119" y="152"/>
                </a:lnTo>
                <a:lnTo>
                  <a:pt x="122" y="150"/>
                </a:lnTo>
                <a:lnTo>
                  <a:pt x="123" y="148"/>
                </a:lnTo>
                <a:lnTo>
                  <a:pt x="124" y="147"/>
                </a:lnTo>
                <a:lnTo>
                  <a:pt x="126" y="146"/>
                </a:lnTo>
                <a:lnTo>
                  <a:pt x="127" y="144"/>
                </a:lnTo>
                <a:lnTo>
                  <a:pt x="131" y="140"/>
                </a:lnTo>
                <a:lnTo>
                  <a:pt x="132" y="139"/>
                </a:lnTo>
                <a:lnTo>
                  <a:pt x="133" y="137"/>
                </a:lnTo>
                <a:lnTo>
                  <a:pt x="134" y="136"/>
                </a:lnTo>
                <a:lnTo>
                  <a:pt x="136" y="134"/>
                </a:lnTo>
                <a:lnTo>
                  <a:pt x="137" y="131"/>
                </a:lnTo>
                <a:lnTo>
                  <a:pt x="138" y="130"/>
                </a:lnTo>
                <a:lnTo>
                  <a:pt x="139" y="128"/>
                </a:lnTo>
                <a:lnTo>
                  <a:pt x="140" y="126"/>
                </a:lnTo>
                <a:lnTo>
                  <a:pt x="142" y="121"/>
                </a:lnTo>
                <a:lnTo>
                  <a:pt x="143" y="121"/>
                </a:lnTo>
                <a:lnTo>
                  <a:pt x="144" y="120"/>
                </a:lnTo>
                <a:lnTo>
                  <a:pt x="144" y="118"/>
                </a:lnTo>
                <a:lnTo>
                  <a:pt x="145" y="116"/>
                </a:lnTo>
                <a:lnTo>
                  <a:pt x="146" y="114"/>
                </a:lnTo>
                <a:lnTo>
                  <a:pt x="149" y="109"/>
                </a:lnTo>
                <a:lnTo>
                  <a:pt x="150" y="108"/>
                </a:lnTo>
                <a:lnTo>
                  <a:pt x="150" y="106"/>
                </a:lnTo>
                <a:lnTo>
                  <a:pt x="151" y="103"/>
                </a:lnTo>
                <a:lnTo>
                  <a:pt x="151" y="101"/>
                </a:lnTo>
                <a:lnTo>
                  <a:pt x="152" y="97"/>
                </a:lnTo>
                <a:lnTo>
                  <a:pt x="153" y="97"/>
                </a:lnTo>
                <a:lnTo>
                  <a:pt x="153" y="93"/>
                </a:lnTo>
                <a:lnTo>
                  <a:pt x="154" y="89"/>
                </a:lnTo>
                <a:lnTo>
                  <a:pt x="153" y="87"/>
                </a:lnTo>
                <a:lnTo>
                  <a:pt x="155" y="83"/>
                </a:lnTo>
                <a:lnTo>
                  <a:pt x="155" y="81"/>
                </a:lnTo>
                <a:lnTo>
                  <a:pt x="155" y="78"/>
                </a:lnTo>
                <a:lnTo>
                  <a:pt x="155" y="76"/>
                </a:lnTo>
                <a:lnTo>
                  <a:pt x="155" y="75"/>
                </a:lnTo>
                <a:lnTo>
                  <a:pt x="155" y="71"/>
                </a:lnTo>
                <a:lnTo>
                  <a:pt x="155" y="70"/>
                </a:lnTo>
                <a:lnTo>
                  <a:pt x="154" y="69"/>
                </a:lnTo>
                <a:lnTo>
                  <a:pt x="154" y="66"/>
                </a:lnTo>
                <a:lnTo>
                  <a:pt x="154" y="65"/>
                </a:lnTo>
                <a:lnTo>
                  <a:pt x="154" y="63"/>
                </a:lnTo>
                <a:lnTo>
                  <a:pt x="153" y="60"/>
                </a:lnTo>
                <a:lnTo>
                  <a:pt x="153" y="59"/>
                </a:lnTo>
                <a:lnTo>
                  <a:pt x="152" y="58"/>
                </a:lnTo>
                <a:lnTo>
                  <a:pt x="151" y="55"/>
                </a:lnTo>
                <a:lnTo>
                  <a:pt x="151" y="53"/>
                </a:lnTo>
                <a:lnTo>
                  <a:pt x="150" y="52"/>
                </a:lnTo>
                <a:lnTo>
                  <a:pt x="149" y="50"/>
                </a:lnTo>
                <a:lnTo>
                  <a:pt x="147" y="48"/>
                </a:lnTo>
                <a:lnTo>
                  <a:pt x="147" y="47"/>
                </a:lnTo>
                <a:lnTo>
                  <a:pt x="145" y="44"/>
                </a:lnTo>
                <a:lnTo>
                  <a:pt x="145" y="42"/>
                </a:lnTo>
                <a:lnTo>
                  <a:pt x="143" y="41"/>
                </a:lnTo>
                <a:lnTo>
                  <a:pt x="142" y="40"/>
                </a:lnTo>
                <a:lnTo>
                  <a:pt x="141" y="39"/>
                </a:lnTo>
                <a:lnTo>
                  <a:pt x="139" y="37"/>
                </a:lnTo>
                <a:lnTo>
                  <a:pt x="137" y="34"/>
                </a:lnTo>
                <a:lnTo>
                  <a:pt x="137" y="33"/>
                </a:lnTo>
                <a:lnTo>
                  <a:pt x="136" y="33"/>
                </a:lnTo>
                <a:lnTo>
                  <a:pt x="134" y="31"/>
                </a:lnTo>
                <a:lnTo>
                  <a:pt x="132" y="30"/>
                </a:lnTo>
                <a:lnTo>
                  <a:pt x="131" y="29"/>
                </a:lnTo>
                <a:lnTo>
                  <a:pt x="130" y="29"/>
                </a:lnTo>
                <a:lnTo>
                  <a:pt x="126" y="28"/>
                </a:lnTo>
                <a:lnTo>
                  <a:pt x="126" y="27"/>
                </a:lnTo>
                <a:lnTo>
                  <a:pt x="124" y="28"/>
                </a:lnTo>
                <a:lnTo>
                  <a:pt x="122" y="26"/>
                </a:lnTo>
                <a:lnTo>
                  <a:pt x="120" y="24"/>
                </a:lnTo>
                <a:lnTo>
                  <a:pt x="118" y="23"/>
                </a:lnTo>
                <a:lnTo>
                  <a:pt x="117" y="23"/>
                </a:lnTo>
                <a:lnTo>
                  <a:pt x="115" y="23"/>
                </a:lnTo>
                <a:lnTo>
                  <a:pt x="114" y="22"/>
                </a:lnTo>
                <a:lnTo>
                  <a:pt x="112" y="22"/>
                </a:lnTo>
                <a:lnTo>
                  <a:pt x="111" y="22"/>
                </a:lnTo>
                <a:lnTo>
                  <a:pt x="106" y="21"/>
                </a:lnTo>
                <a:lnTo>
                  <a:pt x="105" y="21"/>
                </a:lnTo>
                <a:lnTo>
                  <a:pt x="103" y="21"/>
                </a:lnTo>
                <a:lnTo>
                  <a:pt x="102" y="21"/>
                </a:lnTo>
                <a:lnTo>
                  <a:pt x="100" y="21"/>
                </a:lnTo>
                <a:lnTo>
                  <a:pt x="98" y="21"/>
                </a:lnTo>
                <a:lnTo>
                  <a:pt x="97" y="21"/>
                </a:lnTo>
                <a:lnTo>
                  <a:pt x="94" y="22"/>
                </a:lnTo>
                <a:lnTo>
                  <a:pt x="92" y="22"/>
                </a:lnTo>
                <a:lnTo>
                  <a:pt x="90" y="22"/>
                </a:lnTo>
                <a:lnTo>
                  <a:pt x="88" y="22"/>
                </a:lnTo>
                <a:lnTo>
                  <a:pt x="86" y="23"/>
                </a:lnTo>
                <a:lnTo>
                  <a:pt x="83" y="24"/>
                </a:lnTo>
                <a:lnTo>
                  <a:pt x="81" y="24"/>
                </a:lnTo>
                <a:lnTo>
                  <a:pt x="80" y="26"/>
                </a:lnTo>
                <a:lnTo>
                  <a:pt x="78" y="26"/>
                </a:lnTo>
                <a:lnTo>
                  <a:pt x="77" y="27"/>
                </a:lnTo>
                <a:lnTo>
                  <a:pt x="75" y="28"/>
                </a:lnTo>
                <a:lnTo>
                  <a:pt x="73" y="29"/>
                </a:lnTo>
                <a:lnTo>
                  <a:pt x="70" y="30"/>
                </a:lnTo>
                <a:lnTo>
                  <a:pt x="68" y="31"/>
                </a:lnTo>
                <a:lnTo>
                  <a:pt x="66" y="33"/>
                </a:lnTo>
                <a:lnTo>
                  <a:pt x="64" y="33"/>
                </a:lnTo>
                <a:lnTo>
                  <a:pt x="63" y="34"/>
                </a:lnTo>
                <a:lnTo>
                  <a:pt x="61" y="36"/>
                </a:lnTo>
                <a:lnTo>
                  <a:pt x="60" y="37"/>
                </a:lnTo>
                <a:lnTo>
                  <a:pt x="58" y="38"/>
                </a:lnTo>
                <a:lnTo>
                  <a:pt x="57" y="40"/>
                </a:lnTo>
                <a:lnTo>
                  <a:pt x="55" y="41"/>
                </a:lnTo>
                <a:lnTo>
                  <a:pt x="54" y="42"/>
                </a:lnTo>
                <a:lnTo>
                  <a:pt x="52" y="43"/>
                </a:lnTo>
                <a:lnTo>
                  <a:pt x="51" y="46"/>
                </a:lnTo>
                <a:lnTo>
                  <a:pt x="50" y="47"/>
                </a:lnTo>
                <a:lnTo>
                  <a:pt x="47" y="48"/>
                </a:lnTo>
                <a:lnTo>
                  <a:pt x="46" y="50"/>
                </a:lnTo>
                <a:lnTo>
                  <a:pt x="45" y="51"/>
                </a:lnTo>
                <a:lnTo>
                  <a:pt x="42" y="56"/>
                </a:lnTo>
                <a:lnTo>
                  <a:pt x="41" y="57"/>
                </a:lnTo>
                <a:lnTo>
                  <a:pt x="40" y="59"/>
                </a:lnTo>
                <a:lnTo>
                  <a:pt x="39" y="61"/>
                </a:lnTo>
                <a:lnTo>
                  <a:pt x="38" y="63"/>
                </a:lnTo>
                <a:lnTo>
                  <a:pt x="37" y="65"/>
                </a:lnTo>
                <a:lnTo>
                  <a:pt x="36" y="67"/>
                </a:lnTo>
                <a:lnTo>
                  <a:pt x="35" y="69"/>
                </a:lnTo>
                <a:lnTo>
                  <a:pt x="34" y="71"/>
                </a:lnTo>
                <a:lnTo>
                  <a:pt x="33" y="73"/>
                </a:lnTo>
                <a:lnTo>
                  <a:pt x="32" y="76"/>
                </a:lnTo>
                <a:lnTo>
                  <a:pt x="31" y="80"/>
                </a:lnTo>
                <a:lnTo>
                  <a:pt x="29" y="82"/>
                </a:lnTo>
                <a:lnTo>
                  <a:pt x="29" y="83"/>
                </a:lnTo>
                <a:lnTo>
                  <a:pt x="28" y="85"/>
                </a:lnTo>
                <a:lnTo>
                  <a:pt x="27" y="89"/>
                </a:lnTo>
                <a:lnTo>
                  <a:pt x="26" y="92"/>
                </a:lnTo>
                <a:lnTo>
                  <a:pt x="25" y="9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3" name="Freeform 2074"/>
          <p:cNvSpPr>
            <a:spLocks noChangeAspect="1"/>
          </p:cNvSpPr>
          <p:nvPr/>
        </p:nvSpPr>
        <p:spPr bwMode="auto">
          <a:xfrm>
            <a:off x="4041775" y="1403350"/>
            <a:ext cx="82550" cy="77788"/>
          </a:xfrm>
          <a:custGeom>
            <a:avLst/>
            <a:gdLst>
              <a:gd name="T0" fmla="*/ 2147483646 w 174"/>
              <a:gd name="T1" fmla="*/ 2147483646 h 191"/>
              <a:gd name="T2" fmla="*/ 2147483646 w 174"/>
              <a:gd name="T3" fmla="*/ 2147483646 h 191"/>
              <a:gd name="T4" fmla="*/ 2147483646 w 174"/>
              <a:gd name="T5" fmla="*/ 2147483646 h 191"/>
              <a:gd name="T6" fmla="*/ 2147483646 w 174"/>
              <a:gd name="T7" fmla="*/ 2147483646 h 191"/>
              <a:gd name="T8" fmla="*/ 2147483646 w 174"/>
              <a:gd name="T9" fmla="*/ 2147483646 h 191"/>
              <a:gd name="T10" fmla="*/ 2147483646 w 174"/>
              <a:gd name="T11" fmla="*/ 2147483646 h 191"/>
              <a:gd name="T12" fmla="*/ 2147483646 w 174"/>
              <a:gd name="T13" fmla="*/ 2147483646 h 191"/>
              <a:gd name="T14" fmla="*/ 2147483646 w 174"/>
              <a:gd name="T15" fmla="*/ 2147483646 h 191"/>
              <a:gd name="T16" fmla="*/ 2147483646 w 174"/>
              <a:gd name="T17" fmla="*/ 2147483646 h 191"/>
              <a:gd name="T18" fmla="*/ 2147483646 w 174"/>
              <a:gd name="T19" fmla="*/ 2147483646 h 191"/>
              <a:gd name="T20" fmla="*/ 2147483646 w 174"/>
              <a:gd name="T21" fmla="*/ 2147483646 h 191"/>
              <a:gd name="T22" fmla="*/ 2147483646 w 174"/>
              <a:gd name="T23" fmla="*/ 2147483646 h 191"/>
              <a:gd name="T24" fmla="*/ 2147483646 w 174"/>
              <a:gd name="T25" fmla="*/ 2147483646 h 191"/>
              <a:gd name="T26" fmla="*/ 2147483646 w 174"/>
              <a:gd name="T27" fmla="*/ 2147483646 h 191"/>
              <a:gd name="T28" fmla="*/ 0 w 174"/>
              <a:gd name="T29" fmla="*/ 2147483646 h 191"/>
              <a:gd name="T30" fmla="*/ 0 w 174"/>
              <a:gd name="T31" fmla="*/ 2147483646 h 191"/>
              <a:gd name="T32" fmla="*/ 2147483646 w 174"/>
              <a:gd name="T33" fmla="*/ 2147483646 h 191"/>
              <a:gd name="T34" fmla="*/ 2147483646 w 174"/>
              <a:gd name="T35" fmla="*/ 2147483646 h 191"/>
              <a:gd name="T36" fmla="*/ 2147483646 w 174"/>
              <a:gd name="T37" fmla="*/ 2147483646 h 191"/>
              <a:gd name="T38" fmla="*/ 2147483646 w 174"/>
              <a:gd name="T39" fmla="*/ 2147483646 h 191"/>
              <a:gd name="T40" fmla="*/ 2147483646 w 174"/>
              <a:gd name="T41" fmla="*/ 2147483646 h 191"/>
              <a:gd name="T42" fmla="*/ 2147483646 w 174"/>
              <a:gd name="T43" fmla="*/ 2147483646 h 191"/>
              <a:gd name="T44" fmla="*/ 2147483646 w 174"/>
              <a:gd name="T45" fmla="*/ 2147483646 h 191"/>
              <a:gd name="T46" fmla="*/ 2147483646 w 174"/>
              <a:gd name="T47" fmla="*/ 2147483646 h 191"/>
              <a:gd name="T48" fmla="*/ 2147483646 w 174"/>
              <a:gd name="T49" fmla="*/ 2147483646 h 191"/>
              <a:gd name="T50" fmla="*/ 2147483646 w 174"/>
              <a:gd name="T51" fmla="*/ 2147483646 h 191"/>
              <a:gd name="T52" fmla="*/ 2147483646 w 174"/>
              <a:gd name="T53" fmla="*/ 2147483646 h 191"/>
              <a:gd name="T54" fmla="*/ 2147483646 w 174"/>
              <a:gd name="T55" fmla="*/ 2147483646 h 191"/>
              <a:gd name="T56" fmla="*/ 2147483646 w 174"/>
              <a:gd name="T57" fmla="*/ 2147483646 h 191"/>
              <a:gd name="T58" fmla="*/ 2147483646 w 174"/>
              <a:gd name="T59" fmla="*/ 2147483646 h 191"/>
              <a:gd name="T60" fmla="*/ 2147483646 w 174"/>
              <a:gd name="T61" fmla="*/ 2147483646 h 191"/>
              <a:gd name="T62" fmla="*/ 2147483646 w 174"/>
              <a:gd name="T63" fmla="*/ 2147483646 h 191"/>
              <a:gd name="T64" fmla="*/ 2147483646 w 174"/>
              <a:gd name="T65" fmla="*/ 2147483646 h 191"/>
              <a:gd name="T66" fmla="*/ 2147483646 w 174"/>
              <a:gd name="T67" fmla="*/ 2147483646 h 191"/>
              <a:gd name="T68" fmla="*/ 2147483646 w 174"/>
              <a:gd name="T69" fmla="*/ 2147483646 h 191"/>
              <a:gd name="T70" fmla="*/ 2147483646 w 174"/>
              <a:gd name="T71" fmla="*/ 2147483646 h 191"/>
              <a:gd name="T72" fmla="*/ 2147483646 w 174"/>
              <a:gd name="T73" fmla="*/ 2147483646 h 191"/>
              <a:gd name="T74" fmla="*/ 2147483646 w 174"/>
              <a:gd name="T75" fmla="*/ 2147483646 h 191"/>
              <a:gd name="T76" fmla="*/ 2147483646 w 174"/>
              <a:gd name="T77" fmla="*/ 2147483646 h 191"/>
              <a:gd name="T78" fmla="*/ 2147483646 w 174"/>
              <a:gd name="T79" fmla="*/ 2147483646 h 191"/>
              <a:gd name="T80" fmla="*/ 2147483646 w 174"/>
              <a:gd name="T81" fmla="*/ 2147483646 h 191"/>
              <a:gd name="T82" fmla="*/ 2147483646 w 174"/>
              <a:gd name="T83" fmla="*/ 2147483646 h 191"/>
              <a:gd name="T84" fmla="*/ 2147483646 w 174"/>
              <a:gd name="T85" fmla="*/ 2147483646 h 191"/>
              <a:gd name="T86" fmla="*/ 2147483646 w 174"/>
              <a:gd name="T87" fmla="*/ 2147483646 h 191"/>
              <a:gd name="T88" fmla="*/ 2147483646 w 174"/>
              <a:gd name="T89" fmla="*/ 2147483646 h 191"/>
              <a:gd name="T90" fmla="*/ 2147483646 w 174"/>
              <a:gd name="T91" fmla="*/ 2147483646 h 191"/>
              <a:gd name="T92" fmla="*/ 2147483646 w 174"/>
              <a:gd name="T93" fmla="*/ 2147483646 h 191"/>
              <a:gd name="T94" fmla="*/ 2147483646 w 174"/>
              <a:gd name="T95" fmla="*/ 2147483646 h 191"/>
              <a:gd name="T96" fmla="*/ 2147483646 w 174"/>
              <a:gd name="T97" fmla="*/ 2147483646 h 191"/>
              <a:gd name="T98" fmla="*/ 2147483646 w 174"/>
              <a:gd name="T99" fmla="*/ 2147483646 h 191"/>
              <a:gd name="T100" fmla="*/ 2147483646 w 174"/>
              <a:gd name="T101" fmla="*/ 2147483646 h 191"/>
              <a:gd name="T102" fmla="*/ 2147483646 w 174"/>
              <a:gd name="T103" fmla="*/ 2147483646 h 191"/>
              <a:gd name="T104" fmla="*/ 2147483646 w 174"/>
              <a:gd name="T105" fmla="*/ 2147483646 h 191"/>
              <a:gd name="T106" fmla="*/ 2147483646 w 174"/>
              <a:gd name="T107" fmla="*/ 2147483646 h 191"/>
              <a:gd name="T108" fmla="*/ 2147483646 w 174"/>
              <a:gd name="T109" fmla="*/ 2147483646 h 191"/>
              <a:gd name="T110" fmla="*/ 2147483646 w 174"/>
              <a:gd name="T111" fmla="*/ 2147483646 h 191"/>
              <a:gd name="T112" fmla="*/ 2147483646 w 174"/>
              <a:gd name="T113" fmla="*/ 2147483646 h 191"/>
              <a:gd name="T114" fmla="*/ 2147483646 w 174"/>
              <a:gd name="T115" fmla="*/ 2147483646 h 191"/>
              <a:gd name="T116" fmla="*/ 2147483646 w 174"/>
              <a:gd name="T117" fmla="*/ 2147483646 h 191"/>
              <a:gd name="T118" fmla="*/ 2147483646 w 174"/>
              <a:gd name="T119" fmla="*/ 2147483646 h 191"/>
              <a:gd name="T120" fmla="*/ 2147483646 w 174"/>
              <a:gd name="T121" fmla="*/ 2147483646 h 191"/>
              <a:gd name="T122" fmla="*/ 2147483646 w 174"/>
              <a:gd name="T123" fmla="*/ 2147483646 h 191"/>
              <a:gd name="T124" fmla="*/ 2147483646 w 174"/>
              <a:gd name="T125" fmla="*/ 2147483646 h 191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60000 65536"/>
              <a:gd name="T184" fmla="*/ 0 60000 65536"/>
              <a:gd name="T185" fmla="*/ 0 60000 65536"/>
              <a:gd name="T186" fmla="*/ 0 60000 65536"/>
              <a:gd name="T187" fmla="*/ 0 60000 65536"/>
              <a:gd name="T188" fmla="*/ 0 60000 65536"/>
              <a:gd name="T189" fmla="*/ 0 w 174"/>
              <a:gd name="T190" fmla="*/ 0 h 191"/>
              <a:gd name="T191" fmla="*/ 174 w 174"/>
              <a:gd name="T192" fmla="*/ 191 h 191"/>
            </a:gdLst>
            <a:ahLst/>
            <a:cxnLst>
              <a:cxn ang="T126">
                <a:pos x="T0" y="T1"/>
              </a:cxn>
              <a:cxn ang="T127">
                <a:pos x="T2" y="T3"/>
              </a:cxn>
              <a:cxn ang="T128">
                <a:pos x="T4" y="T5"/>
              </a:cxn>
              <a:cxn ang="T129">
                <a:pos x="T6" y="T7"/>
              </a:cxn>
              <a:cxn ang="T130">
                <a:pos x="T8" y="T9"/>
              </a:cxn>
              <a:cxn ang="T131">
                <a:pos x="T10" y="T11"/>
              </a:cxn>
              <a:cxn ang="T132">
                <a:pos x="T12" y="T13"/>
              </a:cxn>
              <a:cxn ang="T133">
                <a:pos x="T14" y="T15"/>
              </a:cxn>
              <a:cxn ang="T134">
                <a:pos x="T16" y="T17"/>
              </a:cxn>
              <a:cxn ang="T135">
                <a:pos x="T18" y="T19"/>
              </a:cxn>
              <a:cxn ang="T136">
                <a:pos x="T20" y="T21"/>
              </a:cxn>
              <a:cxn ang="T137">
                <a:pos x="T22" y="T23"/>
              </a:cxn>
              <a:cxn ang="T138">
                <a:pos x="T24" y="T25"/>
              </a:cxn>
              <a:cxn ang="T139">
                <a:pos x="T26" y="T27"/>
              </a:cxn>
              <a:cxn ang="T140">
                <a:pos x="T28" y="T29"/>
              </a:cxn>
              <a:cxn ang="T141">
                <a:pos x="T30" y="T31"/>
              </a:cxn>
              <a:cxn ang="T142">
                <a:pos x="T32" y="T33"/>
              </a:cxn>
              <a:cxn ang="T143">
                <a:pos x="T34" y="T35"/>
              </a:cxn>
              <a:cxn ang="T144">
                <a:pos x="T36" y="T37"/>
              </a:cxn>
              <a:cxn ang="T145">
                <a:pos x="T38" y="T39"/>
              </a:cxn>
              <a:cxn ang="T146">
                <a:pos x="T40" y="T41"/>
              </a:cxn>
              <a:cxn ang="T147">
                <a:pos x="T42" y="T43"/>
              </a:cxn>
              <a:cxn ang="T148">
                <a:pos x="T44" y="T45"/>
              </a:cxn>
              <a:cxn ang="T149">
                <a:pos x="T46" y="T47"/>
              </a:cxn>
              <a:cxn ang="T150">
                <a:pos x="T48" y="T49"/>
              </a:cxn>
              <a:cxn ang="T151">
                <a:pos x="T50" y="T51"/>
              </a:cxn>
              <a:cxn ang="T152">
                <a:pos x="T52" y="T53"/>
              </a:cxn>
              <a:cxn ang="T153">
                <a:pos x="T54" y="T55"/>
              </a:cxn>
              <a:cxn ang="T154">
                <a:pos x="T56" y="T57"/>
              </a:cxn>
              <a:cxn ang="T155">
                <a:pos x="T58" y="T59"/>
              </a:cxn>
              <a:cxn ang="T156">
                <a:pos x="T60" y="T61"/>
              </a:cxn>
              <a:cxn ang="T157">
                <a:pos x="T62" y="T63"/>
              </a:cxn>
              <a:cxn ang="T158">
                <a:pos x="T64" y="T65"/>
              </a:cxn>
              <a:cxn ang="T159">
                <a:pos x="T66" y="T67"/>
              </a:cxn>
              <a:cxn ang="T160">
                <a:pos x="T68" y="T69"/>
              </a:cxn>
              <a:cxn ang="T161">
                <a:pos x="T70" y="T71"/>
              </a:cxn>
              <a:cxn ang="T162">
                <a:pos x="T72" y="T73"/>
              </a:cxn>
              <a:cxn ang="T163">
                <a:pos x="T74" y="T75"/>
              </a:cxn>
              <a:cxn ang="T164">
                <a:pos x="T76" y="T77"/>
              </a:cxn>
              <a:cxn ang="T165">
                <a:pos x="T78" y="T79"/>
              </a:cxn>
              <a:cxn ang="T166">
                <a:pos x="T80" y="T81"/>
              </a:cxn>
              <a:cxn ang="T167">
                <a:pos x="T82" y="T83"/>
              </a:cxn>
              <a:cxn ang="T168">
                <a:pos x="T84" y="T85"/>
              </a:cxn>
              <a:cxn ang="T169">
                <a:pos x="T86" y="T87"/>
              </a:cxn>
              <a:cxn ang="T170">
                <a:pos x="T88" y="T89"/>
              </a:cxn>
              <a:cxn ang="T171">
                <a:pos x="T90" y="T91"/>
              </a:cxn>
              <a:cxn ang="T172">
                <a:pos x="T92" y="T93"/>
              </a:cxn>
              <a:cxn ang="T173">
                <a:pos x="T94" y="T95"/>
              </a:cxn>
              <a:cxn ang="T174">
                <a:pos x="T96" y="T97"/>
              </a:cxn>
              <a:cxn ang="T175">
                <a:pos x="T98" y="T99"/>
              </a:cxn>
              <a:cxn ang="T176">
                <a:pos x="T100" y="T101"/>
              </a:cxn>
              <a:cxn ang="T177">
                <a:pos x="T102" y="T103"/>
              </a:cxn>
              <a:cxn ang="T178">
                <a:pos x="T104" y="T105"/>
              </a:cxn>
              <a:cxn ang="T179">
                <a:pos x="T106" y="T107"/>
              </a:cxn>
              <a:cxn ang="T180">
                <a:pos x="T108" y="T109"/>
              </a:cxn>
              <a:cxn ang="T181">
                <a:pos x="T110" y="T111"/>
              </a:cxn>
              <a:cxn ang="T182">
                <a:pos x="T112" y="T113"/>
              </a:cxn>
              <a:cxn ang="T183">
                <a:pos x="T114" y="T115"/>
              </a:cxn>
              <a:cxn ang="T184">
                <a:pos x="T116" y="T117"/>
              </a:cxn>
              <a:cxn ang="T185">
                <a:pos x="T118" y="T119"/>
              </a:cxn>
              <a:cxn ang="T186">
                <a:pos x="T120" y="T121"/>
              </a:cxn>
              <a:cxn ang="T187">
                <a:pos x="T122" y="T123"/>
              </a:cxn>
              <a:cxn ang="T188">
                <a:pos x="T124" y="T125"/>
              </a:cxn>
            </a:cxnLst>
            <a:rect l="T189" t="T190" r="T191" b="T192"/>
            <a:pathLst>
              <a:path w="174" h="191">
                <a:moveTo>
                  <a:pt x="114" y="130"/>
                </a:moveTo>
                <a:lnTo>
                  <a:pt x="149" y="145"/>
                </a:lnTo>
                <a:lnTo>
                  <a:pt x="146" y="149"/>
                </a:lnTo>
                <a:lnTo>
                  <a:pt x="146" y="150"/>
                </a:lnTo>
                <a:lnTo>
                  <a:pt x="144" y="152"/>
                </a:lnTo>
                <a:lnTo>
                  <a:pt x="142" y="155"/>
                </a:lnTo>
                <a:lnTo>
                  <a:pt x="141" y="156"/>
                </a:lnTo>
                <a:lnTo>
                  <a:pt x="140" y="157"/>
                </a:lnTo>
                <a:lnTo>
                  <a:pt x="137" y="161"/>
                </a:lnTo>
                <a:lnTo>
                  <a:pt x="136" y="162"/>
                </a:lnTo>
                <a:lnTo>
                  <a:pt x="135" y="163"/>
                </a:lnTo>
                <a:lnTo>
                  <a:pt x="133" y="166"/>
                </a:lnTo>
                <a:lnTo>
                  <a:pt x="131" y="167"/>
                </a:lnTo>
                <a:lnTo>
                  <a:pt x="130" y="169"/>
                </a:lnTo>
                <a:lnTo>
                  <a:pt x="127" y="171"/>
                </a:lnTo>
                <a:lnTo>
                  <a:pt x="125" y="172"/>
                </a:lnTo>
                <a:lnTo>
                  <a:pt x="124" y="173"/>
                </a:lnTo>
                <a:lnTo>
                  <a:pt x="121" y="175"/>
                </a:lnTo>
                <a:lnTo>
                  <a:pt x="120" y="176"/>
                </a:lnTo>
                <a:lnTo>
                  <a:pt x="119" y="178"/>
                </a:lnTo>
                <a:lnTo>
                  <a:pt x="116" y="180"/>
                </a:lnTo>
                <a:lnTo>
                  <a:pt x="114" y="181"/>
                </a:lnTo>
                <a:lnTo>
                  <a:pt x="113" y="181"/>
                </a:lnTo>
                <a:lnTo>
                  <a:pt x="110" y="183"/>
                </a:lnTo>
                <a:lnTo>
                  <a:pt x="109" y="183"/>
                </a:lnTo>
                <a:lnTo>
                  <a:pt x="106" y="184"/>
                </a:lnTo>
                <a:lnTo>
                  <a:pt x="103" y="185"/>
                </a:lnTo>
                <a:lnTo>
                  <a:pt x="102" y="186"/>
                </a:lnTo>
                <a:lnTo>
                  <a:pt x="101" y="186"/>
                </a:lnTo>
                <a:lnTo>
                  <a:pt x="100" y="186"/>
                </a:lnTo>
                <a:lnTo>
                  <a:pt x="97" y="188"/>
                </a:lnTo>
                <a:lnTo>
                  <a:pt x="96" y="189"/>
                </a:lnTo>
                <a:lnTo>
                  <a:pt x="94" y="189"/>
                </a:lnTo>
                <a:lnTo>
                  <a:pt x="91" y="190"/>
                </a:lnTo>
                <a:lnTo>
                  <a:pt x="90" y="190"/>
                </a:lnTo>
                <a:lnTo>
                  <a:pt x="87" y="190"/>
                </a:lnTo>
                <a:lnTo>
                  <a:pt x="84" y="191"/>
                </a:lnTo>
                <a:lnTo>
                  <a:pt x="82" y="191"/>
                </a:lnTo>
                <a:lnTo>
                  <a:pt x="81" y="191"/>
                </a:lnTo>
                <a:lnTo>
                  <a:pt x="78" y="191"/>
                </a:lnTo>
                <a:lnTo>
                  <a:pt x="76" y="191"/>
                </a:lnTo>
                <a:lnTo>
                  <a:pt x="74" y="191"/>
                </a:lnTo>
                <a:lnTo>
                  <a:pt x="71" y="191"/>
                </a:lnTo>
                <a:lnTo>
                  <a:pt x="70" y="191"/>
                </a:lnTo>
                <a:lnTo>
                  <a:pt x="67" y="191"/>
                </a:lnTo>
                <a:lnTo>
                  <a:pt x="64" y="190"/>
                </a:lnTo>
                <a:lnTo>
                  <a:pt x="62" y="190"/>
                </a:lnTo>
                <a:lnTo>
                  <a:pt x="60" y="190"/>
                </a:lnTo>
                <a:lnTo>
                  <a:pt x="57" y="189"/>
                </a:lnTo>
                <a:lnTo>
                  <a:pt x="55" y="189"/>
                </a:lnTo>
                <a:lnTo>
                  <a:pt x="54" y="189"/>
                </a:lnTo>
                <a:lnTo>
                  <a:pt x="52" y="188"/>
                </a:lnTo>
                <a:lnTo>
                  <a:pt x="51" y="188"/>
                </a:lnTo>
                <a:lnTo>
                  <a:pt x="50" y="188"/>
                </a:lnTo>
                <a:lnTo>
                  <a:pt x="46" y="185"/>
                </a:lnTo>
                <a:lnTo>
                  <a:pt x="44" y="185"/>
                </a:lnTo>
                <a:lnTo>
                  <a:pt x="42" y="184"/>
                </a:lnTo>
                <a:lnTo>
                  <a:pt x="39" y="183"/>
                </a:lnTo>
                <a:lnTo>
                  <a:pt x="35" y="182"/>
                </a:lnTo>
                <a:lnTo>
                  <a:pt x="34" y="181"/>
                </a:lnTo>
                <a:lnTo>
                  <a:pt x="32" y="180"/>
                </a:lnTo>
                <a:lnTo>
                  <a:pt x="30" y="178"/>
                </a:lnTo>
                <a:lnTo>
                  <a:pt x="27" y="176"/>
                </a:lnTo>
                <a:lnTo>
                  <a:pt x="26" y="176"/>
                </a:lnTo>
                <a:lnTo>
                  <a:pt x="23" y="174"/>
                </a:lnTo>
                <a:lnTo>
                  <a:pt x="23" y="173"/>
                </a:lnTo>
                <a:lnTo>
                  <a:pt x="22" y="173"/>
                </a:lnTo>
                <a:lnTo>
                  <a:pt x="21" y="172"/>
                </a:lnTo>
                <a:lnTo>
                  <a:pt x="18" y="169"/>
                </a:lnTo>
                <a:lnTo>
                  <a:pt x="17" y="167"/>
                </a:lnTo>
                <a:lnTo>
                  <a:pt x="16" y="166"/>
                </a:lnTo>
                <a:lnTo>
                  <a:pt x="14" y="164"/>
                </a:lnTo>
                <a:lnTo>
                  <a:pt x="13" y="163"/>
                </a:lnTo>
                <a:lnTo>
                  <a:pt x="12" y="160"/>
                </a:lnTo>
                <a:lnTo>
                  <a:pt x="11" y="160"/>
                </a:lnTo>
                <a:lnTo>
                  <a:pt x="10" y="159"/>
                </a:lnTo>
                <a:lnTo>
                  <a:pt x="8" y="155"/>
                </a:lnTo>
                <a:lnTo>
                  <a:pt x="7" y="154"/>
                </a:lnTo>
                <a:lnTo>
                  <a:pt x="6" y="152"/>
                </a:lnTo>
                <a:lnTo>
                  <a:pt x="5" y="149"/>
                </a:lnTo>
                <a:lnTo>
                  <a:pt x="4" y="147"/>
                </a:lnTo>
                <a:lnTo>
                  <a:pt x="4" y="145"/>
                </a:lnTo>
                <a:lnTo>
                  <a:pt x="3" y="144"/>
                </a:lnTo>
                <a:lnTo>
                  <a:pt x="3" y="142"/>
                </a:lnTo>
                <a:lnTo>
                  <a:pt x="2" y="139"/>
                </a:lnTo>
                <a:lnTo>
                  <a:pt x="1" y="136"/>
                </a:lnTo>
                <a:lnTo>
                  <a:pt x="1" y="134"/>
                </a:lnTo>
                <a:lnTo>
                  <a:pt x="1" y="133"/>
                </a:lnTo>
                <a:lnTo>
                  <a:pt x="0" y="131"/>
                </a:lnTo>
                <a:lnTo>
                  <a:pt x="0" y="126"/>
                </a:lnTo>
                <a:lnTo>
                  <a:pt x="0" y="125"/>
                </a:lnTo>
                <a:lnTo>
                  <a:pt x="0" y="123"/>
                </a:lnTo>
                <a:lnTo>
                  <a:pt x="0" y="121"/>
                </a:lnTo>
                <a:lnTo>
                  <a:pt x="0" y="120"/>
                </a:lnTo>
                <a:lnTo>
                  <a:pt x="0" y="119"/>
                </a:lnTo>
                <a:lnTo>
                  <a:pt x="0" y="114"/>
                </a:lnTo>
                <a:lnTo>
                  <a:pt x="0" y="112"/>
                </a:lnTo>
                <a:lnTo>
                  <a:pt x="0" y="110"/>
                </a:lnTo>
                <a:lnTo>
                  <a:pt x="1" y="107"/>
                </a:lnTo>
                <a:lnTo>
                  <a:pt x="1" y="106"/>
                </a:lnTo>
                <a:lnTo>
                  <a:pt x="1" y="105"/>
                </a:lnTo>
                <a:lnTo>
                  <a:pt x="1" y="101"/>
                </a:lnTo>
                <a:lnTo>
                  <a:pt x="2" y="98"/>
                </a:lnTo>
                <a:lnTo>
                  <a:pt x="2" y="96"/>
                </a:lnTo>
                <a:lnTo>
                  <a:pt x="3" y="94"/>
                </a:lnTo>
                <a:lnTo>
                  <a:pt x="3" y="93"/>
                </a:lnTo>
                <a:lnTo>
                  <a:pt x="3" y="92"/>
                </a:lnTo>
                <a:lnTo>
                  <a:pt x="4" y="87"/>
                </a:lnTo>
                <a:lnTo>
                  <a:pt x="4" y="86"/>
                </a:lnTo>
                <a:lnTo>
                  <a:pt x="4" y="84"/>
                </a:lnTo>
                <a:lnTo>
                  <a:pt x="6" y="81"/>
                </a:lnTo>
                <a:lnTo>
                  <a:pt x="7" y="76"/>
                </a:lnTo>
                <a:lnTo>
                  <a:pt x="8" y="73"/>
                </a:lnTo>
                <a:lnTo>
                  <a:pt x="10" y="71"/>
                </a:lnTo>
                <a:lnTo>
                  <a:pt x="11" y="70"/>
                </a:lnTo>
                <a:lnTo>
                  <a:pt x="12" y="66"/>
                </a:lnTo>
                <a:lnTo>
                  <a:pt x="13" y="63"/>
                </a:lnTo>
                <a:lnTo>
                  <a:pt x="14" y="60"/>
                </a:lnTo>
                <a:lnTo>
                  <a:pt x="15" y="60"/>
                </a:lnTo>
                <a:lnTo>
                  <a:pt x="17" y="56"/>
                </a:lnTo>
                <a:lnTo>
                  <a:pt x="18" y="53"/>
                </a:lnTo>
                <a:lnTo>
                  <a:pt x="19" y="51"/>
                </a:lnTo>
                <a:lnTo>
                  <a:pt x="20" y="49"/>
                </a:lnTo>
                <a:lnTo>
                  <a:pt x="22" y="46"/>
                </a:lnTo>
                <a:lnTo>
                  <a:pt x="23" y="43"/>
                </a:lnTo>
                <a:lnTo>
                  <a:pt x="25" y="42"/>
                </a:lnTo>
                <a:lnTo>
                  <a:pt x="26" y="41"/>
                </a:lnTo>
                <a:lnTo>
                  <a:pt x="28" y="37"/>
                </a:lnTo>
                <a:lnTo>
                  <a:pt x="30" y="36"/>
                </a:lnTo>
                <a:lnTo>
                  <a:pt x="31" y="34"/>
                </a:lnTo>
                <a:lnTo>
                  <a:pt x="33" y="32"/>
                </a:lnTo>
                <a:lnTo>
                  <a:pt x="34" y="31"/>
                </a:lnTo>
                <a:lnTo>
                  <a:pt x="35" y="29"/>
                </a:lnTo>
                <a:lnTo>
                  <a:pt x="37" y="28"/>
                </a:lnTo>
                <a:lnTo>
                  <a:pt x="38" y="26"/>
                </a:lnTo>
                <a:lnTo>
                  <a:pt x="40" y="24"/>
                </a:lnTo>
                <a:lnTo>
                  <a:pt x="41" y="23"/>
                </a:lnTo>
                <a:lnTo>
                  <a:pt x="43" y="22"/>
                </a:lnTo>
                <a:lnTo>
                  <a:pt x="45" y="19"/>
                </a:lnTo>
                <a:lnTo>
                  <a:pt x="46" y="18"/>
                </a:lnTo>
                <a:lnTo>
                  <a:pt x="47" y="18"/>
                </a:lnTo>
                <a:lnTo>
                  <a:pt x="49" y="17"/>
                </a:lnTo>
                <a:lnTo>
                  <a:pt x="51" y="16"/>
                </a:lnTo>
                <a:lnTo>
                  <a:pt x="54" y="14"/>
                </a:lnTo>
                <a:lnTo>
                  <a:pt x="55" y="13"/>
                </a:lnTo>
                <a:lnTo>
                  <a:pt x="56" y="13"/>
                </a:lnTo>
                <a:lnTo>
                  <a:pt x="59" y="11"/>
                </a:lnTo>
                <a:lnTo>
                  <a:pt x="62" y="9"/>
                </a:lnTo>
                <a:lnTo>
                  <a:pt x="63" y="8"/>
                </a:lnTo>
                <a:lnTo>
                  <a:pt x="64" y="8"/>
                </a:lnTo>
                <a:lnTo>
                  <a:pt x="67" y="7"/>
                </a:lnTo>
                <a:lnTo>
                  <a:pt x="70" y="6"/>
                </a:lnTo>
                <a:lnTo>
                  <a:pt x="71" y="6"/>
                </a:lnTo>
                <a:lnTo>
                  <a:pt x="74" y="5"/>
                </a:lnTo>
                <a:lnTo>
                  <a:pt x="76" y="4"/>
                </a:lnTo>
                <a:lnTo>
                  <a:pt x="77" y="4"/>
                </a:lnTo>
                <a:lnTo>
                  <a:pt x="80" y="3"/>
                </a:lnTo>
                <a:lnTo>
                  <a:pt x="83" y="4"/>
                </a:lnTo>
                <a:lnTo>
                  <a:pt x="85" y="3"/>
                </a:lnTo>
                <a:lnTo>
                  <a:pt x="86" y="2"/>
                </a:lnTo>
                <a:lnTo>
                  <a:pt x="90" y="2"/>
                </a:lnTo>
                <a:lnTo>
                  <a:pt x="91" y="2"/>
                </a:lnTo>
                <a:lnTo>
                  <a:pt x="93" y="2"/>
                </a:lnTo>
                <a:lnTo>
                  <a:pt x="96" y="0"/>
                </a:lnTo>
                <a:lnTo>
                  <a:pt x="99" y="0"/>
                </a:lnTo>
                <a:lnTo>
                  <a:pt x="100" y="0"/>
                </a:lnTo>
                <a:lnTo>
                  <a:pt x="101" y="0"/>
                </a:lnTo>
                <a:lnTo>
                  <a:pt x="104" y="2"/>
                </a:lnTo>
                <a:lnTo>
                  <a:pt x="106" y="2"/>
                </a:lnTo>
                <a:lnTo>
                  <a:pt x="107" y="2"/>
                </a:lnTo>
                <a:lnTo>
                  <a:pt x="111" y="3"/>
                </a:lnTo>
                <a:lnTo>
                  <a:pt x="113" y="2"/>
                </a:lnTo>
                <a:lnTo>
                  <a:pt x="114" y="3"/>
                </a:lnTo>
                <a:lnTo>
                  <a:pt x="117" y="3"/>
                </a:lnTo>
                <a:lnTo>
                  <a:pt x="120" y="4"/>
                </a:lnTo>
                <a:lnTo>
                  <a:pt x="124" y="5"/>
                </a:lnTo>
                <a:lnTo>
                  <a:pt x="127" y="6"/>
                </a:lnTo>
                <a:lnTo>
                  <a:pt x="129" y="6"/>
                </a:lnTo>
                <a:lnTo>
                  <a:pt x="131" y="7"/>
                </a:lnTo>
                <a:lnTo>
                  <a:pt x="134" y="8"/>
                </a:lnTo>
                <a:lnTo>
                  <a:pt x="135" y="8"/>
                </a:lnTo>
                <a:lnTo>
                  <a:pt x="137" y="9"/>
                </a:lnTo>
                <a:lnTo>
                  <a:pt x="140" y="11"/>
                </a:lnTo>
                <a:lnTo>
                  <a:pt x="142" y="13"/>
                </a:lnTo>
                <a:lnTo>
                  <a:pt x="143" y="13"/>
                </a:lnTo>
                <a:lnTo>
                  <a:pt x="145" y="14"/>
                </a:lnTo>
                <a:lnTo>
                  <a:pt x="148" y="16"/>
                </a:lnTo>
                <a:lnTo>
                  <a:pt x="151" y="17"/>
                </a:lnTo>
                <a:lnTo>
                  <a:pt x="152" y="18"/>
                </a:lnTo>
                <a:lnTo>
                  <a:pt x="153" y="19"/>
                </a:lnTo>
                <a:lnTo>
                  <a:pt x="155" y="22"/>
                </a:lnTo>
                <a:lnTo>
                  <a:pt x="156" y="23"/>
                </a:lnTo>
                <a:lnTo>
                  <a:pt x="157" y="24"/>
                </a:lnTo>
                <a:lnTo>
                  <a:pt x="159" y="26"/>
                </a:lnTo>
                <a:lnTo>
                  <a:pt x="161" y="28"/>
                </a:lnTo>
                <a:lnTo>
                  <a:pt x="161" y="29"/>
                </a:lnTo>
                <a:lnTo>
                  <a:pt x="163" y="32"/>
                </a:lnTo>
                <a:lnTo>
                  <a:pt x="164" y="34"/>
                </a:lnTo>
                <a:lnTo>
                  <a:pt x="165" y="35"/>
                </a:lnTo>
                <a:lnTo>
                  <a:pt x="165" y="36"/>
                </a:lnTo>
                <a:lnTo>
                  <a:pt x="168" y="39"/>
                </a:lnTo>
                <a:lnTo>
                  <a:pt x="168" y="41"/>
                </a:lnTo>
                <a:lnTo>
                  <a:pt x="169" y="42"/>
                </a:lnTo>
                <a:lnTo>
                  <a:pt x="170" y="45"/>
                </a:lnTo>
                <a:lnTo>
                  <a:pt x="170" y="46"/>
                </a:lnTo>
                <a:lnTo>
                  <a:pt x="171" y="47"/>
                </a:lnTo>
                <a:lnTo>
                  <a:pt x="172" y="51"/>
                </a:lnTo>
                <a:lnTo>
                  <a:pt x="172" y="52"/>
                </a:lnTo>
                <a:lnTo>
                  <a:pt x="172" y="54"/>
                </a:lnTo>
                <a:lnTo>
                  <a:pt x="173" y="56"/>
                </a:lnTo>
                <a:lnTo>
                  <a:pt x="173" y="60"/>
                </a:lnTo>
                <a:lnTo>
                  <a:pt x="174" y="63"/>
                </a:lnTo>
                <a:lnTo>
                  <a:pt x="174" y="65"/>
                </a:lnTo>
                <a:lnTo>
                  <a:pt x="174" y="66"/>
                </a:lnTo>
                <a:lnTo>
                  <a:pt x="174" y="70"/>
                </a:lnTo>
                <a:lnTo>
                  <a:pt x="174" y="72"/>
                </a:lnTo>
                <a:lnTo>
                  <a:pt x="174" y="73"/>
                </a:lnTo>
                <a:lnTo>
                  <a:pt x="174" y="76"/>
                </a:lnTo>
                <a:lnTo>
                  <a:pt x="174" y="78"/>
                </a:lnTo>
                <a:lnTo>
                  <a:pt x="174" y="80"/>
                </a:lnTo>
                <a:lnTo>
                  <a:pt x="138" y="75"/>
                </a:lnTo>
                <a:lnTo>
                  <a:pt x="138" y="73"/>
                </a:lnTo>
                <a:lnTo>
                  <a:pt x="138" y="72"/>
                </a:lnTo>
                <a:lnTo>
                  <a:pt x="138" y="71"/>
                </a:lnTo>
                <a:lnTo>
                  <a:pt x="138" y="67"/>
                </a:lnTo>
                <a:lnTo>
                  <a:pt x="138" y="65"/>
                </a:lnTo>
                <a:lnTo>
                  <a:pt x="138" y="63"/>
                </a:lnTo>
                <a:lnTo>
                  <a:pt x="137" y="62"/>
                </a:lnTo>
                <a:lnTo>
                  <a:pt x="137" y="60"/>
                </a:lnTo>
                <a:lnTo>
                  <a:pt x="137" y="58"/>
                </a:lnTo>
                <a:lnTo>
                  <a:pt x="136" y="57"/>
                </a:lnTo>
                <a:lnTo>
                  <a:pt x="136" y="55"/>
                </a:lnTo>
                <a:lnTo>
                  <a:pt x="135" y="54"/>
                </a:lnTo>
                <a:lnTo>
                  <a:pt x="135" y="53"/>
                </a:lnTo>
                <a:lnTo>
                  <a:pt x="134" y="52"/>
                </a:lnTo>
                <a:lnTo>
                  <a:pt x="133" y="49"/>
                </a:lnTo>
                <a:lnTo>
                  <a:pt x="133" y="48"/>
                </a:lnTo>
                <a:lnTo>
                  <a:pt x="132" y="47"/>
                </a:lnTo>
                <a:lnTo>
                  <a:pt x="131" y="46"/>
                </a:lnTo>
                <a:lnTo>
                  <a:pt x="129" y="45"/>
                </a:lnTo>
                <a:lnTo>
                  <a:pt x="127" y="44"/>
                </a:lnTo>
                <a:lnTo>
                  <a:pt x="126" y="43"/>
                </a:lnTo>
                <a:lnTo>
                  <a:pt x="125" y="42"/>
                </a:lnTo>
                <a:lnTo>
                  <a:pt x="124" y="41"/>
                </a:lnTo>
                <a:lnTo>
                  <a:pt x="121" y="39"/>
                </a:lnTo>
                <a:lnTo>
                  <a:pt x="120" y="38"/>
                </a:lnTo>
                <a:lnTo>
                  <a:pt x="119" y="38"/>
                </a:lnTo>
                <a:lnTo>
                  <a:pt x="117" y="37"/>
                </a:lnTo>
                <a:lnTo>
                  <a:pt x="116" y="37"/>
                </a:lnTo>
                <a:lnTo>
                  <a:pt x="113" y="36"/>
                </a:lnTo>
                <a:lnTo>
                  <a:pt x="111" y="36"/>
                </a:lnTo>
                <a:lnTo>
                  <a:pt x="109" y="35"/>
                </a:lnTo>
                <a:lnTo>
                  <a:pt x="107" y="35"/>
                </a:lnTo>
                <a:lnTo>
                  <a:pt x="106" y="35"/>
                </a:lnTo>
                <a:lnTo>
                  <a:pt x="105" y="35"/>
                </a:lnTo>
                <a:lnTo>
                  <a:pt x="103" y="35"/>
                </a:lnTo>
                <a:lnTo>
                  <a:pt x="102" y="35"/>
                </a:lnTo>
                <a:lnTo>
                  <a:pt x="101" y="35"/>
                </a:lnTo>
                <a:lnTo>
                  <a:pt x="99" y="35"/>
                </a:lnTo>
                <a:lnTo>
                  <a:pt x="98" y="35"/>
                </a:lnTo>
                <a:lnTo>
                  <a:pt x="96" y="35"/>
                </a:lnTo>
                <a:lnTo>
                  <a:pt x="95" y="35"/>
                </a:lnTo>
                <a:lnTo>
                  <a:pt x="94" y="35"/>
                </a:lnTo>
                <a:lnTo>
                  <a:pt x="92" y="36"/>
                </a:lnTo>
                <a:lnTo>
                  <a:pt x="90" y="36"/>
                </a:lnTo>
                <a:lnTo>
                  <a:pt x="89" y="38"/>
                </a:lnTo>
                <a:lnTo>
                  <a:pt x="87" y="37"/>
                </a:lnTo>
                <a:lnTo>
                  <a:pt x="86" y="37"/>
                </a:lnTo>
                <a:lnTo>
                  <a:pt x="84" y="38"/>
                </a:lnTo>
                <a:lnTo>
                  <a:pt x="82" y="38"/>
                </a:lnTo>
                <a:lnTo>
                  <a:pt x="81" y="39"/>
                </a:lnTo>
                <a:lnTo>
                  <a:pt x="79" y="42"/>
                </a:lnTo>
                <a:lnTo>
                  <a:pt x="77" y="42"/>
                </a:lnTo>
                <a:lnTo>
                  <a:pt x="75" y="43"/>
                </a:lnTo>
                <a:lnTo>
                  <a:pt x="74" y="44"/>
                </a:lnTo>
                <a:lnTo>
                  <a:pt x="72" y="45"/>
                </a:lnTo>
                <a:lnTo>
                  <a:pt x="70" y="46"/>
                </a:lnTo>
                <a:lnTo>
                  <a:pt x="69" y="48"/>
                </a:lnTo>
                <a:lnTo>
                  <a:pt x="66" y="49"/>
                </a:lnTo>
                <a:lnTo>
                  <a:pt x="64" y="52"/>
                </a:lnTo>
                <a:lnTo>
                  <a:pt x="62" y="53"/>
                </a:lnTo>
                <a:lnTo>
                  <a:pt x="61" y="55"/>
                </a:lnTo>
                <a:lnTo>
                  <a:pt x="61" y="57"/>
                </a:lnTo>
                <a:lnTo>
                  <a:pt x="58" y="58"/>
                </a:lnTo>
                <a:lnTo>
                  <a:pt x="57" y="61"/>
                </a:lnTo>
                <a:lnTo>
                  <a:pt x="55" y="63"/>
                </a:lnTo>
                <a:lnTo>
                  <a:pt x="55" y="66"/>
                </a:lnTo>
                <a:lnTo>
                  <a:pt x="53" y="68"/>
                </a:lnTo>
                <a:lnTo>
                  <a:pt x="51" y="71"/>
                </a:lnTo>
                <a:lnTo>
                  <a:pt x="51" y="72"/>
                </a:lnTo>
                <a:lnTo>
                  <a:pt x="50" y="73"/>
                </a:lnTo>
                <a:lnTo>
                  <a:pt x="50" y="75"/>
                </a:lnTo>
                <a:lnTo>
                  <a:pt x="47" y="77"/>
                </a:lnTo>
                <a:lnTo>
                  <a:pt x="45" y="80"/>
                </a:lnTo>
                <a:lnTo>
                  <a:pt x="45" y="81"/>
                </a:lnTo>
                <a:lnTo>
                  <a:pt x="45" y="82"/>
                </a:lnTo>
                <a:lnTo>
                  <a:pt x="43" y="87"/>
                </a:lnTo>
                <a:lnTo>
                  <a:pt x="42" y="90"/>
                </a:lnTo>
                <a:lnTo>
                  <a:pt x="41" y="92"/>
                </a:lnTo>
                <a:lnTo>
                  <a:pt x="41" y="93"/>
                </a:lnTo>
                <a:lnTo>
                  <a:pt x="40" y="94"/>
                </a:lnTo>
                <a:lnTo>
                  <a:pt x="40" y="97"/>
                </a:lnTo>
                <a:lnTo>
                  <a:pt x="39" y="100"/>
                </a:lnTo>
                <a:lnTo>
                  <a:pt x="38" y="102"/>
                </a:lnTo>
                <a:lnTo>
                  <a:pt x="38" y="103"/>
                </a:lnTo>
                <a:lnTo>
                  <a:pt x="38" y="105"/>
                </a:lnTo>
                <a:lnTo>
                  <a:pt x="38" y="107"/>
                </a:lnTo>
                <a:lnTo>
                  <a:pt x="37" y="110"/>
                </a:lnTo>
                <a:lnTo>
                  <a:pt x="37" y="111"/>
                </a:lnTo>
                <a:lnTo>
                  <a:pt x="37" y="113"/>
                </a:lnTo>
                <a:lnTo>
                  <a:pt x="37" y="115"/>
                </a:lnTo>
                <a:lnTo>
                  <a:pt x="36" y="117"/>
                </a:lnTo>
                <a:lnTo>
                  <a:pt x="36" y="119"/>
                </a:lnTo>
                <a:lnTo>
                  <a:pt x="36" y="120"/>
                </a:lnTo>
                <a:lnTo>
                  <a:pt x="37" y="122"/>
                </a:lnTo>
                <a:lnTo>
                  <a:pt x="37" y="124"/>
                </a:lnTo>
                <a:lnTo>
                  <a:pt x="37" y="125"/>
                </a:lnTo>
                <a:lnTo>
                  <a:pt x="36" y="126"/>
                </a:lnTo>
                <a:lnTo>
                  <a:pt x="37" y="129"/>
                </a:lnTo>
                <a:lnTo>
                  <a:pt x="38" y="131"/>
                </a:lnTo>
                <a:lnTo>
                  <a:pt x="38" y="133"/>
                </a:lnTo>
                <a:lnTo>
                  <a:pt x="39" y="135"/>
                </a:lnTo>
                <a:lnTo>
                  <a:pt x="40" y="136"/>
                </a:lnTo>
                <a:lnTo>
                  <a:pt x="41" y="140"/>
                </a:lnTo>
                <a:lnTo>
                  <a:pt x="42" y="142"/>
                </a:lnTo>
                <a:lnTo>
                  <a:pt x="43" y="144"/>
                </a:lnTo>
                <a:lnTo>
                  <a:pt x="45" y="145"/>
                </a:lnTo>
                <a:lnTo>
                  <a:pt x="46" y="146"/>
                </a:lnTo>
                <a:lnTo>
                  <a:pt x="47" y="147"/>
                </a:lnTo>
                <a:lnTo>
                  <a:pt x="49" y="150"/>
                </a:lnTo>
                <a:lnTo>
                  <a:pt x="50" y="151"/>
                </a:lnTo>
                <a:lnTo>
                  <a:pt x="52" y="152"/>
                </a:lnTo>
                <a:lnTo>
                  <a:pt x="53" y="153"/>
                </a:lnTo>
                <a:lnTo>
                  <a:pt x="55" y="153"/>
                </a:lnTo>
                <a:lnTo>
                  <a:pt x="55" y="154"/>
                </a:lnTo>
                <a:lnTo>
                  <a:pt x="56" y="154"/>
                </a:lnTo>
                <a:lnTo>
                  <a:pt x="58" y="155"/>
                </a:lnTo>
                <a:lnTo>
                  <a:pt x="59" y="155"/>
                </a:lnTo>
                <a:lnTo>
                  <a:pt x="61" y="156"/>
                </a:lnTo>
                <a:lnTo>
                  <a:pt x="63" y="156"/>
                </a:lnTo>
                <a:lnTo>
                  <a:pt x="64" y="157"/>
                </a:lnTo>
                <a:lnTo>
                  <a:pt x="66" y="156"/>
                </a:lnTo>
                <a:lnTo>
                  <a:pt x="69" y="157"/>
                </a:lnTo>
                <a:lnTo>
                  <a:pt x="70" y="157"/>
                </a:lnTo>
                <a:lnTo>
                  <a:pt x="72" y="159"/>
                </a:lnTo>
                <a:lnTo>
                  <a:pt x="74" y="159"/>
                </a:lnTo>
                <a:lnTo>
                  <a:pt x="75" y="159"/>
                </a:lnTo>
                <a:lnTo>
                  <a:pt x="77" y="157"/>
                </a:lnTo>
                <a:lnTo>
                  <a:pt x="79" y="157"/>
                </a:lnTo>
                <a:lnTo>
                  <a:pt x="80" y="157"/>
                </a:lnTo>
                <a:lnTo>
                  <a:pt x="82" y="157"/>
                </a:lnTo>
                <a:lnTo>
                  <a:pt x="83" y="156"/>
                </a:lnTo>
                <a:lnTo>
                  <a:pt x="85" y="156"/>
                </a:lnTo>
                <a:lnTo>
                  <a:pt x="87" y="155"/>
                </a:lnTo>
                <a:lnTo>
                  <a:pt x="89" y="154"/>
                </a:lnTo>
                <a:lnTo>
                  <a:pt x="91" y="154"/>
                </a:lnTo>
                <a:lnTo>
                  <a:pt x="93" y="153"/>
                </a:lnTo>
                <a:lnTo>
                  <a:pt x="94" y="152"/>
                </a:lnTo>
                <a:lnTo>
                  <a:pt x="96" y="151"/>
                </a:lnTo>
                <a:lnTo>
                  <a:pt x="97" y="150"/>
                </a:lnTo>
                <a:lnTo>
                  <a:pt x="98" y="149"/>
                </a:lnTo>
                <a:lnTo>
                  <a:pt x="100" y="147"/>
                </a:lnTo>
                <a:lnTo>
                  <a:pt x="102" y="146"/>
                </a:lnTo>
                <a:lnTo>
                  <a:pt x="102" y="144"/>
                </a:lnTo>
                <a:lnTo>
                  <a:pt x="105" y="143"/>
                </a:lnTo>
                <a:lnTo>
                  <a:pt x="106" y="141"/>
                </a:lnTo>
                <a:lnTo>
                  <a:pt x="107" y="140"/>
                </a:lnTo>
                <a:lnTo>
                  <a:pt x="110" y="137"/>
                </a:lnTo>
                <a:lnTo>
                  <a:pt x="111" y="136"/>
                </a:lnTo>
                <a:lnTo>
                  <a:pt x="111" y="135"/>
                </a:lnTo>
                <a:lnTo>
                  <a:pt x="112" y="134"/>
                </a:lnTo>
                <a:lnTo>
                  <a:pt x="113" y="132"/>
                </a:lnTo>
                <a:lnTo>
                  <a:pt x="114" y="1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4" name="Freeform 2075"/>
          <p:cNvSpPr>
            <a:spLocks noChangeAspect="1"/>
          </p:cNvSpPr>
          <p:nvPr/>
        </p:nvSpPr>
        <p:spPr bwMode="auto">
          <a:xfrm>
            <a:off x="4429125" y="1477963"/>
            <a:ext cx="98425" cy="85725"/>
          </a:xfrm>
          <a:custGeom>
            <a:avLst/>
            <a:gdLst>
              <a:gd name="T0" fmla="*/ 0 w 211"/>
              <a:gd name="T1" fmla="*/ 2147483646 h 212"/>
              <a:gd name="T2" fmla="*/ 2147483646 w 211"/>
              <a:gd name="T3" fmla="*/ 0 h 212"/>
              <a:gd name="T4" fmla="*/ 2147483646 w 211"/>
              <a:gd name="T5" fmla="*/ 2147483646 h 212"/>
              <a:gd name="T6" fmla="*/ 2147483646 w 211"/>
              <a:gd name="T7" fmla="*/ 2147483646 h 212"/>
              <a:gd name="T8" fmla="*/ 2147483646 w 211"/>
              <a:gd name="T9" fmla="*/ 2147483646 h 212"/>
              <a:gd name="T10" fmla="*/ 2147483646 w 211"/>
              <a:gd name="T11" fmla="*/ 2147483646 h 212"/>
              <a:gd name="T12" fmla="*/ 2147483646 w 211"/>
              <a:gd name="T13" fmla="*/ 2147483646 h 212"/>
              <a:gd name="T14" fmla="*/ 2147483646 w 211"/>
              <a:gd name="T15" fmla="*/ 2147483646 h 212"/>
              <a:gd name="T16" fmla="*/ 2147483646 w 211"/>
              <a:gd name="T17" fmla="*/ 2147483646 h 212"/>
              <a:gd name="T18" fmla="*/ 2147483646 w 211"/>
              <a:gd name="T19" fmla="*/ 2147483646 h 212"/>
              <a:gd name="T20" fmla="*/ 2147483646 w 211"/>
              <a:gd name="T21" fmla="*/ 2147483646 h 212"/>
              <a:gd name="T22" fmla="*/ 2147483646 w 211"/>
              <a:gd name="T23" fmla="*/ 2147483646 h 212"/>
              <a:gd name="T24" fmla="*/ 0 w 211"/>
              <a:gd name="T25" fmla="*/ 2147483646 h 212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60000 65536"/>
              <a:gd name="T37" fmla="*/ 0 60000 65536"/>
              <a:gd name="T38" fmla="*/ 0 60000 65536"/>
              <a:gd name="T39" fmla="*/ 0 w 211"/>
              <a:gd name="T40" fmla="*/ 0 h 212"/>
              <a:gd name="T41" fmla="*/ 211 w 211"/>
              <a:gd name="T42" fmla="*/ 212 h 212"/>
            </a:gdLst>
            <a:ahLst/>
            <a:cxnLst>
              <a:cxn ang="T26">
                <a:pos x="T0" y="T1"/>
              </a:cxn>
              <a:cxn ang="T27">
                <a:pos x="T2" y="T3"/>
              </a:cxn>
              <a:cxn ang="T28">
                <a:pos x="T4" y="T5"/>
              </a:cxn>
              <a:cxn ang="T29">
                <a:pos x="T6" y="T7"/>
              </a:cxn>
              <a:cxn ang="T30">
                <a:pos x="T8" y="T9"/>
              </a:cxn>
              <a:cxn ang="T31">
                <a:pos x="T10" y="T11"/>
              </a:cxn>
              <a:cxn ang="T32">
                <a:pos x="T12" y="T13"/>
              </a:cxn>
              <a:cxn ang="T33">
                <a:pos x="T14" y="T15"/>
              </a:cxn>
              <a:cxn ang="T34">
                <a:pos x="T16" y="T17"/>
              </a:cxn>
              <a:cxn ang="T35">
                <a:pos x="T18" y="T19"/>
              </a:cxn>
              <a:cxn ang="T36">
                <a:pos x="T20" y="T21"/>
              </a:cxn>
              <a:cxn ang="T37">
                <a:pos x="T22" y="T23"/>
              </a:cxn>
              <a:cxn ang="T38">
                <a:pos x="T24" y="T25"/>
              </a:cxn>
            </a:cxnLst>
            <a:rect l="T39" t="T40" r="T41" b="T42"/>
            <a:pathLst>
              <a:path w="211" h="212">
                <a:moveTo>
                  <a:pt x="0" y="169"/>
                </a:moveTo>
                <a:lnTo>
                  <a:pt x="88" y="0"/>
                </a:lnTo>
                <a:lnTo>
                  <a:pt x="211" y="40"/>
                </a:lnTo>
                <a:lnTo>
                  <a:pt x="201" y="60"/>
                </a:lnTo>
                <a:lnTo>
                  <a:pt x="101" y="27"/>
                </a:lnTo>
                <a:lnTo>
                  <a:pt x="73" y="79"/>
                </a:lnTo>
                <a:lnTo>
                  <a:pt x="171" y="110"/>
                </a:lnTo>
                <a:lnTo>
                  <a:pt x="161" y="130"/>
                </a:lnTo>
                <a:lnTo>
                  <a:pt x="63" y="99"/>
                </a:lnTo>
                <a:lnTo>
                  <a:pt x="32" y="157"/>
                </a:lnTo>
                <a:lnTo>
                  <a:pt x="141" y="193"/>
                </a:lnTo>
                <a:lnTo>
                  <a:pt x="130" y="212"/>
                </a:lnTo>
                <a:lnTo>
                  <a:pt x="0" y="16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5" name="Freeform 2076"/>
          <p:cNvSpPr>
            <a:spLocks noChangeAspect="1" noEditPoints="1"/>
          </p:cNvSpPr>
          <p:nvPr/>
        </p:nvSpPr>
        <p:spPr bwMode="auto">
          <a:xfrm>
            <a:off x="4811713" y="1516063"/>
            <a:ext cx="74612" cy="80962"/>
          </a:xfrm>
          <a:custGeom>
            <a:avLst/>
            <a:gdLst>
              <a:gd name="T0" fmla="*/ 0 w 158"/>
              <a:gd name="T1" fmla="*/ 2147483646 h 196"/>
              <a:gd name="T2" fmla="*/ 2147483646 w 158"/>
              <a:gd name="T3" fmla="*/ 0 h 196"/>
              <a:gd name="T4" fmla="*/ 2147483646 w 158"/>
              <a:gd name="T5" fmla="*/ 2147483646 h 196"/>
              <a:gd name="T6" fmla="*/ 2147483646 w 158"/>
              <a:gd name="T7" fmla="*/ 2147483646 h 196"/>
              <a:gd name="T8" fmla="*/ 2147483646 w 158"/>
              <a:gd name="T9" fmla="*/ 2147483646 h 196"/>
              <a:gd name="T10" fmla="*/ 2147483646 w 158"/>
              <a:gd name="T11" fmla="*/ 2147483646 h 196"/>
              <a:gd name="T12" fmla="*/ 2147483646 w 158"/>
              <a:gd name="T13" fmla="*/ 2147483646 h 196"/>
              <a:gd name="T14" fmla="*/ 2147483646 w 158"/>
              <a:gd name="T15" fmla="*/ 2147483646 h 196"/>
              <a:gd name="T16" fmla="*/ 0 w 158"/>
              <a:gd name="T17" fmla="*/ 2147483646 h 196"/>
              <a:gd name="T18" fmla="*/ 2147483646 w 158"/>
              <a:gd name="T19" fmla="*/ 2147483646 h 196"/>
              <a:gd name="T20" fmla="*/ 2147483646 w 158"/>
              <a:gd name="T21" fmla="*/ 2147483646 h 196"/>
              <a:gd name="T22" fmla="*/ 2147483646 w 158"/>
              <a:gd name="T23" fmla="*/ 2147483646 h 196"/>
              <a:gd name="T24" fmla="*/ 2147483646 w 158"/>
              <a:gd name="T25" fmla="*/ 2147483646 h 196"/>
              <a:gd name="T26" fmla="*/ 2147483646 w 158"/>
              <a:gd name="T27" fmla="*/ 2147483646 h 196"/>
              <a:gd name="T28" fmla="*/ 2147483646 w 158"/>
              <a:gd name="T29" fmla="*/ 2147483646 h 196"/>
              <a:gd name="T30" fmla="*/ 2147483646 w 158"/>
              <a:gd name="T31" fmla="*/ 2147483646 h 196"/>
              <a:gd name="T32" fmla="*/ 2147483646 w 158"/>
              <a:gd name="T33" fmla="*/ 2147483646 h 196"/>
              <a:gd name="T34" fmla="*/ 2147483646 w 158"/>
              <a:gd name="T35" fmla="*/ 2147483646 h 196"/>
              <a:gd name="T36" fmla="*/ 2147483646 w 158"/>
              <a:gd name="T37" fmla="*/ 2147483646 h 196"/>
              <a:gd name="T38" fmla="*/ 2147483646 w 158"/>
              <a:gd name="T39" fmla="*/ 2147483646 h 196"/>
              <a:gd name="T40" fmla="*/ 2147483646 w 158"/>
              <a:gd name="T41" fmla="*/ 2147483646 h 196"/>
              <a:gd name="T42" fmla="*/ 2147483646 w 158"/>
              <a:gd name="T43" fmla="*/ 2147483646 h 196"/>
              <a:gd name="T44" fmla="*/ 2147483646 w 158"/>
              <a:gd name="T45" fmla="*/ 2147483646 h 196"/>
              <a:gd name="T46" fmla="*/ 2147483646 w 158"/>
              <a:gd name="T47" fmla="*/ 2147483646 h 196"/>
              <a:gd name="T48" fmla="*/ 2147483646 w 158"/>
              <a:gd name="T49" fmla="*/ 2147483646 h 196"/>
              <a:gd name="T50" fmla="*/ 2147483646 w 158"/>
              <a:gd name="T51" fmla="*/ 2147483646 h 196"/>
              <a:gd name="T52" fmla="*/ 2147483646 w 158"/>
              <a:gd name="T53" fmla="*/ 2147483646 h 196"/>
              <a:gd name="T54" fmla="*/ 2147483646 w 158"/>
              <a:gd name="T55" fmla="*/ 2147483646 h 196"/>
              <a:gd name="T56" fmla="*/ 2147483646 w 158"/>
              <a:gd name="T57" fmla="*/ 2147483646 h 196"/>
              <a:gd name="T58" fmla="*/ 2147483646 w 158"/>
              <a:gd name="T59" fmla="*/ 2147483646 h 196"/>
              <a:gd name="T60" fmla="*/ 2147483646 w 158"/>
              <a:gd name="T61" fmla="*/ 2147483646 h 196"/>
              <a:gd name="T62" fmla="*/ 2147483646 w 158"/>
              <a:gd name="T63" fmla="*/ 2147483646 h 196"/>
              <a:gd name="T64" fmla="*/ 2147483646 w 158"/>
              <a:gd name="T65" fmla="*/ 2147483646 h 196"/>
              <a:gd name="T66" fmla="*/ 2147483646 w 158"/>
              <a:gd name="T67" fmla="*/ 2147483646 h 196"/>
              <a:gd name="T68" fmla="*/ 2147483646 w 158"/>
              <a:gd name="T69" fmla="*/ 2147483646 h 19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58"/>
              <a:gd name="T106" fmla="*/ 0 h 196"/>
              <a:gd name="T107" fmla="*/ 158 w 158"/>
              <a:gd name="T108" fmla="*/ 196 h 196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58" h="196">
                <a:moveTo>
                  <a:pt x="0" y="171"/>
                </a:moveTo>
                <a:lnTo>
                  <a:pt x="126" y="0"/>
                </a:lnTo>
                <a:lnTo>
                  <a:pt x="154" y="3"/>
                </a:lnTo>
                <a:lnTo>
                  <a:pt x="158" y="196"/>
                </a:lnTo>
                <a:lnTo>
                  <a:pt x="135" y="191"/>
                </a:lnTo>
                <a:lnTo>
                  <a:pt x="134" y="137"/>
                </a:lnTo>
                <a:lnTo>
                  <a:pt x="62" y="126"/>
                </a:lnTo>
                <a:lnTo>
                  <a:pt x="26" y="176"/>
                </a:lnTo>
                <a:lnTo>
                  <a:pt x="0" y="171"/>
                </a:lnTo>
                <a:close/>
                <a:moveTo>
                  <a:pt x="75" y="108"/>
                </a:moveTo>
                <a:lnTo>
                  <a:pt x="134" y="117"/>
                </a:lnTo>
                <a:lnTo>
                  <a:pt x="133" y="69"/>
                </a:lnTo>
                <a:lnTo>
                  <a:pt x="133" y="62"/>
                </a:lnTo>
                <a:lnTo>
                  <a:pt x="133" y="60"/>
                </a:lnTo>
                <a:lnTo>
                  <a:pt x="133" y="59"/>
                </a:lnTo>
                <a:lnTo>
                  <a:pt x="133" y="55"/>
                </a:lnTo>
                <a:lnTo>
                  <a:pt x="133" y="49"/>
                </a:lnTo>
                <a:lnTo>
                  <a:pt x="133" y="43"/>
                </a:lnTo>
                <a:lnTo>
                  <a:pt x="133" y="37"/>
                </a:lnTo>
                <a:lnTo>
                  <a:pt x="133" y="34"/>
                </a:lnTo>
                <a:lnTo>
                  <a:pt x="134" y="31"/>
                </a:lnTo>
                <a:lnTo>
                  <a:pt x="134" y="27"/>
                </a:lnTo>
                <a:lnTo>
                  <a:pt x="135" y="21"/>
                </a:lnTo>
                <a:lnTo>
                  <a:pt x="132" y="25"/>
                </a:lnTo>
                <a:lnTo>
                  <a:pt x="131" y="28"/>
                </a:lnTo>
                <a:lnTo>
                  <a:pt x="130" y="30"/>
                </a:lnTo>
                <a:lnTo>
                  <a:pt x="128" y="33"/>
                </a:lnTo>
                <a:lnTo>
                  <a:pt x="124" y="38"/>
                </a:lnTo>
                <a:lnTo>
                  <a:pt x="121" y="42"/>
                </a:lnTo>
                <a:lnTo>
                  <a:pt x="118" y="48"/>
                </a:lnTo>
                <a:lnTo>
                  <a:pt x="117" y="50"/>
                </a:lnTo>
                <a:lnTo>
                  <a:pt x="115" y="52"/>
                </a:lnTo>
                <a:lnTo>
                  <a:pt x="113" y="54"/>
                </a:lnTo>
                <a:lnTo>
                  <a:pt x="112" y="57"/>
                </a:lnTo>
                <a:lnTo>
                  <a:pt x="75" y="10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86" name="Freeform 2077"/>
          <p:cNvSpPr>
            <a:spLocks noChangeAspect="1"/>
          </p:cNvSpPr>
          <p:nvPr/>
        </p:nvSpPr>
        <p:spPr bwMode="auto">
          <a:xfrm>
            <a:off x="5240338" y="1516063"/>
            <a:ext cx="82550" cy="77787"/>
          </a:xfrm>
          <a:custGeom>
            <a:avLst/>
            <a:gdLst>
              <a:gd name="T0" fmla="*/ 2147483646 w 177"/>
              <a:gd name="T1" fmla="*/ 0 h 189"/>
              <a:gd name="T2" fmla="*/ 2147483646 w 177"/>
              <a:gd name="T3" fmla="*/ 2147483646 h 189"/>
              <a:gd name="T4" fmla="*/ 2147483646 w 177"/>
              <a:gd name="T5" fmla="*/ 2147483646 h 189"/>
              <a:gd name="T6" fmla="*/ 2147483646 w 177"/>
              <a:gd name="T7" fmla="*/ 2147483646 h 189"/>
              <a:gd name="T8" fmla="*/ 2147483646 w 177"/>
              <a:gd name="T9" fmla="*/ 2147483646 h 189"/>
              <a:gd name="T10" fmla="*/ 2147483646 w 177"/>
              <a:gd name="T11" fmla="*/ 2147483646 h 189"/>
              <a:gd name="T12" fmla="*/ 2147483646 w 177"/>
              <a:gd name="T13" fmla="*/ 2147483646 h 189"/>
              <a:gd name="T14" fmla="*/ 2147483646 w 177"/>
              <a:gd name="T15" fmla="*/ 2147483646 h 189"/>
              <a:gd name="T16" fmla="*/ 2147483646 w 177"/>
              <a:gd name="T17" fmla="*/ 2147483646 h 189"/>
              <a:gd name="T18" fmla="*/ 2147483646 w 177"/>
              <a:gd name="T19" fmla="*/ 2147483646 h 189"/>
              <a:gd name="T20" fmla="*/ 2147483646 w 177"/>
              <a:gd name="T21" fmla="*/ 2147483646 h 189"/>
              <a:gd name="T22" fmla="*/ 2147483646 w 177"/>
              <a:gd name="T23" fmla="*/ 2147483646 h 189"/>
              <a:gd name="T24" fmla="*/ 2147483646 w 177"/>
              <a:gd name="T25" fmla="*/ 2147483646 h 189"/>
              <a:gd name="T26" fmla="*/ 2147483646 w 177"/>
              <a:gd name="T27" fmla="*/ 2147483646 h 189"/>
              <a:gd name="T28" fmla="*/ 2147483646 w 177"/>
              <a:gd name="T29" fmla="*/ 2147483646 h 189"/>
              <a:gd name="T30" fmla="*/ 2147483646 w 177"/>
              <a:gd name="T31" fmla="*/ 2147483646 h 189"/>
              <a:gd name="T32" fmla="*/ 2147483646 w 177"/>
              <a:gd name="T33" fmla="*/ 0 h 189"/>
              <a:gd name="T34" fmla="*/ 2147483646 w 177"/>
              <a:gd name="T35" fmla="*/ 2147483646 h 189"/>
              <a:gd name="T36" fmla="*/ 2147483646 w 177"/>
              <a:gd name="T37" fmla="*/ 2147483646 h 189"/>
              <a:gd name="T38" fmla="*/ 2147483646 w 177"/>
              <a:gd name="T39" fmla="*/ 2147483646 h 189"/>
              <a:gd name="T40" fmla="*/ 2147483646 w 177"/>
              <a:gd name="T41" fmla="*/ 2147483646 h 189"/>
              <a:gd name="T42" fmla="*/ 2147483646 w 177"/>
              <a:gd name="T43" fmla="*/ 2147483646 h 189"/>
              <a:gd name="T44" fmla="*/ 2147483646 w 177"/>
              <a:gd name="T45" fmla="*/ 2147483646 h 189"/>
              <a:gd name="T46" fmla="*/ 2147483646 w 177"/>
              <a:gd name="T47" fmla="*/ 2147483646 h 189"/>
              <a:gd name="T48" fmla="*/ 2147483646 w 177"/>
              <a:gd name="T49" fmla="*/ 2147483646 h 189"/>
              <a:gd name="T50" fmla="*/ 2147483646 w 177"/>
              <a:gd name="T51" fmla="*/ 2147483646 h 189"/>
              <a:gd name="T52" fmla="*/ 2147483646 w 177"/>
              <a:gd name="T53" fmla="*/ 2147483646 h 189"/>
              <a:gd name="T54" fmla="*/ 2147483646 w 177"/>
              <a:gd name="T55" fmla="*/ 2147483646 h 189"/>
              <a:gd name="T56" fmla="*/ 2147483646 w 177"/>
              <a:gd name="T57" fmla="*/ 2147483646 h 189"/>
              <a:gd name="T58" fmla="*/ 2147483646 w 177"/>
              <a:gd name="T59" fmla="*/ 2147483646 h 189"/>
              <a:gd name="T60" fmla="*/ 2147483646 w 177"/>
              <a:gd name="T61" fmla="*/ 2147483646 h 189"/>
              <a:gd name="T62" fmla="*/ 2147483646 w 177"/>
              <a:gd name="T63" fmla="*/ 2147483646 h 189"/>
              <a:gd name="T64" fmla="*/ 2147483646 w 177"/>
              <a:gd name="T65" fmla="*/ 2147483646 h 189"/>
              <a:gd name="T66" fmla="*/ 2147483646 w 177"/>
              <a:gd name="T67" fmla="*/ 2147483646 h 189"/>
              <a:gd name="T68" fmla="*/ 0 w 177"/>
              <a:gd name="T69" fmla="*/ 2147483646 h 189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177"/>
              <a:gd name="T106" fmla="*/ 0 h 189"/>
              <a:gd name="T107" fmla="*/ 177 w 177"/>
              <a:gd name="T108" fmla="*/ 189 h 189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177" h="189">
                <a:moveTo>
                  <a:pt x="0" y="188"/>
                </a:moveTo>
                <a:lnTo>
                  <a:pt x="38" y="0"/>
                </a:lnTo>
                <a:lnTo>
                  <a:pt x="61" y="0"/>
                </a:lnTo>
                <a:lnTo>
                  <a:pt x="91" y="71"/>
                </a:lnTo>
                <a:lnTo>
                  <a:pt x="93" y="74"/>
                </a:lnTo>
                <a:lnTo>
                  <a:pt x="94" y="79"/>
                </a:lnTo>
                <a:lnTo>
                  <a:pt x="97" y="86"/>
                </a:lnTo>
                <a:lnTo>
                  <a:pt x="99" y="90"/>
                </a:lnTo>
                <a:lnTo>
                  <a:pt x="100" y="93"/>
                </a:lnTo>
                <a:lnTo>
                  <a:pt x="103" y="96"/>
                </a:lnTo>
                <a:lnTo>
                  <a:pt x="104" y="100"/>
                </a:lnTo>
                <a:lnTo>
                  <a:pt x="104" y="102"/>
                </a:lnTo>
                <a:lnTo>
                  <a:pt x="105" y="104"/>
                </a:lnTo>
                <a:lnTo>
                  <a:pt x="106" y="106"/>
                </a:lnTo>
                <a:lnTo>
                  <a:pt x="108" y="110"/>
                </a:lnTo>
                <a:lnTo>
                  <a:pt x="109" y="113"/>
                </a:lnTo>
                <a:lnTo>
                  <a:pt x="113" y="125"/>
                </a:lnTo>
                <a:lnTo>
                  <a:pt x="114" y="129"/>
                </a:lnTo>
                <a:lnTo>
                  <a:pt x="115" y="132"/>
                </a:lnTo>
                <a:lnTo>
                  <a:pt x="116" y="137"/>
                </a:lnTo>
                <a:lnTo>
                  <a:pt x="117" y="140"/>
                </a:lnTo>
                <a:lnTo>
                  <a:pt x="120" y="150"/>
                </a:lnTo>
                <a:lnTo>
                  <a:pt x="124" y="160"/>
                </a:lnTo>
                <a:lnTo>
                  <a:pt x="125" y="154"/>
                </a:lnTo>
                <a:lnTo>
                  <a:pt x="125" y="148"/>
                </a:lnTo>
                <a:lnTo>
                  <a:pt x="126" y="142"/>
                </a:lnTo>
                <a:lnTo>
                  <a:pt x="127" y="139"/>
                </a:lnTo>
                <a:lnTo>
                  <a:pt x="127" y="138"/>
                </a:lnTo>
                <a:lnTo>
                  <a:pt x="127" y="135"/>
                </a:lnTo>
                <a:lnTo>
                  <a:pt x="130" y="123"/>
                </a:lnTo>
                <a:lnTo>
                  <a:pt x="131" y="118"/>
                </a:lnTo>
                <a:lnTo>
                  <a:pt x="132" y="111"/>
                </a:lnTo>
                <a:lnTo>
                  <a:pt x="154" y="0"/>
                </a:lnTo>
                <a:lnTo>
                  <a:pt x="177" y="0"/>
                </a:lnTo>
                <a:lnTo>
                  <a:pt x="139" y="189"/>
                </a:lnTo>
                <a:lnTo>
                  <a:pt x="116" y="189"/>
                </a:lnTo>
                <a:lnTo>
                  <a:pt x="72" y="79"/>
                </a:lnTo>
                <a:lnTo>
                  <a:pt x="71" y="75"/>
                </a:lnTo>
                <a:lnTo>
                  <a:pt x="69" y="72"/>
                </a:lnTo>
                <a:lnTo>
                  <a:pt x="68" y="69"/>
                </a:lnTo>
                <a:lnTo>
                  <a:pt x="67" y="66"/>
                </a:lnTo>
                <a:lnTo>
                  <a:pt x="67" y="65"/>
                </a:lnTo>
                <a:lnTo>
                  <a:pt x="66" y="62"/>
                </a:lnTo>
                <a:lnTo>
                  <a:pt x="64" y="59"/>
                </a:lnTo>
                <a:lnTo>
                  <a:pt x="62" y="55"/>
                </a:lnTo>
                <a:lnTo>
                  <a:pt x="61" y="52"/>
                </a:lnTo>
                <a:lnTo>
                  <a:pt x="60" y="49"/>
                </a:lnTo>
                <a:lnTo>
                  <a:pt x="60" y="47"/>
                </a:lnTo>
                <a:lnTo>
                  <a:pt x="59" y="45"/>
                </a:lnTo>
                <a:lnTo>
                  <a:pt x="58" y="43"/>
                </a:lnTo>
                <a:lnTo>
                  <a:pt x="57" y="40"/>
                </a:lnTo>
                <a:lnTo>
                  <a:pt x="56" y="36"/>
                </a:lnTo>
                <a:lnTo>
                  <a:pt x="55" y="34"/>
                </a:lnTo>
                <a:lnTo>
                  <a:pt x="54" y="29"/>
                </a:lnTo>
                <a:lnTo>
                  <a:pt x="54" y="30"/>
                </a:lnTo>
                <a:lnTo>
                  <a:pt x="54" y="31"/>
                </a:lnTo>
                <a:lnTo>
                  <a:pt x="53" y="33"/>
                </a:lnTo>
                <a:lnTo>
                  <a:pt x="53" y="37"/>
                </a:lnTo>
                <a:lnTo>
                  <a:pt x="52" y="41"/>
                </a:lnTo>
                <a:lnTo>
                  <a:pt x="52" y="43"/>
                </a:lnTo>
                <a:lnTo>
                  <a:pt x="51" y="49"/>
                </a:lnTo>
                <a:lnTo>
                  <a:pt x="50" y="54"/>
                </a:lnTo>
                <a:lnTo>
                  <a:pt x="50" y="56"/>
                </a:lnTo>
                <a:lnTo>
                  <a:pt x="50" y="57"/>
                </a:lnTo>
                <a:lnTo>
                  <a:pt x="49" y="61"/>
                </a:lnTo>
                <a:lnTo>
                  <a:pt x="48" y="66"/>
                </a:lnTo>
                <a:lnTo>
                  <a:pt x="47" y="70"/>
                </a:lnTo>
                <a:lnTo>
                  <a:pt x="47" y="73"/>
                </a:lnTo>
                <a:lnTo>
                  <a:pt x="24" y="188"/>
                </a:lnTo>
                <a:lnTo>
                  <a:pt x="0" y="188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bIns="0"/>
          <a:lstStyle/>
          <a:p>
            <a:endParaRPr lang="pt-BR"/>
          </a:p>
        </p:txBody>
      </p:sp>
      <p:sp>
        <p:nvSpPr>
          <p:cNvPr id="20087" name="Freeform 2078"/>
          <p:cNvSpPr>
            <a:spLocks noChangeAspect="1" noEditPoints="1"/>
          </p:cNvSpPr>
          <p:nvPr/>
        </p:nvSpPr>
        <p:spPr bwMode="auto">
          <a:xfrm>
            <a:off x="5713413" y="1498600"/>
            <a:ext cx="80962" cy="80963"/>
          </a:xfrm>
          <a:custGeom>
            <a:avLst/>
            <a:gdLst>
              <a:gd name="T0" fmla="*/ 2147483646 w 170"/>
              <a:gd name="T1" fmla="*/ 2147483646 h 197"/>
              <a:gd name="T2" fmla="*/ 2147483646 w 170"/>
              <a:gd name="T3" fmla="*/ 2147483646 h 197"/>
              <a:gd name="T4" fmla="*/ 2147483646 w 170"/>
              <a:gd name="T5" fmla="*/ 2147483646 h 197"/>
              <a:gd name="T6" fmla="*/ 2147483646 w 170"/>
              <a:gd name="T7" fmla="*/ 2147483646 h 197"/>
              <a:gd name="T8" fmla="*/ 2147483646 w 170"/>
              <a:gd name="T9" fmla="*/ 2147483646 h 197"/>
              <a:gd name="T10" fmla="*/ 2147483646 w 170"/>
              <a:gd name="T11" fmla="*/ 2147483646 h 197"/>
              <a:gd name="T12" fmla="*/ 2147483646 w 170"/>
              <a:gd name="T13" fmla="*/ 2147483646 h 197"/>
              <a:gd name="T14" fmla="*/ 2147483646 w 170"/>
              <a:gd name="T15" fmla="*/ 2147483646 h 197"/>
              <a:gd name="T16" fmla="*/ 2147483646 w 170"/>
              <a:gd name="T17" fmla="*/ 0 h 197"/>
              <a:gd name="T18" fmla="*/ 2147483646 w 170"/>
              <a:gd name="T19" fmla="*/ 2147483646 h 197"/>
              <a:gd name="T20" fmla="*/ 2147483646 w 170"/>
              <a:gd name="T21" fmla="*/ 2147483646 h 197"/>
              <a:gd name="T22" fmla="*/ 2147483646 w 170"/>
              <a:gd name="T23" fmla="*/ 2147483646 h 197"/>
              <a:gd name="T24" fmla="*/ 2147483646 w 170"/>
              <a:gd name="T25" fmla="*/ 2147483646 h 197"/>
              <a:gd name="T26" fmla="*/ 2147483646 w 170"/>
              <a:gd name="T27" fmla="*/ 2147483646 h 197"/>
              <a:gd name="T28" fmla="*/ 2147483646 w 170"/>
              <a:gd name="T29" fmla="*/ 2147483646 h 197"/>
              <a:gd name="T30" fmla="*/ 2147483646 w 170"/>
              <a:gd name="T31" fmla="*/ 2147483646 h 197"/>
              <a:gd name="T32" fmla="*/ 2147483646 w 170"/>
              <a:gd name="T33" fmla="*/ 2147483646 h 197"/>
              <a:gd name="T34" fmla="*/ 2147483646 w 170"/>
              <a:gd name="T35" fmla="*/ 2147483646 h 197"/>
              <a:gd name="T36" fmla="*/ 2147483646 w 170"/>
              <a:gd name="T37" fmla="*/ 2147483646 h 197"/>
              <a:gd name="T38" fmla="*/ 2147483646 w 170"/>
              <a:gd name="T39" fmla="*/ 2147483646 h 197"/>
              <a:gd name="T40" fmla="*/ 2147483646 w 170"/>
              <a:gd name="T41" fmla="*/ 2147483646 h 197"/>
              <a:gd name="T42" fmla="*/ 2147483646 w 170"/>
              <a:gd name="T43" fmla="*/ 2147483646 h 197"/>
              <a:gd name="T44" fmla="*/ 2147483646 w 170"/>
              <a:gd name="T45" fmla="*/ 2147483646 h 197"/>
              <a:gd name="T46" fmla="*/ 2147483646 w 170"/>
              <a:gd name="T47" fmla="*/ 2147483646 h 197"/>
              <a:gd name="T48" fmla="*/ 2147483646 w 170"/>
              <a:gd name="T49" fmla="*/ 2147483646 h 197"/>
              <a:gd name="T50" fmla="*/ 2147483646 w 170"/>
              <a:gd name="T51" fmla="*/ 2147483646 h 197"/>
              <a:gd name="T52" fmla="*/ 2147483646 w 170"/>
              <a:gd name="T53" fmla="*/ 2147483646 h 197"/>
              <a:gd name="T54" fmla="*/ 2147483646 w 170"/>
              <a:gd name="T55" fmla="*/ 2147483646 h 197"/>
              <a:gd name="T56" fmla="*/ 2147483646 w 170"/>
              <a:gd name="T57" fmla="*/ 2147483646 h 197"/>
              <a:gd name="T58" fmla="*/ 2147483646 w 170"/>
              <a:gd name="T59" fmla="*/ 2147483646 h 197"/>
              <a:gd name="T60" fmla="*/ 2147483646 w 170"/>
              <a:gd name="T61" fmla="*/ 2147483646 h 197"/>
              <a:gd name="T62" fmla="*/ 2147483646 w 170"/>
              <a:gd name="T63" fmla="*/ 2147483646 h 197"/>
              <a:gd name="T64" fmla="*/ 2147483646 w 170"/>
              <a:gd name="T65" fmla="*/ 2147483646 h 197"/>
              <a:gd name="T66" fmla="*/ 2147483646 w 170"/>
              <a:gd name="T67" fmla="*/ 2147483646 h 197"/>
              <a:gd name="T68" fmla="*/ 2147483646 w 170"/>
              <a:gd name="T69" fmla="*/ 2147483646 h 197"/>
              <a:gd name="T70" fmla="*/ 2147483646 w 170"/>
              <a:gd name="T71" fmla="*/ 2147483646 h 197"/>
              <a:gd name="T72" fmla="*/ 2147483646 w 170"/>
              <a:gd name="T73" fmla="*/ 2147483646 h 197"/>
              <a:gd name="T74" fmla="*/ 2147483646 w 170"/>
              <a:gd name="T75" fmla="*/ 2147483646 h 197"/>
              <a:gd name="T76" fmla="*/ 2147483646 w 170"/>
              <a:gd name="T77" fmla="*/ 2147483646 h 197"/>
              <a:gd name="T78" fmla="*/ 2147483646 w 170"/>
              <a:gd name="T79" fmla="*/ 2147483646 h 197"/>
              <a:gd name="T80" fmla="*/ 2147483646 w 170"/>
              <a:gd name="T81" fmla="*/ 2147483646 h 197"/>
              <a:gd name="T82" fmla="*/ 2147483646 w 170"/>
              <a:gd name="T83" fmla="*/ 2147483646 h 197"/>
              <a:gd name="T84" fmla="*/ 2147483646 w 170"/>
              <a:gd name="T85" fmla="*/ 2147483646 h 197"/>
              <a:gd name="T86" fmla="*/ 2147483646 w 170"/>
              <a:gd name="T87" fmla="*/ 2147483646 h 197"/>
              <a:gd name="T88" fmla="*/ 2147483646 w 170"/>
              <a:gd name="T89" fmla="*/ 2147483646 h 197"/>
              <a:gd name="T90" fmla="*/ 2147483646 w 170"/>
              <a:gd name="T91" fmla="*/ 2147483646 h 197"/>
              <a:gd name="T92" fmla="*/ 2147483646 w 170"/>
              <a:gd name="T93" fmla="*/ 2147483646 h 197"/>
              <a:gd name="T94" fmla="*/ 2147483646 w 170"/>
              <a:gd name="T95" fmla="*/ 2147483646 h 197"/>
              <a:gd name="T96" fmla="*/ 2147483646 w 170"/>
              <a:gd name="T97" fmla="*/ 2147483646 h 197"/>
              <a:gd name="T98" fmla="*/ 2147483646 w 170"/>
              <a:gd name="T99" fmla="*/ 2147483646 h 197"/>
              <a:gd name="T100" fmla="*/ 2147483646 w 170"/>
              <a:gd name="T101" fmla="*/ 2147483646 h 197"/>
              <a:gd name="T102" fmla="*/ 2147483646 w 170"/>
              <a:gd name="T103" fmla="*/ 2147483646 h 197"/>
              <a:gd name="T104" fmla="*/ 2147483646 w 170"/>
              <a:gd name="T105" fmla="*/ 2147483646 h 197"/>
              <a:gd name="T106" fmla="*/ 2147483646 w 170"/>
              <a:gd name="T107" fmla="*/ 2147483646 h 197"/>
              <a:gd name="T108" fmla="*/ 2147483646 w 170"/>
              <a:gd name="T109" fmla="*/ 2147483646 h 197"/>
              <a:gd name="T110" fmla="*/ 2147483646 w 170"/>
              <a:gd name="T111" fmla="*/ 2147483646 h 197"/>
              <a:gd name="T112" fmla="*/ 2147483646 w 170"/>
              <a:gd name="T113" fmla="*/ 2147483646 h 197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70"/>
              <a:gd name="T172" fmla="*/ 0 h 197"/>
              <a:gd name="T173" fmla="*/ 170 w 170"/>
              <a:gd name="T174" fmla="*/ 197 h 197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70" h="197">
                <a:moveTo>
                  <a:pt x="2" y="121"/>
                </a:moveTo>
                <a:lnTo>
                  <a:pt x="2" y="117"/>
                </a:lnTo>
                <a:lnTo>
                  <a:pt x="2" y="114"/>
                </a:lnTo>
                <a:lnTo>
                  <a:pt x="2" y="111"/>
                </a:lnTo>
                <a:lnTo>
                  <a:pt x="2" y="110"/>
                </a:lnTo>
                <a:lnTo>
                  <a:pt x="2" y="107"/>
                </a:lnTo>
                <a:lnTo>
                  <a:pt x="2" y="105"/>
                </a:lnTo>
                <a:lnTo>
                  <a:pt x="2" y="102"/>
                </a:lnTo>
                <a:lnTo>
                  <a:pt x="2" y="96"/>
                </a:lnTo>
                <a:lnTo>
                  <a:pt x="0" y="95"/>
                </a:lnTo>
                <a:lnTo>
                  <a:pt x="2" y="93"/>
                </a:lnTo>
                <a:lnTo>
                  <a:pt x="3" y="91"/>
                </a:lnTo>
                <a:lnTo>
                  <a:pt x="3" y="87"/>
                </a:lnTo>
                <a:lnTo>
                  <a:pt x="4" y="85"/>
                </a:lnTo>
                <a:lnTo>
                  <a:pt x="4" y="83"/>
                </a:lnTo>
                <a:lnTo>
                  <a:pt x="4" y="82"/>
                </a:lnTo>
                <a:lnTo>
                  <a:pt x="5" y="79"/>
                </a:lnTo>
                <a:lnTo>
                  <a:pt x="5" y="76"/>
                </a:lnTo>
                <a:lnTo>
                  <a:pt x="6" y="74"/>
                </a:lnTo>
                <a:lnTo>
                  <a:pt x="7" y="72"/>
                </a:lnTo>
                <a:lnTo>
                  <a:pt x="7" y="71"/>
                </a:lnTo>
                <a:lnTo>
                  <a:pt x="7" y="68"/>
                </a:lnTo>
                <a:lnTo>
                  <a:pt x="8" y="66"/>
                </a:lnTo>
                <a:lnTo>
                  <a:pt x="9" y="64"/>
                </a:lnTo>
                <a:lnTo>
                  <a:pt x="11" y="59"/>
                </a:lnTo>
                <a:lnTo>
                  <a:pt x="11" y="57"/>
                </a:lnTo>
                <a:lnTo>
                  <a:pt x="12" y="56"/>
                </a:lnTo>
                <a:lnTo>
                  <a:pt x="13" y="54"/>
                </a:lnTo>
                <a:lnTo>
                  <a:pt x="14" y="52"/>
                </a:lnTo>
                <a:lnTo>
                  <a:pt x="15" y="49"/>
                </a:lnTo>
                <a:lnTo>
                  <a:pt x="16" y="48"/>
                </a:lnTo>
                <a:lnTo>
                  <a:pt x="16" y="47"/>
                </a:lnTo>
                <a:lnTo>
                  <a:pt x="18" y="45"/>
                </a:lnTo>
                <a:lnTo>
                  <a:pt x="19" y="43"/>
                </a:lnTo>
                <a:lnTo>
                  <a:pt x="20" y="40"/>
                </a:lnTo>
                <a:lnTo>
                  <a:pt x="23" y="38"/>
                </a:lnTo>
                <a:lnTo>
                  <a:pt x="24" y="37"/>
                </a:lnTo>
                <a:lnTo>
                  <a:pt x="24" y="36"/>
                </a:lnTo>
                <a:lnTo>
                  <a:pt x="27" y="33"/>
                </a:lnTo>
                <a:lnTo>
                  <a:pt x="29" y="30"/>
                </a:lnTo>
                <a:lnTo>
                  <a:pt x="31" y="28"/>
                </a:lnTo>
                <a:lnTo>
                  <a:pt x="32" y="27"/>
                </a:lnTo>
                <a:lnTo>
                  <a:pt x="34" y="25"/>
                </a:lnTo>
                <a:lnTo>
                  <a:pt x="36" y="24"/>
                </a:lnTo>
                <a:lnTo>
                  <a:pt x="37" y="22"/>
                </a:lnTo>
                <a:lnTo>
                  <a:pt x="39" y="20"/>
                </a:lnTo>
                <a:lnTo>
                  <a:pt x="42" y="18"/>
                </a:lnTo>
                <a:lnTo>
                  <a:pt x="44" y="17"/>
                </a:lnTo>
                <a:lnTo>
                  <a:pt x="45" y="16"/>
                </a:lnTo>
                <a:lnTo>
                  <a:pt x="47" y="15"/>
                </a:lnTo>
                <a:lnTo>
                  <a:pt x="49" y="14"/>
                </a:lnTo>
                <a:lnTo>
                  <a:pt x="53" y="10"/>
                </a:lnTo>
                <a:lnTo>
                  <a:pt x="55" y="9"/>
                </a:lnTo>
                <a:lnTo>
                  <a:pt x="57" y="9"/>
                </a:lnTo>
                <a:lnTo>
                  <a:pt x="59" y="8"/>
                </a:lnTo>
                <a:lnTo>
                  <a:pt x="62" y="7"/>
                </a:lnTo>
                <a:lnTo>
                  <a:pt x="63" y="6"/>
                </a:lnTo>
                <a:lnTo>
                  <a:pt x="64" y="5"/>
                </a:lnTo>
                <a:lnTo>
                  <a:pt x="66" y="5"/>
                </a:lnTo>
                <a:lnTo>
                  <a:pt x="68" y="5"/>
                </a:lnTo>
                <a:lnTo>
                  <a:pt x="70" y="4"/>
                </a:lnTo>
                <a:lnTo>
                  <a:pt x="72" y="4"/>
                </a:lnTo>
                <a:lnTo>
                  <a:pt x="73" y="3"/>
                </a:lnTo>
                <a:lnTo>
                  <a:pt x="75" y="3"/>
                </a:lnTo>
                <a:lnTo>
                  <a:pt x="77" y="3"/>
                </a:lnTo>
                <a:lnTo>
                  <a:pt x="79" y="2"/>
                </a:lnTo>
                <a:lnTo>
                  <a:pt x="85" y="2"/>
                </a:lnTo>
                <a:lnTo>
                  <a:pt x="86" y="0"/>
                </a:lnTo>
                <a:lnTo>
                  <a:pt x="87" y="0"/>
                </a:lnTo>
                <a:lnTo>
                  <a:pt x="89" y="0"/>
                </a:lnTo>
                <a:lnTo>
                  <a:pt x="91" y="0"/>
                </a:lnTo>
                <a:lnTo>
                  <a:pt x="93" y="0"/>
                </a:lnTo>
                <a:lnTo>
                  <a:pt x="95" y="0"/>
                </a:lnTo>
                <a:lnTo>
                  <a:pt x="97" y="0"/>
                </a:lnTo>
                <a:lnTo>
                  <a:pt x="102" y="0"/>
                </a:lnTo>
                <a:lnTo>
                  <a:pt x="104" y="0"/>
                </a:lnTo>
                <a:lnTo>
                  <a:pt x="105" y="0"/>
                </a:lnTo>
                <a:lnTo>
                  <a:pt x="107" y="2"/>
                </a:lnTo>
                <a:lnTo>
                  <a:pt x="109" y="2"/>
                </a:lnTo>
                <a:lnTo>
                  <a:pt x="112" y="3"/>
                </a:lnTo>
                <a:lnTo>
                  <a:pt x="114" y="3"/>
                </a:lnTo>
                <a:lnTo>
                  <a:pt x="116" y="3"/>
                </a:lnTo>
                <a:lnTo>
                  <a:pt x="118" y="4"/>
                </a:lnTo>
                <a:lnTo>
                  <a:pt x="119" y="4"/>
                </a:lnTo>
                <a:lnTo>
                  <a:pt x="124" y="6"/>
                </a:lnTo>
                <a:lnTo>
                  <a:pt x="125" y="6"/>
                </a:lnTo>
                <a:lnTo>
                  <a:pt x="127" y="7"/>
                </a:lnTo>
                <a:lnTo>
                  <a:pt x="128" y="8"/>
                </a:lnTo>
                <a:lnTo>
                  <a:pt x="130" y="8"/>
                </a:lnTo>
                <a:lnTo>
                  <a:pt x="133" y="10"/>
                </a:lnTo>
                <a:lnTo>
                  <a:pt x="134" y="12"/>
                </a:lnTo>
                <a:lnTo>
                  <a:pt x="136" y="13"/>
                </a:lnTo>
                <a:lnTo>
                  <a:pt x="137" y="14"/>
                </a:lnTo>
                <a:lnTo>
                  <a:pt x="139" y="15"/>
                </a:lnTo>
                <a:lnTo>
                  <a:pt x="141" y="16"/>
                </a:lnTo>
                <a:lnTo>
                  <a:pt x="142" y="17"/>
                </a:lnTo>
                <a:lnTo>
                  <a:pt x="145" y="18"/>
                </a:lnTo>
                <a:lnTo>
                  <a:pt x="147" y="22"/>
                </a:lnTo>
                <a:lnTo>
                  <a:pt x="148" y="23"/>
                </a:lnTo>
                <a:lnTo>
                  <a:pt x="149" y="24"/>
                </a:lnTo>
                <a:lnTo>
                  <a:pt x="150" y="25"/>
                </a:lnTo>
                <a:lnTo>
                  <a:pt x="151" y="27"/>
                </a:lnTo>
                <a:lnTo>
                  <a:pt x="152" y="28"/>
                </a:lnTo>
                <a:lnTo>
                  <a:pt x="155" y="32"/>
                </a:lnTo>
                <a:lnTo>
                  <a:pt x="156" y="34"/>
                </a:lnTo>
                <a:lnTo>
                  <a:pt x="157" y="35"/>
                </a:lnTo>
                <a:lnTo>
                  <a:pt x="158" y="38"/>
                </a:lnTo>
                <a:lnTo>
                  <a:pt x="160" y="40"/>
                </a:lnTo>
                <a:lnTo>
                  <a:pt x="161" y="42"/>
                </a:lnTo>
                <a:lnTo>
                  <a:pt x="162" y="44"/>
                </a:lnTo>
                <a:lnTo>
                  <a:pt x="163" y="46"/>
                </a:lnTo>
                <a:lnTo>
                  <a:pt x="164" y="49"/>
                </a:lnTo>
                <a:lnTo>
                  <a:pt x="165" y="52"/>
                </a:lnTo>
                <a:lnTo>
                  <a:pt x="165" y="54"/>
                </a:lnTo>
                <a:lnTo>
                  <a:pt x="166" y="57"/>
                </a:lnTo>
                <a:lnTo>
                  <a:pt x="167" y="59"/>
                </a:lnTo>
                <a:lnTo>
                  <a:pt x="167" y="62"/>
                </a:lnTo>
                <a:lnTo>
                  <a:pt x="168" y="64"/>
                </a:lnTo>
                <a:lnTo>
                  <a:pt x="168" y="66"/>
                </a:lnTo>
                <a:lnTo>
                  <a:pt x="169" y="71"/>
                </a:lnTo>
                <a:lnTo>
                  <a:pt x="169" y="73"/>
                </a:lnTo>
                <a:lnTo>
                  <a:pt x="169" y="74"/>
                </a:lnTo>
                <a:lnTo>
                  <a:pt x="169" y="75"/>
                </a:lnTo>
                <a:lnTo>
                  <a:pt x="170" y="79"/>
                </a:lnTo>
                <a:lnTo>
                  <a:pt x="170" y="84"/>
                </a:lnTo>
                <a:lnTo>
                  <a:pt x="170" y="87"/>
                </a:lnTo>
                <a:lnTo>
                  <a:pt x="170" y="88"/>
                </a:lnTo>
                <a:lnTo>
                  <a:pt x="170" y="91"/>
                </a:lnTo>
                <a:lnTo>
                  <a:pt x="170" y="94"/>
                </a:lnTo>
                <a:lnTo>
                  <a:pt x="170" y="97"/>
                </a:lnTo>
                <a:lnTo>
                  <a:pt x="170" y="98"/>
                </a:lnTo>
                <a:lnTo>
                  <a:pt x="170" y="101"/>
                </a:lnTo>
                <a:lnTo>
                  <a:pt x="169" y="104"/>
                </a:lnTo>
                <a:lnTo>
                  <a:pt x="169" y="107"/>
                </a:lnTo>
                <a:lnTo>
                  <a:pt x="169" y="108"/>
                </a:lnTo>
                <a:lnTo>
                  <a:pt x="168" y="110"/>
                </a:lnTo>
                <a:lnTo>
                  <a:pt x="168" y="113"/>
                </a:lnTo>
                <a:lnTo>
                  <a:pt x="167" y="116"/>
                </a:lnTo>
                <a:lnTo>
                  <a:pt x="167" y="118"/>
                </a:lnTo>
                <a:lnTo>
                  <a:pt x="166" y="120"/>
                </a:lnTo>
                <a:lnTo>
                  <a:pt x="167" y="123"/>
                </a:lnTo>
                <a:lnTo>
                  <a:pt x="165" y="126"/>
                </a:lnTo>
                <a:lnTo>
                  <a:pt x="164" y="127"/>
                </a:lnTo>
                <a:lnTo>
                  <a:pt x="164" y="128"/>
                </a:lnTo>
                <a:lnTo>
                  <a:pt x="163" y="132"/>
                </a:lnTo>
                <a:lnTo>
                  <a:pt x="162" y="134"/>
                </a:lnTo>
                <a:lnTo>
                  <a:pt x="161" y="136"/>
                </a:lnTo>
                <a:lnTo>
                  <a:pt x="158" y="141"/>
                </a:lnTo>
                <a:lnTo>
                  <a:pt x="157" y="143"/>
                </a:lnTo>
                <a:lnTo>
                  <a:pt x="156" y="145"/>
                </a:lnTo>
                <a:lnTo>
                  <a:pt x="154" y="148"/>
                </a:lnTo>
                <a:lnTo>
                  <a:pt x="153" y="151"/>
                </a:lnTo>
                <a:lnTo>
                  <a:pt x="152" y="153"/>
                </a:lnTo>
                <a:lnTo>
                  <a:pt x="150" y="156"/>
                </a:lnTo>
                <a:lnTo>
                  <a:pt x="148" y="159"/>
                </a:lnTo>
                <a:lnTo>
                  <a:pt x="147" y="161"/>
                </a:lnTo>
                <a:lnTo>
                  <a:pt x="145" y="164"/>
                </a:lnTo>
                <a:lnTo>
                  <a:pt x="143" y="165"/>
                </a:lnTo>
                <a:lnTo>
                  <a:pt x="142" y="167"/>
                </a:lnTo>
                <a:lnTo>
                  <a:pt x="139" y="169"/>
                </a:lnTo>
                <a:lnTo>
                  <a:pt x="138" y="171"/>
                </a:lnTo>
                <a:lnTo>
                  <a:pt x="135" y="173"/>
                </a:lnTo>
                <a:lnTo>
                  <a:pt x="134" y="174"/>
                </a:lnTo>
                <a:lnTo>
                  <a:pt x="132" y="176"/>
                </a:lnTo>
                <a:lnTo>
                  <a:pt x="129" y="179"/>
                </a:lnTo>
                <a:lnTo>
                  <a:pt x="128" y="180"/>
                </a:lnTo>
                <a:lnTo>
                  <a:pt x="126" y="181"/>
                </a:lnTo>
                <a:lnTo>
                  <a:pt x="125" y="182"/>
                </a:lnTo>
                <a:lnTo>
                  <a:pt x="123" y="183"/>
                </a:lnTo>
                <a:lnTo>
                  <a:pt x="119" y="185"/>
                </a:lnTo>
                <a:lnTo>
                  <a:pt x="117" y="186"/>
                </a:lnTo>
                <a:lnTo>
                  <a:pt x="115" y="187"/>
                </a:lnTo>
                <a:lnTo>
                  <a:pt x="114" y="189"/>
                </a:lnTo>
                <a:lnTo>
                  <a:pt x="113" y="189"/>
                </a:lnTo>
                <a:lnTo>
                  <a:pt x="111" y="190"/>
                </a:lnTo>
                <a:lnTo>
                  <a:pt x="108" y="191"/>
                </a:lnTo>
                <a:lnTo>
                  <a:pt x="106" y="192"/>
                </a:lnTo>
                <a:lnTo>
                  <a:pt x="105" y="192"/>
                </a:lnTo>
                <a:lnTo>
                  <a:pt x="104" y="193"/>
                </a:lnTo>
                <a:lnTo>
                  <a:pt x="102" y="192"/>
                </a:lnTo>
                <a:lnTo>
                  <a:pt x="98" y="194"/>
                </a:lnTo>
                <a:lnTo>
                  <a:pt x="96" y="195"/>
                </a:lnTo>
                <a:lnTo>
                  <a:pt x="95" y="195"/>
                </a:lnTo>
                <a:lnTo>
                  <a:pt x="94" y="195"/>
                </a:lnTo>
                <a:lnTo>
                  <a:pt x="91" y="196"/>
                </a:lnTo>
                <a:lnTo>
                  <a:pt x="89" y="196"/>
                </a:lnTo>
                <a:lnTo>
                  <a:pt x="87" y="196"/>
                </a:lnTo>
                <a:lnTo>
                  <a:pt x="85" y="197"/>
                </a:lnTo>
                <a:lnTo>
                  <a:pt x="84" y="197"/>
                </a:lnTo>
                <a:lnTo>
                  <a:pt x="82" y="197"/>
                </a:lnTo>
                <a:lnTo>
                  <a:pt x="78" y="197"/>
                </a:lnTo>
                <a:lnTo>
                  <a:pt x="76" y="197"/>
                </a:lnTo>
                <a:lnTo>
                  <a:pt x="75" y="197"/>
                </a:lnTo>
                <a:lnTo>
                  <a:pt x="73" y="197"/>
                </a:lnTo>
                <a:lnTo>
                  <a:pt x="71" y="197"/>
                </a:lnTo>
                <a:lnTo>
                  <a:pt x="68" y="197"/>
                </a:lnTo>
                <a:lnTo>
                  <a:pt x="67" y="197"/>
                </a:lnTo>
                <a:lnTo>
                  <a:pt x="66" y="196"/>
                </a:lnTo>
                <a:lnTo>
                  <a:pt x="64" y="196"/>
                </a:lnTo>
                <a:lnTo>
                  <a:pt x="60" y="196"/>
                </a:lnTo>
                <a:lnTo>
                  <a:pt x="59" y="195"/>
                </a:lnTo>
                <a:lnTo>
                  <a:pt x="58" y="195"/>
                </a:lnTo>
                <a:lnTo>
                  <a:pt x="56" y="195"/>
                </a:lnTo>
                <a:lnTo>
                  <a:pt x="53" y="194"/>
                </a:lnTo>
                <a:lnTo>
                  <a:pt x="52" y="194"/>
                </a:lnTo>
                <a:lnTo>
                  <a:pt x="51" y="193"/>
                </a:lnTo>
                <a:lnTo>
                  <a:pt x="49" y="192"/>
                </a:lnTo>
                <a:lnTo>
                  <a:pt x="47" y="192"/>
                </a:lnTo>
                <a:lnTo>
                  <a:pt x="45" y="191"/>
                </a:lnTo>
                <a:lnTo>
                  <a:pt x="44" y="191"/>
                </a:lnTo>
                <a:lnTo>
                  <a:pt x="42" y="190"/>
                </a:lnTo>
                <a:lnTo>
                  <a:pt x="39" y="187"/>
                </a:lnTo>
                <a:lnTo>
                  <a:pt x="37" y="187"/>
                </a:lnTo>
                <a:lnTo>
                  <a:pt x="36" y="186"/>
                </a:lnTo>
                <a:lnTo>
                  <a:pt x="35" y="185"/>
                </a:lnTo>
                <a:lnTo>
                  <a:pt x="33" y="184"/>
                </a:lnTo>
                <a:lnTo>
                  <a:pt x="31" y="182"/>
                </a:lnTo>
                <a:lnTo>
                  <a:pt x="29" y="181"/>
                </a:lnTo>
                <a:lnTo>
                  <a:pt x="28" y="180"/>
                </a:lnTo>
                <a:lnTo>
                  <a:pt x="27" y="179"/>
                </a:lnTo>
                <a:lnTo>
                  <a:pt x="26" y="177"/>
                </a:lnTo>
                <a:lnTo>
                  <a:pt x="24" y="175"/>
                </a:lnTo>
                <a:lnTo>
                  <a:pt x="22" y="174"/>
                </a:lnTo>
                <a:lnTo>
                  <a:pt x="20" y="172"/>
                </a:lnTo>
                <a:lnTo>
                  <a:pt x="19" y="171"/>
                </a:lnTo>
                <a:lnTo>
                  <a:pt x="18" y="170"/>
                </a:lnTo>
                <a:lnTo>
                  <a:pt x="17" y="167"/>
                </a:lnTo>
                <a:lnTo>
                  <a:pt x="16" y="165"/>
                </a:lnTo>
                <a:lnTo>
                  <a:pt x="14" y="163"/>
                </a:lnTo>
                <a:lnTo>
                  <a:pt x="14" y="162"/>
                </a:lnTo>
                <a:lnTo>
                  <a:pt x="13" y="161"/>
                </a:lnTo>
                <a:lnTo>
                  <a:pt x="12" y="159"/>
                </a:lnTo>
                <a:lnTo>
                  <a:pt x="11" y="156"/>
                </a:lnTo>
                <a:lnTo>
                  <a:pt x="10" y="154"/>
                </a:lnTo>
                <a:lnTo>
                  <a:pt x="9" y="153"/>
                </a:lnTo>
                <a:lnTo>
                  <a:pt x="9" y="151"/>
                </a:lnTo>
                <a:lnTo>
                  <a:pt x="8" y="148"/>
                </a:lnTo>
                <a:lnTo>
                  <a:pt x="7" y="146"/>
                </a:lnTo>
                <a:lnTo>
                  <a:pt x="6" y="144"/>
                </a:lnTo>
                <a:lnTo>
                  <a:pt x="6" y="143"/>
                </a:lnTo>
                <a:lnTo>
                  <a:pt x="5" y="141"/>
                </a:lnTo>
                <a:lnTo>
                  <a:pt x="5" y="138"/>
                </a:lnTo>
                <a:lnTo>
                  <a:pt x="4" y="136"/>
                </a:lnTo>
                <a:lnTo>
                  <a:pt x="4" y="135"/>
                </a:lnTo>
                <a:lnTo>
                  <a:pt x="3" y="131"/>
                </a:lnTo>
                <a:lnTo>
                  <a:pt x="3" y="128"/>
                </a:lnTo>
                <a:lnTo>
                  <a:pt x="2" y="125"/>
                </a:lnTo>
                <a:lnTo>
                  <a:pt x="2" y="124"/>
                </a:lnTo>
                <a:lnTo>
                  <a:pt x="2" y="123"/>
                </a:lnTo>
                <a:lnTo>
                  <a:pt x="2" y="121"/>
                </a:lnTo>
                <a:close/>
                <a:moveTo>
                  <a:pt x="25" y="120"/>
                </a:moveTo>
                <a:lnTo>
                  <a:pt x="26" y="122"/>
                </a:lnTo>
                <a:lnTo>
                  <a:pt x="26" y="124"/>
                </a:lnTo>
                <a:lnTo>
                  <a:pt x="26" y="126"/>
                </a:lnTo>
                <a:lnTo>
                  <a:pt x="26" y="128"/>
                </a:lnTo>
                <a:lnTo>
                  <a:pt x="27" y="130"/>
                </a:lnTo>
                <a:lnTo>
                  <a:pt x="27" y="132"/>
                </a:lnTo>
                <a:lnTo>
                  <a:pt x="28" y="135"/>
                </a:lnTo>
                <a:lnTo>
                  <a:pt x="28" y="137"/>
                </a:lnTo>
                <a:lnTo>
                  <a:pt x="29" y="140"/>
                </a:lnTo>
                <a:lnTo>
                  <a:pt x="30" y="141"/>
                </a:lnTo>
                <a:lnTo>
                  <a:pt x="30" y="143"/>
                </a:lnTo>
                <a:lnTo>
                  <a:pt x="30" y="145"/>
                </a:lnTo>
                <a:lnTo>
                  <a:pt x="32" y="146"/>
                </a:lnTo>
                <a:lnTo>
                  <a:pt x="33" y="148"/>
                </a:lnTo>
                <a:lnTo>
                  <a:pt x="33" y="150"/>
                </a:lnTo>
                <a:lnTo>
                  <a:pt x="35" y="153"/>
                </a:lnTo>
                <a:lnTo>
                  <a:pt x="36" y="154"/>
                </a:lnTo>
                <a:lnTo>
                  <a:pt x="37" y="156"/>
                </a:lnTo>
                <a:lnTo>
                  <a:pt x="38" y="157"/>
                </a:lnTo>
                <a:lnTo>
                  <a:pt x="39" y="159"/>
                </a:lnTo>
                <a:lnTo>
                  <a:pt x="43" y="162"/>
                </a:lnTo>
                <a:lnTo>
                  <a:pt x="44" y="163"/>
                </a:lnTo>
                <a:lnTo>
                  <a:pt x="45" y="164"/>
                </a:lnTo>
                <a:lnTo>
                  <a:pt x="47" y="165"/>
                </a:lnTo>
                <a:lnTo>
                  <a:pt x="48" y="166"/>
                </a:lnTo>
                <a:lnTo>
                  <a:pt x="50" y="167"/>
                </a:lnTo>
                <a:lnTo>
                  <a:pt x="51" y="169"/>
                </a:lnTo>
                <a:lnTo>
                  <a:pt x="54" y="171"/>
                </a:lnTo>
                <a:lnTo>
                  <a:pt x="56" y="171"/>
                </a:lnTo>
                <a:lnTo>
                  <a:pt x="57" y="172"/>
                </a:lnTo>
                <a:lnTo>
                  <a:pt x="59" y="173"/>
                </a:lnTo>
                <a:lnTo>
                  <a:pt x="62" y="173"/>
                </a:lnTo>
                <a:lnTo>
                  <a:pt x="63" y="174"/>
                </a:lnTo>
                <a:lnTo>
                  <a:pt x="65" y="174"/>
                </a:lnTo>
                <a:lnTo>
                  <a:pt x="66" y="175"/>
                </a:lnTo>
                <a:lnTo>
                  <a:pt x="68" y="175"/>
                </a:lnTo>
                <a:lnTo>
                  <a:pt x="70" y="175"/>
                </a:lnTo>
                <a:lnTo>
                  <a:pt x="71" y="176"/>
                </a:lnTo>
                <a:lnTo>
                  <a:pt x="73" y="176"/>
                </a:lnTo>
                <a:lnTo>
                  <a:pt x="75" y="176"/>
                </a:lnTo>
                <a:lnTo>
                  <a:pt x="78" y="176"/>
                </a:lnTo>
                <a:lnTo>
                  <a:pt x="81" y="176"/>
                </a:lnTo>
                <a:lnTo>
                  <a:pt x="82" y="176"/>
                </a:lnTo>
                <a:lnTo>
                  <a:pt x="84" y="176"/>
                </a:lnTo>
                <a:lnTo>
                  <a:pt x="86" y="176"/>
                </a:lnTo>
                <a:lnTo>
                  <a:pt x="87" y="175"/>
                </a:lnTo>
                <a:lnTo>
                  <a:pt x="89" y="175"/>
                </a:lnTo>
                <a:lnTo>
                  <a:pt x="90" y="175"/>
                </a:lnTo>
                <a:lnTo>
                  <a:pt x="92" y="174"/>
                </a:lnTo>
                <a:lnTo>
                  <a:pt x="95" y="174"/>
                </a:lnTo>
                <a:lnTo>
                  <a:pt x="97" y="173"/>
                </a:lnTo>
                <a:lnTo>
                  <a:pt x="98" y="172"/>
                </a:lnTo>
                <a:lnTo>
                  <a:pt x="101" y="172"/>
                </a:lnTo>
                <a:lnTo>
                  <a:pt x="102" y="171"/>
                </a:lnTo>
                <a:lnTo>
                  <a:pt x="104" y="171"/>
                </a:lnTo>
                <a:lnTo>
                  <a:pt x="105" y="170"/>
                </a:lnTo>
                <a:lnTo>
                  <a:pt x="108" y="167"/>
                </a:lnTo>
                <a:lnTo>
                  <a:pt x="109" y="166"/>
                </a:lnTo>
                <a:lnTo>
                  <a:pt x="111" y="165"/>
                </a:lnTo>
                <a:lnTo>
                  <a:pt x="112" y="164"/>
                </a:lnTo>
                <a:lnTo>
                  <a:pt x="113" y="163"/>
                </a:lnTo>
                <a:lnTo>
                  <a:pt x="116" y="161"/>
                </a:lnTo>
                <a:lnTo>
                  <a:pt x="117" y="161"/>
                </a:lnTo>
                <a:lnTo>
                  <a:pt x="119" y="159"/>
                </a:lnTo>
                <a:lnTo>
                  <a:pt x="121" y="157"/>
                </a:lnTo>
                <a:lnTo>
                  <a:pt x="122" y="156"/>
                </a:lnTo>
                <a:lnTo>
                  <a:pt x="123" y="154"/>
                </a:lnTo>
                <a:lnTo>
                  <a:pt x="124" y="153"/>
                </a:lnTo>
                <a:lnTo>
                  <a:pt x="126" y="152"/>
                </a:lnTo>
                <a:lnTo>
                  <a:pt x="127" y="150"/>
                </a:lnTo>
                <a:lnTo>
                  <a:pt x="129" y="147"/>
                </a:lnTo>
                <a:lnTo>
                  <a:pt x="130" y="145"/>
                </a:lnTo>
                <a:lnTo>
                  <a:pt x="131" y="144"/>
                </a:lnTo>
                <a:lnTo>
                  <a:pt x="131" y="142"/>
                </a:lnTo>
                <a:lnTo>
                  <a:pt x="133" y="140"/>
                </a:lnTo>
                <a:lnTo>
                  <a:pt x="134" y="138"/>
                </a:lnTo>
                <a:lnTo>
                  <a:pt x="135" y="136"/>
                </a:lnTo>
                <a:lnTo>
                  <a:pt x="136" y="133"/>
                </a:lnTo>
                <a:lnTo>
                  <a:pt x="137" y="131"/>
                </a:lnTo>
                <a:lnTo>
                  <a:pt x="138" y="130"/>
                </a:lnTo>
                <a:lnTo>
                  <a:pt x="138" y="128"/>
                </a:lnTo>
                <a:lnTo>
                  <a:pt x="139" y="124"/>
                </a:lnTo>
                <a:lnTo>
                  <a:pt x="141" y="122"/>
                </a:lnTo>
                <a:lnTo>
                  <a:pt x="142" y="120"/>
                </a:lnTo>
                <a:lnTo>
                  <a:pt x="143" y="115"/>
                </a:lnTo>
                <a:lnTo>
                  <a:pt x="143" y="114"/>
                </a:lnTo>
                <a:lnTo>
                  <a:pt x="143" y="113"/>
                </a:lnTo>
                <a:lnTo>
                  <a:pt x="144" y="111"/>
                </a:lnTo>
                <a:lnTo>
                  <a:pt x="144" y="108"/>
                </a:lnTo>
                <a:lnTo>
                  <a:pt x="145" y="106"/>
                </a:lnTo>
                <a:lnTo>
                  <a:pt x="145" y="102"/>
                </a:lnTo>
                <a:lnTo>
                  <a:pt x="145" y="101"/>
                </a:lnTo>
                <a:lnTo>
                  <a:pt x="146" y="99"/>
                </a:lnTo>
                <a:lnTo>
                  <a:pt x="146" y="97"/>
                </a:lnTo>
                <a:lnTo>
                  <a:pt x="146" y="95"/>
                </a:lnTo>
                <a:lnTo>
                  <a:pt x="146" y="93"/>
                </a:lnTo>
                <a:lnTo>
                  <a:pt x="146" y="88"/>
                </a:lnTo>
                <a:lnTo>
                  <a:pt x="146" y="87"/>
                </a:lnTo>
                <a:lnTo>
                  <a:pt x="146" y="86"/>
                </a:lnTo>
                <a:lnTo>
                  <a:pt x="146" y="84"/>
                </a:lnTo>
                <a:lnTo>
                  <a:pt x="146" y="82"/>
                </a:lnTo>
                <a:lnTo>
                  <a:pt x="146" y="79"/>
                </a:lnTo>
                <a:lnTo>
                  <a:pt x="146" y="78"/>
                </a:lnTo>
                <a:lnTo>
                  <a:pt x="146" y="76"/>
                </a:lnTo>
                <a:lnTo>
                  <a:pt x="145" y="73"/>
                </a:lnTo>
                <a:lnTo>
                  <a:pt x="145" y="72"/>
                </a:lnTo>
                <a:lnTo>
                  <a:pt x="145" y="69"/>
                </a:lnTo>
                <a:lnTo>
                  <a:pt x="144" y="66"/>
                </a:lnTo>
                <a:lnTo>
                  <a:pt x="144" y="63"/>
                </a:lnTo>
                <a:lnTo>
                  <a:pt x="143" y="62"/>
                </a:lnTo>
                <a:lnTo>
                  <a:pt x="143" y="61"/>
                </a:lnTo>
                <a:lnTo>
                  <a:pt x="142" y="57"/>
                </a:lnTo>
                <a:lnTo>
                  <a:pt x="142" y="56"/>
                </a:lnTo>
                <a:lnTo>
                  <a:pt x="141" y="55"/>
                </a:lnTo>
                <a:lnTo>
                  <a:pt x="139" y="52"/>
                </a:lnTo>
                <a:lnTo>
                  <a:pt x="138" y="51"/>
                </a:lnTo>
                <a:lnTo>
                  <a:pt x="138" y="49"/>
                </a:lnTo>
                <a:lnTo>
                  <a:pt x="136" y="47"/>
                </a:lnTo>
                <a:lnTo>
                  <a:pt x="135" y="45"/>
                </a:lnTo>
                <a:lnTo>
                  <a:pt x="134" y="43"/>
                </a:lnTo>
                <a:lnTo>
                  <a:pt x="133" y="42"/>
                </a:lnTo>
                <a:lnTo>
                  <a:pt x="133" y="39"/>
                </a:lnTo>
                <a:lnTo>
                  <a:pt x="132" y="39"/>
                </a:lnTo>
                <a:lnTo>
                  <a:pt x="130" y="38"/>
                </a:lnTo>
                <a:lnTo>
                  <a:pt x="128" y="36"/>
                </a:lnTo>
                <a:lnTo>
                  <a:pt x="127" y="35"/>
                </a:lnTo>
                <a:lnTo>
                  <a:pt x="126" y="34"/>
                </a:lnTo>
                <a:lnTo>
                  <a:pt x="124" y="32"/>
                </a:lnTo>
                <a:lnTo>
                  <a:pt x="123" y="32"/>
                </a:lnTo>
                <a:lnTo>
                  <a:pt x="122" y="30"/>
                </a:lnTo>
                <a:lnTo>
                  <a:pt x="119" y="29"/>
                </a:lnTo>
                <a:lnTo>
                  <a:pt x="118" y="28"/>
                </a:lnTo>
                <a:lnTo>
                  <a:pt x="117" y="27"/>
                </a:lnTo>
                <a:lnTo>
                  <a:pt x="115" y="26"/>
                </a:lnTo>
                <a:lnTo>
                  <a:pt x="114" y="26"/>
                </a:lnTo>
                <a:lnTo>
                  <a:pt x="113" y="25"/>
                </a:lnTo>
                <a:lnTo>
                  <a:pt x="111" y="25"/>
                </a:lnTo>
                <a:lnTo>
                  <a:pt x="110" y="24"/>
                </a:lnTo>
                <a:lnTo>
                  <a:pt x="108" y="24"/>
                </a:lnTo>
                <a:lnTo>
                  <a:pt x="106" y="23"/>
                </a:lnTo>
                <a:lnTo>
                  <a:pt x="105" y="23"/>
                </a:lnTo>
                <a:lnTo>
                  <a:pt x="104" y="23"/>
                </a:lnTo>
                <a:lnTo>
                  <a:pt x="101" y="22"/>
                </a:lnTo>
                <a:lnTo>
                  <a:pt x="99" y="22"/>
                </a:lnTo>
                <a:lnTo>
                  <a:pt x="98" y="22"/>
                </a:lnTo>
                <a:lnTo>
                  <a:pt x="95" y="22"/>
                </a:lnTo>
                <a:lnTo>
                  <a:pt x="94" y="22"/>
                </a:lnTo>
                <a:lnTo>
                  <a:pt x="93" y="22"/>
                </a:lnTo>
                <a:lnTo>
                  <a:pt x="90" y="22"/>
                </a:lnTo>
                <a:lnTo>
                  <a:pt x="89" y="22"/>
                </a:lnTo>
                <a:lnTo>
                  <a:pt x="87" y="22"/>
                </a:lnTo>
                <a:lnTo>
                  <a:pt x="85" y="23"/>
                </a:lnTo>
                <a:lnTo>
                  <a:pt x="84" y="23"/>
                </a:lnTo>
                <a:lnTo>
                  <a:pt x="81" y="23"/>
                </a:lnTo>
                <a:lnTo>
                  <a:pt x="78" y="24"/>
                </a:lnTo>
                <a:lnTo>
                  <a:pt x="76" y="24"/>
                </a:lnTo>
                <a:lnTo>
                  <a:pt x="75" y="25"/>
                </a:lnTo>
                <a:lnTo>
                  <a:pt x="73" y="25"/>
                </a:lnTo>
                <a:lnTo>
                  <a:pt x="72" y="26"/>
                </a:lnTo>
                <a:lnTo>
                  <a:pt x="70" y="26"/>
                </a:lnTo>
                <a:lnTo>
                  <a:pt x="67" y="28"/>
                </a:lnTo>
                <a:lnTo>
                  <a:pt x="66" y="29"/>
                </a:lnTo>
                <a:lnTo>
                  <a:pt x="65" y="30"/>
                </a:lnTo>
                <a:lnTo>
                  <a:pt x="63" y="30"/>
                </a:lnTo>
                <a:lnTo>
                  <a:pt x="62" y="32"/>
                </a:lnTo>
                <a:lnTo>
                  <a:pt x="58" y="34"/>
                </a:lnTo>
                <a:lnTo>
                  <a:pt x="57" y="35"/>
                </a:lnTo>
                <a:lnTo>
                  <a:pt x="55" y="36"/>
                </a:lnTo>
                <a:lnTo>
                  <a:pt x="54" y="37"/>
                </a:lnTo>
                <a:lnTo>
                  <a:pt x="53" y="38"/>
                </a:lnTo>
                <a:lnTo>
                  <a:pt x="50" y="42"/>
                </a:lnTo>
                <a:lnTo>
                  <a:pt x="48" y="43"/>
                </a:lnTo>
                <a:lnTo>
                  <a:pt x="48" y="44"/>
                </a:lnTo>
                <a:lnTo>
                  <a:pt x="46" y="46"/>
                </a:lnTo>
                <a:lnTo>
                  <a:pt x="45" y="47"/>
                </a:lnTo>
                <a:lnTo>
                  <a:pt x="44" y="48"/>
                </a:lnTo>
                <a:lnTo>
                  <a:pt x="43" y="51"/>
                </a:lnTo>
                <a:lnTo>
                  <a:pt x="42" y="52"/>
                </a:lnTo>
                <a:lnTo>
                  <a:pt x="39" y="54"/>
                </a:lnTo>
                <a:lnTo>
                  <a:pt x="37" y="57"/>
                </a:lnTo>
                <a:lnTo>
                  <a:pt x="37" y="59"/>
                </a:lnTo>
                <a:lnTo>
                  <a:pt x="35" y="61"/>
                </a:lnTo>
                <a:lnTo>
                  <a:pt x="35" y="63"/>
                </a:lnTo>
                <a:lnTo>
                  <a:pt x="34" y="65"/>
                </a:lnTo>
                <a:lnTo>
                  <a:pt x="32" y="68"/>
                </a:lnTo>
                <a:lnTo>
                  <a:pt x="31" y="71"/>
                </a:lnTo>
                <a:lnTo>
                  <a:pt x="31" y="73"/>
                </a:lnTo>
                <a:lnTo>
                  <a:pt x="30" y="75"/>
                </a:lnTo>
                <a:lnTo>
                  <a:pt x="29" y="77"/>
                </a:lnTo>
                <a:lnTo>
                  <a:pt x="28" y="81"/>
                </a:lnTo>
                <a:lnTo>
                  <a:pt x="28" y="83"/>
                </a:lnTo>
                <a:lnTo>
                  <a:pt x="27" y="85"/>
                </a:lnTo>
                <a:lnTo>
                  <a:pt x="27" y="87"/>
                </a:lnTo>
                <a:lnTo>
                  <a:pt x="27" y="91"/>
                </a:lnTo>
                <a:lnTo>
                  <a:pt x="26" y="95"/>
                </a:lnTo>
                <a:lnTo>
                  <a:pt x="26" y="96"/>
                </a:lnTo>
                <a:lnTo>
                  <a:pt x="26" y="97"/>
                </a:lnTo>
                <a:lnTo>
                  <a:pt x="25" y="99"/>
                </a:lnTo>
                <a:lnTo>
                  <a:pt x="25" y="102"/>
                </a:lnTo>
                <a:lnTo>
                  <a:pt x="25" y="104"/>
                </a:lnTo>
                <a:lnTo>
                  <a:pt x="25" y="110"/>
                </a:lnTo>
                <a:lnTo>
                  <a:pt x="25" y="111"/>
                </a:lnTo>
                <a:lnTo>
                  <a:pt x="25" y="112"/>
                </a:lnTo>
                <a:lnTo>
                  <a:pt x="25" y="115"/>
                </a:lnTo>
                <a:lnTo>
                  <a:pt x="25" y="117"/>
                </a:lnTo>
                <a:lnTo>
                  <a:pt x="25" y="120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bIns="0"/>
          <a:lstStyle/>
          <a:p>
            <a:endParaRPr lang="pt-BR"/>
          </a:p>
        </p:txBody>
      </p:sp>
      <p:sp>
        <p:nvSpPr>
          <p:cNvPr id="20088" name="Freeform 2079"/>
          <p:cNvSpPr>
            <a:spLocks noChangeAspect="1" noEditPoints="1"/>
          </p:cNvSpPr>
          <p:nvPr/>
        </p:nvSpPr>
        <p:spPr bwMode="auto">
          <a:xfrm>
            <a:off x="6478588" y="1550988"/>
            <a:ext cx="82550" cy="80962"/>
          </a:xfrm>
          <a:custGeom>
            <a:avLst/>
            <a:gdLst>
              <a:gd name="T0" fmla="*/ 0 w 173"/>
              <a:gd name="T1" fmla="*/ 2147483646 h 198"/>
              <a:gd name="T2" fmla="*/ 2147483646 w 173"/>
              <a:gd name="T3" fmla="*/ 0 h 198"/>
              <a:gd name="T4" fmla="*/ 2147483646 w 173"/>
              <a:gd name="T5" fmla="*/ 2147483646 h 198"/>
              <a:gd name="T6" fmla="*/ 2147483646 w 173"/>
              <a:gd name="T7" fmla="*/ 2147483646 h 198"/>
              <a:gd name="T8" fmla="*/ 2147483646 w 173"/>
              <a:gd name="T9" fmla="*/ 2147483646 h 198"/>
              <a:gd name="T10" fmla="*/ 2147483646 w 173"/>
              <a:gd name="T11" fmla="*/ 2147483646 h 198"/>
              <a:gd name="T12" fmla="*/ 2147483646 w 173"/>
              <a:gd name="T13" fmla="*/ 2147483646 h 198"/>
              <a:gd name="T14" fmla="*/ 2147483646 w 173"/>
              <a:gd name="T15" fmla="*/ 2147483646 h 198"/>
              <a:gd name="T16" fmla="*/ 0 w 173"/>
              <a:gd name="T17" fmla="*/ 2147483646 h 198"/>
              <a:gd name="T18" fmla="*/ 2147483646 w 173"/>
              <a:gd name="T19" fmla="*/ 2147483646 h 198"/>
              <a:gd name="T20" fmla="*/ 2147483646 w 173"/>
              <a:gd name="T21" fmla="*/ 2147483646 h 198"/>
              <a:gd name="T22" fmla="*/ 2147483646 w 173"/>
              <a:gd name="T23" fmla="*/ 2147483646 h 198"/>
              <a:gd name="T24" fmla="*/ 2147483646 w 173"/>
              <a:gd name="T25" fmla="*/ 2147483646 h 198"/>
              <a:gd name="T26" fmla="*/ 2147483646 w 173"/>
              <a:gd name="T27" fmla="*/ 2147483646 h 198"/>
              <a:gd name="T28" fmla="*/ 2147483646 w 173"/>
              <a:gd name="T29" fmla="*/ 2147483646 h 198"/>
              <a:gd name="T30" fmla="*/ 2147483646 w 173"/>
              <a:gd name="T31" fmla="*/ 2147483646 h 198"/>
              <a:gd name="T32" fmla="*/ 2147483646 w 173"/>
              <a:gd name="T33" fmla="*/ 2147483646 h 198"/>
              <a:gd name="T34" fmla="*/ 2147483646 w 173"/>
              <a:gd name="T35" fmla="*/ 2147483646 h 198"/>
              <a:gd name="T36" fmla="*/ 2147483646 w 173"/>
              <a:gd name="T37" fmla="*/ 2147483646 h 198"/>
              <a:gd name="T38" fmla="*/ 2147483646 w 173"/>
              <a:gd name="T39" fmla="*/ 2147483646 h 198"/>
              <a:gd name="T40" fmla="*/ 2147483646 w 173"/>
              <a:gd name="T41" fmla="*/ 2147483646 h 198"/>
              <a:gd name="T42" fmla="*/ 2147483646 w 173"/>
              <a:gd name="T43" fmla="*/ 2147483646 h 198"/>
              <a:gd name="T44" fmla="*/ 2147483646 w 173"/>
              <a:gd name="T45" fmla="*/ 2147483646 h 198"/>
              <a:gd name="T46" fmla="*/ 2147483646 w 173"/>
              <a:gd name="T47" fmla="*/ 2147483646 h 198"/>
              <a:gd name="T48" fmla="*/ 2147483646 w 173"/>
              <a:gd name="T49" fmla="*/ 2147483646 h 198"/>
              <a:gd name="T50" fmla="*/ 2147483646 w 173"/>
              <a:gd name="T51" fmla="*/ 2147483646 h 198"/>
              <a:gd name="T52" fmla="*/ 2147483646 w 173"/>
              <a:gd name="T53" fmla="*/ 2147483646 h 198"/>
              <a:gd name="T54" fmla="*/ 2147483646 w 173"/>
              <a:gd name="T55" fmla="*/ 2147483646 h 198"/>
              <a:gd name="T56" fmla="*/ 2147483646 w 173"/>
              <a:gd name="T57" fmla="*/ 2147483646 h 198"/>
              <a:gd name="T58" fmla="*/ 2147483646 w 173"/>
              <a:gd name="T59" fmla="*/ 2147483646 h 198"/>
              <a:gd name="T60" fmla="*/ 2147483646 w 173"/>
              <a:gd name="T61" fmla="*/ 2147483646 h 198"/>
              <a:gd name="T62" fmla="*/ 2147483646 w 173"/>
              <a:gd name="T63" fmla="*/ 2147483646 h 198"/>
              <a:gd name="T64" fmla="*/ 0 60000 65536"/>
              <a:gd name="T65" fmla="*/ 0 60000 65536"/>
              <a:gd name="T66" fmla="*/ 0 60000 65536"/>
              <a:gd name="T67" fmla="*/ 0 60000 65536"/>
              <a:gd name="T68" fmla="*/ 0 60000 65536"/>
              <a:gd name="T69" fmla="*/ 0 60000 65536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w 173"/>
              <a:gd name="T97" fmla="*/ 0 h 198"/>
              <a:gd name="T98" fmla="*/ 173 w 173"/>
              <a:gd name="T99" fmla="*/ 198 h 198"/>
            </a:gdLst>
            <a:ahLst/>
            <a:cxnLst>
              <a:cxn ang="T64">
                <a:pos x="T0" y="T1"/>
              </a:cxn>
              <a:cxn ang="T65">
                <a:pos x="T2" y="T3"/>
              </a:cxn>
              <a:cxn ang="T66">
                <a:pos x="T4" y="T5"/>
              </a:cxn>
              <a:cxn ang="T67">
                <a:pos x="T6" y="T7"/>
              </a:cxn>
              <a:cxn ang="T68">
                <a:pos x="T8" y="T9"/>
              </a:cxn>
              <a:cxn ang="T69">
                <a:pos x="T10" y="T11"/>
              </a:cxn>
              <a:cxn ang="T70">
                <a:pos x="T12" y="T13"/>
              </a:cxn>
              <a:cxn ang="T71">
                <a:pos x="T14" y="T15"/>
              </a:cxn>
              <a:cxn ang="T72">
                <a:pos x="T16" y="T17"/>
              </a:cxn>
              <a:cxn ang="T73">
                <a:pos x="T18" y="T19"/>
              </a:cxn>
              <a:cxn ang="T74">
                <a:pos x="T20" y="T21"/>
              </a:cxn>
              <a:cxn ang="T75">
                <a:pos x="T22" y="T23"/>
              </a:cxn>
              <a:cxn ang="T76">
                <a:pos x="T24" y="T25"/>
              </a:cxn>
              <a:cxn ang="T77">
                <a:pos x="T26" y="T27"/>
              </a:cxn>
              <a:cxn ang="T78">
                <a:pos x="T28" y="T29"/>
              </a:cxn>
              <a:cxn ang="T79">
                <a:pos x="T30" y="T31"/>
              </a:cxn>
              <a:cxn ang="T80">
                <a:pos x="T32" y="T33"/>
              </a:cxn>
              <a:cxn ang="T81">
                <a:pos x="T34" y="T35"/>
              </a:cxn>
              <a:cxn ang="T82">
                <a:pos x="T36" y="T37"/>
              </a:cxn>
              <a:cxn ang="T83">
                <a:pos x="T38" y="T39"/>
              </a:cxn>
              <a:cxn ang="T84">
                <a:pos x="T40" y="T41"/>
              </a:cxn>
              <a:cxn ang="T85">
                <a:pos x="T42" y="T43"/>
              </a:cxn>
              <a:cxn ang="T86">
                <a:pos x="T44" y="T45"/>
              </a:cxn>
              <a:cxn ang="T87">
                <a:pos x="T46" y="T47"/>
              </a:cxn>
              <a:cxn ang="T88">
                <a:pos x="T48" y="T49"/>
              </a:cxn>
              <a:cxn ang="T89">
                <a:pos x="T50" y="T51"/>
              </a:cxn>
              <a:cxn ang="T90">
                <a:pos x="T52" y="T53"/>
              </a:cxn>
              <a:cxn ang="T91">
                <a:pos x="T54" y="T55"/>
              </a:cxn>
              <a:cxn ang="T92">
                <a:pos x="T56" y="T57"/>
              </a:cxn>
              <a:cxn ang="T93">
                <a:pos x="T58" y="T59"/>
              </a:cxn>
              <a:cxn ang="T94">
                <a:pos x="T60" y="T61"/>
              </a:cxn>
              <a:cxn ang="T95">
                <a:pos x="T62" y="T63"/>
              </a:cxn>
            </a:cxnLst>
            <a:rect l="T96" t="T97" r="T98" b="T99"/>
            <a:pathLst>
              <a:path w="173" h="198">
                <a:moveTo>
                  <a:pt x="0" y="153"/>
                </a:moveTo>
                <a:lnTo>
                  <a:pt x="147" y="0"/>
                </a:lnTo>
                <a:lnTo>
                  <a:pt x="173" y="8"/>
                </a:lnTo>
                <a:lnTo>
                  <a:pt x="153" y="198"/>
                </a:lnTo>
                <a:lnTo>
                  <a:pt x="131" y="191"/>
                </a:lnTo>
                <a:lnTo>
                  <a:pt x="137" y="136"/>
                </a:lnTo>
                <a:lnTo>
                  <a:pt x="68" y="116"/>
                </a:lnTo>
                <a:lnTo>
                  <a:pt x="25" y="160"/>
                </a:lnTo>
                <a:lnTo>
                  <a:pt x="0" y="153"/>
                </a:lnTo>
                <a:close/>
                <a:moveTo>
                  <a:pt x="83" y="101"/>
                </a:moveTo>
                <a:lnTo>
                  <a:pt x="139" y="118"/>
                </a:lnTo>
                <a:lnTo>
                  <a:pt x="144" y="70"/>
                </a:lnTo>
                <a:lnTo>
                  <a:pt x="146" y="63"/>
                </a:lnTo>
                <a:lnTo>
                  <a:pt x="146" y="56"/>
                </a:lnTo>
                <a:lnTo>
                  <a:pt x="147" y="50"/>
                </a:lnTo>
                <a:lnTo>
                  <a:pt x="148" y="45"/>
                </a:lnTo>
                <a:lnTo>
                  <a:pt x="149" y="39"/>
                </a:lnTo>
                <a:lnTo>
                  <a:pt x="150" y="33"/>
                </a:lnTo>
                <a:lnTo>
                  <a:pt x="151" y="27"/>
                </a:lnTo>
                <a:lnTo>
                  <a:pt x="152" y="23"/>
                </a:lnTo>
                <a:lnTo>
                  <a:pt x="150" y="25"/>
                </a:lnTo>
                <a:lnTo>
                  <a:pt x="149" y="26"/>
                </a:lnTo>
                <a:lnTo>
                  <a:pt x="147" y="31"/>
                </a:lnTo>
                <a:lnTo>
                  <a:pt x="143" y="34"/>
                </a:lnTo>
                <a:lnTo>
                  <a:pt x="140" y="37"/>
                </a:lnTo>
                <a:lnTo>
                  <a:pt x="138" y="40"/>
                </a:lnTo>
                <a:lnTo>
                  <a:pt x="136" y="42"/>
                </a:lnTo>
                <a:lnTo>
                  <a:pt x="133" y="46"/>
                </a:lnTo>
                <a:lnTo>
                  <a:pt x="131" y="49"/>
                </a:lnTo>
                <a:lnTo>
                  <a:pt x="129" y="51"/>
                </a:lnTo>
                <a:lnTo>
                  <a:pt x="124" y="55"/>
                </a:lnTo>
                <a:lnTo>
                  <a:pt x="83" y="101"/>
                </a:lnTo>
                <a:close/>
              </a:path>
            </a:pathLst>
          </a:custGeom>
          <a:noFill/>
          <a:ln w="0">
            <a:solidFill>
              <a:srgbClr val="000000"/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bIns="0"/>
          <a:lstStyle/>
          <a:p>
            <a:endParaRPr lang="pt-BR"/>
          </a:p>
        </p:txBody>
      </p:sp>
      <p:sp>
        <p:nvSpPr>
          <p:cNvPr id="20089" name="Freeform 2080"/>
          <p:cNvSpPr>
            <a:spLocks noChangeAspect="1"/>
          </p:cNvSpPr>
          <p:nvPr/>
        </p:nvSpPr>
        <p:spPr bwMode="auto">
          <a:xfrm>
            <a:off x="6837363" y="1646238"/>
            <a:ext cx="85725" cy="77787"/>
          </a:xfrm>
          <a:custGeom>
            <a:avLst/>
            <a:gdLst>
              <a:gd name="T0" fmla="*/ 0 w 182"/>
              <a:gd name="T1" fmla="*/ 2147483646 h 194"/>
              <a:gd name="T2" fmla="*/ 2147483646 w 182"/>
              <a:gd name="T3" fmla="*/ 2147483646 h 194"/>
              <a:gd name="T4" fmla="*/ 2147483646 w 182"/>
              <a:gd name="T5" fmla="*/ 2147483646 h 194"/>
              <a:gd name="T6" fmla="*/ 2147483646 w 182"/>
              <a:gd name="T7" fmla="*/ 0 h 194"/>
              <a:gd name="T8" fmla="*/ 2147483646 w 182"/>
              <a:gd name="T9" fmla="*/ 2147483646 h 194"/>
              <a:gd name="T10" fmla="*/ 2147483646 w 182"/>
              <a:gd name="T11" fmla="*/ 2147483646 h 194"/>
              <a:gd name="T12" fmla="*/ 2147483646 w 182"/>
              <a:gd name="T13" fmla="*/ 2147483646 h 194"/>
              <a:gd name="T14" fmla="*/ 2147483646 w 182"/>
              <a:gd name="T15" fmla="*/ 2147483646 h 194"/>
              <a:gd name="T16" fmla="*/ 0 w 182"/>
              <a:gd name="T17" fmla="*/ 2147483646 h 194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182"/>
              <a:gd name="T28" fmla="*/ 0 h 194"/>
              <a:gd name="T29" fmla="*/ 182 w 182"/>
              <a:gd name="T30" fmla="*/ 194 h 194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182" h="194">
                <a:moveTo>
                  <a:pt x="0" y="183"/>
                </a:moveTo>
                <a:lnTo>
                  <a:pt x="95" y="44"/>
                </a:lnTo>
                <a:lnTo>
                  <a:pt x="41" y="18"/>
                </a:lnTo>
                <a:lnTo>
                  <a:pt x="53" y="0"/>
                </a:lnTo>
                <a:lnTo>
                  <a:pt x="182" y="61"/>
                </a:lnTo>
                <a:lnTo>
                  <a:pt x="169" y="79"/>
                </a:lnTo>
                <a:lnTo>
                  <a:pt x="117" y="54"/>
                </a:lnTo>
                <a:lnTo>
                  <a:pt x="22" y="194"/>
                </a:lnTo>
                <a:lnTo>
                  <a:pt x="0" y="18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0" name="Freeform 2081"/>
          <p:cNvSpPr>
            <a:spLocks noChangeAspect="1"/>
          </p:cNvSpPr>
          <p:nvPr/>
        </p:nvSpPr>
        <p:spPr bwMode="auto">
          <a:xfrm>
            <a:off x="7024688" y="1820863"/>
            <a:ext cx="74612" cy="82550"/>
          </a:xfrm>
          <a:custGeom>
            <a:avLst/>
            <a:gdLst>
              <a:gd name="T0" fmla="*/ 0 w 160"/>
              <a:gd name="T1" fmla="*/ 2147483646 h 200"/>
              <a:gd name="T2" fmla="*/ 2147483646 w 160"/>
              <a:gd name="T3" fmla="*/ 0 h 200"/>
              <a:gd name="T4" fmla="*/ 2147483646 w 160"/>
              <a:gd name="T5" fmla="*/ 2147483646 h 200"/>
              <a:gd name="T6" fmla="*/ 2147483646 w 160"/>
              <a:gd name="T7" fmla="*/ 2147483646 h 200"/>
              <a:gd name="T8" fmla="*/ 2147483646 w 160"/>
              <a:gd name="T9" fmla="*/ 2147483646 h 200"/>
              <a:gd name="T10" fmla="*/ 2147483646 w 160"/>
              <a:gd name="T11" fmla="*/ 2147483646 h 200"/>
              <a:gd name="T12" fmla="*/ 0 w 160"/>
              <a:gd name="T13" fmla="*/ 2147483646 h 200"/>
              <a:gd name="T14" fmla="*/ 0 60000 65536"/>
              <a:gd name="T15" fmla="*/ 0 60000 65536"/>
              <a:gd name="T16" fmla="*/ 0 60000 65536"/>
              <a:gd name="T17" fmla="*/ 0 60000 65536"/>
              <a:gd name="T18" fmla="*/ 0 60000 65536"/>
              <a:gd name="T19" fmla="*/ 0 60000 65536"/>
              <a:gd name="T20" fmla="*/ 0 60000 65536"/>
              <a:gd name="T21" fmla="*/ 0 w 160"/>
              <a:gd name="T22" fmla="*/ 0 h 200"/>
              <a:gd name="T23" fmla="*/ 160 w 160"/>
              <a:gd name="T24" fmla="*/ 200 h 200"/>
            </a:gdLst>
            <a:ahLst/>
            <a:cxnLst>
              <a:cxn ang="T14">
                <a:pos x="T0" y="T1"/>
              </a:cxn>
              <a:cxn ang="T15">
                <a:pos x="T2" y="T3"/>
              </a:cxn>
              <a:cxn ang="T16">
                <a:pos x="T4" y="T5"/>
              </a:cxn>
              <a:cxn ang="T17">
                <a:pos x="T6" y="T7"/>
              </a:cxn>
              <a:cxn ang="T18">
                <a:pos x="T8" y="T9"/>
              </a:cxn>
              <a:cxn ang="T19">
                <a:pos x="T10" y="T11"/>
              </a:cxn>
              <a:cxn ang="T20">
                <a:pos x="T12" y="T13"/>
              </a:cxn>
            </a:cxnLst>
            <a:rect l="T21" t="T22" r="T23" b="T24"/>
            <a:pathLst>
              <a:path w="160" h="200">
                <a:moveTo>
                  <a:pt x="0" y="123"/>
                </a:moveTo>
                <a:lnTo>
                  <a:pt x="141" y="0"/>
                </a:lnTo>
                <a:lnTo>
                  <a:pt x="160" y="16"/>
                </a:lnTo>
                <a:lnTo>
                  <a:pt x="35" y="125"/>
                </a:lnTo>
                <a:lnTo>
                  <a:pt x="107" y="186"/>
                </a:lnTo>
                <a:lnTo>
                  <a:pt x="92" y="200"/>
                </a:lnTo>
                <a:lnTo>
                  <a:pt x="0" y="1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1" name="Freeform 2082"/>
          <p:cNvSpPr>
            <a:spLocks noChangeAspect="1" noEditPoints="1"/>
          </p:cNvSpPr>
          <p:nvPr/>
        </p:nvSpPr>
        <p:spPr bwMode="auto">
          <a:xfrm>
            <a:off x="7199313" y="2078038"/>
            <a:ext cx="104775" cy="63500"/>
          </a:xfrm>
          <a:custGeom>
            <a:avLst/>
            <a:gdLst>
              <a:gd name="T0" fmla="*/ 0 w 221"/>
              <a:gd name="T1" fmla="*/ 2147483646 h 153"/>
              <a:gd name="T2" fmla="*/ 2147483646 w 221"/>
              <a:gd name="T3" fmla="*/ 0 h 153"/>
              <a:gd name="T4" fmla="*/ 2147483646 w 221"/>
              <a:gd name="T5" fmla="*/ 2147483646 h 153"/>
              <a:gd name="T6" fmla="*/ 2147483646 w 221"/>
              <a:gd name="T7" fmla="*/ 2147483646 h 153"/>
              <a:gd name="T8" fmla="*/ 2147483646 w 221"/>
              <a:gd name="T9" fmla="*/ 2147483646 h 153"/>
              <a:gd name="T10" fmla="*/ 2147483646 w 221"/>
              <a:gd name="T11" fmla="*/ 2147483646 h 153"/>
              <a:gd name="T12" fmla="*/ 2147483646 w 221"/>
              <a:gd name="T13" fmla="*/ 2147483646 h 153"/>
              <a:gd name="T14" fmla="*/ 2147483646 w 221"/>
              <a:gd name="T15" fmla="*/ 2147483646 h 153"/>
              <a:gd name="T16" fmla="*/ 0 w 221"/>
              <a:gd name="T17" fmla="*/ 2147483646 h 153"/>
              <a:gd name="T18" fmla="*/ 2147483646 w 221"/>
              <a:gd name="T19" fmla="*/ 2147483646 h 153"/>
              <a:gd name="T20" fmla="*/ 2147483646 w 221"/>
              <a:gd name="T21" fmla="*/ 2147483646 h 153"/>
              <a:gd name="T22" fmla="*/ 2147483646 w 221"/>
              <a:gd name="T23" fmla="*/ 2147483646 h 153"/>
              <a:gd name="T24" fmla="*/ 2147483646 w 221"/>
              <a:gd name="T25" fmla="*/ 2147483646 h 153"/>
              <a:gd name="T26" fmla="*/ 2147483646 w 221"/>
              <a:gd name="T27" fmla="*/ 2147483646 h 153"/>
              <a:gd name="T28" fmla="*/ 2147483646 w 221"/>
              <a:gd name="T29" fmla="*/ 2147483646 h 153"/>
              <a:gd name="T30" fmla="*/ 2147483646 w 221"/>
              <a:gd name="T31" fmla="*/ 2147483646 h 153"/>
              <a:gd name="T32" fmla="*/ 2147483646 w 221"/>
              <a:gd name="T33" fmla="*/ 2147483646 h 153"/>
              <a:gd name="T34" fmla="*/ 2147483646 w 221"/>
              <a:gd name="T35" fmla="*/ 2147483646 h 153"/>
              <a:gd name="T36" fmla="*/ 2147483646 w 221"/>
              <a:gd name="T37" fmla="*/ 2147483646 h 153"/>
              <a:gd name="T38" fmla="*/ 2147483646 w 221"/>
              <a:gd name="T39" fmla="*/ 2147483646 h 153"/>
              <a:gd name="T40" fmla="*/ 2147483646 w 221"/>
              <a:gd name="T41" fmla="*/ 2147483646 h 153"/>
              <a:gd name="T42" fmla="*/ 2147483646 w 221"/>
              <a:gd name="T43" fmla="*/ 2147483646 h 153"/>
              <a:gd name="T44" fmla="*/ 2147483646 w 221"/>
              <a:gd name="T45" fmla="*/ 2147483646 h 153"/>
              <a:gd name="T46" fmla="*/ 2147483646 w 221"/>
              <a:gd name="T47" fmla="*/ 2147483646 h 153"/>
              <a:gd name="T48" fmla="*/ 2147483646 w 221"/>
              <a:gd name="T49" fmla="*/ 2147483646 h 153"/>
              <a:gd name="T50" fmla="*/ 2147483646 w 221"/>
              <a:gd name="T51" fmla="*/ 2147483646 h 153"/>
              <a:gd name="T52" fmla="*/ 2147483646 w 221"/>
              <a:gd name="T53" fmla="*/ 2147483646 h 153"/>
              <a:gd name="T54" fmla="*/ 2147483646 w 221"/>
              <a:gd name="T55" fmla="*/ 2147483646 h 153"/>
              <a:gd name="T56" fmla="*/ 2147483646 w 221"/>
              <a:gd name="T57" fmla="*/ 2147483646 h 153"/>
              <a:gd name="T58" fmla="*/ 2147483646 w 221"/>
              <a:gd name="T59" fmla="*/ 2147483646 h 153"/>
              <a:gd name="T60" fmla="*/ 2147483646 w 221"/>
              <a:gd name="T61" fmla="*/ 2147483646 h 153"/>
              <a:gd name="T62" fmla="*/ 2147483646 w 221"/>
              <a:gd name="T63" fmla="*/ 2147483646 h 153"/>
              <a:gd name="T64" fmla="*/ 2147483646 w 221"/>
              <a:gd name="T65" fmla="*/ 2147483646 h 153"/>
              <a:gd name="T66" fmla="*/ 2147483646 w 221"/>
              <a:gd name="T67" fmla="*/ 2147483646 h 153"/>
              <a:gd name="T68" fmla="*/ 2147483646 w 221"/>
              <a:gd name="T69" fmla="*/ 2147483646 h 153"/>
              <a:gd name="T70" fmla="*/ 0 60000 65536"/>
              <a:gd name="T71" fmla="*/ 0 60000 65536"/>
              <a:gd name="T72" fmla="*/ 0 60000 65536"/>
              <a:gd name="T73" fmla="*/ 0 60000 65536"/>
              <a:gd name="T74" fmla="*/ 0 60000 65536"/>
              <a:gd name="T75" fmla="*/ 0 60000 65536"/>
              <a:gd name="T76" fmla="*/ 0 60000 65536"/>
              <a:gd name="T77" fmla="*/ 0 60000 65536"/>
              <a:gd name="T78" fmla="*/ 0 60000 65536"/>
              <a:gd name="T79" fmla="*/ 0 60000 65536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w 221"/>
              <a:gd name="T106" fmla="*/ 0 h 153"/>
              <a:gd name="T107" fmla="*/ 221 w 221"/>
              <a:gd name="T108" fmla="*/ 153 h 153"/>
            </a:gdLst>
            <a:ahLst/>
            <a:cxnLst>
              <a:cxn ang="T70">
                <a:pos x="T0" y="T1"/>
              </a:cxn>
              <a:cxn ang="T71">
                <a:pos x="T2" y="T3"/>
              </a:cxn>
              <a:cxn ang="T72">
                <a:pos x="T4" y="T5"/>
              </a:cxn>
              <a:cxn ang="T73">
                <a:pos x="T6" y="T7"/>
              </a:cxn>
              <a:cxn ang="T74">
                <a:pos x="T8" y="T9"/>
              </a:cxn>
              <a:cxn ang="T75">
                <a:pos x="T10" y="T11"/>
              </a:cxn>
              <a:cxn ang="T76">
                <a:pos x="T12" y="T13"/>
              </a:cxn>
              <a:cxn ang="T77">
                <a:pos x="T14" y="T15"/>
              </a:cxn>
              <a:cxn ang="T78">
                <a:pos x="T16" y="T17"/>
              </a:cxn>
              <a:cxn ang="T79">
                <a:pos x="T18" y="T19"/>
              </a:cxn>
              <a:cxn ang="T80">
                <a:pos x="T20" y="T21"/>
              </a:cxn>
              <a:cxn ang="T81">
                <a:pos x="T22" y="T23"/>
              </a:cxn>
              <a:cxn ang="T82">
                <a:pos x="T24" y="T25"/>
              </a:cxn>
              <a:cxn ang="T83">
                <a:pos x="T26" y="T27"/>
              </a:cxn>
              <a:cxn ang="T84">
                <a:pos x="T28" y="T29"/>
              </a:cxn>
              <a:cxn ang="T85">
                <a:pos x="T30" y="T31"/>
              </a:cxn>
              <a:cxn ang="T86">
                <a:pos x="T32" y="T33"/>
              </a:cxn>
              <a:cxn ang="T87">
                <a:pos x="T34" y="T35"/>
              </a:cxn>
              <a:cxn ang="T88">
                <a:pos x="T36" y="T37"/>
              </a:cxn>
              <a:cxn ang="T89">
                <a:pos x="T38" y="T39"/>
              </a:cxn>
              <a:cxn ang="T90">
                <a:pos x="T40" y="T41"/>
              </a:cxn>
              <a:cxn ang="T91">
                <a:pos x="T42" y="T43"/>
              </a:cxn>
              <a:cxn ang="T92">
                <a:pos x="T44" y="T45"/>
              </a:cxn>
              <a:cxn ang="T93">
                <a:pos x="T46" y="T47"/>
              </a:cxn>
              <a:cxn ang="T94">
                <a:pos x="T48" y="T49"/>
              </a:cxn>
              <a:cxn ang="T95">
                <a:pos x="T50" y="T51"/>
              </a:cxn>
              <a:cxn ang="T96">
                <a:pos x="T52" y="T53"/>
              </a:cxn>
              <a:cxn ang="T97">
                <a:pos x="T54" y="T55"/>
              </a:cxn>
              <a:cxn ang="T98">
                <a:pos x="T56" y="T57"/>
              </a:cxn>
              <a:cxn ang="T99">
                <a:pos x="T58" y="T59"/>
              </a:cxn>
              <a:cxn ang="T100">
                <a:pos x="T60" y="T61"/>
              </a:cxn>
              <a:cxn ang="T101">
                <a:pos x="T62" y="T63"/>
              </a:cxn>
              <a:cxn ang="T102">
                <a:pos x="T64" y="T65"/>
              </a:cxn>
              <a:cxn ang="T103">
                <a:pos x="T66" y="T67"/>
              </a:cxn>
              <a:cxn ang="T104">
                <a:pos x="T68" y="T69"/>
              </a:cxn>
            </a:cxnLst>
            <a:rect l="T105" t="T106" r="T107" b="T108"/>
            <a:pathLst>
              <a:path w="221" h="153">
                <a:moveTo>
                  <a:pt x="0" y="10"/>
                </a:moveTo>
                <a:lnTo>
                  <a:pt x="206" y="0"/>
                </a:lnTo>
                <a:lnTo>
                  <a:pt x="221" y="26"/>
                </a:lnTo>
                <a:lnTo>
                  <a:pt x="85" y="153"/>
                </a:lnTo>
                <a:lnTo>
                  <a:pt x="73" y="131"/>
                </a:lnTo>
                <a:lnTo>
                  <a:pt x="112" y="95"/>
                </a:lnTo>
                <a:lnTo>
                  <a:pt x="74" y="30"/>
                </a:lnTo>
                <a:lnTo>
                  <a:pt x="15" y="33"/>
                </a:lnTo>
                <a:lnTo>
                  <a:pt x="0" y="10"/>
                </a:lnTo>
                <a:close/>
                <a:moveTo>
                  <a:pt x="95" y="29"/>
                </a:moveTo>
                <a:lnTo>
                  <a:pt x="126" y="82"/>
                </a:lnTo>
                <a:lnTo>
                  <a:pt x="160" y="50"/>
                </a:lnTo>
                <a:lnTo>
                  <a:pt x="165" y="46"/>
                </a:lnTo>
                <a:lnTo>
                  <a:pt x="167" y="45"/>
                </a:lnTo>
                <a:lnTo>
                  <a:pt x="170" y="41"/>
                </a:lnTo>
                <a:lnTo>
                  <a:pt x="172" y="41"/>
                </a:lnTo>
                <a:lnTo>
                  <a:pt x="173" y="40"/>
                </a:lnTo>
                <a:lnTo>
                  <a:pt x="175" y="38"/>
                </a:lnTo>
                <a:lnTo>
                  <a:pt x="179" y="33"/>
                </a:lnTo>
                <a:lnTo>
                  <a:pt x="183" y="29"/>
                </a:lnTo>
                <a:lnTo>
                  <a:pt x="185" y="29"/>
                </a:lnTo>
                <a:lnTo>
                  <a:pt x="187" y="27"/>
                </a:lnTo>
                <a:lnTo>
                  <a:pt x="193" y="23"/>
                </a:lnTo>
                <a:lnTo>
                  <a:pt x="195" y="21"/>
                </a:lnTo>
                <a:lnTo>
                  <a:pt x="191" y="22"/>
                </a:lnTo>
                <a:lnTo>
                  <a:pt x="186" y="22"/>
                </a:lnTo>
                <a:lnTo>
                  <a:pt x="182" y="23"/>
                </a:lnTo>
                <a:lnTo>
                  <a:pt x="177" y="23"/>
                </a:lnTo>
                <a:lnTo>
                  <a:pt x="176" y="23"/>
                </a:lnTo>
                <a:lnTo>
                  <a:pt x="175" y="25"/>
                </a:lnTo>
                <a:lnTo>
                  <a:pt x="172" y="25"/>
                </a:lnTo>
                <a:lnTo>
                  <a:pt x="166" y="25"/>
                </a:lnTo>
                <a:lnTo>
                  <a:pt x="161" y="26"/>
                </a:lnTo>
                <a:lnTo>
                  <a:pt x="155" y="26"/>
                </a:lnTo>
                <a:lnTo>
                  <a:pt x="95" y="2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2" name="Freeform 2083"/>
          <p:cNvSpPr>
            <a:spLocks noChangeAspect="1"/>
          </p:cNvSpPr>
          <p:nvPr/>
        </p:nvSpPr>
        <p:spPr bwMode="auto">
          <a:xfrm>
            <a:off x="7391400" y="2370138"/>
            <a:ext cx="112713" cy="74612"/>
          </a:xfrm>
          <a:custGeom>
            <a:avLst/>
            <a:gdLst>
              <a:gd name="T0" fmla="*/ 0 w 241"/>
              <a:gd name="T1" fmla="*/ 2147483646 h 185"/>
              <a:gd name="T2" fmla="*/ 2147483646 w 241"/>
              <a:gd name="T3" fmla="*/ 0 h 185"/>
              <a:gd name="T4" fmla="*/ 2147483646 w 241"/>
              <a:gd name="T5" fmla="*/ 2147483646 h 185"/>
              <a:gd name="T6" fmla="*/ 2147483646 w 241"/>
              <a:gd name="T7" fmla="*/ 2147483646 h 185"/>
              <a:gd name="T8" fmla="*/ 2147483646 w 241"/>
              <a:gd name="T9" fmla="*/ 2147483646 h 185"/>
              <a:gd name="T10" fmla="*/ 2147483646 w 241"/>
              <a:gd name="T11" fmla="*/ 2147483646 h 185"/>
              <a:gd name="T12" fmla="*/ 2147483646 w 241"/>
              <a:gd name="T13" fmla="*/ 2147483646 h 185"/>
              <a:gd name="T14" fmla="*/ 2147483646 w 241"/>
              <a:gd name="T15" fmla="*/ 2147483646 h 185"/>
              <a:gd name="T16" fmla="*/ 2147483646 w 241"/>
              <a:gd name="T17" fmla="*/ 2147483646 h 185"/>
              <a:gd name="T18" fmla="*/ 2147483646 w 241"/>
              <a:gd name="T19" fmla="*/ 2147483646 h 185"/>
              <a:gd name="T20" fmla="*/ 2147483646 w 241"/>
              <a:gd name="T21" fmla="*/ 2147483646 h 185"/>
              <a:gd name="T22" fmla="*/ 2147483646 w 241"/>
              <a:gd name="T23" fmla="*/ 2147483646 h 185"/>
              <a:gd name="T24" fmla="*/ 2147483646 w 241"/>
              <a:gd name="T25" fmla="*/ 2147483646 h 185"/>
              <a:gd name="T26" fmla="*/ 2147483646 w 241"/>
              <a:gd name="T27" fmla="*/ 2147483646 h 185"/>
              <a:gd name="T28" fmla="*/ 2147483646 w 241"/>
              <a:gd name="T29" fmla="*/ 2147483646 h 185"/>
              <a:gd name="T30" fmla="*/ 2147483646 w 241"/>
              <a:gd name="T31" fmla="*/ 2147483646 h 185"/>
              <a:gd name="T32" fmla="*/ 2147483646 w 241"/>
              <a:gd name="T33" fmla="*/ 2147483646 h 185"/>
              <a:gd name="T34" fmla="*/ 2147483646 w 241"/>
              <a:gd name="T35" fmla="*/ 2147483646 h 185"/>
              <a:gd name="T36" fmla="*/ 2147483646 w 241"/>
              <a:gd name="T37" fmla="*/ 2147483646 h 185"/>
              <a:gd name="T38" fmla="*/ 2147483646 w 241"/>
              <a:gd name="T39" fmla="*/ 2147483646 h 185"/>
              <a:gd name="T40" fmla="*/ 2147483646 w 241"/>
              <a:gd name="T41" fmla="*/ 2147483646 h 185"/>
              <a:gd name="T42" fmla="*/ 2147483646 w 241"/>
              <a:gd name="T43" fmla="*/ 2147483646 h 185"/>
              <a:gd name="T44" fmla="*/ 2147483646 w 241"/>
              <a:gd name="T45" fmla="*/ 2147483646 h 185"/>
              <a:gd name="T46" fmla="*/ 2147483646 w 241"/>
              <a:gd name="T47" fmla="*/ 2147483646 h 185"/>
              <a:gd name="T48" fmla="*/ 2147483646 w 241"/>
              <a:gd name="T49" fmla="*/ 2147483646 h 185"/>
              <a:gd name="T50" fmla="*/ 2147483646 w 241"/>
              <a:gd name="T51" fmla="*/ 2147483646 h 185"/>
              <a:gd name="T52" fmla="*/ 2147483646 w 241"/>
              <a:gd name="T53" fmla="*/ 2147483646 h 185"/>
              <a:gd name="T54" fmla="*/ 2147483646 w 241"/>
              <a:gd name="T55" fmla="*/ 2147483646 h 185"/>
              <a:gd name="T56" fmla="*/ 2147483646 w 241"/>
              <a:gd name="T57" fmla="*/ 2147483646 h 185"/>
              <a:gd name="T58" fmla="*/ 2147483646 w 241"/>
              <a:gd name="T59" fmla="*/ 2147483646 h 185"/>
              <a:gd name="T60" fmla="*/ 2147483646 w 241"/>
              <a:gd name="T61" fmla="*/ 2147483646 h 185"/>
              <a:gd name="T62" fmla="*/ 2147483646 w 241"/>
              <a:gd name="T63" fmla="*/ 2147483646 h 185"/>
              <a:gd name="T64" fmla="*/ 2147483646 w 241"/>
              <a:gd name="T65" fmla="*/ 2147483646 h 185"/>
              <a:gd name="T66" fmla="*/ 2147483646 w 241"/>
              <a:gd name="T67" fmla="*/ 2147483646 h 185"/>
              <a:gd name="T68" fmla="*/ 2147483646 w 241"/>
              <a:gd name="T69" fmla="*/ 2147483646 h 185"/>
              <a:gd name="T70" fmla="*/ 2147483646 w 241"/>
              <a:gd name="T71" fmla="*/ 2147483646 h 185"/>
              <a:gd name="T72" fmla="*/ 2147483646 w 241"/>
              <a:gd name="T73" fmla="*/ 2147483646 h 185"/>
              <a:gd name="T74" fmla="*/ 2147483646 w 241"/>
              <a:gd name="T75" fmla="*/ 2147483646 h 185"/>
              <a:gd name="T76" fmla="*/ 2147483646 w 241"/>
              <a:gd name="T77" fmla="*/ 2147483646 h 185"/>
              <a:gd name="T78" fmla="*/ 2147483646 w 241"/>
              <a:gd name="T79" fmla="*/ 2147483646 h 185"/>
              <a:gd name="T80" fmla="*/ 2147483646 w 241"/>
              <a:gd name="T81" fmla="*/ 2147483646 h 185"/>
              <a:gd name="T82" fmla="*/ 2147483646 w 241"/>
              <a:gd name="T83" fmla="*/ 2147483646 h 185"/>
              <a:gd name="T84" fmla="*/ 2147483646 w 241"/>
              <a:gd name="T85" fmla="*/ 2147483646 h 185"/>
              <a:gd name="T86" fmla="*/ 2147483646 w 241"/>
              <a:gd name="T87" fmla="*/ 2147483646 h 185"/>
              <a:gd name="T88" fmla="*/ 2147483646 w 241"/>
              <a:gd name="T89" fmla="*/ 2147483646 h 185"/>
              <a:gd name="T90" fmla="*/ 2147483646 w 241"/>
              <a:gd name="T91" fmla="*/ 2147483646 h 185"/>
              <a:gd name="T92" fmla="*/ 2147483646 w 241"/>
              <a:gd name="T93" fmla="*/ 2147483646 h 185"/>
              <a:gd name="T94" fmla="*/ 2147483646 w 241"/>
              <a:gd name="T95" fmla="*/ 2147483646 h 185"/>
              <a:gd name="T96" fmla="*/ 2147483646 w 241"/>
              <a:gd name="T97" fmla="*/ 2147483646 h 185"/>
              <a:gd name="T98" fmla="*/ 2147483646 w 241"/>
              <a:gd name="T99" fmla="*/ 2147483646 h 185"/>
              <a:gd name="T100" fmla="*/ 2147483646 w 241"/>
              <a:gd name="T101" fmla="*/ 2147483646 h 185"/>
              <a:gd name="T102" fmla="*/ 2147483646 w 241"/>
              <a:gd name="T103" fmla="*/ 2147483646 h 185"/>
              <a:gd name="T104" fmla="*/ 2147483646 w 241"/>
              <a:gd name="T105" fmla="*/ 2147483646 h 185"/>
              <a:gd name="T106" fmla="*/ 2147483646 w 241"/>
              <a:gd name="T107" fmla="*/ 2147483646 h 185"/>
              <a:gd name="T108" fmla="*/ 2147483646 w 241"/>
              <a:gd name="T109" fmla="*/ 2147483646 h 185"/>
              <a:gd name="T110" fmla="*/ 2147483646 w 241"/>
              <a:gd name="T111" fmla="*/ 2147483646 h 185"/>
              <a:gd name="T112" fmla="*/ 2147483646 w 241"/>
              <a:gd name="T113" fmla="*/ 2147483646 h 185"/>
              <a:gd name="T114" fmla="*/ 2147483646 w 241"/>
              <a:gd name="T115" fmla="*/ 2147483646 h 185"/>
              <a:gd name="T116" fmla="*/ 2147483646 w 241"/>
              <a:gd name="T117" fmla="*/ 2147483646 h 185"/>
              <a:gd name="T118" fmla="*/ 2147483646 w 241"/>
              <a:gd name="T119" fmla="*/ 2147483646 h 185"/>
              <a:gd name="T120" fmla="*/ 0 w 241"/>
              <a:gd name="T121" fmla="*/ 2147483646 h 185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60000 65536"/>
              <a:gd name="T181" fmla="*/ 0 60000 65536"/>
              <a:gd name="T182" fmla="*/ 0 60000 65536"/>
              <a:gd name="T183" fmla="*/ 0 w 241"/>
              <a:gd name="T184" fmla="*/ 0 h 185"/>
              <a:gd name="T185" fmla="*/ 241 w 241"/>
              <a:gd name="T186" fmla="*/ 185 h 185"/>
            </a:gdLst>
            <a:ahLst/>
            <a:cxnLst>
              <a:cxn ang="T122">
                <a:pos x="T0" y="T1"/>
              </a:cxn>
              <a:cxn ang="T123">
                <a:pos x="T2" y="T3"/>
              </a:cxn>
              <a:cxn ang="T124">
                <a:pos x="T4" y="T5"/>
              </a:cxn>
              <a:cxn ang="T125">
                <a:pos x="T6" y="T7"/>
              </a:cxn>
              <a:cxn ang="T126">
                <a:pos x="T8" y="T9"/>
              </a:cxn>
              <a:cxn ang="T127">
                <a:pos x="T10" y="T11"/>
              </a:cxn>
              <a:cxn ang="T128">
                <a:pos x="T12" y="T13"/>
              </a:cxn>
              <a:cxn ang="T129">
                <a:pos x="T14" y="T15"/>
              </a:cxn>
              <a:cxn ang="T130">
                <a:pos x="T16" y="T17"/>
              </a:cxn>
              <a:cxn ang="T131">
                <a:pos x="T18" y="T19"/>
              </a:cxn>
              <a:cxn ang="T132">
                <a:pos x="T20" y="T21"/>
              </a:cxn>
              <a:cxn ang="T133">
                <a:pos x="T22" y="T23"/>
              </a:cxn>
              <a:cxn ang="T134">
                <a:pos x="T24" y="T25"/>
              </a:cxn>
              <a:cxn ang="T135">
                <a:pos x="T26" y="T27"/>
              </a:cxn>
              <a:cxn ang="T136">
                <a:pos x="T28" y="T29"/>
              </a:cxn>
              <a:cxn ang="T137">
                <a:pos x="T30" y="T31"/>
              </a:cxn>
              <a:cxn ang="T138">
                <a:pos x="T32" y="T33"/>
              </a:cxn>
              <a:cxn ang="T139">
                <a:pos x="T34" y="T35"/>
              </a:cxn>
              <a:cxn ang="T140">
                <a:pos x="T36" y="T37"/>
              </a:cxn>
              <a:cxn ang="T141">
                <a:pos x="T38" y="T39"/>
              </a:cxn>
              <a:cxn ang="T142">
                <a:pos x="T40" y="T41"/>
              </a:cxn>
              <a:cxn ang="T143">
                <a:pos x="T42" y="T43"/>
              </a:cxn>
              <a:cxn ang="T144">
                <a:pos x="T44" y="T45"/>
              </a:cxn>
              <a:cxn ang="T145">
                <a:pos x="T46" y="T47"/>
              </a:cxn>
              <a:cxn ang="T146">
                <a:pos x="T48" y="T49"/>
              </a:cxn>
              <a:cxn ang="T147">
                <a:pos x="T50" y="T51"/>
              </a:cxn>
              <a:cxn ang="T148">
                <a:pos x="T52" y="T53"/>
              </a:cxn>
              <a:cxn ang="T149">
                <a:pos x="T54" y="T55"/>
              </a:cxn>
              <a:cxn ang="T150">
                <a:pos x="T56" y="T57"/>
              </a:cxn>
              <a:cxn ang="T151">
                <a:pos x="T58" y="T59"/>
              </a:cxn>
              <a:cxn ang="T152">
                <a:pos x="T60" y="T61"/>
              </a:cxn>
              <a:cxn ang="T153">
                <a:pos x="T62" y="T63"/>
              </a:cxn>
              <a:cxn ang="T154">
                <a:pos x="T64" y="T65"/>
              </a:cxn>
              <a:cxn ang="T155">
                <a:pos x="T66" y="T67"/>
              </a:cxn>
              <a:cxn ang="T156">
                <a:pos x="T68" y="T69"/>
              </a:cxn>
              <a:cxn ang="T157">
                <a:pos x="T70" y="T71"/>
              </a:cxn>
              <a:cxn ang="T158">
                <a:pos x="T72" y="T73"/>
              </a:cxn>
              <a:cxn ang="T159">
                <a:pos x="T74" y="T75"/>
              </a:cxn>
              <a:cxn ang="T160">
                <a:pos x="T76" y="T77"/>
              </a:cxn>
              <a:cxn ang="T161">
                <a:pos x="T78" y="T79"/>
              </a:cxn>
              <a:cxn ang="T162">
                <a:pos x="T80" y="T81"/>
              </a:cxn>
              <a:cxn ang="T163">
                <a:pos x="T82" y="T83"/>
              </a:cxn>
              <a:cxn ang="T164">
                <a:pos x="T84" y="T85"/>
              </a:cxn>
              <a:cxn ang="T165">
                <a:pos x="T86" y="T87"/>
              </a:cxn>
              <a:cxn ang="T166">
                <a:pos x="T88" y="T89"/>
              </a:cxn>
              <a:cxn ang="T167">
                <a:pos x="T90" y="T91"/>
              </a:cxn>
              <a:cxn ang="T168">
                <a:pos x="T92" y="T93"/>
              </a:cxn>
              <a:cxn ang="T169">
                <a:pos x="T94" y="T95"/>
              </a:cxn>
              <a:cxn ang="T170">
                <a:pos x="T96" y="T97"/>
              </a:cxn>
              <a:cxn ang="T171">
                <a:pos x="T98" y="T99"/>
              </a:cxn>
              <a:cxn ang="T172">
                <a:pos x="T100" y="T101"/>
              </a:cxn>
              <a:cxn ang="T173">
                <a:pos x="T102" y="T103"/>
              </a:cxn>
              <a:cxn ang="T174">
                <a:pos x="T104" y="T105"/>
              </a:cxn>
              <a:cxn ang="T175">
                <a:pos x="T106" y="T107"/>
              </a:cxn>
              <a:cxn ang="T176">
                <a:pos x="T108" y="T109"/>
              </a:cxn>
              <a:cxn ang="T177">
                <a:pos x="T110" y="T111"/>
              </a:cxn>
              <a:cxn ang="T178">
                <a:pos x="T112" y="T113"/>
              </a:cxn>
              <a:cxn ang="T179">
                <a:pos x="T114" y="T115"/>
              </a:cxn>
              <a:cxn ang="T180">
                <a:pos x="T116" y="T117"/>
              </a:cxn>
              <a:cxn ang="T181">
                <a:pos x="T118" y="T119"/>
              </a:cxn>
              <a:cxn ang="T182">
                <a:pos x="T120" y="T121"/>
              </a:cxn>
            </a:cxnLst>
            <a:rect l="T183" t="T184" r="T185" b="T186"/>
            <a:pathLst>
              <a:path w="241" h="185">
                <a:moveTo>
                  <a:pt x="0" y="56"/>
                </a:moveTo>
                <a:lnTo>
                  <a:pt x="174" y="0"/>
                </a:lnTo>
                <a:lnTo>
                  <a:pt x="185" y="22"/>
                </a:lnTo>
                <a:lnTo>
                  <a:pt x="141" y="84"/>
                </a:lnTo>
                <a:lnTo>
                  <a:pt x="131" y="97"/>
                </a:lnTo>
                <a:lnTo>
                  <a:pt x="128" y="101"/>
                </a:lnTo>
                <a:lnTo>
                  <a:pt x="126" y="104"/>
                </a:lnTo>
                <a:lnTo>
                  <a:pt x="125" y="105"/>
                </a:lnTo>
                <a:lnTo>
                  <a:pt x="124" y="106"/>
                </a:lnTo>
                <a:lnTo>
                  <a:pt x="122" y="109"/>
                </a:lnTo>
                <a:lnTo>
                  <a:pt x="118" y="115"/>
                </a:lnTo>
                <a:lnTo>
                  <a:pt x="115" y="118"/>
                </a:lnTo>
                <a:lnTo>
                  <a:pt x="113" y="121"/>
                </a:lnTo>
                <a:lnTo>
                  <a:pt x="109" y="125"/>
                </a:lnTo>
                <a:lnTo>
                  <a:pt x="106" y="131"/>
                </a:lnTo>
                <a:lnTo>
                  <a:pt x="101" y="136"/>
                </a:lnTo>
                <a:lnTo>
                  <a:pt x="99" y="138"/>
                </a:lnTo>
                <a:lnTo>
                  <a:pt x="98" y="141"/>
                </a:lnTo>
                <a:lnTo>
                  <a:pt x="95" y="142"/>
                </a:lnTo>
                <a:lnTo>
                  <a:pt x="89" y="148"/>
                </a:lnTo>
                <a:lnTo>
                  <a:pt x="82" y="157"/>
                </a:lnTo>
                <a:lnTo>
                  <a:pt x="87" y="155"/>
                </a:lnTo>
                <a:lnTo>
                  <a:pt x="93" y="153"/>
                </a:lnTo>
                <a:lnTo>
                  <a:pt x="95" y="152"/>
                </a:lnTo>
                <a:lnTo>
                  <a:pt x="99" y="151"/>
                </a:lnTo>
                <a:lnTo>
                  <a:pt x="103" y="148"/>
                </a:lnTo>
                <a:lnTo>
                  <a:pt x="109" y="146"/>
                </a:lnTo>
                <a:lnTo>
                  <a:pt x="111" y="146"/>
                </a:lnTo>
                <a:lnTo>
                  <a:pt x="115" y="145"/>
                </a:lnTo>
                <a:lnTo>
                  <a:pt x="121" y="143"/>
                </a:lnTo>
                <a:lnTo>
                  <a:pt x="127" y="141"/>
                </a:lnTo>
                <a:lnTo>
                  <a:pt x="229" y="108"/>
                </a:lnTo>
                <a:lnTo>
                  <a:pt x="241" y="130"/>
                </a:lnTo>
                <a:lnTo>
                  <a:pt x="66" y="185"/>
                </a:lnTo>
                <a:lnTo>
                  <a:pt x="54" y="164"/>
                </a:lnTo>
                <a:lnTo>
                  <a:pt x="124" y="70"/>
                </a:lnTo>
                <a:lnTo>
                  <a:pt x="128" y="64"/>
                </a:lnTo>
                <a:lnTo>
                  <a:pt x="131" y="62"/>
                </a:lnTo>
                <a:lnTo>
                  <a:pt x="133" y="58"/>
                </a:lnTo>
                <a:lnTo>
                  <a:pt x="135" y="55"/>
                </a:lnTo>
                <a:lnTo>
                  <a:pt x="137" y="55"/>
                </a:lnTo>
                <a:lnTo>
                  <a:pt x="138" y="53"/>
                </a:lnTo>
                <a:lnTo>
                  <a:pt x="142" y="47"/>
                </a:lnTo>
                <a:lnTo>
                  <a:pt x="144" y="45"/>
                </a:lnTo>
                <a:lnTo>
                  <a:pt x="146" y="43"/>
                </a:lnTo>
                <a:lnTo>
                  <a:pt x="148" y="39"/>
                </a:lnTo>
                <a:lnTo>
                  <a:pt x="149" y="37"/>
                </a:lnTo>
                <a:lnTo>
                  <a:pt x="154" y="33"/>
                </a:lnTo>
                <a:lnTo>
                  <a:pt x="156" y="30"/>
                </a:lnTo>
                <a:lnTo>
                  <a:pt x="158" y="28"/>
                </a:lnTo>
                <a:lnTo>
                  <a:pt x="153" y="30"/>
                </a:lnTo>
                <a:lnTo>
                  <a:pt x="149" y="33"/>
                </a:lnTo>
                <a:lnTo>
                  <a:pt x="144" y="34"/>
                </a:lnTo>
                <a:lnTo>
                  <a:pt x="139" y="36"/>
                </a:lnTo>
                <a:lnTo>
                  <a:pt x="134" y="38"/>
                </a:lnTo>
                <a:lnTo>
                  <a:pt x="128" y="39"/>
                </a:lnTo>
                <a:lnTo>
                  <a:pt x="126" y="40"/>
                </a:lnTo>
                <a:lnTo>
                  <a:pt x="123" y="42"/>
                </a:lnTo>
                <a:lnTo>
                  <a:pt x="117" y="44"/>
                </a:lnTo>
                <a:lnTo>
                  <a:pt x="10" y="78"/>
                </a:lnTo>
                <a:lnTo>
                  <a:pt x="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3" name="Freeform 2084"/>
          <p:cNvSpPr>
            <a:spLocks noChangeAspect="1"/>
          </p:cNvSpPr>
          <p:nvPr/>
        </p:nvSpPr>
        <p:spPr bwMode="auto">
          <a:xfrm>
            <a:off x="7532688" y="2697163"/>
            <a:ext cx="100012" cy="57150"/>
          </a:xfrm>
          <a:custGeom>
            <a:avLst/>
            <a:gdLst>
              <a:gd name="T0" fmla="*/ 0 w 211"/>
              <a:gd name="T1" fmla="*/ 2147483646 h 142"/>
              <a:gd name="T2" fmla="*/ 2147483646 w 211"/>
              <a:gd name="T3" fmla="*/ 2147483646 h 142"/>
              <a:gd name="T4" fmla="*/ 2147483646 w 211"/>
              <a:gd name="T5" fmla="*/ 2147483646 h 142"/>
              <a:gd name="T6" fmla="*/ 2147483646 w 211"/>
              <a:gd name="T7" fmla="*/ 0 h 142"/>
              <a:gd name="T8" fmla="*/ 2147483646 w 211"/>
              <a:gd name="T9" fmla="*/ 2147483646 h 142"/>
              <a:gd name="T10" fmla="*/ 2147483646 w 211"/>
              <a:gd name="T11" fmla="*/ 2147483646 h 142"/>
              <a:gd name="T12" fmla="*/ 2147483646 w 211"/>
              <a:gd name="T13" fmla="*/ 2147483646 h 142"/>
              <a:gd name="T14" fmla="*/ 2147483646 w 211"/>
              <a:gd name="T15" fmla="*/ 2147483646 h 142"/>
              <a:gd name="T16" fmla="*/ 0 w 211"/>
              <a:gd name="T17" fmla="*/ 2147483646 h 142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w 211"/>
              <a:gd name="T28" fmla="*/ 0 h 142"/>
              <a:gd name="T29" fmla="*/ 211 w 211"/>
              <a:gd name="T30" fmla="*/ 142 h 142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T27" t="T28" r="T29" b="T30"/>
            <a:pathLst>
              <a:path w="211" h="142">
                <a:moveTo>
                  <a:pt x="0" y="92"/>
                </a:moveTo>
                <a:lnTo>
                  <a:pt x="159" y="62"/>
                </a:lnTo>
                <a:lnTo>
                  <a:pt x="138" y="4"/>
                </a:lnTo>
                <a:lnTo>
                  <a:pt x="159" y="0"/>
                </a:lnTo>
                <a:lnTo>
                  <a:pt x="211" y="138"/>
                </a:lnTo>
                <a:lnTo>
                  <a:pt x="190" y="142"/>
                </a:lnTo>
                <a:lnTo>
                  <a:pt x="168" y="85"/>
                </a:lnTo>
                <a:lnTo>
                  <a:pt x="9" y="116"/>
                </a:lnTo>
                <a:lnTo>
                  <a:pt x="0" y="92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4" name="Freeform 2085"/>
          <p:cNvSpPr>
            <a:spLocks noChangeAspect="1"/>
          </p:cNvSpPr>
          <p:nvPr/>
        </p:nvSpPr>
        <p:spPr bwMode="auto">
          <a:xfrm>
            <a:off x="7588250" y="3014663"/>
            <a:ext cx="87313" cy="17462"/>
          </a:xfrm>
          <a:custGeom>
            <a:avLst/>
            <a:gdLst>
              <a:gd name="T0" fmla="*/ 0 w 188"/>
              <a:gd name="T1" fmla="*/ 2147483646 h 45"/>
              <a:gd name="T2" fmla="*/ 2147483646 w 188"/>
              <a:gd name="T3" fmla="*/ 0 h 45"/>
              <a:gd name="T4" fmla="*/ 2147483646 w 188"/>
              <a:gd name="T5" fmla="*/ 2147483646 h 45"/>
              <a:gd name="T6" fmla="*/ 2147483646 w 188"/>
              <a:gd name="T7" fmla="*/ 2147483646 h 45"/>
              <a:gd name="T8" fmla="*/ 0 w 188"/>
              <a:gd name="T9" fmla="*/ 2147483646 h 45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188"/>
              <a:gd name="T16" fmla="*/ 0 h 45"/>
              <a:gd name="T17" fmla="*/ 188 w 188"/>
              <a:gd name="T18" fmla="*/ 45 h 45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188" h="45">
                <a:moveTo>
                  <a:pt x="0" y="21"/>
                </a:moveTo>
                <a:lnTo>
                  <a:pt x="181" y="0"/>
                </a:lnTo>
                <a:lnTo>
                  <a:pt x="188" y="24"/>
                </a:lnTo>
                <a:lnTo>
                  <a:pt x="7" y="45"/>
                </a:lnTo>
                <a:lnTo>
                  <a:pt x="0" y="21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5" name="Freeform 2086"/>
          <p:cNvSpPr>
            <a:spLocks noChangeAspect="1"/>
          </p:cNvSpPr>
          <p:nvPr/>
        </p:nvSpPr>
        <p:spPr bwMode="auto">
          <a:xfrm>
            <a:off x="7659688" y="3294063"/>
            <a:ext cx="87312" cy="66675"/>
          </a:xfrm>
          <a:custGeom>
            <a:avLst/>
            <a:gdLst>
              <a:gd name="T0" fmla="*/ 2147483646 w 190"/>
              <a:gd name="T1" fmla="*/ 2147483646 h 165"/>
              <a:gd name="T2" fmla="*/ 2147483646 w 190"/>
              <a:gd name="T3" fmla="*/ 2147483646 h 165"/>
              <a:gd name="T4" fmla="*/ 2147483646 w 190"/>
              <a:gd name="T5" fmla="*/ 2147483646 h 165"/>
              <a:gd name="T6" fmla="*/ 2147483646 w 190"/>
              <a:gd name="T7" fmla="*/ 2147483646 h 165"/>
              <a:gd name="T8" fmla="*/ 2147483646 w 190"/>
              <a:gd name="T9" fmla="*/ 2147483646 h 165"/>
              <a:gd name="T10" fmla="*/ 2147483646 w 190"/>
              <a:gd name="T11" fmla="*/ 2147483646 h 165"/>
              <a:gd name="T12" fmla="*/ 2147483646 w 190"/>
              <a:gd name="T13" fmla="*/ 2147483646 h 165"/>
              <a:gd name="T14" fmla="*/ 2147483646 w 190"/>
              <a:gd name="T15" fmla="*/ 2147483646 h 165"/>
              <a:gd name="T16" fmla="*/ 0 w 190"/>
              <a:gd name="T17" fmla="*/ 2147483646 h 165"/>
              <a:gd name="T18" fmla="*/ 2147483646 w 190"/>
              <a:gd name="T19" fmla="*/ 2147483646 h 165"/>
              <a:gd name="T20" fmla="*/ 2147483646 w 190"/>
              <a:gd name="T21" fmla="*/ 2147483646 h 165"/>
              <a:gd name="T22" fmla="*/ 2147483646 w 190"/>
              <a:gd name="T23" fmla="*/ 2147483646 h 165"/>
              <a:gd name="T24" fmla="*/ 2147483646 w 190"/>
              <a:gd name="T25" fmla="*/ 2147483646 h 165"/>
              <a:gd name="T26" fmla="*/ 2147483646 w 190"/>
              <a:gd name="T27" fmla="*/ 2147483646 h 165"/>
              <a:gd name="T28" fmla="*/ 2147483646 w 190"/>
              <a:gd name="T29" fmla="*/ 2147483646 h 165"/>
              <a:gd name="T30" fmla="*/ 2147483646 w 190"/>
              <a:gd name="T31" fmla="*/ 2147483646 h 165"/>
              <a:gd name="T32" fmla="*/ 2147483646 w 190"/>
              <a:gd name="T33" fmla="*/ 2147483646 h 165"/>
              <a:gd name="T34" fmla="*/ 2147483646 w 190"/>
              <a:gd name="T35" fmla="*/ 2147483646 h 165"/>
              <a:gd name="T36" fmla="*/ 2147483646 w 190"/>
              <a:gd name="T37" fmla="*/ 2147483646 h 165"/>
              <a:gd name="T38" fmla="*/ 2147483646 w 190"/>
              <a:gd name="T39" fmla="*/ 2147483646 h 165"/>
              <a:gd name="T40" fmla="*/ 2147483646 w 190"/>
              <a:gd name="T41" fmla="*/ 2147483646 h 165"/>
              <a:gd name="T42" fmla="*/ 2147483646 w 190"/>
              <a:gd name="T43" fmla="*/ 2147483646 h 165"/>
              <a:gd name="T44" fmla="*/ 2147483646 w 190"/>
              <a:gd name="T45" fmla="*/ 2147483646 h 165"/>
              <a:gd name="T46" fmla="*/ 2147483646 w 190"/>
              <a:gd name="T47" fmla="*/ 2147483646 h 165"/>
              <a:gd name="T48" fmla="*/ 2147483646 w 190"/>
              <a:gd name="T49" fmla="*/ 2147483646 h 165"/>
              <a:gd name="T50" fmla="*/ 2147483646 w 190"/>
              <a:gd name="T51" fmla="*/ 2147483646 h 165"/>
              <a:gd name="T52" fmla="*/ 2147483646 w 190"/>
              <a:gd name="T53" fmla="*/ 2147483646 h 165"/>
              <a:gd name="T54" fmla="*/ 2147483646 w 190"/>
              <a:gd name="T55" fmla="*/ 2147483646 h 165"/>
              <a:gd name="T56" fmla="*/ 2147483646 w 190"/>
              <a:gd name="T57" fmla="*/ 2147483646 h 165"/>
              <a:gd name="T58" fmla="*/ 2147483646 w 190"/>
              <a:gd name="T59" fmla="*/ 2147483646 h 165"/>
              <a:gd name="T60" fmla="*/ 2147483646 w 190"/>
              <a:gd name="T61" fmla="*/ 2147483646 h 165"/>
              <a:gd name="T62" fmla="*/ 2147483646 w 190"/>
              <a:gd name="T63" fmla="*/ 2147483646 h 165"/>
              <a:gd name="T64" fmla="*/ 2147483646 w 190"/>
              <a:gd name="T65" fmla="*/ 2147483646 h 165"/>
              <a:gd name="T66" fmla="*/ 2147483646 w 190"/>
              <a:gd name="T67" fmla="*/ 2147483646 h 165"/>
              <a:gd name="T68" fmla="*/ 2147483646 w 190"/>
              <a:gd name="T69" fmla="*/ 2147483646 h 165"/>
              <a:gd name="T70" fmla="*/ 2147483646 w 190"/>
              <a:gd name="T71" fmla="*/ 2147483646 h 165"/>
              <a:gd name="T72" fmla="*/ 2147483646 w 190"/>
              <a:gd name="T73" fmla="*/ 2147483646 h 165"/>
              <a:gd name="T74" fmla="*/ 2147483646 w 190"/>
              <a:gd name="T75" fmla="*/ 2147483646 h 165"/>
              <a:gd name="T76" fmla="*/ 2147483646 w 190"/>
              <a:gd name="T77" fmla="*/ 2147483646 h 165"/>
              <a:gd name="T78" fmla="*/ 2147483646 w 190"/>
              <a:gd name="T79" fmla="*/ 2147483646 h 165"/>
              <a:gd name="T80" fmla="*/ 2147483646 w 190"/>
              <a:gd name="T81" fmla="*/ 2147483646 h 165"/>
              <a:gd name="T82" fmla="*/ 2147483646 w 190"/>
              <a:gd name="T83" fmla="*/ 2147483646 h 165"/>
              <a:gd name="T84" fmla="*/ 2147483646 w 190"/>
              <a:gd name="T85" fmla="*/ 2147483646 h 165"/>
              <a:gd name="T86" fmla="*/ 2147483646 w 190"/>
              <a:gd name="T87" fmla="*/ 2147483646 h 165"/>
              <a:gd name="T88" fmla="*/ 2147483646 w 190"/>
              <a:gd name="T89" fmla="*/ 2147483646 h 165"/>
              <a:gd name="T90" fmla="*/ 2147483646 w 190"/>
              <a:gd name="T91" fmla="*/ 2147483646 h 165"/>
              <a:gd name="T92" fmla="*/ 2147483646 w 190"/>
              <a:gd name="T93" fmla="*/ 2147483646 h 165"/>
              <a:gd name="T94" fmla="*/ 2147483646 w 190"/>
              <a:gd name="T95" fmla="*/ 2147483646 h 165"/>
              <a:gd name="T96" fmla="*/ 2147483646 w 190"/>
              <a:gd name="T97" fmla="*/ 2147483646 h 165"/>
              <a:gd name="T98" fmla="*/ 2147483646 w 190"/>
              <a:gd name="T99" fmla="*/ 2147483646 h 165"/>
              <a:gd name="T100" fmla="*/ 2147483646 w 190"/>
              <a:gd name="T101" fmla="*/ 2147483646 h 165"/>
              <a:gd name="T102" fmla="*/ 2147483646 w 190"/>
              <a:gd name="T103" fmla="*/ 2147483646 h 165"/>
              <a:gd name="T104" fmla="*/ 2147483646 w 190"/>
              <a:gd name="T105" fmla="*/ 2147483646 h 165"/>
              <a:gd name="T106" fmla="*/ 2147483646 w 190"/>
              <a:gd name="T107" fmla="*/ 2147483646 h 165"/>
              <a:gd name="T108" fmla="*/ 2147483646 w 190"/>
              <a:gd name="T109" fmla="*/ 2147483646 h 165"/>
              <a:gd name="T110" fmla="*/ 2147483646 w 190"/>
              <a:gd name="T111" fmla="*/ 2147483646 h 165"/>
              <a:gd name="T112" fmla="*/ 2147483646 w 190"/>
              <a:gd name="T113" fmla="*/ 2147483646 h 165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w 190"/>
              <a:gd name="T172" fmla="*/ 0 h 165"/>
              <a:gd name="T173" fmla="*/ 190 w 190"/>
              <a:gd name="T174" fmla="*/ 165 h 165"/>
            </a:gdLst>
            <a:ahLst/>
            <a:cxnLst>
              <a:cxn ang="T114">
                <a:pos x="T0" y="T1"/>
              </a:cxn>
              <a:cxn ang="T115">
                <a:pos x="T2" y="T3"/>
              </a:cxn>
              <a:cxn ang="T116">
                <a:pos x="T4" y="T5"/>
              </a:cxn>
              <a:cxn ang="T117">
                <a:pos x="T6" y="T7"/>
              </a:cxn>
              <a:cxn ang="T118">
                <a:pos x="T8" y="T9"/>
              </a:cxn>
              <a:cxn ang="T119">
                <a:pos x="T10" y="T11"/>
              </a:cxn>
              <a:cxn ang="T120">
                <a:pos x="T12" y="T13"/>
              </a:cxn>
              <a:cxn ang="T121">
                <a:pos x="T14" y="T15"/>
              </a:cxn>
              <a:cxn ang="T122">
                <a:pos x="T16" y="T17"/>
              </a:cxn>
              <a:cxn ang="T123">
                <a:pos x="T18" y="T19"/>
              </a:cxn>
              <a:cxn ang="T124">
                <a:pos x="T20" y="T21"/>
              </a:cxn>
              <a:cxn ang="T125">
                <a:pos x="T22" y="T23"/>
              </a:cxn>
              <a:cxn ang="T126">
                <a:pos x="T24" y="T25"/>
              </a:cxn>
              <a:cxn ang="T127">
                <a:pos x="T26" y="T27"/>
              </a:cxn>
              <a:cxn ang="T128">
                <a:pos x="T28" y="T29"/>
              </a:cxn>
              <a:cxn ang="T129">
                <a:pos x="T30" y="T31"/>
              </a:cxn>
              <a:cxn ang="T130">
                <a:pos x="T32" y="T33"/>
              </a:cxn>
              <a:cxn ang="T131">
                <a:pos x="T34" y="T35"/>
              </a:cxn>
              <a:cxn ang="T132">
                <a:pos x="T36" y="T37"/>
              </a:cxn>
              <a:cxn ang="T133">
                <a:pos x="T38" y="T39"/>
              </a:cxn>
              <a:cxn ang="T134">
                <a:pos x="T40" y="T41"/>
              </a:cxn>
              <a:cxn ang="T135">
                <a:pos x="T42" y="T43"/>
              </a:cxn>
              <a:cxn ang="T136">
                <a:pos x="T44" y="T45"/>
              </a:cxn>
              <a:cxn ang="T137">
                <a:pos x="T46" y="T47"/>
              </a:cxn>
              <a:cxn ang="T138">
                <a:pos x="T48" y="T49"/>
              </a:cxn>
              <a:cxn ang="T139">
                <a:pos x="T50" y="T51"/>
              </a:cxn>
              <a:cxn ang="T140">
                <a:pos x="T52" y="T53"/>
              </a:cxn>
              <a:cxn ang="T141">
                <a:pos x="T54" y="T55"/>
              </a:cxn>
              <a:cxn ang="T142">
                <a:pos x="T56" y="T57"/>
              </a:cxn>
              <a:cxn ang="T143">
                <a:pos x="T58" y="T59"/>
              </a:cxn>
              <a:cxn ang="T144">
                <a:pos x="T60" y="T61"/>
              </a:cxn>
              <a:cxn ang="T145">
                <a:pos x="T62" y="T63"/>
              </a:cxn>
              <a:cxn ang="T146">
                <a:pos x="T64" y="T65"/>
              </a:cxn>
              <a:cxn ang="T147">
                <a:pos x="T66" y="T67"/>
              </a:cxn>
              <a:cxn ang="T148">
                <a:pos x="T68" y="T69"/>
              </a:cxn>
              <a:cxn ang="T149">
                <a:pos x="T70" y="T71"/>
              </a:cxn>
              <a:cxn ang="T150">
                <a:pos x="T72" y="T73"/>
              </a:cxn>
              <a:cxn ang="T151">
                <a:pos x="T74" y="T75"/>
              </a:cxn>
              <a:cxn ang="T152">
                <a:pos x="T76" y="T77"/>
              </a:cxn>
              <a:cxn ang="T153">
                <a:pos x="T78" y="T79"/>
              </a:cxn>
              <a:cxn ang="T154">
                <a:pos x="T80" y="T81"/>
              </a:cxn>
              <a:cxn ang="T155">
                <a:pos x="T82" y="T83"/>
              </a:cxn>
              <a:cxn ang="T156">
                <a:pos x="T84" y="T85"/>
              </a:cxn>
              <a:cxn ang="T157">
                <a:pos x="T86" y="T87"/>
              </a:cxn>
              <a:cxn ang="T158">
                <a:pos x="T88" y="T89"/>
              </a:cxn>
              <a:cxn ang="T159">
                <a:pos x="T90" y="T91"/>
              </a:cxn>
              <a:cxn ang="T160">
                <a:pos x="T92" y="T93"/>
              </a:cxn>
              <a:cxn ang="T161">
                <a:pos x="T94" y="T95"/>
              </a:cxn>
              <a:cxn ang="T162">
                <a:pos x="T96" y="T97"/>
              </a:cxn>
              <a:cxn ang="T163">
                <a:pos x="T98" y="T99"/>
              </a:cxn>
              <a:cxn ang="T164">
                <a:pos x="T100" y="T101"/>
              </a:cxn>
              <a:cxn ang="T165">
                <a:pos x="T102" y="T103"/>
              </a:cxn>
              <a:cxn ang="T166">
                <a:pos x="T104" y="T105"/>
              </a:cxn>
              <a:cxn ang="T167">
                <a:pos x="T106" y="T107"/>
              </a:cxn>
              <a:cxn ang="T168">
                <a:pos x="T108" y="T109"/>
              </a:cxn>
              <a:cxn ang="T169">
                <a:pos x="T110" y="T111"/>
              </a:cxn>
              <a:cxn ang="T170">
                <a:pos x="T112" y="T113"/>
              </a:cxn>
            </a:cxnLst>
            <a:rect l="T171" t="T172" r="T173" b="T174"/>
            <a:pathLst>
              <a:path w="190" h="165">
                <a:moveTo>
                  <a:pt x="82" y="139"/>
                </a:moveTo>
                <a:lnTo>
                  <a:pt x="85" y="165"/>
                </a:lnTo>
                <a:lnTo>
                  <a:pt x="81" y="164"/>
                </a:lnTo>
                <a:lnTo>
                  <a:pt x="78" y="164"/>
                </a:lnTo>
                <a:lnTo>
                  <a:pt x="76" y="164"/>
                </a:lnTo>
                <a:lnTo>
                  <a:pt x="75" y="164"/>
                </a:lnTo>
                <a:lnTo>
                  <a:pt x="73" y="163"/>
                </a:lnTo>
                <a:lnTo>
                  <a:pt x="69" y="163"/>
                </a:lnTo>
                <a:lnTo>
                  <a:pt x="68" y="162"/>
                </a:lnTo>
                <a:lnTo>
                  <a:pt x="66" y="162"/>
                </a:lnTo>
                <a:lnTo>
                  <a:pt x="62" y="160"/>
                </a:lnTo>
                <a:lnTo>
                  <a:pt x="61" y="160"/>
                </a:lnTo>
                <a:lnTo>
                  <a:pt x="59" y="160"/>
                </a:lnTo>
                <a:lnTo>
                  <a:pt x="55" y="158"/>
                </a:lnTo>
                <a:lnTo>
                  <a:pt x="52" y="157"/>
                </a:lnTo>
                <a:lnTo>
                  <a:pt x="49" y="156"/>
                </a:lnTo>
                <a:lnTo>
                  <a:pt x="46" y="154"/>
                </a:lnTo>
                <a:lnTo>
                  <a:pt x="44" y="154"/>
                </a:lnTo>
                <a:lnTo>
                  <a:pt x="44" y="153"/>
                </a:lnTo>
                <a:lnTo>
                  <a:pt x="40" y="150"/>
                </a:lnTo>
                <a:lnTo>
                  <a:pt x="36" y="149"/>
                </a:lnTo>
                <a:lnTo>
                  <a:pt x="35" y="148"/>
                </a:lnTo>
                <a:lnTo>
                  <a:pt x="34" y="147"/>
                </a:lnTo>
                <a:lnTo>
                  <a:pt x="32" y="146"/>
                </a:lnTo>
                <a:lnTo>
                  <a:pt x="31" y="145"/>
                </a:lnTo>
                <a:lnTo>
                  <a:pt x="30" y="144"/>
                </a:lnTo>
                <a:lnTo>
                  <a:pt x="29" y="144"/>
                </a:lnTo>
                <a:lnTo>
                  <a:pt x="26" y="140"/>
                </a:lnTo>
                <a:lnTo>
                  <a:pt x="25" y="140"/>
                </a:lnTo>
                <a:lnTo>
                  <a:pt x="24" y="138"/>
                </a:lnTo>
                <a:lnTo>
                  <a:pt x="22" y="136"/>
                </a:lnTo>
                <a:lnTo>
                  <a:pt x="21" y="135"/>
                </a:lnTo>
                <a:lnTo>
                  <a:pt x="20" y="133"/>
                </a:lnTo>
                <a:lnTo>
                  <a:pt x="17" y="130"/>
                </a:lnTo>
                <a:lnTo>
                  <a:pt x="14" y="128"/>
                </a:lnTo>
                <a:lnTo>
                  <a:pt x="14" y="126"/>
                </a:lnTo>
                <a:lnTo>
                  <a:pt x="13" y="125"/>
                </a:lnTo>
                <a:lnTo>
                  <a:pt x="12" y="123"/>
                </a:lnTo>
                <a:lnTo>
                  <a:pt x="12" y="120"/>
                </a:lnTo>
                <a:lnTo>
                  <a:pt x="10" y="119"/>
                </a:lnTo>
                <a:lnTo>
                  <a:pt x="9" y="116"/>
                </a:lnTo>
                <a:lnTo>
                  <a:pt x="7" y="114"/>
                </a:lnTo>
                <a:lnTo>
                  <a:pt x="7" y="111"/>
                </a:lnTo>
                <a:lnTo>
                  <a:pt x="6" y="110"/>
                </a:lnTo>
                <a:lnTo>
                  <a:pt x="5" y="107"/>
                </a:lnTo>
                <a:lnTo>
                  <a:pt x="4" y="104"/>
                </a:lnTo>
                <a:lnTo>
                  <a:pt x="3" y="100"/>
                </a:lnTo>
                <a:lnTo>
                  <a:pt x="3" y="99"/>
                </a:lnTo>
                <a:lnTo>
                  <a:pt x="3" y="98"/>
                </a:lnTo>
                <a:lnTo>
                  <a:pt x="2" y="96"/>
                </a:lnTo>
                <a:lnTo>
                  <a:pt x="2" y="95"/>
                </a:lnTo>
                <a:lnTo>
                  <a:pt x="1" y="93"/>
                </a:lnTo>
                <a:lnTo>
                  <a:pt x="1" y="88"/>
                </a:lnTo>
                <a:lnTo>
                  <a:pt x="1" y="87"/>
                </a:lnTo>
                <a:lnTo>
                  <a:pt x="1" y="86"/>
                </a:lnTo>
                <a:lnTo>
                  <a:pt x="0" y="85"/>
                </a:lnTo>
                <a:lnTo>
                  <a:pt x="0" y="82"/>
                </a:lnTo>
                <a:lnTo>
                  <a:pt x="0" y="80"/>
                </a:lnTo>
                <a:lnTo>
                  <a:pt x="0" y="77"/>
                </a:lnTo>
                <a:lnTo>
                  <a:pt x="0" y="75"/>
                </a:lnTo>
                <a:lnTo>
                  <a:pt x="0" y="72"/>
                </a:lnTo>
                <a:lnTo>
                  <a:pt x="0" y="71"/>
                </a:lnTo>
                <a:lnTo>
                  <a:pt x="0" y="69"/>
                </a:lnTo>
                <a:lnTo>
                  <a:pt x="1" y="66"/>
                </a:lnTo>
                <a:lnTo>
                  <a:pt x="1" y="64"/>
                </a:lnTo>
                <a:lnTo>
                  <a:pt x="1" y="62"/>
                </a:lnTo>
                <a:lnTo>
                  <a:pt x="2" y="60"/>
                </a:lnTo>
                <a:lnTo>
                  <a:pt x="2" y="59"/>
                </a:lnTo>
                <a:lnTo>
                  <a:pt x="3" y="56"/>
                </a:lnTo>
                <a:lnTo>
                  <a:pt x="3" y="54"/>
                </a:lnTo>
                <a:lnTo>
                  <a:pt x="4" y="52"/>
                </a:lnTo>
                <a:lnTo>
                  <a:pt x="4" y="50"/>
                </a:lnTo>
                <a:lnTo>
                  <a:pt x="5" y="49"/>
                </a:lnTo>
                <a:lnTo>
                  <a:pt x="7" y="46"/>
                </a:lnTo>
                <a:lnTo>
                  <a:pt x="7" y="44"/>
                </a:lnTo>
                <a:lnTo>
                  <a:pt x="8" y="41"/>
                </a:lnTo>
                <a:lnTo>
                  <a:pt x="9" y="40"/>
                </a:lnTo>
                <a:lnTo>
                  <a:pt x="10" y="39"/>
                </a:lnTo>
                <a:lnTo>
                  <a:pt x="12" y="36"/>
                </a:lnTo>
                <a:lnTo>
                  <a:pt x="13" y="35"/>
                </a:lnTo>
                <a:lnTo>
                  <a:pt x="13" y="34"/>
                </a:lnTo>
                <a:lnTo>
                  <a:pt x="15" y="32"/>
                </a:lnTo>
                <a:lnTo>
                  <a:pt x="16" y="30"/>
                </a:lnTo>
                <a:lnTo>
                  <a:pt x="19" y="28"/>
                </a:lnTo>
                <a:lnTo>
                  <a:pt x="21" y="27"/>
                </a:lnTo>
                <a:lnTo>
                  <a:pt x="22" y="26"/>
                </a:lnTo>
                <a:lnTo>
                  <a:pt x="23" y="25"/>
                </a:lnTo>
                <a:lnTo>
                  <a:pt x="25" y="22"/>
                </a:lnTo>
                <a:lnTo>
                  <a:pt x="27" y="21"/>
                </a:lnTo>
                <a:lnTo>
                  <a:pt x="28" y="20"/>
                </a:lnTo>
                <a:lnTo>
                  <a:pt x="29" y="20"/>
                </a:lnTo>
                <a:lnTo>
                  <a:pt x="31" y="19"/>
                </a:lnTo>
                <a:lnTo>
                  <a:pt x="32" y="17"/>
                </a:lnTo>
                <a:lnTo>
                  <a:pt x="34" y="17"/>
                </a:lnTo>
                <a:lnTo>
                  <a:pt x="35" y="16"/>
                </a:lnTo>
                <a:lnTo>
                  <a:pt x="38" y="15"/>
                </a:lnTo>
                <a:lnTo>
                  <a:pt x="42" y="12"/>
                </a:lnTo>
                <a:lnTo>
                  <a:pt x="43" y="12"/>
                </a:lnTo>
                <a:lnTo>
                  <a:pt x="45" y="11"/>
                </a:lnTo>
                <a:lnTo>
                  <a:pt x="49" y="9"/>
                </a:lnTo>
                <a:lnTo>
                  <a:pt x="53" y="8"/>
                </a:lnTo>
                <a:lnTo>
                  <a:pt x="56" y="7"/>
                </a:lnTo>
                <a:lnTo>
                  <a:pt x="61" y="6"/>
                </a:lnTo>
                <a:lnTo>
                  <a:pt x="64" y="5"/>
                </a:lnTo>
                <a:lnTo>
                  <a:pt x="66" y="5"/>
                </a:lnTo>
                <a:lnTo>
                  <a:pt x="69" y="3"/>
                </a:lnTo>
                <a:lnTo>
                  <a:pt x="70" y="3"/>
                </a:lnTo>
                <a:lnTo>
                  <a:pt x="72" y="3"/>
                </a:lnTo>
                <a:lnTo>
                  <a:pt x="74" y="2"/>
                </a:lnTo>
                <a:lnTo>
                  <a:pt x="78" y="2"/>
                </a:lnTo>
                <a:lnTo>
                  <a:pt x="81" y="1"/>
                </a:lnTo>
                <a:lnTo>
                  <a:pt x="82" y="1"/>
                </a:lnTo>
                <a:lnTo>
                  <a:pt x="83" y="1"/>
                </a:lnTo>
                <a:lnTo>
                  <a:pt x="86" y="1"/>
                </a:lnTo>
                <a:lnTo>
                  <a:pt x="89" y="1"/>
                </a:lnTo>
                <a:lnTo>
                  <a:pt x="91" y="1"/>
                </a:lnTo>
                <a:lnTo>
                  <a:pt x="92" y="0"/>
                </a:lnTo>
                <a:lnTo>
                  <a:pt x="94" y="1"/>
                </a:lnTo>
                <a:lnTo>
                  <a:pt x="96" y="2"/>
                </a:lnTo>
                <a:lnTo>
                  <a:pt x="100" y="1"/>
                </a:lnTo>
                <a:lnTo>
                  <a:pt x="102" y="1"/>
                </a:lnTo>
                <a:lnTo>
                  <a:pt x="105" y="1"/>
                </a:lnTo>
                <a:lnTo>
                  <a:pt x="106" y="1"/>
                </a:lnTo>
                <a:lnTo>
                  <a:pt x="107" y="2"/>
                </a:lnTo>
                <a:lnTo>
                  <a:pt x="110" y="2"/>
                </a:lnTo>
                <a:lnTo>
                  <a:pt x="113" y="2"/>
                </a:lnTo>
                <a:lnTo>
                  <a:pt x="115" y="3"/>
                </a:lnTo>
                <a:lnTo>
                  <a:pt x="116" y="3"/>
                </a:lnTo>
                <a:lnTo>
                  <a:pt x="118" y="3"/>
                </a:lnTo>
                <a:lnTo>
                  <a:pt x="121" y="5"/>
                </a:lnTo>
                <a:lnTo>
                  <a:pt x="123" y="6"/>
                </a:lnTo>
                <a:lnTo>
                  <a:pt x="125" y="6"/>
                </a:lnTo>
                <a:lnTo>
                  <a:pt x="126" y="7"/>
                </a:lnTo>
                <a:lnTo>
                  <a:pt x="128" y="7"/>
                </a:lnTo>
                <a:lnTo>
                  <a:pt x="130" y="8"/>
                </a:lnTo>
                <a:lnTo>
                  <a:pt x="132" y="9"/>
                </a:lnTo>
                <a:lnTo>
                  <a:pt x="135" y="10"/>
                </a:lnTo>
                <a:lnTo>
                  <a:pt x="137" y="10"/>
                </a:lnTo>
                <a:lnTo>
                  <a:pt x="139" y="11"/>
                </a:lnTo>
                <a:lnTo>
                  <a:pt x="140" y="12"/>
                </a:lnTo>
                <a:lnTo>
                  <a:pt x="143" y="13"/>
                </a:lnTo>
                <a:lnTo>
                  <a:pt x="145" y="16"/>
                </a:lnTo>
                <a:lnTo>
                  <a:pt x="147" y="16"/>
                </a:lnTo>
                <a:lnTo>
                  <a:pt x="148" y="17"/>
                </a:lnTo>
                <a:lnTo>
                  <a:pt x="150" y="18"/>
                </a:lnTo>
                <a:lnTo>
                  <a:pt x="155" y="21"/>
                </a:lnTo>
                <a:lnTo>
                  <a:pt x="157" y="22"/>
                </a:lnTo>
                <a:lnTo>
                  <a:pt x="158" y="22"/>
                </a:lnTo>
                <a:lnTo>
                  <a:pt x="160" y="25"/>
                </a:lnTo>
                <a:lnTo>
                  <a:pt x="162" y="27"/>
                </a:lnTo>
                <a:lnTo>
                  <a:pt x="163" y="28"/>
                </a:lnTo>
                <a:lnTo>
                  <a:pt x="165" y="30"/>
                </a:lnTo>
                <a:lnTo>
                  <a:pt x="166" y="31"/>
                </a:lnTo>
                <a:lnTo>
                  <a:pt x="168" y="34"/>
                </a:lnTo>
                <a:lnTo>
                  <a:pt x="169" y="35"/>
                </a:lnTo>
                <a:lnTo>
                  <a:pt x="170" y="37"/>
                </a:lnTo>
                <a:lnTo>
                  <a:pt x="172" y="38"/>
                </a:lnTo>
                <a:lnTo>
                  <a:pt x="173" y="40"/>
                </a:lnTo>
                <a:lnTo>
                  <a:pt x="174" y="42"/>
                </a:lnTo>
                <a:lnTo>
                  <a:pt x="175" y="45"/>
                </a:lnTo>
                <a:lnTo>
                  <a:pt x="177" y="46"/>
                </a:lnTo>
                <a:lnTo>
                  <a:pt x="178" y="48"/>
                </a:lnTo>
                <a:lnTo>
                  <a:pt x="179" y="50"/>
                </a:lnTo>
                <a:lnTo>
                  <a:pt x="180" y="52"/>
                </a:lnTo>
                <a:lnTo>
                  <a:pt x="182" y="57"/>
                </a:lnTo>
                <a:lnTo>
                  <a:pt x="183" y="59"/>
                </a:lnTo>
                <a:lnTo>
                  <a:pt x="184" y="61"/>
                </a:lnTo>
                <a:lnTo>
                  <a:pt x="184" y="62"/>
                </a:lnTo>
                <a:lnTo>
                  <a:pt x="185" y="64"/>
                </a:lnTo>
                <a:lnTo>
                  <a:pt x="185" y="66"/>
                </a:lnTo>
                <a:lnTo>
                  <a:pt x="186" y="68"/>
                </a:lnTo>
                <a:lnTo>
                  <a:pt x="187" y="71"/>
                </a:lnTo>
                <a:lnTo>
                  <a:pt x="188" y="74"/>
                </a:lnTo>
                <a:lnTo>
                  <a:pt x="188" y="76"/>
                </a:lnTo>
                <a:lnTo>
                  <a:pt x="189" y="78"/>
                </a:lnTo>
                <a:lnTo>
                  <a:pt x="189" y="81"/>
                </a:lnTo>
                <a:lnTo>
                  <a:pt x="189" y="82"/>
                </a:lnTo>
                <a:lnTo>
                  <a:pt x="189" y="85"/>
                </a:lnTo>
                <a:lnTo>
                  <a:pt x="190" y="88"/>
                </a:lnTo>
                <a:lnTo>
                  <a:pt x="190" y="89"/>
                </a:lnTo>
                <a:lnTo>
                  <a:pt x="190" y="91"/>
                </a:lnTo>
                <a:lnTo>
                  <a:pt x="190" y="93"/>
                </a:lnTo>
                <a:lnTo>
                  <a:pt x="189" y="95"/>
                </a:lnTo>
                <a:lnTo>
                  <a:pt x="190" y="98"/>
                </a:lnTo>
                <a:lnTo>
                  <a:pt x="190" y="99"/>
                </a:lnTo>
                <a:lnTo>
                  <a:pt x="190" y="101"/>
                </a:lnTo>
                <a:lnTo>
                  <a:pt x="189" y="104"/>
                </a:lnTo>
                <a:lnTo>
                  <a:pt x="189" y="106"/>
                </a:lnTo>
                <a:lnTo>
                  <a:pt x="189" y="107"/>
                </a:lnTo>
                <a:lnTo>
                  <a:pt x="188" y="109"/>
                </a:lnTo>
                <a:lnTo>
                  <a:pt x="188" y="111"/>
                </a:lnTo>
                <a:lnTo>
                  <a:pt x="188" y="113"/>
                </a:lnTo>
                <a:lnTo>
                  <a:pt x="187" y="116"/>
                </a:lnTo>
                <a:lnTo>
                  <a:pt x="186" y="117"/>
                </a:lnTo>
                <a:lnTo>
                  <a:pt x="187" y="119"/>
                </a:lnTo>
                <a:lnTo>
                  <a:pt x="185" y="121"/>
                </a:lnTo>
                <a:lnTo>
                  <a:pt x="184" y="123"/>
                </a:lnTo>
                <a:lnTo>
                  <a:pt x="183" y="125"/>
                </a:lnTo>
                <a:lnTo>
                  <a:pt x="182" y="127"/>
                </a:lnTo>
                <a:lnTo>
                  <a:pt x="181" y="129"/>
                </a:lnTo>
                <a:lnTo>
                  <a:pt x="180" y="130"/>
                </a:lnTo>
                <a:lnTo>
                  <a:pt x="179" y="131"/>
                </a:lnTo>
                <a:lnTo>
                  <a:pt x="177" y="135"/>
                </a:lnTo>
                <a:lnTo>
                  <a:pt x="177" y="136"/>
                </a:lnTo>
                <a:lnTo>
                  <a:pt x="175" y="137"/>
                </a:lnTo>
                <a:lnTo>
                  <a:pt x="173" y="139"/>
                </a:lnTo>
                <a:lnTo>
                  <a:pt x="171" y="140"/>
                </a:lnTo>
                <a:lnTo>
                  <a:pt x="170" y="142"/>
                </a:lnTo>
                <a:lnTo>
                  <a:pt x="169" y="142"/>
                </a:lnTo>
                <a:lnTo>
                  <a:pt x="167" y="145"/>
                </a:lnTo>
                <a:lnTo>
                  <a:pt x="164" y="147"/>
                </a:lnTo>
                <a:lnTo>
                  <a:pt x="163" y="147"/>
                </a:lnTo>
                <a:lnTo>
                  <a:pt x="161" y="148"/>
                </a:lnTo>
                <a:lnTo>
                  <a:pt x="160" y="150"/>
                </a:lnTo>
                <a:lnTo>
                  <a:pt x="157" y="152"/>
                </a:lnTo>
                <a:lnTo>
                  <a:pt x="157" y="153"/>
                </a:lnTo>
                <a:lnTo>
                  <a:pt x="153" y="153"/>
                </a:lnTo>
                <a:lnTo>
                  <a:pt x="149" y="154"/>
                </a:lnTo>
                <a:lnTo>
                  <a:pt x="143" y="131"/>
                </a:lnTo>
                <a:lnTo>
                  <a:pt x="145" y="130"/>
                </a:lnTo>
                <a:lnTo>
                  <a:pt x="147" y="129"/>
                </a:lnTo>
                <a:lnTo>
                  <a:pt x="149" y="128"/>
                </a:lnTo>
                <a:lnTo>
                  <a:pt x="151" y="127"/>
                </a:lnTo>
                <a:lnTo>
                  <a:pt x="152" y="126"/>
                </a:lnTo>
                <a:lnTo>
                  <a:pt x="154" y="125"/>
                </a:lnTo>
                <a:lnTo>
                  <a:pt x="155" y="123"/>
                </a:lnTo>
                <a:lnTo>
                  <a:pt x="158" y="121"/>
                </a:lnTo>
                <a:lnTo>
                  <a:pt x="159" y="121"/>
                </a:lnTo>
                <a:lnTo>
                  <a:pt x="161" y="119"/>
                </a:lnTo>
                <a:lnTo>
                  <a:pt x="162" y="117"/>
                </a:lnTo>
                <a:lnTo>
                  <a:pt x="163" y="116"/>
                </a:lnTo>
                <a:lnTo>
                  <a:pt x="164" y="114"/>
                </a:lnTo>
                <a:lnTo>
                  <a:pt x="165" y="113"/>
                </a:lnTo>
                <a:lnTo>
                  <a:pt x="166" y="110"/>
                </a:lnTo>
                <a:lnTo>
                  <a:pt x="167" y="109"/>
                </a:lnTo>
                <a:lnTo>
                  <a:pt x="167" y="107"/>
                </a:lnTo>
                <a:lnTo>
                  <a:pt x="167" y="106"/>
                </a:lnTo>
                <a:lnTo>
                  <a:pt x="168" y="104"/>
                </a:lnTo>
                <a:lnTo>
                  <a:pt x="170" y="101"/>
                </a:lnTo>
                <a:lnTo>
                  <a:pt x="169" y="100"/>
                </a:lnTo>
                <a:lnTo>
                  <a:pt x="170" y="98"/>
                </a:lnTo>
                <a:lnTo>
                  <a:pt x="170" y="97"/>
                </a:lnTo>
                <a:lnTo>
                  <a:pt x="170" y="96"/>
                </a:lnTo>
                <a:lnTo>
                  <a:pt x="170" y="94"/>
                </a:lnTo>
                <a:lnTo>
                  <a:pt x="170" y="91"/>
                </a:lnTo>
                <a:lnTo>
                  <a:pt x="170" y="88"/>
                </a:lnTo>
                <a:lnTo>
                  <a:pt x="170" y="86"/>
                </a:lnTo>
                <a:lnTo>
                  <a:pt x="169" y="84"/>
                </a:lnTo>
                <a:lnTo>
                  <a:pt x="169" y="82"/>
                </a:lnTo>
                <a:lnTo>
                  <a:pt x="168" y="79"/>
                </a:lnTo>
                <a:lnTo>
                  <a:pt x="168" y="78"/>
                </a:lnTo>
                <a:lnTo>
                  <a:pt x="167" y="77"/>
                </a:lnTo>
                <a:lnTo>
                  <a:pt x="167" y="74"/>
                </a:lnTo>
                <a:lnTo>
                  <a:pt x="166" y="71"/>
                </a:lnTo>
                <a:lnTo>
                  <a:pt x="166" y="69"/>
                </a:lnTo>
                <a:lnTo>
                  <a:pt x="165" y="67"/>
                </a:lnTo>
                <a:lnTo>
                  <a:pt x="164" y="66"/>
                </a:lnTo>
                <a:lnTo>
                  <a:pt x="163" y="64"/>
                </a:lnTo>
                <a:lnTo>
                  <a:pt x="162" y="62"/>
                </a:lnTo>
                <a:lnTo>
                  <a:pt x="160" y="58"/>
                </a:lnTo>
                <a:lnTo>
                  <a:pt x="159" y="57"/>
                </a:lnTo>
                <a:lnTo>
                  <a:pt x="158" y="56"/>
                </a:lnTo>
                <a:lnTo>
                  <a:pt x="157" y="54"/>
                </a:lnTo>
                <a:lnTo>
                  <a:pt x="155" y="52"/>
                </a:lnTo>
                <a:lnTo>
                  <a:pt x="154" y="50"/>
                </a:lnTo>
                <a:lnTo>
                  <a:pt x="153" y="49"/>
                </a:lnTo>
                <a:lnTo>
                  <a:pt x="151" y="48"/>
                </a:lnTo>
                <a:lnTo>
                  <a:pt x="150" y="47"/>
                </a:lnTo>
                <a:lnTo>
                  <a:pt x="149" y="45"/>
                </a:lnTo>
                <a:lnTo>
                  <a:pt x="147" y="44"/>
                </a:lnTo>
                <a:lnTo>
                  <a:pt x="146" y="42"/>
                </a:lnTo>
                <a:lnTo>
                  <a:pt x="144" y="41"/>
                </a:lnTo>
                <a:lnTo>
                  <a:pt x="143" y="40"/>
                </a:lnTo>
                <a:lnTo>
                  <a:pt x="141" y="39"/>
                </a:lnTo>
                <a:lnTo>
                  <a:pt x="140" y="38"/>
                </a:lnTo>
                <a:lnTo>
                  <a:pt x="138" y="37"/>
                </a:lnTo>
                <a:lnTo>
                  <a:pt x="135" y="36"/>
                </a:lnTo>
                <a:lnTo>
                  <a:pt x="133" y="35"/>
                </a:lnTo>
                <a:lnTo>
                  <a:pt x="130" y="34"/>
                </a:lnTo>
                <a:lnTo>
                  <a:pt x="129" y="32"/>
                </a:lnTo>
                <a:lnTo>
                  <a:pt x="128" y="32"/>
                </a:lnTo>
                <a:lnTo>
                  <a:pt x="126" y="31"/>
                </a:lnTo>
                <a:lnTo>
                  <a:pt x="121" y="30"/>
                </a:lnTo>
                <a:lnTo>
                  <a:pt x="119" y="29"/>
                </a:lnTo>
                <a:lnTo>
                  <a:pt x="114" y="28"/>
                </a:lnTo>
                <a:lnTo>
                  <a:pt x="113" y="28"/>
                </a:lnTo>
                <a:lnTo>
                  <a:pt x="110" y="28"/>
                </a:lnTo>
                <a:lnTo>
                  <a:pt x="109" y="27"/>
                </a:lnTo>
                <a:lnTo>
                  <a:pt x="108" y="27"/>
                </a:lnTo>
                <a:lnTo>
                  <a:pt x="107" y="27"/>
                </a:lnTo>
                <a:lnTo>
                  <a:pt x="104" y="27"/>
                </a:lnTo>
                <a:lnTo>
                  <a:pt x="102" y="27"/>
                </a:lnTo>
                <a:lnTo>
                  <a:pt x="100" y="27"/>
                </a:lnTo>
                <a:lnTo>
                  <a:pt x="95" y="25"/>
                </a:lnTo>
                <a:lnTo>
                  <a:pt x="94" y="26"/>
                </a:lnTo>
                <a:lnTo>
                  <a:pt x="93" y="26"/>
                </a:lnTo>
                <a:lnTo>
                  <a:pt x="92" y="26"/>
                </a:lnTo>
                <a:lnTo>
                  <a:pt x="89" y="27"/>
                </a:lnTo>
                <a:lnTo>
                  <a:pt x="86" y="27"/>
                </a:lnTo>
                <a:lnTo>
                  <a:pt x="84" y="26"/>
                </a:lnTo>
                <a:lnTo>
                  <a:pt x="82" y="27"/>
                </a:lnTo>
                <a:lnTo>
                  <a:pt x="81" y="27"/>
                </a:lnTo>
                <a:lnTo>
                  <a:pt x="80" y="27"/>
                </a:lnTo>
                <a:lnTo>
                  <a:pt x="76" y="28"/>
                </a:lnTo>
                <a:lnTo>
                  <a:pt x="74" y="28"/>
                </a:lnTo>
                <a:lnTo>
                  <a:pt x="72" y="28"/>
                </a:lnTo>
                <a:lnTo>
                  <a:pt x="68" y="30"/>
                </a:lnTo>
                <a:lnTo>
                  <a:pt x="67" y="30"/>
                </a:lnTo>
                <a:lnTo>
                  <a:pt x="66" y="30"/>
                </a:lnTo>
                <a:lnTo>
                  <a:pt x="64" y="31"/>
                </a:lnTo>
                <a:lnTo>
                  <a:pt x="61" y="32"/>
                </a:lnTo>
                <a:lnTo>
                  <a:pt x="59" y="32"/>
                </a:lnTo>
                <a:lnTo>
                  <a:pt x="58" y="34"/>
                </a:lnTo>
                <a:lnTo>
                  <a:pt x="54" y="35"/>
                </a:lnTo>
                <a:lnTo>
                  <a:pt x="51" y="36"/>
                </a:lnTo>
                <a:lnTo>
                  <a:pt x="49" y="37"/>
                </a:lnTo>
                <a:lnTo>
                  <a:pt x="47" y="38"/>
                </a:lnTo>
                <a:lnTo>
                  <a:pt x="46" y="38"/>
                </a:lnTo>
                <a:lnTo>
                  <a:pt x="44" y="40"/>
                </a:lnTo>
                <a:lnTo>
                  <a:pt x="42" y="41"/>
                </a:lnTo>
                <a:lnTo>
                  <a:pt x="40" y="44"/>
                </a:lnTo>
                <a:lnTo>
                  <a:pt x="38" y="42"/>
                </a:lnTo>
                <a:lnTo>
                  <a:pt x="36" y="45"/>
                </a:lnTo>
                <a:lnTo>
                  <a:pt x="34" y="47"/>
                </a:lnTo>
                <a:lnTo>
                  <a:pt x="33" y="48"/>
                </a:lnTo>
                <a:lnTo>
                  <a:pt x="31" y="50"/>
                </a:lnTo>
                <a:lnTo>
                  <a:pt x="30" y="52"/>
                </a:lnTo>
                <a:lnTo>
                  <a:pt x="28" y="55"/>
                </a:lnTo>
                <a:lnTo>
                  <a:pt x="28" y="56"/>
                </a:lnTo>
                <a:lnTo>
                  <a:pt x="27" y="57"/>
                </a:lnTo>
                <a:lnTo>
                  <a:pt x="26" y="58"/>
                </a:lnTo>
                <a:lnTo>
                  <a:pt x="25" y="60"/>
                </a:lnTo>
                <a:lnTo>
                  <a:pt x="25" y="61"/>
                </a:lnTo>
                <a:lnTo>
                  <a:pt x="24" y="64"/>
                </a:lnTo>
                <a:lnTo>
                  <a:pt x="23" y="64"/>
                </a:lnTo>
                <a:lnTo>
                  <a:pt x="23" y="66"/>
                </a:lnTo>
                <a:lnTo>
                  <a:pt x="22" y="68"/>
                </a:lnTo>
                <a:lnTo>
                  <a:pt x="22" y="70"/>
                </a:lnTo>
                <a:lnTo>
                  <a:pt x="21" y="71"/>
                </a:lnTo>
                <a:lnTo>
                  <a:pt x="22" y="74"/>
                </a:lnTo>
                <a:lnTo>
                  <a:pt x="21" y="76"/>
                </a:lnTo>
                <a:lnTo>
                  <a:pt x="21" y="77"/>
                </a:lnTo>
                <a:lnTo>
                  <a:pt x="21" y="79"/>
                </a:lnTo>
                <a:lnTo>
                  <a:pt x="21" y="80"/>
                </a:lnTo>
                <a:lnTo>
                  <a:pt x="21" y="81"/>
                </a:lnTo>
                <a:lnTo>
                  <a:pt x="21" y="84"/>
                </a:lnTo>
                <a:lnTo>
                  <a:pt x="21" y="86"/>
                </a:lnTo>
                <a:lnTo>
                  <a:pt x="21" y="87"/>
                </a:lnTo>
                <a:lnTo>
                  <a:pt x="21" y="88"/>
                </a:lnTo>
                <a:lnTo>
                  <a:pt x="22" y="91"/>
                </a:lnTo>
                <a:lnTo>
                  <a:pt x="22" y="93"/>
                </a:lnTo>
                <a:lnTo>
                  <a:pt x="22" y="94"/>
                </a:lnTo>
                <a:lnTo>
                  <a:pt x="23" y="97"/>
                </a:lnTo>
                <a:lnTo>
                  <a:pt x="23" y="99"/>
                </a:lnTo>
                <a:lnTo>
                  <a:pt x="24" y="100"/>
                </a:lnTo>
                <a:lnTo>
                  <a:pt x="24" y="101"/>
                </a:lnTo>
                <a:lnTo>
                  <a:pt x="25" y="104"/>
                </a:lnTo>
                <a:lnTo>
                  <a:pt x="26" y="106"/>
                </a:lnTo>
                <a:lnTo>
                  <a:pt x="27" y="108"/>
                </a:lnTo>
                <a:lnTo>
                  <a:pt x="28" y="109"/>
                </a:lnTo>
                <a:lnTo>
                  <a:pt x="29" y="111"/>
                </a:lnTo>
                <a:lnTo>
                  <a:pt x="30" y="114"/>
                </a:lnTo>
                <a:lnTo>
                  <a:pt x="31" y="116"/>
                </a:lnTo>
                <a:lnTo>
                  <a:pt x="33" y="116"/>
                </a:lnTo>
                <a:lnTo>
                  <a:pt x="34" y="119"/>
                </a:lnTo>
                <a:lnTo>
                  <a:pt x="36" y="120"/>
                </a:lnTo>
                <a:lnTo>
                  <a:pt x="38" y="123"/>
                </a:lnTo>
                <a:lnTo>
                  <a:pt x="40" y="124"/>
                </a:lnTo>
                <a:lnTo>
                  <a:pt x="41" y="126"/>
                </a:lnTo>
                <a:lnTo>
                  <a:pt x="43" y="127"/>
                </a:lnTo>
                <a:lnTo>
                  <a:pt x="45" y="128"/>
                </a:lnTo>
                <a:lnTo>
                  <a:pt x="47" y="130"/>
                </a:lnTo>
                <a:lnTo>
                  <a:pt x="49" y="131"/>
                </a:lnTo>
                <a:lnTo>
                  <a:pt x="51" y="133"/>
                </a:lnTo>
                <a:lnTo>
                  <a:pt x="52" y="133"/>
                </a:lnTo>
                <a:lnTo>
                  <a:pt x="53" y="134"/>
                </a:lnTo>
                <a:lnTo>
                  <a:pt x="55" y="136"/>
                </a:lnTo>
                <a:lnTo>
                  <a:pt x="59" y="136"/>
                </a:lnTo>
                <a:lnTo>
                  <a:pt x="60" y="136"/>
                </a:lnTo>
                <a:lnTo>
                  <a:pt x="61" y="136"/>
                </a:lnTo>
                <a:lnTo>
                  <a:pt x="63" y="137"/>
                </a:lnTo>
                <a:lnTo>
                  <a:pt x="66" y="138"/>
                </a:lnTo>
                <a:lnTo>
                  <a:pt x="67" y="138"/>
                </a:lnTo>
                <a:lnTo>
                  <a:pt x="68" y="138"/>
                </a:lnTo>
                <a:lnTo>
                  <a:pt x="71" y="138"/>
                </a:lnTo>
                <a:lnTo>
                  <a:pt x="73" y="139"/>
                </a:lnTo>
                <a:lnTo>
                  <a:pt x="74" y="139"/>
                </a:lnTo>
                <a:lnTo>
                  <a:pt x="76" y="139"/>
                </a:lnTo>
                <a:lnTo>
                  <a:pt x="79" y="139"/>
                </a:lnTo>
                <a:lnTo>
                  <a:pt x="82" y="13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6" name="Freeform 2087"/>
          <p:cNvSpPr>
            <a:spLocks noChangeAspect="1" noEditPoints="1"/>
          </p:cNvSpPr>
          <p:nvPr/>
        </p:nvSpPr>
        <p:spPr bwMode="auto">
          <a:xfrm>
            <a:off x="7704138" y="3587750"/>
            <a:ext cx="87312" cy="69850"/>
          </a:xfrm>
          <a:custGeom>
            <a:avLst/>
            <a:gdLst>
              <a:gd name="T0" fmla="*/ 2147483646 w 190"/>
              <a:gd name="T1" fmla="*/ 2147483646 h 176"/>
              <a:gd name="T2" fmla="*/ 2147483646 w 190"/>
              <a:gd name="T3" fmla="*/ 2147483646 h 176"/>
              <a:gd name="T4" fmla="*/ 2147483646 w 190"/>
              <a:gd name="T5" fmla="*/ 2147483646 h 176"/>
              <a:gd name="T6" fmla="*/ 2147483646 w 190"/>
              <a:gd name="T7" fmla="*/ 2147483646 h 176"/>
              <a:gd name="T8" fmla="*/ 2147483646 w 190"/>
              <a:gd name="T9" fmla="*/ 2147483646 h 176"/>
              <a:gd name="T10" fmla="*/ 2147483646 w 190"/>
              <a:gd name="T11" fmla="*/ 2147483646 h 176"/>
              <a:gd name="T12" fmla="*/ 2147483646 w 190"/>
              <a:gd name="T13" fmla="*/ 2147483646 h 176"/>
              <a:gd name="T14" fmla="*/ 2147483646 w 190"/>
              <a:gd name="T15" fmla="*/ 2147483646 h 176"/>
              <a:gd name="T16" fmla="*/ 2147483646 w 190"/>
              <a:gd name="T17" fmla="*/ 2147483646 h 176"/>
              <a:gd name="T18" fmla="*/ 2147483646 w 190"/>
              <a:gd name="T19" fmla="*/ 2147483646 h 176"/>
              <a:gd name="T20" fmla="*/ 2147483646 w 190"/>
              <a:gd name="T21" fmla="*/ 2147483646 h 176"/>
              <a:gd name="T22" fmla="*/ 2147483646 w 190"/>
              <a:gd name="T23" fmla="*/ 2147483646 h 176"/>
              <a:gd name="T24" fmla="*/ 2147483646 w 190"/>
              <a:gd name="T25" fmla="*/ 2147483646 h 176"/>
              <a:gd name="T26" fmla="*/ 2147483646 w 190"/>
              <a:gd name="T27" fmla="*/ 2147483646 h 176"/>
              <a:gd name="T28" fmla="*/ 2147483646 w 190"/>
              <a:gd name="T29" fmla="*/ 2147483646 h 176"/>
              <a:gd name="T30" fmla="*/ 2147483646 w 190"/>
              <a:gd name="T31" fmla="*/ 2147483646 h 176"/>
              <a:gd name="T32" fmla="*/ 2147483646 w 190"/>
              <a:gd name="T33" fmla="*/ 2147483646 h 176"/>
              <a:gd name="T34" fmla="*/ 2147483646 w 190"/>
              <a:gd name="T35" fmla="*/ 2147483646 h 176"/>
              <a:gd name="T36" fmla="*/ 2147483646 w 190"/>
              <a:gd name="T37" fmla="*/ 2147483646 h 176"/>
              <a:gd name="T38" fmla="*/ 2147483646 w 190"/>
              <a:gd name="T39" fmla="*/ 2147483646 h 176"/>
              <a:gd name="T40" fmla="*/ 2147483646 w 190"/>
              <a:gd name="T41" fmla="*/ 2147483646 h 176"/>
              <a:gd name="T42" fmla="*/ 2147483646 w 190"/>
              <a:gd name="T43" fmla="*/ 2147483646 h 176"/>
              <a:gd name="T44" fmla="*/ 2147483646 w 190"/>
              <a:gd name="T45" fmla="*/ 2147483646 h 176"/>
              <a:gd name="T46" fmla="*/ 2147483646 w 190"/>
              <a:gd name="T47" fmla="*/ 2147483646 h 176"/>
              <a:gd name="T48" fmla="*/ 2147483646 w 190"/>
              <a:gd name="T49" fmla="*/ 2147483646 h 176"/>
              <a:gd name="T50" fmla="*/ 0 w 190"/>
              <a:gd name="T51" fmla="*/ 2147483646 h 176"/>
              <a:gd name="T52" fmla="*/ 2147483646 w 190"/>
              <a:gd name="T53" fmla="*/ 2147483646 h 176"/>
              <a:gd name="T54" fmla="*/ 2147483646 w 190"/>
              <a:gd name="T55" fmla="*/ 2147483646 h 176"/>
              <a:gd name="T56" fmla="*/ 2147483646 w 190"/>
              <a:gd name="T57" fmla="*/ 2147483646 h 176"/>
              <a:gd name="T58" fmla="*/ 2147483646 w 190"/>
              <a:gd name="T59" fmla="*/ 2147483646 h 176"/>
              <a:gd name="T60" fmla="*/ 2147483646 w 190"/>
              <a:gd name="T61" fmla="*/ 2147483646 h 176"/>
              <a:gd name="T62" fmla="*/ 2147483646 w 190"/>
              <a:gd name="T63" fmla="*/ 2147483646 h 176"/>
              <a:gd name="T64" fmla="*/ 2147483646 w 190"/>
              <a:gd name="T65" fmla="*/ 2147483646 h 176"/>
              <a:gd name="T66" fmla="*/ 2147483646 w 190"/>
              <a:gd name="T67" fmla="*/ 2147483646 h 176"/>
              <a:gd name="T68" fmla="*/ 2147483646 w 190"/>
              <a:gd name="T69" fmla="*/ 2147483646 h 176"/>
              <a:gd name="T70" fmla="*/ 2147483646 w 190"/>
              <a:gd name="T71" fmla="*/ 2147483646 h 176"/>
              <a:gd name="T72" fmla="*/ 2147483646 w 190"/>
              <a:gd name="T73" fmla="*/ 2147483646 h 176"/>
              <a:gd name="T74" fmla="*/ 2147483646 w 190"/>
              <a:gd name="T75" fmla="*/ 2147483646 h 176"/>
              <a:gd name="T76" fmla="*/ 2147483646 w 190"/>
              <a:gd name="T77" fmla="*/ 2147483646 h 176"/>
              <a:gd name="T78" fmla="*/ 2147483646 w 190"/>
              <a:gd name="T79" fmla="*/ 2147483646 h 176"/>
              <a:gd name="T80" fmla="*/ 2147483646 w 190"/>
              <a:gd name="T81" fmla="*/ 2147483646 h 176"/>
              <a:gd name="T82" fmla="*/ 2147483646 w 190"/>
              <a:gd name="T83" fmla="*/ 2147483646 h 176"/>
              <a:gd name="T84" fmla="*/ 2147483646 w 190"/>
              <a:gd name="T85" fmla="*/ 2147483646 h 176"/>
              <a:gd name="T86" fmla="*/ 2147483646 w 190"/>
              <a:gd name="T87" fmla="*/ 2147483646 h 176"/>
              <a:gd name="T88" fmla="*/ 2147483646 w 190"/>
              <a:gd name="T89" fmla="*/ 2147483646 h 176"/>
              <a:gd name="T90" fmla="*/ 2147483646 w 190"/>
              <a:gd name="T91" fmla="*/ 2147483646 h 176"/>
              <a:gd name="T92" fmla="*/ 2147483646 w 190"/>
              <a:gd name="T93" fmla="*/ 2147483646 h 176"/>
              <a:gd name="T94" fmla="*/ 2147483646 w 190"/>
              <a:gd name="T95" fmla="*/ 2147483646 h 176"/>
              <a:gd name="T96" fmla="*/ 2147483646 w 190"/>
              <a:gd name="T97" fmla="*/ 2147483646 h 176"/>
              <a:gd name="T98" fmla="*/ 2147483646 w 190"/>
              <a:gd name="T99" fmla="*/ 2147483646 h 176"/>
              <a:gd name="T100" fmla="*/ 2147483646 w 190"/>
              <a:gd name="T101" fmla="*/ 2147483646 h 176"/>
              <a:gd name="T102" fmla="*/ 2147483646 w 190"/>
              <a:gd name="T103" fmla="*/ 2147483646 h 176"/>
              <a:gd name="T104" fmla="*/ 2147483646 w 190"/>
              <a:gd name="T105" fmla="*/ 2147483646 h 176"/>
              <a:gd name="T106" fmla="*/ 2147483646 w 190"/>
              <a:gd name="T107" fmla="*/ 2147483646 h 176"/>
              <a:gd name="T108" fmla="*/ 2147483646 w 190"/>
              <a:gd name="T109" fmla="*/ 2147483646 h 176"/>
              <a:gd name="T110" fmla="*/ 2147483646 w 190"/>
              <a:gd name="T111" fmla="*/ 2147483646 h 176"/>
              <a:gd name="T112" fmla="*/ 2147483646 w 190"/>
              <a:gd name="T113" fmla="*/ 2147483646 h 176"/>
              <a:gd name="T114" fmla="*/ 2147483646 w 190"/>
              <a:gd name="T115" fmla="*/ 2147483646 h 17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w 190"/>
              <a:gd name="T175" fmla="*/ 0 h 176"/>
              <a:gd name="T176" fmla="*/ 190 w 190"/>
              <a:gd name="T177" fmla="*/ 176 h 176"/>
            </a:gdLst>
            <a:ahLst/>
            <a:cxnLst>
              <a:cxn ang="T116">
                <a:pos x="T0" y="T1"/>
              </a:cxn>
              <a:cxn ang="T117">
                <a:pos x="T2" y="T3"/>
              </a:cxn>
              <a:cxn ang="T118">
                <a:pos x="T4" y="T5"/>
              </a:cxn>
              <a:cxn ang="T119">
                <a:pos x="T6" y="T7"/>
              </a:cxn>
              <a:cxn ang="T120">
                <a:pos x="T8" y="T9"/>
              </a:cxn>
              <a:cxn ang="T121">
                <a:pos x="T10" y="T11"/>
              </a:cxn>
              <a:cxn ang="T122">
                <a:pos x="T12" y="T13"/>
              </a:cxn>
              <a:cxn ang="T123">
                <a:pos x="T14" y="T15"/>
              </a:cxn>
              <a:cxn ang="T124">
                <a:pos x="T16" y="T17"/>
              </a:cxn>
              <a:cxn ang="T125">
                <a:pos x="T18" y="T19"/>
              </a:cxn>
              <a:cxn ang="T126">
                <a:pos x="T20" y="T21"/>
              </a:cxn>
              <a:cxn ang="T127">
                <a:pos x="T22" y="T23"/>
              </a:cxn>
              <a:cxn ang="T128">
                <a:pos x="T24" y="T25"/>
              </a:cxn>
              <a:cxn ang="T129">
                <a:pos x="T26" y="T27"/>
              </a:cxn>
              <a:cxn ang="T130">
                <a:pos x="T28" y="T29"/>
              </a:cxn>
              <a:cxn ang="T131">
                <a:pos x="T30" y="T31"/>
              </a:cxn>
              <a:cxn ang="T132">
                <a:pos x="T32" y="T33"/>
              </a:cxn>
              <a:cxn ang="T133">
                <a:pos x="T34" y="T35"/>
              </a:cxn>
              <a:cxn ang="T134">
                <a:pos x="T36" y="T37"/>
              </a:cxn>
              <a:cxn ang="T135">
                <a:pos x="T38" y="T39"/>
              </a:cxn>
              <a:cxn ang="T136">
                <a:pos x="T40" y="T41"/>
              </a:cxn>
              <a:cxn ang="T137">
                <a:pos x="T42" y="T43"/>
              </a:cxn>
              <a:cxn ang="T138">
                <a:pos x="T44" y="T45"/>
              </a:cxn>
              <a:cxn ang="T139">
                <a:pos x="T46" y="T47"/>
              </a:cxn>
              <a:cxn ang="T140">
                <a:pos x="T48" y="T49"/>
              </a:cxn>
              <a:cxn ang="T141">
                <a:pos x="T50" y="T51"/>
              </a:cxn>
              <a:cxn ang="T142">
                <a:pos x="T52" y="T53"/>
              </a:cxn>
              <a:cxn ang="T143">
                <a:pos x="T54" y="T55"/>
              </a:cxn>
              <a:cxn ang="T144">
                <a:pos x="T56" y="T57"/>
              </a:cxn>
              <a:cxn ang="T145">
                <a:pos x="T58" y="T59"/>
              </a:cxn>
              <a:cxn ang="T146">
                <a:pos x="T60" y="T61"/>
              </a:cxn>
              <a:cxn ang="T147">
                <a:pos x="T62" y="T63"/>
              </a:cxn>
              <a:cxn ang="T148">
                <a:pos x="T64" y="T65"/>
              </a:cxn>
              <a:cxn ang="T149">
                <a:pos x="T66" y="T67"/>
              </a:cxn>
              <a:cxn ang="T150">
                <a:pos x="T68" y="T69"/>
              </a:cxn>
              <a:cxn ang="T151">
                <a:pos x="T70" y="T71"/>
              </a:cxn>
              <a:cxn ang="T152">
                <a:pos x="T72" y="T73"/>
              </a:cxn>
              <a:cxn ang="T153">
                <a:pos x="T74" y="T75"/>
              </a:cxn>
              <a:cxn ang="T154">
                <a:pos x="T76" y="T77"/>
              </a:cxn>
              <a:cxn ang="T155">
                <a:pos x="T78" y="T79"/>
              </a:cxn>
              <a:cxn ang="T156">
                <a:pos x="T80" y="T81"/>
              </a:cxn>
              <a:cxn ang="T157">
                <a:pos x="T82" y="T83"/>
              </a:cxn>
              <a:cxn ang="T158">
                <a:pos x="T84" y="T85"/>
              </a:cxn>
              <a:cxn ang="T159">
                <a:pos x="T86" y="T87"/>
              </a:cxn>
              <a:cxn ang="T160">
                <a:pos x="T88" y="T89"/>
              </a:cxn>
              <a:cxn ang="T161">
                <a:pos x="T90" y="T91"/>
              </a:cxn>
              <a:cxn ang="T162">
                <a:pos x="T92" y="T93"/>
              </a:cxn>
              <a:cxn ang="T163">
                <a:pos x="T94" y="T95"/>
              </a:cxn>
              <a:cxn ang="T164">
                <a:pos x="T96" y="T97"/>
              </a:cxn>
              <a:cxn ang="T165">
                <a:pos x="T98" y="T99"/>
              </a:cxn>
              <a:cxn ang="T166">
                <a:pos x="T100" y="T101"/>
              </a:cxn>
              <a:cxn ang="T167">
                <a:pos x="T102" y="T103"/>
              </a:cxn>
              <a:cxn ang="T168">
                <a:pos x="T104" y="T105"/>
              </a:cxn>
              <a:cxn ang="T169">
                <a:pos x="T106" y="T107"/>
              </a:cxn>
              <a:cxn ang="T170">
                <a:pos x="T108" y="T109"/>
              </a:cxn>
              <a:cxn ang="T171">
                <a:pos x="T110" y="T111"/>
              </a:cxn>
              <a:cxn ang="T172">
                <a:pos x="T112" y="T113"/>
              </a:cxn>
              <a:cxn ang="T173">
                <a:pos x="T114" y="T115"/>
              </a:cxn>
            </a:cxnLst>
            <a:rect l="T174" t="T175" r="T176" b="T177"/>
            <a:pathLst>
              <a:path w="190" h="176">
                <a:moveTo>
                  <a:pt x="58" y="6"/>
                </a:moveTo>
                <a:lnTo>
                  <a:pt x="60" y="5"/>
                </a:lnTo>
                <a:lnTo>
                  <a:pt x="61" y="5"/>
                </a:lnTo>
                <a:lnTo>
                  <a:pt x="65" y="4"/>
                </a:lnTo>
                <a:lnTo>
                  <a:pt x="67" y="4"/>
                </a:lnTo>
                <a:lnTo>
                  <a:pt x="70" y="3"/>
                </a:lnTo>
                <a:lnTo>
                  <a:pt x="71" y="3"/>
                </a:lnTo>
                <a:lnTo>
                  <a:pt x="73" y="3"/>
                </a:lnTo>
                <a:lnTo>
                  <a:pt x="75" y="2"/>
                </a:lnTo>
                <a:lnTo>
                  <a:pt x="78" y="2"/>
                </a:lnTo>
                <a:lnTo>
                  <a:pt x="80" y="1"/>
                </a:lnTo>
                <a:lnTo>
                  <a:pt x="82" y="1"/>
                </a:lnTo>
                <a:lnTo>
                  <a:pt x="84" y="1"/>
                </a:lnTo>
                <a:lnTo>
                  <a:pt x="87" y="1"/>
                </a:lnTo>
                <a:lnTo>
                  <a:pt x="89" y="1"/>
                </a:lnTo>
                <a:lnTo>
                  <a:pt x="92" y="1"/>
                </a:lnTo>
                <a:lnTo>
                  <a:pt x="94" y="1"/>
                </a:lnTo>
                <a:lnTo>
                  <a:pt x="95" y="1"/>
                </a:lnTo>
                <a:lnTo>
                  <a:pt x="97" y="1"/>
                </a:lnTo>
                <a:lnTo>
                  <a:pt x="99" y="1"/>
                </a:lnTo>
                <a:lnTo>
                  <a:pt x="101" y="1"/>
                </a:lnTo>
                <a:lnTo>
                  <a:pt x="105" y="0"/>
                </a:lnTo>
                <a:lnTo>
                  <a:pt x="106" y="1"/>
                </a:lnTo>
                <a:lnTo>
                  <a:pt x="107" y="1"/>
                </a:lnTo>
                <a:lnTo>
                  <a:pt x="110" y="2"/>
                </a:lnTo>
                <a:lnTo>
                  <a:pt x="112" y="2"/>
                </a:lnTo>
                <a:lnTo>
                  <a:pt x="114" y="2"/>
                </a:lnTo>
                <a:lnTo>
                  <a:pt x="116" y="3"/>
                </a:lnTo>
                <a:lnTo>
                  <a:pt x="118" y="3"/>
                </a:lnTo>
                <a:lnTo>
                  <a:pt x="119" y="4"/>
                </a:lnTo>
                <a:lnTo>
                  <a:pt x="121" y="4"/>
                </a:lnTo>
                <a:lnTo>
                  <a:pt x="125" y="5"/>
                </a:lnTo>
                <a:lnTo>
                  <a:pt x="126" y="5"/>
                </a:lnTo>
                <a:lnTo>
                  <a:pt x="127" y="6"/>
                </a:lnTo>
                <a:lnTo>
                  <a:pt x="131" y="7"/>
                </a:lnTo>
                <a:lnTo>
                  <a:pt x="133" y="7"/>
                </a:lnTo>
                <a:lnTo>
                  <a:pt x="136" y="10"/>
                </a:lnTo>
                <a:lnTo>
                  <a:pt x="137" y="11"/>
                </a:lnTo>
                <a:lnTo>
                  <a:pt x="138" y="11"/>
                </a:lnTo>
                <a:lnTo>
                  <a:pt x="140" y="12"/>
                </a:lnTo>
                <a:lnTo>
                  <a:pt x="143" y="13"/>
                </a:lnTo>
                <a:lnTo>
                  <a:pt x="145" y="14"/>
                </a:lnTo>
                <a:lnTo>
                  <a:pt x="147" y="16"/>
                </a:lnTo>
                <a:lnTo>
                  <a:pt x="149" y="17"/>
                </a:lnTo>
                <a:lnTo>
                  <a:pt x="151" y="19"/>
                </a:lnTo>
                <a:lnTo>
                  <a:pt x="153" y="20"/>
                </a:lnTo>
                <a:lnTo>
                  <a:pt x="155" y="22"/>
                </a:lnTo>
                <a:lnTo>
                  <a:pt x="156" y="23"/>
                </a:lnTo>
                <a:lnTo>
                  <a:pt x="158" y="24"/>
                </a:lnTo>
                <a:lnTo>
                  <a:pt x="160" y="26"/>
                </a:lnTo>
                <a:lnTo>
                  <a:pt x="161" y="27"/>
                </a:lnTo>
                <a:lnTo>
                  <a:pt x="164" y="31"/>
                </a:lnTo>
                <a:lnTo>
                  <a:pt x="166" y="31"/>
                </a:lnTo>
                <a:lnTo>
                  <a:pt x="167" y="33"/>
                </a:lnTo>
                <a:lnTo>
                  <a:pt x="169" y="35"/>
                </a:lnTo>
                <a:lnTo>
                  <a:pt x="170" y="36"/>
                </a:lnTo>
                <a:lnTo>
                  <a:pt x="171" y="39"/>
                </a:lnTo>
                <a:lnTo>
                  <a:pt x="173" y="41"/>
                </a:lnTo>
                <a:lnTo>
                  <a:pt x="173" y="42"/>
                </a:lnTo>
                <a:lnTo>
                  <a:pt x="174" y="43"/>
                </a:lnTo>
                <a:lnTo>
                  <a:pt x="175" y="44"/>
                </a:lnTo>
                <a:lnTo>
                  <a:pt x="176" y="46"/>
                </a:lnTo>
                <a:lnTo>
                  <a:pt x="177" y="49"/>
                </a:lnTo>
                <a:lnTo>
                  <a:pt x="179" y="53"/>
                </a:lnTo>
                <a:lnTo>
                  <a:pt x="180" y="55"/>
                </a:lnTo>
                <a:lnTo>
                  <a:pt x="181" y="58"/>
                </a:lnTo>
                <a:lnTo>
                  <a:pt x="181" y="60"/>
                </a:lnTo>
                <a:lnTo>
                  <a:pt x="184" y="62"/>
                </a:lnTo>
                <a:lnTo>
                  <a:pt x="185" y="64"/>
                </a:lnTo>
                <a:lnTo>
                  <a:pt x="185" y="65"/>
                </a:lnTo>
                <a:lnTo>
                  <a:pt x="186" y="66"/>
                </a:lnTo>
                <a:lnTo>
                  <a:pt x="187" y="72"/>
                </a:lnTo>
                <a:lnTo>
                  <a:pt x="188" y="74"/>
                </a:lnTo>
                <a:lnTo>
                  <a:pt x="188" y="75"/>
                </a:lnTo>
                <a:lnTo>
                  <a:pt x="188" y="78"/>
                </a:lnTo>
                <a:lnTo>
                  <a:pt x="189" y="80"/>
                </a:lnTo>
                <a:lnTo>
                  <a:pt x="189" y="84"/>
                </a:lnTo>
                <a:lnTo>
                  <a:pt x="190" y="86"/>
                </a:lnTo>
                <a:lnTo>
                  <a:pt x="190" y="89"/>
                </a:lnTo>
                <a:lnTo>
                  <a:pt x="190" y="90"/>
                </a:lnTo>
                <a:lnTo>
                  <a:pt x="190" y="92"/>
                </a:lnTo>
                <a:lnTo>
                  <a:pt x="190" y="94"/>
                </a:lnTo>
                <a:lnTo>
                  <a:pt x="190" y="97"/>
                </a:lnTo>
                <a:lnTo>
                  <a:pt x="190" y="100"/>
                </a:lnTo>
                <a:lnTo>
                  <a:pt x="190" y="102"/>
                </a:lnTo>
                <a:lnTo>
                  <a:pt x="190" y="104"/>
                </a:lnTo>
                <a:lnTo>
                  <a:pt x="190" y="107"/>
                </a:lnTo>
                <a:lnTo>
                  <a:pt x="189" y="107"/>
                </a:lnTo>
                <a:lnTo>
                  <a:pt x="189" y="112"/>
                </a:lnTo>
                <a:lnTo>
                  <a:pt x="188" y="113"/>
                </a:lnTo>
                <a:lnTo>
                  <a:pt x="188" y="115"/>
                </a:lnTo>
                <a:lnTo>
                  <a:pt x="187" y="119"/>
                </a:lnTo>
                <a:lnTo>
                  <a:pt x="186" y="121"/>
                </a:lnTo>
                <a:lnTo>
                  <a:pt x="186" y="122"/>
                </a:lnTo>
                <a:lnTo>
                  <a:pt x="184" y="127"/>
                </a:lnTo>
                <a:lnTo>
                  <a:pt x="184" y="128"/>
                </a:lnTo>
                <a:lnTo>
                  <a:pt x="183" y="130"/>
                </a:lnTo>
                <a:lnTo>
                  <a:pt x="181" y="131"/>
                </a:lnTo>
                <a:lnTo>
                  <a:pt x="180" y="133"/>
                </a:lnTo>
                <a:lnTo>
                  <a:pt x="179" y="135"/>
                </a:lnTo>
                <a:lnTo>
                  <a:pt x="178" y="137"/>
                </a:lnTo>
                <a:lnTo>
                  <a:pt x="177" y="138"/>
                </a:lnTo>
                <a:lnTo>
                  <a:pt x="176" y="140"/>
                </a:lnTo>
                <a:lnTo>
                  <a:pt x="175" y="141"/>
                </a:lnTo>
                <a:lnTo>
                  <a:pt x="174" y="142"/>
                </a:lnTo>
                <a:lnTo>
                  <a:pt x="172" y="146"/>
                </a:lnTo>
                <a:lnTo>
                  <a:pt x="170" y="148"/>
                </a:lnTo>
                <a:lnTo>
                  <a:pt x="169" y="149"/>
                </a:lnTo>
                <a:lnTo>
                  <a:pt x="167" y="151"/>
                </a:lnTo>
                <a:lnTo>
                  <a:pt x="165" y="153"/>
                </a:lnTo>
                <a:lnTo>
                  <a:pt x="164" y="154"/>
                </a:lnTo>
                <a:lnTo>
                  <a:pt x="161" y="156"/>
                </a:lnTo>
                <a:lnTo>
                  <a:pt x="160" y="157"/>
                </a:lnTo>
                <a:lnTo>
                  <a:pt x="158" y="158"/>
                </a:lnTo>
                <a:lnTo>
                  <a:pt x="157" y="159"/>
                </a:lnTo>
                <a:lnTo>
                  <a:pt x="155" y="160"/>
                </a:lnTo>
                <a:lnTo>
                  <a:pt x="154" y="161"/>
                </a:lnTo>
                <a:lnTo>
                  <a:pt x="151" y="163"/>
                </a:lnTo>
                <a:lnTo>
                  <a:pt x="148" y="164"/>
                </a:lnTo>
                <a:lnTo>
                  <a:pt x="147" y="164"/>
                </a:lnTo>
                <a:lnTo>
                  <a:pt x="143" y="167"/>
                </a:lnTo>
                <a:lnTo>
                  <a:pt x="141" y="167"/>
                </a:lnTo>
                <a:lnTo>
                  <a:pt x="140" y="168"/>
                </a:lnTo>
                <a:lnTo>
                  <a:pt x="138" y="168"/>
                </a:lnTo>
                <a:lnTo>
                  <a:pt x="133" y="170"/>
                </a:lnTo>
                <a:lnTo>
                  <a:pt x="132" y="171"/>
                </a:lnTo>
                <a:lnTo>
                  <a:pt x="130" y="171"/>
                </a:lnTo>
                <a:lnTo>
                  <a:pt x="127" y="172"/>
                </a:lnTo>
                <a:lnTo>
                  <a:pt x="126" y="172"/>
                </a:lnTo>
                <a:lnTo>
                  <a:pt x="124" y="173"/>
                </a:lnTo>
                <a:lnTo>
                  <a:pt x="120" y="173"/>
                </a:lnTo>
                <a:lnTo>
                  <a:pt x="117" y="174"/>
                </a:lnTo>
                <a:lnTo>
                  <a:pt x="116" y="174"/>
                </a:lnTo>
                <a:lnTo>
                  <a:pt x="114" y="174"/>
                </a:lnTo>
                <a:lnTo>
                  <a:pt x="111" y="176"/>
                </a:lnTo>
                <a:lnTo>
                  <a:pt x="108" y="176"/>
                </a:lnTo>
                <a:lnTo>
                  <a:pt x="107" y="176"/>
                </a:lnTo>
                <a:lnTo>
                  <a:pt x="106" y="176"/>
                </a:lnTo>
                <a:lnTo>
                  <a:pt x="102" y="176"/>
                </a:lnTo>
                <a:lnTo>
                  <a:pt x="99" y="176"/>
                </a:lnTo>
                <a:lnTo>
                  <a:pt x="97" y="176"/>
                </a:lnTo>
                <a:lnTo>
                  <a:pt x="95" y="176"/>
                </a:lnTo>
                <a:lnTo>
                  <a:pt x="94" y="176"/>
                </a:lnTo>
                <a:lnTo>
                  <a:pt x="90" y="176"/>
                </a:lnTo>
                <a:lnTo>
                  <a:pt x="89" y="176"/>
                </a:lnTo>
                <a:lnTo>
                  <a:pt x="87" y="176"/>
                </a:lnTo>
                <a:lnTo>
                  <a:pt x="84" y="174"/>
                </a:lnTo>
                <a:lnTo>
                  <a:pt x="80" y="174"/>
                </a:lnTo>
                <a:lnTo>
                  <a:pt x="78" y="173"/>
                </a:lnTo>
                <a:lnTo>
                  <a:pt x="76" y="173"/>
                </a:lnTo>
                <a:lnTo>
                  <a:pt x="74" y="173"/>
                </a:lnTo>
                <a:lnTo>
                  <a:pt x="73" y="172"/>
                </a:lnTo>
                <a:lnTo>
                  <a:pt x="72" y="172"/>
                </a:lnTo>
                <a:lnTo>
                  <a:pt x="68" y="171"/>
                </a:lnTo>
                <a:lnTo>
                  <a:pt x="66" y="170"/>
                </a:lnTo>
                <a:lnTo>
                  <a:pt x="64" y="170"/>
                </a:lnTo>
                <a:lnTo>
                  <a:pt x="61" y="169"/>
                </a:lnTo>
                <a:lnTo>
                  <a:pt x="60" y="169"/>
                </a:lnTo>
                <a:lnTo>
                  <a:pt x="59" y="168"/>
                </a:lnTo>
                <a:lnTo>
                  <a:pt x="55" y="167"/>
                </a:lnTo>
                <a:lnTo>
                  <a:pt x="53" y="166"/>
                </a:lnTo>
                <a:lnTo>
                  <a:pt x="51" y="164"/>
                </a:lnTo>
                <a:lnTo>
                  <a:pt x="47" y="162"/>
                </a:lnTo>
                <a:lnTo>
                  <a:pt x="47" y="161"/>
                </a:lnTo>
                <a:lnTo>
                  <a:pt x="46" y="161"/>
                </a:lnTo>
                <a:lnTo>
                  <a:pt x="44" y="160"/>
                </a:lnTo>
                <a:lnTo>
                  <a:pt x="40" y="158"/>
                </a:lnTo>
                <a:lnTo>
                  <a:pt x="38" y="157"/>
                </a:lnTo>
                <a:lnTo>
                  <a:pt x="37" y="156"/>
                </a:lnTo>
                <a:lnTo>
                  <a:pt x="35" y="153"/>
                </a:lnTo>
                <a:lnTo>
                  <a:pt x="34" y="152"/>
                </a:lnTo>
                <a:lnTo>
                  <a:pt x="31" y="150"/>
                </a:lnTo>
                <a:lnTo>
                  <a:pt x="30" y="149"/>
                </a:lnTo>
                <a:lnTo>
                  <a:pt x="28" y="147"/>
                </a:lnTo>
                <a:lnTo>
                  <a:pt x="26" y="143"/>
                </a:lnTo>
                <a:lnTo>
                  <a:pt x="23" y="142"/>
                </a:lnTo>
                <a:lnTo>
                  <a:pt x="22" y="141"/>
                </a:lnTo>
                <a:lnTo>
                  <a:pt x="21" y="139"/>
                </a:lnTo>
                <a:lnTo>
                  <a:pt x="20" y="138"/>
                </a:lnTo>
                <a:lnTo>
                  <a:pt x="19" y="137"/>
                </a:lnTo>
                <a:lnTo>
                  <a:pt x="18" y="135"/>
                </a:lnTo>
                <a:lnTo>
                  <a:pt x="16" y="133"/>
                </a:lnTo>
                <a:lnTo>
                  <a:pt x="15" y="131"/>
                </a:lnTo>
                <a:lnTo>
                  <a:pt x="14" y="130"/>
                </a:lnTo>
                <a:lnTo>
                  <a:pt x="14" y="129"/>
                </a:lnTo>
                <a:lnTo>
                  <a:pt x="12" y="127"/>
                </a:lnTo>
                <a:lnTo>
                  <a:pt x="11" y="124"/>
                </a:lnTo>
                <a:lnTo>
                  <a:pt x="10" y="122"/>
                </a:lnTo>
                <a:lnTo>
                  <a:pt x="9" y="119"/>
                </a:lnTo>
                <a:lnTo>
                  <a:pt x="9" y="118"/>
                </a:lnTo>
                <a:lnTo>
                  <a:pt x="8" y="117"/>
                </a:lnTo>
                <a:lnTo>
                  <a:pt x="7" y="115"/>
                </a:lnTo>
                <a:lnTo>
                  <a:pt x="6" y="112"/>
                </a:lnTo>
                <a:lnTo>
                  <a:pt x="6" y="109"/>
                </a:lnTo>
                <a:lnTo>
                  <a:pt x="5" y="108"/>
                </a:lnTo>
                <a:lnTo>
                  <a:pt x="5" y="107"/>
                </a:lnTo>
                <a:lnTo>
                  <a:pt x="3" y="104"/>
                </a:lnTo>
                <a:lnTo>
                  <a:pt x="3" y="102"/>
                </a:lnTo>
                <a:lnTo>
                  <a:pt x="2" y="99"/>
                </a:lnTo>
                <a:lnTo>
                  <a:pt x="2" y="98"/>
                </a:lnTo>
                <a:lnTo>
                  <a:pt x="2" y="97"/>
                </a:lnTo>
                <a:lnTo>
                  <a:pt x="1" y="93"/>
                </a:lnTo>
                <a:lnTo>
                  <a:pt x="1" y="91"/>
                </a:lnTo>
                <a:lnTo>
                  <a:pt x="1" y="90"/>
                </a:lnTo>
                <a:lnTo>
                  <a:pt x="1" y="88"/>
                </a:lnTo>
                <a:lnTo>
                  <a:pt x="0" y="85"/>
                </a:lnTo>
                <a:lnTo>
                  <a:pt x="0" y="83"/>
                </a:lnTo>
                <a:lnTo>
                  <a:pt x="0" y="81"/>
                </a:lnTo>
                <a:lnTo>
                  <a:pt x="0" y="80"/>
                </a:lnTo>
                <a:lnTo>
                  <a:pt x="0" y="78"/>
                </a:lnTo>
                <a:lnTo>
                  <a:pt x="1" y="75"/>
                </a:lnTo>
                <a:lnTo>
                  <a:pt x="1" y="73"/>
                </a:lnTo>
                <a:lnTo>
                  <a:pt x="1" y="72"/>
                </a:lnTo>
                <a:lnTo>
                  <a:pt x="1" y="70"/>
                </a:lnTo>
                <a:lnTo>
                  <a:pt x="2" y="66"/>
                </a:lnTo>
                <a:lnTo>
                  <a:pt x="2" y="65"/>
                </a:lnTo>
                <a:lnTo>
                  <a:pt x="2" y="64"/>
                </a:lnTo>
                <a:lnTo>
                  <a:pt x="3" y="62"/>
                </a:lnTo>
                <a:lnTo>
                  <a:pt x="3" y="59"/>
                </a:lnTo>
                <a:lnTo>
                  <a:pt x="5" y="58"/>
                </a:lnTo>
                <a:lnTo>
                  <a:pt x="5" y="56"/>
                </a:lnTo>
                <a:lnTo>
                  <a:pt x="6" y="54"/>
                </a:lnTo>
                <a:lnTo>
                  <a:pt x="8" y="52"/>
                </a:lnTo>
                <a:lnTo>
                  <a:pt x="8" y="50"/>
                </a:lnTo>
                <a:lnTo>
                  <a:pt x="8" y="48"/>
                </a:lnTo>
                <a:lnTo>
                  <a:pt x="9" y="46"/>
                </a:lnTo>
                <a:lnTo>
                  <a:pt x="10" y="44"/>
                </a:lnTo>
                <a:lnTo>
                  <a:pt x="11" y="42"/>
                </a:lnTo>
                <a:lnTo>
                  <a:pt x="11" y="41"/>
                </a:lnTo>
                <a:lnTo>
                  <a:pt x="12" y="40"/>
                </a:lnTo>
                <a:lnTo>
                  <a:pt x="13" y="39"/>
                </a:lnTo>
                <a:lnTo>
                  <a:pt x="15" y="36"/>
                </a:lnTo>
                <a:lnTo>
                  <a:pt x="15" y="35"/>
                </a:lnTo>
                <a:lnTo>
                  <a:pt x="17" y="34"/>
                </a:lnTo>
                <a:lnTo>
                  <a:pt x="18" y="32"/>
                </a:lnTo>
                <a:lnTo>
                  <a:pt x="20" y="30"/>
                </a:lnTo>
                <a:lnTo>
                  <a:pt x="21" y="29"/>
                </a:lnTo>
                <a:lnTo>
                  <a:pt x="23" y="26"/>
                </a:lnTo>
                <a:lnTo>
                  <a:pt x="28" y="23"/>
                </a:lnTo>
                <a:lnTo>
                  <a:pt x="29" y="21"/>
                </a:lnTo>
                <a:lnTo>
                  <a:pt x="31" y="20"/>
                </a:lnTo>
                <a:lnTo>
                  <a:pt x="33" y="17"/>
                </a:lnTo>
                <a:lnTo>
                  <a:pt x="35" y="16"/>
                </a:lnTo>
                <a:lnTo>
                  <a:pt x="36" y="16"/>
                </a:lnTo>
                <a:lnTo>
                  <a:pt x="37" y="15"/>
                </a:lnTo>
                <a:lnTo>
                  <a:pt x="39" y="14"/>
                </a:lnTo>
                <a:lnTo>
                  <a:pt x="41" y="13"/>
                </a:lnTo>
                <a:lnTo>
                  <a:pt x="45" y="12"/>
                </a:lnTo>
                <a:lnTo>
                  <a:pt x="46" y="11"/>
                </a:lnTo>
                <a:lnTo>
                  <a:pt x="47" y="11"/>
                </a:lnTo>
                <a:lnTo>
                  <a:pt x="49" y="10"/>
                </a:lnTo>
                <a:lnTo>
                  <a:pt x="51" y="9"/>
                </a:lnTo>
                <a:lnTo>
                  <a:pt x="54" y="7"/>
                </a:lnTo>
                <a:lnTo>
                  <a:pt x="55" y="7"/>
                </a:lnTo>
                <a:lnTo>
                  <a:pt x="56" y="6"/>
                </a:lnTo>
                <a:lnTo>
                  <a:pt x="58" y="6"/>
                </a:lnTo>
                <a:close/>
                <a:moveTo>
                  <a:pt x="64" y="30"/>
                </a:moveTo>
                <a:lnTo>
                  <a:pt x="60" y="32"/>
                </a:lnTo>
                <a:lnTo>
                  <a:pt x="58" y="31"/>
                </a:lnTo>
                <a:lnTo>
                  <a:pt x="56" y="33"/>
                </a:lnTo>
                <a:lnTo>
                  <a:pt x="55" y="34"/>
                </a:lnTo>
                <a:lnTo>
                  <a:pt x="53" y="34"/>
                </a:lnTo>
                <a:lnTo>
                  <a:pt x="50" y="36"/>
                </a:lnTo>
                <a:lnTo>
                  <a:pt x="48" y="38"/>
                </a:lnTo>
                <a:lnTo>
                  <a:pt x="47" y="39"/>
                </a:lnTo>
                <a:lnTo>
                  <a:pt x="44" y="40"/>
                </a:lnTo>
                <a:lnTo>
                  <a:pt x="41" y="42"/>
                </a:lnTo>
                <a:lnTo>
                  <a:pt x="41" y="43"/>
                </a:lnTo>
                <a:lnTo>
                  <a:pt x="39" y="44"/>
                </a:lnTo>
                <a:lnTo>
                  <a:pt x="37" y="45"/>
                </a:lnTo>
                <a:lnTo>
                  <a:pt x="36" y="46"/>
                </a:lnTo>
                <a:lnTo>
                  <a:pt x="35" y="48"/>
                </a:lnTo>
                <a:lnTo>
                  <a:pt x="34" y="49"/>
                </a:lnTo>
                <a:lnTo>
                  <a:pt x="33" y="51"/>
                </a:lnTo>
                <a:lnTo>
                  <a:pt x="32" y="52"/>
                </a:lnTo>
                <a:lnTo>
                  <a:pt x="31" y="53"/>
                </a:lnTo>
                <a:lnTo>
                  <a:pt x="30" y="55"/>
                </a:lnTo>
                <a:lnTo>
                  <a:pt x="29" y="56"/>
                </a:lnTo>
                <a:lnTo>
                  <a:pt x="27" y="60"/>
                </a:lnTo>
                <a:lnTo>
                  <a:pt x="26" y="62"/>
                </a:lnTo>
                <a:lnTo>
                  <a:pt x="26" y="63"/>
                </a:lnTo>
                <a:lnTo>
                  <a:pt x="25" y="65"/>
                </a:lnTo>
                <a:lnTo>
                  <a:pt x="25" y="66"/>
                </a:lnTo>
                <a:lnTo>
                  <a:pt x="23" y="69"/>
                </a:lnTo>
                <a:lnTo>
                  <a:pt x="23" y="71"/>
                </a:lnTo>
                <a:lnTo>
                  <a:pt x="22" y="73"/>
                </a:lnTo>
                <a:lnTo>
                  <a:pt x="22" y="74"/>
                </a:lnTo>
                <a:lnTo>
                  <a:pt x="21" y="76"/>
                </a:lnTo>
                <a:lnTo>
                  <a:pt x="21" y="78"/>
                </a:lnTo>
                <a:lnTo>
                  <a:pt x="21" y="80"/>
                </a:lnTo>
                <a:lnTo>
                  <a:pt x="21" y="82"/>
                </a:lnTo>
                <a:lnTo>
                  <a:pt x="21" y="84"/>
                </a:lnTo>
                <a:lnTo>
                  <a:pt x="21" y="85"/>
                </a:lnTo>
                <a:lnTo>
                  <a:pt x="21" y="90"/>
                </a:lnTo>
                <a:lnTo>
                  <a:pt x="21" y="91"/>
                </a:lnTo>
                <a:lnTo>
                  <a:pt x="21" y="93"/>
                </a:lnTo>
                <a:lnTo>
                  <a:pt x="21" y="95"/>
                </a:lnTo>
                <a:lnTo>
                  <a:pt x="22" y="97"/>
                </a:lnTo>
                <a:lnTo>
                  <a:pt x="22" y="99"/>
                </a:lnTo>
                <a:lnTo>
                  <a:pt x="23" y="101"/>
                </a:lnTo>
                <a:lnTo>
                  <a:pt x="23" y="102"/>
                </a:lnTo>
                <a:lnTo>
                  <a:pt x="25" y="104"/>
                </a:lnTo>
                <a:lnTo>
                  <a:pt x="26" y="108"/>
                </a:lnTo>
                <a:lnTo>
                  <a:pt x="26" y="109"/>
                </a:lnTo>
                <a:lnTo>
                  <a:pt x="27" y="111"/>
                </a:lnTo>
                <a:lnTo>
                  <a:pt x="28" y="112"/>
                </a:lnTo>
                <a:lnTo>
                  <a:pt x="29" y="113"/>
                </a:lnTo>
                <a:lnTo>
                  <a:pt x="29" y="115"/>
                </a:lnTo>
                <a:lnTo>
                  <a:pt x="30" y="117"/>
                </a:lnTo>
                <a:lnTo>
                  <a:pt x="32" y="120"/>
                </a:lnTo>
                <a:lnTo>
                  <a:pt x="33" y="121"/>
                </a:lnTo>
                <a:lnTo>
                  <a:pt x="34" y="122"/>
                </a:lnTo>
                <a:lnTo>
                  <a:pt x="35" y="124"/>
                </a:lnTo>
                <a:lnTo>
                  <a:pt x="36" y="125"/>
                </a:lnTo>
                <a:lnTo>
                  <a:pt x="39" y="128"/>
                </a:lnTo>
                <a:lnTo>
                  <a:pt x="40" y="129"/>
                </a:lnTo>
                <a:lnTo>
                  <a:pt x="41" y="130"/>
                </a:lnTo>
                <a:lnTo>
                  <a:pt x="46" y="133"/>
                </a:lnTo>
                <a:lnTo>
                  <a:pt x="46" y="134"/>
                </a:lnTo>
                <a:lnTo>
                  <a:pt x="48" y="135"/>
                </a:lnTo>
                <a:lnTo>
                  <a:pt x="50" y="138"/>
                </a:lnTo>
                <a:lnTo>
                  <a:pt x="52" y="138"/>
                </a:lnTo>
                <a:lnTo>
                  <a:pt x="53" y="139"/>
                </a:lnTo>
                <a:lnTo>
                  <a:pt x="56" y="141"/>
                </a:lnTo>
                <a:lnTo>
                  <a:pt x="58" y="142"/>
                </a:lnTo>
                <a:lnTo>
                  <a:pt x="60" y="143"/>
                </a:lnTo>
                <a:lnTo>
                  <a:pt x="64" y="144"/>
                </a:lnTo>
                <a:lnTo>
                  <a:pt x="66" y="146"/>
                </a:lnTo>
                <a:lnTo>
                  <a:pt x="67" y="146"/>
                </a:lnTo>
                <a:lnTo>
                  <a:pt x="71" y="147"/>
                </a:lnTo>
                <a:lnTo>
                  <a:pt x="73" y="148"/>
                </a:lnTo>
                <a:lnTo>
                  <a:pt x="75" y="148"/>
                </a:lnTo>
                <a:lnTo>
                  <a:pt x="77" y="148"/>
                </a:lnTo>
                <a:lnTo>
                  <a:pt x="79" y="149"/>
                </a:lnTo>
                <a:lnTo>
                  <a:pt x="84" y="150"/>
                </a:lnTo>
                <a:lnTo>
                  <a:pt x="85" y="150"/>
                </a:lnTo>
                <a:lnTo>
                  <a:pt x="86" y="150"/>
                </a:lnTo>
                <a:lnTo>
                  <a:pt x="88" y="150"/>
                </a:lnTo>
                <a:lnTo>
                  <a:pt x="90" y="150"/>
                </a:lnTo>
                <a:lnTo>
                  <a:pt x="92" y="150"/>
                </a:lnTo>
                <a:lnTo>
                  <a:pt x="96" y="150"/>
                </a:lnTo>
                <a:lnTo>
                  <a:pt x="97" y="150"/>
                </a:lnTo>
                <a:lnTo>
                  <a:pt x="98" y="150"/>
                </a:lnTo>
                <a:lnTo>
                  <a:pt x="100" y="150"/>
                </a:lnTo>
                <a:lnTo>
                  <a:pt x="102" y="150"/>
                </a:lnTo>
                <a:lnTo>
                  <a:pt x="105" y="150"/>
                </a:lnTo>
                <a:lnTo>
                  <a:pt x="109" y="151"/>
                </a:lnTo>
                <a:lnTo>
                  <a:pt x="110" y="150"/>
                </a:lnTo>
                <a:lnTo>
                  <a:pt x="111" y="150"/>
                </a:lnTo>
                <a:lnTo>
                  <a:pt x="113" y="149"/>
                </a:lnTo>
                <a:lnTo>
                  <a:pt x="117" y="149"/>
                </a:lnTo>
                <a:lnTo>
                  <a:pt x="119" y="148"/>
                </a:lnTo>
                <a:lnTo>
                  <a:pt x="121" y="148"/>
                </a:lnTo>
                <a:lnTo>
                  <a:pt x="124" y="146"/>
                </a:lnTo>
                <a:lnTo>
                  <a:pt x="126" y="147"/>
                </a:lnTo>
                <a:lnTo>
                  <a:pt x="129" y="146"/>
                </a:lnTo>
                <a:lnTo>
                  <a:pt x="130" y="146"/>
                </a:lnTo>
                <a:lnTo>
                  <a:pt x="132" y="144"/>
                </a:lnTo>
                <a:lnTo>
                  <a:pt x="134" y="143"/>
                </a:lnTo>
                <a:lnTo>
                  <a:pt x="137" y="142"/>
                </a:lnTo>
                <a:lnTo>
                  <a:pt x="138" y="141"/>
                </a:lnTo>
                <a:lnTo>
                  <a:pt x="140" y="141"/>
                </a:lnTo>
                <a:lnTo>
                  <a:pt x="143" y="139"/>
                </a:lnTo>
                <a:lnTo>
                  <a:pt x="145" y="138"/>
                </a:lnTo>
                <a:lnTo>
                  <a:pt x="147" y="137"/>
                </a:lnTo>
                <a:lnTo>
                  <a:pt x="148" y="135"/>
                </a:lnTo>
                <a:lnTo>
                  <a:pt x="151" y="134"/>
                </a:lnTo>
                <a:lnTo>
                  <a:pt x="152" y="132"/>
                </a:lnTo>
                <a:lnTo>
                  <a:pt x="154" y="130"/>
                </a:lnTo>
                <a:lnTo>
                  <a:pt x="156" y="129"/>
                </a:lnTo>
                <a:lnTo>
                  <a:pt x="156" y="128"/>
                </a:lnTo>
                <a:lnTo>
                  <a:pt x="157" y="127"/>
                </a:lnTo>
                <a:lnTo>
                  <a:pt x="159" y="124"/>
                </a:lnTo>
                <a:lnTo>
                  <a:pt x="160" y="123"/>
                </a:lnTo>
                <a:lnTo>
                  <a:pt x="160" y="122"/>
                </a:lnTo>
                <a:lnTo>
                  <a:pt x="163" y="119"/>
                </a:lnTo>
                <a:lnTo>
                  <a:pt x="163" y="118"/>
                </a:lnTo>
                <a:lnTo>
                  <a:pt x="164" y="117"/>
                </a:lnTo>
                <a:lnTo>
                  <a:pt x="165" y="114"/>
                </a:lnTo>
                <a:lnTo>
                  <a:pt x="166" y="113"/>
                </a:lnTo>
                <a:lnTo>
                  <a:pt x="166" y="112"/>
                </a:lnTo>
                <a:lnTo>
                  <a:pt x="167" y="109"/>
                </a:lnTo>
                <a:lnTo>
                  <a:pt x="168" y="108"/>
                </a:lnTo>
                <a:lnTo>
                  <a:pt x="168" y="107"/>
                </a:lnTo>
                <a:lnTo>
                  <a:pt x="169" y="104"/>
                </a:lnTo>
                <a:lnTo>
                  <a:pt x="168" y="103"/>
                </a:lnTo>
                <a:lnTo>
                  <a:pt x="169" y="101"/>
                </a:lnTo>
                <a:lnTo>
                  <a:pt x="170" y="99"/>
                </a:lnTo>
                <a:lnTo>
                  <a:pt x="170" y="98"/>
                </a:lnTo>
                <a:lnTo>
                  <a:pt x="170" y="97"/>
                </a:lnTo>
                <a:lnTo>
                  <a:pt x="170" y="93"/>
                </a:lnTo>
                <a:lnTo>
                  <a:pt x="170" y="92"/>
                </a:lnTo>
                <a:lnTo>
                  <a:pt x="170" y="91"/>
                </a:lnTo>
                <a:lnTo>
                  <a:pt x="170" y="89"/>
                </a:lnTo>
                <a:lnTo>
                  <a:pt x="169" y="86"/>
                </a:lnTo>
                <a:lnTo>
                  <a:pt x="169" y="85"/>
                </a:lnTo>
                <a:lnTo>
                  <a:pt x="169" y="83"/>
                </a:lnTo>
                <a:lnTo>
                  <a:pt x="169" y="81"/>
                </a:lnTo>
                <a:lnTo>
                  <a:pt x="168" y="80"/>
                </a:lnTo>
                <a:lnTo>
                  <a:pt x="168" y="78"/>
                </a:lnTo>
                <a:lnTo>
                  <a:pt x="167" y="75"/>
                </a:lnTo>
                <a:lnTo>
                  <a:pt x="167" y="74"/>
                </a:lnTo>
                <a:lnTo>
                  <a:pt x="166" y="70"/>
                </a:lnTo>
                <a:lnTo>
                  <a:pt x="165" y="69"/>
                </a:lnTo>
                <a:lnTo>
                  <a:pt x="164" y="68"/>
                </a:lnTo>
                <a:lnTo>
                  <a:pt x="164" y="65"/>
                </a:lnTo>
                <a:lnTo>
                  <a:pt x="163" y="64"/>
                </a:lnTo>
                <a:lnTo>
                  <a:pt x="160" y="61"/>
                </a:lnTo>
                <a:lnTo>
                  <a:pt x="160" y="60"/>
                </a:lnTo>
                <a:lnTo>
                  <a:pt x="159" y="58"/>
                </a:lnTo>
                <a:lnTo>
                  <a:pt x="158" y="56"/>
                </a:lnTo>
                <a:lnTo>
                  <a:pt x="157" y="55"/>
                </a:lnTo>
                <a:lnTo>
                  <a:pt x="156" y="53"/>
                </a:lnTo>
                <a:lnTo>
                  <a:pt x="155" y="52"/>
                </a:lnTo>
                <a:lnTo>
                  <a:pt x="154" y="51"/>
                </a:lnTo>
                <a:lnTo>
                  <a:pt x="152" y="50"/>
                </a:lnTo>
                <a:lnTo>
                  <a:pt x="150" y="45"/>
                </a:lnTo>
                <a:lnTo>
                  <a:pt x="149" y="45"/>
                </a:lnTo>
                <a:lnTo>
                  <a:pt x="148" y="44"/>
                </a:lnTo>
                <a:lnTo>
                  <a:pt x="146" y="43"/>
                </a:lnTo>
                <a:lnTo>
                  <a:pt x="145" y="42"/>
                </a:lnTo>
                <a:lnTo>
                  <a:pt x="143" y="41"/>
                </a:lnTo>
                <a:lnTo>
                  <a:pt x="141" y="40"/>
                </a:lnTo>
                <a:lnTo>
                  <a:pt x="139" y="39"/>
                </a:lnTo>
                <a:lnTo>
                  <a:pt x="138" y="38"/>
                </a:lnTo>
                <a:lnTo>
                  <a:pt x="136" y="36"/>
                </a:lnTo>
                <a:lnTo>
                  <a:pt x="135" y="35"/>
                </a:lnTo>
                <a:lnTo>
                  <a:pt x="133" y="35"/>
                </a:lnTo>
                <a:lnTo>
                  <a:pt x="131" y="34"/>
                </a:lnTo>
                <a:lnTo>
                  <a:pt x="130" y="33"/>
                </a:lnTo>
                <a:lnTo>
                  <a:pt x="128" y="32"/>
                </a:lnTo>
                <a:lnTo>
                  <a:pt x="124" y="31"/>
                </a:lnTo>
                <a:lnTo>
                  <a:pt x="123" y="30"/>
                </a:lnTo>
                <a:lnTo>
                  <a:pt x="120" y="30"/>
                </a:lnTo>
                <a:lnTo>
                  <a:pt x="118" y="29"/>
                </a:lnTo>
                <a:lnTo>
                  <a:pt x="117" y="29"/>
                </a:lnTo>
                <a:lnTo>
                  <a:pt x="116" y="26"/>
                </a:lnTo>
                <a:lnTo>
                  <a:pt x="112" y="27"/>
                </a:lnTo>
                <a:lnTo>
                  <a:pt x="110" y="26"/>
                </a:lnTo>
                <a:lnTo>
                  <a:pt x="108" y="26"/>
                </a:lnTo>
                <a:lnTo>
                  <a:pt x="107" y="26"/>
                </a:lnTo>
                <a:lnTo>
                  <a:pt x="106" y="25"/>
                </a:lnTo>
                <a:lnTo>
                  <a:pt x="102" y="25"/>
                </a:lnTo>
                <a:lnTo>
                  <a:pt x="100" y="25"/>
                </a:lnTo>
                <a:lnTo>
                  <a:pt x="96" y="25"/>
                </a:lnTo>
                <a:lnTo>
                  <a:pt x="95" y="25"/>
                </a:lnTo>
                <a:lnTo>
                  <a:pt x="93" y="25"/>
                </a:lnTo>
                <a:lnTo>
                  <a:pt x="91" y="25"/>
                </a:lnTo>
                <a:lnTo>
                  <a:pt x="89" y="25"/>
                </a:lnTo>
                <a:lnTo>
                  <a:pt x="87" y="25"/>
                </a:lnTo>
                <a:lnTo>
                  <a:pt x="85" y="26"/>
                </a:lnTo>
                <a:lnTo>
                  <a:pt x="84" y="26"/>
                </a:lnTo>
                <a:lnTo>
                  <a:pt x="82" y="26"/>
                </a:lnTo>
                <a:lnTo>
                  <a:pt x="78" y="26"/>
                </a:lnTo>
                <a:lnTo>
                  <a:pt x="75" y="27"/>
                </a:lnTo>
                <a:lnTo>
                  <a:pt x="73" y="27"/>
                </a:lnTo>
                <a:lnTo>
                  <a:pt x="72" y="27"/>
                </a:lnTo>
                <a:lnTo>
                  <a:pt x="71" y="29"/>
                </a:lnTo>
                <a:lnTo>
                  <a:pt x="69" y="29"/>
                </a:lnTo>
                <a:lnTo>
                  <a:pt x="66" y="30"/>
                </a:lnTo>
                <a:lnTo>
                  <a:pt x="64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7" name="Freeform 2088"/>
          <p:cNvSpPr>
            <a:spLocks noChangeAspect="1"/>
          </p:cNvSpPr>
          <p:nvPr/>
        </p:nvSpPr>
        <p:spPr bwMode="auto">
          <a:xfrm>
            <a:off x="7305675" y="2058988"/>
            <a:ext cx="23813" cy="22225"/>
          </a:xfrm>
          <a:custGeom>
            <a:avLst/>
            <a:gdLst>
              <a:gd name="T0" fmla="*/ 0 w 49"/>
              <a:gd name="T1" fmla="*/ 0 h 58"/>
              <a:gd name="T2" fmla="*/ 2147483646 w 49"/>
              <a:gd name="T3" fmla="*/ 2147483646 h 58"/>
              <a:gd name="T4" fmla="*/ 2147483646 w 49"/>
              <a:gd name="T5" fmla="*/ 2147483646 h 58"/>
              <a:gd name="T6" fmla="*/ 0 60000 65536"/>
              <a:gd name="T7" fmla="*/ 0 60000 65536"/>
              <a:gd name="T8" fmla="*/ 0 60000 65536"/>
              <a:gd name="T9" fmla="*/ 0 w 49"/>
              <a:gd name="T10" fmla="*/ 0 h 58"/>
              <a:gd name="T11" fmla="*/ 49 w 49"/>
              <a:gd name="T12" fmla="*/ 58 h 58"/>
            </a:gdLst>
            <a:ahLst/>
            <a:cxnLst>
              <a:cxn ang="T6">
                <a:pos x="T0" y="T1"/>
              </a:cxn>
              <a:cxn ang="T7">
                <a:pos x="T2" y="T3"/>
              </a:cxn>
              <a:cxn ang="T8">
                <a:pos x="T4" y="T5"/>
              </a:cxn>
            </a:cxnLst>
            <a:rect l="T9" t="T10" r="T11" b="T12"/>
            <a:pathLst>
              <a:path w="49" h="58">
                <a:moveTo>
                  <a:pt x="0" y="0"/>
                </a:moveTo>
                <a:lnTo>
                  <a:pt x="49" y="8"/>
                </a:lnTo>
                <a:lnTo>
                  <a:pt x="33" y="58"/>
                </a:lnTo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8" name="Freeform 2089"/>
          <p:cNvSpPr>
            <a:spLocks noChangeAspect="1" noEditPoints="1"/>
          </p:cNvSpPr>
          <p:nvPr/>
        </p:nvSpPr>
        <p:spPr bwMode="auto">
          <a:xfrm>
            <a:off x="2092325" y="3468688"/>
            <a:ext cx="22225" cy="25400"/>
          </a:xfrm>
          <a:custGeom>
            <a:avLst/>
            <a:gdLst>
              <a:gd name="T0" fmla="*/ 0 w 46"/>
              <a:gd name="T1" fmla="*/ 0 h 64"/>
              <a:gd name="T2" fmla="*/ 2147483646 w 46"/>
              <a:gd name="T3" fmla="*/ 0 h 64"/>
              <a:gd name="T4" fmla="*/ 2147483646 w 46"/>
              <a:gd name="T5" fmla="*/ 0 h 64"/>
              <a:gd name="T6" fmla="*/ 2147483646 w 46"/>
              <a:gd name="T7" fmla="*/ 2147483646 h 64"/>
              <a:gd name="T8" fmla="*/ 2147483646 w 46"/>
              <a:gd name="T9" fmla="*/ 2147483646 h 64"/>
              <a:gd name="T10" fmla="*/ 2147483646 w 46"/>
              <a:gd name="T11" fmla="*/ 2147483646 h 64"/>
              <a:gd name="T12" fmla="*/ 2147483646 w 46"/>
              <a:gd name="T13" fmla="*/ 2147483646 h 64"/>
              <a:gd name="T14" fmla="*/ 2147483646 w 46"/>
              <a:gd name="T15" fmla="*/ 2147483646 h 64"/>
              <a:gd name="T16" fmla="*/ 2147483646 w 46"/>
              <a:gd name="T17" fmla="*/ 2147483646 h 64"/>
              <a:gd name="T18" fmla="*/ 2147483646 w 46"/>
              <a:gd name="T19" fmla="*/ 2147483646 h 64"/>
              <a:gd name="T20" fmla="*/ 2147483646 w 46"/>
              <a:gd name="T21" fmla="*/ 2147483646 h 64"/>
              <a:gd name="T22" fmla="*/ 2147483646 w 46"/>
              <a:gd name="T23" fmla="*/ 2147483646 h 64"/>
              <a:gd name="T24" fmla="*/ 2147483646 w 46"/>
              <a:gd name="T25" fmla="*/ 2147483646 h 64"/>
              <a:gd name="T26" fmla="*/ 2147483646 w 46"/>
              <a:gd name="T27" fmla="*/ 2147483646 h 64"/>
              <a:gd name="T28" fmla="*/ 2147483646 w 46"/>
              <a:gd name="T29" fmla="*/ 2147483646 h 64"/>
              <a:gd name="T30" fmla="*/ 2147483646 w 46"/>
              <a:gd name="T31" fmla="*/ 2147483646 h 64"/>
              <a:gd name="T32" fmla="*/ 2147483646 w 46"/>
              <a:gd name="T33" fmla="*/ 2147483646 h 64"/>
              <a:gd name="T34" fmla="*/ 2147483646 w 46"/>
              <a:gd name="T35" fmla="*/ 2147483646 h 64"/>
              <a:gd name="T36" fmla="*/ 2147483646 w 46"/>
              <a:gd name="T37" fmla="*/ 2147483646 h 64"/>
              <a:gd name="T38" fmla="*/ 2147483646 w 46"/>
              <a:gd name="T39" fmla="*/ 2147483646 h 64"/>
              <a:gd name="T40" fmla="*/ 2147483646 w 46"/>
              <a:gd name="T41" fmla="*/ 2147483646 h 64"/>
              <a:gd name="T42" fmla="*/ 2147483646 w 46"/>
              <a:gd name="T43" fmla="*/ 2147483646 h 64"/>
              <a:gd name="T44" fmla="*/ 2147483646 w 46"/>
              <a:gd name="T45" fmla="*/ 2147483646 h 64"/>
              <a:gd name="T46" fmla="*/ 0 w 46"/>
              <a:gd name="T47" fmla="*/ 2147483646 h 64"/>
              <a:gd name="T48" fmla="*/ 2147483646 w 46"/>
              <a:gd name="T49" fmla="*/ 2147483646 h 64"/>
              <a:gd name="T50" fmla="*/ 2147483646 w 46"/>
              <a:gd name="T51" fmla="*/ 2147483646 h 64"/>
              <a:gd name="T52" fmla="*/ 2147483646 w 46"/>
              <a:gd name="T53" fmla="*/ 2147483646 h 64"/>
              <a:gd name="T54" fmla="*/ 2147483646 w 46"/>
              <a:gd name="T55" fmla="*/ 2147483646 h 64"/>
              <a:gd name="T56" fmla="*/ 2147483646 w 46"/>
              <a:gd name="T57" fmla="*/ 2147483646 h 64"/>
              <a:gd name="T58" fmla="*/ 2147483646 w 46"/>
              <a:gd name="T59" fmla="*/ 2147483646 h 64"/>
              <a:gd name="T60" fmla="*/ 2147483646 w 46"/>
              <a:gd name="T61" fmla="*/ 2147483646 h 64"/>
              <a:gd name="T62" fmla="*/ 2147483646 w 46"/>
              <a:gd name="T63" fmla="*/ 2147483646 h 64"/>
              <a:gd name="T64" fmla="*/ 2147483646 w 46"/>
              <a:gd name="T65" fmla="*/ 2147483646 h 64"/>
              <a:gd name="T66" fmla="*/ 2147483646 w 46"/>
              <a:gd name="T67" fmla="*/ 2147483646 h 64"/>
              <a:gd name="T68" fmla="*/ 2147483646 w 46"/>
              <a:gd name="T69" fmla="*/ 2147483646 h 64"/>
              <a:gd name="T70" fmla="*/ 2147483646 w 46"/>
              <a:gd name="T71" fmla="*/ 2147483646 h 64"/>
              <a:gd name="T72" fmla="*/ 2147483646 w 46"/>
              <a:gd name="T73" fmla="*/ 2147483646 h 64"/>
              <a:gd name="T74" fmla="*/ 2147483646 w 46"/>
              <a:gd name="T75" fmla="*/ 2147483646 h 64"/>
              <a:gd name="T76" fmla="*/ 2147483646 w 46"/>
              <a:gd name="T77" fmla="*/ 2147483646 h 64"/>
              <a:gd name="T78" fmla="*/ 2147483646 w 46"/>
              <a:gd name="T79" fmla="*/ 2147483646 h 64"/>
              <a:gd name="T80" fmla="*/ 2147483646 w 46"/>
              <a:gd name="T81" fmla="*/ 2147483646 h 64"/>
              <a:gd name="T82" fmla="*/ 2147483646 w 46"/>
              <a:gd name="T83" fmla="*/ 2147483646 h 64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w 46"/>
              <a:gd name="T127" fmla="*/ 0 h 64"/>
              <a:gd name="T128" fmla="*/ 46 w 46"/>
              <a:gd name="T129" fmla="*/ 64 h 64"/>
            </a:gdLst>
            <a:ahLst/>
            <a:cxnLst>
              <a:cxn ang="T84">
                <a:pos x="T0" y="T1"/>
              </a:cxn>
              <a:cxn ang="T85">
                <a:pos x="T2" y="T3"/>
              </a:cxn>
              <a:cxn ang="T86">
                <a:pos x="T4" y="T5"/>
              </a:cxn>
              <a:cxn ang="T87">
                <a:pos x="T6" y="T7"/>
              </a:cxn>
              <a:cxn ang="T88">
                <a:pos x="T8" y="T9"/>
              </a:cxn>
              <a:cxn ang="T89">
                <a:pos x="T10" y="T11"/>
              </a:cxn>
              <a:cxn ang="T90">
                <a:pos x="T12" y="T13"/>
              </a:cxn>
              <a:cxn ang="T91">
                <a:pos x="T14" y="T15"/>
              </a:cxn>
              <a:cxn ang="T92">
                <a:pos x="T16" y="T17"/>
              </a:cxn>
              <a:cxn ang="T93">
                <a:pos x="T18" y="T19"/>
              </a:cxn>
              <a:cxn ang="T94">
                <a:pos x="T20" y="T21"/>
              </a:cxn>
              <a:cxn ang="T95">
                <a:pos x="T22" y="T23"/>
              </a:cxn>
              <a:cxn ang="T96">
                <a:pos x="T24" y="T25"/>
              </a:cxn>
              <a:cxn ang="T97">
                <a:pos x="T26" y="T27"/>
              </a:cxn>
              <a:cxn ang="T98">
                <a:pos x="T28" y="T29"/>
              </a:cxn>
              <a:cxn ang="T99">
                <a:pos x="T30" y="T31"/>
              </a:cxn>
              <a:cxn ang="T100">
                <a:pos x="T32" y="T33"/>
              </a:cxn>
              <a:cxn ang="T101">
                <a:pos x="T34" y="T35"/>
              </a:cxn>
              <a:cxn ang="T102">
                <a:pos x="T36" y="T37"/>
              </a:cxn>
              <a:cxn ang="T103">
                <a:pos x="T38" y="T39"/>
              </a:cxn>
              <a:cxn ang="T104">
                <a:pos x="T40" y="T41"/>
              </a:cxn>
              <a:cxn ang="T105">
                <a:pos x="T42" y="T43"/>
              </a:cxn>
              <a:cxn ang="T106">
                <a:pos x="T44" y="T45"/>
              </a:cxn>
              <a:cxn ang="T107">
                <a:pos x="T46" y="T47"/>
              </a:cxn>
              <a:cxn ang="T108">
                <a:pos x="T48" y="T49"/>
              </a:cxn>
              <a:cxn ang="T109">
                <a:pos x="T50" y="T51"/>
              </a:cxn>
              <a:cxn ang="T110">
                <a:pos x="T52" y="T53"/>
              </a:cxn>
              <a:cxn ang="T111">
                <a:pos x="T54" y="T55"/>
              </a:cxn>
              <a:cxn ang="T112">
                <a:pos x="T56" y="T57"/>
              </a:cxn>
              <a:cxn ang="T113">
                <a:pos x="T58" y="T59"/>
              </a:cxn>
              <a:cxn ang="T114">
                <a:pos x="T60" y="T61"/>
              </a:cxn>
              <a:cxn ang="T115">
                <a:pos x="T62" y="T63"/>
              </a:cxn>
              <a:cxn ang="T116">
                <a:pos x="T64" y="T65"/>
              </a:cxn>
              <a:cxn ang="T117">
                <a:pos x="T66" y="T67"/>
              </a:cxn>
              <a:cxn ang="T118">
                <a:pos x="T68" y="T69"/>
              </a:cxn>
              <a:cxn ang="T119">
                <a:pos x="T70" y="T71"/>
              </a:cxn>
              <a:cxn ang="T120">
                <a:pos x="T72" y="T73"/>
              </a:cxn>
              <a:cxn ang="T121">
                <a:pos x="T74" y="T75"/>
              </a:cxn>
              <a:cxn ang="T122">
                <a:pos x="T76" y="T77"/>
              </a:cxn>
              <a:cxn ang="T123">
                <a:pos x="T78" y="T79"/>
              </a:cxn>
              <a:cxn ang="T124">
                <a:pos x="T80" y="T81"/>
              </a:cxn>
              <a:cxn ang="T125">
                <a:pos x="T82" y="T83"/>
              </a:cxn>
            </a:cxnLst>
            <a:rect l="T126" t="T127" r="T128" b="T129"/>
            <a:pathLst>
              <a:path w="46" h="64">
                <a:moveTo>
                  <a:pt x="0" y="64"/>
                </a:moveTo>
                <a:lnTo>
                  <a:pt x="0" y="0"/>
                </a:lnTo>
                <a:lnTo>
                  <a:pt x="23" y="0"/>
                </a:lnTo>
                <a:lnTo>
                  <a:pt x="26" y="0"/>
                </a:lnTo>
                <a:lnTo>
                  <a:pt x="28" y="0"/>
                </a:lnTo>
                <a:lnTo>
                  <a:pt x="30" y="0"/>
                </a:lnTo>
                <a:lnTo>
                  <a:pt x="32" y="1"/>
                </a:lnTo>
                <a:lnTo>
                  <a:pt x="33" y="1"/>
                </a:lnTo>
                <a:lnTo>
                  <a:pt x="34" y="1"/>
                </a:lnTo>
                <a:lnTo>
                  <a:pt x="36" y="2"/>
                </a:lnTo>
                <a:lnTo>
                  <a:pt x="37" y="2"/>
                </a:lnTo>
                <a:lnTo>
                  <a:pt x="39" y="4"/>
                </a:lnTo>
                <a:lnTo>
                  <a:pt x="40" y="5"/>
                </a:lnTo>
                <a:lnTo>
                  <a:pt x="42" y="6"/>
                </a:lnTo>
                <a:lnTo>
                  <a:pt x="42" y="7"/>
                </a:lnTo>
                <a:lnTo>
                  <a:pt x="43" y="7"/>
                </a:lnTo>
                <a:lnTo>
                  <a:pt x="43" y="8"/>
                </a:lnTo>
                <a:lnTo>
                  <a:pt x="44" y="10"/>
                </a:lnTo>
                <a:lnTo>
                  <a:pt x="45" y="12"/>
                </a:lnTo>
                <a:lnTo>
                  <a:pt x="46" y="14"/>
                </a:lnTo>
                <a:lnTo>
                  <a:pt x="46" y="15"/>
                </a:lnTo>
                <a:lnTo>
                  <a:pt x="46" y="16"/>
                </a:lnTo>
                <a:lnTo>
                  <a:pt x="46" y="19"/>
                </a:lnTo>
                <a:lnTo>
                  <a:pt x="46" y="20"/>
                </a:lnTo>
                <a:lnTo>
                  <a:pt x="46" y="21"/>
                </a:lnTo>
                <a:lnTo>
                  <a:pt x="46" y="22"/>
                </a:lnTo>
                <a:lnTo>
                  <a:pt x="45" y="25"/>
                </a:lnTo>
                <a:lnTo>
                  <a:pt x="45" y="26"/>
                </a:lnTo>
                <a:lnTo>
                  <a:pt x="44" y="28"/>
                </a:lnTo>
                <a:lnTo>
                  <a:pt x="43" y="29"/>
                </a:lnTo>
                <a:lnTo>
                  <a:pt x="43" y="31"/>
                </a:lnTo>
                <a:lnTo>
                  <a:pt x="42" y="32"/>
                </a:lnTo>
                <a:lnTo>
                  <a:pt x="40" y="34"/>
                </a:lnTo>
                <a:lnTo>
                  <a:pt x="39" y="34"/>
                </a:lnTo>
                <a:lnTo>
                  <a:pt x="39" y="35"/>
                </a:lnTo>
                <a:lnTo>
                  <a:pt x="38" y="35"/>
                </a:lnTo>
                <a:lnTo>
                  <a:pt x="36" y="36"/>
                </a:lnTo>
                <a:lnTo>
                  <a:pt x="35" y="36"/>
                </a:lnTo>
                <a:lnTo>
                  <a:pt x="34" y="37"/>
                </a:lnTo>
                <a:lnTo>
                  <a:pt x="33" y="37"/>
                </a:lnTo>
                <a:lnTo>
                  <a:pt x="32" y="37"/>
                </a:lnTo>
                <a:lnTo>
                  <a:pt x="30" y="38"/>
                </a:lnTo>
                <a:lnTo>
                  <a:pt x="28" y="38"/>
                </a:lnTo>
                <a:lnTo>
                  <a:pt x="27" y="38"/>
                </a:lnTo>
                <a:lnTo>
                  <a:pt x="24" y="38"/>
                </a:lnTo>
                <a:lnTo>
                  <a:pt x="9" y="38"/>
                </a:lnTo>
                <a:lnTo>
                  <a:pt x="9" y="64"/>
                </a:lnTo>
                <a:lnTo>
                  <a:pt x="0" y="64"/>
                </a:lnTo>
                <a:close/>
                <a:moveTo>
                  <a:pt x="9" y="30"/>
                </a:moveTo>
                <a:lnTo>
                  <a:pt x="24" y="30"/>
                </a:lnTo>
                <a:lnTo>
                  <a:pt x="26" y="30"/>
                </a:lnTo>
                <a:lnTo>
                  <a:pt x="27" y="30"/>
                </a:lnTo>
                <a:lnTo>
                  <a:pt x="29" y="30"/>
                </a:lnTo>
                <a:lnTo>
                  <a:pt x="30" y="29"/>
                </a:lnTo>
                <a:lnTo>
                  <a:pt x="31" y="29"/>
                </a:lnTo>
                <a:lnTo>
                  <a:pt x="32" y="28"/>
                </a:lnTo>
                <a:lnTo>
                  <a:pt x="33" y="28"/>
                </a:lnTo>
                <a:lnTo>
                  <a:pt x="34" y="27"/>
                </a:lnTo>
                <a:lnTo>
                  <a:pt x="35" y="27"/>
                </a:lnTo>
                <a:lnTo>
                  <a:pt x="35" y="26"/>
                </a:lnTo>
                <a:lnTo>
                  <a:pt x="36" y="25"/>
                </a:lnTo>
                <a:lnTo>
                  <a:pt x="36" y="24"/>
                </a:lnTo>
                <a:lnTo>
                  <a:pt x="37" y="22"/>
                </a:lnTo>
                <a:lnTo>
                  <a:pt x="37" y="21"/>
                </a:lnTo>
                <a:lnTo>
                  <a:pt x="37" y="20"/>
                </a:lnTo>
                <a:lnTo>
                  <a:pt x="37" y="19"/>
                </a:lnTo>
                <a:lnTo>
                  <a:pt x="37" y="18"/>
                </a:lnTo>
                <a:lnTo>
                  <a:pt x="37" y="17"/>
                </a:lnTo>
                <a:lnTo>
                  <a:pt x="37" y="16"/>
                </a:lnTo>
                <a:lnTo>
                  <a:pt x="36" y="15"/>
                </a:lnTo>
                <a:lnTo>
                  <a:pt x="36" y="14"/>
                </a:lnTo>
                <a:lnTo>
                  <a:pt x="36" y="12"/>
                </a:lnTo>
                <a:lnTo>
                  <a:pt x="35" y="12"/>
                </a:lnTo>
                <a:lnTo>
                  <a:pt x="34" y="11"/>
                </a:lnTo>
                <a:lnTo>
                  <a:pt x="33" y="10"/>
                </a:lnTo>
                <a:lnTo>
                  <a:pt x="33" y="9"/>
                </a:lnTo>
                <a:lnTo>
                  <a:pt x="32" y="9"/>
                </a:lnTo>
                <a:lnTo>
                  <a:pt x="31" y="9"/>
                </a:lnTo>
                <a:lnTo>
                  <a:pt x="30" y="8"/>
                </a:lnTo>
                <a:lnTo>
                  <a:pt x="28" y="8"/>
                </a:lnTo>
                <a:lnTo>
                  <a:pt x="26" y="8"/>
                </a:lnTo>
                <a:lnTo>
                  <a:pt x="25" y="8"/>
                </a:lnTo>
                <a:lnTo>
                  <a:pt x="24" y="8"/>
                </a:lnTo>
                <a:lnTo>
                  <a:pt x="9" y="8"/>
                </a:lnTo>
                <a:lnTo>
                  <a:pt x="9" y="30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099" name="Freeform 2090"/>
          <p:cNvSpPr>
            <a:spLocks noChangeAspect="1" noEditPoints="1"/>
          </p:cNvSpPr>
          <p:nvPr/>
        </p:nvSpPr>
        <p:spPr bwMode="auto">
          <a:xfrm>
            <a:off x="2116138" y="3475038"/>
            <a:ext cx="19050" cy="19050"/>
          </a:xfrm>
          <a:custGeom>
            <a:avLst/>
            <a:gdLst>
              <a:gd name="T0" fmla="*/ 0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0 h 49"/>
              <a:gd name="T16" fmla="*/ 2147483646 w 40"/>
              <a:gd name="T17" fmla="*/ 0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0 w 40"/>
              <a:gd name="T59" fmla="*/ 2147483646 h 49"/>
              <a:gd name="T60" fmla="*/ 0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40"/>
              <a:gd name="T163" fmla="*/ 0 h 49"/>
              <a:gd name="T164" fmla="*/ 40 w 40"/>
              <a:gd name="T165" fmla="*/ 49 h 49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40" h="49">
                <a:moveTo>
                  <a:pt x="0" y="24"/>
                </a:moveTo>
                <a:lnTo>
                  <a:pt x="0" y="21"/>
                </a:lnTo>
                <a:lnTo>
                  <a:pt x="0" y="20"/>
                </a:lnTo>
                <a:lnTo>
                  <a:pt x="0" y="19"/>
                </a:lnTo>
                <a:lnTo>
                  <a:pt x="1" y="16"/>
                </a:lnTo>
                <a:lnTo>
                  <a:pt x="1" y="15"/>
                </a:lnTo>
                <a:lnTo>
                  <a:pt x="1" y="14"/>
                </a:lnTo>
                <a:lnTo>
                  <a:pt x="2" y="13"/>
                </a:lnTo>
                <a:lnTo>
                  <a:pt x="2" y="11"/>
                </a:lnTo>
                <a:lnTo>
                  <a:pt x="3" y="10"/>
                </a:lnTo>
                <a:lnTo>
                  <a:pt x="4" y="9"/>
                </a:lnTo>
                <a:lnTo>
                  <a:pt x="4" y="8"/>
                </a:lnTo>
                <a:lnTo>
                  <a:pt x="5" y="6"/>
                </a:lnTo>
                <a:lnTo>
                  <a:pt x="6" y="5"/>
                </a:lnTo>
                <a:lnTo>
                  <a:pt x="8" y="4"/>
                </a:lnTo>
                <a:lnTo>
                  <a:pt x="10" y="3"/>
                </a:lnTo>
                <a:lnTo>
                  <a:pt x="11" y="2"/>
                </a:lnTo>
                <a:lnTo>
                  <a:pt x="12" y="2"/>
                </a:lnTo>
                <a:lnTo>
                  <a:pt x="13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30" y="2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9" y="13"/>
                </a:lnTo>
                <a:lnTo>
                  <a:pt x="39" y="14"/>
                </a:lnTo>
                <a:lnTo>
                  <a:pt x="39" y="15"/>
                </a:lnTo>
                <a:lnTo>
                  <a:pt x="40" y="19"/>
                </a:lnTo>
                <a:lnTo>
                  <a:pt x="40" y="20"/>
                </a:lnTo>
                <a:lnTo>
                  <a:pt x="40" y="21"/>
                </a:lnTo>
                <a:lnTo>
                  <a:pt x="40" y="23"/>
                </a:lnTo>
                <a:lnTo>
                  <a:pt x="40" y="24"/>
                </a:lnTo>
                <a:lnTo>
                  <a:pt x="40" y="25"/>
                </a:lnTo>
                <a:lnTo>
                  <a:pt x="40" y="28"/>
                </a:lnTo>
                <a:lnTo>
                  <a:pt x="40" y="30"/>
                </a:lnTo>
                <a:lnTo>
                  <a:pt x="39" y="32"/>
                </a:lnTo>
                <a:lnTo>
                  <a:pt x="39" y="33"/>
                </a:lnTo>
                <a:lnTo>
                  <a:pt x="39" y="35"/>
                </a:lnTo>
                <a:lnTo>
                  <a:pt x="38" y="37"/>
                </a:lnTo>
                <a:lnTo>
                  <a:pt x="38" y="38"/>
                </a:lnTo>
                <a:lnTo>
                  <a:pt x="37" y="39"/>
                </a:lnTo>
                <a:lnTo>
                  <a:pt x="36" y="40"/>
                </a:lnTo>
                <a:lnTo>
                  <a:pt x="36" y="41"/>
                </a:lnTo>
                <a:lnTo>
                  <a:pt x="35" y="42"/>
                </a:lnTo>
                <a:lnTo>
                  <a:pt x="34" y="43"/>
                </a:lnTo>
                <a:lnTo>
                  <a:pt x="33" y="44"/>
                </a:lnTo>
                <a:lnTo>
                  <a:pt x="32" y="45"/>
                </a:lnTo>
                <a:lnTo>
                  <a:pt x="31" y="45"/>
                </a:lnTo>
                <a:lnTo>
                  <a:pt x="30" y="47"/>
                </a:lnTo>
                <a:lnTo>
                  <a:pt x="28" y="48"/>
                </a:lnTo>
                <a:lnTo>
                  <a:pt x="26" y="48"/>
                </a:lnTo>
                <a:lnTo>
                  <a:pt x="25" y="48"/>
                </a:lnTo>
                <a:lnTo>
                  <a:pt x="24" y="49"/>
                </a:lnTo>
                <a:lnTo>
                  <a:pt x="23" y="49"/>
                </a:lnTo>
                <a:lnTo>
                  <a:pt x="21" y="49"/>
                </a:lnTo>
                <a:lnTo>
                  <a:pt x="20" y="49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2" y="48"/>
                </a:lnTo>
                <a:lnTo>
                  <a:pt x="11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7" y="24"/>
                </a:move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2"/>
                </a:lnTo>
                <a:lnTo>
                  <a:pt x="8" y="33"/>
                </a:lnTo>
                <a:lnTo>
                  <a:pt x="10" y="34"/>
                </a:lnTo>
                <a:lnTo>
                  <a:pt x="11" y="35"/>
                </a:lnTo>
                <a:lnTo>
                  <a:pt x="11" y="37"/>
                </a:lnTo>
                <a:lnTo>
                  <a:pt x="12" y="38"/>
                </a:lnTo>
                <a:lnTo>
                  <a:pt x="13" y="39"/>
                </a:lnTo>
                <a:lnTo>
                  <a:pt x="14" y="40"/>
                </a:lnTo>
                <a:lnTo>
                  <a:pt x="15" y="40"/>
                </a:lnTo>
                <a:lnTo>
                  <a:pt x="16" y="40"/>
                </a:lnTo>
                <a:lnTo>
                  <a:pt x="18" y="41"/>
                </a:lnTo>
                <a:lnTo>
                  <a:pt x="19" y="41"/>
                </a:lnTo>
                <a:lnTo>
                  <a:pt x="20" y="41"/>
                </a:lnTo>
                <a:lnTo>
                  <a:pt x="21" y="41"/>
                </a:lnTo>
                <a:lnTo>
                  <a:pt x="22" y="41"/>
                </a:lnTo>
                <a:lnTo>
                  <a:pt x="24" y="40"/>
                </a:lnTo>
                <a:lnTo>
                  <a:pt x="25" y="40"/>
                </a:lnTo>
                <a:lnTo>
                  <a:pt x="26" y="40"/>
                </a:lnTo>
                <a:lnTo>
                  <a:pt x="27" y="39"/>
                </a:lnTo>
                <a:lnTo>
                  <a:pt x="28" y="38"/>
                </a:lnTo>
                <a:lnTo>
                  <a:pt x="30" y="37"/>
                </a:lnTo>
                <a:lnTo>
                  <a:pt x="30" y="35"/>
                </a:lnTo>
                <a:lnTo>
                  <a:pt x="31" y="34"/>
                </a:lnTo>
                <a:lnTo>
                  <a:pt x="32" y="33"/>
                </a:lnTo>
                <a:lnTo>
                  <a:pt x="32" y="31"/>
                </a:lnTo>
                <a:lnTo>
                  <a:pt x="33" y="30"/>
                </a:lnTo>
                <a:lnTo>
                  <a:pt x="33" y="28"/>
                </a:lnTo>
                <a:lnTo>
                  <a:pt x="33" y="27"/>
                </a:lnTo>
                <a:lnTo>
                  <a:pt x="33" y="24"/>
                </a:lnTo>
                <a:lnTo>
                  <a:pt x="33" y="23"/>
                </a:lnTo>
                <a:lnTo>
                  <a:pt x="33" y="22"/>
                </a:lnTo>
                <a:lnTo>
                  <a:pt x="33" y="20"/>
                </a:lnTo>
                <a:lnTo>
                  <a:pt x="33" y="19"/>
                </a:lnTo>
                <a:lnTo>
                  <a:pt x="32" y="16"/>
                </a:lnTo>
                <a:lnTo>
                  <a:pt x="32" y="15"/>
                </a:lnTo>
                <a:lnTo>
                  <a:pt x="31" y="14"/>
                </a:lnTo>
                <a:lnTo>
                  <a:pt x="30" y="13"/>
                </a:lnTo>
                <a:lnTo>
                  <a:pt x="30" y="12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9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1" y="13"/>
                </a:lnTo>
                <a:lnTo>
                  <a:pt x="10" y="14"/>
                </a:lnTo>
                <a:lnTo>
                  <a:pt x="8" y="15"/>
                </a:lnTo>
                <a:lnTo>
                  <a:pt x="8" y="16"/>
                </a:lnTo>
                <a:lnTo>
                  <a:pt x="7" y="19"/>
                </a:lnTo>
                <a:lnTo>
                  <a:pt x="7" y="20"/>
                </a:lnTo>
                <a:lnTo>
                  <a:pt x="7" y="22"/>
                </a:lnTo>
                <a:lnTo>
                  <a:pt x="7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0" name="Freeform 2091"/>
          <p:cNvSpPr>
            <a:spLocks noChangeAspect="1"/>
          </p:cNvSpPr>
          <p:nvPr/>
        </p:nvSpPr>
        <p:spPr bwMode="auto">
          <a:xfrm>
            <a:off x="2138363" y="3475038"/>
            <a:ext cx="12700" cy="19050"/>
          </a:xfrm>
          <a:custGeom>
            <a:avLst/>
            <a:gdLst>
              <a:gd name="T0" fmla="*/ 0 w 24"/>
              <a:gd name="T1" fmla="*/ 2147483646 h 48"/>
              <a:gd name="T2" fmla="*/ 0 w 24"/>
              <a:gd name="T3" fmla="*/ 2147483646 h 48"/>
              <a:gd name="T4" fmla="*/ 2147483646 w 24"/>
              <a:gd name="T5" fmla="*/ 2147483646 h 48"/>
              <a:gd name="T6" fmla="*/ 2147483646 w 24"/>
              <a:gd name="T7" fmla="*/ 2147483646 h 48"/>
              <a:gd name="T8" fmla="*/ 2147483646 w 24"/>
              <a:gd name="T9" fmla="*/ 2147483646 h 48"/>
              <a:gd name="T10" fmla="*/ 2147483646 w 24"/>
              <a:gd name="T11" fmla="*/ 2147483646 h 48"/>
              <a:gd name="T12" fmla="*/ 2147483646 w 24"/>
              <a:gd name="T13" fmla="*/ 2147483646 h 48"/>
              <a:gd name="T14" fmla="*/ 2147483646 w 24"/>
              <a:gd name="T15" fmla="*/ 2147483646 h 48"/>
              <a:gd name="T16" fmla="*/ 2147483646 w 24"/>
              <a:gd name="T17" fmla="*/ 2147483646 h 48"/>
              <a:gd name="T18" fmla="*/ 2147483646 w 24"/>
              <a:gd name="T19" fmla="*/ 2147483646 h 48"/>
              <a:gd name="T20" fmla="*/ 2147483646 w 24"/>
              <a:gd name="T21" fmla="*/ 2147483646 h 48"/>
              <a:gd name="T22" fmla="*/ 2147483646 w 24"/>
              <a:gd name="T23" fmla="*/ 0 h 48"/>
              <a:gd name="T24" fmla="*/ 2147483646 w 24"/>
              <a:gd name="T25" fmla="*/ 0 h 48"/>
              <a:gd name="T26" fmla="*/ 2147483646 w 24"/>
              <a:gd name="T27" fmla="*/ 0 h 48"/>
              <a:gd name="T28" fmla="*/ 2147483646 w 24"/>
              <a:gd name="T29" fmla="*/ 0 h 48"/>
              <a:gd name="T30" fmla="*/ 2147483646 w 24"/>
              <a:gd name="T31" fmla="*/ 2147483646 h 48"/>
              <a:gd name="T32" fmla="*/ 2147483646 w 24"/>
              <a:gd name="T33" fmla="*/ 2147483646 h 48"/>
              <a:gd name="T34" fmla="*/ 2147483646 w 24"/>
              <a:gd name="T35" fmla="*/ 2147483646 h 48"/>
              <a:gd name="T36" fmla="*/ 2147483646 w 24"/>
              <a:gd name="T37" fmla="*/ 2147483646 h 48"/>
              <a:gd name="T38" fmla="*/ 2147483646 w 24"/>
              <a:gd name="T39" fmla="*/ 2147483646 h 48"/>
              <a:gd name="T40" fmla="*/ 2147483646 w 24"/>
              <a:gd name="T41" fmla="*/ 2147483646 h 48"/>
              <a:gd name="T42" fmla="*/ 2147483646 w 24"/>
              <a:gd name="T43" fmla="*/ 2147483646 h 48"/>
              <a:gd name="T44" fmla="*/ 2147483646 w 24"/>
              <a:gd name="T45" fmla="*/ 2147483646 h 48"/>
              <a:gd name="T46" fmla="*/ 2147483646 w 24"/>
              <a:gd name="T47" fmla="*/ 2147483646 h 48"/>
              <a:gd name="T48" fmla="*/ 2147483646 w 24"/>
              <a:gd name="T49" fmla="*/ 2147483646 h 48"/>
              <a:gd name="T50" fmla="*/ 2147483646 w 24"/>
              <a:gd name="T51" fmla="*/ 2147483646 h 48"/>
              <a:gd name="T52" fmla="*/ 2147483646 w 24"/>
              <a:gd name="T53" fmla="*/ 2147483646 h 48"/>
              <a:gd name="T54" fmla="*/ 2147483646 w 24"/>
              <a:gd name="T55" fmla="*/ 2147483646 h 48"/>
              <a:gd name="T56" fmla="*/ 2147483646 w 24"/>
              <a:gd name="T57" fmla="*/ 2147483646 h 48"/>
              <a:gd name="T58" fmla="*/ 2147483646 w 24"/>
              <a:gd name="T59" fmla="*/ 2147483646 h 48"/>
              <a:gd name="T60" fmla="*/ 2147483646 w 24"/>
              <a:gd name="T61" fmla="*/ 2147483646 h 48"/>
              <a:gd name="T62" fmla="*/ 2147483646 w 24"/>
              <a:gd name="T63" fmla="*/ 2147483646 h 48"/>
              <a:gd name="T64" fmla="*/ 2147483646 w 24"/>
              <a:gd name="T65" fmla="*/ 2147483646 h 48"/>
              <a:gd name="T66" fmla="*/ 2147483646 w 24"/>
              <a:gd name="T67" fmla="*/ 2147483646 h 48"/>
              <a:gd name="T68" fmla="*/ 2147483646 w 24"/>
              <a:gd name="T69" fmla="*/ 2147483646 h 48"/>
              <a:gd name="T70" fmla="*/ 2147483646 w 24"/>
              <a:gd name="T71" fmla="*/ 2147483646 h 48"/>
              <a:gd name="T72" fmla="*/ 2147483646 w 24"/>
              <a:gd name="T73" fmla="*/ 2147483646 h 48"/>
              <a:gd name="T74" fmla="*/ 2147483646 w 24"/>
              <a:gd name="T75" fmla="*/ 2147483646 h 48"/>
              <a:gd name="T76" fmla="*/ 2147483646 w 24"/>
              <a:gd name="T77" fmla="*/ 2147483646 h 48"/>
              <a:gd name="T78" fmla="*/ 0 w 24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4"/>
              <a:gd name="T121" fmla="*/ 0 h 48"/>
              <a:gd name="T122" fmla="*/ 24 w 24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4" h="48">
                <a:moveTo>
                  <a:pt x="0" y="48"/>
                </a:moveTo>
                <a:lnTo>
                  <a:pt x="0" y="1"/>
                </a:lnTo>
                <a:lnTo>
                  <a:pt x="7" y="1"/>
                </a:lnTo>
                <a:lnTo>
                  <a:pt x="7" y="8"/>
                </a:lnTo>
                <a:lnTo>
                  <a:pt x="8" y="5"/>
                </a:lnTo>
                <a:lnTo>
                  <a:pt x="9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1" y="1"/>
                </a:lnTo>
                <a:lnTo>
                  <a:pt x="12" y="1"/>
                </a:lnTo>
                <a:lnTo>
                  <a:pt x="14" y="0"/>
                </a:lnTo>
                <a:lnTo>
                  <a:pt x="15" y="0"/>
                </a:lnTo>
                <a:lnTo>
                  <a:pt x="16" y="0"/>
                </a:lnTo>
                <a:lnTo>
                  <a:pt x="18" y="0"/>
                </a:lnTo>
                <a:lnTo>
                  <a:pt x="19" y="1"/>
                </a:lnTo>
                <a:lnTo>
                  <a:pt x="22" y="1"/>
                </a:lnTo>
                <a:lnTo>
                  <a:pt x="24" y="2"/>
                </a:lnTo>
                <a:lnTo>
                  <a:pt x="22" y="10"/>
                </a:lnTo>
                <a:lnTo>
                  <a:pt x="19" y="9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9"/>
                </a:lnTo>
                <a:lnTo>
                  <a:pt x="12" y="9"/>
                </a:lnTo>
                <a:lnTo>
                  <a:pt x="11" y="10"/>
                </a:lnTo>
                <a:lnTo>
                  <a:pt x="10" y="11"/>
                </a:lnTo>
                <a:lnTo>
                  <a:pt x="10" y="12"/>
                </a:lnTo>
                <a:lnTo>
                  <a:pt x="9" y="13"/>
                </a:lnTo>
                <a:lnTo>
                  <a:pt x="9" y="14"/>
                </a:lnTo>
                <a:lnTo>
                  <a:pt x="9" y="15"/>
                </a:lnTo>
                <a:lnTo>
                  <a:pt x="8" y="18"/>
                </a:lnTo>
                <a:lnTo>
                  <a:pt x="8" y="19"/>
                </a:lnTo>
                <a:lnTo>
                  <a:pt x="8" y="21"/>
                </a:lnTo>
                <a:lnTo>
                  <a:pt x="8" y="22"/>
                </a:lnTo>
                <a:lnTo>
                  <a:pt x="8" y="23"/>
                </a:lnTo>
                <a:lnTo>
                  <a:pt x="8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1" name="Freeform 2092"/>
          <p:cNvSpPr>
            <a:spLocks noChangeAspect="1"/>
          </p:cNvSpPr>
          <p:nvPr/>
        </p:nvSpPr>
        <p:spPr bwMode="auto">
          <a:xfrm>
            <a:off x="2151063" y="3468688"/>
            <a:ext cx="9525" cy="25400"/>
          </a:xfrm>
          <a:custGeom>
            <a:avLst/>
            <a:gdLst>
              <a:gd name="T0" fmla="*/ 2147483646 w 21"/>
              <a:gd name="T1" fmla="*/ 2147483646 h 64"/>
              <a:gd name="T2" fmla="*/ 2147483646 w 21"/>
              <a:gd name="T3" fmla="*/ 2147483646 h 64"/>
              <a:gd name="T4" fmla="*/ 2147483646 w 21"/>
              <a:gd name="T5" fmla="*/ 2147483646 h 64"/>
              <a:gd name="T6" fmla="*/ 2147483646 w 21"/>
              <a:gd name="T7" fmla="*/ 2147483646 h 64"/>
              <a:gd name="T8" fmla="*/ 2147483646 w 21"/>
              <a:gd name="T9" fmla="*/ 2147483646 h 64"/>
              <a:gd name="T10" fmla="*/ 2147483646 w 21"/>
              <a:gd name="T11" fmla="*/ 2147483646 h 64"/>
              <a:gd name="T12" fmla="*/ 2147483646 w 21"/>
              <a:gd name="T13" fmla="*/ 2147483646 h 64"/>
              <a:gd name="T14" fmla="*/ 2147483646 w 21"/>
              <a:gd name="T15" fmla="*/ 2147483646 h 64"/>
              <a:gd name="T16" fmla="*/ 2147483646 w 21"/>
              <a:gd name="T17" fmla="*/ 2147483646 h 64"/>
              <a:gd name="T18" fmla="*/ 2147483646 w 21"/>
              <a:gd name="T19" fmla="*/ 2147483646 h 64"/>
              <a:gd name="T20" fmla="*/ 2147483646 w 21"/>
              <a:gd name="T21" fmla="*/ 2147483646 h 64"/>
              <a:gd name="T22" fmla="*/ 2147483646 w 21"/>
              <a:gd name="T23" fmla="*/ 2147483646 h 64"/>
              <a:gd name="T24" fmla="*/ 2147483646 w 21"/>
              <a:gd name="T25" fmla="*/ 2147483646 h 64"/>
              <a:gd name="T26" fmla="*/ 2147483646 w 21"/>
              <a:gd name="T27" fmla="*/ 2147483646 h 64"/>
              <a:gd name="T28" fmla="*/ 2147483646 w 21"/>
              <a:gd name="T29" fmla="*/ 2147483646 h 64"/>
              <a:gd name="T30" fmla="*/ 2147483646 w 21"/>
              <a:gd name="T31" fmla="*/ 2147483646 h 64"/>
              <a:gd name="T32" fmla="*/ 2147483646 w 21"/>
              <a:gd name="T33" fmla="*/ 2147483646 h 64"/>
              <a:gd name="T34" fmla="*/ 2147483646 w 21"/>
              <a:gd name="T35" fmla="*/ 2147483646 h 64"/>
              <a:gd name="T36" fmla="*/ 2147483646 w 21"/>
              <a:gd name="T37" fmla="*/ 2147483646 h 64"/>
              <a:gd name="T38" fmla="*/ 2147483646 w 21"/>
              <a:gd name="T39" fmla="*/ 2147483646 h 64"/>
              <a:gd name="T40" fmla="*/ 2147483646 w 21"/>
              <a:gd name="T41" fmla="*/ 2147483646 h 64"/>
              <a:gd name="T42" fmla="*/ 2147483646 w 21"/>
              <a:gd name="T43" fmla="*/ 2147483646 h 64"/>
              <a:gd name="T44" fmla="*/ 2147483646 w 21"/>
              <a:gd name="T45" fmla="*/ 2147483646 h 64"/>
              <a:gd name="T46" fmla="*/ 2147483646 w 21"/>
              <a:gd name="T47" fmla="*/ 2147483646 h 64"/>
              <a:gd name="T48" fmla="*/ 0 w 21"/>
              <a:gd name="T49" fmla="*/ 2147483646 h 64"/>
              <a:gd name="T50" fmla="*/ 0 w 21"/>
              <a:gd name="T51" fmla="*/ 2147483646 h 64"/>
              <a:gd name="T52" fmla="*/ 2147483646 w 21"/>
              <a:gd name="T53" fmla="*/ 2147483646 h 64"/>
              <a:gd name="T54" fmla="*/ 2147483646 w 21"/>
              <a:gd name="T55" fmla="*/ 2147483646 h 64"/>
              <a:gd name="T56" fmla="*/ 2147483646 w 21"/>
              <a:gd name="T57" fmla="*/ 0 h 64"/>
              <a:gd name="T58" fmla="*/ 2147483646 w 21"/>
              <a:gd name="T59" fmla="*/ 2147483646 h 64"/>
              <a:gd name="T60" fmla="*/ 2147483646 w 21"/>
              <a:gd name="T61" fmla="*/ 2147483646 h 64"/>
              <a:gd name="T62" fmla="*/ 2147483646 w 21"/>
              <a:gd name="T63" fmla="*/ 2147483646 h 64"/>
              <a:gd name="T64" fmla="*/ 2147483646 w 21"/>
              <a:gd name="T65" fmla="*/ 2147483646 h 64"/>
              <a:gd name="T66" fmla="*/ 2147483646 w 21"/>
              <a:gd name="T67" fmla="*/ 2147483646 h 64"/>
              <a:gd name="T68" fmla="*/ 2147483646 w 21"/>
              <a:gd name="T69" fmla="*/ 2147483646 h 64"/>
              <a:gd name="T70" fmla="*/ 2147483646 w 21"/>
              <a:gd name="T71" fmla="*/ 2147483646 h 64"/>
              <a:gd name="T72" fmla="*/ 2147483646 w 21"/>
              <a:gd name="T73" fmla="*/ 2147483646 h 64"/>
              <a:gd name="T74" fmla="*/ 2147483646 w 21"/>
              <a:gd name="T75" fmla="*/ 2147483646 h 64"/>
              <a:gd name="T76" fmla="*/ 2147483646 w 21"/>
              <a:gd name="T77" fmla="*/ 2147483646 h 64"/>
              <a:gd name="T78" fmla="*/ 2147483646 w 21"/>
              <a:gd name="T79" fmla="*/ 2147483646 h 64"/>
              <a:gd name="T80" fmla="*/ 2147483646 w 21"/>
              <a:gd name="T81" fmla="*/ 2147483646 h 64"/>
              <a:gd name="T82" fmla="*/ 2147483646 w 21"/>
              <a:gd name="T83" fmla="*/ 2147483646 h 64"/>
              <a:gd name="T84" fmla="*/ 2147483646 w 21"/>
              <a:gd name="T85" fmla="*/ 2147483646 h 64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w 21"/>
              <a:gd name="T130" fmla="*/ 0 h 64"/>
              <a:gd name="T131" fmla="*/ 21 w 21"/>
              <a:gd name="T132" fmla="*/ 64 h 64"/>
            </a:gdLst>
            <a:ahLst/>
            <a:cxnLst>
              <a:cxn ang="T86">
                <a:pos x="T0" y="T1"/>
              </a:cxn>
              <a:cxn ang="T87">
                <a:pos x="T2" y="T3"/>
              </a:cxn>
              <a:cxn ang="T88">
                <a:pos x="T4" y="T5"/>
              </a:cxn>
              <a:cxn ang="T89">
                <a:pos x="T6" y="T7"/>
              </a:cxn>
              <a:cxn ang="T90">
                <a:pos x="T8" y="T9"/>
              </a:cxn>
              <a:cxn ang="T91">
                <a:pos x="T10" y="T11"/>
              </a:cxn>
              <a:cxn ang="T92">
                <a:pos x="T12" y="T13"/>
              </a:cxn>
              <a:cxn ang="T93">
                <a:pos x="T14" y="T15"/>
              </a:cxn>
              <a:cxn ang="T94">
                <a:pos x="T16" y="T17"/>
              </a:cxn>
              <a:cxn ang="T95">
                <a:pos x="T18" y="T19"/>
              </a:cxn>
              <a:cxn ang="T96">
                <a:pos x="T20" y="T21"/>
              </a:cxn>
              <a:cxn ang="T97">
                <a:pos x="T22" y="T23"/>
              </a:cxn>
              <a:cxn ang="T98">
                <a:pos x="T24" y="T25"/>
              </a:cxn>
              <a:cxn ang="T99">
                <a:pos x="T26" y="T27"/>
              </a:cxn>
              <a:cxn ang="T100">
                <a:pos x="T28" y="T29"/>
              </a:cxn>
              <a:cxn ang="T101">
                <a:pos x="T30" y="T31"/>
              </a:cxn>
              <a:cxn ang="T102">
                <a:pos x="T32" y="T33"/>
              </a:cxn>
              <a:cxn ang="T103">
                <a:pos x="T34" y="T35"/>
              </a:cxn>
              <a:cxn ang="T104">
                <a:pos x="T36" y="T37"/>
              </a:cxn>
              <a:cxn ang="T105">
                <a:pos x="T38" y="T39"/>
              </a:cxn>
              <a:cxn ang="T106">
                <a:pos x="T40" y="T41"/>
              </a:cxn>
              <a:cxn ang="T107">
                <a:pos x="T42" y="T43"/>
              </a:cxn>
              <a:cxn ang="T108">
                <a:pos x="T44" y="T45"/>
              </a:cxn>
              <a:cxn ang="T109">
                <a:pos x="T46" y="T47"/>
              </a:cxn>
              <a:cxn ang="T110">
                <a:pos x="T48" y="T49"/>
              </a:cxn>
              <a:cxn ang="T111">
                <a:pos x="T50" y="T51"/>
              </a:cxn>
              <a:cxn ang="T112">
                <a:pos x="T52" y="T53"/>
              </a:cxn>
              <a:cxn ang="T113">
                <a:pos x="T54" y="T55"/>
              </a:cxn>
              <a:cxn ang="T114">
                <a:pos x="T56" y="T57"/>
              </a:cxn>
              <a:cxn ang="T115">
                <a:pos x="T58" y="T59"/>
              </a:cxn>
              <a:cxn ang="T116">
                <a:pos x="T60" y="T61"/>
              </a:cxn>
              <a:cxn ang="T117">
                <a:pos x="T62" y="T63"/>
              </a:cxn>
              <a:cxn ang="T118">
                <a:pos x="T64" y="T65"/>
              </a:cxn>
              <a:cxn ang="T119">
                <a:pos x="T66" y="T67"/>
              </a:cxn>
              <a:cxn ang="T120">
                <a:pos x="T68" y="T69"/>
              </a:cxn>
              <a:cxn ang="T121">
                <a:pos x="T70" y="T71"/>
              </a:cxn>
              <a:cxn ang="T122">
                <a:pos x="T72" y="T73"/>
              </a:cxn>
              <a:cxn ang="T123">
                <a:pos x="T74" y="T75"/>
              </a:cxn>
              <a:cxn ang="T124">
                <a:pos x="T76" y="T77"/>
              </a:cxn>
              <a:cxn ang="T125">
                <a:pos x="T78" y="T79"/>
              </a:cxn>
              <a:cxn ang="T126">
                <a:pos x="T80" y="T81"/>
              </a:cxn>
              <a:cxn ang="T127">
                <a:pos x="T82" y="T83"/>
              </a:cxn>
              <a:cxn ang="T128">
                <a:pos x="T84" y="T85"/>
              </a:cxn>
            </a:cxnLst>
            <a:rect l="T129" t="T130" r="T131" b="T132"/>
            <a:pathLst>
              <a:path w="21" h="64">
                <a:moveTo>
                  <a:pt x="20" y="56"/>
                </a:moveTo>
                <a:lnTo>
                  <a:pt x="21" y="63"/>
                </a:lnTo>
                <a:lnTo>
                  <a:pt x="20" y="64"/>
                </a:lnTo>
                <a:lnTo>
                  <a:pt x="18" y="64"/>
                </a:lnTo>
                <a:lnTo>
                  <a:pt x="17" y="64"/>
                </a:lnTo>
                <a:lnTo>
                  <a:pt x="16" y="64"/>
                </a:lnTo>
                <a:lnTo>
                  <a:pt x="14" y="64"/>
                </a:lnTo>
                <a:lnTo>
                  <a:pt x="13" y="64"/>
                </a:lnTo>
                <a:lnTo>
                  <a:pt x="12" y="64"/>
                </a:lnTo>
                <a:lnTo>
                  <a:pt x="11" y="64"/>
                </a:lnTo>
                <a:lnTo>
                  <a:pt x="10" y="63"/>
                </a:lnTo>
                <a:lnTo>
                  <a:pt x="9" y="63"/>
                </a:lnTo>
                <a:lnTo>
                  <a:pt x="8" y="62"/>
                </a:lnTo>
                <a:lnTo>
                  <a:pt x="7" y="60"/>
                </a:lnTo>
                <a:lnTo>
                  <a:pt x="6" y="60"/>
                </a:lnTo>
                <a:lnTo>
                  <a:pt x="6" y="59"/>
                </a:lnTo>
                <a:lnTo>
                  <a:pt x="5" y="57"/>
                </a:lnTo>
                <a:lnTo>
                  <a:pt x="5" y="56"/>
                </a:lnTo>
                <a:lnTo>
                  <a:pt x="5" y="53"/>
                </a:lnTo>
                <a:lnTo>
                  <a:pt x="5" y="52"/>
                </a:lnTo>
                <a:lnTo>
                  <a:pt x="5" y="50"/>
                </a:lnTo>
                <a:lnTo>
                  <a:pt x="5" y="24"/>
                </a:lnTo>
                <a:lnTo>
                  <a:pt x="0" y="24"/>
                </a:lnTo>
                <a:lnTo>
                  <a:pt x="0" y="16"/>
                </a:lnTo>
                <a:lnTo>
                  <a:pt x="5" y="16"/>
                </a:lnTo>
                <a:lnTo>
                  <a:pt x="5" y="5"/>
                </a:lnTo>
                <a:lnTo>
                  <a:pt x="12" y="0"/>
                </a:lnTo>
                <a:lnTo>
                  <a:pt x="12" y="16"/>
                </a:lnTo>
                <a:lnTo>
                  <a:pt x="20" y="16"/>
                </a:lnTo>
                <a:lnTo>
                  <a:pt x="20" y="24"/>
                </a:lnTo>
                <a:lnTo>
                  <a:pt x="12" y="24"/>
                </a:lnTo>
                <a:lnTo>
                  <a:pt x="12" y="49"/>
                </a:lnTo>
                <a:lnTo>
                  <a:pt x="12" y="53"/>
                </a:lnTo>
                <a:lnTo>
                  <a:pt x="12" y="54"/>
                </a:lnTo>
                <a:lnTo>
                  <a:pt x="13" y="55"/>
                </a:lnTo>
                <a:lnTo>
                  <a:pt x="14" y="56"/>
                </a:lnTo>
                <a:lnTo>
                  <a:pt x="16" y="56"/>
                </a:lnTo>
                <a:lnTo>
                  <a:pt x="17" y="56"/>
                </a:lnTo>
                <a:lnTo>
                  <a:pt x="18" y="56"/>
                </a:lnTo>
                <a:lnTo>
                  <a:pt x="20" y="56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2" name="Freeform 2093"/>
          <p:cNvSpPr>
            <a:spLocks noChangeAspect="1" noEditPoints="1"/>
          </p:cNvSpPr>
          <p:nvPr/>
        </p:nvSpPr>
        <p:spPr bwMode="auto">
          <a:xfrm>
            <a:off x="2160588" y="3475038"/>
            <a:ext cx="20637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0 w 40"/>
              <a:gd name="T19" fmla="*/ 2147483646 h 49"/>
              <a:gd name="T20" fmla="*/ 0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2147483646 w 40"/>
              <a:gd name="T27" fmla="*/ 2147483646 h 49"/>
              <a:gd name="T28" fmla="*/ 2147483646 w 40"/>
              <a:gd name="T29" fmla="*/ 2147483646 h 49"/>
              <a:gd name="T30" fmla="*/ 2147483646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2147483646 h 49"/>
              <a:gd name="T44" fmla="*/ 2147483646 w 40"/>
              <a:gd name="T45" fmla="*/ 2147483646 h 49"/>
              <a:gd name="T46" fmla="*/ 2147483646 w 40"/>
              <a:gd name="T47" fmla="*/ 2147483646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0 h 49"/>
              <a:gd name="T70" fmla="*/ 2147483646 w 40"/>
              <a:gd name="T71" fmla="*/ 0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2147483646 w 40"/>
              <a:gd name="T105" fmla="*/ 2147483646 h 49"/>
              <a:gd name="T106" fmla="*/ 2147483646 w 40"/>
              <a:gd name="T107" fmla="*/ 2147483646 h 49"/>
              <a:gd name="T108" fmla="*/ 2147483646 w 40"/>
              <a:gd name="T109" fmla="*/ 2147483646 h 49"/>
              <a:gd name="T110" fmla="*/ 2147483646 w 40"/>
              <a:gd name="T111" fmla="*/ 2147483646 h 49"/>
              <a:gd name="T112" fmla="*/ 2147483646 w 40"/>
              <a:gd name="T113" fmla="*/ 2147483646 h 49"/>
              <a:gd name="T114" fmla="*/ 2147483646 w 40"/>
              <a:gd name="T115" fmla="*/ 2147483646 h 49"/>
              <a:gd name="T116" fmla="*/ 2147483646 w 40"/>
              <a:gd name="T117" fmla="*/ 2147483646 h 49"/>
              <a:gd name="T118" fmla="*/ 2147483646 w 40"/>
              <a:gd name="T119" fmla="*/ 2147483646 h 49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60000 65536"/>
              <a:gd name="T166" fmla="*/ 0 60000 65536"/>
              <a:gd name="T167" fmla="*/ 0 60000 65536"/>
              <a:gd name="T168" fmla="*/ 0 60000 65536"/>
              <a:gd name="T169" fmla="*/ 0 60000 65536"/>
              <a:gd name="T170" fmla="*/ 0 60000 65536"/>
              <a:gd name="T171" fmla="*/ 0 60000 65536"/>
              <a:gd name="T172" fmla="*/ 0 60000 65536"/>
              <a:gd name="T173" fmla="*/ 0 60000 65536"/>
              <a:gd name="T174" fmla="*/ 0 60000 65536"/>
              <a:gd name="T175" fmla="*/ 0 60000 65536"/>
              <a:gd name="T176" fmla="*/ 0 60000 65536"/>
              <a:gd name="T177" fmla="*/ 0 60000 65536"/>
              <a:gd name="T178" fmla="*/ 0 60000 65536"/>
              <a:gd name="T179" fmla="*/ 0 60000 65536"/>
              <a:gd name="T180" fmla="*/ 0 w 40"/>
              <a:gd name="T181" fmla="*/ 0 h 49"/>
              <a:gd name="T182" fmla="*/ 40 w 40"/>
              <a:gd name="T183" fmla="*/ 49 h 49"/>
            </a:gdLst>
            <a:ahLst/>
            <a:cxnLst>
              <a:cxn ang="T120">
                <a:pos x="T0" y="T1"/>
              </a:cxn>
              <a:cxn ang="T121">
                <a:pos x="T2" y="T3"/>
              </a:cxn>
              <a:cxn ang="T122">
                <a:pos x="T4" y="T5"/>
              </a:cxn>
              <a:cxn ang="T123">
                <a:pos x="T6" y="T7"/>
              </a:cxn>
              <a:cxn ang="T124">
                <a:pos x="T8" y="T9"/>
              </a:cxn>
              <a:cxn ang="T125">
                <a:pos x="T10" y="T11"/>
              </a:cxn>
              <a:cxn ang="T126">
                <a:pos x="T12" y="T13"/>
              </a:cxn>
              <a:cxn ang="T127">
                <a:pos x="T14" y="T15"/>
              </a:cxn>
              <a:cxn ang="T128">
                <a:pos x="T16" y="T17"/>
              </a:cxn>
              <a:cxn ang="T129">
                <a:pos x="T18" y="T19"/>
              </a:cxn>
              <a:cxn ang="T130">
                <a:pos x="T20" y="T21"/>
              </a:cxn>
              <a:cxn ang="T131">
                <a:pos x="T22" y="T23"/>
              </a:cxn>
              <a:cxn ang="T132">
                <a:pos x="T24" y="T25"/>
              </a:cxn>
              <a:cxn ang="T133">
                <a:pos x="T26" y="T27"/>
              </a:cxn>
              <a:cxn ang="T134">
                <a:pos x="T28" y="T29"/>
              </a:cxn>
              <a:cxn ang="T135">
                <a:pos x="T30" y="T31"/>
              </a:cxn>
              <a:cxn ang="T136">
                <a:pos x="T32" y="T33"/>
              </a:cxn>
              <a:cxn ang="T137">
                <a:pos x="T34" y="T35"/>
              </a:cxn>
              <a:cxn ang="T138">
                <a:pos x="T36" y="T37"/>
              </a:cxn>
              <a:cxn ang="T139">
                <a:pos x="T38" y="T39"/>
              </a:cxn>
              <a:cxn ang="T140">
                <a:pos x="T40" y="T41"/>
              </a:cxn>
              <a:cxn ang="T141">
                <a:pos x="T42" y="T43"/>
              </a:cxn>
              <a:cxn ang="T142">
                <a:pos x="T44" y="T45"/>
              </a:cxn>
              <a:cxn ang="T143">
                <a:pos x="T46" y="T47"/>
              </a:cxn>
              <a:cxn ang="T144">
                <a:pos x="T48" y="T49"/>
              </a:cxn>
              <a:cxn ang="T145">
                <a:pos x="T50" y="T51"/>
              </a:cxn>
              <a:cxn ang="T146">
                <a:pos x="T52" y="T53"/>
              </a:cxn>
              <a:cxn ang="T147">
                <a:pos x="T54" y="T55"/>
              </a:cxn>
              <a:cxn ang="T148">
                <a:pos x="T56" y="T57"/>
              </a:cxn>
              <a:cxn ang="T149">
                <a:pos x="T58" y="T59"/>
              </a:cxn>
              <a:cxn ang="T150">
                <a:pos x="T60" y="T61"/>
              </a:cxn>
              <a:cxn ang="T151">
                <a:pos x="T62" y="T63"/>
              </a:cxn>
              <a:cxn ang="T152">
                <a:pos x="T64" y="T65"/>
              </a:cxn>
              <a:cxn ang="T153">
                <a:pos x="T66" y="T67"/>
              </a:cxn>
              <a:cxn ang="T154">
                <a:pos x="T68" y="T69"/>
              </a:cxn>
              <a:cxn ang="T155">
                <a:pos x="T70" y="T71"/>
              </a:cxn>
              <a:cxn ang="T156">
                <a:pos x="T72" y="T73"/>
              </a:cxn>
              <a:cxn ang="T157">
                <a:pos x="T74" y="T75"/>
              </a:cxn>
              <a:cxn ang="T158">
                <a:pos x="T76" y="T77"/>
              </a:cxn>
              <a:cxn ang="T159">
                <a:pos x="T78" y="T79"/>
              </a:cxn>
              <a:cxn ang="T160">
                <a:pos x="T80" y="T81"/>
              </a:cxn>
              <a:cxn ang="T161">
                <a:pos x="T82" y="T83"/>
              </a:cxn>
              <a:cxn ang="T162">
                <a:pos x="T84" y="T85"/>
              </a:cxn>
              <a:cxn ang="T163">
                <a:pos x="T86" y="T87"/>
              </a:cxn>
              <a:cxn ang="T164">
                <a:pos x="T88" y="T89"/>
              </a:cxn>
              <a:cxn ang="T165">
                <a:pos x="T90" y="T91"/>
              </a:cxn>
              <a:cxn ang="T166">
                <a:pos x="T92" y="T93"/>
              </a:cxn>
              <a:cxn ang="T167">
                <a:pos x="T94" y="T95"/>
              </a:cxn>
              <a:cxn ang="T168">
                <a:pos x="T96" y="T97"/>
              </a:cxn>
              <a:cxn ang="T169">
                <a:pos x="T98" y="T99"/>
              </a:cxn>
              <a:cxn ang="T170">
                <a:pos x="T100" y="T101"/>
              </a:cxn>
              <a:cxn ang="T171">
                <a:pos x="T102" y="T103"/>
              </a:cxn>
              <a:cxn ang="T172">
                <a:pos x="T104" y="T105"/>
              </a:cxn>
              <a:cxn ang="T173">
                <a:pos x="T106" y="T107"/>
              </a:cxn>
              <a:cxn ang="T174">
                <a:pos x="T108" y="T109"/>
              </a:cxn>
              <a:cxn ang="T175">
                <a:pos x="T110" y="T111"/>
              </a:cxn>
              <a:cxn ang="T176">
                <a:pos x="T112" y="T113"/>
              </a:cxn>
              <a:cxn ang="T177">
                <a:pos x="T114" y="T115"/>
              </a:cxn>
              <a:cxn ang="T178">
                <a:pos x="T116" y="T117"/>
              </a:cxn>
              <a:cxn ang="T179">
                <a:pos x="T118" y="T119"/>
              </a:cxn>
            </a:cxnLst>
            <a:rect l="T180" t="T181" r="T182" b="T183"/>
            <a:pathLst>
              <a:path w="40" h="49">
                <a:moveTo>
                  <a:pt x="30" y="42"/>
                </a:moveTo>
                <a:lnTo>
                  <a:pt x="28" y="44"/>
                </a:lnTo>
                <a:lnTo>
                  <a:pt x="27" y="44"/>
                </a:lnTo>
                <a:lnTo>
                  <a:pt x="27" y="45"/>
                </a:lnTo>
                <a:lnTo>
                  <a:pt x="26" y="45"/>
                </a:lnTo>
                <a:lnTo>
                  <a:pt x="25" y="47"/>
                </a:lnTo>
                <a:lnTo>
                  <a:pt x="24" y="47"/>
                </a:lnTo>
                <a:lnTo>
                  <a:pt x="23" y="48"/>
                </a:lnTo>
                <a:lnTo>
                  <a:pt x="21" y="48"/>
                </a:lnTo>
                <a:lnTo>
                  <a:pt x="20" y="48"/>
                </a:lnTo>
                <a:lnTo>
                  <a:pt x="19" y="49"/>
                </a:lnTo>
                <a:lnTo>
                  <a:pt x="18" y="49"/>
                </a:lnTo>
                <a:lnTo>
                  <a:pt x="17" y="49"/>
                </a:lnTo>
                <a:lnTo>
                  <a:pt x="15" y="49"/>
                </a:lnTo>
                <a:lnTo>
                  <a:pt x="14" y="49"/>
                </a:lnTo>
                <a:lnTo>
                  <a:pt x="11" y="49"/>
                </a:lnTo>
                <a:lnTo>
                  <a:pt x="10" y="49"/>
                </a:lnTo>
                <a:lnTo>
                  <a:pt x="8" y="48"/>
                </a:lnTo>
                <a:lnTo>
                  <a:pt x="7" y="48"/>
                </a:lnTo>
                <a:lnTo>
                  <a:pt x="6" y="47"/>
                </a:lnTo>
                <a:lnTo>
                  <a:pt x="5" y="45"/>
                </a:lnTo>
                <a:lnTo>
                  <a:pt x="4" y="45"/>
                </a:lnTo>
                <a:lnTo>
                  <a:pt x="3" y="44"/>
                </a:lnTo>
                <a:lnTo>
                  <a:pt x="2" y="43"/>
                </a:lnTo>
                <a:lnTo>
                  <a:pt x="1" y="42"/>
                </a:lnTo>
                <a:lnTo>
                  <a:pt x="1" y="41"/>
                </a:lnTo>
                <a:lnTo>
                  <a:pt x="1" y="40"/>
                </a:lnTo>
                <a:lnTo>
                  <a:pt x="0" y="38"/>
                </a:lnTo>
                <a:lnTo>
                  <a:pt x="0" y="37"/>
                </a:lnTo>
                <a:lnTo>
                  <a:pt x="0" y="35"/>
                </a:lnTo>
                <a:lnTo>
                  <a:pt x="0" y="33"/>
                </a:lnTo>
                <a:lnTo>
                  <a:pt x="0" y="32"/>
                </a:lnTo>
                <a:lnTo>
                  <a:pt x="1" y="30"/>
                </a:lnTo>
                <a:lnTo>
                  <a:pt x="1" y="29"/>
                </a:lnTo>
                <a:lnTo>
                  <a:pt x="2" y="28"/>
                </a:lnTo>
                <a:lnTo>
                  <a:pt x="3" y="27"/>
                </a:lnTo>
                <a:lnTo>
                  <a:pt x="3" y="25"/>
                </a:lnTo>
                <a:lnTo>
                  <a:pt x="4" y="25"/>
                </a:lnTo>
                <a:lnTo>
                  <a:pt x="5" y="24"/>
                </a:lnTo>
                <a:lnTo>
                  <a:pt x="6" y="23"/>
                </a:lnTo>
                <a:lnTo>
                  <a:pt x="7" y="23"/>
                </a:lnTo>
                <a:lnTo>
                  <a:pt x="9" y="22"/>
                </a:lnTo>
                <a:lnTo>
                  <a:pt x="10" y="22"/>
                </a:lnTo>
                <a:lnTo>
                  <a:pt x="11" y="21"/>
                </a:lnTo>
                <a:lnTo>
                  <a:pt x="14" y="21"/>
                </a:lnTo>
                <a:lnTo>
                  <a:pt x="15" y="21"/>
                </a:lnTo>
                <a:lnTo>
                  <a:pt x="17" y="20"/>
                </a:lnTo>
                <a:lnTo>
                  <a:pt x="19" y="20"/>
                </a:lnTo>
                <a:lnTo>
                  <a:pt x="21" y="20"/>
                </a:lnTo>
                <a:lnTo>
                  <a:pt x="25" y="19"/>
                </a:lnTo>
                <a:lnTo>
                  <a:pt x="28" y="19"/>
                </a:lnTo>
                <a:lnTo>
                  <a:pt x="30" y="18"/>
                </a:lnTo>
                <a:lnTo>
                  <a:pt x="30" y="15"/>
                </a:lnTo>
                <a:lnTo>
                  <a:pt x="30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8" y="11"/>
                </a:lnTo>
                <a:lnTo>
                  <a:pt x="28" y="10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8" y="8"/>
                </a:lnTo>
                <a:lnTo>
                  <a:pt x="17" y="8"/>
                </a:lnTo>
                <a:lnTo>
                  <a:pt x="16" y="8"/>
                </a:lnTo>
                <a:lnTo>
                  <a:pt x="15" y="9"/>
                </a:lnTo>
                <a:lnTo>
                  <a:pt x="14" y="9"/>
                </a:lnTo>
                <a:lnTo>
                  <a:pt x="12" y="9"/>
                </a:lnTo>
                <a:lnTo>
                  <a:pt x="12" y="10"/>
                </a:lnTo>
                <a:lnTo>
                  <a:pt x="10" y="10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5"/>
                </a:lnTo>
                <a:lnTo>
                  <a:pt x="1" y="14"/>
                </a:lnTo>
                <a:lnTo>
                  <a:pt x="1" y="13"/>
                </a:lnTo>
                <a:lnTo>
                  <a:pt x="2" y="12"/>
                </a:lnTo>
                <a:lnTo>
                  <a:pt x="2" y="11"/>
                </a:lnTo>
                <a:lnTo>
                  <a:pt x="2" y="10"/>
                </a:lnTo>
                <a:lnTo>
                  <a:pt x="3" y="8"/>
                </a:lnTo>
                <a:lnTo>
                  <a:pt x="4" y="6"/>
                </a:lnTo>
                <a:lnTo>
                  <a:pt x="5" y="5"/>
                </a:lnTo>
                <a:lnTo>
                  <a:pt x="5" y="4"/>
                </a:lnTo>
                <a:lnTo>
                  <a:pt x="7" y="3"/>
                </a:lnTo>
                <a:lnTo>
                  <a:pt x="8" y="3"/>
                </a:lnTo>
                <a:lnTo>
                  <a:pt x="8" y="2"/>
                </a:lnTo>
                <a:lnTo>
                  <a:pt x="9" y="2"/>
                </a:lnTo>
                <a:lnTo>
                  <a:pt x="10" y="1"/>
                </a:lnTo>
                <a:lnTo>
                  <a:pt x="12" y="1"/>
                </a:lnTo>
                <a:lnTo>
                  <a:pt x="15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1" y="0"/>
                </a:lnTo>
                <a:lnTo>
                  <a:pt x="23" y="0"/>
                </a:lnTo>
                <a:lnTo>
                  <a:pt x="25" y="0"/>
                </a:lnTo>
                <a:lnTo>
                  <a:pt x="26" y="0"/>
                </a:lnTo>
                <a:lnTo>
                  <a:pt x="28" y="1"/>
                </a:lnTo>
                <a:lnTo>
                  <a:pt x="29" y="1"/>
                </a:lnTo>
                <a:lnTo>
                  <a:pt x="30" y="1"/>
                </a:lnTo>
                <a:lnTo>
                  <a:pt x="31" y="2"/>
                </a:lnTo>
                <a:lnTo>
                  <a:pt x="33" y="3"/>
                </a:lnTo>
                <a:lnTo>
                  <a:pt x="35" y="4"/>
                </a:lnTo>
                <a:lnTo>
                  <a:pt x="35" y="5"/>
                </a:lnTo>
                <a:lnTo>
                  <a:pt x="36" y="6"/>
                </a:lnTo>
                <a:lnTo>
                  <a:pt x="37" y="8"/>
                </a:lnTo>
                <a:lnTo>
                  <a:pt x="37" y="9"/>
                </a:lnTo>
                <a:lnTo>
                  <a:pt x="38" y="11"/>
                </a:lnTo>
                <a:lnTo>
                  <a:pt x="38" y="12"/>
                </a:lnTo>
                <a:lnTo>
                  <a:pt x="38" y="13"/>
                </a:lnTo>
                <a:lnTo>
                  <a:pt x="38" y="18"/>
                </a:lnTo>
                <a:lnTo>
                  <a:pt x="38" y="28"/>
                </a:lnTo>
                <a:lnTo>
                  <a:pt x="38" y="37"/>
                </a:lnTo>
                <a:lnTo>
                  <a:pt x="38" y="39"/>
                </a:lnTo>
                <a:lnTo>
                  <a:pt x="38" y="41"/>
                </a:lnTo>
                <a:lnTo>
                  <a:pt x="39" y="43"/>
                </a:lnTo>
                <a:lnTo>
                  <a:pt x="39" y="44"/>
                </a:lnTo>
                <a:lnTo>
                  <a:pt x="39" y="47"/>
                </a:lnTo>
                <a:lnTo>
                  <a:pt x="40" y="48"/>
                </a:lnTo>
                <a:lnTo>
                  <a:pt x="33" y="48"/>
                </a:lnTo>
                <a:lnTo>
                  <a:pt x="31" y="47"/>
                </a:lnTo>
                <a:lnTo>
                  <a:pt x="31" y="45"/>
                </a:lnTo>
                <a:lnTo>
                  <a:pt x="30" y="43"/>
                </a:lnTo>
                <a:lnTo>
                  <a:pt x="30" y="42"/>
                </a:lnTo>
                <a:close/>
                <a:moveTo>
                  <a:pt x="30" y="25"/>
                </a:moveTo>
                <a:lnTo>
                  <a:pt x="28" y="27"/>
                </a:lnTo>
                <a:lnTo>
                  <a:pt x="25" y="27"/>
                </a:lnTo>
                <a:lnTo>
                  <a:pt x="22" y="28"/>
                </a:lnTo>
                <a:lnTo>
                  <a:pt x="21" y="28"/>
                </a:lnTo>
                <a:lnTo>
                  <a:pt x="20" y="28"/>
                </a:lnTo>
                <a:lnTo>
                  <a:pt x="18" y="28"/>
                </a:lnTo>
                <a:lnTo>
                  <a:pt x="16" y="29"/>
                </a:lnTo>
                <a:lnTo>
                  <a:pt x="14" y="29"/>
                </a:lnTo>
                <a:lnTo>
                  <a:pt x="12" y="29"/>
                </a:lnTo>
                <a:lnTo>
                  <a:pt x="11" y="30"/>
                </a:lnTo>
                <a:lnTo>
                  <a:pt x="10" y="30"/>
                </a:lnTo>
                <a:lnTo>
                  <a:pt x="9" y="30"/>
                </a:lnTo>
                <a:lnTo>
                  <a:pt x="9" y="31"/>
                </a:lnTo>
                <a:lnTo>
                  <a:pt x="8" y="31"/>
                </a:lnTo>
                <a:lnTo>
                  <a:pt x="8" y="32"/>
                </a:lnTo>
                <a:lnTo>
                  <a:pt x="7" y="33"/>
                </a:lnTo>
                <a:lnTo>
                  <a:pt x="7" y="34"/>
                </a:lnTo>
                <a:lnTo>
                  <a:pt x="7" y="37"/>
                </a:lnTo>
                <a:lnTo>
                  <a:pt x="8" y="38"/>
                </a:lnTo>
                <a:lnTo>
                  <a:pt x="8" y="39"/>
                </a:lnTo>
                <a:lnTo>
                  <a:pt x="9" y="39"/>
                </a:lnTo>
                <a:lnTo>
                  <a:pt x="10" y="40"/>
                </a:lnTo>
                <a:lnTo>
                  <a:pt x="12" y="41"/>
                </a:lnTo>
                <a:lnTo>
                  <a:pt x="15" y="41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1" y="40"/>
                </a:lnTo>
                <a:lnTo>
                  <a:pt x="22" y="40"/>
                </a:lnTo>
                <a:lnTo>
                  <a:pt x="24" y="39"/>
                </a:lnTo>
                <a:lnTo>
                  <a:pt x="26" y="38"/>
                </a:lnTo>
                <a:lnTo>
                  <a:pt x="27" y="37"/>
                </a:lnTo>
                <a:lnTo>
                  <a:pt x="28" y="35"/>
                </a:lnTo>
                <a:lnTo>
                  <a:pt x="29" y="34"/>
                </a:lnTo>
                <a:lnTo>
                  <a:pt x="29" y="33"/>
                </a:lnTo>
                <a:lnTo>
                  <a:pt x="30" y="32"/>
                </a:lnTo>
                <a:lnTo>
                  <a:pt x="30" y="30"/>
                </a:lnTo>
                <a:lnTo>
                  <a:pt x="30" y="28"/>
                </a:lnTo>
                <a:lnTo>
                  <a:pt x="30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3" name="Rectangle 2094"/>
          <p:cNvSpPr>
            <a:spLocks noChangeAspect="1" noChangeArrowheads="1"/>
          </p:cNvSpPr>
          <p:nvPr/>
        </p:nvSpPr>
        <p:spPr bwMode="auto">
          <a:xfrm>
            <a:off x="2184400" y="3468688"/>
            <a:ext cx="3175" cy="254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bIns="0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104" name="Freeform 2095"/>
          <p:cNvSpPr>
            <a:spLocks noChangeAspect="1" noEditPoints="1"/>
          </p:cNvSpPr>
          <p:nvPr/>
        </p:nvSpPr>
        <p:spPr bwMode="auto">
          <a:xfrm>
            <a:off x="2189163" y="34750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1" y="45"/>
                </a:lnTo>
                <a:lnTo>
                  <a:pt x="30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1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0" y="3"/>
                </a:lnTo>
                <a:lnTo>
                  <a:pt x="31" y="3"/>
                </a:lnTo>
                <a:lnTo>
                  <a:pt x="33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1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0" y="37"/>
                </a:lnTo>
                <a:lnTo>
                  <a:pt x="31" y="35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6"/>
                </a:lnTo>
                <a:lnTo>
                  <a:pt x="31" y="15"/>
                </a:lnTo>
                <a:lnTo>
                  <a:pt x="31" y="14"/>
                </a:lnTo>
                <a:lnTo>
                  <a:pt x="31" y="13"/>
                </a:lnTo>
                <a:lnTo>
                  <a:pt x="30" y="13"/>
                </a:lnTo>
                <a:lnTo>
                  <a:pt x="30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1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5" name="Freeform 2096"/>
          <p:cNvSpPr>
            <a:spLocks noChangeAspect="1" noEditPoints="1"/>
          </p:cNvSpPr>
          <p:nvPr/>
        </p:nvSpPr>
        <p:spPr bwMode="auto">
          <a:xfrm>
            <a:off x="2209800" y="3475038"/>
            <a:ext cx="19050" cy="28575"/>
          </a:xfrm>
          <a:custGeom>
            <a:avLst/>
            <a:gdLst>
              <a:gd name="T0" fmla="*/ 2147483646 w 38"/>
              <a:gd name="T1" fmla="*/ 2147483646 h 67"/>
              <a:gd name="T2" fmla="*/ 2147483646 w 38"/>
              <a:gd name="T3" fmla="*/ 2147483646 h 67"/>
              <a:gd name="T4" fmla="*/ 2147483646 w 38"/>
              <a:gd name="T5" fmla="*/ 2147483646 h 67"/>
              <a:gd name="T6" fmla="*/ 2147483646 w 38"/>
              <a:gd name="T7" fmla="*/ 2147483646 h 67"/>
              <a:gd name="T8" fmla="*/ 2147483646 w 38"/>
              <a:gd name="T9" fmla="*/ 2147483646 h 67"/>
              <a:gd name="T10" fmla="*/ 2147483646 w 38"/>
              <a:gd name="T11" fmla="*/ 2147483646 h 67"/>
              <a:gd name="T12" fmla="*/ 2147483646 w 38"/>
              <a:gd name="T13" fmla="*/ 2147483646 h 67"/>
              <a:gd name="T14" fmla="*/ 2147483646 w 38"/>
              <a:gd name="T15" fmla="*/ 2147483646 h 67"/>
              <a:gd name="T16" fmla="*/ 2147483646 w 38"/>
              <a:gd name="T17" fmla="*/ 2147483646 h 67"/>
              <a:gd name="T18" fmla="*/ 2147483646 w 38"/>
              <a:gd name="T19" fmla="*/ 2147483646 h 67"/>
              <a:gd name="T20" fmla="*/ 2147483646 w 38"/>
              <a:gd name="T21" fmla="*/ 2147483646 h 67"/>
              <a:gd name="T22" fmla="*/ 2147483646 w 38"/>
              <a:gd name="T23" fmla="*/ 2147483646 h 67"/>
              <a:gd name="T24" fmla="*/ 2147483646 w 38"/>
              <a:gd name="T25" fmla="*/ 2147483646 h 67"/>
              <a:gd name="T26" fmla="*/ 2147483646 w 38"/>
              <a:gd name="T27" fmla="*/ 2147483646 h 67"/>
              <a:gd name="T28" fmla="*/ 2147483646 w 38"/>
              <a:gd name="T29" fmla="*/ 2147483646 h 67"/>
              <a:gd name="T30" fmla="*/ 0 w 38"/>
              <a:gd name="T31" fmla="*/ 2147483646 h 67"/>
              <a:gd name="T32" fmla="*/ 0 w 38"/>
              <a:gd name="T33" fmla="*/ 2147483646 h 67"/>
              <a:gd name="T34" fmla="*/ 2147483646 w 38"/>
              <a:gd name="T35" fmla="*/ 2147483646 h 67"/>
              <a:gd name="T36" fmla="*/ 2147483646 w 38"/>
              <a:gd name="T37" fmla="*/ 2147483646 h 67"/>
              <a:gd name="T38" fmla="*/ 2147483646 w 38"/>
              <a:gd name="T39" fmla="*/ 2147483646 h 67"/>
              <a:gd name="T40" fmla="*/ 2147483646 w 38"/>
              <a:gd name="T41" fmla="*/ 2147483646 h 67"/>
              <a:gd name="T42" fmla="*/ 2147483646 w 38"/>
              <a:gd name="T43" fmla="*/ 0 h 67"/>
              <a:gd name="T44" fmla="*/ 2147483646 w 38"/>
              <a:gd name="T45" fmla="*/ 2147483646 h 67"/>
              <a:gd name="T46" fmla="*/ 2147483646 w 38"/>
              <a:gd name="T47" fmla="*/ 2147483646 h 67"/>
              <a:gd name="T48" fmla="*/ 2147483646 w 38"/>
              <a:gd name="T49" fmla="*/ 2147483646 h 67"/>
              <a:gd name="T50" fmla="*/ 2147483646 w 38"/>
              <a:gd name="T51" fmla="*/ 2147483646 h 67"/>
              <a:gd name="T52" fmla="*/ 2147483646 w 38"/>
              <a:gd name="T53" fmla="*/ 2147483646 h 67"/>
              <a:gd name="T54" fmla="*/ 2147483646 w 38"/>
              <a:gd name="T55" fmla="*/ 2147483646 h 67"/>
              <a:gd name="T56" fmla="*/ 2147483646 w 38"/>
              <a:gd name="T57" fmla="*/ 2147483646 h 67"/>
              <a:gd name="T58" fmla="*/ 2147483646 w 38"/>
              <a:gd name="T59" fmla="*/ 2147483646 h 67"/>
              <a:gd name="T60" fmla="*/ 2147483646 w 38"/>
              <a:gd name="T61" fmla="*/ 2147483646 h 67"/>
              <a:gd name="T62" fmla="*/ 2147483646 w 38"/>
              <a:gd name="T63" fmla="*/ 2147483646 h 67"/>
              <a:gd name="T64" fmla="*/ 2147483646 w 38"/>
              <a:gd name="T65" fmla="*/ 2147483646 h 67"/>
              <a:gd name="T66" fmla="*/ 2147483646 w 38"/>
              <a:gd name="T67" fmla="*/ 2147483646 h 67"/>
              <a:gd name="T68" fmla="*/ 2147483646 w 38"/>
              <a:gd name="T69" fmla="*/ 2147483646 h 67"/>
              <a:gd name="T70" fmla="*/ 2147483646 w 38"/>
              <a:gd name="T71" fmla="*/ 2147483646 h 67"/>
              <a:gd name="T72" fmla="*/ 2147483646 w 38"/>
              <a:gd name="T73" fmla="*/ 2147483646 h 67"/>
              <a:gd name="T74" fmla="*/ 2147483646 w 38"/>
              <a:gd name="T75" fmla="*/ 2147483646 h 67"/>
              <a:gd name="T76" fmla="*/ 2147483646 w 38"/>
              <a:gd name="T77" fmla="*/ 2147483646 h 67"/>
              <a:gd name="T78" fmla="*/ 2147483646 w 38"/>
              <a:gd name="T79" fmla="*/ 2147483646 h 67"/>
              <a:gd name="T80" fmla="*/ 2147483646 w 38"/>
              <a:gd name="T81" fmla="*/ 2147483646 h 67"/>
              <a:gd name="T82" fmla="*/ 2147483646 w 38"/>
              <a:gd name="T83" fmla="*/ 2147483646 h 67"/>
              <a:gd name="T84" fmla="*/ 2147483646 w 38"/>
              <a:gd name="T85" fmla="*/ 2147483646 h 67"/>
              <a:gd name="T86" fmla="*/ 2147483646 w 38"/>
              <a:gd name="T87" fmla="*/ 2147483646 h 67"/>
              <a:gd name="T88" fmla="*/ 2147483646 w 38"/>
              <a:gd name="T89" fmla="*/ 2147483646 h 67"/>
              <a:gd name="T90" fmla="*/ 2147483646 w 38"/>
              <a:gd name="T91" fmla="*/ 2147483646 h 67"/>
              <a:gd name="T92" fmla="*/ 2147483646 w 38"/>
              <a:gd name="T93" fmla="*/ 2147483646 h 67"/>
              <a:gd name="T94" fmla="*/ 2147483646 w 38"/>
              <a:gd name="T95" fmla="*/ 2147483646 h 67"/>
              <a:gd name="T96" fmla="*/ 2147483646 w 38"/>
              <a:gd name="T97" fmla="*/ 2147483646 h 67"/>
              <a:gd name="T98" fmla="*/ 2147483646 w 38"/>
              <a:gd name="T99" fmla="*/ 2147483646 h 67"/>
              <a:gd name="T100" fmla="*/ 2147483646 w 38"/>
              <a:gd name="T101" fmla="*/ 2147483646 h 67"/>
              <a:gd name="T102" fmla="*/ 2147483646 w 38"/>
              <a:gd name="T103" fmla="*/ 2147483646 h 67"/>
              <a:gd name="T104" fmla="*/ 2147483646 w 38"/>
              <a:gd name="T105" fmla="*/ 2147483646 h 67"/>
              <a:gd name="T106" fmla="*/ 2147483646 w 38"/>
              <a:gd name="T107" fmla="*/ 2147483646 h 67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w 38"/>
              <a:gd name="T163" fmla="*/ 0 h 67"/>
              <a:gd name="T164" fmla="*/ 38 w 38"/>
              <a:gd name="T165" fmla="*/ 67 h 67"/>
            </a:gdLst>
            <a:ahLst/>
            <a:cxnLst>
              <a:cxn ang="T108">
                <a:pos x="T0" y="T1"/>
              </a:cxn>
              <a:cxn ang="T109">
                <a:pos x="T2" y="T3"/>
              </a:cxn>
              <a:cxn ang="T110">
                <a:pos x="T4" y="T5"/>
              </a:cxn>
              <a:cxn ang="T111">
                <a:pos x="T6" y="T7"/>
              </a:cxn>
              <a:cxn ang="T112">
                <a:pos x="T8" y="T9"/>
              </a:cxn>
              <a:cxn ang="T113">
                <a:pos x="T10" y="T11"/>
              </a:cxn>
              <a:cxn ang="T114">
                <a:pos x="T12" y="T13"/>
              </a:cxn>
              <a:cxn ang="T115">
                <a:pos x="T14" y="T15"/>
              </a:cxn>
              <a:cxn ang="T116">
                <a:pos x="T16" y="T17"/>
              </a:cxn>
              <a:cxn ang="T117">
                <a:pos x="T18" y="T19"/>
              </a:cxn>
              <a:cxn ang="T118">
                <a:pos x="T20" y="T21"/>
              </a:cxn>
              <a:cxn ang="T119">
                <a:pos x="T22" y="T23"/>
              </a:cxn>
              <a:cxn ang="T120">
                <a:pos x="T24" y="T25"/>
              </a:cxn>
              <a:cxn ang="T121">
                <a:pos x="T26" y="T27"/>
              </a:cxn>
              <a:cxn ang="T122">
                <a:pos x="T28" y="T29"/>
              </a:cxn>
              <a:cxn ang="T123">
                <a:pos x="T30" y="T31"/>
              </a:cxn>
              <a:cxn ang="T124">
                <a:pos x="T32" y="T33"/>
              </a:cxn>
              <a:cxn ang="T125">
                <a:pos x="T34" y="T35"/>
              </a:cxn>
              <a:cxn ang="T126">
                <a:pos x="T36" y="T37"/>
              </a:cxn>
              <a:cxn ang="T127">
                <a:pos x="T38" y="T39"/>
              </a:cxn>
              <a:cxn ang="T128">
                <a:pos x="T40" y="T41"/>
              </a:cxn>
              <a:cxn ang="T129">
                <a:pos x="T42" y="T43"/>
              </a:cxn>
              <a:cxn ang="T130">
                <a:pos x="T44" y="T45"/>
              </a:cxn>
              <a:cxn ang="T131">
                <a:pos x="T46" y="T47"/>
              </a:cxn>
              <a:cxn ang="T132">
                <a:pos x="T48" y="T49"/>
              </a:cxn>
              <a:cxn ang="T133">
                <a:pos x="T50" y="T51"/>
              </a:cxn>
              <a:cxn ang="T134">
                <a:pos x="T52" y="T53"/>
              </a:cxn>
              <a:cxn ang="T135">
                <a:pos x="T54" y="T55"/>
              </a:cxn>
              <a:cxn ang="T136">
                <a:pos x="T56" y="T57"/>
              </a:cxn>
              <a:cxn ang="T137">
                <a:pos x="T58" y="T59"/>
              </a:cxn>
              <a:cxn ang="T138">
                <a:pos x="T60" y="T61"/>
              </a:cxn>
              <a:cxn ang="T139">
                <a:pos x="T62" y="T63"/>
              </a:cxn>
              <a:cxn ang="T140">
                <a:pos x="T64" y="T65"/>
              </a:cxn>
              <a:cxn ang="T141">
                <a:pos x="T66" y="T67"/>
              </a:cxn>
              <a:cxn ang="T142">
                <a:pos x="T68" y="T69"/>
              </a:cxn>
              <a:cxn ang="T143">
                <a:pos x="T70" y="T71"/>
              </a:cxn>
              <a:cxn ang="T144">
                <a:pos x="T72" y="T73"/>
              </a:cxn>
              <a:cxn ang="T145">
                <a:pos x="T74" y="T75"/>
              </a:cxn>
              <a:cxn ang="T146">
                <a:pos x="T76" y="T77"/>
              </a:cxn>
              <a:cxn ang="T147">
                <a:pos x="T78" y="T79"/>
              </a:cxn>
              <a:cxn ang="T148">
                <a:pos x="T80" y="T81"/>
              </a:cxn>
              <a:cxn ang="T149">
                <a:pos x="T82" y="T83"/>
              </a:cxn>
              <a:cxn ang="T150">
                <a:pos x="T84" y="T85"/>
              </a:cxn>
              <a:cxn ang="T151">
                <a:pos x="T86" y="T87"/>
              </a:cxn>
              <a:cxn ang="T152">
                <a:pos x="T88" y="T89"/>
              </a:cxn>
              <a:cxn ang="T153">
                <a:pos x="T90" y="T91"/>
              </a:cxn>
              <a:cxn ang="T154">
                <a:pos x="T92" y="T93"/>
              </a:cxn>
              <a:cxn ang="T155">
                <a:pos x="T94" y="T95"/>
              </a:cxn>
              <a:cxn ang="T156">
                <a:pos x="T96" y="T97"/>
              </a:cxn>
              <a:cxn ang="T157">
                <a:pos x="T98" y="T99"/>
              </a:cxn>
              <a:cxn ang="T158">
                <a:pos x="T100" y="T101"/>
              </a:cxn>
              <a:cxn ang="T159">
                <a:pos x="T102" y="T103"/>
              </a:cxn>
              <a:cxn ang="T160">
                <a:pos x="T104" y="T105"/>
              </a:cxn>
              <a:cxn ang="T161">
                <a:pos x="T106" y="T107"/>
              </a:cxn>
            </a:cxnLst>
            <a:rect l="T162" t="T163" r="T164" b="T165"/>
            <a:pathLst>
              <a:path w="38" h="67">
                <a:moveTo>
                  <a:pt x="1" y="52"/>
                </a:moveTo>
                <a:lnTo>
                  <a:pt x="9" y="53"/>
                </a:lnTo>
                <a:lnTo>
                  <a:pt x="9" y="54"/>
                </a:lnTo>
                <a:lnTo>
                  <a:pt x="10" y="55"/>
                </a:lnTo>
                <a:lnTo>
                  <a:pt x="10" y="57"/>
                </a:lnTo>
                <a:lnTo>
                  <a:pt x="11" y="58"/>
                </a:lnTo>
                <a:lnTo>
                  <a:pt x="13" y="58"/>
                </a:lnTo>
                <a:lnTo>
                  <a:pt x="14" y="58"/>
                </a:lnTo>
                <a:lnTo>
                  <a:pt x="14" y="59"/>
                </a:lnTo>
                <a:lnTo>
                  <a:pt x="15" y="59"/>
                </a:lnTo>
                <a:lnTo>
                  <a:pt x="16" y="59"/>
                </a:lnTo>
                <a:lnTo>
                  <a:pt x="18" y="59"/>
                </a:lnTo>
                <a:lnTo>
                  <a:pt x="20" y="59"/>
                </a:lnTo>
                <a:lnTo>
                  <a:pt x="21" y="59"/>
                </a:lnTo>
                <a:lnTo>
                  <a:pt x="22" y="59"/>
                </a:lnTo>
                <a:lnTo>
                  <a:pt x="23" y="59"/>
                </a:lnTo>
                <a:lnTo>
                  <a:pt x="24" y="58"/>
                </a:lnTo>
                <a:lnTo>
                  <a:pt x="25" y="58"/>
                </a:lnTo>
                <a:lnTo>
                  <a:pt x="27" y="57"/>
                </a:lnTo>
                <a:lnTo>
                  <a:pt x="28" y="57"/>
                </a:lnTo>
                <a:lnTo>
                  <a:pt x="28" y="55"/>
                </a:lnTo>
                <a:lnTo>
                  <a:pt x="29" y="54"/>
                </a:lnTo>
                <a:lnTo>
                  <a:pt x="30" y="53"/>
                </a:lnTo>
                <a:lnTo>
                  <a:pt x="30" y="52"/>
                </a:lnTo>
                <a:lnTo>
                  <a:pt x="31" y="51"/>
                </a:lnTo>
                <a:lnTo>
                  <a:pt x="31" y="50"/>
                </a:lnTo>
                <a:lnTo>
                  <a:pt x="31" y="48"/>
                </a:lnTo>
                <a:lnTo>
                  <a:pt x="31" y="45"/>
                </a:lnTo>
                <a:lnTo>
                  <a:pt x="31" y="43"/>
                </a:lnTo>
                <a:lnTo>
                  <a:pt x="31" y="42"/>
                </a:lnTo>
                <a:lnTo>
                  <a:pt x="30" y="43"/>
                </a:lnTo>
                <a:lnTo>
                  <a:pt x="29" y="44"/>
                </a:lnTo>
                <a:lnTo>
                  <a:pt x="27" y="45"/>
                </a:lnTo>
                <a:lnTo>
                  <a:pt x="25" y="47"/>
                </a:lnTo>
                <a:lnTo>
                  <a:pt x="23" y="47"/>
                </a:lnTo>
                <a:lnTo>
                  <a:pt x="22" y="48"/>
                </a:lnTo>
                <a:lnTo>
                  <a:pt x="20" y="48"/>
                </a:lnTo>
                <a:lnTo>
                  <a:pt x="19" y="48"/>
                </a:lnTo>
                <a:lnTo>
                  <a:pt x="18" y="48"/>
                </a:lnTo>
                <a:lnTo>
                  <a:pt x="17" y="48"/>
                </a:lnTo>
                <a:lnTo>
                  <a:pt x="16" y="48"/>
                </a:lnTo>
                <a:lnTo>
                  <a:pt x="15" y="48"/>
                </a:lnTo>
                <a:lnTo>
                  <a:pt x="14" y="47"/>
                </a:lnTo>
                <a:lnTo>
                  <a:pt x="13" y="47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8" y="43"/>
                </a:lnTo>
                <a:lnTo>
                  <a:pt x="6" y="42"/>
                </a:lnTo>
                <a:lnTo>
                  <a:pt x="5" y="41"/>
                </a:lnTo>
                <a:lnTo>
                  <a:pt x="4" y="39"/>
                </a:lnTo>
                <a:lnTo>
                  <a:pt x="3" y="37"/>
                </a:lnTo>
                <a:lnTo>
                  <a:pt x="2" y="37"/>
                </a:lnTo>
                <a:lnTo>
                  <a:pt x="2" y="35"/>
                </a:lnTo>
                <a:lnTo>
                  <a:pt x="1" y="33"/>
                </a:lnTo>
                <a:lnTo>
                  <a:pt x="1" y="32"/>
                </a:lnTo>
                <a:lnTo>
                  <a:pt x="1" y="31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0"/>
                </a:lnTo>
                <a:lnTo>
                  <a:pt x="3" y="9"/>
                </a:lnTo>
                <a:lnTo>
                  <a:pt x="4" y="8"/>
                </a:lnTo>
                <a:lnTo>
                  <a:pt x="5" y="6"/>
                </a:lnTo>
                <a:lnTo>
                  <a:pt x="6" y="4"/>
                </a:lnTo>
                <a:lnTo>
                  <a:pt x="8" y="4"/>
                </a:lnTo>
                <a:lnTo>
                  <a:pt x="9" y="3"/>
                </a:lnTo>
                <a:lnTo>
                  <a:pt x="10" y="2"/>
                </a:lnTo>
                <a:lnTo>
                  <a:pt x="11" y="2"/>
                </a:lnTo>
                <a:lnTo>
                  <a:pt x="12" y="1"/>
                </a:lnTo>
                <a:lnTo>
                  <a:pt x="13" y="1"/>
                </a:lnTo>
                <a:lnTo>
                  <a:pt x="15" y="0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20" y="0"/>
                </a:lnTo>
                <a:lnTo>
                  <a:pt x="22" y="0"/>
                </a:lnTo>
                <a:lnTo>
                  <a:pt x="23" y="1"/>
                </a:lnTo>
                <a:lnTo>
                  <a:pt x="24" y="1"/>
                </a:lnTo>
                <a:lnTo>
                  <a:pt x="25" y="2"/>
                </a:lnTo>
                <a:lnTo>
                  <a:pt x="27" y="2"/>
                </a:lnTo>
                <a:lnTo>
                  <a:pt x="29" y="3"/>
                </a:lnTo>
                <a:lnTo>
                  <a:pt x="29" y="4"/>
                </a:lnTo>
                <a:lnTo>
                  <a:pt x="30" y="5"/>
                </a:lnTo>
                <a:lnTo>
                  <a:pt x="31" y="6"/>
                </a:lnTo>
                <a:lnTo>
                  <a:pt x="31" y="1"/>
                </a:lnTo>
                <a:lnTo>
                  <a:pt x="38" y="1"/>
                </a:lnTo>
                <a:lnTo>
                  <a:pt x="38" y="41"/>
                </a:lnTo>
                <a:lnTo>
                  <a:pt x="38" y="42"/>
                </a:lnTo>
                <a:lnTo>
                  <a:pt x="38" y="44"/>
                </a:lnTo>
                <a:lnTo>
                  <a:pt x="38" y="47"/>
                </a:lnTo>
                <a:lnTo>
                  <a:pt x="38" y="49"/>
                </a:lnTo>
                <a:lnTo>
                  <a:pt x="38" y="51"/>
                </a:lnTo>
                <a:lnTo>
                  <a:pt x="37" y="52"/>
                </a:lnTo>
                <a:lnTo>
                  <a:pt x="37" y="54"/>
                </a:lnTo>
                <a:lnTo>
                  <a:pt x="36" y="55"/>
                </a:lnTo>
                <a:lnTo>
                  <a:pt x="36" y="57"/>
                </a:lnTo>
                <a:lnTo>
                  <a:pt x="36" y="58"/>
                </a:lnTo>
                <a:lnTo>
                  <a:pt x="35" y="59"/>
                </a:lnTo>
                <a:lnTo>
                  <a:pt x="34" y="60"/>
                </a:lnTo>
                <a:lnTo>
                  <a:pt x="34" y="61"/>
                </a:lnTo>
                <a:lnTo>
                  <a:pt x="33" y="62"/>
                </a:lnTo>
                <a:lnTo>
                  <a:pt x="32" y="62"/>
                </a:lnTo>
                <a:lnTo>
                  <a:pt x="31" y="63"/>
                </a:lnTo>
                <a:lnTo>
                  <a:pt x="30" y="64"/>
                </a:lnTo>
                <a:lnTo>
                  <a:pt x="29" y="64"/>
                </a:lnTo>
                <a:lnTo>
                  <a:pt x="28" y="65"/>
                </a:lnTo>
                <a:lnTo>
                  <a:pt x="25" y="65"/>
                </a:lnTo>
                <a:lnTo>
                  <a:pt x="24" y="65"/>
                </a:lnTo>
                <a:lnTo>
                  <a:pt x="23" y="67"/>
                </a:lnTo>
                <a:lnTo>
                  <a:pt x="21" y="67"/>
                </a:lnTo>
                <a:lnTo>
                  <a:pt x="20" y="67"/>
                </a:lnTo>
                <a:lnTo>
                  <a:pt x="18" y="67"/>
                </a:lnTo>
                <a:lnTo>
                  <a:pt x="17" y="67"/>
                </a:lnTo>
                <a:lnTo>
                  <a:pt x="15" y="67"/>
                </a:lnTo>
                <a:lnTo>
                  <a:pt x="13" y="67"/>
                </a:lnTo>
                <a:lnTo>
                  <a:pt x="12" y="65"/>
                </a:lnTo>
                <a:lnTo>
                  <a:pt x="10" y="65"/>
                </a:lnTo>
                <a:lnTo>
                  <a:pt x="9" y="64"/>
                </a:lnTo>
                <a:lnTo>
                  <a:pt x="8" y="64"/>
                </a:lnTo>
                <a:lnTo>
                  <a:pt x="5" y="63"/>
                </a:lnTo>
                <a:lnTo>
                  <a:pt x="4" y="62"/>
                </a:lnTo>
                <a:lnTo>
                  <a:pt x="3" y="61"/>
                </a:lnTo>
                <a:lnTo>
                  <a:pt x="3" y="60"/>
                </a:lnTo>
                <a:lnTo>
                  <a:pt x="2" y="59"/>
                </a:lnTo>
                <a:lnTo>
                  <a:pt x="2" y="58"/>
                </a:lnTo>
                <a:lnTo>
                  <a:pt x="2" y="57"/>
                </a:lnTo>
                <a:lnTo>
                  <a:pt x="1" y="55"/>
                </a:lnTo>
                <a:lnTo>
                  <a:pt x="1" y="54"/>
                </a:lnTo>
                <a:lnTo>
                  <a:pt x="1" y="52"/>
                </a:lnTo>
                <a:close/>
                <a:moveTo>
                  <a:pt x="8" y="23"/>
                </a:moveTo>
                <a:lnTo>
                  <a:pt x="8" y="25"/>
                </a:lnTo>
                <a:lnTo>
                  <a:pt x="8" y="28"/>
                </a:lnTo>
                <a:lnTo>
                  <a:pt x="8" y="29"/>
                </a:lnTo>
                <a:lnTo>
                  <a:pt x="9" y="31"/>
                </a:lnTo>
                <a:lnTo>
                  <a:pt x="9" y="32"/>
                </a:lnTo>
                <a:lnTo>
                  <a:pt x="10" y="33"/>
                </a:lnTo>
                <a:lnTo>
                  <a:pt x="10" y="35"/>
                </a:lnTo>
                <a:lnTo>
                  <a:pt x="11" y="35"/>
                </a:lnTo>
                <a:lnTo>
                  <a:pt x="12" y="37"/>
                </a:lnTo>
                <a:lnTo>
                  <a:pt x="13" y="38"/>
                </a:lnTo>
                <a:lnTo>
                  <a:pt x="14" y="39"/>
                </a:lnTo>
                <a:lnTo>
                  <a:pt x="15" y="39"/>
                </a:lnTo>
                <a:lnTo>
                  <a:pt x="16" y="40"/>
                </a:lnTo>
                <a:lnTo>
                  <a:pt x="17" y="40"/>
                </a:lnTo>
                <a:lnTo>
                  <a:pt x="18" y="40"/>
                </a:lnTo>
                <a:lnTo>
                  <a:pt x="19" y="40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39"/>
                </a:lnTo>
                <a:lnTo>
                  <a:pt x="24" y="39"/>
                </a:lnTo>
                <a:lnTo>
                  <a:pt x="25" y="38"/>
                </a:lnTo>
                <a:lnTo>
                  <a:pt x="27" y="37"/>
                </a:lnTo>
                <a:lnTo>
                  <a:pt x="28" y="35"/>
                </a:lnTo>
                <a:lnTo>
                  <a:pt x="29" y="35"/>
                </a:lnTo>
                <a:lnTo>
                  <a:pt x="29" y="33"/>
                </a:lnTo>
                <a:lnTo>
                  <a:pt x="30" y="32"/>
                </a:lnTo>
                <a:lnTo>
                  <a:pt x="30" y="31"/>
                </a:lnTo>
                <a:lnTo>
                  <a:pt x="31" y="30"/>
                </a:lnTo>
                <a:lnTo>
                  <a:pt x="31" y="28"/>
                </a:lnTo>
                <a:lnTo>
                  <a:pt x="31" y="25"/>
                </a:lnTo>
                <a:lnTo>
                  <a:pt x="31" y="23"/>
                </a:lnTo>
                <a:lnTo>
                  <a:pt x="31" y="22"/>
                </a:lnTo>
                <a:lnTo>
                  <a:pt x="31" y="20"/>
                </a:lnTo>
                <a:lnTo>
                  <a:pt x="31" y="19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2"/>
                </a:lnTo>
                <a:lnTo>
                  <a:pt x="27" y="11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9"/>
                </a:lnTo>
                <a:lnTo>
                  <a:pt x="13" y="10"/>
                </a:lnTo>
                <a:lnTo>
                  <a:pt x="12" y="11"/>
                </a:lnTo>
                <a:lnTo>
                  <a:pt x="11" y="12"/>
                </a:lnTo>
                <a:lnTo>
                  <a:pt x="10" y="13"/>
                </a:lnTo>
                <a:lnTo>
                  <a:pt x="10" y="14"/>
                </a:lnTo>
                <a:lnTo>
                  <a:pt x="9" y="15"/>
                </a:lnTo>
                <a:lnTo>
                  <a:pt x="9" y="16"/>
                </a:lnTo>
                <a:lnTo>
                  <a:pt x="8" y="18"/>
                </a:lnTo>
                <a:lnTo>
                  <a:pt x="8" y="20"/>
                </a:lnTo>
                <a:lnTo>
                  <a:pt x="8" y="22"/>
                </a:lnTo>
                <a:lnTo>
                  <a:pt x="8" y="23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6" name="Freeform 2097"/>
          <p:cNvSpPr>
            <a:spLocks noChangeAspect="1"/>
          </p:cNvSpPr>
          <p:nvPr/>
        </p:nvSpPr>
        <p:spPr bwMode="auto">
          <a:xfrm>
            <a:off x="2232025" y="3475038"/>
            <a:ext cx="12700" cy="19050"/>
          </a:xfrm>
          <a:custGeom>
            <a:avLst/>
            <a:gdLst>
              <a:gd name="T0" fmla="*/ 0 w 23"/>
              <a:gd name="T1" fmla="*/ 2147483646 h 48"/>
              <a:gd name="T2" fmla="*/ 0 w 23"/>
              <a:gd name="T3" fmla="*/ 2147483646 h 48"/>
              <a:gd name="T4" fmla="*/ 2147483646 w 23"/>
              <a:gd name="T5" fmla="*/ 2147483646 h 48"/>
              <a:gd name="T6" fmla="*/ 2147483646 w 23"/>
              <a:gd name="T7" fmla="*/ 2147483646 h 48"/>
              <a:gd name="T8" fmla="*/ 2147483646 w 23"/>
              <a:gd name="T9" fmla="*/ 2147483646 h 48"/>
              <a:gd name="T10" fmla="*/ 2147483646 w 23"/>
              <a:gd name="T11" fmla="*/ 2147483646 h 48"/>
              <a:gd name="T12" fmla="*/ 2147483646 w 23"/>
              <a:gd name="T13" fmla="*/ 2147483646 h 48"/>
              <a:gd name="T14" fmla="*/ 2147483646 w 23"/>
              <a:gd name="T15" fmla="*/ 2147483646 h 48"/>
              <a:gd name="T16" fmla="*/ 2147483646 w 23"/>
              <a:gd name="T17" fmla="*/ 2147483646 h 48"/>
              <a:gd name="T18" fmla="*/ 2147483646 w 23"/>
              <a:gd name="T19" fmla="*/ 2147483646 h 48"/>
              <a:gd name="T20" fmla="*/ 2147483646 w 23"/>
              <a:gd name="T21" fmla="*/ 2147483646 h 48"/>
              <a:gd name="T22" fmla="*/ 2147483646 w 23"/>
              <a:gd name="T23" fmla="*/ 0 h 48"/>
              <a:gd name="T24" fmla="*/ 2147483646 w 23"/>
              <a:gd name="T25" fmla="*/ 0 h 48"/>
              <a:gd name="T26" fmla="*/ 2147483646 w 23"/>
              <a:gd name="T27" fmla="*/ 0 h 48"/>
              <a:gd name="T28" fmla="*/ 2147483646 w 23"/>
              <a:gd name="T29" fmla="*/ 0 h 48"/>
              <a:gd name="T30" fmla="*/ 2147483646 w 23"/>
              <a:gd name="T31" fmla="*/ 2147483646 h 48"/>
              <a:gd name="T32" fmla="*/ 2147483646 w 23"/>
              <a:gd name="T33" fmla="*/ 2147483646 h 48"/>
              <a:gd name="T34" fmla="*/ 2147483646 w 23"/>
              <a:gd name="T35" fmla="*/ 2147483646 h 48"/>
              <a:gd name="T36" fmla="*/ 2147483646 w 23"/>
              <a:gd name="T37" fmla="*/ 2147483646 h 48"/>
              <a:gd name="T38" fmla="*/ 2147483646 w 23"/>
              <a:gd name="T39" fmla="*/ 2147483646 h 48"/>
              <a:gd name="T40" fmla="*/ 2147483646 w 23"/>
              <a:gd name="T41" fmla="*/ 2147483646 h 48"/>
              <a:gd name="T42" fmla="*/ 2147483646 w 23"/>
              <a:gd name="T43" fmla="*/ 2147483646 h 48"/>
              <a:gd name="T44" fmla="*/ 2147483646 w 23"/>
              <a:gd name="T45" fmla="*/ 2147483646 h 48"/>
              <a:gd name="T46" fmla="*/ 2147483646 w 23"/>
              <a:gd name="T47" fmla="*/ 2147483646 h 48"/>
              <a:gd name="T48" fmla="*/ 2147483646 w 23"/>
              <a:gd name="T49" fmla="*/ 2147483646 h 48"/>
              <a:gd name="T50" fmla="*/ 2147483646 w 23"/>
              <a:gd name="T51" fmla="*/ 2147483646 h 48"/>
              <a:gd name="T52" fmla="*/ 2147483646 w 23"/>
              <a:gd name="T53" fmla="*/ 2147483646 h 48"/>
              <a:gd name="T54" fmla="*/ 2147483646 w 23"/>
              <a:gd name="T55" fmla="*/ 2147483646 h 48"/>
              <a:gd name="T56" fmla="*/ 2147483646 w 23"/>
              <a:gd name="T57" fmla="*/ 2147483646 h 48"/>
              <a:gd name="T58" fmla="*/ 2147483646 w 23"/>
              <a:gd name="T59" fmla="*/ 2147483646 h 48"/>
              <a:gd name="T60" fmla="*/ 2147483646 w 23"/>
              <a:gd name="T61" fmla="*/ 2147483646 h 48"/>
              <a:gd name="T62" fmla="*/ 2147483646 w 23"/>
              <a:gd name="T63" fmla="*/ 2147483646 h 48"/>
              <a:gd name="T64" fmla="*/ 2147483646 w 23"/>
              <a:gd name="T65" fmla="*/ 2147483646 h 48"/>
              <a:gd name="T66" fmla="*/ 2147483646 w 23"/>
              <a:gd name="T67" fmla="*/ 2147483646 h 48"/>
              <a:gd name="T68" fmla="*/ 2147483646 w 23"/>
              <a:gd name="T69" fmla="*/ 2147483646 h 48"/>
              <a:gd name="T70" fmla="*/ 2147483646 w 23"/>
              <a:gd name="T71" fmla="*/ 2147483646 h 48"/>
              <a:gd name="T72" fmla="*/ 2147483646 w 23"/>
              <a:gd name="T73" fmla="*/ 2147483646 h 48"/>
              <a:gd name="T74" fmla="*/ 2147483646 w 23"/>
              <a:gd name="T75" fmla="*/ 2147483646 h 48"/>
              <a:gd name="T76" fmla="*/ 2147483646 w 23"/>
              <a:gd name="T77" fmla="*/ 2147483646 h 48"/>
              <a:gd name="T78" fmla="*/ 0 w 23"/>
              <a:gd name="T79" fmla="*/ 2147483646 h 48"/>
              <a:gd name="T80" fmla="*/ 0 60000 65536"/>
              <a:gd name="T81" fmla="*/ 0 60000 65536"/>
              <a:gd name="T82" fmla="*/ 0 60000 65536"/>
              <a:gd name="T83" fmla="*/ 0 60000 65536"/>
              <a:gd name="T84" fmla="*/ 0 60000 65536"/>
              <a:gd name="T85" fmla="*/ 0 60000 65536"/>
              <a:gd name="T86" fmla="*/ 0 60000 65536"/>
              <a:gd name="T87" fmla="*/ 0 60000 65536"/>
              <a:gd name="T88" fmla="*/ 0 60000 65536"/>
              <a:gd name="T89" fmla="*/ 0 60000 65536"/>
              <a:gd name="T90" fmla="*/ 0 60000 65536"/>
              <a:gd name="T91" fmla="*/ 0 60000 65536"/>
              <a:gd name="T92" fmla="*/ 0 60000 65536"/>
              <a:gd name="T93" fmla="*/ 0 60000 65536"/>
              <a:gd name="T94" fmla="*/ 0 60000 65536"/>
              <a:gd name="T95" fmla="*/ 0 60000 65536"/>
              <a:gd name="T96" fmla="*/ 0 60000 65536"/>
              <a:gd name="T97" fmla="*/ 0 60000 65536"/>
              <a:gd name="T98" fmla="*/ 0 60000 65536"/>
              <a:gd name="T99" fmla="*/ 0 60000 65536"/>
              <a:gd name="T100" fmla="*/ 0 60000 65536"/>
              <a:gd name="T101" fmla="*/ 0 60000 65536"/>
              <a:gd name="T102" fmla="*/ 0 60000 65536"/>
              <a:gd name="T103" fmla="*/ 0 60000 65536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w 23"/>
              <a:gd name="T121" fmla="*/ 0 h 48"/>
              <a:gd name="T122" fmla="*/ 23 w 23"/>
              <a:gd name="T123" fmla="*/ 48 h 48"/>
            </a:gdLst>
            <a:ahLst/>
            <a:cxnLst>
              <a:cxn ang="T80">
                <a:pos x="T0" y="T1"/>
              </a:cxn>
              <a:cxn ang="T81">
                <a:pos x="T2" y="T3"/>
              </a:cxn>
              <a:cxn ang="T82">
                <a:pos x="T4" y="T5"/>
              </a:cxn>
              <a:cxn ang="T83">
                <a:pos x="T6" y="T7"/>
              </a:cxn>
              <a:cxn ang="T84">
                <a:pos x="T8" y="T9"/>
              </a:cxn>
              <a:cxn ang="T85">
                <a:pos x="T10" y="T11"/>
              </a:cxn>
              <a:cxn ang="T86">
                <a:pos x="T12" y="T13"/>
              </a:cxn>
              <a:cxn ang="T87">
                <a:pos x="T14" y="T15"/>
              </a:cxn>
              <a:cxn ang="T88">
                <a:pos x="T16" y="T17"/>
              </a:cxn>
              <a:cxn ang="T89">
                <a:pos x="T18" y="T19"/>
              </a:cxn>
              <a:cxn ang="T90">
                <a:pos x="T20" y="T21"/>
              </a:cxn>
              <a:cxn ang="T91">
                <a:pos x="T22" y="T23"/>
              </a:cxn>
              <a:cxn ang="T92">
                <a:pos x="T24" y="T25"/>
              </a:cxn>
              <a:cxn ang="T93">
                <a:pos x="T26" y="T27"/>
              </a:cxn>
              <a:cxn ang="T94">
                <a:pos x="T28" y="T29"/>
              </a:cxn>
              <a:cxn ang="T95">
                <a:pos x="T30" y="T31"/>
              </a:cxn>
              <a:cxn ang="T96">
                <a:pos x="T32" y="T33"/>
              </a:cxn>
              <a:cxn ang="T97">
                <a:pos x="T34" y="T35"/>
              </a:cxn>
              <a:cxn ang="T98">
                <a:pos x="T36" y="T37"/>
              </a:cxn>
              <a:cxn ang="T99">
                <a:pos x="T38" y="T39"/>
              </a:cxn>
              <a:cxn ang="T100">
                <a:pos x="T40" y="T41"/>
              </a:cxn>
              <a:cxn ang="T101">
                <a:pos x="T42" y="T43"/>
              </a:cxn>
              <a:cxn ang="T102">
                <a:pos x="T44" y="T45"/>
              </a:cxn>
              <a:cxn ang="T103">
                <a:pos x="T46" y="T47"/>
              </a:cxn>
              <a:cxn ang="T104">
                <a:pos x="T48" y="T49"/>
              </a:cxn>
              <a:cxn ang="T105">
                <a:pos x="T50" y="T51"/>
              </a:cxn>
              <a:cxn ang="T106">
                <a:pos x="T52" y="T53"/>
              </a:cxn>
              <a:cxn ang="T107">
                <a:pos x="T54" y="T55"/>
              </a:cxn>
              <a:cxn ang="T108">
                <a:pos x="T56" y="T57"/>
              </a:cxn>
              <a:cxn ang="T109">
                <a:pos x="T58" y="T59"/>
              </a:cxn>
              <a:cxn ang="T110">
                <a:pos x="T60" y="T61"/>
              </a:cxn>
              <a:cxn ang="T111">
                <a:pos x="T62" y="T63"/>
              </a:cxn>
              <a:cxn ang="T112">
                <a:pos x="T64" y="T65"/>
              </a:cxn>
              <a:cxn ang="T113">
                <a:pos x="T66" y="T67"/>
              </a:cxn>
              <a:cxn ang="T114">
                <a:pos x="T68" y="T69"/>
              </a:cxn>
              <a:cxn ang="T115">
                <a:pos x="T70" y="T71"/>
              </a:cxn>
              <a:cxn ang="T116">
                <a:pos x="T72" y="T73"/>
              </a:cxn>
              <a:cxn ang="T117">
                <a:pos x="T74" y="T75"/>
              </a:cxn>
              <a:cxn ang="T118">
                <a:pos x="T76" y="T77"/>
              </a:cxn>
              <a:cxn ang="T119">
                <a:pos x="T78" y="T79"/>
              </a:cxn>
            </a:cxnLst>
            <a:rect l="T120" t="T121" r="T122" b="T123"/>
            <a:pathLst>
              <a:path w="23" h="48">
                <a:moveTo>
                  <a:pt x="0" y="48"/>
                </a:moveTo>
                <a:lnTo>
                  <a:pt x="0" y="1"/>
                </a:lnTo>
                <a:lnTo>
                  <a:pt x="6" y="1"/>
                </a:lnTo>
                <a:lnTo>
                  <a:pt x="6" y="8"/>
                </a:lnTo>
                <a:lnTo>
                  <a:pt x="7" y="5"/>
                </a:lnTo>
                <a:lnTo>
                  <a:pt x="8" y="4"/>
                </a:lnTo>
                <a:lnTo>
                  <a:pt x="8" y="3"/>
                </a:lnTo>
                <a:lnTo>
                  <a:pt x="9" y="2"/>
                </a:lnTo>
                <a:lnTo>
                  <a:pt x="10" y="2"/>
                </a:lnTo>
                <a:lnTo>
                  <a:pt x="10" y="1"/>
                </a:lnTo>
                <a:lnTo>
                  <a:pt x="11" y="1"/>
                </a:lnTo>
                <a:lnTo>
                  <a:pt x="13" y="0"/>
                </a:lnTo>
                <a:lnTo>
                  <a:pt x="14" y="0"/>
                </a:lnTo>
                <a:lnTo>
                  <a:pt x="15" y="0"/>
                </a:lnTo>
                <a:lnTo>
                  <a:pt x="17" y="0"/>
                </a:lnTo>
                <a:lnTo>
                  <a:pt x="19" y="1"/>
                </a:lnTo>
                <a:lnTo>
                  <a:pt x="21" y="1"/>
                </a:lnTo>
                <a:lnTo>
                  <a:pt x="23" y="2"/>
                </a:lnTo>
                <a:lnTo>
                  <a:pt x="21" y="10"/>
                </a:lnTo>
                <a:lnTo>
                  <a:pt x="19" y="9"/>
                </a:lnTo>
                <a:lnTo>
                  <a:pt x="17" y="8"/>
                </a:lnTo>
                <a:lnTo>
                  <a:pt x="16" y="8"/>
                </a:lnTo>
                <a:lnTo>
                  <a:pt x="15" y="8"/>
                </a:lnTo>
                <a:lnTo>
                  <a:pt x="14" y="8"/>
                </a:lnTo>
                <a:lnTo>
                  <a:pt x="13" y="8"/>
                </a:lnTo>
                <a:lnTo>
                  <a:pt x="12" y="9"/>
                </a:lnTo>
                <a:lnTo>
                  <a:pt x="11" y="9"/>
                </a:lnTo>
                <a:lnTo>
                  <a:pt x="10" y="10"/>
                </a:lnTo>
                <a:lnTo>
                  <a:pt x="9" y="11"/>
                </a:lnTo>
                <a:lnTo>
                  <a:pt x="9" y="12"/>
                </a:lnTo>
                <a:lnTo>
                  <a:pt x="8" y="13"/>
                </a:lnTo>
                <a:lnTo>
                  <a:pt x="8" y="14"/>
                </a:lnTo>
                <a:lnTo>
                  <a:pt x="8" y="15"/>
                </a:lnTo>
                <a:lnTo>
                  <a:pt x="7" y="18"/>
                </a:lnTo>
                <a:lnTo>
                  <a:pt x="7" y="19"/>
                </a:lnTo>
                <a:lnTo>
                  <a:pt x="7" y="21"/>
                </a:lnTo>
                <a:lnTo>
                  <a:pt x="7" y="22"/>
                </a:lnTo>
                <a:lnTo>
                  <a:pt x="7" y="23"/>
                </a:lnTo>
                <a:lnTo>
                  <a:pt x="7" y="48"/>
                </a:lnTo>
                <a:lnTo>
                  <a:pt x="0" y="48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7" name="Freeform 2098"/>
          <p:cNvSpPr>
            <a:spLocks noChangeAspect="1" noEditPoints="1"/>
          </p:cNvSpPr>
          <p:nvPr/>
        </p:nvSpPr>
        <p:spPr bwMode="auto">
          <a:xfrm>
            <a:off x="2246313" y="3475038"/>
            <a:ext cx="19050" cy="19050"/>
          </a:xfrm>
          <a:custGeom>
            <a:avLst/>
            <a:gdLst>
              <a:gd name="T0" fmla="*/ 2147483646 w 40"/>
              <a:gd name="T1" fmla="*/ 2147483646 h 49"/>
              <a:gd name="T2" fmla="*/ 2147483646 w 40"/>
              <a:gd name="T3" fmla="*/ 2147483646 h 49"/>
              <a:gd name="T4" fmla="*/ 2147483646 w 40"/>
              <a:gd name="T5" fmla="*/ 2147483646 h 49"/>
              <a:gd name="T6" fmla="*/ 2147483646 w 40"/>
              <a:gd name="T7" fmla="*/ 2147483646 h 49"/>
              <a:gd name="T8" fmla="*/ 2147483646 w 40"/>
              <a:gd name="T9" fmla="*/ 2147483646 h 49"/>
              <a:gd name="T10" fmla="*/ 2147483646 w 40"/>
              <a:gd name="T11" fmla="*/ 2147483646 h 49"/>
              <a:gd name="T12" fmla="*/ 2147483646 w 40"/>
              <a:gd name="T13" fmla="*/ 2147483646 h 49"/>
              <a:gd name="T14" fmla="*/ 2147483646 w 40"/>
              <a:gd name="T15" fmla="*/ 2147483646 h 49"/>
              <a:gd name="T16" fmla="*/ 2147483646 w 40"/>
              <a:gd name="T17" fmla="*/ 2147483646 h 49"/>
              <a:gd name="T18" fmla="*/ 2147483646 w 40"/>
              <a:gd name="T19" fmla="*/ 2147483646 h 49"/>
              <a:gd name="T20" fmla="*/ 2147483646 w 40"/>
              <a:gd name="T21" fmla="*/ 2147483646 h 49"/>
              <a:gd name="T22" fmla="*/ 2147483646 w 40"/>
              <a:gd name="T23" fmla="*/ 2147483646 h 49"/>
              <a:gd name="T24" fmla="*/ 2147483646 w 40"/>
              <a:gd name="T25" fmla="*/ 2147483646 h 49"/>
              <a:gd name="T26" fmla="*/ 0 w 40"/>
              <a:gd name="T27" fmla="*/ 2147483646 h 49"/>
              <a:gd name="T28" fmla="*/ 0 w 40"/>
              <a:gd name="T29" fmla="*/ 2147483646 h 49"/>
              <a:gd name="T30" fmla="*/ 0 w 40"/>
              <a:gd name="T31" fmla="*/ 2147483646 h 49"/>
              <a:gd name="T32" fmla="*/ 2147483646 w 40"/>
              <a:gd name="T33" fmla="*/ 2147483646 h 49"/>
              <a:gd name="T34" fmla="*/ 2147483646 w 40"/>
              <a:gd name="T35" fmla="*/ 2147483646 h 49"/>
              <a:gd name="T36" fmla="*/ 2147483646 w 40"/>
              <a:gd name="T37" fmla="*/ 2147483646 h 49"/>
              <a:gd name="T38" fmla="*/ 2147483646 w 40"/>
              <a:gd name="T39" fmla="*/ 2147483646 h 49"/>
              <a:gd name="T40" fmla="*/ 2147483646 w 40"/>
              <a:gd name="T41" fmla="*/ 2147483646 h 49"/>
              <a:gd name="T42" fmla="*/ 2147483646 w 40"/>
              <a:gd name="T43" fmla="*/ 0 h 49"/>
              <a:gd name="T44" fmla="*/ 2147483646 w 40"/>
              <a:gd name="T45" fmla="*/ 0 h 49"/>
              <a:gd name="T46" fmla="*/ 2147483646 w 40"/>
              <a:gd name="T47" fmla="*/ 0 h 49"/>
              <a:gd name="T48" fmla="*/ 2147483646 w 40"/>
              <a:gd name="T49" fmla="*/ 2147483646 h 49"/>
              <a:gd name="T50" fmla="*/ 2147483646 w 40"/>
              <a:gd name="T51" fmla="*/ 2147483646 h 49"/>
              <a:gd name="T52" fmla="*/ 2147483646 w 40"/>
              <a:gd name="T53" fmla="*/ 2147483646 h 49"/>
              <a:gd name="T54" fmla="*/ 2147483646 w 40"/>
              <a:gd name="T55" fmla="*/ 2147483646 h 49"/>
              <a:gd name="T56" fmla="*/ 2147483646 w 40"/>
              <a:gd name="T57" fmla="*/ 2147483646 h 49"/>
              <a:gd name="T58" fmla="*/ 2147483646 w 40"/>
              <a:gd name="T59" fmla="*/ 2147483646 h 49"/>
              <a:gd name="T60" fmla="*/ 2147483646 w 40"/>
              <a:gd name="T61" fmla="*/ 2147483646 h 49"/>
              <a:gd name="T62" fmla="*/ 2147483646 w 40"/>
              <a:gd name="T63" fmla="*/ 2147483646 h 49"/>
              <a:gd name="T64" fmla="*/ 2147483646 w 40"/>
              <a:gd name="T65" fmla="*/ 2147483646 h 49"/>
              <a:gd name="T66" fmla="*/ 2147483646 w 40"/>
              <a:gd name="T67" fmla="*/ 2147483646 h 49"/>
              <a:gd name="T68" fmla="*/ 2147483646 w 40"/>
              <a:gd name="T69" fmla="*/ 2147483646 h 49"/>
              <a:gd name="T70" fmla="*/ 2147483646 w 40"/>
              <a:gd name="T71" fmla="*/ 2147483646 h 49"/>
              <a:gd name="T72" fmla="*/ 2147483646 w 40"/>
              <a:gd name="T73" fmla="*/ 2147483646 h 49"/>
              <a:gd name="T74" fmla="*/ 2147483646 w 40"/>
              <a:gd name="T75" fmla="*/ 2147483646 h 49"/>
              <a:gd name="T76" fmla="*/ 2147483646 w 40"/>
              <a:gd name="T77" fmla="*/ 2147483646 h 49"/>
              <a:gd name="T78" fmla="*/ 2147483646 w 40"/>
              <a:gd name="T79" fmla="*/ 2147483646 h 49"/>
              <a:gd name="T80" fmla="*/ 2147483646 w 40"/>
              <a:gd name="T81" fmla="*/ 2147483646 h 49"/>
              <a:gd name="T82" fmla="*/ 2147483646 w 40"/>
              <a:gd name="T83" fmla="*/ 2147483646 h 49"/>
              <a:gd name="T84" fmla="*/ 2147483646 w 40"/>
              <a:gd name="T85" fmla="*/ 2147483646 h 49"/>
              <a:gd name="T86" fmla="*/ 2147483646 w 40"/>
              <a:gd name="T87" fmla="*/ 2147483646 h 49"/>
              <a:gd name="T88" fmla="*/ 2147483646 w 40"/>
              <a:gd name="T89" fmla="*/ 2147483646 h 49"/>
              <a:gd name="T90" fmla="*/ 2147483646 w 40"/>
              <a:gd name="T91" fmla="*/ 2147483646 h 49"/>
              <a:gd name="T92" fmla="*/ 2147483646 w 40"/>
              <a:gd name="T93" fmla="*/ 2147483646 h 49"/>
              <a:gd name="T94" fmla="*/ 2147483646 w 40"/>
              <a:gd name="T95" fmla="*/ 2147483646 h 49"/>
              <a:gd name="T96" fmla="*/ 2147483646 w 40"/>
              <a:gd name="T97" fmla="*/ 2147483646 h 49"/>
              <a:gd name="T98" fmla="*/ 2147483646 w 40"/>
              <a:gd name="T99" fmla="*/ 2147483646 h 49"/>
              <a:gd name="T100" fmla="*/ 2147483646 w 40"/>
              <a:gd name="T101" fmla="*/ 2147483646 h 49"/>
              <a:gd name="T102" fmla="*/ 2147483646 w 40"/>
              <a:gd name="T103" fmla="*/ 2147483646 h 49"/>
              <a:gd name="T104" fmla="*/ 0 60000 65536"/>
              <a:gd name="T105" fmla="*/ 0 60000 65536"/>
              <a:gd name="T106" fmla="*/ 0 60000 65536"/>
              <a:gd name="T107" fmla="*/ 0 60000 65536"/>
              <a:gd name="T108" fmla="*/ 0 60000 65536"/>
              <a:gd name="T109" fmla="*/ 0 60000 65536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w 40"/>
              <a:gd name="T157" fmla="*/ 0 h 49"/>
              <a:gd name="T158" fmla="*/ 40 w 40"/>
              <a:gd name="T159" fmla="*/ 49 h 49"/>
            </a:gdLst>
            <a:ahLst/>
            <a:cxnLst>
              <a:cxn ang="T104">
                <a:pos x="T0" y="T1"/>
              </a:cxn>
              <a:cxn ang="T105">
                <a:pos x="T2" y="T3"/>
              </a:cxn>
              <a:cxn ang="T106">
                <a:pos x="T4" y="T5"/>
              </a:cxn>
              <a:cxn ang="T107">
                <a:pos x="T6" y="T7"/>
              </a:cxn>
              <a:cxn ang="T108">
                <a:pos x="T8" y="T9"/>
              </a:cxn>
              <a:cxn ang="T109">
                <a:pos x="T10" y="T11"/>
              </a:cxn>
              <a:cxn ang="T110">
                <a:pos x="T12" y="T13"/>
              </a:cxn>
              <a:cxn ang="T111">
                <a:pos x="T14" y="T15"/>
              </a:cxn>
              <a:cxn ang="T112">
                <a:pos x="T16" y="T17"/>
              </a:cxn>
              <a:cxn ang="T113">
                <a:pos x="T18" y="T19"/>
              </a:cxn>
              <a:cxn ang="T114">
                <a:pos x="T20" y="T21"/>
              </a:cxn>
              <a:cxn ang="T115">
                <a:pos x="T22" y="T23"/>
              </a:cxn>
              <a:cxn ang="T116">
                <a:pos x="T24" y="T25"/>
              </a:cxn>
              <a:cxn ang="T117">
                <a:pos x="T26" y="T27"/>
              </a:cxn>
              <a:cxn ang="T118">
                <a:pos x="T28" y="T29"/>
              </a:cxn>
              <a:cxn ang="T119">
                <a:pos x="T30" y="T31"/>
              </a:cxn>
              <a:cxn ang="T120">
                <a:pos x="T32" y="T33"/>
              </a:cxn>
              <a:cxn ang="T121">
                <a:pos x="T34" y="T35"/>
              </a:cxn>
              <a:cxn ang="T122">
                <a:pos x="T36" y="T37"/>
              </a:cxn>
              <a:cxn ang="T123">
                <a:pos x="T38" y="T39"/>
              </a:cxn>
              <a:cxn ang="T124">
                <a:pos x="T40" y="T41"/>
              </a:cxn>
              <a:cxn ang="T125">
                <a:pos x="T42" y="T43"/>
              </a:cxn>
              <a:cxn ang="T126">
                <a:pos x="T44" y="T45"/>
              </a:cxn>
              <a:cxn ang="T127">
                <a:pos x="T46" y="T47"/>
              </a:cxn>
              <a:cxn ang="T128">
                <a:pos x="T48" y="T49"/>
              </a:cxn>
              <a:cxn ang="T129">
                <a:pos x="T50" y="T51"/>
              </a:cxn>
              <a:cxn ang="T130">
                <a:pos x="T52" y="T53"/>
              </a:cxn>
              <a:cxn ang="T131">
                <a:pos x="T54" y="T55"/>
              </a:cxn>
              <a:cxn ang="T132">
                <a:pos x="T56" y="T57"/>
              </a:cxn>
              <a:cxn ang="T133">
                <a:pos x="T58" y="T59"/>
              </a:cxn>
              <a:cxn ang="T134">
                <a:pos x="T60" y="T61"/>
              </a:cxn>
              <a:cxn ang="T135">
                <a:pos x="T62" y="T63"/>
              </a:cxn>
              <a:cxn ang="T136">
                <a:pos x="T64" y="T65"/>
              </a:cxn>
              <a:cxn ang="T137">
                <a:pos x="T66" y="T67"/>
              </a:cxn>
              <a:cxn ang="T138">
                <a:pos x="T68" y="T69"/>
              </a:cxn>
              <a:cxn ang="T139">
                <a:pos x="T70" y="T71"/>
              </a:cxn>
              <a:cxn ang="T140">
                <a:pos x="T72" y="T73"/>
              </a:cxn>
              <a:cxn ang="T141">
                <a:pos x="T74" y="T75"/>
              </a:cxn>
              <a:cxn ang="T142">
                <a:pos x="T76" y="T77"/>
              </a:cxn>
              <a:cxn ang="T143">
                <a:pos x="T78" y="T79"/>
              </a:cxn>
              <a:cxn ang="T144">
                <a:pos x="T80" y="T81"/>
              </a:cxn>
              <a:cxn ang="T145">
                <a:pos x="T82" y="T83"/>
              </a:cxn>
              <a:cxn ang="T146">
                <a:pos x="T84" y="T85"/>
              </a:cxn>
              <a:cxn ang="T147">
                <a:pos x="T86" y="T87"/>
              </a:cxn>
              <a:cxn ang="T148">
                <a:pos x="T88" y="T89"/>
              </a:cxn>
              <a:cxn ang="T149">
                <a:pos x="T90" y="T91"/>
              </a:cxn>
              <a:cxn ang="T150">
                <a:pos x="T92" y="T93"/>
              </a:cxn>
              <a:cxn ang="T151">
                <a:pos x="T94" y="T95"/>
              </a:cxn>
              <a:cxn ang="T152">
                <a:pos x="T96" y="T97"/>
              </a:cxn>
              <a:cxn ang="T153">
                <a:pos x="T98" y="T99"/>
              </a:cxn>
              <a:cxn ang="T154">
                <a:pos x="T100" y="T101"/>
              </a:cxn>
              <a:cxn ang="T155">
                <a:pos x="T102" y="T103"/>
              </a:cxn>
            </a:cxnLst>
            <a:rect l="T156" t="T157" r="T158" b="T159"/>
            <a:pathLst>
              <a:path w="40" h="49">
                <a:moveTo>
                  <a:pt x="33" y="33"/>
                </a:moveTo>
                <a:lnTo>
                  <a:pt x="40" y="34"/>
                </a:lnTo>
                <a:lnTo>
                  <a:pt x="40" y="35"/>
                </a:lnTo>
                <a:lnTo>
                  <a:pt x="39" y="35"/>
                </a:lnTo>
                <a:lnTo>
                  <a:pt x="39" y="38"/>
                </a:lnTo>
                <a:lnTo>
                  <a:pt x="38" y="39"/>
                </a:lnTo>
                <a:lnTo>
                  <a:pt x="38" y="40"/>
                </a:lnTo>
                <a:lnTo>
                  <a:pt x="37" y="40"/>
                </a:lnTo>
                <a:lnTo>
                  <a:pt x="37" y="42"/>
                </a:lnTo>
                <a:lnTo>
                  <a:pt x="36" y="43"/>
                </a:lnTo>
                <a:lnTo>
                  <a:pt x="35" y="43"/>
                </a:lnTo>
                <a:lnTo>
                  <a:pt x="35" y="44"/>
                </a:lnTo>
                <a:lnTo>
                  <a:pt x="33" y="45"/>
                </a:lnTo>
                <a:lnTo>
                  <a:pt x="32" y="45"/>
                </a:lnTo>
                <a:lnTo>
                  <a:pt x="31" y="47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20" y="49"/>
                </a:lnTo>
                <a:lnTo>
                  <a:pt x="18" y="49"/>
                </a:lnTo>
                <a:lnTo>
                  <a:pt x="17" y="49"/>
                </a:lnTo>
                <a:lnTo>
                  <a:pt x="16" y="49"/>
                </a:lnTo>
                <a:lnTo>
                  <a:pt x="15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7"/>
                </a:lnTo>
                <a:lnTo>
                  <a:pt x="8" y="45"/>
                </a:lnTo>
                <a:lnTo>
                  <a:pt x="7" y="44"/>
                </a:lnTo>
                <a:lnTo>
                  <a:pt x="5" y="42"/>
                </a:lnTo>
                <a:lnTo>
                  <a:pt x="4" y="41"/>
                </a:lnTo>
                <a:lnTo>
                  <a:pt x="3" y="39"/>
                </a:lnTo>
                <a:lnTo>
                  <a:pt x="2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2"/>
                </a:lnTo>
                <a:lnTo>
                  <a:pt x="0" y="30"/>
                </a:lnTo>
                <a:lnTo>
                  <a:pt x="0" y="29"/>
                </a:lnTo>
                <a:lnTo>
                  <a:pt x="0" y="28"/>
                </a:lnTo>
                <a:lnTo>
                  <a:pt x="0" y="27"/>
                </a:lnTo>
                <a:lnTo>
                  <a:pt x="0" y="24"/>
                </a:ln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2" y="12"/>
                </a:lnTo>
                <a:lnTo>
                  <a:pt x="3" y="11"/>
                </a:lnTo>
                <a:lnTo>
                  <a:pt x="3" y="10"/>
                </a:lnTo>
                <a:lnTo>
                  <a:pt x="4" y="8"/>
                </a:lnTo>
                <a:lnTo>
                  <a:pt x="5" y="8"/>
                </a:lnTo>
                <a:lnTo>
                  <a:pt x="5" y="6"/>
                </a:lnTo>
                <a:lnTo>
                  <a:pt x="7" y="4"/>
                </a:lnTo>
                <a:lnTo>
                  <a:pt x="8" y="3"/>
                </a:lnTo>
                <a:lnTo>
                  <a:pt x="10" y="2"/>
                </a:lnTo>
                <a:lnTo>
                  <a:pt x="13" y="1"/>
                </a:lnTo>
                <a:lnTo>
                  <a:pt x="14" y="1"/>
                </a:lnTo>
                <a:lnTo>
                  <a:pt x="16" y="0"/>
                </a:lnTo>
                <a:lnTo>
                  <a:pt x="17" y="0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6" y="1"/>
                </a:lnTo>
                <a:lnTo>
                  <a:pt x="28" y="1"/>
                </a:lnTo>
                <a:lnTo>
                  <a:pt x="29" y="2"/>
                </a:lnTo>
                <a:lnTo>
                  <a:pt x="31" y="3"/>
                </a:lnTo>
                <a:lnTo>
                  <a:pt x="32" y="3"/>
                </a:lnTo>
                <a:lnTo>
                  <a:pt x="33" y="4"/>
                </a:lnTo>
                <a:lnTo>
                  <a:pt x="35" y="6"/>
                </a:lnTo>
                <a:lnTo>
                  <a:pt x="35" y="8"/>
                </a:lnTo>
                <a:lnTo>
                  <a:pt x="36" y="8"/>
                </a:lnTo>
                <a:lnTo>
                  <a:pt x="37" y="10"/>
                </a:lnTo>
                <a:lnTo>
                  <a:pt x="38" y="12"/>
                </a:lnTo>
                <a:lnTo>
                  <a:pt x="38" y="13"/>
                </a:lnTo>
                <a:lnTo>
                  <a:pt x="39" y="14"/>
                </a:lnTo>
                <a:lnTo>
                  <a:pt x="39" y="15"/>
                </a:lnTo>
                <a:lnTo>
                  <a:pt x="39" y="16"/>
                </a:lnTo>
                <a:lnTo>
                  <a:pt x="40" y="19"/>
                </a:lnTo>
                <a:lnTo>
                  <a:pt x="40" y="20"/>
                </a:lnTo>
                <a:lnTo>
                  <a:pt x="40" y="22"/>
                </a:lnTo>
                <a:lnTo>
                  <a:pt x="40" y="24"/>
                </a:lnTo>
                <a:lnTo>
                  <a:pt x="40" y="27"/>
                </a:lnTo>
                <a:lnTo>
                  <a:pt x="7" y="27"/>
                </a:lnTo>
                <a:lnTo>
                  <a:pt x="7" y="29"/>
                </a:lnTo>
                <a:lnTo>
                  <a:pt x="7" y="30"/>
                </a:lnTo>
                <a:lnTo>
                  <a:pt x="8" y="31"/>
                </a:lnTo>
                <a:lnTo>
                  <a:pt x="8" y="33"/>
                </a:lnTo>
                <a:lnTo>
                  <a:pt x="9" y="34"/>
                </a:lnTo>
                <a:lnTo>
                  <a:pt x="9" y="35"/>
                </a:lnTo>
                <a:lnTo>
                  <a:pt x="10" y="37"/>
                </a:lnTo>
                <a:lnTo>
                  <a:pt x="12" y="38"/>
                </a:lnTo>
                <a:lnTo>
                  <a:pt x="14" y="39"/>
                </a:lnTo>
                <a:lnTo>
                  <a:pt x="15" y="40"/>
                </a:lnTo>
                <a:lnTo>
                  <a:pt x="16" y="40"/>
                </a:lnTo>
                <a:lnTo>
                  <a:pt x="17" y="41"/>
                </a:lnTo>
                <a:lnTo>
                  <a:pt x="18" y="41"/>
                </a:lnTo>
                <a:lnTo>
                  <a:pt x="19" y="41"/>
                </a:lnTo>
                <a:lnTo>
                  <a:pt x="21" y="41"/>
                </a:lnTo>
                <a:lnTo>
                  <a:pt x="23" y="41"/>
                </a:lnTo>
                <a:lnTo>
                  <a:pt x="24" y="41"/>
                </a:lnTo>
                <a:lnTo>
                  <a:pt x="26" y="40"/>
                </a:lnTo>
                <a:lnTo>
                  <a:pt x="27" y="40"/>
                </a:lnTo>
                <a:lnTo>
                  <a:pt x="28" y="39"/>
                </a:lnTo>
                <a:lnTo>
                  <a:pt x="29" y="38"/>
                </a:lnTo>
                <a:lnTo>
                  <a:pt x="31" y="37"/>
                </a:lnTo>
                <a:lnTo>
                  <a:pt x="32" y="35"/>
                </a:lnTo>
                <a:lnTo>
                  <a:pt x="33" y="33"/>
                </a:lnTo>
                <a:close/>
                <a:moveTo>
                  <a:pt x="7" y="19"/>
                </a:moveTo>
                <a:lnTo>
                  <a:pt x="33" y="19"/>
                </a:lnTo>
                <a:lnTo>
                  <a:pt x="33" y="18"/>
                </a:lnTo>
                <a:lnTo>
                  <a:pt x="33" y="16"/>
                </a:lnTo>
                <a:lnTo>
                  <a:pt x="32" y="15"/>
                </a:lnTo>
                <a:lnTo>
                  <a:pt x="32" y="14"/>
                </a:lnTo>
                <a:lnTo>
                  <a:pt x="32" y="13"/>
                </a:lnTo>
                <a:lnTo>
                  <a:pt x="31" y="13"/>
                </a:lnTo>
                <a:lnTo>
                  <a:pt x="31" y="12"/>
                </a:lnTo>
                <a:lnTo>
                  <a:pt x="29" y="11"/>
                </a:lnTo>
                <a:lnTo>
                  <a:pt x="28" y="11"/>
                </a:lnTo>
                <a:lnTo>
                  <a:pt x="27" y="10"/>
                </a:lnTo>
                <a:lnTo>
                  <a:pt x="26" y="9"/>
                </a:lnTo>
                <a:lnTo>
                  <a:pt x="25" y="9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0" y="8"/>
                </a:lnTo>
                <a:lnTo>
                  <a:pt x="19" y="8"/>
                </a:lnTo>
                <a:lnTo>
                  <a:pt x="18" y="8"/>
                </a:lnTo>
                <a:lnTo>
                  <a:pt x="17" y="8"/>
                </a:lnTo>
                <a:lnTo>
                  <a:pt x="16" y="9"/>
                </a:lnTo>
                <a:lnTo>
                  <a:pt x="15" y="9"/>
                </a:lnTo>
                <a:lnTo>
                  <a:pt x="14" y="10"/>
                </a:lnTo>
                <a:lnTo>
                  <a:pt x="13" y="10"/>
                </a:lnTo>
                <a:lnTo>
                  <a:pt x="12" y="11"/>
                </a:lnTo>
                <a:lnTo>
                  <a:pt x="10" y="11"/>
                </a:lnTo>
                <a:lnTo>
                  <a:pt x="9" y="12"/>
                </a:lnTo>
                <a:lnTo>
                  <a:pt x="9" y="13"/>
                </a:lnTo>
                <a:lnTo>
                  <a:pt x="8" y="14"/>
                </a:lnTo>
                <a:lnTo>
                  <a:pt x="8" y="15"/>
                </a:lnTo>
                <a:lnTo>
                  <a:pt x="7" y="16"/>
                </a:lnTo>
                <a:lnTo>
                  <a:pt x="7" y="18"/>
                </a:lnTo>
                <a:lnTo>
                  <a:pt x="7" y="19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8" name="Freeform 2107"/>
          <p:cNvSpPr>
            <a:spLocks noChangeAspect="1" noEditPoints="1"/>
          </p:cNvSpPr>
          <p:nvPr/>
        </p:nvSpPr>
        <p:spPr bwMode="auto">
          <a:xfrm>
            <a:off x="5945188" y="3290888"/>
            <a:ext cx="19050" cy="19050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9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9" y="4"/>
                </a:lnTo>
                <a:lnTo>
                  <a:pt x="10" y="3"/>
                </a:lnTo>
                <a:lnTo>
                  <a:pt x="11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9" y="1"/>
                </a:lnTo>
                <a:lnTo>
                  <a:pt x="31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1" y="46"/>
                </a:lnTo>
                <a:lnTo>
                  <a:pt x="30" y="48"/>
                </a:lnTo>
                <a:lnTo>
                  <a:pt x="29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8"/>
                </a:lnTo>
                <a:lnTo>
                  <a:pt x="15" y="48"/>
                </a:lnTo>
                <a:lnTo>
                  <a:pt x="14" y="48"/>
                </a:lnTo>
                <a:lnTo>
                  <a:pt x="13" y="46"/>
                </a:lnTo>
                <a:lnTo>
                  <a:pt x="11" y="45"/>
                </a:lnTo>
                <a:lnTo>
                  <a:pt x="10" y="45"/>
                </a:lnTo>
                <a:lnTo>
                  <a:pt x="9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8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9" y="38"/>
                </a:lnTo>
                <a:lnTo>
                  <a:pt x="29" y="36"/>
                </a:lnTo>
                <a:lnTo>
                  <a:pt x="30" y="35"/>
                </a:lnTo>
                <a:lnTo>
                  <a:pt x="31" y="34"/>
                </a:lnTo>
                <a:lnTo>
                  <a:pt x="31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1" y="15"/>
                </a:lnTo>
                <a:lnTo>
                  <a:pt x="31" y="14"/>
                </a:lnTo>
                <a:lnTo>
                  <a:pt x="30" y="13"/>
                </a:lnTo>
                <a:lnTo>
                  <a:pt x="29" y="12"/>
                </a:lnTo>
                <a:lnTo>
                  <a:pt x="29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09" name="Text Box 2109"/>
          <p:cNvSpPr txBox="1">
            <a:spLocks noChangeAspect="1" noChangeArrowheads="1"/>
          </p:cNvSpPr>
          <p:nvPr/>
        </p:nvSpPr>
        <p:spPr bwMode="auto">
          <a:xfrm>
            <a:off x="4846638" y="3792538"/>
            <a:ext cx="446087" cy="92075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PT" altLang="pt-BR" sz="300" b="1"/>
              <a:t>Currais Novos</a:t>
            </a:r>
            <a:endParaRPr lang="pt-BR" altLang="pt-BR" sz="300" b="1"/>
          </a:p>
        </p:txBody>
      </p:sp>
      <p:sp>
        <p:nvSpPr>
          <p:cNvPr id="20110" name="Freeform 2110"/>
          <p:cNvSpPr>
            <a:spLocks noChangeAspect="1" noEditPoints="1"/>
          </p:cNvSpPr>
          <p:nvPr/>
        </p:nvSpPr>
        <p:spPr bwMode="auto">
          <a:xfrm>
            <a:off x="2171700" y="3521075"/>
            <a:ext cx="22225" cy="20638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3"/>
                </a:moveTo>
                <a:lnTo>
                  <a:pt x="0" y="22"/>
                </a:lnTo>
                <a:lnTo>
                  <a:pt x="0" y="21"/>
                </a:lnTo>
                <a:lnTo>
                  <a:pt x="0" y="19"/>
                </a:lnTo>
                <a:lnTo>
                  <a:pt x="1" y="17"/>
                </a:lnTo>
                <a:lnTo>
                  <a:pt x="1" y="16"/>
                </a:lnTo>
                <a:lnTo>
                  <a:pt x="1" y="14"/>
                </a:lnTo>
                <a:lnTo>
                  <a:pt x="2" y="13"/>
                </a:lnTo>
                <a:lnTo>
                  <a:pt x="3" y="12"/>
                </a:lnTo>
                <a:lnTo>
                  <a:pt x="3" y="10"/>
                </a:lnTo>
                <a:lnTo>
                  <a:pt x="4" y="8"/>
                </a:lnTo>
                <a:lnTo>
                  <a:pt x="5" y="7"/>
                </a:lnTo>
                <a:lnTo>
                  <a:pt x="6" y="6"/>
                </a:lnTo>
                <a:lnTo>
                  <a:pt x="7" y="5"/>
                </a:lnTo>
                <a:lnTo>
                  <a:pt x="8" y="4"/>
                </a:lnTo>
                <a:lnTo>
                  <a:pt x="9" y="3"/>
                </a:lnTo>
                <a:lnTo>
                  <a:pt x="10" y="3"/>
                </a:lnTo>
                <a:lnTo>
                  <a:pt x="12" y="2"/>
                </a:lnTo>
                <a:lnTo>
                  <a:pt x="14" y="2"/>
                </a:lnTo>
                <a:lnTo>
                  <a:pt x="15" y="1"/>
                </a:lnTo>
                <a:lnTo>
                  <a:pt x="16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2"/>
                </a:lnTo>
                <a:lnTo>
                  <a:pt x="33" y="2"/>
                </a:lnTo>
                <a:lnTo>
                  <a:pt x="34" y="3"/>
                </a:lnTo>
                <a:lnTo>
                  <a:pt x="35" y="3"/>
                </a:lnTo>
                <a:lnTo>
                  <a:pt x="37" y="5"/>
                </a:lnTo>
                <a:lnTo>
                  <a:pt x="38" y="6"/>
                </a:lnTo>
                <a:lnTo>
                  <a:pt x="39" y="8"/>
                </a:lnTo>
                <a:lnTo>
                  <a:pt x="40" y="10"/>
                </a:lnTo>
                <a:lnTo>
                  <a:pt x="41" y="11"/>
                </a:lnTo>
                <a:lnTo>
                  <a:pt x="42" y="12"/>
                </a:lnTo>
                <a:lnTo>
                  <a:pt x="43" y="14"/>
                </a:lnTo>
                <a:lnTo>
                  <a:pt x="43" y="16"/>
                </a:lnTo>
                <a:lnTo>
                  <a:pt x="43" y="17"/>
                </a:lnTo>
                <a:lnTo>
                  <a:pt x="44" y="19"/>
                </a:lnTo>
                <a:lnTo>
                  <a:pt x="44" y="20"/>
                </a:lnTo>
                <a:lnTo>
                  <a:pt x="44" y="22"/>
                </a:lnTo>
                <a:lnTo>
                  <a:pt x="44" y="24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9"/>
                </a:lnTo>
                <a:lnTo>
                  <a:pt x="43" y="31"/>
                </a:lnTo>
                <a:lnTo>
                  <a:pt x="43" y="32"/>
                </a:lnTo>
                <a:lnTo>
                  <a:pt x="43" y="34"/>
                </a:lnTo>
                <a:lnTo>
                  <a:pt x="42" y="36"/>
                </a:lnTo>
                <a:lnTo>
                  <a:pt x="41" y="37"/>
                </a:lnTo>
                <a:lnTo>
                  <a:pt x="40" y="39"/>
                </a:lnTo>
                <a:lnTo>
                  <a:pt x="39" y="40"/>
                </a:lnTo>
                <a:lnTo>
                  <a:pt x="38" y="42"/>
                </a:lnTo>
                <a:lnTo>
                  <a:pt x="37" y="42"/>
                </a:lnTo>
                <a:lnTo>
                  <a:pt x="37" y="43"/>
                </a:lnTo>
                <a:lnTo>
                  <a:pt x="35" y="44"/>
                </a:lnTo>
                <a:lnTo>
                  <a:pt x="34" y="45"/>
                </a:lnTo>
                <a:lnTo>
                  <a:pt x="33" y="46"/>
                </a:lnTo>
                <a:lnTo>
                  <a:pt x="30" y="46"/>
                </a:lnTo>
                <a:lnTo>
                  <a:pt x="29" y="47"/>
                </a:lnTo>
                <a:lnTo>
                  <a:pt x="28" y="47"/>
                </a:lnTo>
                <a:lnTo>
                  <a:pt x="27" y="47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7" y="47"/>
                </a:lnTo>
                <a:lnTo>
                  <a:pt x="15" y="47"/>
                </a:lnTo>
                <a:lnTo>
                  <a:pt x="14" y="47"/>
                </a:lnTo>
                <a:lnTo>
                  <a:pt x="13" y="46"/>
                </a:lnTo>
                <a:lnTo>
                  <a:pt x="10" y="45"/>
                </a:lnTo>
                <a:lnTo>
                  <a:pt x="9" y="45"/>
                </a:lnTo>
                <a:lnTo>
                  <a:pt x="8" y="44"/>
                </a:lnTo>
                <a:lnTo>
                  <a:pt x="7" y="43"/>
                </a:lnTo>
                <a:lnTo>
                  <a:pt x="6" y="42"/>
                </a:lnTo>
                <a:lnTo>
                  <a:pt x="5" y="41"/>
                </a:lnTo>
                <a:lnTo>
                  <a:pt x="4" y="40"/>
                </a:lnTo>
                <a:lnTo>
                  <a:pt x="3" y="39"/>
                </a:lnTo>
                <a:lnTo>
                  <a:pt x="3" y="37"/>
                </a:lnTo>
                <a:lnTo>
                  <a:pt x="2" y="35"/>
                </a:lnTo>
                <a:lnTo>
                  <a:pt x="1" y="34"/>
                </a:lnTo>
                <a:lnTo>
                  <a:pt x="1" y="33"/>
                </a:lnTo>
                <a:lnTo>
                  <a:pt x="1" y="31"/>
                </a:lnTo>
                <a:lnTo>
                  <a:pt x="0" y="30"/>
                </a:lnTo>
                <a:lnTo>
                  <a:pt x="0" y="27"/>
                </a:lnTo>
                <a:lnTo>
                  <a:pt x="0" y="25"/>
                </a:lnTo>
                <a:lnTo>
                  <a:pt x="0" y="24"/>
                </a:lnTo>
                <a:lnTo>
                  <a:pt x="0" y="23"/>
                </a:lnTo>
                <a:close/>
                <a:moveTo>
                  <a:pt x="12" y="24"/>
                </a:moveTo>
                <a:lnTo>
                  <a:pt x="12" y="26"/>
                </a:lnTo>
                <a:lnTo>
                  <a:pt x="12" y="27"/>
                </a:lnTo>
                <a:lnTo>
                  <a:pt x="12" y="30"/>
                </a:lnTo>
                <a:lnTo>
                  <a:pt x="13" y="31"/>
                </a:lnTo>
                <a:lnTo>
                  <a:pt x="13" y="32"/>
                </a:lnTo>
                <a:lnTo>
                  <a:pt x="14" y="33"/>
                </a:lnTo>
                <a:lnTo>
                  <a:pt x="14" y="34"/>
                </a:lnTo>
                <a:lnTo>
                  <a:pt x="15" y="35"/>
                </a:lnTo>
                <a:lnTo>
                  <a:pt x="16" y="36"/>
                </a:lnTo>
                <a:lnTo>
                  <a:pt x="16" y="37"/>
                </a:lnTo>
                <a:lnTo>
                  <a:pt x="17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7"/>
                </a:lnTo>
                <a:lnTo>
                  <a:pt x="28" y="36"/>
                </a:lnTo>
                <a:lnTo>
                  <a:pt x="29" y="35"/>
                </a:lnTo>
                <a:lnTo>
                  <a:pt x="30" y="34"/>
                </a:lnTo>
                <a:lnTo>
                  <a:pt x="30" y="33"/>
                </a:lnTo>
                <a:lnTo>
                  <a:pt x="32" y="32"/>
                </a:lnTo>
                <a:lnTo>
                  <a:pt x="32" y="31"/>
                </a:lnTo>
                <a:lnTo>
                  <a:pt x="33" y="30"/>
                </a:lnTo>
                <a:lnTo>
                  <a:pt x="33" y="27"/>
                </a:lnTo>
                <a:lnTo>
                  <a:pt x="33" y="26"/>
                </a:lnTo>
                <a:lnTo>
                  <a:pt x="33" y="24"/>
                </a:lnTo>
                <a:lnTo>
                  <a:pt x="33" y="22"/>
                </a:lnTo>
                <a:lnTo>
                  <a:pt x="33" y="21"/>
                </a:lnTo>
                <a:lnTo>
                  <a:pt x="33" y="19"/>
                </a:lnTo>
                <a:lnTo>
                  <a:pt x="32" y="17"/>
                </a:lnTo>
                <a:lnTo>
                  <a:pt x="32" y="16"/>
                </a:lnTo>
                <a:lnTo>
                  <a:pt x="30" y="15"/>
                </a:lnTo>
                <a:lnTo>
                  <a:pt x="30" y="14"/>
                </a:lnTo>
                <a:lnTo>
                  <a:pt x="29" y="13"/>
                </a:lnTo>
                <a:lnTo>
                  <a:pt x="28" y="12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8"/>
                </a:lnTo>
                <a:lnTo>
                  <a:pt x="23" y="8"/>
                </a:lnTo>
                <a:lnTo>
                  <a:pt x="22" y="8"/>
                </a:lnTo>
                <a:lnTo>
                  <a:pt x="21" y="8"/>
                </a:lnTo>
                <a:lnTo>
                  <a:pt x="20" y="8"/>
                </a:lnTo>
                <a:lnTo>
                  <a:pt x="19" y="10"/>
                </a:lnTo>
                <a:lnTo>
                  <a:pt x="18" y="10"/>
                </a:lnTo>
                <a:lnTo>
                  <a:pt x="17" y="10"/>
                </a:lnTo>
                <a:lnTo>
                  <a:pt x="16" y="11"/>
                </a:lnTo>
                <a:lnTo>
                  <a:pt x="16" y="12"/>
                </a:lnTo>
                <a:lnTo>
                  <a:pt x="15" y="13"/>
                </a:lnTo>
                <a:lnTo>
                  <a:pt x="14" y="14"/>
                </a:lnTo>
                <a:lnTo>
                  <a:pt x="14" y="15"/>
                </a:lnTo>
                <a:lnTo>
                  <a:pt x="13" y="16"/>
                </a:lnTo>
                <a:lnTo>
                  <a:pt x="13" y="17"/>
                </a:lnTo>
                <a:lnTo>
                  <a:pt x="12" y="19"/>
                </a:lnTo>
                <a:lnTo>
                  <a:pt x="12" y="21"/>
                </a:lnTo>
                <a:lnTo>
                  <a:pt x="12" y="22"/>
                </a:lnTo>
                <a:lnTo>
                  <a:pt x="12" y="24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11" name="Freeform 2111"/>
          <p:cNvSpPr>
            <a:spLocks noChangeAspect="1" noEditPoints="1"/>
          </p:cNvSpPr>
          <p:nvPr/>
        </p:nvSpPr>
        <p:spPr bwMode="auto">
          <a:xfrm>
            <a:off x="2057400" y="3233738"/>
            <a:ext cx="20638" cy="20637"/>
          </a:xfrm>
          <a:custGeom>
            <a:avLst/>
            <a:gdLst>
              <a:gd name="T0" fmla="*/ 0 w 44"/>
              <a:gd name="T1" fmla="*/ 2147483646 h 49"/>
              <a:gd name="T2" fmla="*/ 2147483646 w 44"/>
              <a:gd name="T3" fmla="*/ 2147483646 h 49"/>
              <a:gd name="T4" fmla="*/ 2147483646 w 44"/>
              <a:gd name="T5" fmla="*/ 2147483646 h 49"/>
              <a:gd name="T6" fmla="*/ 2147483646 w 44"/>
              <a:gd name="T7" fmla="*/ 2147483646 h 49"/>
              <a:gd name="T8" fmla="*/ 2147483646 w 44"/>
              <a:gd name="T9" fmla="*/ 2147483646 h 49"/>
              <a:gd name="T10" fmla="*/ 2147483646 w 44"/>
              <a:gd name="T11" fmla="*/ 2147483646 h 49"/>
              <a:gd name="T12" fmla="*/ 2147483646 w 44"/>
              <a:gd name="T13" fmla="*/ 2147483646 h 49"/>
              <a:gd name="T14" fmla="*/ 2147483646 w 44"/>
              <a:gd name="T15" fmla="*/ 0 h 49"/>
              <a:gd name="T16" fmla="*/ 2147483646 w 44"/>
              <a:gd name="T17" fmla="*/ 0 h 49"/>
              <a:gd name="T18" fmla="*/ 2147483646 w 44"/>
              <a:gd name="T19" fmla="*/ 2147483646 h 49"/>
              <a:gd name="T20" fmla="*/ 2147483646 w 44"/>
              <a:gd name="T21" fmla="*/ 2147483646 h 49"/>
              <a:gd name="T22" fmla="*/ 2147483646 w 44"/>
              <a:gd name="T23" fmla="*/ 2147483646 h 49"/>
              <a:gd name="T24" fmla="*/ 2147483646 w 44"/>
              <a:gd name="T25" fmla="*/ 2147483646 h 49"/>
              <a:gd name="T26" fmla="*/ 2147483646 w 44"/>
              <a:gd name="T27" fmla="*/ 2147483646 h 49"/>
              <a:gd name="T28" fmla="*/ 2147483646 w 44"/>
              <a:gd name="T29" fmla="*/ 2147483646 h 49"/>
              <a:gd name="T30" fmla="*/ 2147483646 w 44"/>
              <a:gd name="T31" fmla="*/ 2147483646 h 49"/>
              <a:gd name="T32" fmla="*/ 2147483646 w 44"/>
              <a:gd name="T33" fmla="*/ 2147483646 h 49"/>
              <a:gd name="T34" fmla="*/ 2147483646 w 44"/>
              <a:gd name="T35" fmla="*/ 2147483646 h 49"/>
              <a:gd name="T36" fmla="*/ 2147483646 w 44"/>
              <a:gd name="T37" fmla="*/ 2147483646 h 49"/>
              <a:gd name="T38" fmla="*/ 2147483646 w 44"/>
              <a:gd name="T39" fmla="*/ 2147483646 h 49"/>
              <a:gd name="T40" fmla="*/ 2147483646 w 44"/>
              <a:gd name="T41" fmla="*/ 2147483646 h 49"/>
              <a:gd name="T42" fmla="*/ 2147483646 w 44"/>
              <a:gd name="T43" fmla="*/ 2147483646 h 49"/>
              <a:gd name="T44" fmla="*/ 2147483646 w 44"/>
              <a:gd name="T45" fmla="*/ 2147483646 h 49"/>
              <a:gd name="T46" fmla="*/ 2147483646 w 44"/>
              <a:gd name="T47" fmla="*/ 2147483646 h 49"/>
              <a:gd name="T48" fmla="*/ 2147483646 w 44"/>
              <a:gd name="T49" fmla="*/ 2147483646 h 49"/>
              <a:gd name="T50" fmla="*/ 2147483646 w 44"/>
              <a:gd name="T51" fmla="*/ 2147483646 h 49"/>
              <a:gd name="T52" fmla="*/ 2147483646 w 44"/>
              <a:gd name="T53" fmla="*/ 2147483646 h 49"/>
              <a:gd name="T54" fmla="*/ 2147483646 w 44"/>
              <a:gd name="T55" fmla="*/ 2147483646 h 49"/>
              <a:gd name="T56" fmla="*/ 2147483646 w 44"/>
              <a:gd name="T57" fmla="*/ 2147483646 h 49"/>
              <a:gd name="T58" fmla="*/ 2147483646 w 44"/>
              <a:gd name="T59" fmla="*/ 2147483646 h 49"/>
              <a:gd name="T60" fmla="*/ 2147483646 w 44"/>
              <a:gd name="T61" fmla="*/ 2147483646 h 49"/>
              <a:gd name="T62" fmla="*/ 0 w 44"/>
              <a:gd name="T63" fmla="*/ 2147483646 h 49"/>
              <a:gd name="T64" fmla="*/ 0 w 44"/>
              <a:gd name="T65" fmla="*/ 2147483646 h 49"/>
              <a:gd name="T66" fmla="*/ 2147483646 w 44"/>
              <a:gd name="T67" fmla="*/ 2147483646 h 49"/>
              <a:gd name="T68" fmla="*/ 2147483646 w 44"/>
              <a:gd name="T69" fmla="*/ 2147483646 h 49"/>
              <a:gd name="T70" fmla="*/ 2147483646 w 44"/>
              <a:gd name="T71" fmla="*/ 2147483646 h 49"/>
              <a:gd name="T72" fmla="*/ 2147483646 w 44"/>
              <a:gd name="T73" fmla="*/ 2147483646 h 49"/>
              <a:gd name="T74" fmla="*/ 2147483646 w 44"/>
              <a:gd name="T75" fmla="*/ 2147483646 h 49"/>
              <a:gd name="T76" fmla="*/ 2147483646 w 44"/>
              <a:gd name="T77" fmla="*/ 2147483646 h 49"/>
              <a:gd name="T78" fmla="*/ 2147483646 w 44"/>
              <a:gd name="T79" fmla="*/ 2147483646 h 49"/>
              <a:gd name="T80" fmla="*/ 2147483646 w 44"/>
              <a:gd name="T81" fmla="*/ 2147483646 h 49"/>
              <a:gd name="T82" fmla="*/ 2147483646 w 44"/>
              <a:gd name="T83" fmla="*/ 2147483646 h 49"/>
              <a:gd name="T84" fmla="*/ 2147483646 w 44"/>
              <a:gd name="T85" fmla="*/ 2147483646 h 49"/>
              <a:gd name="T86" fmla="*/ 2147483646 w 44"/>
              <a:gd name="T87" fmla="*/ 2147483646 h 49"/>
              <a:gd name="T88" fmla="*/ 2147483646 w 44"/>
              <a:gd name="T89" fmla="*/ 2147483646 h 49"/>
              <a:gd name="T90" fmla="*/ 2147483646 w 44"/>
              <a:gd name="T91" fmla="*/ 2147483646 h 49"/>
              <a:gd name="T92" fmla="*/ 2147483646 w 44"/>
              <a:gd name="T93" fmla="*/ 2147483646 h 49"/>
              <a:gd name="T94" fmla="*/ 2147483646 w 44"/>
              <a:gd name="T95" fmla="*/ 2147483646 h 49"/>
              <a:gd name="T96" fmla="*/ 2147483646 w 44"/>
              <a:gd name="T97" fmla="*/ 2147483646 h 49"/>
              <a:gd name="T98" fmla="*/ 2147483646 w 44"/>
              <a:gd name="T99" fmla="*/ 2147483646 h 49"/>
              <a:gd name="T100" fmla="*/ 2147483646 w 44"/>
              <a:gd name="T101" fmla="*/ 2147483646 h 49"/>
              <a:gd name="T102" fmla="*/ 2147483646 w 44"/>
              <a:gd name="T103" fmla="*/ 2147483646 h 49"/>
              <a:gd name="T104" fmla="*/ 2147483646 w 44"/>
              <a:gd name="T105" fmla="*/ 2147483646 h 49"/>
              <a:gd name="T106" fmla="*/ 2147483646 w 44"/>
              <a:gd name="T107" fmla="*/ 2147483646 h 49"/>
              <a:gd name="T108" fmla="*/ 2147483646 w 44"/>
              <a:gd name="T109" fmla="*/ 2147483646 h 49"/>
              <a:gd name="T110" fmla="*/ 0 60000 65536"/>
              <a:gd name="T111" fmla="*/ 0 60000 65536"/>
              <a:gd name="T112" fmla="*/ 0 60000 65536"/>
              <a:gd name="T113" fmla="*/ 0 60000 65536"/>
              <a:gd name="T114" fmla="*/ 0 60000 65536"/>
              <a:gd name="T115" fmla="*/ 0 60000 65536"/>
              <a:gd name="T116" fmla="*/ 0 60000 65536"/>
              <a:gd name="T117" fmla="*/ 0 60000 65536"/>
              <a:gd name="T118" fmla="*/ 0 60000 65536"/>
              <a:gd name="T119" fmla="*/ 0 60000 65536"/>
              <a:gd name="T120" fmla="*/ 0 60000 65536"/>
              <a:gd name="T121" fmla="*/ 0 60000 65536"/>
              <a:gd name="T122" fmla="*/ 0 60000 65536"/>
              <a:gd name="T123" fmla="*/ 0 60000 65536"/>
              <a:gd name="T124" fmla="*/ 0 60000 65536"/>
              <a:gd name="T125" fmla="*/ 0 60000 65536"/>
              <a:gd name="T126" fmla="*/ 0 60000 65536"/>
              <a:gd name="T127" fmla="*/ 0 60000 65536"/>
              <a:gd name="T128" fmla="*/ 0 60000 65536"/>
              <a:gd name="T129" fmla="*/ 0 60000 65536"/>
              <a:gd name="T130" fmla="*/ 0 60000 65536"/>
              <a:gd name="T131" fmla="*/ 0 60000 65536"/>
              <a:gd name="T132" fmla="*/ 0 60000 65536"/>
              <a:gd name="T133" fmla="*/ 0 60000 65536"/>
              <a:gd name="T134" fmla="*/ 0 60000 65536"/>
              <a:gd name="T135" fmla="*/ 0 60000 65536"/>
              <a:gd name="T136" fmla="*/ 0 60000 65536"/>
              <a:gd name="T137" fmla="*/ 0 60000 65536"/>
              <a:gd name="T138" fmla="*/ 0 60000 65536"/>
              <a:gd name="T139" fmla="*/ 0 60000 65536"/>
              <a:gd name="T140" fmla="*/ 0 60000 65536"/>
              <a:gd name="T141" fmla="*/ 0 60000 65536"/>
              <a:gd name="T142" fmla="*/ 0 60000 65536"/>
              <a:gd name="T143" fmla="*/ 0 60000 65536"/>
              <a:gd name="T144" fmla="*/ 0 60000 65536"/>
              <a:gd name="T145" fmla="*/ 0 60000 65536"/>
              <a:gd name="T146" fmla="*/ 0 60000 65536"/>
              <a:gd name="T147" fmla="*/ 0 60000 65536"/>
              <a:gd name="T148" fmla="*/ 0 60000 65536"/>
              <a:gd name="T149" fmla="*/ 0 60000 65536"/>
              <a:gd name="T150" fmla="*/ 0 60000 65536"/>
              <a:gd name="T151" fmla="*/ 0 60000 65536"/>
              <a:gd name="T152" fmla="*/ 0 60000 65536"/>
              <a:gd name="T153" fmla="*/ 0 60000 65536"/>
              <a:gd name="T154" fmla="*/ 0 60000 65536"/>
              <a:gd name="T155" fmla="*/ 0 60000 65536"/>
              <a:gd name="T156" fmla="*/ 0 60000 65536"/>
              <a:gd name="T157" fmla="*/ 0 60000 65536"/>
              <a:gd name="T158" fmla="*/ 0 60000 65536"/>
              <a:gd name="T159" fmla="*/ 0 60000 65536"/>
              <a:gd name="T160" fmla="*/ 0 60000 65536"/>
              <a:gd name="T161" fmla="*/ 0 60000 65536"/>
              <a:gd name="T162" fmla="*/ 0 60000 65536"/>
              <a:gd name="T163" fmla="*/ 0 60000 65536"/>
              <a:gd name="T164" fmla="*/ 0 60000 65536"/>
              <a:gd name="T165" fmla="*/ 0 w 44"/>
              <a:gd name="T166" fmla="*/ 0 h 49"/>
              <a:gd name="T167" fmla="*/ 44 w 44"/>
              <a:gd name="T168" fmla="*/ 49 h 49"/>
            </a:gdLst>
            <a:ahLst/>
            <a:cxnLst>
              <a:cxn ang="T110">
                <a:pos x="T0" y="T1"/>
              </a:cxn>
              <a:cxn ang="T111">
                <a:pos x="T2" y="T3"/>
              </a:cxn>
              <a:cxn ang="T112">
                <a:pos x="T4" y="T5"/>
              </a:cxn>
              <a:cxn ang="T113">
                <a:pos x="T6" y="T7"/>
              </a:cxn>
              <a:cxn ang="T114">
                <a:pos x="T8" y="T9"/>
              </a:cxn>
              <a:cxn ang="T115">
                <a:pos x="T10" y="T11"/>
              </a:cxn>
              <a:cxn ang="T116">
                <a:pos x="T12" y="T13"/>
              </a:cxn>
              <a:cxn ang="T117">
                <a:pos x="T14" y="T15"/>
              </a:cxn>
              <a:cxn ang="T118">
                <a:pos x="T16" y="T17"/>
              </a:cxn>
              <a:cxn ang="T119">
                <a:pos x="T18" y="T19"/>
              </a:cxn>
              <a:cxn ang="T120">
                <a:pos x="T20" y="T21"/>
              </a:cxn>
              <a:cxn ang="T121">
                <a:pos x="T22" y="T23"/>
              </a:cxn>
              <a:cxn ang="T122">
                <a:pos x="T24" y="T25"/>
              </a:cxn>
              <a:cxn ang="T123">
                <a:pos x="T26" y="T27"/>
              </a:cxn>
              <a:cxn ang="T124">
                <a:pos x="T28" y="T29"/>
              </a:cxn>
              <a:cxn ang="T125">
                <a:pos x="T30" y="T31"/>
              </a:cxn>
              <a:cxn ang="T126">
                <a:pos x="T32" y="T33"/>
              </a:cxn>
              <a:cxn ang="T127">
                <a:pos x="T34" y="T35"/>
              </a:cxn>
              <a:cxn ang="T128">
                <a:pos x="T36" y="T37"/>
              </a:cxn>
              <a:cxn ang="T129">
                <a:pos x="T38" y="T39"/>
              </a:cxn>
              <a:cxn ang="T130">
                <a:pos x="T40" y="T41"/>
              </a:cxn>
              <a:cxn ang="T131">
                <a:pos x="T42" y="T43"/>
              </a:cxn>
              <a:cxn ang="T132">
                <a:pos x="T44" y="T45"/>
              </a:cxn>
              <a:cxn ang="T133">
                <a:pos x="T46" y="T47"/>
              </a:cxn>
              <a:cxn ang="T134">
                <a:pos x="T48" y="T49"/>
              </a:cxn>
              <a:cxn ang="T135">
                <a:pos x="T50" y="T51"/>
              </a:cxn>
              <a:cxn ang="T136">
                <a:pos x="T52" y="T53"/>
              </a:cxn>
              <a:cxn ang="T137">
                <a:pos x="T54" y="T55"/>
              </a:cxn>
              <a:cxn ang="T138">
                <a:pos x="T56" y="T57"/>
              </a:cxn>
              <a:cxn ang="T139">
                <a:pos x="T58" y="T59"/>
              </a:cxn>
              <a:cxn ang="T140">
                <a:pos x="T60" y="T61"/>
              </a:cxn>
              <a:cxn ang="T141">
                <a:pos x="T62" y="T63"/>
              </a:cxn>
              <a:cxn ang="T142">
                <a:pos x="T64" y="T65"/>
              </a:cxn>
              <a:cxn ang="T143">
                <a:pos x="T66" y="T67"/>
              </a:cxn>
              <a:cxn ang="T144">
                <a:pos x="T68" y="T69"/>
              </a:cxn>
              <a:cxn ang="T145">
                <a:pos x="T70" y="T71"/>
              </a:cxn>
              <a:cxn ang="T146">
                <a:pos x="T72" y="T73"/>
              </a:cxn>
              <a:cxn ang="T147">
                <a:pos x="T74" y="T75"/>
              </a:cxn>
              <a:cxn ang="T148">
                <a:pos x="T76" y="T77"/>
              </a:cxn>
              <a:cxn ang="T149">
                <a:pos x="T78" y="T79"/>
              </a:cxn>
              <a:cxn ang="T150">
                <a:pos x="T80" y="T81"/>
              </a:cxn>
              <a:cxn ang="T151">
                <a:pos x="T82" y="T83"/>
              </a:cxn>
              <a:cxn ang="T152">
                <a:pos x="T84" y="T85"/>
              </a:cxn>
              <a:cxn ang="T153">
                <a:pos x="T86" y="T87"/>
              </a:cxn>
              <a:cxn ang="T154">
                <a:pos x="T88" y="T89"/>
              </a:cxn>
              <a:cxn ang="T155">
                <a:pos x="T90" y="T91"/>
              </a:cxn>
              <a:cxn ang="T156">
                <a:pos x="T92" y="T93"/>
              </a:cxn>
              <a:cxn ang="T157">
                <a:pos x="T94" y="T95"/>
              </a:cxn>
              <a:cxn ang="T158">
                <a:pos x="T96" y="T97"/>
              </a:cxn>
              <a:cxn ang="T159">
                <a:pos x="T98" y="T99"/>
              </a:cxn>
              <a:cxn ang="T160">
                <a:pos x="T100" y="T101"/>
              </a:cxn>
              <a:cxn ang="T161">
                <a:pos x="T102" y="T103"/>
              </a:cxn>
              <a:cxn ang="T162">
                <a:pos x="T104" y="T105"/>
              </a:cxn>
              <a:cxn ang="T163">
                <a:pos x="T106" y="T107"/>
              </a:cxn>
              <a:cxn ang="T164">
                <a:pos x="T108" y="T109"/>
              </a:cxn>
            </a:cxnLst>
            <a:rect l="T165" t="T166" r="T167" b="T168"/>
            <a:pathLst>
              <a:path w="44" h="49">
                <a:moveTo>
                  <a:pt x="0" y="24"/>
                </a:moveTo>
                <a:lnTo>
                  <a:pt x="0" y="23"/>
                </a:lnTo>
                <a:lnTo>
                  <a:pt x="0" y="21"/>
                </a:lnTo>
                <a:lnTo>
                  <a:pt x="0" y="19"/>
                </a:lnTo>
                <a:lnTo>
                  <a:pt x="1" y="18"/>
                </a:lnTo>
                <a:lnTo>
                  <a:pt x="1" y="17"/>
                </a:lnTo>
                <a:lnTo>
                  <a:pt x="1" y="15"/>
                </a:lnTo>
                <a:lnTo>
                  <a:pt x="2" y="14"/>
                </a:lnTo>
                <a:lnTo>
                  <a:pt x="3" y="13"/>
                </a:lnTo>
                <a:lnTo>
                  <a:pt x="3" y="10"/>
                </a:lnTo>
                <a:lnTo>
                  <a:pt x="4" y="9"/>
                </a:lnTo>
                <a:lnTo>
                  <a:pt x="5" y="8"/>
                </a:lnTo>
                <a:lnTo>
                  <a:pt x="6" y="7"/>
                </a:lnTo>
                <a:lnTo>
                  <a:pt x="7" y="6"/>
                </a:lnTo>
                <a:lnTo>
                  <a:pt x="8" y="5"/>
                </a:lnTo>
                <a:lnTo>
                  <a:pt x="9" y="4"/>
                </a:lnTo>
                <a:lnTo>
                  <a:pt x="10" y="4"/>
                </a:lnTo>
                <a:lnTo>
                  <a:pt x="11" y="3"/>
                </a:lnTo>
                <a:lnTo>
                  <a:pt x="13" y="3"/>
                </a:lnTo>
                <a:lnTo>
                  <a:pt x="14" y="1"/>
                </a:lnTo>
                <a:lnTo>
                  <a:pt x="15" y="1"/>
                </a:lnTo>
                <a:lnTo>
                  <a:pt x="18" y="0"/>
                </a:lnTo>
                <a:lnTo>
                  <a:pt x="19" y="0"/>
                </a:lnTo>
                <a:lnTo>
                  <a:pt x="20" y="0"/>
                </a:lnTo>
                <a:lnTo>
                  <a:pt x="22" y="0"/>
                </a:lnTo>
                <a:lnTo>
                  <a:pt x="24" y="0"/>
                </a:lnTo>
                <a:lnTo>
                  <a:pt x="25" y="0"/>
                </a:lnTo>
                <a:lnTo>
                  <a:pt x="26" y="0"/>
                </a:lnTo>
                <a:lnTo>
                  <a:pt x="27" y="1"/>
                </a:lnTo>
                <a:lnTo>
                  <a:pt x="28" y="1"/>
                </a:lnTo>
                <a:lnTo>
                  <a:pt x="30" y="3"/>
                </a:lnTo>
                <a:lnTo>
                  <a:pt x="32" y="3"/>
                </a:lnTo>
                <a:lnTo>
                  <a:pt x="33" y="4"/>
                </a:lnTo>
                <a:lnTo>
                  <a:pt x="34" y="4"/>
                </a:lnTo>
                <a:lnTo>
                  <a:pt x="37" y="6"/>
                </a:lnTo>
                <a:lnTo>
                  <a:pt x="38" y="7"/>
                </a:lnTo>
                <a:lnTo>
                  <a:pt x="39" y="9"/>
                </a:lnTo>
                <a:lnTo>
                  <a:pt x="40" y="10"/>
                </a:lnTo>
                <a:lnTo>
                  <a:pt x="41" y="11"/>
                </a:lnTo>
                <a:lnTo>
                  <a:pt x="42" y="13"/>
                </a:lnTo>
                <a:lnTo>
                  <a:pt x="43" y="15"/>
                </a:lnTo>
                <a:lnTo>
                  <a:pt x="43" y="17"/>
                </a:lnTo>
                <a:lnTo>
                  <a:pt x="43" y="18"/>
                </a:lnTo>
                <a:lnTo>
                  <a:pt x="44" y="19"/>
                </a:lnTo>
                <a:lnTo>
                  <a:pt x="44" y="20"/>
                </a:lnTo>
                <a:lnTo>
                  <a:pt x="44" y="23"/>
                </a:lnTo>
                <a:lnTo>
                  <a:pt x="44" y="25"/>
                </a:lnTo>
                <a:lnTo>
                  <a:pt x="44" y="26"/>
                </a:lnTo>
                <a:lnTo>
                  <a:pt x="44" y="27"/>
                </a:lnTo>
                <a:lnTo>
                  <a:pt x="44" y="28"/>
                </a:lnTo>
                <a:lnTo>
                  <a:pt x="44" y="29"/>
                </a:lnTo>
                <a:lnTo>
                  <a:pt x="43" y="32"/>
                </a:lnTo>
                <a:lnTo>
                  <a:pt x="43" y="33"/>
                </a:lnTo>
                <a:lnTo>
                  <a:pt x="43" y="35"/>
                </a:lnTo>
                <a:lnTo>
                  <a:pt x="42" y="37"/>
                </a:lnTo>
                <a:lnTo>
                  <a:pt x="41" y="38"/>
                </a:lnTo>
                <a:lnTo>
                  <a:pt x="40" y="39"/>
                </a:lnTo>
                <a:lnTo>
                  <a:pt x="39" y="40"/>
                </a:lnTo>
                <a:lnTo>
                  <a:pt x="38" y="43"/>
                </a:lnTo>
                <a:lnTo>
                  <a:pt x="37" y="43"/>
                </a:lnTo>
                <a:lnTo>
                  <a:pt x="37" y="44"/>
                </a:lnTo>
                <a:lnTo>
                  <a:pt x="34" y="45"/>
                </a:lnTo>
                <a:lnTo>
                  <a:pt x="33" y="46"/>
                </a:lnTo>
                <a:lnTo>
                  <a:pt x="32" y="47"/>
                </a:lnTo>
                <a:lnTo>
                  <a:pt x="30" y="47"/>
                </a:lnTo>
                <a:lnTo>
                  <a:pt x="29" y="48"/>
                </a:lnTo>
                <a:lnTo>
                  <a:pt x="28" y="48"/>
                </a:lnTo>
                <a:lnTo>
                  <a:pt x="27" y="48"/>
                </a:lnTo>
                <a:lnTo>
                  <a:pt x="26" y="49"/>
                </a:lnTo>
                <a:lnTo>
                  <a:pt x="25" y="49"/>
                </a:lnTo>
                <a:lnTo>
                  <a:pt x="24" y="49"/>
                </a:lnTo>
                <a:lnTo>
                  <a:pt x="22" y="49"/>
                </a:lnTo>
                <a:lnTo>
                  <a:pt x="21" y="49"/>
                </a:lnTo>
                <a:lnTo>
                  <a:pt x="19" y="49"/>
                </a:lnTo>
                <a:lnTo>
                  <a:pt x="18" y="49"/>
                </a:lnTo>
                <a:lnTo>
                  <a:pt x="16" y="48"/>
                </a:lnTo>
                <a:lnTo>
                  <a:pt x="14" y="48"/>
                </a:lnTo>
                <a:lnTo>
                  <a:pt x="13" y="48"/>
                </a:lnTo>
                <a:lnTo>
                  <a:pt x="12" y="47"/>
                </a:lnTo>
                <a:lnTo>
                  <a:pt x="10" y="46"/>
                </a:lnTo>
                <a:lnTo>
                  <a:pt x="9" y="46"/>
                </a:lnTo>
                <a:lnTo>
                  <a:pt x="8" y="45"/>
                </a:lnTo>
                <a:lnTo>
                  <a:pt x="7" y="44"/>
                </a:lnTo>
                <a:lnTo>
                  <a:pt x="6" y="43"/>
                </a:lnTo>
                <a:lnTo>
                  <a:pt x="5" y="42"/>
                </a:lnTo>
                <a:lnTo>
                  <a:pt x="4" y="40"/>
                </a:lnTo>
                <a:lnTo>
                  <a:pt x="3" y="39"/>
                </a:lnTo>
                <a:lnTo>
                  <a:pt x="3" y="38"/>
                </a:lnTo>
                <a:lnTo>
                  <a:pt x="2" y="36"/>
                </a:lnTo>
                <a:lnTo>
                  <a:pt x="1" y="35"/>
                </a:lnTo>
                <a:lnTo>
                  <a:pt x="1" y="34"/>
                </a:lnTo>
                <a:lnTo>
                  <a:pt x="1" y="32"/>
                </a:lnTo>
                <a:lnTo>
                  <a:pt x="0" y="30"/>
                </a:lnTo>
                <a:lnTo>
                  <a:pt x="0" y="28"/>
                </a:lnTo>
                <a:lnTo>
                  <a:pt x="0" y="26"/>
                </a:lnTo>
                <a:lnTo>
                  <a:pt x="0" y="25"/>
                </a:lnTo>
                <a:lnTo>
                  <a:pt x="0" y="24"/>
                </a:lnTo>
                <a:close/>
                <a:moveTo>
                  <a:pt x="11" y="25"/>
                </a:moveTo>
                <a:lnTo>
                  <a:pt x="11" y="27"/>
                </a:lnTo>
                <a:lnTo>
                  <a:pt x="11" y="28"/>
                </a:lnTo>
                <a:lnTo>
                  <a:pt x="11" y="30"/>
                </a:lnTo>
                <a:lnTo>
                  <a:pt x="12" y="32"/>
                </a:lnTo>
                <a:lnTo>
                  <a:pt x="12" y="33"/>
                </a:lnTo>
                <a:lnTo>
                  <a:pt x="13" y="34"/>
                </a:lnTo>
                <a:lnTo>
                  <a:pt x="13" y="35"/>
                </a:lnTo>
                <a:lnTo>
                  <a:pt x="14" y="36"/>
                </a:lnTo>
                <a:lnTo>
                  <a:pt x="15" y="37"/>
                </a:lnTo>
                <a:lnTo>
                  <a:pt x="15" y="38"/>
                </a:lnTo>
                <a:lnTo>
                  <a:pt x="16" y="39"/>
                </a:lnTo>
                <a:lnTo>
                  <a:pt x="18" y="39"/>
                </a:lnTo>
                <a:lnTo>
                  <a:pt x="19" y="39"/>
                </a:lnTo>
                <a:lnTo>
                  <a:pt x="20" y="40"/>
                </a:lnTo>
                <a:lnTo>
                  <a:pt x="21" y="40"/>
                </a:lnTo>
                <a:lnTo>
                  <a:pt x="22" y="40"/>
                </a:lnTo>
                <a:lnTo>
                  <a:pt x="23" y="40"/>
                </a:lnTo>
                <a:lnTo>
                  <a:pt x="24" y="40"/>
                </a:lnTo>
                <a:lnTo>
                  <a:pt x="25" y="39"/>
                </a:lnTo>
                <a:lnTo>
                  <a:pt x="26" y="39"/>
                </a:lnTo>
                <a:lnTo>
                  <a:pt x="27" y="39"/>
                </a:lnTo>
                <a:lnTo>
                  <a:pt x="28" y="38"/>
                </a:lnTo>
                <a:lnTo>
                  <a:pt x="28" y="37"/>
                </a:lnTo>
                <a:lnTo>
                  <a:pt x="29" y="36"/>
                </a:lnTo>
                <a:lnTo>
                  <a:pt x="30" y="35"/>
                </a:lnTo>
                <a:lnTo>
                  <a:pt x="30" y="34"/>
                </a:lnTo>
                <a:lnTo>
                  <a:pt x="31" y="33"/>
                </a:lnTo>
                <a:lnTo>
                  <a:pt x="31" y="32"/>
                </a:lnTo>
                <a:lnTo>
                  <a:pt x="32" y="30"/>
                </a:lnTo>
                <a:lnTo>
                  <a:pt x="32" y="28"/>
                </a:lnTo>
                <a:lnTo>
                  <a:pt x="32" y="27"/>
                </a:lnTo>
                <a:lnTo>
                  <a:pt x="32" y="25"/>
                </a:lnTo>
                <a:lnTo>
                  <a:pt x="32" y="23"/>
                </a:lnTo>
                <a:lnTo>
                  <a:pt x="32" y="21"/>
                </a:lnTo>
                <a:lnTo>
                  <a:pt x="32" y="19"/>
                </a:lnTo>
                <a:lnTo>
                  <a:pt x="31" y="18"/>
                </a:lnTo>
                <a:lnTo>
                  <a:pt x="31" y="17"/>
                </a:lnTo>
                <a:lnTo>
                  <a:pt x="30" y="16"/>
                </a:lnTo>
                <a:lnTo>
                  <a:pt x="30" y="15"/>
                </a:lnTo>
                <a:lnTo>
                  <a:pt x="29" y="14"/>
                </a:lnTo>
                <a:lnTo>
                  <a:pt x="28" y="13"/>
                </a:lnTo>
                <a:lnTo>
                  <a:pt x="28" y="11"/>
                </a:lnTo>
                <a:lnTo>
                  <a:pt x="27" y="10"/>
                </a:lnTo>
                <a:lnTo>
                  <a:pt x="26" y="10"/>
                </a:lnTo>
                <a:lnTo>
                  <a:pt x="25" y="10"/>
                </a:lnTo>
                <a:lnTo>
                  <a:pt x="24" y="9"/>
                </a:lnTo>
                <a:lnTo>
                  <a:pt x="23" y="9"/>
                </a:lnTo>
                <a:lnTo>
                  <a:pt x="22" y="9"/>
                </a:lnTo>
                <a:lnTo>
                  <a:pt x="21" y="9"/>
                </a:lnTo>
                <a:lnTo>
                  <a:pt x="20" y="9"/>
                </a:lnTo>
                <a:lnTo>
                  <a:pt x="19" y="10"/>
                </a:lnTo>
                <a:lnTo>
                  <a:pt x="18" y="10"/>
                </a:lnTo>
                <a:lnTo>
                  <a:pt x="16" y="10"/>
                </a:lnTo>
                <a:lnTo>
                  <a:pt x="15" y="11"/>
                </a:lnTo>
                <a:lnTo>
                  <a:pt x="15" y="13"/>
                </a:lnTo>
                <a:lnTo>
                  <a:pt x="14" y="14"/>
                </a:lnTo>
                <a:lnTo>
                  <a:pt x="13" y="15"/>
                </a:lnTo>
                <a:lnTo>
                  <a:pt x="13" y="16"/>
                </a:lnTo>
                <a:lnTo>
                  <a:pt x="12" y="17"/>
                </a:lnTo>
                <a:lnTo>
                  <a:pt x="12" y="18"/>
                </a:lnTo>
                <a:lnTo>
                  <a:pt x="11" y="19"/>
                </a:lnTo>
                <a:lnTo>
                  <a:pt x="11" y="21"/>
                </a:lnTo>
                <a:lnTo>
                  <a:pt x="11" y="23"/>
                </a:lnTo>
                <a:lnTo>
                  <a:pt x="11" y="25"/>
                </a:lnTo>
                <a:close/>
              </a:path>
            </a:pathLst>
          </a:custGeom>
          <a:solidFill>
            <a:schemeClr val="bg1"/>
          </a:solidFill>
          <a:ln w="0">
            <a:solidFill>
              <a:srgbClr val="000000"/>
            </a:solidFill>
            <a:round/>
            <a:headEnd/>
            <a:tailEnd/>
          </a:ln>
        </p:spPr>
        <p:txBody>
          <a:bodyPr bIns="0"/>
          <a:lstStyle/>
          <a:p>
            <a:endParaRPr lang="pt-BR"/>
          </a:p>
        </p:txBody>
      </p:sp>
      <p:sp>
        <p:nvSpPr>
          <p:cNvPr id="20112" name="Rectangle 2112"/>
          <p:cNvSpPr>
            <a:spLocks noChangeAspect="1" noChangeArrowheads="1"/>
          </p:cNvSpPr>
          <p:nvPr/>
        </p:nvSpPr>
        <p:spPr bwMode="auto">
          <a:xfrm>
            <a:off x="5337175" y="4700588"/>
            <a:ext cx="114300" cy="138112"/>
          </a:xfrm>
          <a:prstGeom prst="rect">
            <a:avLst/>
          </a:prstGeom>
          <a:solidFill>
            <a:srgbClr val="3C24EE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113" name="Text Box 2113"/>
          <p:cNvSpPr txBox="1">
            <a:spLocks noChangeAspect="1" noChangeArrowheads="1"/>
          </p:cNvSpPr>
          <p:nvPr/>
        </p:nvSpPr>
        <p:spPr bwMode="auto">
          <a:xfrm>
            <a:off x="5599113" y="4697413"/>
            <a:ext cx="2236787" cy="18415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PT" altLang="pt-BR" sz="900" b="1"/>
              <a:t>REGIÃO DO SEMIÁRIDO POTIGUAR</a:t>
            </a:r>
            <a:endParaRPr lang="pt-BR" altLang="pt-BR" sz="900" b="1"/>
          </a:p>
        </p:txBody>
      </p:sp>
      <p:sp>
        <p:nvSpPr>
          <p:cNvPr id="20114" name="Text Box 2113"/>
          <p:cNvSpPr txBox="1">
            <a:spLocks noChangeAspect="1" noChangeArrowheads="1"/>
          </p:cNvSpPr>
          <p:nvPr/>
        </p:nvSpPr>
        <p:spPr bwMode="auto">
          <a:xfrm>
            <a:off x="5641975" y="4972050"/>
            <a:ext cx="1376363" cy="18415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PT" altLang="pt-BR" sz="900" b="1"/>
              <a:t>REGIÃO DO LITORAL</a:t>
            </a:r>
            <a:endParaRPr lang="pt-BR" altLang="pt-BR" sz="900" b="1"/>
          </a:p>
        </p:txBody>
      </p:sp>
      <p:sp>
        <p:nvSpPr>
          <p:cNvPr id="20115" name="Text Box 2113"/>
          <p:cNvSpPr txBox="1">
            <a:spLocks noChangeAspect="1" noChangeArrowheads="1"/>
          </p:cNvSpPr>
          <p:nvPr/>
        </p:nvSpPr>
        <p:spPr bwMode="auto">
          <a:xfrm>
            <a:off x="5614988" y="5229225"/>
            <a:ext cx="1217612" cy="18415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PT" altLang="pt-BR" sz="900" b="1"/>
              <a:t>MUNICÍPIO - ASSÚ</a:t>
            </a:r>
            <a:endParaRPr lang="pt-BR" altLang="pt-BR" sz="900" b="1"/>
          </a:p>
        </p:txBody>
      </p:sp>
      <p:sp>
        <p:nvSpPr>
          <p:cNvPr id="20116" name="Rectangle 2112"/>
          <p:cNvSpPr>
            <a:spLocks noChangeAspect="1" noChangeArrowheads="1"/>
          </p:cNvSpPr>
          <p:nvPr/>
        </p:nvSpPr>
        <p:spPr bwMode="auto">
          <a:xfrm>
            <a:off x="5319713" y="4983163"/>
            <a:ext cx="114300" cy="138112"/>
          </a:xfrm>
          <a:prstGeom prst="rect">
            <a:avLst/>
          </a:prstGeom>
          <a:solidFill>
            <a:srgbClr val="FFFF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117" name="Rectangle 2112"/>
          <p:cNvSpPr>
            <a:spLocks noChangeAspect="1" noChangeArrowheads="1"/>
          </p:cNvSpPr>
          <p:nvPr/>
        </p:nvSpPr>
        <p:spPr bwMode="auto">
          <a:xfrm>
            <a:off x="5326063" y="5300663"/>
            <a:ext cx="114300" cy="138112"/>
          </a:xfrm>
          <a:prstGeom prst="rect">
            <a:avLst/>
          </a:prstGeom>
          <a:solidFill>
            <a:srgbClr val="FF00FF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118" name="Rectangle 2112"/>
          <p:cNvSpPr>
            <a:spLocks noChangeAspect="1" noChangeArrowheads="1"/>
          </p:cNvSpPr>
          <p:nvPr/>
        </p:nvSpPr>
        <p:spPr bwMode="auto">
          <a:xfrm>
            <a:off x="5319713" y="5589588"/>
            <a:ext cx="114300" cy="138112"/>
          </a:xfrm>
          <a:prstGeom prst="rect">
            <a:avLst/>
          </a:prstGeom>
          <a:solidFill>
            <a:srgbClr val="FF0000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 anchor="ctr"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20119" name="Text Box 2113"/>
          <p:cNvSpPr txBox="1">
            <a:spLocks noChangeAspect="1" noChangeArrowheads="1"/>
          </p:cNvSpPr>
          <p:nvPr/>
        </p:nvSpPr>
        <p:spPr bwMode="auto">
          <a:xfrm>
            <a:off x="5649913" y="5516563"/>
            <a:ext cx="1177925" cy="185737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BR" altLang="pt-BR" sz="900" b="1"/>
              <a:t>CAPITAL - NATAL</a:t>
            </a:r>
          </a:p>
        </p:txBody>
      </p:sp>
      <p:sp>
        <p:nvSpPr>
          <p:cNvPr id="20120" name="Text Box 2113"/>
          <p:cNvSpPr txBox="1">
            <a:spLocks noChangeAspect="1" noChangeArrowheads="1"/>
          </p:cNvSpPr>
          <p:nvPr/>
        </p:nvSpPr>
        <p:spPr bwMode="auto">
          <a:xfrm>
            <a:off x="2994025" y="588963"/>
            <a:ext cx="3894138" cy="292100"/>
          </a:xfrm>
          <a:prstGeom prst="rect">
            <a:avLst/>
          </a:prstGeom>
          <a:solidFill>
            <a:schemeClr val="bg1"/>
          </a:solidFill>
          <a:ln w="0">
            <a:solidFill>
              <a:srgbClr val="000000"/>
            </a:solidFill>
            <a:miter lim="800000"/>
            <a:headEnd/>
            <a:tailEnd/>
          </a:ln>
        </p:spPr>
        <p:txBody>
          <a:bodyPr wrap="none" bIns="0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r>
              <a:rPr lang="pt-PT" altLang="pt-BR" sz="1600" b="1"/>
              <a:t>ESTADO DO RIO GRANDE DO NORTE</a:t>
            </a:r>
            <a:endParaRPr lang="pt-BR" altLang="pt-BR" sz="1600" b="1"/>
          </a:p>
        </p:txBody>
      </p:sp>
    </p:spTree>
    <p:extLst>
      <p:ext uri="{BB962C8B-B14F-4D97-AF65-F5344CB8AC3E}">
        <p14:creationId xmlns:p14="http://schemas.microsoft.com/office/powerpoint/2010/main" val="1822196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3200" b="1" dirty="0"/>
              <a:t>Escola Municipal Prof. Antonio Guerra (St. Linda Flor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pt-BR" dirty="0"/>
              <a:t>O</a:t>
            </a:r>
            <a:r>
              <a:rPr lang="pt-BR" dirty="0" smtClean="0"/>
              <a:t>s </a:t>
            </a:r>
            <a:r>
              <a:rPr lang="pt-BR" dirty="0"/>
              <a:t>Agentes Comunitários de Saúde (ACS) e Agentes de Controle de Endemias (ACE), Enfermeiros, Professores, Assistência Social e Catadores, na perspectiva de alcançar resultados positivos não apenas em um papel ambiental, mas também em um papel social e econômico na produção de trabalho e renda obtida pelos resíduos sólidos</a:t>
            </a:r>
          </a:p>
        </p:txBody>
      </p:sp>
    </p:spTree>
    <p:extLst>
      <p:ext uri="{BB962C8B-B14F-4D97-AF65-F5344CB8AC3E}">
        <p14:creationId xmlns:p14="http://schemas.microsoft.com/office/powerpoint/2010/main" val="130114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3200" b="1" dirty="0"/>
              <a:t>Escola Municipal Joaquim Rodrigues da Fonseca (St. Santa Clara)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3773016"/>
          </a:xfrm>
        </p:spPr>
        <p:txBody>
          <a:bodyPr/>
          <a:lstStyle/>
          <a:p>
            <a:pPr marL="0" indent="0">
              <a:buNone/>
            </a:pPr>
            <a:r>
              <a:rPr lang="pt-BR" b="1" dirty="0"/>
              <a:t>R</a:t>
            </a:r>
            <a:r>
              <a:rPr lang="pt-BR" dirty="0" smtClean="0"/>
              <a:t>ealizou </a:t>
            </a:r>
            <a:r>
              <a:rPr lang="pt-BR" dirty="0"/>
              <a:t>uma caminhada educativa, alusiva a dengue, fundamental para alcançar os bons resultados e dar visibilidade a população, promovendo um comportamento diferencial da realidade atual, e a reflexão dos problemas ambientais em vigência. Aliado a atividade, os alunos confeccionaram faixas educativas</a:t>
            </a:r>
          </a:p>
        </p:txBody>
      </p:sp>
    </p:spTree>
    <p:extLst>
      <p:ext uri="{BB962C8B-B14F-4D97-AF65-F5344CB8AC3E}">
        <p14:creationId xmlns:p14="http://schemas.microsoft.com/office/powerpoint/2010/main" val="2770251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>
            <a:normAutofit fontScale="90000"/>
          </a:bodyPr>
          <a:lstStyle/>
          <a:p>
            <a:r>
              <a:rPr lang="pt-BR" sz="3600" b="1" dirty="0"/>
              <a:t>Escola Municipal Manoel Cortez (St. Panon II</a:t>
            </a:r>
            <a:r>
              <a:rPr lang="pt-BR" sz="3600" b="1" dirty="0" smtClean="0"/>
              <a:t>)</a:t>
            </a:r>
            <a:endParaRPr lang="pt-BR" sz="36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0" y="1600200"/>
            <a:ext cx="9144000" cy="5257800"/>
          </a:xfrm>
          <a:solidFill>
            <a:schemeClr val="bg1"/>
          </a:solidFill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Cinema ambiental realizado com o objetivo de colocar em debate questões ambientais relacionadas ao controle da dengue, problemas direcionados a realidade local e ao convívio diário. Motivando a reflexão dos hábitos e favorecendo a mudança de novas atitudes. O filme apresentado foi “o Lixo Extraordinário”, o qual mostra o impacto do acondicionamento inadequado dos resíduos sólidos no ar, água e solo.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4344413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pt-BR" sz="3200" b="1" dirty="0"/>
              <a:t>Escola Municipal Monsenhor Júlio Alves Bezerra (St. Nova Esperança)</a:t>
            </a:r>
            <a:endParaRPr lang="pt-BR" sz="32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600201"/>
            <a:ext cx="8229600" cy="2476872"/>
          </a:xfrm>
        </p:spPr>
        <p:txBody>
          <a:bodyPr/>
          <a:lstStyle/>
          <a:p>
            <a:pPr marL="0" indent="0">
              <a:buNone/>
            </a:pPr>
            <a:r>
              <a:rPr lang="pt-BR" dirty="0"/>
              <a:t>C</a:t>
            </a:r>
            <a:r>
              <a:rPr lang="pt-BR" dirty="0" smtClean="0"/>
              <a:t>riou </a:t>
            </a:r>
            <a:r>
              <a:rPr lang="pt-BR" dirty="0"/>
              <a:t>um grupo de teatro com a participação dos alunos, para apresentar peças alusivas ao controle do Aedes aegypti nas 9 escolas </a:t>
            </a:r>
            <a:r>
              <a:rPr lang="pt-BR" dirty="0" smtClean="0"/>
              <a:t>do </a:t>
            </a:r>
            <a:r>
              <a:rPr lang="pt-BR" dirty="0"/>
              <a:t>Projeto.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35664023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4034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4475611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914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89773588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3010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44298227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9938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8877487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0962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411098414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1986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3037248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82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68313" y="563949"/>
            <a:ext cx="8229600" cy="920835"/>
          </a:xfrm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136525" indent="0">
              <a:buFont typeface="Arial" panose="020B0604020202020204" pitchFamily="34" charset="0"/>
              <a:buNone/>
              <a:defRPr/>
            </a:pPr>
            <a:r>
              <a:rPr lang="pt-BR" altLang="pt-BR" sz="3600" b="1" dirty="0" smtClean="0">
                <a:solidFill>
                  <a:srgbClr val="3C24EE"/>
                </a:solidFill>
                <a:cs typeface="Arial" panose="020B0604020202020204" pitchFamily="34" charset="0"/>
              </a:rPr>
              <a:t>Considerando a situação do município:</a:t>
            </a:r>
          </a:p>
          <a:p>
            <a:pPr marL="136525" indent="0">
              <a:buFont typeface="Arial" panose="020B0604020202020204" pitchFamily="34" charset="0"/>
              <a:buNone/>
              <a:defRPr/>
            </a:pPr>
            <a:endParaRPr lang="pt-BR" altLang="pt-BR" sz="3600" dirty="0" smtClean="0">
              <a:cs typeface="Arial" panose="020B0604020202020204" pitchFamily="34" charset="0"/>
            </a:endParaRPr>
          </a:p>
          <a:p>
            <a:pPr marL="708025" indent="-571500">
              <a:buFont typeface="Wingdings" panose="05000000000000000000" pitchFamily="2" charset="2"/>
              <a:buChar char="q"/>
              <a:defRPr/>
            </a:pPr>
            <a:r>
              <a:rPr lang="pt-BR" altLang="pt-BR" sz="3600" dirty="0" smtClean="0">
                <a:cs typeface="Arial" panose="020B0604020202020204" pitchFamily="34" charset="0"/>
              </a:rPr>
              <a:t>Aumento de casos de dengue;</a:t>
            </a:r>
          </a:p>
          <a:p>
            <a:pPr marL="708025" indent="-571500">
              <a:buFont typeface="Wingdings" panose="05000000000000000000" pitchFamily="2" charset="2"/>
              <a:buChar char="q"/>
              <a:defRPr/>
            </a:pPr>
            <a:r>
              <a:rPr lang="pt-BR" altLang="pt-BR" sz="3600" dirty="0" smtClean="0">
                <a:cs typeface="Arial" panose="020B0604020202020204" pitchFamily="34" charset="0"/>
              </a:rPr>
              <a:t>Expansão do mosquito </a:t>
            </a:r>
            <a:r>
              <a:rPr lang="pt-BR" altLang="pt-BR" sz="3600" i="1" dirty="0" smtClean="0">
                <a:cs typeface="Arial" panose="020B0604020202020204" pitchFamily="34" charset="0"/>
              </a:rPr>
              <a:t>Aedes aegypti;</a:t>
            </a:r>
          </a:p>
          <a:p>
            <a:pPr marL="708025" indent="-571500">
              <a:buFont typeface="Wingdings" panose="05000000000000000000" pitchFamily="2" charset="2"/>
              <a:buChar char="q"/>
              <a:defRPr/>
            </a:pPr>
            <a:r>
              <a:rPr lang="pt-BR" altLang="pt-BR" sz="3600" dirty="0" smtClean="0">
                <a:cs typeface="Arial" panose="020B0604020202020204" pitchFamily="34" charset="0"/>
              </a:rPr>
              <a:t>Pouca participação da população;</a:t>
            </a:r>
          </a:p>
          <a:p>
            <a:pPr marL="708025" indent="-571500">
              <a:buFont typeface="Wingdings" panose="05000000000000000000" pitchFamily="2" charset="2"/>
              <a:buChar char="q"/>
              <a:defRPr/>
            </a:pPr>
            <a:r>
              <a:rPr lang="pt-BR" altLang="pt-BR" sz="3600" dirty="0" smtClean="0">
                <a:cs typeface="Arial" panose="020B0604020202020204" pitchFamily="34" charset="0"/>
              </a:rPr>
              <a:t> Crescente possibilidade de epidemia;</a:t>
            </a:r>
          </a:p>
          <a:p>
            <a:pPr marL="708025" indent="-571500">
              <a:buFont typeface="Wingdings" panose="05000000000000000000" pitchFamily="2" charset="2"/>
              <a:buChar char="q"/>
              <a:defRPr/>
            </a:pPr>
            <a:r>
              <a:rPr lang="pt-BR" altLang="pt-BR" sz="3600" dirty="0" smtClean="0">
                <a:cs typeface="Arial" panose="020B0604020202020204" pitchFamily="34" charset="0"/>
              </a:rPr>
              <a:t>Ampliação do sistema de abastecimento de água, financiado pela </a:t>
            </a:r>
            <a:r>
              <a:rPr lang="pt-BR" altLang="pt-BR" sz="3600" b="1" dirty="0" smtClean="0">
                <a:solidFill>
                  <a:srgbClr val="3C24EE"/>
                </a:solidFill>
                <a:cs typeface="Arial" panose="020B0604020202020204" pitchFamily="34" charset="0"/>
              </a:rPr>
              <a:t>Funasa.</a:t>
            </a:r>
          </a:p>
        </p:txBody>
      </p:sp>
    </p:spTree>
    <p:extLst>
      <p:ext uri="{BB962C8B-B14F-4D97-AF65-F5344CB8AC3E}">
        <p14:creationId xmlns:p14="http://schemas.microsoft.com/office/powerpoint/2010/main" val="9548096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058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1827271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6082" name="Imagem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9144000" cy="6858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391983103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7106" name="Picture 56" descr="http://www.portalcatalao.com.br/portal/painel/editor/media/3049f5a96397a3965d00ee13b675ba2c.jp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1285875"/>
            <a:ext cx="3429000" cy="1830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7" name="Picture 41" descr="http://www.avozdacidade.com/site/page/_abrirImagemWeb.aspx?x=537&amp;y=999&amp;imagem=../conteudo/noticias/FUMA%2Ejpg&amp;local=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4524375"/>
            <a:ext cx="3571875" cy="23336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8" name="il_fi" descr="0,,69765711,00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73813" y="1285875"/>
            <a:ext cx="2770187" cy="40354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09" name="Picture 52" descr="http://www.fiocruz.br/ioc/media/larva%20de%20Aedes%20aegpyti01.jp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3071813"/>
            <a:ext cx="3000375" cy="2357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10" name="Picture 5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9375" y="5133975"/>
            <a:ext cx="2714625" cy="1724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1" name="Título 1"/>
          <p:cNvSpPr>
            <a:spLocks noGrp="1"/>
          </p:cNvSpPr>
          <p:nvPr>
            <p:ph type="title"/>
          </p:nvPr>
        </p:nvSpPr>
        <p:spPr bwMode="auto">
          <a:xfrm>
            <a:off x="0" y="0"/>
            <a:ext cx="9144000" cy="78581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eaLnBrk="1" hangingPunct="1"/>
            <a:r>
              <a:rPr lang="pt-BR" altLang="pt-BR" sz="4000" b="1" dirty="0" smtClean="0">
                <a:solidFill>
                  <a:srgbClr val="3C24EE"/>
                </a:solidFill>
              </a:rPr>
              <a:t>Dengue</a:t>
            </a:r>
          </a:p>
        </p:txBody>
      </p:sp>
      <p:pic>
        <p:nvPicPr>
          <p:cNvPr id="47112" name="Picture 35" descr="Sintomas">
            <a:hlinkClick r:id="rId7"/>
          </p:cNvPr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00375" y="2928938"/>
            <a:ext cx="3429000" cy="17859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3" name="Rectangle 38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3327" tIns="0" rIns="0" bIns="39675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7114" name="Rectangle 39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3327" tIns="0" rIns="0" bIns="39675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pic>
        <p:nvPicPr>
          <p:cNvPr id="47115" name="Picture 43" descr="http://www.usp.br/agen/wp-content/uploads/Bol3155B.jpg">
            <a:hlinkClick r:id="rId9"/>
          </p:cNvPr>
          <p:cNvPicPr>
            <a:picLocks noChangeAspect="1" noChangeArrowheads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1285875"/>
            <a:ext cx="3033713" cy="2143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6" name="Rectangle 44"/>
          <p:cNvSpPr>
            <a:spLocks noChangeArrowheads="1"/>
          </p:cNvSpPr>
          <p:nvPr/>
        </p:nvSpPr>
        <p:spPr bwMode="auto">
          <a:xfrm>
            <a:off x="0" y="0"/>
            <a:ext cx="9144000" cy="0"/>
          </a:xfrm>
          <a:prstGeom prst="rect">
            <a:avLst/>
          </a:prstGeom>
          <a:solidFill>
            <a:srgbClr val="000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none" lIns="33327" tIns="0" rIns="0" bIns="39675" anchor="ctr">
            <a:spAutoFit/>
          </a:bodyPr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/>
          </a:p>
        </p:txBody>
      </p:sp>
      <p:sp>
        <p:nvSpPr>
          <p:cNvPr id="47117" name="AutoShape 50" descr="data:image/jpeg;base64,/9j/4AAQSkZJRgABAQAAAQABAAD/2wBDAAkGBwgHBgkIBwgKCgkLDRYPDQwMDRsUFRAWIB0iIiAdHx8kKDQsJCYxJx8fLT0tMTU3Ojo6Iys/RD84QzQ5Ojf/2wBDAQoKCg0MDRoPDxo3JR8lNzc3Nzc3Nzc3Nzc3Nzc3Nzc3Nzc3Nzc3Nzc3Nzc3Nzc3Nzc3Nzc3Nzc3Nzc3Nzc3Nzf/wAARCABuAJMDASIAAhEBAxEB/8QAGwAAAQUBAQAAAAAAAAAAAAAABgABAgUHAwT/xAA8EAACAQMCBAMFBgMIAwEAAAABAgMABBEFIQYSMUETUXEHImGBkRQVMqGx0SNS8DNCU4KSweHxQ0RUY//EABgBAAMBAQAAAAAAAAAAAAAAAAABAwIE/8QAIREAAgIDAQACAwEAAAAAAAAAAAECEQMSITEiQRNCUXH/2gAMAwEAAhEDEQA/ANvyPhT5oYOtjzpvvwjuK1qAUZpZoY+/mHcfSmOvSfA0aisKKWR5ihU67Ke6n0qJ1ufzH0o1GFfzFI+ooS++rnsw+lROsXX84/00asVhdkHzFMRt+I0HNq12ekmPkKb70vO0p/0ijUYXsD2aosGG5Y0INqd92nP0rnJfXsgw1w+PLAp6sQYMwUDLfWmdlC5LCg0XFx/jSflUvtN10+0SY9aKAL1CsuSRg96cImPxig77Rc//AESfWkZrg9bmYf5qKAMQqd3B9acpHj8a0Ghpj/7Ex/zVIeIRvNP83NOhBdyJ/iflSoQ8Nz/5Zv8AXSooLAmLj/RZpAkbuzHpiI1cRa5A0SyGJlVunMuKya2MVjp63NuniRCUB/d3zjY49aJYTGiTRXLSNbXERzGwxy7ZyK5nkZ0fj5wOl1iNlDCBj6AfvULniGytVX7QeQsQFXl3JJxVHwqscmg2jRMWHKc+uTnrUOJQkAs5+VZBFKHII2wCP3J9RVHJ1ZNRTdFrc8X6dbSOkodWTPMAmcYrlb8cadcEeCkzAjOfCOBvjc1VajodnqGp+JOqFI8gZ/vH443pNo8UUDCz5kYEZAOVx8PSoPM06sssSaCuDWYZl5lXI+GDXb7zj/wz9BQtZRSxXEEhGGkIV/e2I9O1EAjgxvIarjm5olOGrFd67b2sZeb3R2GRk/LvVZdcaWlrz+Pb3KcnXKAb/Dzrlr8cLLCqsC6vzAkZ/rc0JcSifTuSOGMzSyZPM67rjqem3/NZlkalRqME1YQP7T9JUoFiuH5hnZB+9W+m8XW+o6bNfwwt4USklWYBjjtWKTWF1LKXKFWY5PKoH6dK0fgK1tTok1pdQrE7AiRlbeQHIzk9MeQ2rTm/ExaquoK9O14XsYeOS3kDDOIycr8DnyNe0al/+efmKEOG7A6TdPbzT+IJmYgt2I6jvucg0T4tSN5fzFEJNmZKmV2t8ZwaUyBrOeXnJGYyuAfI5IP+3xqli9pMMcjRzWF0WY8y8rLjlPQbkb+fxzXXjCCN5bZ4HXLAp4jDPL3A+Z/Q0GPBcXXiNcRKlzE5CHBAdR3I8jWJZHF0ysYJxs1nTteS+gE1vExT4kV6LvWmsrV7iSCVkQZIj3P0ql4au7G40eCSFEtxjeMbAHvivfqE0S2Fw0Tc0gjblXOcnFUTlrdkmltR7oNYe4hSaKMlHHMpIwcUqo+HpyNGtVukZJlUqyhRjYkUqafBOPSkb2a39nbNdahdJBAWULCQC8m+23771Y3OnC6iuFLII4o8EnzJwB64JPyor4iN7qetNb2qoQrCKLJ2Bzu36/SpcRWcOi6XZ6fFHGZZG8WaXGCxGfy944+Vc7W0rXiLqVL/AEnwDpkUehyB1TwElYRAHmPXPl03rwcQcPvZRB3PuTFiEXsOu/xwRRlwhbRx6JCUVgHJY5HU9D8tqlxZAr6ZzspPhsCCPjt9Ks1cSSdSAXSuDH1bUI9ctr1o1mAju7aQkqWXbIGNj0OxHX1zcapp+laShg5jPd8udzhY/iR39DU+Dr+RWvLOEAqR4kZC5w3Q5P0q2teG4XuFnv8AlnYNzFd8FvM+f6VPXZKl01delPw3w815cC8vYWW3jwYQx/tD/N6UUnR7MjeFPpVioAAA7U53FVhHRUjEns7M14t01YL8SwqXQYwBtjrt/XnQtqlqt4Y55HCNsrDf3fPzzWmcYJBb2kcrnlI5sk9CKo9O0e21zT3FsEhvYG/tM+7IrZIzUckG58KQlSA3UuDbyHTzeQRePCVDCS3/AIgPyG+fWrP2V8P6nJdX1zq9uq2XhhYFxk82dyT6D86KeGFv9JuzaTLKLVwW3T3Q/nnt3ou5sdOlbxwXopzfhmvGOlxadqQmiYKrAPgblSNjt6A0UaRp+napYRXMUSsGXDHHcda8XGsYnt1leNg0ZwD2YeRqv4R1aW2svs0KfgYEjOeoH7U09clf0TVwsJpeG7CRGQwAAjFZ9xhwhd6fC1xbBJ4+fZs8rDfuK1W3meSIM+QT2qk4tPiWkNuzhVkclifgKeWKcbYscnF0jPfZvYRvdrY3ChlMR6HI5hv1oz1zSbOxtVdIRzO3L+WabgjTYY3ub0gc5bw49ui43I9c/lS4yu2gnhDP/CReY753JxWYNrF0c6c+FMtsZFDiNt/JdqVGeiQc2l27GGLcE7g53JpU1iVGXN2WMVqkUsjlFBbdmA60A8YPJqPECWsMhkVXUKinIGNyPqBWh3EjRxu6gHlUnHpWa6DEmp8TyTOGWNnPugZ3zn/anPykah/WadYRtDZwxuEVlQAhBgA47CoanGZrKaNVV2KHCt0J7V2TAGwI9adwCNzj0rZgyvR7pdM4kiBk8KJ5PfBOByN1z861RCvKOXGO2KzLjWw+z3jXC/xCG2YHJ5W3/WjbhjUhqWjwTBSCo8Nt+67ftUsfG4lJ9SkXGaQrnnepg1WiRTcW263WjSqyZI/Cf5c7UJ+zy8mhvDYyY5nUrKuNwVzgg+WDWgXcbTW8kY5W51Iww2NZPqAl0riLxgWjZzkdsFev5Zqc+NSKw6nE0+5gEh64HcVJByqFBOAMfGowXENzEssD80bDKmugFWJFbrkIuNNnj8JZPdyAaC+EVcam1u6nlZyS3KM9cD9K0C5VWjYM3Lsfe6YrPNHj5eI2Hi8qhvePQHcY/U1Ka+SZSL40aMuAOUdq8eq2cV5AFmBwpyMdq9icpA5MYHTAqePhmqNWTXDx2UMdvD4ca4RfMde/70C68327XzFbsX5pAQB0IXFHl/Mba1lmCg8ik4oC4agF/rDXEowokwANyQN/+KlkXkTcfuQfQRtHDGjPllUAn44pV0AGBgDFKrEzycSzrbaRcSBmjflwCAcH4UP+zm3PhS3PiRjm7Ee9n/qvRxpqE02nXFrbMj52DoPxHGcZz/Wa6cB3aLp0dpEiO6DDuTjJAGd989R9ak2nNFf0C9cgDJzSYA9qZSxHvLj51L1rZMHeK9O+12byCPLqMEr1x6ULcGX/AN36k1ncyuIpTygdufO2f671odwPdOUZh5Cs11tFtdUMtsWTlcEFh7ykdDU8nxakVh1amlqcjoR611XahvhfV31CFhdc8tzGQDyrsB5+WaJM7dMVRO1aJtUx2XmFAfH2lExtdwqzPGDIoI3yOoHnR4CB1rwaskE9s8c0qrke6GO2aTVoIunYNcC6mbvThbALiJQwbO+DntRUuT1rNNBnTStVmjcMwjfnCg4JRs/oa0O3uYriIPBzGPuxGBSxytGpqnZ2cEAgJzA/Gs9slMfFQVrfClyAvN3ytGmp3Pg2krwXLeIq5C9R+m1Z3JJKLkXDSMX3BJPY4/YVjNPWh41dmqLzf3go88GkcedUfD121xYJJMk0h7SblfTrVuXbGY1zj+6asnasm1RQcZ3a2+mMElALdRmuXCFp4FqGwuQoHM3Uk7mqnjPUI7plhChPDIB5iMkkjP5UTaDPHJYIIVZsfibA61NNPIbaagWozilTZbypVUmBPtQvW0w2k0cZJkJ53yMEDouOvzz5fKPswvY9Va/int1ZrdgVY4K4Y9MdiMUbato+n6qgTUbWO4UAhQ4/DnriuWjaDpeigjSrKK1DHLeGMc3r51LV7WV3WlfZZxRiP8JOPLNTNIHalWyZxm5z+Bwp88ZoC46szp9o+oFwyghW5yAWJO35+m1H7daoeMtC+/8ARms1jhaQsCrSswVPM7ddu3elNXE1B0wT9l2sLdaheWciMs/hhw67oVBxjPnv0FaYOlCvBfB8HDcZdpzcXTgguE5VRf5VHYbUUZpY01GmPI05cOmQK8eopLPbvGoVVI6t1+WK9IIzSc1swZXqVi8Oo+NKrqygrkg7ijXh21uY7BDKzR5PMI2AOx7+tAntPmubfXVLRtcW88aomXYCMjOQAM57H50Yez+2uLTQAlyXHNKzxowA8NSAcADt1PzNQhzI0WmnonYQyxCSNo2xysMHIzWM8YXq6bq97Y20FziJwqtIeuwJPTcb1tRqr1HQtK1KXxL6xhnfbd1z06frVMkNlwzjmou2eDgS/TUuGrW4jtzbYLI0ZbmwQSM5679d6u5Yw4wc+oOD9aVra29rEkVrBHDGg5VWNAoA8sCupWtpUibdsyviWO2OrSWryhnjbIbxOhz0JPejnRbA2NlGhLK+MkAgj/ugvijgbUpNRnuNGWExTNI7KsnhsHbfJ7HJPXrR9pyPHptskiOjpEqlXIJBAxuR1NSxp7O0VyVqqZ6OY9zSqOKVdBEsm60wpyN8UhWBjikTS+FRJFMBE01NmmzQBLOKYmok02c9KAOgNM5qINRc0AQZULZKgnzIp1OKgx6UgcmgDtnamztUAc0u+KBEwacmoA0+dqAObdagTUz1rm1AC2pVGlWgP//Z"/>
          <p:cNvSpPr>
            <a:spLocks noChangeAspect="1" noChangeArrowheads="1"/>
          </p:cNvSpPr>
          <p:nvPr/>
        </p:nvSpPr>
        <p:spPr bwMode="auto">
          <a:xfrm>
            <a:off x="0" y="-503238"/>
            <a:ext cx="1400175" cy="104775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Book Antiqua" panose="02040602050305030304" pitchFamily="18" charset="0"/>
            </a:endParaRPr>
          </a:p>
        </p:txBody>
      </p:sp>
      <p:sp>
        <p:nvSpPr>
          <p:cNvPr id="47118" name="AutoShape 54" descr="data:image/jpeg;base64,/9j/4AAQSkZJRgABAQAAAQABAAD/2wBDAAkGBwgHBgkIBwgKCgkLDRYPDQwMDRsUFRAWIB0iIiAdHx8kKDQsJCYxJx8fLT0tMTU3Ojo6Iys/RD84QzQ5Ojf/2wBDAQoKCg0MDRoPDxo3JR8lNzc3Nzc3Nzc3Nzc3Nzc3Nzc3Nzc3Nzc3Nzc3Nzc3Nzc3Nzc3Nzc3Nzc3Nzc3Nzc3Nzf/wAARCABGAIQDASIAAhEBAxEB/8QAHAAAAgMBAQEBAAAAAAAAAAAABQYABAcDAgEI/8QAOxAAAgEDAgQEBQICCAcAAAAAAQIDAAQRBRIGITFREyJBYQcUcYGRMqGxwRUjJEJygqLwFhclUpKy0f/EABoBAAIDAQEAAAAAAAAAAAAAAAMEAAECBQb/xAAqEQACAgIBAwMCBwEAAAAAAAAAAQIRAxIhBDFBBRMiMkIjUWFxkbHB8P/aAAwDAQACEQMRAD8A1diQvl65HpXDUr+HS7CS8unAVeigc2PoBz61YONvPpSb8V5p7Xh23vbcoRb3KswJX1BAOPXmR+aHXBtdysnxGuRc/wBZw3dfJknE0coY8vXGAP3p20vUbXVbGK9sZRJBIORxgg+oI9COhFZDwPwVLxYjaxxBPd/KPnwEVyrS+m4t1A7AdfpRSA3Xwy1ILI897w5dyjdIQTJaueWTjkQcfXl3/UNTW2t8mnHizVKgFZ5rnxN0UXZ0y1Sa4D4BnSUwgZ5+Vuvb2OaRuIOPeIbmNbWO8ngih5eNF/VvNnozMPpyxjPvW/uov2/wvcvzRvlQ1h/BvxG1aOC60/Ubo3ErqPlJ7hssjZ5gn1GOY9xWv6NceNpds/zPzJ2ANNt27j68qq/lqX7MliWXw3RfNeTX0ZPQE18OfWrAnk15NejXg1CHNqyb4rFTr9uCASLUf+zVrD1jvxMlV+JZRnLRQImPyf51qPcgns3/AFbTgOZWVGx/mH/ytDt7qS7CLJjAJNZ1befXoB1Cvj8AmtA0UblLfatlBZEG0VK6gchUqFGg9aB6xoa61qKxap/adHaLc1swxtlVgVO4HOCC2RjHIfc7YbLhycgqoyfevN/eRpMIAD2YqvJM9z0+3Wg5IvXgLj5Z5EVjZbpY44YNyBC3IDaucD2AyfzQfU7aw1u2nttQ+XmjkRk2o+PKevQ9wD9QKFcY8IwavLFeRTosqLtaOcna3uOuOvak/wD4Xit7oSzXNtAqkYFoCXP3IGPr+1J15OlDDicLcxX4/wBK1Ea7NeXFnDFZqUt7domyrKq4X74U9e1BPnbhLSW2Nw3hSsrSRk8mK/pz9K27ibhOXX+D5Y7dDHqMbie3UNg7wMbSfdSRz9T7VgF1JMrPHchleNirq/VWBwQfen4XSOdLSn3s9eIrMQRyx1HpWh/CHX7yLiEaW90zWs8bsIpWLecDIK555wOnTGfah3wx0aDUoNUuWRJZQFgRXGVVTzJ9zyH0x70e4X4LvNH4n066tLqIyJPkJIMnwsEOeXrg4+pqpzSsxFN8DhofE3EPEurXKaUltYaRbyFHnktyZXI9ACcA/blyz2ohxDquq6L4N5I0VzpyyBbsmHEkSE85AQQCB6jHTnRrStGsNLiiSwiMMcQcLGrnaSxBJIzzPLqemT3rxqsNpdRFbuMOqbsBiQPMpU/UYYjnSXuPaxnWNVQu638QND0e9a0nlkklX9XhLuAPblX3T+MLPXLUvprtFhirtMpG3GOnfrS+nCmkhnnufEu53Y7mlfqOg6ewFfBHZ6HZm3tAI0LFiM8yaZhLYFkxqAabVpYGDJcSSY6iRcA/bNIHFVld6nqt5qdqqSo5DBFYbhhQMY+1EUvheXUNrv8ALNKqN5scicEZ9OXLNXtXubSzuIo4oI7dlBDRowPl5YzjoevL0x70VWuQRneh27PrcMbA70R2fPXODmn3RV2QkH/uNLWkGOfiy7nQDC2/P/ESo/lTNp7jw8j1Yn960ZDK/pFSuCy4AqVZBx4ba6ke68IBRsXDsenPuM88ZoFrtteWEmFIWwdt0+x2djyH3545+2e9X+BZy+jI0Luj3UjbfEUblVT6jPsfzmvOtmcSTI0oKbQWJGDjPPBHtWJdRHHNP+P6NYsTyY3jv8rBMurSwww28zb94ACkgsvTr6Y7UraxPeR6nCpjZj4gfwYwcvgg4zjmCPQV0uLa7sdZY2/jXFtAxI3EAAnp2zir2jpdajqrXaQnbaDClyPM+Bn+OPvS+Ct3fKr/AEZyfGMad2WOMuNrzh7QbGHwgbu5csYnYq3hAZIPQg5Kjp361UOn2RhF98pam4ncMkqxDcQRnmfznvWe8f6rLq/FN1JKNqwgW6KP7oXr/qJp10S6XUeGkMW5mhdVKMfNGQB5fp29q1mWqVG+lknJphy31aw09rpLdojcJZNK8SNkqE5gkDpndj7UG4Y4h1CTiC3kMbTtIdjqB0U9SO2MA/agFldKONQ4Qhbi2lt5Mr+vkQfr0/an7TbODT7tzFsTfEFKIMAnJwcCkuq6yPTQ1attWFh07zZHJcJMtcTadeX1yt1p17NsIAktfmGjGe688UtfLXOkSSalqtzIkUKsVt/HMhkOMDIyeQ65NMeoXEQjCA+Zh6HGKF2NjFNc4kiEvjBlIk8+Vwc9fT2pPH6inH6XY84TUNeP3An9LmfS4rnTfEEk6gzM3mYtkg/wqhd2szokt5v8SRd3KQ9M8v2py1LRoNOtLc2FtFbwzjLKgwgf6Dp9u1AbzRrqa2u7yOSUpZRGaVUyVbsoHc/yrqwk9q8HOlFabruLLxrbZlMhjVeZbPSrWt6Vqljpi352uj/rO7LIOWCfz6Vaks2u7KWGBUM6KZAG5h9nnwfrtx96YtT1Ka8e3sLIWYtr+1Qj5oMRMHBGzI/SQNvPuwptUJznKTtiTwXy/pG4Y5/Qufpk0xafNiBM9cUKTRtQ4a0y5hv7WRRK7FZ0w6HygDJHTp6gV2gl2qAOgqwYdFyMdalB/mPepUIabw1f2N3a6ff2zAh2+XDEEZJYDAH/AJfg9sVy4mdIr+UySkKsJ8gAOSWGPqPbtSJwZp3FvCUqW2s6DfTaatytwDa7JjG4GM4VjlTnPfIz3BucZataak6XMuy2LMECXgaKRTgZO1gD69cY5UDPBPT9P+Qx0/EpbPuW7m5jt9PkE/hrKXDSDocdQOfejnD8S2nCqTSELLcSMwB6nzH0rPLmO3MZkF9bXE7EKsxmUso+mc9vSn/SJ7a3sbeISq7IgUtlTn9s1OnxqCbXkxkilP49hY4j4FtdVI1G1kW1mjkaW43IT4y8j365H+qlFpNQ0Tjh7WIusV1KuVVch0YnH4JI+xrS9b1S3jUs1wIlAw45eYUkQcQJqfFWnrCoEERcBz1clG/boB9Peiay527E2qnHhnNrK7v/AIi2VpaqqGDw2bdyAjHmc/6iPrThcM/zkjxybVU7AfQgGmbh7TLdYLnVJIYjcyxlFl2jcEXPLP1/gKW0aNnJyoXqWPeuF6tOPHHbg6np6dNnm2tmnkMjuWUdSRiiugFbjUW2odsbAA+20/7/ABVH5lJJHt4T0GM+mT61b4YuFtppJpciIllVsctwxyP26Up0KcsrbXgZ6r6A9d2Meq6G1i7GPOyTeo5qAwJx+P3rtZWEcWxIwiIv9wDl9+5qW7uloXHkUjBGM49MVz8Ux7nbIVcEmvVRiqRwXJ9vAj8U6NdaZxBJLpdsRA22WIQrkJ6EY7ZB/NJrx37WlrazbLd9P8RVFwmRKmQV5HsOX+Uetabq+ooNXAaQbmhVsE9B/sGkfi10n3tkAYyWoDyNS1DrCpR2sMaVxFPFpawXqG4dU2706MPdSev57+tLMkLRBmVcRbztA/ujOQPsP4UuRalOOSPtA7nNWE1a5HIlGz9qMmAcQtuqUFOrSEncqZ+gqVdmdWfoDjHiuPhzTzN8q00rP4ca7sDdgnn7cqwDivibVeI5mk1W5LqrZjhTyxxf4V/mcmpUqSZcRebzg5A5VZtGAULtHL2qVKng0+4SjAkGGGR2NU7wtbOskLFWByCPQ1KlQpDPovxA1qDQ59KeQSb8lLhv1xqeqj0x1/NBm4l1bn/acjsUU/yqVKXyYscnzFDGPJJdme7bivV4Wk2XC+cc/wCrFENN41160tRHBdRhBubBhU5OetSpVQxwg7iqLnOUklJ2dP8AmVxMIfD+YtigOcG3Heu118SddvoYY4ltYGK+HKwjJ3HPUAnly9KlSj2wcYpvsALy/vF1D517h5Ll18zseo7fT2rlqWvXd7EIJFRAxAZlzkipUrCSbDfaUJRh896+rzTI5YNSpRhEnLtUqVKhD//Z"/>
          <p:cNvSpPr>
            <a:spLocks noChangeAspect="1" noChangeArrowheads="1"/>
          </p:cNvSpPr>
          <p:nvPr/>
        </p:nvSpPr>
        <p:spPr bwMode="auto">
          <a:xfrm>
            <a:off x="0" y="-304800"/>
            <a:ext cx="1190625" cy="638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742950" indent="-28575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9pPr>
          </a:lstStyle>
          <a:p>
            <a:pPr eaLnBrk="1" hangingPunct="1"/>
            <a:endParaRPr lang="pt-BR" altLang="pt-BR">
              <a:latin typeface="Book Antiqua" panose="02040602050305030304" pitchFamily="18" charset="0"/>
            </a:endParaRPr>
          </a:p>
        </p:txBody>
      </p:sp>
      <p:pic>
        <p:nvPicPr>
          <p:cNvPr id="47119" name="Picture 57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359563" y="-21431250"/>
            <a:ext cx="6467475" cy="44211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120" name="Picture 65" descr="http://t3.gstatic.com/images?q=tbn:ANd9GcQ7CXbq8dZtt_pFmCqs3u8zWNiKi7WvwQpjDqQCHxp1DC0UP4UH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5153025"/>
            <a:ext cx="3000375" cy="1704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18264939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8130" name="Picture 2" descr="http://t3.gstatic.com/images?q=tbn:ANd9GcTvDDty3jrxYR17JbczRzxDplOrUmfRI-1Nwcr-kDvzehQXO9AFNw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0063" y="714375"/>
            <a:ext cx="8131175" cy="58816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" name="Retângulo 2"/>
          <p:cNvSpPr/>
          <p:nvPr/>
        </p:nvSpPr>
        <p:spPr>
          <a:xfrm>
            <a:off x="0" y="0"/>
            <a:ext cx="9144000" cy="584200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3200" b="1" dirty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cs typeface="+mn-cs"/>
              </a:rPr>
              <a:t>Programa de Controle da Dengue</a:t>
            </a:r>
            <a:endParaRPr lang="pt-BR" sz="3200" b="1" dirty="0"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+mj-lt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8807191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r>
              <a:rPr lang="pt-BR" sz="3600" b="1" dirty="0"/>
              <a:t>RESULTADOS/DISCUSSÃO</a:t>
            </a:r>
            <a:endParaRPr lang="pt-BR" sz="36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052736"/>
            <a:ext cx="8229600" cy="4525963"/>
          </a:xfrm>
        </p:spPr>
        <p:txBody>
          <a:bodyPr/>
          <a:lstStyle/>
          <a:p>
            <a:pPr marL="0" indent="0">
              <a:buNone/>
            </a:pPr>
            <a:r>
              <a:rPr lang="pt-BR" dirty="0"/>
              <a:t>A dengue no Brasil está vinculada diretamente ao saneamento domestico, já que 90% dos focos do mosquito encontram-se nas residências (BRASIL, 2002b). Em vista disso, ações educativas que priorizam informar a população e mobilizar ações positivas em relação ao acumulo de materiais que possam vir a ser criadouros são imperativas na prevenção da doença. </a:t>
            </a:r>
          </a:p>
        </p:txBody>
      </p:sp>
    </p:spTree>
    <p:extLst>
      <p:ext uri="{BB962C8B-B14F-4D97-AF65-F5344CB8AC3E}">
        <p14:creationId xmlns:p14="http://schemas.microsoft.com/office/powerpoint/2010/main" val="17869441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778098"/>
          </a:xfrm>
        </p:spPr>
        <p:txBody>
          <a:bodyPr/>
          <a:lstStyle/>
          <a:p>
            <a:r>
              <a:rPr lang="pt-BR" sz="3600" b="1" dirty="0"/>
              <a:t>RESULTADOS/DISCUSSÃO</a:t>
            </a:r>
            <a:endParaRPr lang="pt-BR" sz="3600" dirty="0"/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6529" y="1196752"/>
            <a:ext cx="8229600" cy="4525963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A escola é um espaço privilegiado para o desenvolvimento de campanhas em saúde, por que, além de abranger uma grande parcela da comunidade local, a implementação ocorre através dos professores nas salas de aula, transformando a abordagem disciplinar, o que permite uma manutenção contínua dos objetivos do projeto junto à instituição. </a:t>
            </a:r>
          </a:p>
        </p:txBody>
      </p:sp>
    </p:spTree>
    <p:extLst>
      <p:ext uri="{BB962C8B-B14F-4D97-AF65-F5344CB8AC3E}">
        <p14:creationId xmlns:p14="http://schemas.microsoft.com/office/powerpoint/2010/main" val="2570351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0106"/>
          </a:xfrm>
        </p:spPr>
        <p:txBody>
          <a:bodyPr/>
          <a:lstStyle/>
          <a:p>
            <a:pPr algn="l"/>
            <a:r>
              <a:rPr lang="pt-BR" b="1" dirty="0" smtClean="0">
                <a:solidFill>
                  <a:srgbClr val="3C24EE"/>
                </a:solidFill>
              </a:rPr>
              <a:t>Avaliação </a:t>
            </a:r>
            <a:endParaRPr lang="pt-BR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pt-BR" dirty="0"/>
              <a:t>Como conclusão, é possível ressaltar a validade desta iniciativa de trabalhar com a promoção da saúde no espaço escolar e no seu entorno, ambiente propicio para a aplicação de atividades de educação em saúde, pois a mesma está inserida em todas as dimensões do aprendizado. </a:t>
            </a:r>
          </a:p>
        </p:txBody>
      </p:sp>
    </p:spTree>
    <p:extLst>
      <p:ext uri="{BB962C8B-B14F-4D97-AF65-F5344CB8AC3E}">
        <p14:creationId xmlns:p14="http://schemas.microsoft.com/office/powerpoint/2010/main" val="281992640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0106"/>
          </a:xfrm>
        </p:spPr>
        <p:txBody>
          <a:bodyPr/>
          <a:lstStyle/>
          <a:p>
            <a:pPr algn="l"/>
            <a:r>
              <a:rPr lang="pt-BR" b="1" dirty="0" smtClean="0">
                <a:solidFill>
                  <a:srgbClr val="3C24EE"/>
                </a:solidFill>
              </a:rPr>
              <a:t>Avaliação </a:t>
            </a:r>
            <a:endParaRPr lang="pt-BR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pt-BR" dirty="0" smtClean="0"/>
              <a:t>A integração do setor saúde com o setor educação, foi o caminho eficaz para mobilizar os moradores a compreenderem o meio ambiente como fator que influencia diretamente a vida e a saúde. Atividades educativas foram aplicadas com as crianças e seus pais, o que permitiu criar um espaço de diálogo sobre os temas abordados. </a:t>
            </a:r>
          </a:p>
          <a:p>
            <a:pPr marL="0" indent="0">
              <a:buNone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5964668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ítulo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850106"/>
          </a:xfrm>
        </p:spPr>
        <p:txBody>
          <a:bodyPr/>
          <a:lstStyle/>
          <a:p>
            <a:pPr algn="l"/>
            <a:r>
              <a:rPr lang="pt-BR" b="1" dirty="0" smtClean="0">
                <a:solidFill>
                  <a:srgbClr val="3C24EE"/>
                </a:solidFill>
              </a:rPr>
              <a:t>Avaliação </a:t>
            </a:r>
            <a:endParaRPr lang="pt-BR" b="1" dirty="0">
              <a:solidFill>
                <a:srgbClr val="3C24EE"/>
              </a:solidFill>
            </a:endParaRP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43063" y="1124744"/>
            <a:ext cx="8229600" cy="5040560"/>
          </a:xfrm>
        </p:spPr>
        <p:txBody>
          <a:bodyPr/>
          <a:lstStyle/>
          <a:p>
            <a:pPr marL="0" indent="0">
              <a:buNone/>
            </a:pPr>
            <a:r>
              <a:rPr lang="pt-BR" dirty="0" smtClean="0"/>
              <a:t>Vale ressaltar </a:t>
            </a:r>
            <a:r>
              <a:rPr lang="pt-BR" dirty="0"/>
              <a:t>que apesar do projeto ter sido implementado em apenas 9 escolas, 21 foram as comunidades abrangidas por elas. Isto mostra o potencial multiplicador que projetos de ensino desenvolvidos em escolas têm sobre a comunidade na qual estão inseridos. Além disso, o trabalho desenvolvido em uma escola não fica restrito a seus muros, ele vai além dos limites da comunidade e até mesmo do município que a escola está inserida. </a:t>
            </a:r>
          </a:p>
        </p:txBody>
      </p:sp>
    </p:spTree>
    <p:extLst>
      <p:ext uri="{BB962C8B-B14F-4D97-AF65-F5344CB8AC3E}">
        <p14:creationId xmlns:p14="http://schemas.microsoft.com/office/powerpoint/2010/main" val="42401688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tângulo 3"/>
          <p:cNvSpPr/>
          <p:nvPr/>
        </p:nvSpPr>
        <p:spPr>
          <a:xfrm>
            <a:off x="357158" y="928670"/>
            <a:ext cx="8501122" cy="4708981"/>
          </a:xfrm>
          <a:prstGeom prst="rect">
            <a:avLst/>
          </a:prstGeom>
        </p:spPr>
        <p:txBody>
          <a:bodyPr>
            <a:spAutoFit/>
          </a:bodyPr>
          <a:lstStyle/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000" b="1" dirty="0">
                <a:ln w="11430"/>
                <a:solidFill>
                  <a:srgbClr val="FF0066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charset="0"/>
                <a:cs typeface="+mn-cs"/>
              </a:rPr>
              <a:t>Visite nosso site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charset="0"/>
              <a:cs typeface="+mn-cs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000" b="1" dirty="0">
                <a:ln w="11430"/>
                <a:gradFill>
                  <a:gsLst>
                    <a:gs pos="0">
                      <a:schemeClr val="accent2">
                        <a:tint val="70000"/>
                        <a:satMod val="245000"/>
                      </a:schemeClr>
                    </a:gs>
                    <a:gs pos="75000">
                      <a:schemeClr val="accent2">
                        <a:tint val="90000"/>
                        <a:shade val="60000"/>
                        <a:satMod val="240000"/>
                      </a:schemeClr>
                    </a:gs>
                    <a:gs pos="100000">
                      <a:schemeClr val="accent2">
                        <a:tint val="100000"/>
                        <a:shade val="50000"/>
                        <a:satMod val="240000"/>
                      </a:schemeClr>
                    </a:gs>
                  </a:gsLst>
                  <a:lin ang="5400000"/>
                </a:gra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charset="0"/>
                <a:cs typeface="+mn-cs"/>
              </a:rPr>
              <a:t>WW.FUNASA.GOV.BR</a:t>
            </a: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endParaRPr lang="pt-BR" sz="6000" b="1" dirty="0">
              <a:ln w="11430"/>
              <a:gradFill>
                <a:gsLst>
                  <a:gs pos="0">
                    <a:schemeClr val="accent2">
                      <a:tint val="70000"/>
                      <a:satMod val="245000"/>
                    </a:schemeClr>
                  </a:gs>
                  <a:gs pos="75000">
                    <a:schemeClr val="accent2">
                      <a:tint val="90000"/>
                      <a:shade val="60000"/>
                      <a:satMod val="240000"/>
                    </a:schemeClr>
                  </a:gs>
                  <a:gs pos="100000">
                    <a:schemeClr val="accent2">
                      <a:tint val="100000"/>
                      <a:shade val="50000"/>
                      <a:satMod val="240000"/>
                    </a:schemeClr>
                  </a:gs>
                </a:gsLst>
                <a:lin ang="5400000"/>
              </a:gradFill>
              <a:effectLst>
                <a:outerShdw blurRad="50800" dist="39000" dir="5460000" algn="tl">
                  <a:srgbClr val="000000">
                    <a:alpha val="38000"/>
                  </a:srgbClr>
                </a:outerShdw>
              </a:effectLst>
              <a:latin typeface="Arial" charset="0"/>
              <a:cs typeface="+mn-cs"/>
            </a:endParaRPr>
          </a:p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pt-BR" sz="6000" b="1" dirty="0">
                <a:ln w="11430"/>
                <a:solidFill>
                  <a:srgbClr val="FF0000"/>
                </a:solidFill>
                <a:effectLst>
                  <a:outerShdw blurRad="50800" dist="39000" dir="5460000" algn="tl">
                    <a:srgbClr val="000000">
                      <a:alpha val="38000"/>
                    </a:srgbClr>
                  </a:outerShdw>
                </a:effectLst>
                <a:latin typeface="Arial" charset="0"/>
                <a:cs typeface="+mn-cs"/>
              </a:rPr>
              <a:t>OBRIGADA!</a:t>
            </a:r>
          </a:p>
        </p:txBody>
      </p:sp>
    </p:spTree>
    <p:extLst>
      <p:ext uri="{BB962C8B-B14F-4D97-AF65-F5344CB8AC3E}">
        <p14:creationId xmlns:p14="http://schemas.microsoft.com/office/powerpoint/2010/main" val="19306470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30" name="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7064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r>
              <a:rPr lang="pt-BR" altLang="pt-BR" sz="3600" b="1" smtClean="0">
                <a:solidFill>
                  <a:srgbClr val="3C24EE"/>
                </a:solidFill>
              </a:rPr>
              <a:t>Considerando o papel da Funasa:</a:t>
            </a:r>
          </a:p>
        </p:txBody>
      </p:sp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457200" y="1125538"/>
            <a:ext cx="8229600" cy="4679726"/>
          </a:xfrm>
        </p:spPr>
        <p:txBody>
          <a:bodyPr/>
          <a:lstStyle/>
          <a:p>
            <a:pPr marL="0" indent="0">
              <a:buFont typeface="Arial" panose="020B0604020202020204" pitchFamily="34" charset="0"/>
              <a:buNone/>
              <a:defRPr/>
            </a:pPr>
            <a:r>
              <a:rPr lang="pt-BR" sz="2800" b="1" dirty="0" smtClean="0">
                <a:solidFill>
                  <a:srgbClr val="3C24EE"/>
                </a:solidFill>
              </a:rPr>
              <a:t>Apoiar técnica </a:t>
            </a:r>
            <a:r>
              <a:rPr lang="pt-BR" sz="2800" dirty="0" smtClean="0"/>
              <a:t>e/ou financeiramente, o desenvolvimento de ações de saneamento, a partir de critérios epidemiológicos, sanitários e ambientais para prevenção e controle de doenças; </a:t>
            </a:r>
          </a:p>
          <a:p>
            <a:pPr marL="0" indent="0">
              <a:buFont typeface="Arial" panose="020B0604020202020204" pitchFamily="34" charset="0"/>
              <a:buNone/>
              <a:defRPr/>
            </a:pPr>
            <a:r>
              <a:rPr lang="pt-BR" sz="2800" b="1" dirty="0" smtClean="0">
                <a:solidFill>
                  <a:srgbClr val="3C24EE"/>
                </a:solidFill>
              </a:rPr>
              <a:t>Incentivar </a:t>
            </a:r>
            <a:r>
              <a:rPr lang="pt-BR" sz="2800" dirty="0" smtClean="0"/>
              <a:t>iniciativas </a:t>
            </a:r>
            <a:r>
              <a:rPr lang="pt-BR" sz="2800" dirty="0"/>
              <a:t>voltadas para a educação em saúde e mobilização </a:t>
            </a:r>
            <a:r>
              <a:rPr lang="pt-BR" sz="2800" dirty="0" smtClean="0"/>
              <a:t>social e;</a:t>
            </a:r>
          </a:p>
          <a:p>
            <a:pPr marL="0" indent="0">
              <a:buFont typeface="Arial" panose="020B0604020202020204" pitchFamily="34" charset="0"/>
              <a:buNone/>
              <a:defRPr/>
            </a:pPr>
            <a:r>
              <a:rPr lang="pt-BR" sz="2800" dirty="0" smtClean="0"/>
              <a:t>Incentivar propostas voltadas para a </a:t>
            </a:r>
            <a:r>
              <a:rPr lang="pt-BR" sz="2800" b="1" dirty="0" smtClean="0">
                <a:solidFill>
                  <a:srgbClr val="3C24EE"/>
                </a:solidFill>
              </a:rPr>
              <a:t>sustentabilidade </a:t>
            </a:r>
            <a:r>
              <a:rPr lang="pt-BR" sz="2800" dirty="0"/>
              <a:t>das ações de saneamento implantadas, garantindo que os recursos aplicados tragam, continuamente, os benefícios esperados para a população;</a:t>
            </a:r>
          </a:p>
          <a:p>
            <a:pPr marL="0" indent="0">
              <a:buFont typeface="Arial" panose="020B0604020202020204" pitchFamily="34" charset="0"/>
              <a:buNone/>
              <a:defRPr/>
            </a:pPr>
            <a:endParaRPr lang="pt-BR" dirty="0"/>
          </a:p>
          <a:p>
            <a:pPr marL="0" indent="0">
              <a:buFont typeface="Arial" panose="020B0604020202020204" pitchFamily="34" charset="0"/>
              <a:buNone/>
              <a:defRPr/>
            </a:pPr>
            <a:endParaRPr lang="pt-BR" dirty="0"/>
          </a:p>
          <a:p>
            <a:pPr>
              <a:buFont typeface="Wingdings" panose="05000000000000000000" pitchFamily="2" charset="2"/>
              <a:buChar char="q"/>
              <a:defRPr/>
            </a:pPr>
            <a:endParaRPr lang="pt-BR" dirty="0" smtClean="0"/>
          </a:p>
          <a:p>
            <a:pPr marL="0" indent="0">
              <a:buFont typeface="Arial" panose="020B0604020202020204" pitchFamily="34" charset="0"/>
              <a:buNone/>
              <a:defRPr/>
            </a:pP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60799087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554" name="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7064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r>
              <a:rPr lang="pt-BR" altLang="pt-BR" sz="3600" b="1" dirty="0" smtClean="0">
                <a:solidFill>
                  <a:srgbClr val="3C24EE"/>
                </a:solidFill>
              </a:rPr>
              <a:t>Considerando.</a:t>
            </a:r>
          </a:p>
        </p:txBody>
      </p:sp>
      <p:sp>
        <p:nvSpPr>
          <p:cNvPr id="23555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57200" y="1196975"/>
            <a:ext cx="8229600" cy="2952105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lnSpcReduction="10000"/>
          </a:bodyPr>
          <a:lstStyle/>
          <a:p>
            <a:pPr marL="0" indent="0">
              <a:buNone/>
            </a:pPr>
            <a:r>
              <a:rPr lang="pt-BR" altLang="pt-BR" dirty="0" smtClean="0"/>
              <a:t>“A escola é o meio legítimo de proporcionar a uma parcela significativa da população à tomada de decisão em prol da saúde pública e que os educadores devem torna-la um centro de atividades voltadas à educação em saúde Ambiental.”</a:t>
            </a:r>
            <a:endParaRPr lang="pt-BR" altLang="pt-BR" dirty="0"/>
          </a:p>
          <a:p>
            <a:pPr marL="0" indent="0">
              <a:buNone/>
            </a:pPr>
            <a:endParaRPr lang="pt-BR" altLang="pt-BR" dirty="0" smtClean="0"/>
          </a:p>
          <a:p>
            <a:pPr marL="0" indent="0">
              <a:buNone/>
            </a:pPr>
            <a:endParaRPr lang="pt-BR" altLang="pt-BR" dirty="0" smtClean="0"/>
          </a:p>
        </p:txBody>
      </p:sp>
      <p:sp>
        <p:nvSpPr>
          <p:cNvPr id="2" name="Retângulo 1"/>
          <p:cNvSpPr/>
          <p:nvPr/>
        </p:nvSpPr>
        <p:spPr>
          <a:xfrm>
            <a:off x="5076056" y="4379700"/>
            <a:ext cx="2121093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pt-BR" altLang="pt-BR" b="1" dirty="0">
                <a:solidFill>
                  <a:srgbClr val="3C24EE"/>
                </a:solidFill>
              </a:rPr>
              <a:t>D</a:t>
            </a:r>
            <a:r>
              <a:rPr lang="pt-BR" altLang="pt-BR" b="1" dirty="0" smtClean="0">
                <a:solidFill>
                  <a:srgbClr val="3C24EE"/>
                </a:solidFill>
              </a:rPr>
              <a:t>iversos autores </a:t>
            </a:r>
            <a:endParaRPr lang="pt-BR" dirty="0"/>
          </a:p>
        </p:txBody>
      </p:sp>
    </p:spTree>
    <p:extLst>
      <p:ext uri="{BB962C8B-B14F-4D97-AF65-F5344CB8AC3E}">
        <p14:creationId xmlns:p14="http://schemas.microsoft.com/office/powerpoint/2010/main" val="14207891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68313" y="333375"/>
            <a:ext cx="8229600" cy="4525963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marL="0" indent="0">
              <a:buFont typeface="Arial" panose="020B0604020202020204" pitchFamily="34" charset="0"/>
              <a:buNone/>
            </a:pPr>
            <a:r>
              <a:rPr lang="pt-BR" altLang="pt-BR" sz="4000" dirty="0" smtClean="0"/>
              <a:t>A </a:t>
            </a:r>
            <a:r>
              <a:rPr lang="pt-BR" altLang="pt-BR" sz="4000" b="1" dirty="0" smtClean="0">
                <a:solidFill>
                  <a:srgbClr val="3C24EE"/>
                </a:solidFill>
              </a:rPr>
              <a:t>escola</a:t>
            </a:r>
            <a:r>
              <a:rPr lang="pt-BR" altLang="pt-BR" sz="4000" dirty="0" smtClean="0"/>
              <a:t> é um espaço que permite discutir diversos temas relacionados a saúde e ao meio ambiente. Dengue é um tema que pode ser abordado por ser uma doença de ocorrência significativa no Brasil, que leva a morte.</a:t>
            </a:r>
          </a:p>
        </p:txBody>
      </p:sp>
    </p:spTree>
    <p:extLst>
      <p:ext uri="{BB962C8B-B14F-4D97-AF65-F5344CB8AC3E}">
        <p14:creationId xmlns:p14="http://schemas.microsoft.com/office/powerpoint/2010/main" val="102655568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Título 1"/>
          <p:cNvSpPr>
            <a:spLocks noGrp="1"/>
          </p:cNvSpPr>
          <p:nvPr>
            <p:ph type="title"/>
          </p:nvPr>
        </p:nvSpPr>
        <p:spPr bwMode="auto">
          <a:xfrm>
            <a:off x="457200" y="274638"/>
            <a:ext cx="8229600" cy="113823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algn="l"/>
            <a:r>
              <a:rPr lang="pt-BR" altLang="pt-BR" sz="3200" b="1" dirty="0" smtClean="0">
                <a:solidFill>
                  <a:srgbClr val="3C24EE"/>
                </a:solidFill>
              </a:rPr>
              <a:t>Dengue - doença de ocorrência significativa no Brasil, devido a fatores como:</a:t>
            </a:r>
            <a:endParaRPr lang="pt-BR" altLang="pt-BR" sz="3200" dirty="0" smtClean="0">
              <a:solidFill>
                <a:srgbClr val="3C24EE"/>
              </a:solidFill>
            </a:endParaRPr>
          </a:p>
        </p:txBody>
      </p:sp>
      <p:sp>
        <p:nvSpPr>
          <p:cNvPr id="25603" name="Espaço Reservado para Conteúdo 2"/>
          <p:cNvSpPr>
            <a:spLocks noGrp="1"/>
          </p:cNvSpPr>
          <p:nvPr>
            <p:ph idx="1"/>
          </p:nvPr>
        </p:nvSpPr>
        <p:spPr bwMode="auto">
          <a:xfrm>
            <a:off x="484188" y="1773238"/>
            <a:ext cx="8229600" cy="3240087"/>
          </a:xfr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rmAutofit lnSpcReduction="10000"/>
          </a:bodyPr>
          <a:lstStyle/>
          <a:p>
            <a:pPr>
              <a:buFont typeface="Wingdings" panose="05000000000000000000" pitchFamily="2" charset="2"/>
              <a:buChar char="q"/>
            </a:pPr>
            <a:r>
              <a:rPr lang="pt-BR" altLang="pt-BR" smtClean="0"/>
              <a:t> Aumento das populações urbanas; 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altLang="pt-BR" smtClean="0"/>
              <a:t> Aumento da reprodução de mosquitos pelo fornecimento irregular de água; 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altLang="pt-BR" smtClean="0"/>
              <a:t> Práticas tradicionais de armazenamento de água, </a:t>
            </a:r>
          </a:p>
          <a:p>
            <a:pPr>
              <a:buFont typeface="Wingdings" panose="05000000000000000000" pitchFamily="2" charset="2"/>
              <a:buChar char="q"/>
            </a:pPr>
            <a:r>
              <a:rPr lang="pt-BR" altLang="pt-BR" smtClean="0"/>
              <a:t> Má coleta de lixo; </a:t>
            </a:r>
          </a:p>
        </p:txBody>
      </p:sp>
    </p:spTree>
    <p:extLst>
      <p:ext uri="{BB962C8B-B14F-4D97-AF65-F5344CB8AC3E}">
        <p14:creationId xmlns:p14="http://schemas.microsoft.com/office/powerpoint/2010/main" val="73477627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Espaço Reservado para Conteúdo 2"/>
          <p:cNvSpPr>
            <a:spLocks noGrp="1"/>
          </p:cNvSpPr>
          <p:nvPr>
            <p:ph idx="1"/>
          </p:nvPr>
        </p:nvSpPr>
        <p:spPr>
          <a:xfrm>
            <a:off x="395288" y="620713"/>
            <a:ext cx="8229600" cy="4525962"/>
          </a:xfrm>
        </p:spPr>
        <p:txBody>
          <a:bodyPr/>
          <a:lstStyle/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 smtClean="0"/>
              <a:t> Resistência do mosquito aos inseticidas;</a:t>
            </a:r>
          </a:p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 smtClean="0"/>
              <a:t> </a:t>
            </a:r>
            <a:r>
              <a:rPr lang="pt-BR" dirty="0"/>
              <a:t>M</a:t>
            </a:r>
            <a:r>
              <a:rPr lang="pt-BR" dirty="0" smtClean="0"/>
              <a:t>ovimento de seres humanos infectados; </a:t>
            </a:r>
          </a:p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/>
              <a:t> </a:t>
            </a:r>
            <a:r>
              <a:rPr lang="pt-BR" dirty="0" smtClean="0"/>
              <a:t>Disseminação do mosquito; </a:t>
            </a:r>
          </a:p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/>
              <a:t> </a:t>
            </a:r>
            <a:r>
              <a:rPr lang="pt-BR" dirty="0" smtClean="0"/>
              <a:t>Educação sanitária inadequada; </a:t>
            </a:r>
          </a:p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/>
              <a:t> </a:t>
            </a:r>
            <a:r>
              <a:rPr lang="pt-BR" dirty="0" smtClean="0"/>
              <a:t>Recursos financeiros limitados; </a:t>
            </a:r>
          </a:p>
          <a:p>
            <a:pPr>
              <a:buFont typeface="Wingdings" panose="05000000000000000000" pitchFamily="2" charset="2"/>
              <a:buChar char="q"/>
              <a:defRPr/>
            </a:pPr>
            <a:r>
              <a:rPr lang="pt-BR" dirty="0"/>
              <a:t> </a:t>
            </a:r>
            <a:r>
              <a:rPr lang="pt-BR" dirty="0" smtClean="0"/>
              <a:t>Programas insuficientes de controle ao vetor.</a:t>
            </a:r>
            <a:endParaRPr lang="pt-BR" sz="2400" b="1" dirty="0" smtClean="0"/>
          </a:p>
          <a:p>
            <a:pPr marL="0" indent="0" algn="ctr">
              <a:buFont typeface="Arial" panose="020B0604020202020204" pitchFamily="34" charset="0"/>
              <a:buNone/>
              <a:defRPr/>
            </a:pPr>
            <a:r>
              <a:rPr lang="pt-BR" sz="2400" b="1" dirty="0" smtClean="0"/>
              <a:t>Livro: Todos contra a dengue (Autor - </a:t>
            </a:r>
            <a:r>
              <a:rPr lang="pt-BR" sz="2400" b="1" dirty="0" err="1" smtClean="0"/>
              <a:t>Estevan</a:t>
            </a:r>
            <a:r>
              <a:rPr lang="pt-BR" sz="2400" b="1" dirty="0" smtClean="0"/>
              <a:t> Kerr/2016) </a:t>
            </a:r>
          </a:p>
        </p:txBody>
      </p:sp>
    </p:spTree>
    <p:extLst>
      <p:ext uri="{BB962C8B-B14F-4D97-AF65-F5344CB8AC3E}">
        <p14:creationId xmlns:p14="http://schemas.microsoft.com/office/powerpoint/2010/main" val="58153513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248</TotalTime>
  <Words>1950</Words>
  <Application>Microsoft Office PowerPoint</Application>
  <PresentationFormat>Apresentação na tela (4:3)</PresentationFormat>
  <Paragraphs>116</Paragraphs>
  <Slides>49</Slides>
  <Notes>0</Notes>
  <HiddenSlides>0</HiddenSlides>
  <MMClips>0</MMClips>
  <ScaleCrop>false</ScaleCrop>
  <HeadingPairs>
    <vt:vector size="6" baseType="variant">
      <vt:variant>
        <vt:lpstr>Fontes usadas</vt:lpstr>
      </vt:variant>
      <vt:variant>
        <vt:i4>5</vt:i4>
      </vt:variant>
      <vt:variant>
        <vt:lpstr>Tema</vt:lpstr>
      </vt:variant>
      <vt:variant>
        <vt:i4>1</vt:i4>
      </vt:variant>
      <vt:variant>
        <vt:lpstr>Títulos de slides</vt:lpstr>
      </vt:variant>
      <vt:variant>
        <vt:i4>49</vt:i4>
      </vt:variant>
    </vt:vector>
  </HeadingPairs>
  <TitlesOfParts>
    <vt:vector size="55" baseType="lpstr">
      <vt:lpstr>Arial</vt:lpstr>
      <vt:lpstr>Book Antiqua</vt:lpstr>
      <vt:lpstr>Calibri</vt:lpstr>
      <vt:lpstr>Futura Md BT</vt:lpstr>
      <vt:lpstr>Wingdings</vt:lpstr>
      <vt:lpstr>Office Theme</vt:lpstr>
      <vt:lpstr>Apresentação do PowerPoint</vt:lpstr>
      <vt:lpstr>Apresentação do PowerPoint</vt:lpstr>
      <vt:lpstr>Apresentação do PowerPoint</vt:lpstr>
      <vt:lpstr>Apresentação do PowerPoint</vt:lpstr>
      <vt:lpstr>Considerando o papel da Funasa:</vt:lpstr>
      <vt:lpstr>Considerando.</vt:lpstr>
      <vt:lpstr>Apresentação do PowerPoint</vt:lpstr>
      <vt:lpstr>Dengue - doença de ocorrência significativa no Brasil, devido a fatores como:</vt:lpstr>
      <vt:lpstr>Apresentação do PowerPoint</vt:lpstr>
      <vt:lpstr>Apresentação do PowerPoint</vt:lpstr>
      <vt:lpstr>Propósito.</vt:lpstr>
      <vt:lpstr>Público alvo</vt:lpstr>
      <vt:lpstr>1ª momento - Pactuação</vt:lpstr>
      <vt:lpstr>Objetivo.</vt:lpstr>
      <vt:lpstr>Planejamento Integrado</vt:lpstr>
      <vt:lpstr>As ações educativas</vt:lpstr>
      <vt:lpstr>2ª momento – Capacitação</vt:lpstr>
      <vt:lpstr>3ª momento – Desenvolvimento</vt:lpstr>
      <vt:lpstr>Desenvolvimento da ação.</vt:lpstr>
      <vt:lpstr>4ª momento – Oficinas</vt:lpstr>
      <vt:lpstr>4ª momento – Oficinas Dengue</vt:lpstr>
      <vt:lpstr>4ª momento – Oficina Percepção Ambiental</vt:lpstr>
      <vt:lpstr>4ª momento – Oficina Peças de Teatro </vt:lpstr>
      <vt:lpstr>4ª momento –  Oficina Materiais Educativos</vt:lpstr>
      <vt:lpstr>Escola Municipal Hermenegildo Bezerra de Oliveira (St. Palheiro), </vt:lpstr>
      <vt:lpstr>Escola Municipal Senador Georgino Avelino (St. Bela Vista do Piató)</vt:lpstr>
      <vt:lpstr>Escola Municipal Mateus da Rocha (St. Trapiá), </vt:lpstr>
      <vt:lpstr>Escola Municipal de Pau D’arco (Assentamento Pau D’arco)</vt:lpstr>
      <vt:lpstr>Escola Municipal Patativa do Assaré (Assentamento Quixabeirinha)</vt:lpstr>
      <vt:lpstr>Escola Municipal Prof. Antonio Guerra (St. Linda Flor</vt:lpstr>
      <vt:lpstr>Escola Municipal Joaquim Rodrigues da Fonseca (St. Santa Clara)</vt:lpstr>
      <vt:lpstr>Escola Municipal Manoel Cortez (St. Panon II)</vt:lpstr>
      <vt:lpstr>Escola Municipal Monsenhor Júlio Alves Bezerra (St. Nova Esperança)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Apresentação do PowerPoint</vt:lpstr>
      <vt:lpstr>Dengue</vt:lpstr>
      <vt:lpstr>Apresentação do PowerPoint</vt:lpstr>
      <vt:lpstr>RESULTADOS/DISCUSSÃO</vt:lpstr>
      <vt:lpstr>RESULTADOS/DISCUSSÃO</vt:lpstr>
      <vt:lpstr>Avaliação </vt:lpstr>
      <vt:lpstr>Avaliação </vt:lpstr>
      <vt:lpstr>Avaliação </vt:lpstr>
      <vt:lpstr>Apresentação do PowerPoint</vt:lpstr>
    </vt:vector>
  </TitlesOfParts>
  <Company>Diedi</Company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Diedi</dc:creator>
  <cp:lastModifiedBy>DATEN</cp:lastModifiedBy>
  <cp:revision>43</cp:revision>
  <dcterms:created xsi:type="dcterms:W3CDTF">2016-11-25T18:56:17Z</dcterms:created>
  <dcterms:modified xsi:type="dcterms:W3CDTF">2017-06-20T15:03:31Z</dcterms:modified>
</cp:coreProperties>
</file>