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5" r:id="rId3"/>
    <p:sldMasterId id="2147483687" r:id="rId4"/>
    <p:sldMasterId id="2147483702" r:id="rId5"/>
  </p:sldMasterIdLst>
  <p:handoutMasterIdLst>
    <p:handoutMasterId r:id="rId20"/>
  </p:handoutMasterIdLst>
  <p:sldIdLst>
    <p:sldId id="256" r:id="rId6"/>
    <p:sldId id="273" r:id="rId7"/>
    <p:sldId id="265" r:id="rId8"/>
    <p:sldId id="257" r:id="rId9"/>
    <p:sldId id="258" r:id="rId10"/>
    <p:sldId id="264" r:id="rId11"/>
    <p:sldId id="259" r:id="rId12"/>
    <p:sldId id="266" r:id="rId13"/>
    <p:sldId id="260" r:id="rId14"/>
    <p:sldId id="270" r:id="rId15"/>
    <p:sldId id="269" r:id="rId16"/>
    <p:sldId id="271" r:id="rId17"/>
    <p:sldId id="261" r:id="rId18"/>
    <p:sldId id="272" r:id="rId19"/>
  </p:sldIdLst>
  <p:sldSz cx="12192000" cy="6858000"/>
  <p:notesSz cx="6797675" cy="9926638"/>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EEE6"/>
    <a:srgbClr val="FBFA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Estilo Médio 2 - Ênfase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Estilo Médio 2 - Ênfas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A488322-F2BA-4B5B-9748-0D474271808F}" styleName="Estilo Médio 3 - Ênfase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85BE263C-DBD7-4A20-BB59-AAB30ACAA65A}" styleName="Estilo Médio 3 - Ênfase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0E3FDE45-AF77-4B5C-9715-49D594BDF05E}" styleName="Estilo Claro 1 - Ênfase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72833802-FEF1-4C79-8D5D-14CF1EAF98D9}" styleName="Estilo Claro 2 - Ênfase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940675A-B579-460E-94D1-54222C63F5DA}" styleName="Nenhum Estilo, Grade de Tabe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DA37D80-6434-44D0-A028-1B22A696006F}" styleName="Estilo Claro 3 - Ênfase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showGuides="1">
      <p:cViewPr>
        <p:scale>
          <a:sx n="77" d="100"/>
          <a:sy n="77" d="100"/>
        </p:scale>
        <p:origin x="-432" y="-2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D908E6FB-10C7-41CA-890F-7D0A9DE8889E}" type="datetimeFigureOut">
              <a:rPr lang="pt-BR" smtClean="0"/>
              <a:t>20/06/2017</a:t>
            </a:fld>
            <a:endParaRPr lang="pt-BR"/>
          </a:p>
        </p:txBody>
      </p:sp>
      <p:sp>
        <p:nvSpPr>
          <p:cNvPr id="4" name="Espaço Reservado para Rodapé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pt-BR"/>
          </a:p>
        </p:txBody>
      </p:sp>
      <p:sp>
        <p:nvSpPr>
          <p:cNvPr id="5" name="Espaço Reservado para Número de Slide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E08A33CD-7303-4CCB-9880-26F70DBF23B1}" type="slidenum">
              <a:rPr lang="pt-BR" smtClean="0"/>
              <a:t>‹nº›</a:t>
            </a:fld>
            <a:endParaRPr lang="pt-BR"/>
          </a:p>
        </p:txBody>
      </p:sp>
    </p:spTree>
    <p:extLst>
      <p:ext uri="{BB962C8B-B14F-4D97-AF65-F5344CB8AC3E}">
        <p14:creationId xmlns:p14="http://schemas.microsoft.com/office/powerpoint/2010/main" val="271688215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ide de título">
    <p:spTree>
      <p:nvGrpSpPr>
        <p:cNvPr id="1" name=""/>
        <p:cNvGrpSpPr/>
        <p:nvPr/>
      </p:nvGrpSpPr>
      <p:grpSpPr>
        <a:xfrm>
          <a:off x="0" y="0"/>
          <a:ext cx="0" cy="0"/>
          <a:chOff x="0" y="0"/>
          <a:chExt cx="0" cy="0"/>
        </a:xfrm>
      </p:grpSpPr>
      <p:pic>
        <p:nvPicPr>
          <p:cNvPr id="7" name="Imagem 31"/>
          <p:cNvPicPr>
            <a:picLocks noChangeAspect="1"/>
          </p:cNvPicPr>
          <p:nvPr userDrawn="1"/>
        </p:nvPicPr>
        <p:blipFill>
          <a:blip r:embed="rId2" cstate="print">
            <a:extLst>
              <a:ext uri="{28A0092B-C50C-407E-A947-70E740481C1C}">
                <a14:useLocalDpi xmlns:a14="http://schemas.microsoft.com/office/drawing/2010/main" val="0"/>
              </a:ext>
            </a:extLst>
          </a:blip>
          <a:srcRect r="59425"/>
          <a:stretch>
            <a:fillRect/>
          </a:stretch>
        </p:blipFill>
        <p:spPr bwMode="auto">
          <a:xfrm>
            <a:off x="0" y="6"/>
            <a:ext cx="2443048" cy="1416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m 32"/>
          <p:cNvPicPr>
            <a:picLocks noChangeAspect="1"/>
          </p:cNvPicPr>
          <p:nvPr userDrawn="1"/>
        </p:nvPicPr>
        <p:blipFill>
          <a:blip r:embed="rId3" cstate="print">
            <a:extLst>
              <a:ext uri="{28A0092B-C50C-407E-A947-70E740481C1C}">
                <a14:useLocalDpi xmlns:a14="http://schemas.microsoft.com/office/drawing/2010/main" val="0"/>
              </a:ext>
            </a:extLst>
          </a:blip>
          <a:srcRect l="43333" r="3020"/>
          <a:stretch>
            <a:fillRect/>
          </a:stretch>
        </p:blipFill>
        <p:spPr bwMode="auto">
          <a:xfrm>
            <a:off x="8945029" y="-14568"/>
            <a:ext cx="3246975" cy="1424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6" descr="C:\Users\gabriel.silva\Desktop\Faixa.jpg"/>
          <p:cNvPicPr>
            <a:picLocks noChangeAspect="1" noChangeArrowheads="1"/>
          </p:cNvPicPr>
          <p:nvPr userDrawn="1"/>
        </p:nvPicPr>
        <p:blipFill>
          <a:blip r:embed="rId4">
            <a:extLst>
              <a:ext uri="{28A0092B-C50C-407E-A947-70E740481C1C}">
                <a14:useLocalDpi xmlns:a14="http://schemas.microsoft.com/office/drawing/2010/main" val="0"/>
              </a:ext>
            </a:extLst>
          </a:blip>
          <a:srcRect b="33026"/>
          <a:stretch>
            <a:fillRect/>
          </a:stretch>
        </p:blipFill>
        <p:spPr bwMode="auto">
          <a:xfrm>
            <a:off x="2443049" y="-6739"/>
            <a:ext cx="6501979" cy="1423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82029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12C65BCC-9072-4890-AF83-E93E95C6CF1C}" type="datetimeFigureOut">
              <a:rPr lang="pt-BR" smtClean="0"/>
              <a:t>20/06/2017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F19DD68F-B5DA-4F04-A6F4-7B4B51212CEE}" type="slidenum">
              <a:rPr lang="pt-BR" smtClean="0"/>
              <a:t>‹nº›</a:t>
            </a:fld>
            <a:endParaRPr lang="pt-BR"/>
          </a:p>
        </p:txBody>
      </p:sp>
    </p:spTree>
    <p:extLst>
      <p:ext uri="{BB962C8B-B14F-4D97-AF65-F5344CB8AC3E}">
        <p14:creationId xmlns:p14="http://schemas.microsoft.com/office/powerpoint/2010/main" val="5921871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2" y="365125"/>
            <a:ext cx="2628900" cy="5811838"/>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838203" y="365125"/>
            <a:ext cx="7734300" cy="5811838"/>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12C65BCC-9072-4890-AF83-E93E95C6CF1C}" type="datetimeFigureOut">
              <a:rPr lang="pt-BR" smtClean="0"/>
              <a:t>20/06/2017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F19DD68F-B5DA-4F04-A6F4-7B4B51212CEE}" type="slidenum">
              <a:rPr lang="pt-BR" smtClean="0"/>
              <a:t>‹nº›</a:t>
            </a:fld>
            <a:endParaRPr lang="pt-BR"/>
          </a:p>
        </p:txBody>
      </p:sp>
    </p:spTree>
    <p:extLst>
      <p:ext uri="{BB962C8B-B14F-4D97-AF65-F5344CB8AC3E}">
        <p14:creationId xmlns:p14="http://schemas.microsoft.com/office/powerpoint/2010/main" val="11528524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400" y="2130432"/>
            <a:ext cx="10363200" cy="1470025"/>
          </a:xfrm>
        </p:spPr>
        <p:txBody>
          <a:bodyPr/>
          <a:lstStyle/>
          <a:p>
            <a:r>
              <a:rPr lang="pt-BR" smtClean="0"/>
              <a:t>Clique para editar o título mestre</a:t>
            </a:r>
            <a:endParaRPr lang="pt-BR"/>
          </a:p>
        </p:txBody>
      </p:sp>
      <p:sp>
        <p:nvSpPr>
          <p:cNvPr id="3" name="Subtítulo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smtClean="0"/>
              <a:t>Clique para editar o estilo do subtítulo mestre</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pt-BR">
                <a:solidFill>
                  <a:srgbClr val="000000"/>
                </a:solidFill>
              </a:rPr>
              <a:t>DW</a:t>
            </a:r>
          </a:p>
        </p:txBody>
      </p:sp>
      <p:sp>
        <p:nvSpPr>
          <p:cNvPr id="6" name="Rectangle 6"/>
          <p:cNvSpPr>
            <a:spLocks noGrp="1" noChangeArrowheads="1"/>
          </p:cNvSpPr>
          <p:nvPr>
            <p:ph type="sldNum" sz="quarter" idx="12"/>
          </p:nvPr>
        </p:nvSpPr>
        <p:spPr>
          <a:ln/>
        </p:spPr>
        <p:txBody>
          <a:bodyPr/>
          <a:lstStyle>
            <a:lvl1pPr>
              <a:defRPr/>
            </a:lvl1pPr>
          </a:lstStyle>
          <a:p>
            <a:pPr>
              <a:defRPr/>
            </a:pPr>
            <a:fld id="{92D1A06D-8816-49E4-A0E5-E3D69C8F5EC7}" type="slidenum">
              <a:rPr lang="pt-BR">
                <a:solidFill>
                  <a:srgbClr val="000000"/>
                </a:solidFill>
              </a:rPr>
              <a:pPr>
                <a:defRPr/>
              </a:pPr>
              <a:t>‹nº›</a:t>
            </a:fld>
            <a:endParaRPr lang="pt-BR">
              <a:solidFill>
                <a:srgbClr val="000000"/>
              </a:solidFill>
            </a:endParaRPr>
          </a:p>
        </p:txBody>
      </p:sp>
    </p:spTree>
    <p:extLst>
      <p:ext uri="{BB962C8B-B14F-4D97-AF65-F5344CB8AC3E}">
        <p14:creationId xmlns:p14="http://schemas.microsoft.com/office/powerpoint/2010/main" val="22943572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pt-BR">
                <a:solidFill>
                  <a:srgbClr val="000000"/>
                </a:solidFill>
              </a:rPr>
              <a:t>DW</a:t>
            </a:r>
          </a:p>
        </p:txBody>
      </p:sp>
      <p:sp>
        <p:nvSpPr>
          <p:cNvPr id="6" name="Rectangle 6"/>
          <p:cNvSpPr>
            <a:spLocks noGrp="1" noChangeArrowheads="1"/>
          </p:cNvSpPr>
          <p:nvPr>
            <p:ph type="sldNum" sz="quarter" idx="12"/>
          </p:nvPr>
        </p:nvSpPr>
        <p:spPr>
          <a:ln/>
        </p:spPr>
        <p:txBody>
          <a:bodyPr/>
          <a:lstStyle>
            <a:lvl1pPr>
              <a:defRPr/>
            </a:lvl1pPr>
          </a:lstStyle>
          <a:p>
            <a:pPr>
              <a:defRPr/>
            </a:pPr>
            <a:fld id="{1547B6B5-18CF-4644-AC5E-8625B134957A}" type="slidenum">
              <a:rPr lang="pt-BR">
                <a:solidFill>
                  <a:srgbClr val="000000"/>
                </a:solidFill>
              </a:rPr>
              <a:pPr>
                <a:defRPr/>
              </a:pPr>
              <a:t>‹nº›</a:t>
            </a:fld>
            <a:endParaRPr lang="pt-BR">
              <a:solidFill>
                <a:srgbClr val="000000"/>
              </a:solidFill>
            </a:endParaRPr>
          </a:p>
        </p:txBody>
      </p:sp>
    </p:spTree>
    <p:extLst>
      <p:ext uri="{BB962C8B-B14F-4D97-AF65-F5344CB8AC3E}">
        <p14:creationId xmlns:p14="http://schemas.microsoft.com/office/powerpoint/2010/main" val="35418496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963084" y="4406907"/>
            <a:ext cx="10363200" cy="1362075"/>
          </a:xfrm>
        </p:spPr>
        <p:txBody>
          <a:bodyPr anchor="t"/>
          <a:lstStyle>
            <a:lvl1pPr algn="l">
              <a:defRPr sz="4000" b="1" cap="all"/>
            </a:lvl1pPr>
          </a:lstStyle>
          <a:p>
            <a:r>
              <a:rPr lang="pt-BR" smtClean="0"/>
              <a:t>Clique para editar o título mestre</a:t>
            </a:r>
            <a:endParaRPr lang="pt-BR"/>
          </a:p>
        </p:txBody>
      </p:sp>
      <p:sp>
        <p:nvSpPr>
          <p:cNvPr id="3" name="Espaço Reservado para Texto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 texto mestre</a:t>
            </a: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pt-BR">
                <a:solidFill>
                  <a:srgbClr val="000000"/>
                </a:solidFill>
              </a:rPr>
              <a:t>DW</a:t>
            </a:r>
          </a:p>
        </p:txBody>
      </p:sp>
      <p:sp>
        <p:nvSpPr>
          <p:cNvPr id="6" name="Rectangle 6"/>
          <p:cNvSpPr>
            <a:spLocks noGrp="1" noChangeArrowheads="1"/>
          </p:cNvSpPr>
          <p:nvPr>
            <p:ph type="sldNum" sz="quarter" idx="12"/>
          </p:nvPr>
        </p:nvSpPr>
        <p:spPr>
          <a:ln/>
        </p:spPr>
        <p:txBody>
          <a:bodyPr/>
          <a:lstStyle>
            <a:lvl1pPr>
              <a:defRPr/>
            </a:lvl1pPr>
          </a:lstStyle>
          <a:p>
            <a:pPr>
              <a:defRPr/>
            </a:pPr>
            <a:fld id="{8EB8D8A1-7BE8-4CD4-9FAA-A9395CC7D3C0}" type="slidenum">
              <a:rPr lang="pt-BR">
                <a:solidFill>
                  <a:srgbClr val="000000"/>
                </a:solidFill>
              </a:rPr>
              <a:pPr>
                <a:defRPr/>
              </a:pPr>
              <a:t>‹nº›</a:t>
            </a:fld>
            <a:endParaRPr lang="pt-BR">
              <a:solidFill>
                <a:srgbClr val="000000"/>
              </a:solidFill>
            </a:endParaRPr>
          </a:p>
        </p:txBody>
      </p:sp>
    </p:spTree>
    <p:extLst>
      <p:ext uri="{BB962C8B-B14F-4D97-AF65-F5344CB8AC3E}">
        <p14:creationId xmlns:p14="http://schemas.microsoft.com/office/powerpoint/2010/main" val="1399932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pt-BR">
                <a:solidFill>
                  <a:srgbClr val="000000"/>
                </a:solidFill>
              </a:rPr>
              <a:t>DW</a:t>
            </a:r>
          </a:p>
        </p:txBody>
      </p:sp>
      <p:sp>
        <p:nvSpPr>
          <p:cNvPr id="7" name="Rectangle 6"/>
          <p:cNvSpPr>
            <a:spLocks noGrp="1" noChangeArrowheads="1"/>
          </p:cNvSpPr>
          <p:nvPr>
            <p:ph type="sldNum" sz="quarter" idx="12"/>
          </p:nvPr>
        </p:nvSpPr>
        <p:spPr>
          <a:ln/>
        </p:spPr>
        <p:txBody>
          <a:bodyPr/>
          <a:lstStyle>
            <a:lvl1pPr>
              <a:defRPr/>
            </a:lvl1pPr>
          </a:lstStyle>
          <a:p>
            <a:pPr>
              <a:defRPr/>
            </a:pPr>
            <a:fld id="{78570501-E061-484F-8DB8-FF8A0CDDC8D9}" type="slidenum">
              <a:rPr lang="pt-BR">
                <a:solidFill>
                  <a:srgbClr val="000000"/>
                </a:solidFill>
              </a:rPr>
              <a:pPr>
                <a:defRPr/>
              </a:pPr>
              <a:t>‹nº›</a:t>
            </a:fld>
            <a:endParaRPr lang="pt-BR">
              <a:solidFill>
                <a:srgbClr val="000000"/>
              </a:solidFill>
            </a:endParaRPr>
          </a:p>
        </p:txBody>
      </p:sp>
    </p:spTree>
    <p:extLst>
      <p:ext uri="{BB962C8B-B14F-4D97-AF65-F5344CB8AC3E}">
        <p14:creationId xmlns:p14="http://schemas.microsoft.com/office/powerpoint/2010/main" val="13491089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título mestre</a:t>
            </a:r>
            <a:endParaRPr lang="pt-BR"/>
          </a:p>
        </p:txBody>
      </p:sp>
      <p:sp>
        <p:nvSpPr>
          <p:cNvPr id="3" name="Espaço Reservado para Tex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6193372"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pt-BR">
                <a:solidFill>
                  <a:srgbClr val="000000"/>
                </a:solidFill>
              </a:rPr>
              <a:t>DW</a:t>
            </a:r>
          </a:p>
        </p:txBody>
      </p:sp>
      <p:sp>
        <p:nvSpPr>
          <p:cNvPr id="9" name="Rectangle 6"/>
          <p:cNvSpPr>
            <a:spLocks noGrp="1" noChangeArrowheads="1"/>
          </p:cNvSpPr>
          <p:nvPr>
            <p:ph type="sldNum" sz="quarter" idx="12"/>
          </p:nvPr>
        </p:nvSpPr>
        <p:spPr>
          <a:ln/>
        </p:spPr>
        <p:txBody>
          <a:bodyPr/>
          <a:lstStyle>
            <a:lvl1pPr>
              <a:defRPr/>
            </a:lvl1pPr>
          </a:lstStyle>
          <a:p>
            <a:pPr>
              <a:defRPr/>
            </a:pPr>
            <a:fld id="{A825535C-0C8B-4F37-9E8C-CA679A3EEE0D}" type="slidenum">
              <a:rPr lang="pt-BR">
                <a:solidFill>
                  <a:srgbClr val="000000"/>
                </a:solidFill>
              </a:rPr>
              <a:pPr>
                <a:defRPr/>
              </a:pPr>
              <a:t>‹nº›</a:t>
            </a:fld>
            <a:endParaRPr lang="pt-BR">
              <a:solidFill>
                <a:srgbClr val="000000"/>
              </a:solidFill>
            </a:endParaRPr>
          </a:p>
        </p:txBody>
      </p:sp>
    </p:spTree>
    <p:extLst>
      <p:ext uri="{BB962C8B-B14F-4D97-AF65-F5344CB8AC3E}">
        <p14:creationId xmlns:p14="http://schemas.microsoft.com/office/powerpoint/2010/main" val="26844411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pt-BR">
                <a:solidFill>
                  <a:srgbClr val="000000"/>
                </a:solidFill>
              </a:rPr>
              <a:t>DW</a:t>
            </a:r>
          </a:p>
        </p:txBody>
      </p:sp>
      <p:sp>
        <p:nvSpPr>
          <p:cNvPr id="5" name="Rectangle 6"/>
          <p:cNvSpPr>
            <a:spLocks noGrp="1" noChangeArrowheads="1"/>
          </p:cNvSpPr>
          <p:nvPr>
            <p:ph type="sldNum" sz="quarter" idx="12"/>
          </p:nvPr>
        </p:nvSpPr>
        <p:spPr>
          <a:ln/>
        </p:spPr>
        <p:txBody>
          <a:bodyPr/>
          <a:lstStyle>
            <a:lvl1pPr>
              <a:defRPr/>
            </a:lvl1pPr>
          </a:lstStyle>
          <a:p>
            <a:pPr>
              <a:defRPr/>
            </a:pPr>
            <a:fld id="{5156F478-D39E-4841-867F-B5D99EFF60E9}" type="slidenum">
              <a:rPr lang="pt-BR">
                <a:solidFill>
                  <a:srgbClr val="000000"/>
                </a:solidFill>
              </a:rPr>
              <a:pPr>
                <a:defRPr/>
              </a:pPr>
              <a:t>‹nº›</a:t>
            </a:fld>
            <a:endParaRPr lang="pt-BR">
              <a:solidFill>
                <a:srgbClr val="000000"/>
              </a:solidFill>
            </a:endParaRPr>
          </a:p>
        </p:txBody>
      </p:sp>
    </p:spTree>
    <p:extLst>
      <p:ext uri="{BB962C8B-B14F-4D97-AF65-F5344CB8AC3E}">
        <p14:creationId xmlns:p14="http://schemas.microsoft.com/office/powerpoint/2010/main" val="24855272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pt-BR">
                <a:solidFill>
                  <a:srgbClr val="000000"/>
                </a:solidFill>
              </a:rPr>
              <a:t>DW</a:t>
            </a:r>
          </a:p>
        </p:txBody>
      </p:sp>
      <p:sp>
        <p:nvSpPr>
          <p:cNvPr id="4" name="Rectangle 6"/>
          <p:cNvSpPr>
            <a:spLocks noGrp="1" noChangeArrowheads="1"/>
          </p:cNvSpPr>
          <p:nvPr>
            <p:ph type="sldNum" sz="quarter" idx="12"/>
          </p:nvPr>
        </p:nvSpPr>
        <p:spPr>
          <a:ln/>
        </p:spPr>
        <p:txBody>
          <a:bodyPr/>
          <a:lstStyle>
            <a:lvl1pPr>
              <a:defRPr/>
            </a:lvl1pPr>
          </a:lstStyle>
          <a:p>
            <a:pPr>
              <a:defRPr/>
            </a:pPr>
            <a:fld id="{6E98C399-1BB5-4B75-A17E-149D7CBA0430}" type="slidenum">
              <a:rPr lang="pt-BR">
                <a:solidFill>
                  <a:srgbClr val="000000"/>
                </a:solidFill>
              </a:rPr>
              <a:pPr>
                <a:defRPr/>
              </a:pPr>
              <a:t>‹nº›</a:t>
            </a:fld>
            <a:endParaRPr lang="pt-BR">
              <a:solidFill>
                <a:srgbClr val="000000"/>
              </a:solidFill>
            </a:endParaRPr>
          </a:p>
        </p:txBody>
      </p:sp>
    </p:spTree>
    <p:extLst>
      <p:ext uri="{BB962C8B-B14F-4D97-AF65-F5344CB8AC3E}">
        <p14:creationId xmlns:p14="http://schemas.microsoft.com/office/powerpoint/2010/main" val="39247393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09603" y="273050"/>
            <a:ext cx="4011084" cy="1162050"/>
          </a:xfrm>
        </p:spPr>
        <p:txBody>
          <a:bodyPr anchor="b"/>
          <a:lstStyle>
            <a:lvl1pPr algn="l">
              <a:defRPr sz="2000" b="1"/>
            </a:lvl1pPr>
          </a:lstStyle>
          <a:p>
            <a:r>
              <a:rPr lang="pt-BR" smtClean="0"/>
              <a:t>Clique para editar o título mestre</a:t>
            </a:r>
            <a:endParaRPr lang="pt-BR"/>
          </a:p>
        </p:txBody>
      </p:sp>
      <p:sp>
        <p:nvSpPr>
          <p:cNvPr id="3" name="Espaço Reservado para Conteúdo 2"/>
          <p:cNvSpPr>
            <a:spLocks noGrp="1"/>
          </p:cNvSpPr>
          <p:nvPr>
            <p:ph idx="1"/>
          </p:nvPr>
        </p:nvSpPr>
        <p:spPr>
          <a:xfrm>
            <a:off x="4766733" y="27305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pt-BR">
                <a:solidFill>
                  <a:srgbClr val="000000"/>
                </a:solidFill>
              </a:rPr>
              <a:t>DW</a:t>
            </a:r>
          </a:p>
        </p:txBody>
      </p:sp>
      <p:sp>
        <p:nvSpPr>
          <p:cNvPr id="7" name="Rectangle 6"/>
          <p:cNvSpPr>
            <a:spLocks noGrp="1" noChangeArrowheads="1"/>
          </p:cNvSpPr>
          <p:nvPr>
            <p:ph type="sldNum" sz="quarter" idx="12"/>
          </p:nvPr>
        </p:nvSpPr>
        <p:spPr>
          <a:ln/>
        </p:spPr>
        <p:txBody>
          <a:bodyPr/>
          <a:lstStyle>
            <a:lvl1pPr>
              <a:defRPr/>
            </a:lvl1pPr>
          </a:lstStyle>
          <a:p>
            <a:pPr>
              <a:defRPr/>
            </a:pPr>
            <a:fld id="{EF799B5A-56CC-49F0-AB60-C1AF3BA52A1B}" type="slidenum">
              <a:rPr lang="pt-BR">
                <a:solidFill>
                  <a:srgbClr val="000000"/>
                </a:solidFill>
              </a:rPr>
              <a:pPr>
                <a:defRPr/>
              </a:pPr>
              <a:t>‹nº›</a:t>
            </a:fld>
            <a:endParaRPr lang="pt-BR">
              <a:solidFill>
                <a:srgbClr val="000000"/>
              </a:solidFill>
            </a:endParaRPr>
          </a:p>
        </p:txBody>
      </p:sp>
    </p:spTree>
    <p:extLst>
      <p:ext uri="{BB962C8B-B14F-4D97-AF65-F5344CB8AC3E}">
        <p14:creationId xmlns:p14="http://schemas.microsoft.com/office/powerpoint/2010/main" val="619234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12C65BCC-9072-4890-AF83-E93E95C6CF1C}" type="datetimeFigureOut">
              <a:rPr lang="pt-BR" smtClean="0"/>
              <a:t>20/06/2017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F19DD68F-B5DA-4F04-A6F4-7B4B51212CEE}" type="slidenum">
              <a:rPr lang="pt-BR" smtClean="0"/>
              <a:t>‹nº›</a:t>
            </a:fld>
            <a:endParaRPr lang="pt-BR"/>
          </a:p>
        </p:txBody>
      </p:sp>
    </p:spTree>
    <p:extLst>
      <p:ext uri="{BB962C8B-B14F-4D97-AF65-F5344CB8AC3E}">
        <p14:creationId xmlns:p14="http://schemas.microsoft.com/office/powerpoint/2010/main" val="32970612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2389717" y="4800600"/>
            <a:ext cx="7315200" cy="566738"/>
          </a:xfrm>
        </p:spPr>
        <p:txBody>
          <a:bodyPr anchor="b"/>
          <a:lstStyle>
            <a:lvl1pPr algn="l">
              <a:defRPr sz="2000" b="1"/>
            </a:lvl1pPr>
          </a:lstStyle>
          <a:p>
            <a:r>
              <a:rPr lang="pt-BR" smtClean="0"/>
              <a:t>Clique para editar o título mestre</a:t>
            </a:r>
            <a:endParaRPr lang="pt-BR"/>
          </a:p>
        </p:txBody>
      </p:sp>
      <p:sp>
        <p:nvSpPr>
          <p:cNvPr id="3" name="Espaço Reservado para Imagem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Espaço Reservado para Tex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pt-BR">
                <a:solidFill>
                  <a:srgbClr val="000000"/>
                </a:solidFill>
              </a:rPr>
              <a:t>DW</a:t>
            </a:r>
          </a:p>
        </p:txBody>
      </p:sp>
      <p:sp>
        <p:nvSpPr>
          <p:cNvPr id="7" name="Rectangle 6"/>
          <p:cNvSpPr>
            <a:spLocks noGrp="1" noChangeArrowheads="1"/>
          </p:cNvSpPr>
          <p:nvPr>
            <p:ph type="sldNum" sz="quarter" idx="12"/>
          </p:nvPr>
        </p:nvSpPr>
        <p:spPr>
          <a:ln/>
        </p:spPr>
        <p:txBody>
          <a:bodyPr/>
          <a:lstStyle>
            <a:lvl1pPr>
              <a:defRPr/>
            </a:lvl1pPr>
          </a:lstStyle>
          <a:p>
            <a:pPr>
              <a:defRPr/>
            </a:pPr>
            <a:fld id="{D0C4FA00-5B27-48E4-B33E-2A497CFC9999}" type="slidenum">
              <a:rPr lang="pt-BR">
                <a:solidFill>
                  <a:srgbClr val="000000"/>
                </a:solidFill>
              </a:rPr>
              <a:pPr>
                <a:defRPr/>
              </a:pPr>
              <a:t>‹nº›</a:t>
            </a:fld>
            <a:endParaRPr lang="pt-BR">
              <a:solidFill>
                <a:srgbClr val="000000"/>
              </a:solidFill>
            </a:endParaRPr>
          </a:p>
        </p:txBody>
      </p:sp>
    </p:spTree>
    <p:extLst>
      <p:ext uri="{BB962C8B-B14F-4D97-AF65-F5344CB8AC3E}">
        <p14:creationId xmlns:p14="http://schemas.microsoft.com/office/powerpoint/2010/main" val="16985087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pt-BR">
                <a:solidFill>
                  <a:srgbClr val="000000"/>
                </a:solidFill>
              </a:rPr>
              <a:t>DW</a:t>
            </a:r>
          </a:p>
        </p:txBody>
      </p:sp>
      <p:sp>
        <p:nvSpPr>
          <p:cNvPr id="6" name="Rectangle 6"/>
          <p:cNvSpPr>
            <a:spLocks noGrp="1" noChangeArrowheads="1"/>
          </p:cNvSpPr>
          <p:nvPr>
            <p:ph type="sldNum" sz="quarter" idx="12"/>
          </p:nvPr>
        </p:nvSpPr>
        <p:spPr>
          <a:ln/>
        </p:spPr>
        <p:txBody>
          <a:bodyPr/>
          <a:lstStyle>
            <a:lvl1pPr>
              <a:defRPr/>
            </a:lvl1pPr>
          </a:lstStyle>
          <a:p>
            <a:pPr>
              <a:defRPr/>
            </a:pPr>
            <a:fld id="{6A23DDC7-142F-4609-8939-D653CBCF25D2}" type="slidenum">
              <a:rPr lang="pt-BR">
                <a:solidFill>
                  <a:srgbClr val="000000"/>
                </a:solidFill>
              </a:rPr>
              <a:pPr>
                <a:defRPr/>
              </a:pPr>
              <a:t>‹nº›</a:t>
            </a:fld>
            <a:endParaRPr lang="pt-BR">
              <a:solidFill>
                <a:srgbClr val="000000"/>
              </a:solidFill>
            </a:endParaRPr>
          </a:p>
        </p:txBody>
      </p:sp>
    </p:spTree>
    <p:extLst>
      <p:ext uri="{BB962C8B-B14F-4D97-AF65-F5344CB8AC3E}">
        <p14:creationId xmlns:p14="http://schemas.microsoft.com/office/powerpoint/2010/main" val="36783163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9200" y="274645"/>
            <a:ext cx="2743200" cy="5851525"/>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609600" y="274645"/>
            <a:ext cx="8026400" cy="5851525"/>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pt-BR">
                <a:solidFill>
                  <a:srgbClr val="000000"/>
                </a:solidFill>
              </a:rPr>
              <a:t>DW</a:t>
            </a:r>
          </a:p>
        </p:txBody>
      </p:sp>
      <p:sp>
        <p:nvSpPr>
          <p:cNvPr id="6" name="Rectangle 6"/>
          <p:cNvSpPr>
            <a:spLocks noGrp="1" noChangeArrowheads="1"/>
          </p:cNvSpPr>
          <p:nvPr>
            <p:ph type="sldNum" sz="quarter" idx="12"/>
          </p:nvPr>
        </p:nvSpPr>
        <p:spPr>
          <a:ln/>
        </p:spPr>
        <p:txBody>
          <a:bodyPr/>
          <a:lstStyle>
            <a:lvl1pPr>
              <a:defRPr/>
            </a:lvl1pPr>
          </a:lstStyle>
          <a:p>
            <a:pPr>
              <a:defRPr/>
            </a:pPr>
            <a:fld id="{6F16442A-455D-4E39-A850-671BC3F076F2}" type="slidenum">
              <a:rPr lang="pt-BR">
                <a:solidFill>
                  <a:srgbClr val="000000"/>
                </a:solidFill>
              </a:rPr>
              <a:pPr>
                <a:defRPr/>
              </a:pPr>
              <a:t>‹nº›</a:t>
            </a:fld>
            <a:endParaRPr lang="pt-BR">
              <a:solidFill>
                <a:srgbClr val="000000"/>
              </a:solidFill>
            </a:endParaRPr>
          </a:p>
        </p:txBody>
      </p:sp>
    </p:spTree>
    <p:extLst>
      <p:ext uri="{BB962C8B-B14F-4D97-AF65-F5344CB8AC3E}">
        <p14:creationId xmlns:p14="http://schemas.microsoft.com/office/powerpoint/2010/main" val="42854794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údo">
    <p:spTree>
      <p:nvGrpSpPr>
        <p:cNvPr id="1" name=""/>
        <p:cNvGrpSpPr/>
        <p:nvPr/>
      </p:nvGrpSpPr>
      <p:grpSpPr>
        <a:xfrm>
          <a:off x="0" y="0"/>
          <a:ext cx="0" cy="0"/>
          <a:chOff x="0" y="0"/>
          <a:chExt cx="0" cy="0"/>
        </a:xfrm>
      </p:grpSpPr>
      <p:sp>
        <p:nvSpPr>
          <p:cNvPr id="2" name="Espaço Reservado para Conteúdo 1"/>
          <p:cNvSpPr>
            <a:spLocks noGrp="1"/>
          </p:cNvSpPr>
          <p:nvPr>
            <p:ph/>
          </p:nvPr>
        </p:nvSpPr>
        <p:spPr>
          <a:xfrm>
            <a:off x="609600" y="274645"/>
            <a:ext cx="10972800" cy="5851525"/>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3"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pt-BR">
                <a:solidFill>
                  <a:srgbClr val="000000"/>
                </a:solidFill>
              </a:rPr>
              <a:t>DW</a:t>
            </a:r>
          </a:p>
        </p:txBody>
      </p:sp>
      <p:sp>
        <p:nvSpPr>
          <p:cNvPr id="5" name="Rectangle 6"/>
          <p:cNvSpPr>
            <a:spLocks noGrp="1" noChangeArrowheads="1"/>
          </p:cNvSpPr>
          <p:nvPr>
            <p:ph type="sldNum" sz="quarter" idx="12"/>
          </p:nvPr>
        </p:nvSpPr>
        <p:spPr>
          <a:ln/>
        </p:spPr>
        <p:txBody>
          <a:bodyPr/>
          <a:lstStyle>
            <a:lvl1pPr>
              <a:defRPr/>
            </a:lvl1pPr>
          </a:lstStyle>
          <a:p>
            <a:pPr>
              <a:defRPr/>
            </a:pPr>
            <a:fld id="{88DACCDB-6BEC-47DB-88CD-1A6EB8CFABB5}" type="slidenum">
              <a:rPr lang="pt-BR">
                <a:solidFill>
                  <a:srgbClr val="000000"/>
                </a:solidFill>
              </a:rPr>
              <a:pPr>
                <a:defRPr/>
              </a:pPr>
              <a:t>‹nº›</a:t>
            </a:fld>
            <a:endParaRPr lang="pt-BR">
              <a:solidFill>
                <a:srgbClr val="000000"/>
              </a:solidFill>
            </a:endParaRPr>
          </a:p>
        </p:txBody>
      </p:sp>
    </p:spTree>
    <p:extLst>
      <p:ext uri="{BB962C8B-B14F-4D97-AF65-F5344CB8AC3E}">
        <p14:creationId xmlns:p14="http://schemas.microsoft.com/office/powerpoint/2010/main" val="34903339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woObj" preserve="1">
  <p:cSld name="Título, conteúdo e 2 partes d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972800" cy="1143000"/>
          </a:xfrm>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609600" y="1600206"/>
            <a:ext cx="5384800" cy="4525963"/>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quarter" idx="2"/>
          </p:nvPr>
        </p:nvSpPr>
        <p:spPr>
          <a:xfrm>
            <a:off x="6197600" y="1600200"/>
            <a:ext cx="5384800" cy="218598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Conteúdo 4"/>
          <p:cNvSpPr>
            <a:spLocks noGrp="1"/>
          </p:cNvSpPr>
          <p:nvPr>
            <p:ph sz="quarter" idx="3"/>
          </p:nvPr>
        </p:nvSpPr>
        <p:spPr>
          <a:xfrm>
            <a:off x="6197600" y="3938595"/>
            <a:ext cx="5384800" cy="2187575"/>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r>
              <a:rPr lang="pt-BR">
                <a:solidFill>
                  <a:srgbClr val="000000"/>
                </a:solidFill>
              </a:rPr>
              <a:t>DW</a:t>
            </a:r>
          </a:p>
        </p:txBody>
      </p:sp>
      <p:sp>
        <p:nvSpPr>
          <p:cNvPr id="8" name="Rectangle 6"/>
          <p:cNvSpPr>
            <a:spLocks noGrp="1" noChangeArrowheads="1"/>
          </p:cNvSpPr>
          <p:nvPr>
            <p:ph type="sldNum" sz="quarter" idx="12"/>
          </p:nvPr>
        </p:nvSpPr>
        <p:spPr>
          <a:ln/>
        </p:spPr>
        <p:txBody>
          <a:bodyPr/>
          <a:lstStyle>
            <a:lvl1pPr>
              <a:defRPr/>
            </a:lvl1pPr>
          </a:lstStyle>
          <a:p>
            <a:pPr>
              <a:defRPr/>
            </a:pPr>
            <a:fld id="{2A245D01-C562-40F3-BD93-2966BAA2FBB2}" type="slidenum">
              <a:rPr lang="pt-BR">
                <a:solidFill>
                  <a:srgbClr val="000000"/>
                </a:solidFill>
              </a:rPr>
              <a:pPr>
                <a:defRPr/>
              </a:pPr>
              <a:t>‹nº›</a:t>
            </a:fld>
            <a:endParaRPr lang="pt-BR">
              <a:solidFill>
                <a:srgbClr val="000000"/>
              </a:solidFill>
            </a:endParaRPr>
          </a:p>
        </p:txBody>
      </p:sp>
    </p:spTree>
    <p:extLst>
      <p:ext uri="{BB962C8B-B14F-4D97-AF65-F5344CB8AC3E}">
        <p14:creationId xmlns:p14="http://schemas.microsoft.com/office/powerpoint/2010/main" val="33465799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reserve="1">
  <p:cSld name="Título e 4 partes de conteúdo">
    <p:spTree>
      <p:nvGrpSpPr>
        <p:cNvPr id="1" name=""/>
        <p:cNvGrpSpPr/>
        <p:nvPr/>
      </p:nvGrpSpPr>
      <p:grpSpPr>
        <a:xfrm>
          <a:off x="0" y="0"/>
          <a:ext cx="0" cy="0"/>
          <a:chOff x="0" y="0"/>
          <a:chExt cx="0" cy="0"/>
        </a:xfrm>
      </p:grpSpPr>
      <p:sp>
        <p:nvSpPr>
          <p:cNvPr id="2" name="Título 1"/>
          <p:cNvSpPr>
            <a:spLocks noGrp="1"/>
          </p:cNvSpPr>
          <p:nvPr>
            <p:ph type="title" sz="quarter"/>
          </p:nvPr>
        </p:nvSpPr>
        <p:spPr>
          <a:xfrm>
            <a:off x="609600" y="274638"/>
            <a:ext cx="10972800" cy="1143000"/>
          </a:xfrm>
        </p:spPr>
        <p:txBody>
          <a:bodyPr/>
          <a:lstStyle/>
          <a:p>
            <a:r>
              <a:rPr lang="pt-BR" smtClean="0"/>
              <a:t>Clique para editar o título mestre</a:t>
            </a:r>
            <a:endParaRPr lang="pt-BR"/>
          </a:p>
        </p:txBody>
      </p:sp>
      <p:sp>
        <p:nvSpPr>
          <p:cNvPr id="3" name="Espaço Reservado para Conteúdo 2"/>
          <p:cNvSpPr>
            <a:spLocks noGrp="1"/>
          </p:cNvSpPr>
          <p:nvPr>
            <p:ph sz="quarter" idx="1"/>
          </p:nvPr>
        </p:nvSpPr>
        <p:spPr>
          <a:xfrm>
            <a:off x="609600" y="1600200"/>
            <a:ext cx="5384800" cy="218598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quarter" idx="2"/>
          </p:nvPr>
        </p:nvSpPr>
        <p:spPr>
          <a:xfrm>
            <a:off x="6197600" y="1600200"/>
            <a:ext cx="5384800" cy="218598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Conteúdo 4"/>
          <p:cNvSpPr>
            <a:spLocks noGrp="1"/>
          </p:cNvSpPr>
          <p:nvPr>
            <p:ph sz="quarter" idx="3"/>
          </p:nvPr>
        </p:nvSpPr>
        <p:spPr>
          <a:xfrm>
            <a:off x="609600" y="3938595"/>
            <a:ext cx="5384800" cy="2187575"/>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Conteúdo 5"/>
          <p:cNvSpPr>
            <a:spLocks noGrp="1"/>
          </p:cNvSpPr>
          <p:nvPr>
            <p:ph sz="quarter" idx="4"/>
          </p:nvPr>
        </p:nvSpPr>
        <p:spPr>
          <a:xfrm>
            <a:off x="6197600" y="3938595"/>
            <a:ext cx="5384800" cy="2187575"/>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pt-BR">
                <a:solidFill>
                  <a:srgbClr val="000000"/>
                </a:solidFill>
              </a:rPr>
              <a:t>DW</a:t>
            </a:r>
          </a:p>
        </p:txBody>
      </p:sp>
      <p:sp>
        <p:nvSpPr>
          <p:cNvPr id="9" name="Rectangle 6"/>
          <p:cNvSpPr>
            <a:spLocks noGrp="1" noChangeArrowheads="1"/>
          </p:cNvSpPr>
          <p:nvPr>
            <p:ph type="sldNum" sz="quarter" idx="12"/>
          </p:nvPr>
        </p:nvSpPr>
        <p:spPr>
          <a:ln/>
        </p:spPr>
        <p:txBody>
          <a:bodyPr/>
          <a:lstStyle>
            <a:lvl1pPr>
              <a:defRPr/>
            </a:lvl1pPr>
          </a:lstStyle>
          <a:p>
            <a:pPr>
              <a:defRPr/>
            </a:pPr>
            <a:fld id="{E138459F-01A6-4FD6-877E-37D696DE7C84}" type="slidenum">
              <a:rPr lang="pt-BR">
                <a:solidFill>
                  <a:srgbClr val="000000"/>
                </a:solidFill>
              </a:rPr>
              <a:pPr>
                <a:defRPr/>
              </a:pPr>
              <a:t>‹nº›</a:t>
            </a:fld>
            <a:endParaRPr lang="pt-BR">
              <a:solidFill>
                <a:srgbClr val="000000"/>
              </a:solidFill>
            </a:endParaRPr>
          </a:p>
        </p:txBody>
      </p:sp>
    </p:spTree>
    <p:extLst>
      <p:ext uri="{BB962C8B-B14F-4D97-AF65-F5344CB8AC3E}">
        <p14:creationId xmlns:p14="http://schemas.microsoft.com/office/powerpoint/2010/main" val="19897161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400" y="2130430"/>
            <a:ext cx="10363200" cy="1470025"/>
          </a:xfrm>
        </p:spPr>
        <p:txBody>
          <a:bodyPr/>
          <a:lstStyle/>
          <a:p>
            <a:r>
              <a:rPr lang="pt-BR" smtClean="0"/>
              <a:t>Clique para editar o título mestre</a:t>
            </a:r>
            <a:endParaRPr lang="pt-BR"/>
          </a:p>
        </p:txBody>
      </p:sp>
      <p:sp>
        <p:nvSpPr>
          <p:cNvPr id="3" name="Subtítu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692FE905-DE9D-48E6-85F1-429941880541}" type="datetimeFigureOut">
              <a:rPr lang="pt-BR"/>
              <a:pPr>
                <a:defRPr/>
              </a:pPr>
              <a:t>20/06/2017</a:t>
            </a:fld>
            <a:endParaRPr lang="pt-BR"/>
          </a:p>
        </p:txBody>
      </p:sp>
      <p:sp>
        <p:nvSpPr>
          <p:cNvPr id="5" name="Espaço Reservado para Rodapé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pt-BR"/>
          </a:p>
        </p:txBody>
      </p:sp>
      <p:sp>
        <p:nvSpPr>
          <p:cNvPr id="6" name="Espaço Reservado para Número de Slide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804DF48E-62FF-411C-B301-0E5081BD3247}" type="slidenum">
              <a:rPr lang="pt-BR"/>
              <a:pPr>
                <a:defRPr/>
              </a:pPr>
              <a:t>‹nº›</a:t>
            </a:fld>
            <a:endParaRPr lang="pt-BR"/>
          </a:p>
        </p:txBody>
      </p:sp>
    </p:spTree>
    <p:extLst>
      <p:ext uri="{BB962C8B-B14F-4D97-AF65-F5344CB8AC3E}">
        <p14:creationId xmlns:p14="http://schemas.microsoft.com/office/powerpoint/2010/main" val="17087406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692FE905-DE9D-48E6-85F1-429941880541}" type="datetimeFigureOut">
              <a:rPr lang="pt-BR"/>
              <a:pPr>
                <a:defRPr/>
              </a:pPr>
              <a:t>20/06/2017</a:t>
            </a:fld>
            <a:endParaRPr lang="pt-BR"/>
          </a:p>
        </p:txBody>
      </p:sp>
      <p:sp>
        <p:nvSpPr>
          <p:cNvPr id="5" name="Espaço Reservado para Rodapé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pt-BR"/>
          </a:p>
        </p:txBody>
      </p:sp>
      <p:sp>
        <p:nvSpPr>
          <p:cNvPr id="6" name="Espaço Reservado para Número de Slide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FCAAE753-4A36-4C57-AD53-A193179C0BD7}" type="slidenum">
              <a:rPr lang="pt-BR"/>
              <a:pPr>
                <a:defRPr/>
              </a:pPr>
              <a:t>‹nº›</a:t>
            </a:fld>
            <a:endParaRPr lang="pt-BR"/>
          </a:p>
        </p:txBody>
      </p:sp>
    </p:spTree>
    <p:extLst>
      <p:ext uri="{BB962C8B-B14F-4D97-AF65-F5344CB8AC3E}">
        <p14:creationId xmlns:p14="http://schemas.microsoft.com/office/powerpoint/2010/main" val="25493987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963084" y="4406905"/>
            <a:ext cx="10363200" cy="1362075"/>
          </a:xfrm>
        </p:spPr>
        <p:txBody>
          <a:bodyPr anchor="t"/>
          <a:lstStyle>
            <a:lvl1pPr algn="l">
              <a:defRPr sz="4000" b="1" cap="all"/>
            </a:lvl1pPr>
          </a:lstStyle>
          <a:p>
            <a:r>
              <a:rPr lang="pt-BR" smtClean="0"/>
              <a:t>Clique para editar o título mestre</a:t>
            </a:r>
            <a:endParaRPr lang="pt-BR"/>
          </a:p>
        </p:txBody>
      </p:sp>
      <p:sp>
        <p:nvSpPr>
          <p:cNvPr id="3" name="Espaço Reservado para Texto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 texto mestre</a:t>
            </a:r>
          </a:p>
        </p:txBody>
      </p:sp>
      <p:sp>
        <p:nvSpPr>
          <p:cNvPr id="4" name="Espaço Reservado para Data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692FE905-DE9D-48E6-85F1-429941880541}" type="datetimeFigureOut">
              <a:rPr lang="pt-BR"/>
              <a:pPr>
                <a:defRPr/>
              </a:pPr>
              <a:t>20/06/2017</a:t>
            </a:fld>
            <a:endParaRPr lang="pt-BR"/>
          </a:p>
        </p:txBody>
      </p:sp>
      <p:sp>
        <p:nvSpPr>
          <p:cNvPr id="5" name="Espaço Reservado para Rodapé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pt-BR"/>
          </a:p>
        </p:txBody>
      </p:sp>
      <p:sp>
        <p:nvSpPr>
          <p:cNvPr id="6" name="Espaço Reservado para Número de Slide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F3D69221-907E-4E63-B9BD-0BBDC4573AA6}" type="slidenum">
              <a:rPr lang="pt-BR"/>
              <a:pPr>
                <a:defRPr/>
              </a:pPr>
              <a:t>‹nº›</a:t>
            </a:fld>
            <a:endParaRPr lang="pt-BR"/>
          </a:p>
        </p:txBody>
      </p:sp>
    </p:spTree>
    <p:extLst>
      <p:ext uri="{BB962C8B-B14F-4D97-AF65-F5344CB8AC3E}">
        <p14:creationId xmlns:p14="http://schemas.microsoft.com/office/powerpoint/2010/main" val="33766872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692FE905-DE9D-48E6-85F1-429941880541}" type="datetimeFigureOut">
              <a:rPr lang="pt-BR"/>
              <a:pPr>
                <a:defRPr/>
              </a:pPr>
              <a:t>20/06/2017</a:t>
            </a:fld>
            <a:endParaRPr lang="pt-BR"/>
          </a:p>
        </p:txBody>
      </p:sp>
      <p:sp>
        <p:nvSpPr>
          <p:cNvPr id="6" name="Espaço Reservado para Rodapé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pt-BR"/>
          </a:p>
        </p:txBody>
      </p:sp>
      <p:sp>
        <p:nvSpPr>
          <p:cNvPr id="7" name="Espaço Reservado para Número de Slide 6"/>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ABCC3DC2-8A34-4462-9EE8-0D9DD219C05D}" type="slidenum">
              <a:rPr lang="pt-BR"/>
              <a:pPr>
                <a:defRPr/>
              </a:pPr>
              <a:t>‹nº›</a:t>
            </a:fld>
            <a:endParaRPr lang="pt-BR"/>
          </a:p>
        </p:txBody>
      </p:sp>
    </p:spTree>
    <p:extLst>
      <p:ext uri="{BB962C8B-B14F-4D97-AF65-F5344CB8AC3E}">
        <p14:creationId xmlns:p14="http://schemas.microsoft.com/office/powerpoint/2010/main" val="29028885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1" y="1709744"/>
            <a:ext cx="10515600" cy="2852737"/>
          </a:xfrm>
        </p:spPr>
        <p:txBody>
          <a:bodyPr anchor="b"/>
          <a:lstStyle>
            <a:lvl1pPr>
              <a:defRPr sz="6000"/>
            </a:lvl1pPr>
          </a:lstStyle>
          <a:p>
            <a:r>
              <a:rPr lang="pt-BR"/>
              <a:t>Clique para editar o título mestre</a:t>
            </a:r>
          </a:p>
        </p:txBody>
      </p:sp>
      <p:sp>
        <p:nvSpPr>
          <p:cNvPr id="3" name="Espaço Reservado para Texto 2"/>
          <p:cNvSpPr>
            <a:spLocks noGrp="1"/>
          </p:cNvSpPr>
          <p:nvPr>
            <p:ph type="body" idx="1"/>
          </p:nvPr>
        </p:nvSpPr>
        <p:spPr>
          <a:xfrm>
            <a:off x="831851" y="458946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 texto mestre</a:t>
            </a:r>
          </a:p>
        </p:txBody>
      </p:sp>
      <p:sp>
        <p:nvSpPr>
          <p:cNvPr id="4" name="Espaço Reservado para Data 3"/>
          <p:cNvSpPr>
            <a:spLocks noGrp="1"/>
          </p:cNvSpPr>
          <p:nvPr>
            <p:ph type="dt" sz="half" idx="10"/>
          </p:nvPr>
        </p:nvSpPr>
        <p:spPr/>
        <p:txBody>
          <a:bodyPr/>
          <a:lstStyle/>
          <a:p>
            <a:fld id="{12C65BCC-9072-4890-AF83-E93E95C6CF1C}" type="datetimeFigureOut">
              <a:rPr lang="pt-BR" smtClean="0"/>
              <a:t>20/06/2017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F19DD68F-B5DA-4F04-A6F4-7B4B51212CEE}" type="slidenum">
              <a:rPr lang="pt-BR" smtClean="0"/>
              <a:t>‹nº›</a:t>
            </a:fld>
            <a:endParaRPr lang="pt-BR"/>
          </a:p>
        </p:txBody>
      </p:sp>
    </p:spTree>
    <p:extLst>
      <p:ext uri="{BB962C8B-B14F-4D97-AF65-F5344CB8AC3E}">
        <p14:creationId xmlns:p14="http://schemas.microsoft.com/office/powerpoint/2010/main" val="30759953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título mestre</a:t>
            </a:r>
            <a:endParaRPr lang="pt-BR"/>
          </a:p>
        </p:txBody>
      </p:sp>
      <p:sp>
        <p:nvSpPr>
          <p:cNvPr id="3" name="Espaço Reservado para Tex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692FE905-DE9D-48E6-85F1-429941880541}" type="datetimeFigureOut">
              <a:rPr lang="pt-BR"/>
              <a:pPr>
                <a:defRPr/>
              </a:pPr>
              <a:t>20/06/2017</a:t>
            </a:fld>
            <a:endParaRPr lang="pt-BR"/>
          </a:p>
        </p:txBody>
      </p:sp>
      <p:sp>
        <p:nvSpPr>
          <p:cNvPr id="8" name="Espaço Reservado para Rodapé 7"/>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pt-BR"/>
          </a:p>
        </p:txBody>
      </p:sp>
      <p:sp>
        <p:nvSpPr>
          <p:cNvPr id="9" name="Espaço Reservado para Número de Slide 8"/>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BCD7C689-8110-456C-BAA8-832225419D41}" type="slidenum">
              <a:rPr lang="pt-BR"/>
              <a:pPr>
                <a:defRPr/>
              </a:pPr>
              <a:t>‹nº›</a:t>
            </a:fld>
            <a:endParaRPr lang="pt-BR"/>
          </a:p>
        </p:txBody>
      </p:sp>
    </p:spTree>
    <p:extLst>
      <p:ext uri="{BB962C8B-B14F-4D97-AF65-F5344CB8AC3E}">
        <p14:creationId xmlns:p14="http://schemas.microsoft.com/office/powerpoint/2010/main" val="21037308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Data 2"/>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692FE905-DE9D-48E6-85F1-429941880541}" type="datetimeFigureOut">
              <a:rPr lang="pt-BR"/>
              <a:pPr>
                <a:defRPr/>
              </a:pPr>
              <a:t>20/06/2017</a:t>
            </a:fld>
            <a:endParaRPr lang="pt-BR"/>
          </a:p>
        </p:txBody>
      </p:sp>
      <p:sp>
        <p:nvSpPr>
          <p:cNvPr id="4" name="Espaço Reservado para Rodapé 3"/>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pt-BR"/>
          </a:p>
        </p:txBody>
      </p:sp>
      <p:sp>
        <p:nvSpPr>
          <p:cNvPr id="5" name="Espaço Reservado para Número de Slide 4"/>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499E35FB-A981-41FE-B3B4-E601A674D37D}" type="slidenum">
              <a:rPr lang="pt-BR"/>
              <a:pPr>
                <a:defRPr/>
              </a:pPr>
              <a:t>‹nº›</a:t>
            </a:fld>
            <a:endParaRPr lang="pt-BR"/>
          </a:p>
        </p:txBody>
      </p:sp>
    </p:spTree>
    <p:extLst>
      <p:ext uri="{BB962C8B-B14F-4D97-AF65-F5344CB8AC3E}">
        <p14:creationId xmlns:p14="http://schemas.microsoft.com/office/powerpoint/2010/main" val="24915283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692FE905-DE9D-48E6-85F1-429941880541}" type="datetimeFigureOut">
              <a:rPr lang="pt-BR"/>
              <a:pPr>
                <a:defRPr/>
              </a:pPr>
              <a:t>20/06/2017</a:t>
            </a:fld>
            <a:endParaRPr lang="pt-BR"/>
          </a:p>
        </p:txBody>
      </p:sp>
      <p:sp>
        <p:nvSpPr>
          <p:cNvPr id="3" name="Espaço Reservado para Rodapé 2"/>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pt-BR"/>
          </a:p>
        </p:txBody>
      </p:sp>
      <p:sp>
        <p:nvSpPr>
          <p:cNvPr id="4" name="Espaço Reservado para Número de Slide 3"/>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F993F6BD-3BED-4607-9F61-87358B6696F0}" type="slidenum">
              <a:rPr lang="pt-BR"/>
              <a:pPr>
                <a:defRPr/>
              </a:pPr>
              <a:t>‹nº›</a:t>
            </a:fld>
            <a:endParaRPr lang="pt-BR"/>
          </a:p>
        </p:txBody>
      </p:sp>
    </p:spTree>
    <p:extLst>
      <p:ext uri="{BB962C8B-B14F-4D97-AF65-F5344CB8AC3E}">
        <p14:creationId xmlns:p14="http://schemas.microsoft.com/office/powerpoint/2010/main" val="34396914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09603" y="273050"/>
            <a:ext cx="4011084" cy="1162050"/>
          </a:xfrm>
        </p:spPr>
        <p:txBody>
          <a:bodyPr anchor="b"/>
          <a:lstStyle>
            <a:lvl1pPr algn="l">
              <a:defRPr sz="2000" b="1"/>
            </a:lvl1pPr>
          </a:lstStyle>
          <a:p>
            <a:r>
              <a:rPr lang="pt-BR" smtClean="0"/>
              <a:t>Clique para editar o título mestre</a:t>
            </a:r>
            <a:endParaRPr lang="pt-BR"/>
          </a:p>
        </p:txBody>
      </p:sp>
      <p:sp>
        <p:nvSpPr>
          <p:cNvPr id="3" name="Espaço Reservado para Conteúdo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692FE905-DE9D-48E6-85F1-429941880541}" type="datetimeFigureOut">
              <a:rPr lang="pt-BR"/>
              <a:pPr>
                <a:defRPr/>
              </a:pPr>
              <a:t>20/06/2017</a:t>
            </a:fld>
            <a:endParaRPr lang="pt-BR"/>
          </a:p>
        </p:txBody>
      </p:sp>
      <p:sp>
        <p:nvSpPr>
          <p:cNvPr id="6" name="Espaço Reservado para Rodapé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pt-BR"/>
          </a:p>
        </p:txBody>
      </p:sp>
      <p:sp>
        <p:nvSpPr>
          <p:cNvPr id="7" name="Espaço Reservado para Número de Slide 6"/>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617D55A3-6276-4D21-8D2E-342BE7202B8C}" type="slidenum">
              <a:rPr lang="pt-BR"/>
              <a:pPr>
                <a:defRPr/>
              </a:pPr>
              <a:t>‹nº›</a:t>
            </a:fld>
            <a:endParaRPr lang="pt-BR"/>
          </a:p>
        </p:txBody>
      </p:sp>
    </p:spTree>
    <p:extLst>
      <p:ext uri="{BB962C8B-B14F-4D97-AF65-F5344CB8AC3E}">
        <p14:creationId xmlns:p14="http://schemas.microsoft.com/office/powerpoint/2010/main" val="34070698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2389717" y="4800600"/>
            <a:ext cx="7315200" cy="566738"/>
          </a:xfrm>
        </p:spPr>
        <p:txBody>
          <a:bodyPr anchor="b"/>
          <a:lstStyle>
            <a:lvl1pPr algn="l">
              <a:defRPr sz="2000" b="1"/>
            </a:lvl1pPr>
          </a:lstStyle>
          <a:p>
            <a:r>
              <a:rPr lang="pt-BR" smtClean="0"/>
              <a:t>Clique para editar o título mestre</a:t>
            </a:r>
            <a:endParaRPr lang="pt-BR"/>
          </a:p>
        </p:txBody>
      </p:sp>
      <p:sp>
        <p:nvSpPr>
          <p:cNvPr id="3" name="Espaço Reservado para Imagem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a:p>
        </p:txBody>
      </p:sp>
      <p:sp>
        <p:nvSpPr>
          <p:cNvPr id="4" name="Espaço Reservado para Tex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692FE905-DE9D-48E6-85F1-429941880541}" type="datetimeFigureOut">
              <a:rPr lang="pt-BR"/>
              <a:pPr>
                <a:defRPr/>
              </a:pPr>
              <a:t>20/06/2017</a:t>
            </a:fld>
            <a:endParaRPr lang="pt-BR"/>
          </a:p>
        </p:txBody>
      </p:sp>
      <p:sp>
        <p:nvSpPr>
          <p:cNvPr id="6" name="Espaço Reservado para Rodapé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pt-BR"/>
          </a:p>
        </p:txBody>
      </p:sp>
      <p:sp>
        <p:nvSpPr>
          <p:cNvPr id="7" name="Espaço Reservado para Número de Slide 6"/>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754C200B-B071-47A2-8745-7247F7511032}" type="slidenum">
              <a:rPr lang="pt-BR"/>
              <a:pPr>
                <a:defRPr/>
              </a:pPr>
              <a:t>‹nº›</a:t>
            </a:fld>
            <a:endParaRPr lang="pt-BR"/>
          </a:p>
        </p:txBody>
      </p:sp>
    </p:spTree>
    <p:extLst>
      <p:ext uri="{BB962C8B-B14F-4D97-AF65-F5344CB8AC3E}">
        <p14:creationId xmlns:p14="http://schemas.microsoft.com/office/powerpoint/2010/main" val="10740061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692FE905-DE9D-48E6-85F1-429941880541}" type="datetimeFigureOut">
              <a:rPr lang="pt-BR"/>
              <a:pPr>
                <a:defRPr/>
              </a:pPr>
              <a:t>20/06/2017</a:t>
            </a:fld>
            <a:endParaRPr lang="pt-BR"/>
          </a:p>
        </p:txBody>
      </p:sp>
      <p:sp>
        <p:nvSpPr>
          <p:cNvPr id="5" name="Espaço Reservado para Rodapé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pt-BR"/>
          </a:p>
        </p:txBody>
      </p:sp>
      <p:sp>
        <p:nvSpPr>
          <p:cNvPr id="6" name="Espaço Reservado para Número de Slide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8E99C74C-7D1E-4625-B6A1-F213FFEDF558}" type="slidenum">
              <a:rPr lang="pt-BR"/>
              <a:pPr>
                <a:defRPr/>
              </a:pPr>
              <a:t>‹nº›</a:t>
            </a:fld>
            <a:endParaRPr lang="pt-BR"/>
          </a:p>
        </p:txBody>
      </p:sp>
    </p:spTree>
    <p:extLst>
      <p:ext uri="{BB962C8B-B14F-4D97-AF65-F5344CB8AC3E}">
        <p14:creationId xmlns:p14="http://schemas.microsoft.com/office/powerpoint/2010/main" val="36716571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9200" y="274643"/>
            <a:ext cx="2743200" cy="5851525"/>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609600" y="274643"/>
            <a:ext cx="8026400" cy="5851525"/>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692FE905-DE9D-48E6-85F1-429941880541}" type="datetimeFigureOut">
              <a:rPr lang="pt-BR"/>
              <a:pPr>
                <a:defRPr/>
              </a:pPr>
              <a:t>20/06/2017</a:t>
            </a:fld>
            <a:endParaRPr lang="pt-BR"/>
          </a:p>
        </p:txBody>
      </p:sp>
      <p:sp>
        <p:nvSpPr>
          <p:cNvPr id="5" name="Espaço Reservado para Rodapé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pt-BR"/>
          </a:p>
        </p:txBody>
      </p:sp>
      <p:sp>
        <p:nvSpPr>
          <p:cNvPr id="6" name="Espaço Reservado para Número de Slide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55F2E7B5-2A00-446F-867E-F94754822606}" type="slidenum">
              <a:rPr lang="pt-BR"/>
              <a:pPr>
                <a:defRPr/>
              </a:pPr>
              <a:t>‹nº›</a:t>
            </a:fld>
            <a:endParaRPr lang="pt-BR"/>
          </a:p>
        </p:txBody>
      </p:sp>
    </p:spTree>
    <p:extLst>
      <p:ext uri="{BB962C8B-B14F-4D97-AF65-F5344CB8AC3E}">
        <p14:creationId xmlns:p14="http://schemas.microsoft.com/office/powerpoint/2010/main" val="32040062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400" y="2130428"/>
            <a:ext cx="10363200" cy="1470025"/>
          </a:xfrm>
        </p:spPr>
        <p:txBody>
          <a:bodyPr/>
          <a:lstStyle/>
          <a:p>
            <a:r>
              <a:rPr lang="pt-BR" smtClean="0"/>
              <a:t>Clique para editar o título mestre</a:t>
            </a:r>
            <a:endParaRPr lang="pt-BR"/>
          </a:p>
        </p:txBody>
      </p:sp>
      <p:sp>
        <p:nvSpPr>
          <p:cNvPr id="3" name="Subtítulo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smtClean="0"/>
              <a:t>Clique para editar o estilo do subtítulo mestre</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pt-BR">
                <a:solidFill>
                  <a:srgbClr val="000000"/>
                </a:solidFill>
              </a:rPr>
              <a:t>DW</a:t>
            </a:r>
          </a:p>
        </p:txBody>
      </p:sp>
      <p:sp>
        <p:nvSpPr>
          <p:cNvPr id="6" name="Rectangle 6"/>
          <p:cNvSpPr>
            <a:spLocks noGrp="1" noChangeArrowheads="1"/>
          </p:cNvSpPr>
          <p:nvPr>
            <p:ph type="sldNum" sz="quarter" idx="12"/>
          </p:nvPr>
        </p:nvSpPr>
        <p:spPr>
          <a:ln/>
        </p:spPr>
        <p:txBody>
          <a:bodyPr/>
          <a:lstStyle>
            <a:lvl1pPr>
              <a:defRPr/>
            </a:lvl1pPr>
          </a:lstStyle>
          <a:p>
            <a:pPr>
              <a:defRPr/>
            </a:pPr>
            <a:fld id="{FCFBB324-2BCF-44C7-A459-12ED4C92841D}" type="slidenum">
              <a:rPr lang="pt-BR">
                <a:solidFill>
                  <a:srgbClr val="000000"/>
                </a:solidFill>
              </a:rPr>
              <a:pPr>
                <a:defRPr/>
              </a:pPr>
              <a:t>‹nº›</a:t>
            </a:fld>
            <a:endParaRPr lang="pt-BR">
              <a:solidFill>
                <a:srgbClr val="000000"/>
              </a:solidFill>
            </a:endParaRPr>
          </a:p>
        </p:txBody>
      </p:sp>
    </p:spTree>
    <p:extLst>
      <p:ext uri="{BB962C8B-B14F-4D97-AF65-F5344CB8AC3E}">
        <p14:creationId xmlns:p14="http://schemas.microsoft.com/office/powerpoint/2010/main" val="36284536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pt-BR">
                <a:solidFill>
                  <a:srgbClr val="000000"/>
                </a:solidFill>
              </a:rPr>
              <a:t>DW</a:t>
            </a:r>
          </a:p>
        </p:txBody>
      </p:sp>
      <p:sp>
        <p:nvSpPr>
          <p:cNvPr id="6" name="Rectangle 6"/>
          <p:cNvSpPr>
            <a:spLocks noGrp="1" noChangeArrowheads="1"/>
          </p:cNvSpPr>
          <p:nvPr>
            <p:ph type="sldNum" sz="quarter" idx="12"/>
          </p:nvPr>
        </p:nvSpPr>
        <p:spPr>
          <a:ln/>
        </p:spPr>
        <p:txBody>
          <a:bodyPr/>
          <a:lstStyle>
            <a:lvl1pPr>
              <a:defRPr/>
            </a:lvl1pPr>
          </a:lstStyle>
          <a:p>
            <a:pPr>
              <a:defRPr/>
            </a:pPr>
            <a:fld id="{2197215B-B326-4DE4-B5DF-1C141A6BCF73}" type="slidenum">
              <a:rPr lang="pt-BR">
                <a:solidFill>
                  <a:srgbClr val="000000"/>
                </a:solidFill>
              </a:rPr>
              <a:pPr>
                <a:defRPr/>
              </a:pPr>
              <a:t>‹nº›</a:t>
            </a:fld>
            <a:endParaRPr lang="pt-BR">
              <a:solidFill>
                <a:srgbClr val="000000"/>
              </a:solidFill>
            </a:endParaRPr>
          </a:p>
        </p:txBody>
      </p:sp>
    </p:spTree>
    <p:extLst>
      <p:ext uri="{BB962C8B-B14F-4D97-AF65-F5344CB8AC3E}">
        <p14:creationId xmlns:p14="http://schemas.microsoft.com/office/powerpoint/2010/main" val="8464482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963084" y="4406903"/>
            <a:ext cx="10363200" cy="1362075"/>
          </a:xfrm>
        </p:spPr>
        <p:txBody>
          <a:bodyPr anchor="t"/>
          <a:lstStyle>
            <a:lvl1pPr algn="l">
              <a:defRPr sz="4000" b="1" cap="all"/>
            </a:lvl1pPr>
          </a:lstStyle>
          <a:p>
            <a:r>
              <a:rPr lang="pt-BR" smtClean="0"/>
              <a:t>Clique para editar o título mestre</a:t>
            </a:r>
            <a:endParaRPr lang="pt-BR"/>
          </a:p>
        </p:txBody>
      </p:sp>
      <p:sp>
        <p:nvSpPr>
          <p:cNvPr id="3" name="Espaço Reservado para Texto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 texto mestre</a:t>
            </a: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pt-BR">
                <a:solidFill>
                  <a:srgbClr val="000000"/>
                </a:solidFill>
              </a:rPr>
              <a:t>DW</a:t>
            </a:r>
          </a:p>
        </p:txBody>
      </p:sp>
      <p:sp>
        <p:nvSpPr>
          <p:cNvPr id="6" name="Rectangle 6"/>
          <p:cNvSpPr>
            <a:spLocks noGrp="1" noChangeArrowheads="1"/>
          </p:cNvSpPr>
          <p:nvPr>
            <p:ph type="sldNum" sz="quarter" idx="12"/>
          </p:nvPr>
        </p:nvSpPr>
        <p:spPr>
          <a:ln/>
        </p:spPr>
        <p:txBody>
          <a:bodyPr/>
          <a:lstStyle>
            <a:lvl1pPr>
              <a:defRPr/>
            </a:lvl1pPr>
          </a:lstStyle>
          <a:p>
            <a:pPr>
              <a:defRPr/>
            </a:pPr>
            <a:fld id="{C0B4FBA8-E540-4952-B1FD-32857F5EBFBF}" type="slidenum">
              <a:rPr lang="pt-BR">
                <a:solidFill>
                  <a:srgbClr val="000000"/>
                </a:solidFill>
              </a:rPr>
              <a:pPr>
                <a:defRPr/>
              </a:pPr>
              <a:t>‹nº›</a:t>
            </a:fld>
            <a:endParaRPr lang="pt-BR">
              <a:solidFill>
                <a:srgbClr val="000000"/>
              </a:solidFill>
            </a:endParaRPr>
          </a:p>
        </p:txBody>
      </p:sp>
    </p:spTree>
    <p:extLst>
      <p:ext uri="{BB962C8B-B14F-4D97-AF65-F5344CB8AC3E}">
        <p14:creationId xmlns:p14="http://schemas.microsoft.com/office/powerpoint/2010/main" val="36322448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838200" y="1825625"/>
            <a:ext cx="5181600" cy="435133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6172200" y="1825625"/>
            <a:ext cx="5181600" cy="435133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12C65BCC-9072-4890-AF83-E93E95C6CF1C}" type="datetimeFigureOut">
              <a:rPr lang="pt-BR" smtClean="0"/>
              <a:t>20/06/2017</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F19DD68F-B5DA-4F04-A6F4-7B4B51212CEE}" type="slidenum">
              <a:rPr lang="pt-BR" smtClean="0"/>
              <a:t>‹nº›</a:t>
            </a:fld>
            <a:endParaRPr lang="pt-BR"/>
          </a:p>
        </p:txBody>
      </p:sp>
    </p:spTree>
    <p:extLst>
      <p:ext uri="{BB962C8B-B14F-4D97-AF65-F5344CB8AC3E}">
        <p14:creationId xmlns:p14="http://schemas.microsoft.com/office/powerpoint/2010/main" val="26790172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pt-BR">
                <a:solidFill>
                  <a:srgbClr val="000000"/>
                </a:solidFill>
              </a:rPr>
              <a:t>DW</a:t>
            </a:r>
          </a:p>
        </p:txBody>
      </p:sp>
      <p:sp>
        <p:nvSpPr>
          <p:cNvPr id="7" name="Rectangle 6"/>
          <p:cNvSpPr>
            <a:spLocks noGrp="1" noChangeArrowheads="1"/>
          </p:cNvSpPr>
          <p:nvPr>
            <p:ph type="sldNum" sz="quarter" idx="12"/>
          </p:nvPr>
        </p:nvSpPr>
        <p:spPr>
          <a:ln/>
        </p:spPr>
        <p:txBody>
          <a:bodyPr/>
          <a:lstStyle>
            <a:lvl1pPr>
              <a:defRPr/>
            </a:lvl1pPr>
          </a:lstStyle>
          <a:p>
            <a:pPr>
              <a:defRPr/>
            </a:pPr>
            <a:fld id="{4B9091AA-8496-4CDA-973D-DCFBDC49A2E7}" type="slidenum">
              <a:rPr lang="pt-BR">
                <a:solidFill>
                  <a:srgbClr val="000000"/>
                </a:solidFill>
              </a:rPr>
              <a:pPr>
                <a:defRPr/>
              </a:pPr>
              <a:t>‹nº›</a:t>
            </a:fld>
            <a:endParaRPr lang="pt-BR">
              <a:solidFill>
                <a:srgbClr val="000000"/>
              </a:solidFill>
            </a:endParaRPr>
          </a:p>
        </p:txBody>
      </p:sp>
    </p:spTree>
    <p:extLst>
      <p:ext uri="{BB962C8B-B14F-4D97-AF65-F5344CB8AC3E}">
        <p14:creationId xmlns:p14="http://schemas.microsoft.com/office/powerpoint/2010/main" val="2040032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título mestre</a:t>
            </a:r>
            <a:endParaRPr lang="pt-BR"/>
          </a:p>
        </p:txBody>
      </p:sp>
      <p:sp>
        <p:nvSpPr>
          <p:cNvPr id="3" name="Espaço Reservado para Tex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pt-BR">
                <a:solidFill>
                  <a:srgbClr val="000000"/>
                </a:solidFill>
              </a:rPr>
              <a:t>DW</a:t>
            </a:r>
          </a:p>
        </p:txBody>
      </p:sp>
      <p:sp>
        <p:nvSpPr>
          <p:cNvPr id="9" name="Rectangle 6"/>
          <p:cNvSpPr>
            <a:spLocks noGrp="1" noChangeArrowheads="1"/>
          </p:cNvSpPr>
          <p:nvPr>
            <p:ph type="sldNum" sz="quarter" idx="12"/>
          </p:nvPr>
        </p:nvSpPr>
        <p:spPr>
          <a:ln/>
        </p:spPr>
        <p:txBody>
          <a:bodyPr/>
          <a:lstStyle>
            <a:lvl1pPr>
              <a:defRPr/>
            </a:lvl1pPr>
          </a:lstStyle>
          <a:p>
            <a:pPr>
              <a:defRPr/>
            </a:pPr>
            <a:fld id="{D8151988-9B20-48B8-B37D-20FEFB8836C2}" type="slidenum">
              <a:rPr lang="pt-BR">
                <a:solidFill>
                  <a:srgbClr val="000000"/>
                </a:solidFill>
              </a:rPr>
              <a:pPr>
                <a:defRPr/>
              </a:pPr>
              <a:t>‹nº›</a:t>
            </a:fld>
            <a:endParaRPr lang="pt-BR">
              <a:solidFill>
                <a:srgbClr val="000000"/>
              </a:solidFill>
            </a:endParaRPr>
          </a:p>
        </p:txBody>
      </p:sp>
    </p:spTree>
    <p:extLst>
      <p:ext uri="{BB962C8B-B14F-4D97-AF65-F5344CB8AC3E}">
        <p14:creationId xmlns:p14="http://schemas.microsoft.com/office/powerpoint/2010/main" val="15746901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pt-BR">
                <a:solidFill>
                  <a:srgbClr val="000000"/>
                </a:solidFill>
              </a:rPr>
              <a:t>DW</a:t>
            </a:r>
          </a:p>
        </p:txBody>
      </p:sp>
      <p:sp>
        <p:nvSpPr>
          <p:cNvPr id="5" name="Rectangle 6"/>
          <p:cNvSpPr>
            <a:spLocks noGrp="1" noChangeArrowheads="1"/>
          </p:cNvSpPr>
          <p:nvPr>
            <p:ph type="sldNum" sz="quarter" idx="12"/>
          </p:nvPr>
        </p:nvSpPr>
        <p:spPr>
          <a:ln/>
        </p:spPr>
        <p:txBody>
          <a:bodyPr/>
          <a:lstStyle>
            <a:lvl1pPr>
              <a:defRPr/>
            </a:lvl1pPr>
          </a:lstStyle>
          <a:p>
            <a:pPr>
              <a:defRPr/>
            </a:pPr>
            <a:fld id="{B55B2BC1-220C-4957-B88D-2D66BBCD36E2}" type="slidenum">
              <a:rPr lang="pt-BR">
                <a:solidFill>
                  <a:srgbClr val="000000"/>
                </a:solidFill>
              </a:rPr>
              <a:pPr>
                <a:defRPr/>
              </a:pPr>
              <a:t>‹nº›</a:t>
            </a:fld>
            <a:endParaRPr lang="pt-BR">
              <a:solidFill>
                <a:srgbClr val="000000"/>
              </a:solidFill>
            </a:endParaRPr>
          </a:p>
        </p:txBody>
      </p:sp>
    </p:spTree>
    <p:extLst>
      <p:ext uri="{BB962C8B-B14F-4D97-AF65-F5344CB8AC3E}">
        <p14:creationId xmlns:p14="http://schemas.microsoft.com/office/powerpoint/2010/main" val="19171172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pt-BR">
                <a:solidFill>
                  <a:srgbClr val="000000"/>
                </a:solidFill>
              </a:rPr>
              <a:t>DW</a:t>
            </a:r>
          </a:p>
        </p:txBody>
      </p:sp>
      <p:sp>
        <p:nvSpPr>
          <p:cNvPr id="4" name="Rectangle 6"/>
          <p:cNvSpPr>
            <a:spLocks noGrp="1" noChangeArrowheads="1"/>
          </p:cNvSpPr>
          <p:nvPr>
            <p:ph type="sldNum" sz="quarter" idx="12"/>
          </p:nvPr>
        </p:nvSpPr>
        <p:spPr>
          <a:ln/>
        </p:spPr>
        <p:txBody>
          <a:bodyPr/>
          <a:lstStyle>
            <a:lvl1pPr>
              <a:defRPr/>
            </a:lvl1pPr>
          </a:lstStyle>
          <a:p>
            <a:pPr>
              <a:defRPr/>
            </a:pPr>
            <a:fld id="{5AA7ACA6-28C5-4E28-9932-FEC2D4170598}" type="slidenum">
              <a:rPr lang="pt-BR">
                <a:solidFill>
                  <a:srgbClr val="000000"/>
                </a:solidFill>
              </a:rPr>
              <a:pPr>
                <a:defRPr/>
              </a:pPr>
              <a:t>‹nº›</a:t>
            </a:fld>
            <a:endParaRPr lang="pt-BR">
              <a:solidFill>
                <a:srgbClr val="000000"/>
              </a:solidFill>
            </a:endParaRPr>
          </a:p>
        </p:txBody>
      </p:sp>
    </p:spTree>
    <p:extLst>
      <p:ext uri="{BB962C8B-B14F-4D97-AF65-F5344CB8AC3E}">
        <p14:creationId xmlns:p14="http://schemas.microsoft.com/office/powerpoint/2010/main" val="33627783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09602" y="273050"/>
            <a:ext cx="4011084" cy="1162050"/>
          </a:xfrm>
        </p:spPr>
        <p:txBody>
          <a:bodyPr anchor="b"/>
          <a:lstStyle>
            <a:lvl1pPr algn="l">
              <a:defRPr sz="2000" b="1"/>
            </a:lvl1pPr>
          </a:lstStyle>
          <a:p>
            <a:r>
              <a:rPr lang="pt-BR" smtClean="0"/>
              <a:t>Clique para editar o título mestre</a:t>
            </a:r>
            <a:endParaRPr lang="pt-BR"/>
          </a:p>
        </p:txBody>
      </p:sp>
      <p:sp>
        <p:nvSpPr>
          <p:cNvPr id="3" name="Espaço Reservado para Conteúdo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pt-BR">
                <a:solidFill>
                  <a:srgbClr val="000000"/>
                </a:solidFill>
              </a:rPr>
              <a:t>DW</a:t>
            </a:r>
          </a:p>
        </p:txBody>
      </p:sp>
      <p:sp>
        <p:nvSpPr>
          <p:cNvPr id="7" name="Rectangle 6"/>
          <p:cNvSpPr>
            <a:spLocks noGrp="1" noChangeArrowheads="1"/>
          </p:cNvSpPr>
          <p:nvPr>
            <p:ph type="sldNum" sz="quarter" idx="12"/>
          </p:nvPr>
        </p:nvSpPr>
        <p:spPr>
          <a:ln/>
        </p:spPr>
        <p:txBody>
          <a:bodyPr/>
          <a:lstStyle>
            <a:lvl1pPr>
              <a:defRPr/>
            </a:lvl1pPr>
          </a:lstStyle>
          <a:p>
            <a:pPr>
              <a:defRPr/>
            </a:pPr>
            <a:fld id="{E8FF0F7C-A8F5-41C6-BF4B-4B06E5542A03}" type="slidenum">
              <a:rPr lang="pt-BR">
                <a:solidFill>
                  <a:srgbClr val="000000"/>
                </a:solidFill>
              </a:rPr>
              <a:pPr>
                <a:defRPr/>
              </a:pPr>
              <a:t>‹nº›</a:t>
            </a:fld>
            <a:endParaRPr lang="pt-BR">
              <a:solidFill>
                <a:srgbClr val="000000"/>
              </a:solidFill>
            </a:endParaRPr>
          </a:p>
        </p:txBody>
      </p:sp>
    </p:spTree>
    <p:extLst>
      <p:ext uri="{BB962C8B-B14F-4D97-AF65-F5344CB8AC3E}">
        <p14:creationId xmlns:p14="http://schemas.microsoft.com/office/powerpoint/2010/main" val="18581901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2389717" y="4800600"/>
            <a:ext cx="7315200" cy="566738"/>
          </a:xfrm>
        </p:spPr>
        <p:txBody>
          <a:bodyPr anchor="b"/>
          <a:lstStyle>
            <a:lvl1pPr algn="l">
              <a:defRPr sz="2000" b="1"/>
            </a:lvl1pPr>
          </a:lstStyle>
          <a:p>
            <a:r>
              <a:rPr lang="pt-BR" smtClean="0"/>
              <a:t>Clique para editar o título mestre</a:t>
            </a:r>
            <a:endParaRPr lang="pt-BR"/>
          </a:p>
        </p:txBody>
      </p:sp>
      <p:sp>
        <p:nvSpPr>
          <p:cNvPr id="3" name="Espaço Reservado para Imagem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Espaço Reservado para Tex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pt-BR">
                <a:solidFill>
                  <a:srgbClr val="000000"/>
                </a:solidFill>
              </a:rPr>
              <a:t>DW</a:t>
            </a:r>
          </a:p>
        </p:txBody>
      </p:sp>
      <p:sp>
        <p:nvSpPr>
          <p:cNvPr id="7" name="Rectangle 6"/>
          <p:cNvSpPr>
            <a:spLocks noGrp="1" noChangeArrowheads="1"/>
          </p:cNvSpPr>
          <p:nvPr>
            <p:ph type="sldNum" sz="quarter" idx="12"/>
          </p:nvPr>
        </p:nvSpPr>
        <p:spPr>
          <a:ln/>
        </p:spPr>
        <p:txBody>
          <a:bodyPr/>
          <a:lstStyle>
            <a:lvl1pPr>
              <a:defRPr/>
            </a:lvl1pPr>
          </a:lstStyle>
          <a:p>
            <a:pPr>
              <a:defRPr/>
            </a:pPr>
            <a:fld id="{4201BFB2-8211-4BE3-BA94-7BB6BA7F299D}" type="slidenum">
              <a:rPr lang="pt-BR">
                <a:solidFill>
                  <a:srgbClr val="000000"/>
                </a:solidFill>
              </a:rPr>
              <a:pPr>
                <a:defRPr/>
              </a:pPr>
              <a:t>‹nº›</a:t>
            </a:fld>
            <a:endParaRPr lang="pt-BR">
              <a:solidFill>
                <a:srgbClr val="000000"/>
              </a:solidFill>
            </a:endParaRPr>
          </a:p>
        </p:txBody>
      </p:sp>
    </p:spTree>
    <p:extLst>
      <p:ext uri="{BB962C8B-B14F-4D97-AF65-F5344CB8AC3E}">
        <p14:creationId xmlns:p14="http://schemas.microsoft.com/office/powerpoint/2010/main" val="38732623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pt-BR">
                <a:solidFill>
                  <a:srgbClr val="000000"/>
                </a:solidFill>
              </a:rPr>
              <a:t>DW</a:t>
            </a:r>
          </a:p>
        </p:txBody>
      </p:sp>
      <p:sp>
        <p:nvSpPr>
          <p:cNvPr id="6" name="Rectangle 6"/>
          <p:cNvSpPr>
            <a:spLocks noGrp="1" noChangeArrowheads="1"/>
          </p:cNvSpPr>
          <p:nvPr>
            <p:ph type="sldNum" sz="quarter" idx="12"/>
          </p:nvPr>
        </p:nvSpPr>
        <p:spPr>
          <a:ln/>
        </p:spPr>
        <p:txBody>
          <a:bodyPr/>
          <a:lstStyle>
            <a:lvl1pPr>
              <a:defRPr/>
            </a:lvl1pPr>
          </a:lstStyle>
          <a:p>
            <a:pPr>
              <a:defRPr/>
            </a:pPr>
            <a:fld id="{0331F8B7-033B-4A63-B6FD-C9F5B5EC4A3B}" type="slidenum">
              <a:rPr lang="pt-BR">
                <a:solidFill>
                  <a:srgbClr val="000000"/>
                </a:solidFill>
              </a:rPr>
              <a:pPr>
                <a:defRPr/>
              </a:pPr>
              <a:t>‹nº›</a:t>
            </a:fld>
            <a:endParaRPr lang="pt-BR">
              <a:solidFill>
                <a:srgbClr val="000000"/>
              </a:solidFill>
            </a:endParaRPr>
          </a:p>
        </p:txBody>
      </p:sp>
    </p:spTree>
    <p:extLst>
      <p:ext uri="{BB962C8B-B14F-4D97-AF65-F5344CB8AC3E}">
        <p14:creationId xmlns:p14="http://schemas.microsoft.com/office/powerpoint/2010/main" val="29060089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9200" y="274641"/>
            <a:ext cx="2743200" cy="5851525"/>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609600" y="274641"/>
            <a:ext cx="8026400" cy="5851525"/>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pt-BR">
                <a:solidFill>
                  <a:srgbClr val="000000"/>
                </a:solidFill>
              </a:rPr>
              <a:t>DW</a:t>
            </a:r>
          </a:p>
        </p:txBody>
      </p:sp>
      <p:sp>
        <p:nvSpPr>
          <p:cNvPr id="6" name="Rectangle 6"/>
          <p:cNvSpPr>
            <a:spLocks noGrp="1" noChangeArrowheads="1"/>
          </p:cNvSpPr>
          <p:nvPr>
            <p:ph type="sldNum" sz="quarter" idx="12"/>
          </p:nvPr>
        </p:nvSpPr>
        <p:spPr>
          <a:ln/>
        </p:spPr>
        <p:txBody>
          <a:bodyPr/>
          <a:lstStyle>
            <a:lvl1pPr>
              <a:defRPr/>
            </a:lvl1pPr>
          </a:lstStyle>
          <a:p>
            <a:pPr>
              <a:defRPr/>
            </a:pPr>
            <a:fld id="{730B7D67-FB94-4131-91BD-0C280FDF0BA2}" type="slidenum">
              <a:rPr lang="pt-BR">
                <a:solidFill>
                  <a:srgbClr val="000000"/>
                </a:solidFill>
              </a:rPr>
              <a:pPr>
                <a:defRPr/>
              </a:pPr>
              <a:t>‹nº›</a:t>
            </a:fld>
            <a:endParaRPr lang="pt-BR">
              <a:solidFill>
                <a:srgbClr val="000000"/>
              </a:solidFill>
            </a:endParaRPr>
          </a:p>
        </p:txBody>
      </p:sp>
    </p:spTree>
    <p:extLst>
      <p:ext uri="{BB962C8B-B14F-4D97-AF65-F5344CB8AC3E}">
        <p14:creationId xmlns:p14="http://schemas.microsoft.com/office/powerpoint/2010/main" val="213535916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Only" preserve="1">
  <p:cSld name="Conteúdo">
    <p:spTree>
      <p:nvGrpSpPr>
        <p:cNvPr id="1" name=""/>
        <p:cNvGrpSpPr/>
        <p:nvPr/>
      </p:nvGrpSpPr>
      <p:grpSpPr>
        <a:xfrm>
          <a:off x="0" y="0"/>
          <a:ext cx="0" cy="0"/>
          <a:chOff x="0" y="0"/>
          <a:chExt cx="0" cy="0"/>
        </a:xfrm>
      </p:grpSpPr>
      <p:sp>
        <p:nvSpPr>
          <p:cNvPr id="2" name="Espaço Reservado para Conteúdo 1"/>
          <p:cNvSpPr>
            <a:spLocks noGrp="1"/>
          </p:cNvSpPr>
          <p:nvPr>
            <p:ph/>
          </p:nvPr>
        </p:nvSpPr>
        <p:spPr>
          <a:xfrm>
            <a:off x="609600" y="274641"/>
            <a:ext cx="10972800" cy="5851525"/>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3"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pt-BR">
                <a:solidFill>
                  <a:srgbClr val="000000"/>
                </a:solidFill>
              </a:rPr>
              <a:t>DW</a:t>
            </a:r>
          </a:p>
        </p:txBody>
      </p:sp>
      <p:sp>
        <p:nvSpPr>
          <p:cNvPr id="5" name="Rectangle 6"/>
          <p:cNvSpPr>
            <a:spLocks noGrp="1" noChangeArrowheads="1"/>
          </p:cNvSpPr>
          <p:nvPr>
            <p:ph type="sldNum" sz="quarter" idx="12"/>
          </p:nvPr>
        </p:nvSpPr>
        <p:spPr>
          <a:ln/>
        </p:spPr>
        <p:txBody>
          <a:bodyPr/>
          <a:lstStyle>
            <a:lvl1pPr>
              <a:defRPr/>
            </a:lvl1pPr>
          </a:lstStyle>
          <a:p>
            <a:pPr>
              <a:defRPr/>
            </a:pPr>
            <a:fld id="{BB16C459-F777-481B-BD97-E2BD1734C122}" type="slidenum">
              <a:rPr lang="pt-BR">
                <a:solidFill>
                  <a:srgbClr val="000000"/>
                </a:solidFill>
              </a:rPr>
              <a:pPr>
                <a:defRPr/>
              </a:pPr>
              <a:t>‹nº›</a:t>
            </a:fld>
            <a:endParaRPr lang="pt-BR">
              <a:solidFill>
                <a:srgbClr val="000000"/>
              </a:solidFill>
            </a:endParaRPr>
          </a:p>
        </p:txBody>
      </p:sp>
    </p:spTree>
    <p:extLst>
      <p:ext uri="{BB962C8B-B14F-4D97-AF65-F5344CB8AC3E}">
        <p14:creationId xmlns:p14="http://schemas.microsoft.com/office/powerpoint/2010/main" val="42252873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AndTwoObj" preserve="1">
  <p:cSld name="Título, conteúdo e 2 partes d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972800" cy="1143000"/>
          </a:xfrm>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609600" y="1600203"/>
            <a:ext cx="5384800" cy="4525963"/>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quarter" idx="2"/>
          </p:nvPr>
        </p:nvSpPr>
        <p:spPr>
          <a:xfrm>
            <a:off x="6197600" y="1600200"/>
            <a:ext cx="5384800" cy="218598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Conteúdo 4"/>
          <p:cNvSpPr>
            <a:spLocks noGrp="1"/>
          </p:cNvSpPr>
          <p:nvPr>
            <p:ph sz="quarter" idx="3"/>
          </p:nvPr>
        </p:nvSpPr>
        <p:spPr>
          <a:xfrm>
            <a:off x="6197600" y="3938591"/>
            <a:ext cx="5384800" cy="2187575"/>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r>
              <a:rPr lang="pt-BR">
                <a:solidFill>
                  <a:srgbClr val="000000"/>
                </a:solidFill>
              </a:rPr>
              <a:t>DW</a:t>
            </a:r>
          </a:p>
        </p:txBody>
      </p:sp>
      <p:sp>
        <p:nvSpPr>
          <p:cNvPr id="8" name="Rectangle 6"/>
          <p:cNvSpPr>
            <a:spLocks noGrp="1" noChangeArrowheads="1"/>
          </p:cNvSpPr>
          <p:nvPr>
            <p:ph type="sldNum" sz="quarter" idx="12"/>
          </p:nvPr>
        </p:nvSpPr>
        <p:spPr>
          <a:ln/>
        </p:spPr>
        <p:txBody>
          <a:bodyPr/>
          <a:lstStyle>
            <a:lvl1pPr>
              <a:defRPr/>
            </a:lvl1pPr>
          </a:lstStyle>
          <a:p>
            <a:pPr>
              <a:defRPr/>
            </a:pPr>
            <a:fld id="{D4AC2CAE-B851-4CF1-A0EF-8214BBFFF45F}" type="slidenum">
              <a:rPr lang="pt-BR">
                <a:solidFill>
                  <a:srgbClr val="000000"/>
                </a:solidFill>
              </a:rPr>
              <a:pPr>
                <a:defRPr/>
              </a:pPr>
              <a:t>‹nº›</a:t>
            </a:fld>
            <a:endParaRPr lang="pt-BR">
              <a:solidFill>
                <a:srgbClr val="000000"/>
              </a:solidFill>
            </a:endParaRPr>
          </a:p>
        </p:txBody>
      </p:sp>
    </p:spTree>
    <p:extLst>
      <p:ext uri="{BB962C8B-B14F-4D97-AF65-F5344CB8AC3E}">
        <p14:creationId xmlns:p14="http://schemas.microsoft.com/office/powerpoint/2010/main" val="21462698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9"/>
            <a:ext cx="10515600" cy="1325563"/>
          </a:xfrm>
        </p:spPr>
        <p:txBody>
          <a:bodyPr/>
          <a:lstStyle/>
          <a:p>
            <a:r>
              <a:rPr lang="pt-BR"/>
              <a:t>Clique para editar o título mestre</a:t>
            </a:r>
          </a:p>
        </p:txBody>
      </p:sp>
      <p:sp>
        <p:nvSpPr>
          <p:cNvPr id="3" name="Espaço Reservado para Texto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 name="Espaço Reservado para Conteúdo 3"/>
          <p:cNvSpPr>
            <a:spLocks noGrp="1"/>
          </p:cNvSpPr>
          <p:nvPr>
            <p:ph sz="half" idx="2"/>
          </p:nvPr>
        </p:nvSpPr>
        <p:spPr>
          <a:xfrm>
            <a:off x="839789" y="2505075"/>
            <a:ext cx="5157787" cy="368458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6" name="Espaço Reservado para Conteúdo 5"/>
          <p:cNvSpPr>
            <a:spLocks noGrp="1"/>
          </p:cNvSpPr>
          <p:nvPr>
            <p:ph sz="quarter" idx="4"/>
          </p:nvPr>
        </p:nvSpPr>
        <p:spPr>
          <a:xfrm>
            <a:off x="6172203" y="2505075"/>
            <a:ext cx="5183188" cy="368458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12C65BCC-9072-4890-AF83-E93E95C6CF1C}" type="datetimeFigureOut">
              <a:rPr lang="pt-BR" smtClean="0"/>
              <a:t>20/06/2017</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F19DD68F-B5DA-4F04-A6F4-7B4B51212CEE}" type="slidenum">
              <a:rPr lang="pt-BR" smtClean="0"/>
              <a:t>‹nº›</a:t>
            </a:fld>
            <a:endParaRPr lang="pt-BR"/>
          </a:p>
        </p:txBody>
      </p:sp>
    </p:spTree>
    <p:extLst>
      <p:ext uri="{BB962C8B-B14F-4D97-AF65-F5344CB8AC3E}">
        <p14:creationId xmlns:p14="http://schemas.microsoft.com/office/powerpoint/2010/main" val="40137956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fourObj" preserve="1">
  <p:cSld name="Título e 4 partes de conteúdo">
    <p:spTree>
      <p:nvGrpSpPr>
        <p:cNvPr id="1" name=""/>
        <p:cNvGrpSpPr/>
        <p:nvPr/>
      </p:nvGrpSpPr>
      <p:grpSpPr>
        <a:xfrm>
          <a:off x="0" y="0"/>
          <a:ext cx="0" cy="0"/>
          <a:chOff x="0" y="0"/>
          <a:chExt cx="0" cy="0"/>
        </a:xfrm>
      </p:grpSpPr>
      <p:sp>
        <p:nvSpPr>
          <p:cNvPr id="2" name="Título 1"/>
          <p:cNvSpPr>
            <a:spLocks noGrp="1"/>
          </p:cNvSpPr>
          <p:nvPr>
            <p:ph type="title" sz="quarter"/>
          </p:nvPr>
        </p:nvSpPr>
        <p:spPr>
          <a:xfrm>
            <a:off x="609600" y="274638"/>
            <a:ext cx="10972800" cy="1143000"/>
          </a:xfrm>
        </p:spPr>
        <p:txBody>
          <a:bodyPr/>
          <a:lstStyle/>
          <a:p>
            <a:r>
              <a:rPr lang="pt-BR" smtClean="0"/>
              <a:t>Clique para editar o título mestre</a:t>
            </a:r>
            <a:endParaRPr lang="pt-BR"/>
          </a:p>
        </p:txBody>
      </p:sp>
      <p:sp>
        <p:nvSpPr>
          <p:cNvPr id="3" name="Espaço Reservado para Conteúdo 2"/>
          <p:cNvSpPr>
            <a:spLocks noGrp="1"/>
          </p:cNvSpPr>
          <p:nvPr>
            <p:ph sz="quarter" idx="1"/>
          </p:nvPr>
        </p:nvSpPr>
        <p:spPr>
          <a:xfrm>
            <a:off x="609600" y="1600200"/>
            <a:ext cx="5384800" cy="218598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quarter" idx="2"/>
          </p:nvPr>
        </p:nvSpPr>
        <p:spPr>
          <a:xfrm>
            <a:off x="6197600" y="1600200"/>
            <a:ext cx="5384800" cy="218598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Conteúdo 4"/>
          <p:cNvSpPr>
            <a:spLocks noGrp="1"/>
          </p:cNvSpPr>
          <p:nvPr>
            <p:ph sz="quarter" idx="3"/>
          </p:nvPr>
        </p:nvSpPr>
        <p:spPr>
          <a:xfrm>
            <a:off x="609600" y="3938591"/>
            <a:ext cx="5384800" cy="2187575"/>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Conteúdo 5"/>
          <p:cNvSpPr>
            <a:spLocks noGrp="1"/>
          </p:cNvSpPr>
          <p:nvPr>
            <p:ph sz="quarter" idx="4"/>
          </p:nvPr>
        </p:nvSpPr>
        <p:spPr>
          <a:xfrm>
            <a:off x="6197600" y="3938591"/>
            <a:ext cx="5384800" cy="2187575"/>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pt-BR">
                <a:solidFill>
                  <a:srgbClr val="000000"/>
                </a:solidFill>
              </a:rPr>
              <a:t>DW</a:t>
            </a:r>
          </a:p>
        </p:txBody>
      </p:sp>
      <p:sp>
        <p:nvSpPr>
          <p:cNvPr id="9" name="Rectangle 6"/>
          <p:cNvSpPr>
            <a:spLocks noGrp="1" noChangeArrowheads="1"/>
          </p:cNvSpPr>
          <p:nvPr>
            <p:ph type="sldNum" sz="quarter" idx="12"/>
          </p:nvPr>
        </p:nvSpPr>
        <p:spPr>
          <a:ln/>
        </p:spPr>
        <p:txBody>
          <a:bodyPr/>
          <a:lstStyle>
            <a:lvl1pPr>
              <a:defRPr/>
            </a:lvl1pPr>
          </a:lstStyle>
          <a:p>
            <a:pPr>
              <a:defRPr/>
            </a:pPr>
            <a:fld id="{93F20773-B3DC-4CF4-998B-C8ABEB69881C}" type="slidenum">
              <a:rPr lang="pt-BR">
                <a:solidFill>
                  <a:srgbClr val="000000"/>
                </a:solidFill>
              </a:rPr>
              <a:pPr>
                <a:defRPr/>
              </a:pPr>
              <a:t>‹nº›</a:t>
            </a:fld>
            <a:endParaRPr lang="pt-BR">
              <a:solidFill>
                <a:srgbClr val="000000"/>
              </a:solidFill>
            </a:endParaRPr>
          </a:p>
        </p:txBody>
      </p:sp>
    </p:spTree>
    <p:extLst>
      <p:ext uri="{BB962C8B-B14F-4D97-AF65-F5344CB8AC3E}">
        <p14:creationId xmlns:p14="http://schemas.microsoft.com/office/powerpoint/2010/main" val="2285684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400" y="2130426"/>
            <a:ext cx="10363200" cy="1470025"/>
          </a:xfrm>
        </p:spPr>
        <p:txBody>
          <a:bodyPr/>
          <a:lstStyle/>
          <a:p>
            <a:r>
              <a:rPr lang="pt-BR" smtClean="0"/>
              <a:t>Clique para editar o título mestre</a:t>
            </a:r>
            <a:endParaRPr lang="pt-BR"/>
          </a:p>
        </p:txBody>
      </p:sp>
      <p:sp>
        <p:nvSpPr>
          <p:cNvPr id="3" name="Subtítu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p>
            <a:fld id="{FBB9DB6C-CE6B-47C9-8BC7-A00CB800C82A}" type="datetimeFigureOut">
              <a:rPr lang="pt-BR" smtClean="0">
                <a:solidFill>
                  <a:prstClr val="black">
                    <a:tint val="75000"/>
                  </a:prstClr>
                </a:solidFill>
              </a:rPr>
              <a:pPr/>
              <a:t>20/06/2017</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C803D081-BE87-4817-8225-E47E1B6342D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0758088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FBB9DB6C-CE6B-47C9-8BC7-A00CB800C82A}" type="datetimeFigureOut">
              <a:rPr lang="pt-BR" smtClean="0">
                <a:solidFill>
                  <a:prstClr val="black">
                    <a:tint val="75000"/>
                  </a:prstClr>
                </a:solidFill>
              </a:rPr>
              <a:pPr/>
              <a:t>20/06/2017</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C803D081-BE87-4817-8225-E47E1B6342D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05133898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963084" y="4406901"/>
            <a:ext cx="10363200" cy="1362075"/>
          </a:xfrm>
        </p:spPr>
        <p:txBody>
          <a:bodyPr anchor="t"/>
          <a:lstStyle>
            <a:lvl1pPr algn="l">
              <a:defRPr sz="4000" b="1" cap="all"/>
            </a:lvl1pPr>
          </a:lstStyle>
          <a:p>
            <a:r>
              <a:rPr lang="pt-BR" smtClean="0"/>
              <a:t>Clique para editar o título mestre</a:t>
            </a:r>
            <a:endParaRPr lang="pt-BR"/>
          </a:p>
        </p:txBody>
      </p:sp>
      <p:sp>
        <p:nvSpPr>
          <p:cNvPr id="3" name="Espaço Reservado para Texto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 texto mestre</a:t>
            </a:r>
          </a:p>
        </p:txBody>
      </p:sp>
      <p:sp>
        <p:nvSpPr>
          <p:cNvPr id="4" name="Espaço Reservado para Data 3"/>
          <p:cNvSpPr>
            <a:spLocks noGrp="1"/>
          </p:cNvSpPr>
          <p:nvPr>
            <p:ph type="dt" sz="half" idx="10"/>
          </p:nvPr>
        </p:nvSpPr>
        <p:spPr/>
        <p:txBody>
          <a:bodyPr/>
          <a:lstStyle/>
          <a:p>
            <a:fld id="{FBB9DB6C-CE6B-47C9-8BC7-A00CB800C82A}" type="datetimeFigureOut">
              <a:rPr lang="pt-BR" smtClean="0">
                <a:solidFill>
                  <a:prstClr val="black">
                    <a:tint val="75000"/>
                  </a:prstClr>
                </a:solidFill>
              </a:rPr>
              <a:pPr/>
              <a:t>20/06/2017</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C803D081-BE87-4817-8225-E47E1B6342D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45785294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p>
            <a:fld id="{FBB9DB6C-CE6B-47C9-8BC7-A00CB800C82A}" type="datetimeFigureOut">
              <a:rPr lang="pt-BR" smtClean="0">
                <a:solidFill>
                  <a:prstClr val="black">
                    <a:tint val="75000"/>
                  </a:prstClr>
                </a:solidFill>
              </a:rPr>
              <a:pPr/>
              <a:t>20/06/2017</a:t>
            </a:fld>
            <a:endParaRPr lang="pt-BR">
              <a:solidFill>
                <a:prstClr val="black">
                  <a:tint val="75000"/>
                </a:prstClr>
              </a:solidFill>
            </a:endParaRPr>
          </a:p>
        </p:txBody>
      </p:sp>
      <p:sp>
        <p:nvSpPr>
          <p:cNvPr id="6" name="Espaço Reservado para Rodapé 5"/>
          <p:cNvSpPr>
            <a:spLocks noGrp="1"/>
          </p:cNvSpPr>
          <p:nvPr>
            <p:ph type="ftr" sz="quarter" idx="11"/>
          </p:nvPr>
        </p:nvSpPr>
        <p:spPr/>
        <p:txBody>
          <a:bodyPr/>
          <a:lstStyle/>
          <a:p>
            <a:endParaRPr lang="pt-BR">
              <a:solidFill>
                <a:prstClr val="black">
                  <a:tint val="75000"/>
                </a:prstClr>
              </a:solidFill>
            </a:endParaRPr>
          </a:p>
        </p:txBody>
      </p:sp>
      <p:sp>
        <p:nvSpPr>
          <p:cNvPr id="7" name="Espaço Reservado para Número de Slide 6"/>
          <p:cNvSpPr>
            <a:spLocks noGrp="1"/>
          </p:cNvSpPr>
          <p:nvPr>
            <p:ph type="sldNum" sz="quarter" idx="12"/>
          </p:nvPr>
        </p:nvSpPr>
        <p:spPr/>
        <p:txBody>
          <a:bodyPr/>
          <a:lstStyle/>
          <a:p>
            <a:fld id="{C803D081-BE87-4817-8225-E47E1B6342D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1060123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título mestre</a:t>
            </a:r>
            <a:endParaRPr lang="pt-BR"/>
          </a:p>
        </p:txBody>
      </p:sp>
      <p:sp>
        <p:nvSpPr>
          <p:cNvPr id="3" name="Espaço Reservado para Tex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p>
            <a:fld id="{FBB9DB6C-CE6B-47C9-8BC7-A00CB800C82A}" type="datetimeFigureOut">
              <a:rPr lang="pt-BR" smtClean="0">
                <a:solidFill>
                  <a:prstClr val="black">
                    <a:tint val="75000"/>
                  </a:prstClr>
                </a:solidFill>
              </a:rPr>
              <a:pPr/>
              <a:t>20/06/2017</a:t>
            </a:fld>
            <a:endParaRPr lang="pt-BR">
              <a:solidFill>
                <a:prstClr val="black">
                  <a:tint val="75000"/>
                </a:prstClr>
              </a:solidFill>
            </a:endParaRPr>
          </a:p>
        </p:txBody>
      </p:sp>
      <p:sp>
        <p:nvSpPr>
          <p:cNvPr id="8" name="Espaço Reservado para Rodapé 7"/>
          <p:cNvSpPr>
            <a:spLocks noGrp="1"/>
          </p:cNvSpPr>
          <p:nvPr>
            <p:ph type="ftr" sz="quarter" idx="11"/>
          </p:nvPr>
        </p:nvSpPr>
        <p:spPr/>
        <p:txBody>
          <a:bodyPr/>
          <a:lstStyle/>
          <a:p>
            <a:endParaRPr lang="pt-BR">
              <a:solidFill>
                <a:prstClr val="black">
                  <a:tint val="75000"/>
                </a:prstClr>
              </a:solidFill>
            </a:endParaRPr>
          </a:p>
        </p:txBody>
      </p:sp>
      <p:sp>
        <p:nvSpPr>
          <p:cNvPr id="9" name="Espaço Reservado para Número de Slide 8"/>
          <p:cNvSpPr>
            <a:spLocks noGrp="1"/>
          </p:cNvSpPr>
          <p:nvPr>
            <p:ph type="sldNum" sz="quarter" idx="12"/>
          </p:nvPr>
        </p:nvSpPr>
        <p:spPr/>
        <p:txBody>
          <a:bodyPr/>
          <a:lstStyle/>
          <a:p>
            <a:fld id="{C803D081-BE87-4817-8225-E47E1B6342D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14036796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Data 2"/>
          <p:cNvSpPr>
            <a:spLocks noGrp="1"/>
          </p:cNvSpPr>
          <p:nvPr>
            <p:ph type="dt" sz="half" idx="10"/>
          </p:nvPr>
        </p:nvSpPr>
        <p:spPr/>
        <p:txBody>
          <a:bodyPr/>
          <a:lstStyle/>
          <a:p>
            <a:fld id="{FBB9DB6C-CE6B-47C9-8BC7-A00CB800C82A}" type="datetimeFigureOut">
              <a:rPr lang="pt-BR" smtClean="0">
                <a:solidFill>
                  <a:prstClr val="black">
                    <a:tint val="75000"/>
                  </a:prstClr>
                </a:solidFill>
              </a:rPr>
              <a:pPr/>
              <a:t>20/06/2017</a:t>
            </a:fld>
            <a:endParaRPr lang="pt-BR">
              <a:solidFill>
                <a:prstClr val="black">
                  <a:tint val="75000"/>
                </a:prstClr>
              </a:solidFill>
            </a:endParaRPr>
          </a:p>
        </p:txBody>
      </p:sp>
      <p:sp>
        <p:nvSpPr>
          <p:cNvPr id="4" name="Espaço Reservado para Rodapé 3"/>
          <p:cNvSpPr>
            <a:spLocks noGrp="1"/>
          </p:cNvSpPr>
          <p:nvPr>
            <p:ph type="ftr" sz="quarter" idx="11"/>
          </p:nvPr>
        </p:nvSpPr>
        <p:spPr/>
        <p:txBody>
          <a:bodyPr/>
          <a:lstStyle/>
          <a:p>
            <a:endParaRPr lang="pt-BR">
              <a:solidFill>
                <a:prstClr val="black">
                  <a:tint val="75000"/>
                </a:prstClr>
              </a:solidFill>
            </a:endParaRPr>
          </a:p>
        </p:txBody>
      </p:sp>
      <p:sp>
        <p:nvSpPr>
          <p:cNvPr id="5" name="Espaço Reservado para Número de Slide 4"/>
          <p:cNvSpPr>
            <a:spLocks noGrp="1"/>
          </p:cNvSpPr>
          <p:nvPr>
            <p:ph type="sldNum" sz="quarter" idx="12"/>
          </p:nvPr>
        </p:nvSpPr>
        <p:spPr/>
        <p:txBody>
          <a:bodyPr/>
          <a:lstStyle/>
          <a:p>
            <a:fld id="{C803D081-BE87-4817-8225-E47E1B6342D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82643930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FBB9DB6C-CE6B-47C9-8BC7-A00CB800C82A}" type="datetimeFigureOut">
              <a:rPr lang="pt-BR" smtClean="0">
                <a:solidFill>
                  <a:prstClr val="black">
                    <a:tint val="75000"/>
                  </a:prstClr>
                </a:solidFill>
              </a:rPr>
              <a:pPr/>
              <a:t>20/06/2017</a:t>
            </a:fld>
            <a:endParaRPr lang="pt-BR">
              <a:solidFill>
                <a:prstClr val="black">
                  <a:tint val="75000"/>
                </a:prstClr>
              </a:solidFill>
            </a:endParaRPr>
          </a:p>
        </p:txBody>
      </p:sp>
      <p:sp>
        <p:nvSpPr>
          <p:cNvPr id="3" name="Espaço Reservado para Rodapé 2"/>
          <p:cNvSpPr>
            <a:spLocks noGrp="1"/>
          </p:cNvSpPr>
          <p:nvPr>
            <p:ph type="ftr" sz="quarter" idx="11"/>
          </p:nvPr>
        </p:nvSpPr>
        <p:spPr/>
        <p:txBody>
          <a:bodyPr/>
          <a:lstStyle/>
          <a:p>
            <a:endParaRPr lang="pt-BR">
              <a:solidFill>
                <a:prstClr val="black">
                  <a:tint val="75000"/>
                </a:prstClr>
              </a:solidFill>
            </a:endParaRPr>
          </a:p>
        </p:txBody>
      </p:sp>
      <p:sp>
        <p:nvSpPr>
          <p:cNvPr id="4" name="Espaço Reservado para Número de Slide 3"/>
          <p:cNvSpPr>
            <a:spLocks noGrp="1"/>
          </p:cNvSpPr>
          <p:nvPr>
            <p:ph type="sldNum" sz="quarter" idx="12"/>
          </p:nvPr>
        </p:nvSpPr>
        <p:spPr/>
        <p:txBody>
          <a:bodyPr/>
          <a:lstStyle/>
          <a:p>
            <a:fld id="{C803D081-BE87-4817-8225-E47E1B6342D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4083741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09601" y="273050"/>
            <a:ext cx="4011084" cy="1162050"/>
          </a:xfrm>
        </p:spPr>
        <p:txBody>
          <a:bodyPr anchor="b"/>
          <a:lstStyle>
            <a:lvl1pPr algn="l">
              <a:defRPr sz="2000" b="1"/>
            </a:lvl1pPr>
          </a:lstStyle>
          <a:p>
            <a:r>
              <a:rPr lang="pt-BR" smtClean="0"/>
              <a:t>Clique para editar o título mestre</a:t>
            </a:r>
            <a:endParaRPr lang="pt-BR"/>
          </a:p>
        </p:txBody>
      </p:sp>
      <p:sp>
        <p:nvSpPr>
          <p:cNvPr id="3" name="Espaço Reservado para Conteúd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FBB9DB6C-CE6B-47C9-8BC7-A00CB800C82A}" type="datetimeFigureOut">
              <a:rPr lang="pt-BR" smtClean="0">
                <a:solidFill>
                  <a:prstClr val="black">
                    <a:tint val="75000"/>
                  </a:prstClr>
                </a:solidFill>
              </a:rPr>
              <a:pPr/>
              <a:t>20/06/2017</a:t>
            </a:fld>
            <a:endParaRPr lang="pt-BR">
              <a:solidFill>
                <a:prstClr val="black">
                  <a:tint val="75000"/>
                </a:prstClr>
              </a:solidFill>
            </a:endParaRPr>
          </a:p>
        </p:txBody>
      </p:sp>
      <p:sp>
        <p:nvSpPr>
          <p:cNvPr id="6" name="Espaço Reservado para Rodapé 5"/>
          <p:cNvSpPr>
            <a:spLocks noGrp="1"/>
          </p:cNvSpPr>
          <p:nvPr>
            <p:ph type="ftr" sz="quarter" idx="11"/>
          </p:nvPr>
        </p:nvSpPr>
        <p:spPr/>
        <p:txBody>
          <a:bodyPr/>
          <a:lstStyle/>
          <a:p>
            <a:endParaRPr lang="pt-BR">
              <a:solidFill>
                <a:prstClr val="black">
                  <a:tint val="75000"/>
                </a:prstClr>
              </a:solidFill>
            </a:endParaRPr>
          </a:p>
        </p:txBody>
      </p:sp>
      <p:sp>
        <p:nvSpPr>
          <p:cNvPr id="7" name="Espaço Reservado para Número de Slide 6"/>
          <p:cNvSpPr>
            <a:spLocks noGrp="1"/>
          </p:cNvSpPr>
          <p:nvPr>
            <p:ph type="sldNum" sz="quarter" idx="12"/>
          </p:nvPr>
        </p:nvSpPr>
        <p:spPr/>
        <p:txBody>
          <a:bodyPr/>
          <a:lstStyle/>
          <a:p>
            <a:fld id="{C803D081-BE87-4817-8225-E47E1B6342D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86283386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2389717" y="4800600"/>
            <a:ext cx="7315200" cy="566738"/>
          </a:xfrm>
        </p:spPr>
        <p:txBody>
          <a:bodyPr anchor="b"/>
          <a:lstStyle>
            <a:lvl1pPr algn="l">
              <a:defRPr sz="2000" b="1"/>
            </a:lvl1pPr>
          </a:lstStyle>
          <a:p>
            <a:r>
              <a:rPr lang="pt-BR" smtClean="0"/>
              <a:t>Clique para editar o título mestre</a:t>
            </a:r>
            <a:endParaRPr lang="pt-BR"/>
          </a:p>
        </p:txBody>
      </p:sp>
      <p:sp>
        <p:nvSpPr>
          <p:cNvPr id="3" name="Espaço Reservado para Imagem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FBB9DB6C-CE6B-47C9-8BC7-A00CB800C82A}" type="datetimeFigureOut">
              <a:rPr lang="pt-BR" smtClean="0">
                <a:solidFill>
                  <a:prstClr val="black">
                    <a:tint val="75000"/>
                  </a:prstClr>
                </a:solidFill>
              </a:rPr>
              <a:pPr/>
              <a:t>20/06/2017</a:t>
            </a:fld>
            <a:endParaRPr lang="pt-BR">
              <a:solidFill>
                <a:prstClr val="black">
                  <a:tint val="75000"/>
                </a:prstClr>
              </a:solidFill>
            </a:endParaRPr>
          </a:p>
        </p:txBody>
      </p:sp>
      <p:sp>
        <p:nvSpPr>
          <p:cNvPr id="6" name="Espaço Reservado para Rodapé 5"/>
          <p:cNvSpPr>
            <a:spLocks noGrp="1"/>
          </p:cNvSpPr>
          <p:nvPr>
            <p:ph type="ftr" sz="quarter" idx="11"/>
          </p:nvPr>
        </p:nvSpPr>
        <p:spPr/>
        <p:txBody>
          <a:bodyPr/>
          <a:lstStyle/>
          <a:p>
            <a:endParaRPr lang="pt-BR">
              <a:solidFill>
                <a:prstClr val="black">
                  <a:tint val="75000"/>
                </a:prstClr>
              </a:solidFill>
            </a:endParaRPr>
          </a:p>
        </p:txBody>
      </p:sp>
      <p:sp>
        <p:nvSpPr>
          <p:cNvPr id="7" name="Espaço Reservado para Número de Slide 6"/>
          <p:cNvSpPr>
            <a:spLocks noGrp="1"/>
          </p:cNvSpPr>
          <p:nvPr>
            <p:ph type="sldNum" sz="quarter" idx="12"/>
          </p:nvPr>
        </p:nvSpPr>
        <p:spPr/>
        <p:txBody>
          <a:bodyPr/>
          <a:lstStyle/>
          <a:p>
            <a:fld id="{C803D081-BE87-4817-8225-E47E1B6342D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7347997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sz="half" idx="10"/>
          </p:nvPr>
        </p:nvSpPr>
        <p:spPr/>
        <p:txBody>
          <a:bodyPr/>
          <a:lstStyle/>
          <a:p>
            <a:fld id="{12C65BCC-9072-4890-AF83-E93E95C6CF1C}" type="datetimeFigureOut">
              <a:rPr lang="pt-BR" smtClean="0"/>
              <a:t>20/06/2017</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F19DD68F-B5DA-4F04-A6F4-7B4B51212CEE}" type="slidenum">
              <a:rPr lang="pt-BR" smtClean="0"/>
              <a:t>‹nº›</a:t>
            </a:fld>
            <a:endParaRPr lang="pt-BR"/>
          </a:p>
        </p:txBody>
      </p:sp>
    </p:spTree>
    <p:extLst>
      <p:ext uri="{BB962C8B-B14F-4D97-AF65-F5344CB8AC3E}">
        <p14:creationId xmlns:p14="http://schemas.microsoft.com/office/powerpoint/2010/main" val="3259268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FBB9DB6C-CE6B-47C9-8BC7-A00CB800C82A}" type="datetimeFigureOut">
              <a:rPr lang="pt-BR" smtClean="0">
                <a:solidFill>
                  <a:prstClr val="black">
                    <a:tint val="75000"/>
                  </a:prstClr>
                </a:solidFill>
              </a:rPr>
              <a:pPr/>
              <a:t>20/06/2017</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C803D081-BE87-4817-8225-E47E1B6342D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34329500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9200" y="274639"/>
            <a:ext cx="2743200" cy="5851525"/>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609600" y="274639"/>
            <a:ext cx="8026400" cy="5851525"/>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FBB9DB6C-CE6B-47C9-8BC7-A00CB800C82A}" type="datetimeFigureOut">
              <a:rPr lang="pt-BR" smtClean="0">
                <a:solidFill>
                  <a:prstClr val="black">
                    <a:tint val="75000"/>
                  </a:prstClr>
                </a:solidFill>
              </a:rPr>
              <a:pPr/>
              <a:t>20/06/2017</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C803D081-BE87-4817-8225-E47E1B6342D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7705388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12C65BCC-9072-4890-AF83-E93E95C6CF1C}" type="datetimeFigureOut">
              <a:rPr lang="pt-BR" smtClean="0"/>
              <a:t>20/06/2017</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F19DD68F-B5DA-4F04-A6F4-7B4B51212CEE}" type="slidenum">
              <a:rPr lang="pt-BR" smtClean="0"/>
              <a:t>‹nº›</a:t>
            </a:fld>
            <a:endParaRPr lang="pt-BR"/>
          </a:p>
        </p:txBody>
      </p:sp>
    </p:spTree>
    <p:extLst>
      <p:ext uri="{BB962C8B-B14F-4D97-AF65-F5344CB8AC3E}">
        <p14:creationId xmlns:p14="http://schemas.microsoft.com/office/powerpoint/2010/main" val="32646624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p:cNvSpPr>
            <a:spLocks noGrp="1"/>
          </p:cNvSpPr>
          <p:nvPr>
            <p:ph idx="1"/>
          </p:nvPr>
        </p:nvSpPr>
        <p:spPr>
          <a:xfrm>
            <a:off x="5183188" y="98743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12C65BCC-9072-4890-AF83-E93E95C6CF1C}" type="datetimeFigureOut">
              <a:rPr lang="pt-BR" smtClean="0"/>
              <a:t>20/06/2017</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F19DD68F-B5DA-4F04-A6F4-7B4B51212CEE}" type="slidenum">
              <a:rPr lang="pt-BR" smtClean="0"/>
              <a:t>‹nº›</a:t>
            </a:fld>
            <a:endParaRPr lang="pt-BR"/>
          </a:p>
        </p:txBody>
      </p:sp>
    </p:spTree>
    <p:extLst>
      <p:ext uri="{BB962C8B-B14F-4D97-AF65-F5344CB8AC3E}">
        <p14:creationId xmlns:p14="http://schemas.microsoft.com/office/powerpoint/2010/main" val="37522941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p:cNvSpPr>
            <a:spLocks noGrp="1"/>
          </p:cNvSpPr>
          <p:nvPr>
            <p:ph type="pic" idx="1"/>
          </p:nvPr>
        </p:nvSpPr>
        <p:spPr>
          <a:xfrm>
            <a:off x="5183188" y="98743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12C65BCC-9072-4890-AF83-E93E95C6CF1C}" type="datetimeFigureOut">
              <a:rPr lang="pt-BR" smtClean="0"/>
              <a:t>20/06/2017</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F19DD68F-B5DA-4F04-A6F4-7B4B51212CEE}" type="slidenum">
              <a:rPr lang="pt-BR" smtClean="0"/>
              <a:t>‹nº›</a:t>
            </a:fld>
            <a:endParaRPr lang="pt-BR"/>
          </a:p>
        </p:txBody>
      </p:sp>
    </p:spTree>
    <p:extLst>
      <p:ext uri="{BB962C8B-B14F-4D97-AF65-F5344CB8AC3E}">
        <p14:creationId xmlns:p14="http://schemas.microsoft.com/office/powerpoint/2010/main" val="11198901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theme" Target="../theme/theme4.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0EEE6"/>
        </a:solidFill>
        <a:effectLst/>
      </p:bgPr>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838200" y="635635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C65BCC-9072-4890-AF83-E93E95C6CF1C}" type="datetimeFigureOut">
              <a:rPr lang="pt-BR" smtClean="0"/>
              <a:t>20/06/2017</a:t>
            </a:fld>
            <a:endParaRPr lang="pt-BR"/>
          </a:p>
        </p:txBody>
      </p:sp>
      <p:sp>
        <p:nvSpPr>
          <p:cNvPr id="5" name="Espaço Reservado para Rodapé 4"/>
          <p:cNvSpPr>
            <a:spLocks noGrp="1"/>
          </p:cNvSpPr>
          <p:nvPr>
            <p:ph type="ftr" sz="quarter" idx="3"/>
          </p:nvPr>
        </p:nvSpPr>
        <p:spPr>
          <a:xfrm>
            <a:off x="4038600" y="635635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8610600" y="635635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9DD68F-B5DA-4F04-A6F4-7B4B51212CEE}" type="slidenum">
              <a:rPr lang="pt-BR" smtClean="0"/>
              <a:t>‹nº›</a:t>
            </a:fld>
            <a:endParaRPr lang="pt-BR"/>
          </a:p>
        </p:txBody>
      </p:sp>
    </p:spTree>
    <p:extLst>
      <p:ext uri="{BB962C8B-B14F-4D97-AF65-F5344CB8AC3E}">
        <p14:creationId xmlns:p14="http://schemas.microsoft.com/office/powerpoint/2010/main" val="41445560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pt-BR" altLang="pt-BR" smtClean="0"/>
              <a:t>Clique para editar o estilo do título mestre</a:t>
            </a:r>
          </a:p>
        </p:txBody>
      </p:sp>
      <p:sp>
        <p:nvSpPr>
          <p:cNvPr id="1027" name="Rectangle 3"/>
          <p:cNvSpPr>
            <a:spLocks noGrp="1" noChangeArrowheads="1"/>
          </p:cNvSpPr>
          <p:nvPr>
            <p:ph type="body" idx="1"/>
          </p:nvPr>
        </p:nvSpPr>
        <p:spPr bwMode="auto">
          <a:xfrm>
            <a:off x="609600" y="1600206"/>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pt-BR" altLang="pt-BR" smtClean="0"/>
              <a:t>Clique para editar os estilos do texto mestre</a:t>
            </a:r>
          </a:p>
          <a:p>
            <a:pPr lvl="1"/>
            <a:r>
              <a:rPr lang="pt-BR" altLang="pt-BR" smtClean="0"/>
              <a:t>Segundo nível</a:t>
            </a:r>
          </a:p>
          <a:p>
            <a:pPr lvl="2"/>
            <a:r>
              <a:rPr lang="pt-BR" altLang="pt-BR" smtClean="0"/>
              <a:t>Terceiro nível</a:t>
            </a:r>
          </a:p>
          <a:p>
            <a:pPr lvl="3"/>
            <a:r>
              <a:rPr lang="pt-BR" altLang="pt-BR" smtClean="0"/>
              <a:t>Quarto nível</a:t>
            </a:r>
          </a:p>
          <a:p>
            <a:pPr lvl="4"/>
            <a:r>
              <a:rPr lang="pt-BR" altLang="pt-BR" smtClean="0"/>
              <a:t>Quinto nível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pt-BR">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r>
              <a:rPr lang="pt-BR">
                <a:solidFill>
                  <a:srgbClr val="000000"/>
                </a:solidFill>
              </a:rPr>
              <a:t>DW</a:t>
            </a: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8F960090-8697-4F30-A579-FD334A7EC556}" type="slidenum">
              <a:rPr lang="pt-BR">
                <a:solidFill>
                  <a:srgbClr val="000000"/>
                </a:solidFill>
              </a:rPr>
              <a:pPr fontAlgn="base">
                <a:spcBef>
                  <a:spcPct val="0"/>
                </a:spcBef>
                <a:spcAft>
                  <a:spcPct val="0"/>
                </a:spcAft>
                <a:defRPr/>
              </a:pPr>
              <a:t>‹nº›</a:t>
            </a:fld>
            <a:endParaRPr lang="pt-BR">
              <a:solidFill>
                <a:srgbClr val="000000"/>
              </a:solidFill>
            </a:endParaRPr>
          </a:p>
        </p:txBody>
      </p:sp>
    </p:spTree>
    <p:extLst>
      <p:ext uri="{BB962C8B-B14F-4D97-AF65-F5344CB8AC3E}">
        <p14:creationId xmlns:p14="http://schemas.microsoft.com/office/powerpoint/2010/main" val="21943238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Espaço Reservado para Título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t-BR" altLang="pt-BR" smtClean="0"/>
              <a:t>Clique para editar o título mestre</a:t>
            </a:r>
          </a:p>
        </p:txBody>
      </p:sp>
      <p:sp>
        <p:nvSpPr>
          <p:cNvPr id="5123" name="Espaço Reservado para Texto 2"/>
          <p:cNvSpPr>
            <a:spLocks noGrp="1"/>
          </p:cNvSpPr>
          <p:nvPr>
            <p:ph type="body" idx="1"/>
          </p:nvPr>
        </p:nvSpPr>
        <p:spPr bwMode="auto">
          <a:xfrm>
            <a:off x="609600" y="1600205"/>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t-BR" altLang="pt-BR" smtClean="0"/>
              <a:t>Clique para editar o texto mestre</a:t>
            </a:r>
          </a:p>
          <a:p>
            <a:pPr lvl="1"/>
            <a:r>
              <a:rPr lang="pt-BR" altLang="pt-BR" smtClean="0"/>
              <a:t>Segundo nível</a:t>
            </a:r>
          </a:p>
          <a:p>
            <a:pPr lvl="2"/>
            <a:r>
              <a:rPr lang="pt-BR" altLang="pt-BR" smtClean="0"/>
              <a:t>Terceiro nível</a:t>
            </a:r>
          </a:p>
          <a:p>
            <a:pPr lvl="3"/>
            <a:r>
              <a:rPr lang="pt-BR" altLang="pt-BR" smtClean="0"/>
              <a:t>Quarto nível</a:t>
            </a:r>
          </a:p>
          <a:p>
            <a:pPr lvl="4"/>
            <a:r>
              <a:rPr lang="pt-BR" altLang="pt-BR" smtClean="0"/>
              <a:t>Quinto nível</a:t>
            </a:r>
          </a:p>
        </p:txBody>
      </p:sp>
      <p:sp>
        <p:nvSpPr>
          <p:cNvPr id="4" name="Espaço Reservado para Data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Calibri"/>
                <a:cs typeface="+mn-cs"/>
              </a:defRPr>
            </a:lvl1pPr>
          </a:lstStyle>
          <a:p>
            <a:pPr>
              <a:defRPr/>
            </a:pPr>
            <a:fld id="{692FE905-DE9D-48E6-85F1-429941880541}" type="datetimeFigureOut">
              <a:rPr lang="pt-BR"/>
              <a:pPr>
                <a:defRPr/>
              </a:pPr>
              <a:t>20/06/2017</a:t>
            </a:fld>
            <a:endParaRPr lang="pt-BR"/>
          </a:p>
        </p:txBody>
      </p:sp>
      <p:sp>
        <p:nvSpPr>
          <p:cNvPr id="5" name="Espaço Reservado para Rodapé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endParaRPr lang="pt-BR"/>
          </a:p>
        </p:txBody>
      </p:sp>
      <p:sp>
        <p:nvSpPr>
          <p:cNvPr id="6" name="Espaço Reservado para Número de Slide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cs typeface="+mn-cs"/>
              </a:defRPr>
            </a:lvl1pPr>
          </a:lstStyle>
          <a:p>
            <a:pPr>
              <a:defRPr/>
            </a:pPr>
            <a:fld id="{B7EA8C33-75BB-4D95-ABD5-9EF31232A575}" type="slidenum">
              <a:rPr lang="pt-BR"/>
              <a:pPr>
                <a:defRPr/>
              </a:pPr>
              <a:t>‹nº›</a:t>
            </a:fld>
            <a:endParaRPr lang="pt-BR"/>
          </a:p>
        </p:txBody>
      </p:sp>
    </p:spTree>
    <p:extLst>
      <p:ext uri="{BB962C8B-B14F-4D97-AF65-F5344CB8AC3E}">
        <p14:creationId xmlns:p14="http://schemas.microsoft.com/office/powerpoint/2010/main" val="14189882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pt-BR" altLang="pt-BR" smtClean="0"/>
              <a:t>Clique para editar o estilo do título mestre</a:t>
            </a:r>
          </a:p>
        </p:txBody>
      </p:sp>
      <p:sp>
        <p:nvSpPr>
          <p:cNvPr id="1027" name="Rectangle 3"/>
          <p:cNvSpPr>
            <a:spLocks noGrp="1" noChangeArrowheads="1"/>
          </p:cNvSpPr>
          <p:nvPr>
            <p:ph type="body" idx="1"/>
          </p:nvPr>
        </p:nvSpPr>
        <p:spPr bwMode="auto">
          <a:xfrm>
            <a:off x="609600" y="1600203"/>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pt-BR" altLang="pt-BR" smtClean="0"/>
              <a:t>Clique para editar os estilos do texto mestre</a:t>
            </a:r>
          </a:p>
          <a:p>
            <a:pPr lvl="1"/>
            <a:r>
              <a:rPr lang="pt-BR" altLang="pt-BR" smtClean="0"/>
              <a:t>Segundo nível</a:t>
            </a:r>
          </a:p>
          <a:p>
            <a:pPr lvl="2"/>
            <a:r>
              <a:rPr lang="pt-BR" altLang="pt-BR" smtClean="0"/>
              <a:t>Terceiro nível</a:t>
            </a:r>
          </a:p>
          <a:p>
            <a:pPr lvl="3"/>
            <a:r>
              <a:rPr lang="pt-BR" altLang="pt-BR" smtClean="0"/>
              <a:t>Quarto nível</a:t>
            </a:r>
          </a:p>
          <a:p>
            <a:pPr lvl="4"/>
            <a:r>
              <a:rPr lang="pt-BR" altLang="pt-BR" smtClean="0"/>
              <a:t>Quinto nível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pt-BR">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r>
              <a:rPr lang="pt-BR">
                <a:solidFill>
                  <a:srgbClr val="000000"/>
                </a:solidFill>
              </a:rPr>
              <a:t>DW</a:t>
            </a: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B2C3D0A4-37B3-417A-8935-C0B5B073CD7E}" type="slidenum">
              <a:rPr lang="pt-BR">
                <a:solidFill>
                  <a:srgbClr val="000000"/>
                </a:solidFill>
              </a:rPr>
              <a:pPr fontAlgn="base">
                <a:spcBef>
                  <a:spcPct val="0"/>
                </a:spcBef>
                <a:spcAft>
                  <a:spcPct val="0"/>
                </a:spcAft>
                <a:defRPr/>
              </a:pPr>
              <a:t>‹nº›</a:t>
            </a:fld>
            <a:endParaRPr lang="pt-BR">
              <a:solidFill>
                <a:srgbClr val="000000"/>
              </a:solidFill>
            </a:endParaRPr>
          </a:p>
        </p:txBody>
      </p:sp>
    </p:spTree>
    <p:extLst>
      <p:ext uri="{BB962C8B-B14F-4D97-AF65-F5344CB8AC3E}">
        <p14:creationId xmlns:p14="http://schemas.microsoft.com/office/powerpoint/2010/main" val="381207313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Lst>
  <p:hf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pt-BR" smtClean="0"/>
              <a:t>Clique para editar o título mestre</a:t>
            </a:r>
            <a:endParaRPr lang="pt-BR"/>
          </a:p>
        </p:txBody>
      </p:sp>
      <p:sp>
        <p:nvSpPr>
          <p:cNvPr id="3" name="Espaço Reservado para Texto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B9DB6C-CE6B-47C9-8BC7-A00CB800C82A}" type="datetimeFigureOut">
              <a:rPr lang="pt-BR" smtClean="0">
                <a:solidFill>
                  <a:prstClr val="black">
                    <a:tint val="75000"/>
                  </a:prstClr>
                </a:solidFill>
              </a:rPr>
              <a:pPr/>
              <a:t>20/06/2017</a:t>
            </a:fld>
            <a:endParaRPr lang="pt-BR">
              <a:solidFill>
                <a:prstClr val="black">
                  <a:tint val="75000"/>
                </a:prstClr>
              </a:solidFill>
            </a:endParaRPr>
          </a:p>
        </p:txBody>
      </p:sp>
      <p:sp>
        <p:nvSpPr>
          <p:cNvPr id="5" name="Espaço Reservado para Rodapé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solidFill>
                <a:prstClr val="black">
                  <a:tint val="75000"/>
                </a:prstClr>
              </a:solidFill>
            </a:endParaRPr>
          </a:p>
        </p:txBody>
      </p:sp>
      <p:sp>
        <p:nvSpPr>
          <p:cNvPr id="6" name="Espaço Reservado para Número de Slide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03D081-BE87-4817-8225-E47E1B6342D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229703027"/>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dieterw@iph.ufrgs.br"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emf"/><Relationship Id="rId1" Type="http://schemas.openxmlformats.org/officeDocument/2006/relationships/slideLayout" Target="../slideLayouts/slideLayout32.xml"/><Relationship Id="rId4" Type="http://schemas.openxmlformats.org/officeDocument/2006/relationships/image" Target="../media/image15.emf"/></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1.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idx="4294967295"/>
          </p:nvPr>
        </p:nvSpPr>
        <p:spPr>
          <a:xfrm>
            <a:off x="1457171" y="1990726"/>
            <a:ext cx="9144000" cy="2387600"/>
          </a:xfrm>
          <a:solidFill>
            <a:schemeClr val="accent1">
              <a:lumMod val="40000"/>
              <a:lumOff val="60000"/>
            </a:schemeClr>
          </a:solidFill>
        </p:spPr>
        <p:txBody>
          <a:bodyPr anchor="ctr" anchorCtr="0">
            <a:normAutofit/>
          </a:bodyPr>
          <a:lstStyle/>
          <a:p>
            <a:pPr algn="ctr"/>
            <a:r>
              <a:rPr lang="pt-BR" b="1" dirty="0" smtClean="0"/>
              <a:t>Parcerias Públicas-Público: um caminho para colocar o saneamento básico em mãos públicas.</a:t>
            </a:r>
            <a:endParaRPr lang="pt-BR" b="1" dirty="0"/>
          </a:p>
        </p:txBody>
      </p:sp>
      <p:sp>
        <p:nvSpPr>
          <p:cNvPr id="3" name="Subtítulo 2"/>
          <p:cNvSpPr>
            <a:spLocks noGrp="1"/>
          </p:cNvSpPr>
          <p:nvPr>
            <p:ph type="subTitle" idx="4294967295"/>
          </p:nvPr>
        </p:nvSpPr>
        <p:spPr>
          <a:xfrm>
            <a:off x="1023256" y="4748666"/>
            <a:ext cx="9144000" cy="1655762"/>
          </a:xfrm>
        </p:spPr>
        <p:txBody>
          <a:bodyPr>
            <a:normAutofit lnSpcReduction="10000"/>
          </a:bodyPr>
          <a:lstStyle/>
          <a:p>
            <a:pPr marL="0" indent="0" algn="ctr">
              <a:buNone/>
            </a:pPr>
            <a:r>
              <a:rPr lang="pt-BR" sz="2400" b="1" dirty="0" smtClean="0"/>
              <a:t>PAINEL 2: GESTÃO MUNICIPL DE QUALIDADE E REMUNICIPALIZAÇÃO DOS SERVIÇOS</a:t>
            </a:r>
          </a:p>
          <a:p>
            <a:pPr marL="0" indent="0" algn="ctr">
              <a:buNone/>
            </a:pPr>
            <a:r>
              <a:rPr lang="pt-BR" sz="2400" b="1" dirty="0" smtClean="0">
                <a:hlinkClick r:id="rId2"/>
              </a:rPr>
              <a:t>dieterw@iph.ufrgs.br</a:t>
            </a:r>
            <a:endParaRPr lang="pt-BR" sz="2400" b="1" dirty="0" smtClean="0"/>
          </a:p>
          <a:p>
            <a:pPr marL="0" indent="0" algn="ctr">
              <a:buNone/>
            </a:pPr>
            <a:r>
              <a:rPr lang="pt-BR" sz="2400" b="1" dirty="0" smtClean="0"/>
              <a:t>21-06-2017</a:t>
            </a:r>
            <a:endParaRPr lang="pt-BR" sz="2400" dirty="0"/>
          </a:p>
        </p:txBody>
      </p:sp>
    </p:spTree>
    <p:extLst>
      <p:ext uri="{BB962C8B-B14F-4D97-AF65-F5344CB8AC3E}">
        <p14:creationId xmlns:p14="http://schemas.microsoft.com/office/powerpoint/2010/main" val="20144236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Espaço Reservado para Rodapé 2"/>
          <p:cNvSpPr>
            <a:spLocks noGrp="1"/>
          </p:cNvSpPr>
          <p:nvPr>
            <p:ph type="ftr" sz="quarter" idx="11"/>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pt-BR" altLang="pt-BR" sz="1400" smtClean="0">
                <a:solidFill>
                  <a:srgbClr val="000000"/>
                </a:solidFill>
              </a:rPr>
              <a:t>DW</a:t>
            </a:r>
          </a:p>
        </p:txBody>
      </p:sp>
      <p:sp>
        <p:nvSpPr>
          <p:cNvPr id="16387" name="Espaço Reservado para Número de Slide 3"/>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30F96242-8FD0-4D03-BB25-24B20A2D330A}" type="slidenum">
              <a:rPr lang="pt-BR" altLang="pt-BR" sz="1400" smtClean="0">
                <a:solidFill>
                  <a:srgbClr val="000000"/>
                </a:solidFill>
              </a:rPr>
              <a:pPr eaLnBrk="1" hangingPunct="1">
                <a:spcBef>
                  <a:spcPct val="0"/>
                </a:spcBef>
                <a:buFontTx/>
                <a:buNone/>
              </a:pPr>
              <a:t>10</a:t>
            </a:fld>
            <a:endParaRPr lang="pt-BR" altLang="pt-BR" sz="1400" smtClean="0">
              <a:solidFill>
                <a:srgbClr val="000000"/>
              </a:solidFill>
            </a:endParaRPr>
          </a:p>
        </p:txBody>
      </p:sp>
      <p:sp>
        <p:nvSpPr>
          <p:cNvPr id="16388" name="Título 2"/>
          <p:cNvSpPr>
            <a:spLocks noGrp="1"/>
          </p:cNvSpPr>
          <p:nvPr>
            <p:ph type="ctrTitle" idx="4294967295"/>
          </p:nvPr>
        </p:nvSpPr>
        <p:spPr>
          <a:xfrm>
            <a:off x="501353" y="1484784"/>
            <a:ext cx="11233254" cy="4032447"/>
          </a:xfrm>
          <a:solidFill>
            <a:schemeClr val="accent1"/>
          </a:solidFill>
        </p:spPr>
        <p:txBody>
          <a:bodyPr/>
          <a:lstStyle/>
          <a:p>
            <a:pPr eaLnBrk="1" hangingPunct="1"/>
            <a:r>
              <a:rPr lang="pt-BR" altLang="pt-BR" sz="2400" dirty="0" smtClean="0"/>
              <a:t>NÃO HÁ COMO FALAR DE SANEAMENTO BÁSICO SEM FALAR DE ÁGUA, DE ECONOMIA E DO MEIO AMBIENTE, SEM CONHECERMOS SUA HISTÓRIA, SEM FALAR DOS PAISES E DOS SEUS GOVERNANTES, SEM FALAR DAS CIDADES E DE SUA GENTE, DA VIDA, DOS RECURSOS HÍDRICOS, DA HABITAÇÃO, DA POBREZA, DE COMO PENSAMOS, DE COMO AGIMOS, </a:t>
            </a:r>
            <a:r>
              <a:rPr lang="pt-BR" altLang="pt-BR" sz="2400" i="1" dirty="0" smtClean="0">
                <a:solidFill>
                  <a:srgbClr val="FF0000"/>
                </a:solidFill>
              </a:rPr>
              <a:t>SE SOMOS EDUCADOS, </a:t>
            </a:r>
            <a:r>
              <a:rPr lang="pt-BR" altLang="pt-BR" sz="2400" dirty="0" smtClean="0"/>
              <a:t>SE SOMOS EGOISTAS OU SOLIDÁRIOS, SE TEMOS AMOR PARA DAR, E COMPROMISSOS COM A GERAÇÃO FUTURA. </a:t>
            </a:r>
          </a:p>
        </p:txBody>
      </p:sp>
      <p:sp>
        <p:nvSpPr>
          <p:cNvPr id="2" name="CaixaDeTexto 1"/>
          <p:cNvSpPr txBox="1"/>
          <p:nvPr/>
        </p:nvSpPr>
        <p:spPr>
          <a:xfrm>
            <a:off x="501352" y="260657"/>
            <a:ext cx="11233248" cy="954107"/>
          </a:xfrm>
          <a:prstGeom prst="rect">
            <a:avLst/>
          </a:prstGeom>
          <a:solidFill>
            <a:srgbClr val="92D050"/>
          </a:solidFill>
          <a:ln>
            <a:solidFill>
              <a:srgbClr val="CCFF66"/>
            </a:solidFill>
          </a:ln>
        </p:spPr>
        <p:txBody>
          <a:bodyPr wrap="square" rtlCol="0">
            <a:spAutoFit/>
          </a:bodyPr>
          <a:lstStyle/>
          <a:p>
            <a:pPr algn="ctr"/>
            <a:r>
              <a:rPr lang="pt-BR" sz="2800" dirty="0" smtClean="0">
                <a:solidFill>
                  <a:srgbClr val="000000"/>
                </a:solidFill>
              </a:rPr>
              <a:t>CONVERSANDO COM  NOSSO EU INTERIOR, DESPERTANDO NOSSO SABER.</a:t>
            </a:r>
            <a:endParaRPr lang="pt-BR" sz="2800" dirty="0">
              <a:solidFill>
                <a:srgbClr val="000000"/>
              </a:solidFill>
            </a:endParaRPr>
          </a:p>
        </p:txBody>
      </p:sp>
    </p:spTree>
    <p:extLst>
      <p:ext uri="{BB962C8B-B14F-4D97-AF65-F5344CB8AC3E}">
        <p14:creationId xmlns:p14="http://schemas.microsoft.com/office/powerpoint/2010/main" val="32139837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060" t="2372"/>
          <a:stretch/>
        </p:blipFill>
        <p:spPr bwMode="auto">
          <a:xfrm>
            <a:off x="7895968" y="444843"/>
            <a:ext cx="4015950" cy="6062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ixaDeTexto 1"/>
          <p:cNvSpPr txBox="1"/>
          <p:nvPr/>
        </p:nvSpPr>
        <p:spPr>
          <a:xfrm>
            <a:off x="704335" y="852616"/>
            <a:ext cx="6771503" cy="1015663"/>
          </a:xfrm>
          <a:prstGeom prst="rect">
            <a:avLst/>
          </a:prstGeom>
          <a:noFill/>
        </p:spPr>
        <p:txBody>
          <a:bodyPr wrap="square" rtlCol="0">
            <a:spAutoFit/>
          </a:bodyPr>
          <a:lstStyle/>
          <a:p>
            <a:pPr algn="just"/>
            <a:r>
              <a:rPr lang="pt-BR" sz="2000" dirty="0" smtClean="0"/>
              <a:t>PENSO NA FRAGMENTAÇÃO DAS POLÍTICAS PÚBLICAS , NA LEGISLAÇÃO ENGESSADA QUE GARROTEIA GOVERNANTES COM PROPÓSITOS IMPLÍCITOS E INVISÍVEIS.</a:t>
            </a:r>
            <a:endParaRPr lang="pt-BR" sz="2000" dirty="0"/>
          </a:p>
        </p:txBody>
      </p:sp>
      <p:sp>
        <p:nvSpPr>
          <p:cNvPr id="4" name="CaixaDeTexto 3"/>
          <p:cNvSpPr txBox="1"/>
          <p:nvPr/>
        </p:nvSpPr>
        <p:spPr>
          <a:xfrm>
            <a:off x="704335" y="2533148"/>
            <a:ext cx="6771503" cy="2246769"/>
          </a:xfrm>
          <a:prstGeom prst="rect">
            <a:avLst/>
          </a:prstGeom>
          <a:solidFill>
            <a:schemeClr val="accent6">
              <a:lumMod val="40000"/>
              <a:lumOff val="60000"/>
            </a:schemeClr>
          </a:solidFill>
        </p:spPr>
        <p:txBody>
          <a:bodyPr wrap="square" rtlCol="0">
            <a:spAutoFit/>
          </a:bodyPr>
          <a:lstStyle/>
          <a:p>
            <a:pPr algn="just"/>
            <a:r>
              <a:rPr lang="pt-BR" sz="2000" dirty="0" smtClean="0"/>
              <a:t>CONSTITUIR UMA MESA DE CONVERSAÇÃO, COOPERAÇÃO.</a:t>
            </a:r>
          </a:p>
          <a:p>
            <a:pPr algn="just"/>
            <a:r>
              <a:rPr lang="pt-BR" sz="2000" dirty="0" smtClean="0"/>
              <a:t>SISTEMAS LOCAIS DE PRODUÇÃO, ABRIR PORTAS PARA A PARTICIPAÇÃO , PARA A TOMADA DE DECISÃO , EDUCAÇÃO DE VALORES, DOMINAR A TÉCNICA (NÃO SER DEPENDENTE).</a:t>
            </a:r>
          </a:p>
          <a:p>
            <a:pPr algn="just"/>
            <a:r>
              <a:rPr lang="pt-BR" sz="2000" dirty="0" smtClean="0"/>
              <a:t> </a:t>
            </a:r>
          </a:p>
          <a:p>
            <a:pPr algn="just"/>
            <a:r>
              <a:rPr lang="pt-BR" sz="2000" dirty="0" smtClean="0"/>
              <a:t>POIS QUEM MUDA SUA RUA, MUDA SUA CIDADE, SEU ESTADO E PAÍS.</a:t>
            </a:r>
            <a:endParaRPr lang="pt-BR" sz="2000" dirty="0"/>
          </a:p>
        </p:txBody>
      </p:sp>
    </p:spTree>
    <p:extLst>
      <p:ext uri="{BB962C8B-B14F-4D97-AF65-F5344CB8AC3E}">
        <p14:creationId xmlns:p14="http://schemas.microsoft.com/office/powerpoint/2010/main" val="16267055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00256" y="1582588"/>
            <a:ext cx="3577085" cy="3574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4753" y="1337016"/>
            <a:ext cx="4002027" cy="360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349" y="332656"/>
            <a:ext cx="3540091" cy="3817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ixaDeTexto 4"/>
          <p:cNvSpPr txBox="1"/>
          <p:nvPr/>
        </p:nvSpPr>
        <p:spPr>
          <a:xfrm>
            <a:off x="239349" y="4352209"/>
            <a:ext cx="3264363" cy="1200329"/>
          </a:xfrm>
          <a:prstGeom prst="rect">
            <a:avLst/>
          </a:prstGeom>
          <a:solidFill>
            <a:schemeClr val="accent3">
              <a:lumMod val="20000"/>
              <a:lumOff val="80000"/>
            </a:schemeClr>
          </a:solidFill>
        </p:spPr>
        <p:txBody>
          <a:bodyPr wrap="square" rtlCol="0">
            <a:spAutoFit/>
          </a:bodyPr>
          <a:lstStyle/>
          <a:p>
            <a:pPr algn="ctr"/>
            <a:r>
              <a:rPr lang="pt-BR" dirty="0" smtClean="0">
                <a:solidFill>
                  <a:srgbClr val="000000"/>
                </a:solidFill>
                <a:latin typeface="Arial"/>
              </a:rPr>
              <a:t>A EDUCAÇÃO É UM CAMINHO PARA O APRENDIZADO. É FAZENDO QUE SE APRENDE.</a:t>
            </a:r>
            <a:endParaRPr lang="pt-BR" dirty="0">
              <a:solidFill>
                <a:srgbClr val="000000"/>
              </a:solidFill>
              <a:latin typeface="Arial"/>
            </a:endParaRPr>
          </a:p>
        </p:txBody>
      </p:sp>
      <p:sp>
        <p:nvSpPr>
          <p:cNvPr id="2" name="CaixaDeTexto 1"/>
          <p:cNvSpPr txBox="1"/>
          <p:nvPr/>
        </p:nvSpPr>
        <p:spPr>
          <a:xfrm>
            <a:off x="4093613" y="68435"/>
            <a:ext cx="4002027" cy="923330"/>
          </a:xfrm>
          <a:prstGeom prst="rect">
            <a:avLst/>
          </a:prstGeom>
          <a:solidFill>
            <a:srgbClr val="CCFF66"/>
          </a:solidFill>
        </p:spPr>
        <p:txBody>
          <a:bodyPr wrap="square" rtlCol="0">
            <a:spAutoFit/>
          </a:bodyPr>
          <a:lstStyle/>
          <a:p>
            <a:pPr algn="just"/>
            <a:r>
              <a:rPr lang="pt-BR" dirty="0" smtClean="0">
                <a:solidFill>
                  <a:prstClr val="black"/>
                </a:solidFill>
              </a:rPr>
              <a:t>PARA UNIVERSALIZAR OS SERVIÇOS DE SANEAMENTO BÁSICO É PRECISO DISTRIBUIR RENDA.</a:t>
            </a:r>
            <a:endParaRPr lang="pt-BR" dirty="0">
              <a:solidFill>
                <a:prstClr val="black"/>
              </a:solidFill>
            </a:endParaRPr>
          </a:p>
        </p:txBody>
      </p:sp>
      <p:sp>
        <p:nvSpPr>
          <p:cNvPr id="7" name="CaixaDeTexto 6"/>
          <p:cNvSpPr txBox="1"/>
          <p:nvPr/>
        </p:nvSpPr>
        <p:spPr>
          <a:xfrm>
            <a:off x="4094755" y="4997497"/>
            <a:ext cx="7882588" cy="1323439"/>
          </a:xfrm>
          <a:prstGeom prst="rect">
            <a:avLst/>
          </a:prstGeom>
          <a:solidFill>
            <a:schemeClr val="accent1">
              <a:lumMod val="20000"/>
              <a:lumOff val="80000"/>
            </a:schemeClr>
          </a:solidFill>
        </p:spPr>
        <p:txBody>
          <a:bodyPr wrap="square" rtlCol="0">
            <a:spAutoFit/>
          </a:bodyPr>
          <a:lstStyle/>
          <a:p>
            <a:pPr algn="just"/>
            <a:r>
              <a:rPr lang="pt-BR" sz="1600" dirty="0" smtClean="0">
                <a:solidFill>
                  <a:srgbClr val="000000"/>
                </a:solidFill>
                <a:latin typeface="Arial"/>
              </a:rPr>
              <a:t>QUANDO SE FALA DE ÁGUA, ESTAMOS FALANDO EM COMPARTILHAR, EM FAZER COOPERAÇÃO POR UMA GESTÃO PÚBLICA DE QUALIDADE. SE ESTÁ FALANDO EM VALORIZAR TODAS AS PESSOAS COM AS QUAIS TEMOS CONTATO. CADA UM TEM ALGO DIFERENTE A ENSINAR, POIS NÃO HÁ SABER MAIOR OU MENOR, MAS SIM, SABERES DIFERENTES (</a:t>
            </a:r>
            <a:r>
              <a:rPr lang="pt-BR" sz="1600" dirty="0" err="1" smtClean="0">
                <a:solidFill>
                  <a:srgbClr val="000000"/>
                </a:solidFill>
                <a:latin typeface="Arial"/>
              </a:rPr>
              <a:t>P.Freire</a:t>
            </a:r>
            <a:r>
              <a:rPr lang="pt-BR" sz="1600" dirty="0" smtClean="0">
                <a:solidFill>
                  <a:srgbClr val="000000"/>
                </a:solidFill>
                <a:latin typeface="Arial"/>
              </a:rPr>
              <a:t>)</a:t>
            </a:r>
            <a:endParaRPr lang="pt-BR" sz="1600" dirty="0">
              <a:solidFill>
                <a:srgbClr val="000000"/>
              </a:solidFill>
              <a:latin typeface="Arial"/>
            </a:endParaRPr>
          </a:p>
        </p:txBody>
      </p:sp>
    </p:spTree>
    <p:extLst>
      <p:ext uri="{BB962C8B-B14F-4D97-AF65-F5344CB8AC3E}">
        <p14:creationId xmlns:p14="http://schemas.microsoft.com/office/powerpoint/2010/main" val="25803781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662" b="44898"/>
          <a:stretch/>
        </p:blipFill>
        <p:spPr bwMode="auto">
          <a:xfrm>
            <a:off x="7228706" y="190121"/>
            <a:ext cx="4734183" cy="63229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ixaDeTexto 1"/>
          <p:cNvSpPr txBox="1"/>
          <p:nvPr/>
        </p:nvSpPr>
        <p:spPr>
          <a:xfrm>
            <a:off x="568411" y="729049"/>
            <a:ext cx="6277232" cy="4401205"/>
          </a:xfrm>
          <a:prstGeom prst="rect">
            <a:avLst/>
          </a:prstGeom>
          <a:noFill/>
        </p:spPr>
        <p:txBody>
          <a:bodyPr wrap="square" rtlCol="0">
            <a:spAutoFit/>
          </a:bodyPr>
          <a:lstStyle/>
          <a:p>
            <a:pPr algn="just"/>
            <a:r>
              <a:rPr lang="pt-BR" sz="2000" dirty="0" smtClean="0"/>
              <a:t>SOBERANIA, AUTONOMIA, QUALIDADE DE VIDA, PROGRESSO, EDUCAÇÃO, SAÚDE NÃO TEM PREÇO E POR ISSO É PRECISO DEMOCRATIZAR A INFORMAÇÃO E A CAPACIDADE DA GOVERNANÇA LOCAL EM NOSSOS MUNICÍPIOS, COM A IMPRESCINDÍVEL PARTICIPAÇÃO DA POPULAÇÃO EM SEU CONTROLE. </a:t>
            </a:r>
          </a:p>
          <a:p>
            <a:pPr algn="just"/>
            <a:endParaRPr lang="pt-BR" sz="2000" dirty="0"/>
          </a:p>
          <a:p>
            <a:pPr algn="just"/>
            <a:r>
              <a:rPr lang="pt-BR" sz="2000" dirty="0" smtClean="0"/>
              <a:t>DIREITOS COMO O SANEAMENTO BÁSICO NÃO SE PODEM VENDER E É IMPERIOSA A MUDANÇA NO MODELO DE GESTÃO TORNANDO-0 SUSTENTÁVEL, DEMOCRÁTICO, DISTRIBUTIVO E PARTICIPATIVO. DIREITOS O ACESSO A ÁGUA SEGURA E SANEAMENTO BÁSICO SÃO GARANTIDOS POR POLÍTICAS PÚBLICAS E NÃO SÃO COMPROMISSOS DO SETOR PRIVADO.</a:t>
            </a:r>
            <a:endParaRPr lang="pt-BR" sz="2000" dirty="0"/>
          </a:p>
        </p:txBody>
      </p:sp>
    </p:spTree>
    <p:extLst>
      <p:ext uri="{BB962C8B-B14F-4D97-AF65-F5344CB8AC3E}">
        <p14:creationId xmlns:p14="http://schemas.microsoft.com/office/powerpoint/2010/main" val="3286535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Espaço Reservado para Rodapé 2"/>
          <p:cNvSpPr>
            <a:spLocks noGrp="1"/>
          </p:cNvSpPr>
          <p:nvPr>
            <p:ph type="ftr" sz="quarter" idx="11"/>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pt-BR" altLang="pt-BR" sz="1400" smtClean="0">
                <a:solidFill>
                  <a:srgbClr val="000000"/>
                </a:solidFill>
              </a:rPr>
              <a:t>DW</a:t>
            </a:r>
          </a:p>
        </p:txBody>
      </p:sp>
      <p:sp>
        <p:nvSpPr>
          <p:cNvPr id="64515" name="Espaço Reservado para Número de Slide 3"/>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56680CEB-EE41-45E3-B44D-381D74F6E468}" type="slidenum">
              <a:rPr lang="pt-BR" altLang="pt-BR" sz="1400" smtClean="0">
                <a:solidFill>
                  <a:srgbClr val="000000"/>
                </a:solidFill>
              </a:rPr>
              <a:pPr eaLnBrk="1" hangingPunct="1">
                <a:spcBef>
                  <a:spcPct val="0"/>
                </a:spcBef>
                <a:buFontTx/>
                <a:buNone/>
              </a:pPr>
              <a:t>14</a:t>
            </a:fld>
            <a:endParaRPr lang="pt-BR" altLang="pt-BR" sz="1400" smtClean="0">
              <a:solidFill>
                <a:srgbClr val="000000"/>
              </a:solidFill>
            </a:endParaRPr>
          </a:p>
        </p:txBody>
      </p:sp>
      <p:sp>
        <p:nvSpPr>
          <p:cNvPr id="64516" name="Espaço Reservado para Rodapé 2"/>
          <p:cNvSpPr txBox="1">
            <a:spLocks noGrp="1"/>
          </p:cNvSpPr>
          <p:nvPr/>
        </p:nvSpPr>
        <p:spPr bwMode="auto">
          <a:xfrm>
            <a:off x="4165600" y="6245225"/>
            <a:ext cx="3860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pt-BR" altLang="pt-BR" sz="1400" smtClean="0">
                <a:solidFill>
                  <a:srgbClr val="000000"/>
                </a:solidFill>
              </a:rPr>
              <a:t>dw</a:t>
            </a:r>
          </a:p>
        </p:txBody>
      </p:sp>
      <p:sp>
        <p:nvSpPr>
          <p:cNvPr id="64517" name="Espaço Reservado para Número de Slide 3"/>
          <p:cNvSpPr txBox="1">
            <a:spLocks noGrp="1"/>
          </p:cNvSpPr>
          <p:nvPr/>
        </p:nvSpPr>
        <p:spPr bwMode="auto">
          <a:xfrm>
            <a:off x="8737600" y="6245225"/>
            <a:ext cx="2844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fontAlgn="base" hangingPunct="1">
              <a:spcBef>
                <a:spcPct val="0"/>
              </a:spcBef>
              <a:spcAft>
                <a:spcPct val="0"/>
              </a:spcAft>
              <a:buFontTx/>
              <a:buNone/>
            </a:pPr>
            <a:fld id="{E634DDB6-82E3-4643-94F6-F1B66856A41E}" type="slidenum">
              <a:rPr lang="pt-BR" altLang="pt-BR" sz="1400" smtClean="0">
                <a:solidFill>
                  <a:srgbClr val="000000"/>
                </a:solidFill>
              </a:rPr>
              <a:pPr algn="r" eaLnBrk="1" fontAlgn="base" hangingPunct="1">
                <a:spcBef>
                  <a:spcPct val="0"/>
                </a:spcBef>
                <a:spcAft>
                  <a:spcPct val="0"/>
                </a:spcAft>
                <a:buFontTx/>
                <a:buNone/>
              </a:pPr>
              <a:t>14</a:t>
            </a:fld>
            <a:endParaRPr lang="pt-BR" altLang="pt-BR" sz="1400" smtClean="0">
              <a:solidFill>
                <a:srgbClr val="000000"/>
              </a:solidFill>
            </a:endParaRPr>
          </a:p>
        </p:txBody>
      </p:sp>
      <p:pic>
        <p:nvPicPr>
          <p:cNvPr id="64518" name="Picture 2" descr="mudas de plantas-pág"/>
          <p:cNvPicPr>
            <a:picLocks noChangeAspect="1" noChangeArrowheads="1"/>
          </p:cNvPicPr>
          <p:nvPr/>
        </p:nvPicPr>
        <p:blipFill>
          <a:blip r:embed="rId2">
            <a:lum contrast="36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9" name="Rectangle 3"/>
          <p:cNvSpPr>
            <a:spLocks noChangeArrowheads="1"/>
          </p:cNvSpPr>
          <p:nvPr/>
        </p:nvSpPr>
        <p:spPr bwMode="auto">
          <a:xfrm>
            <a:off x="406400" y="5"/>
            <a:ext cx="11785600"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fontAlgn="base">
              <a:spcBef>
                <a:spcPct val="0"/>
              </a:spcBef>
              <a:spcAft>
                <a:spcPct val="0"/>
              </a:spcAft>
              <a:buFontTx/>
              <a:buNone/>
            </a:pPr>
            <a:r>
              <a:rPr lang="pt-BR" altLang="pt-BR" sz="3600" b="1" smtClean="0">
                <a:solidFill>
                  <a:srgbClr val="FFFF00"/>
                </a:solidFill>
              </a:rPr>
              <a:t>Se não houver frutos,</a:t>
            </a:r>
          </a:p>
          <a:p>
            <a:pPr algn="r" fontAlgn="base">
              <a:spcBef>
                <a:spcPct val="0"/>
              </a:spcBef>
              <a:spcAft>
                <a:spcPct val="0"/>
              </a:spcAft>
              <a:buFontTx/>
              <a:buNone/>
            </a:pPr>
            <a:r>
              <a:rPr lang="pt-BR" altLang="pt-BR" sz="3600" b="1" smtClean="0">
                <a:solidFill>
                  <a:srgbClr val="FFFF00"/>
                </a:solidFill>
              </a:rPr>
              <a:t>Valeu a beleza das flores;</a:t>
            </a:r>
          </a:p>
          <a:p>
            <a:pPr algn="r" fontAlgn="base">
              <a:spcBef>
                <a:spcPct val="0"/>
              </a:spcBef>
              <a:spcAft>
                <a:spcPct val="0"/>
              </a:spcAft>
              <a:buFontTx/>
              <a:buNone/>
            </a:pPr>
            <a:r>
              <a:rPr lang="pt-BR" altLang="pt-BR" sz="3600" b="1" smtClean="0">
                <a:solidFill>
                  <a:srgbClr val="FFFF00"/>
                </a:solidFill>
              </a:rPr>
              <a:t>Se não houver flores,</a:t>
            </a:r>
          </a:p>
          <a:p>
            <a:pPr algn="r" fontAlgn="base">
              <a:spcBef>
                <a:spcPct val="0"/>
              </a:spcBef>
              <a:spcAft>
                <a:spcPct val="0"/>
              </a:spcAft>
              <a:buFontTx/>
              <a:buNone/>
            </a:pPr>
            <a:r>
              <a:rPr lang="pt-BR" altLang="pt-BR" sz="3600" b="1" smtClean="0">
                <a:solidFill>
                  <a:srgbClr val="FFFF00"/>
                </a:solidFill>
              </a:rPr>
              <a:t>Valeu a sombra das folhas,</a:t>
            </a:r>
          </a:p>
          <a:p>
            <a:pPr algn="r" fontAlgn="base">
              <a:spcBef>
                <a:spcPct val="0"/>
              </a:spcBef>
              <a:spcAft>
                <a:spcPct val="0"/>
              </a:spcAft>
              <a:buFontTx/>
              <a:buNone/>
            </a:pPr>
            <a:r>
              <a:rPr lang="pt-BR" altLang="pt-BR" sz="3600" b="1" smtClean="0">
                <a:solidFill>
                  <a:srgbClr val="FFFF00"/>
                </a:solidFill>
              </a:rPr>
              <a:t>Se não houver folhas,</a:t>
            </a:r>
          </a:p>
          <a:p>
            <a:pPr algn="r" fontAlgn="base">
              <a:spcBef>
                <a:spcPct val="0"/>
              </a:spcBef>
              <a:spcAft>
                <a:spcPct val="0"/>
              </a:spcAft>
              <a:buFontTx/>
              <a:buNone/>
            </a:pPr>
            <a:r>
              <a:rPr lang="pt-BR" altLang="pt-BR" sz="3600" b="1" smtClean="0">
                <a:solidFill>
                  <a:srgbClr val="FFFF00"/>
                </a:solidFill>
              </a:rPr>
              <a:t>Valeu a intenção da semente.  </a:t>
            </a:r>
          </a:p>
          <a:p>
            <a:pPr algn="r" fontAlgn="base">
              <a:spcBef>
                <a:spcPct val="0"/>
              </a:spcBef>
              <a:spcAft>
                <a:spcPct val="0"/>
              </a:spcAft>
              <a:buFontTx/>
              <a:buNone/>
            </a:pPr>
            <a:r>
              <a:rPr lang="pt-BR" altLang="pt-BR" sz="3600" b="1" smtClean="0">
                <a:solidFill>
                  <a:srgbClr val="FFFF00"/>
                </a:solidFill>
              </a:rPr>
              <a:t>                                                                                                             HENFIL</a:t>
            </a:r>
            <a:endParaRPr lang="pt-BR" altLang="pt-BR" sz="3600" smtClean="0">
              <a:solidFill>
                <a:srgbClr val="000000"/>
              </a:solidFill>
            </a:endParaRPr>
          </a:p>
        </p:txBody>
      </p:sp>
    </p:spTree>
    <p:extLst>
      <p:ext uri="{BB962C8B-B14F-4D97-AF65-F5344CB8AC3E}">
        <p14:creationId xmlns:p14="http://schemas.microsoft.com/office/powerpoint/2010/main" val="22404519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335360" y="1319066"/>
            <a:ext cx="7773888" cy="1470025"/>
          </a:xfrm>
        </p:spPr>
        <p:txBody>
          <a:bodyPr/>
          <a:lstStyle/>
          <a:p>
            <a:r>
              <a:rPr lang="pt-BR" dirty="0" smtClean="0"/>
              <a:t>CASA COMUM, NOSSA RESPONSABILIDADE</a:t>
            </a:r>
            <a:endParaRPr lang="pt-BR"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16215" y="404667"/>
            <a:ext cx="3874591" cy="3991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ângulo 3"/>
          <p:cNvSpPr/>
          <p:nvPr/>
        </p:nvSpPr>
        <p:spPr>
          <a:xfrm>
            <a:off x="1391477" y="3934111"/>
            <a:ext cx="6096000" cy="707886"/>
          </a:xfrm>
          <a:prstGeom prst="rect">
            <a:avLst/>
          </a:prstGeom>
        </p:spPr>
        <p:txBody>
          <a:bodyPr>
            <a:spAutoFit/>
          </a:bodyPr>
          <a:lstStyle/>
          <a:p>
            <a:r>
              <a:rPr lang="pt-BR" sz="2000" b="1" dirty="0" smtClean="0">
                <a:solidFill>
                  <a:srgbClr val="333333"/>
                </a:solidFill>
                <a:latin typeface="Times New Roman"/>
                <a:ea typeface="Times New Roman"/>
                <a:cs typeface="Arial"/>
              </a:rPr>
              <a:t>Quero ver o direito brotar como fonte e correr a justiça qual riacho que não seca</a:t>
            </a:r>
            <a:r>
              <a:rPr lang="pt-BR" sz="2000" dirty="0" smtClean="0">
                <a:solidFill>
                  <a:srgbClr val="333333"/>
                </a:solidFill>
                <a:latin typeface="Times New Roman"/>
                <a:ea typeface="Times New Roman"/>
                <a:cs typeface="Arial"/>
              </a:rPr>
              <a:t> (Amós 5.24).” </a:t>
            </a:r>
            <a:endParaRPr lang="pt-BR" sz="2000" dirty="0">
              <a:solidFill>
                <a:prstClr val="black"/>
              </a:solidFill>
            </a:endParaRPr>
          </a:p>
        </p:txBody>
      </p:sp>
      <p:sp>
        <p:nvSpPr>
          <p:cNvPr id="6" name="CaixaDeTexto 5"/>
          <p:cNvSpPr txBox="1"/>
          <p:nvPr/>
        </p:nvSpPr>
        <p:spPr>
          <a:xfrm>
            <a:off x="4751853" y="4945278"/>
            <a:ext cx="7138953" cy="707886"/>
          </a:xfrm>
          <a:prstGeom prst="rect">
            <a:avLst/>
          </a:prstGeom>
          <a:noFill/>
        </p:spPr>
        <p:txBody>
          <a:bodyPr wrap="square" rtlCol="0">
            <a:spAutoFit/>
          </a:bodyPr>
          <a:lstStyle/>
          <a:p>
            <a:r>
              <a:rPr lang="pt-BR" sz="2000" dirty="0" smtClean="0">
                <a:solidFill>
                  <a:prstClr val="black"/>
                </a:solidFill>
              </a:rPr>
              <a:t>A REALIDADE É QUE FONTES E RIOS ESTÃO SECANDO E NOSSOS DIREITOS E A JUSTIÇA ESTÃO ESCAPANDO DAS NOSSAS MÃOS</a:t>
            </a:r>
            <a:endParaRPr lang="pt-BR" sz="2000" dirty="0">
              <a:solidFill>
                <a:prstClr val="black"/>
              </a:solidFill>
            </a:endParaRPr>
          </a:p>
        </p:txBody>
      </p:sp>
    </p:spTree>
    <p:extLst>
      <p:ext uri="{BB962C8B-B14F-4D97-AF65-F5344CB8AC3E}">
        <p14:creationId xmlns:p14="http://schemas.microsoft.com/office/powerpoint/2010/main" val="24958421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8971" y="247135"/>
            <a:ext cx="6234312" cy="4397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ixaDeTexto 1"/>
          <p:cNvSpPr txBox="1"/>
          <p:nvPr/>
        </p:nvSpPr>
        <p:spPr>
          <a:xfrm>
            <a:off x="568411" y="4757351"/>
            <a:ext cx="11046940" cy="1938992"/>
          </a:xfrm>
          <a:prstGeom prst="rect">
            <a:avLst/>
          </a:prstGeom>
          <a:noFill/>
        </p:spPr>
        <p:txBody>
          <a:bodyPr wrap="square" rtlCol="0">
            <a:spAutoFit/>
          </a:bodyPr>
          <a:lstStyle/>
          <a:p>
            <a:pPr algn="just"/>
            <a:r>
              <a:rPr lang="pt-BR" sz="2000" dirty="0" smtClean="0"/>
              <a:t>A DEMOCRACIA, DE QUE SE OUVE FALAR, A LIBERDADE DE EXPRESSÃO, SOMENTE SERÃO PLENAS QUANDO PUDERMOS FAZER NOSSAS ESCOLHAS E POSSUIRMOS NOSSOS ESPAÇOS PERMANENTES, SEM SERMOS DESRESPEITADOS OU DIMINUÍDOS, E ONDE NOSSAS OPINIÕES, QUE PODEM SER DIFERENTES, ASSIM COMO NOSSAS ESPERANÇAS, SEJAM DEBATIDAS E COMPREENDIDAS, POIS ESTAS TEM O PROPÓSITO NUM MOMENTO DE CRISE DE IDENTIDADE DA CIVILIZAÇÃO: PROPOR NOVOS CAMINHOS, ONDE HAVERÁ JUSTIÇA, OPORTUNIDADE PARA TODOS E AMOR À VIDA E AO PRÓXIMO.</a:t>
            </a:r>
            <a:endParaRPr lang="pt-BR" sz="2000" dirty="0"/>
          </a:p>
        </p:txBody>
      </p:sp>
    </p:spTree>
    <p:extLst>
      <p:ext uri="{BB962C8B-B14F-4D97-AF65-F5344CB8AC3E}">
        <p14:creationId xmlns:p14="http://schemas.microsoft.com/office/powerpoint/2010/main" val="1340267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983" r="14534" b="45395"/>
          <a:stretch/>
        </p:blipFill>
        <p:spPr bwMode="auto">
          <a:xfrm>
            <a:off x="197705" y="276231"/>
            <a:ext cx="4788487" cy="64458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ixaDeTexto 1"/>
          <p:cNvSpPr txBox="1"/>
          <p:nvPr/>
        </p:nvSpPr>
        <p:spPr>
          <a:xfrm>
            <a:off x="4986193" y="74013"/>
            <a:ext cx="6876298" cy="1631216"/>
          </a:xfrm>
          <a:prstGeom prst="rect">
            <a:avLst/>
          </a:prstGeom>
          <a:solidFill>
            <a:srgbClr val="FFC000"/>
          </a:solidFill>
        </p:spPr>
        <p:txBody>
          <a:bodyPr wrap="square" rtlCol="0">
            <a:spAutoFit/>
          </a:bodyPr>
          <a:lstStyle/>
          <a:p>
            <a:pPr algn="just"/>
            <a:r>
              <a:rPr lang="pt-BR" sz="2000" dirty="0" smtClean="0"/>
              <a:t>A POPULAÇÃO CARENTE, RURAL, MULHERES, CRIANÇAS, SEM ÁGUA SEGURA, SEM ACESSO AOS SERVIÇOS BÁSICOS DE SANEAMENTO </a:t>
            </a:r>
            <a:r>
              <a:rPr lang="pt-BR" sz="2000" dirty="0" smtClean="0"/>
              <a:t>PAGAM </a:t>
            </a:r>
            <a:r>
              <a:rPr lang="pt-BR" sz="2000" dirty="0" smtClean="0"/>
              <a:t>MAIS CARO PELA ÁGUA, PELA FALTA DE HIGIENE, PELA DOENÇA, PELO DIREITO DE SER CIDADÃO POIS MUITAS VEZES SOFREM COM A DISCRIMINALIZAÇÃO.</a:t>
            </a:r>
            <a:endParaRPr lang="pt-BR" sz="2000" dirty="0"/>
          </a:p>
        </p:txBody>
      </p:sp>
      <p:sp>
        <p:nvSpPr>
          <p:cNvPr id="3" name="CaixaDeTexto 2"/>
          <p:cNvSpPr txBox="1"/>
          <p:nvPr/>
        </p:nvSpPr>
        <p:spPr>
          <a:xfrm>
            <a:off x="4986192" y="1791728"/>
            <a:ext cx="6876298" cy="1323439"/>
          </a:xfrm>
          <a:prstGeom prst="rect">
            <a:avLst/>
          </a:prstGeom>
          <a:solidFill>
            <a:srgbClr val="FFC000"/>
          </a:solidFill>
        </p:spPr>
        <p:txBody>
          <a:bodyPr wrap="square" rtlCol="0">
            <a:spAutoFit/>
          </a:bodyPr>
          <a:lstStyle/>
          <a:p>
            <a:pPr algn="just"/>
            <a:r>
              <a:rPr lang="pt-BR" sz="2000" dirty="0" smtClean="0"/>
              <a:t>HÁ DINHEIRO SUFICIENTE PARA FINANCIAR INVESTIMENTOS E MELHORIAS EM SANEAMENTO BÁSICO ? </a:t>
            </a:r>
          </a:p>
          <a:p>
            <a:pPr algn="just"/>
            <a:r>
              <a:rPr lang="pt-BR" sz="2000" dirty="0" smtClean="0"/>
              <a:t>SE TEM DINHEIRO PARA FINANCIAR POLÍTICOS, PORQUE NÃO HAVERIA RECURSOS FINANCEIROS PARA SANEAMENTO?</a:t>
            </a:r>
            <a:endParaRPr lang="pt-BR" sz="2000" dirty="0"/>
          </a:p>
        </p:txBody>
      </p:sp>
      <p:sp>
        <p:nvSpPr>
          <p:cNvPr id="4" name="CaixaDeTexto 3"/>
          <p:cNvSpPr txBox="1"/>
          <p:nvPr/>
        </p:nvSpPr>
        <p:spPr>
          <a:xfrm>
            <a:off x="4986192" y="3190228"/>
            <a:ext cx="6876297" cy="3785652"/>
          </a:xfrm>
          <a:prstGeom prst="rect">
            <a:avLst/>
          </a:prstGeom>
          <a:solidFill>
            <a:srgbClr val="FFC000"/>
          </a:solidFill>
        </p:spPr>
        <p:txBody>
          <a:bodyPr wrap="square" rtlCol="0">
            <a:spAutoFit/>
          </a:bodyPr>
          <a:lstStyle/>
          <a:p>
            <a:pPr algn="just"/>
            <a:r>
              <a:rPr lang="pt-BR" sz="2000" dirty="0" smtClean="0"/>
              <a:t>SE HOUVER PRIORIDADE COM O SOCIAL, AMBIENTAL, COM AS DEMANDAS DA SOCIEDADE E MENOS DO MERCADO ESPECULATIVO DE CAPITAIS, SIM. SE NÃO HOUVER CORRUPÇÃO, SIM. SE HOUVER CONTROLE SOCIAL E FISCALIZAÇÃO, SIM. SE ENTENDERMOS QUE É PRECISO </a:t>
            </a:r>
            <a:r>
              <a:rPr lang="pt-BR" sz="2000" dirty="0" smtClean="0"/>
              <a:t>DISPENDER </a:t>
            </a:r>
            <a:r>
              <a:rPr lang="pt-BR" sz="2000" dirty="0" smtClean="0"/>
              <a:t>PREVENTIVAMENTE 5 REAIS POR HABITANTE AO MÊS EM SANEAMENTO, SEGURAMENTE QUE SIM. SE ATUARMOS EM UMA PARCERIA PÚBLICO-PÚBLICA, </a:t>
            </a:r>
            <a:r>
              <a:rPr lang="pt-BR" sz="2000" dirty="0" smtClean="0"/>
              <a:t>NA QUAL OS PODERES EXECUTIVO</a:t>
            </a:r>
            <a:r>
              <a:rPr lang="pt-BR" sz="2000" dirty="0" smtClean="0"/>
              <a:t>,  LEGISLATIVO, JUDICIÁRIO</a:t>
            </a:r>
            <a:r>
              <a:rPr lang="pt-BR" sz="2000" dirty="0" smtClean="0"/>
              <a:t>, E A POPULAÇÃO ATUAM PELO BEM ESTAR DA POPULAÇÃO E DO AMBIENTE, </a:t>
            </a:r>
            <a:r>
              <a:rPr lang="pt-BR" sz="2000" dirty="0" smtClean="0"/>
              <a:t>SIM. </a:t>
            </a:r>
          </a:p>
          <a:p>
            <a:pPr algn="just"/>
            <a:endParaRPr lang="pt-BR" sz="2000" dirty="0" smtClean="0"/>
          </a:p>
          <a:p>
            <a:pPr algn="just"/>
            <a:r>
              <a:rPr lang="pt-BR" sz="2000" dirty="0" smtClean="0"/>
              <a:t>...</a:t>
            </a:r>
            <a:r>
              <a:rPr lang="pt-BR" sz="2000" dirty="0" smtClean="0"/>
              <a:t>E </a:t>
            </a:r>
            <a:r>
              <a:rPr lang="pt-BR" sz="2000" dirty="0" smtClean="0"/>
              <a:t>SE PENSO EM MEU GOVERNO, NÃO!</a:t>
            </a:r>
            <a:endParaRPr lang="pt-BR" sz="2000" dirty="0"/>
          </a:p>
        </p:txBody>
      </p:sp>
    </p:spTree>
    <p:extLst>
      <p:ext uri="{BB962C8B-B14F-4D97-AF65-F5344CB8AC3E}">
        <p14:creationId xmlns:p14="http://schemas.microsoft.com/office/powerpoint/2010/main" val="28316537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366" r="14562" b="46499"/>
          <a:stretch/>
        </p:blipFill>
        <p:spPr bwMode="auto">
          <a:xfrm>
            <a:off x="6833291" y="6"/>
            <a:ext cx="5152767" cy="6729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ixaDeTexto 1"/>
          <p:cNvSpPr txBox="1"/>
          <p:nvPr/>
        </p:nvSpPr>
        <p:spPr>
          <a:xfrm>
            <a:off x="420133" y="170254"/>
            <a:ext cx="6153665" cy="1938992"/>
          </a:xfrm>
          <a:prstGeom prst="rect">
            <a:avLst/>
          </a:prstGeom>
          <a:noFill/>
        </p:spPr>
        <p:txBody>
          <a:bodyPr wrap="square" rtlCol="0">
            <a:spAutoFit/>
          </a:bodyPr>
          <a:lstStyle/>
          <a:p>
            <a:pPr algn="just"/>
            <a:r>
              <a:rPr lang="pt-BR" sz="2000" dirty="0" smtClean="0"/>
              <a:t>A DESCONSTRUÇÃO DAS POLÍTICAS PÚBLICAS DE SANEAMENTO BÁSICO POR MEIO DA REVISÃO AÇODADA DO MARCO LEGAL, CONTANDO COM A PARTICIPAÇÃO DOS SEGMENTOS POLÍTICOS HEGEMÔNICOS LIGADOS AO SETOR PRIVADO E EXCLUINDO A PARTICIPAÇÃO SOCIAL, É UMA REALIDADE</a:t>
            </a:r>
            <a:endParaRPr lang="pt-BR" sz="2000" dirty="0"/>
          </a:p>
        </p:txBody>
      </p:sp>
      <p:sp>
        <p:nvSpPr>
          <p:cNvPr id="3" name="CaixaDeTexto 2"/>
          <p:cNvSpPr txBox="1"/>
          <p:nvPr/>
        </p:nvSpPr>
        <p:spPr>
          <a:xfrm>
            <a:off x="420132" y="2323071"/>
            <a:ext cx="6153665" cy="2554545"/>
          </a:xfrm>
          <a:prstGeom prst="rect">
            <a:avLst/>
          </a:prstGeom>
          <a:solidFill>
            <a:srgbClr val="FF0000"/>
          </a:solidFill>
        </p:spPr>
        <p:txBody>
          <a:bodyPr wrap="square" rtlCol="0">
            <a:spAutoFit/>
          </a:bodyPr>
          <a:lstStyle/>
          <a:p>
            <a:pPr marL="285750" indent="-285750">
              <a:buFont typeface="Arial" panose="020B0604020202020204" pitchFamily="34" charset="0"/>
              <a:buChar char="•"/>
            </a:pPr>
            <a:r>
              <a:rPr lang="pt-BR" sz="2000" dirty="0" smtClean="0"/>
              <a:t>VETO AO PLC 199 (1995)</a:t>
            </a:r>
          </a:p>
          <a:p>
            <a:pPr marL="285750" indent="-285750">
              <a:buFont typeface="Arial" panose="020B0604020202020204" pitchFamily="34" charset="0"/>
              <a:buChar char="•"/>
            </a:pPr>
            <a:r>
              <a:rPr lang="pt-BR" sz="2000" dirty="0" smtClean="0"/>
              <a:t>LEI Nº 11.445 (2007) – POLÍTICA NACIONAL SANEAMENTO BÁSICO</a:t>
            </a:r>
          </a:p>
          <a:p>
            <a:pPr marL="285750" indent="-285750">
              <a:buFont typeface="Arial" panose="020B0604020202020204" pitchFamily="34" charset="0"/>
              <a:buChar char="•"/>
            </a:pPr>
            <a:r>
              <a:rPr lang="pt-BR" sz="2000" dirty="0" smtClean="0"/>
              <a:t>LEI Nº13.334 (2016) – CRIA PROGRAMA DE PARCERIAS DE INVESTIMENTOS – PPI</a:t>
            </a:r>
          </a:p>
          <a:p>
            <a:pPr marL="285750" indent="-285750">
              <a:buFont typeface="Arial" panose="020B0604020202020204" pitchFamily="34" charset="0"/>
              <a:buChar char="•"/>
            </a:pPr>
            <a:r>
              <a:rPr lang="pt-BR" sz="2000" dirty="0" smtClean="0"/>
              <a:t>PEC Nº 65 (2012) – PROPÕE FLEXIBILIZAÇÃO LICENCIAMENTO AMBIENTAL</a:t>
            </a:r>
          </a:p>
          <a:p>
            <a:pPr marL="285750" indent="-285750">
              <a:buFont typeface="Arial" panose="020B0604020202020204" pitchFamily="34" charset="0"/>
              <a:buChar char="•"/>
            </a:pPr>
            <a:r>
              <a:rPr lang="pt-BR" sz="2000" dirty="0" smtClean="0"/>
              <a:t>LEI Nº 13.429 (2017) – LEI DAS TERCEIRIZAÇÕES</a:t>
            </a:r>
            <a:endParaRPr lang="pt-BR" sz="2000" dirty="0"/>
          </a:p>
        </p:txBody>
      </p:sp>
      <p:sp>
        <p:nvSpPr>
          <p:cNvPr id="4" name="CaixaDeTexto 3"/>
          <p:cNvSpPr txBox="1"/>
          <p:nvPr/>
        </p:nvSpPr>
        <p:spPr>
          <a:xfrm>
            <a:off x="420131" y="5519015"/>
            <a:ext cx="6153665" cy="1015663"/>
          </a:xfrm>
          <a:prstGeom prst="rect">
            <a:avLst/>
          </a:prstGeom>
          <a:solidFill>
            <a:schemeClr val="accent4">
              <a:lumMod val="40000"/>
              <a:lumOff val="60000"/>
            </a:schemeClr>
          </a:solidFill>
        </p:spPr>
        <p:txBody>
          <a:bodyPr wrap="square" rtlCol="0">
            <a:spAutoFit/>
          </a:bodyPr>
          <a:lstStyle/>
          <a:p>
            <a:pPr algn="ctr"/>
            <a:r>
              <a:rPr lang="pt-BR" sz="2000" dirty="0" smtClean="0"/>
              <a:t>ÁGUA CARA É AQUELA QUE NÃO SE TEM.</a:t>
            </a:r>
          </a:p>
          <a:p>
            <a:pPr algn="ctr"/>
            <a:r>
              <a:rPr lang="pt-BR" sz="2000" dirty="0" smtClean="0"/>
              <a:t>INVESTIR 1 REAL EM SANEAMENTO ECONOMIZA 4 REAIS NA SAÚDE</a:t>
            </a:r>
            <a:endParaRPr lang="pt-BR" sz="2000" dirty="0"/>
          </a:p>
        </p:txBody>
      </p:sp>
    </p:spTree>
    <p:extLst>
      <p:ext uri="{BB962C8B-B14F-4D97-AF65-F5344CB8AC3E}">
        <p14:creationId xmlns:p14="http://schemas.microsoft.com/office/powerpoint/2010/main" val="11497238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4385"/>
          <a:stretch/>
        </p:blipFill>
        <p:spPr bwMode="auto">
          <a:xfrm>
            <a:off x="174910" y="147344"/>
            <a:ext cx="8213647" cy="6290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ixaDeTexto 1"/>
          <p:cNvSpPr txBox="1"/>
          <p:nvPr/>
        </p:nvSpPr>
        <p:spPr>
          <a:xfrm>
            <a:off x="7994825" y="383065"/>
            <a:ext cx="4028303" cy="461665"/>
          </a:xfrm>
          <a:prstGeom prst="rect">
            <a:avLst/>
          </a:prstGeom>
          <a:noFill/>
        </p:spPr>
        <p:txBody>
          <a:bodyPr wrap="square" rtlCol="0">
            <a:spAutoFit/>
          </a:bodyPr>
          <a:lstStyle/>
          <a:p>
            <a:r>
              <a:rPr lang="pt-BR" sz="2400" dirty="0" smtClean="0"/>
              <a:t>ACONTECEU EM 2000 -2001 ...</a:t>
            </a:r>
            <a:endParaRPr lang="pt-BR" sz="2400" dirty="0"/>
          </a:p>
        </p:txBody>
      </p:sp>
      <p:sp>
        <p:nvSpPr>
          <p:cNvPr id="4" name="CaixaDeTexto 3"/>
          <p:cNvSpPr txBox="1"/>
          <p:nvPr/>
        </p:nvSpPr>
        <p:spPr>
          <a:xfrm>
            <a:off x="8629133" y="1066812"/>
            <a:ext cx="3435179" cy="707886"/>
          </a:xfrm>
          <a:prstGeom prst="rect">
            <a:avLst/>
          </a:prstGeom>
          <a:solidFill>
            <a:schemeClr val="accent6">
              <a:lumMod val="40000"/>
              <a:lumOff val="60000"/>
            </a:schemeClr>
          </a:solidFill>
        </p:spPr>
        <p:txBody>
          <a:bodyPr wrap="square" rtlCol="0">
            <a:spAutoFit/>
          </a:bodyPr>
          <a:lstStyle/>
          <a:p>
            <a:r>
              <a:rPr lang="pt-BR" sz="2000" dirty="0" smtClean="0"/>
              <a:t>E DE NOVO NO ANO 2017 ... CEDAE ... BRASÍLIA...</a:t>
            </a:r>
            <a:endParaRPr lang="pt-BR" sz="2000" dirty="0"/>
          </a:p>
        </p:txBody>
      </p:sp>
      <p:sp>
        <p:nvSpPr>
          <p:cNvPr id="3" name="CaixaDeTexto 2"/>
          <p:cNvSpPr txBox="1"/>
          <p:nvPr/>
        </p:nvSpPr>
        <p:spPr>
          <a:xfrm>
            <a:off x="8629133" y="1952368"/>
            <a:ext cx="3435179" cy="3477875"/>
          </a:xfrm>
          <a:prstGeom prst="rect">
            <a:avLst/>
          </a:prstGeom>
          <a:noFill/>
        </p:spPr>
        <p:txBody>
          <a:bodyPr wrap="square" rtlCol="0">
            <a:spAutoFit/>
          </a:bodyPr>
          <a:lstStyle/>
          <a:p>
            <a:pPr algn="just"/>
            <a:r>
              <a:rPr lang="pt-BR" sz="2000" dirty="0" smtClean="0"/>
              <a:t>DUCHA DE ÁGUA FRIA – VENDA DE PATRIMÔNIO DOS MUNICÍPIOS PARA OUTRAS FINALIDADES ? </a:t>
            </a:r>
          </a:p>
          <a:p>
            <a:pPr algn="just"/>
            <a:endParaRPr lang="pt-BR" sz="2000" dirty="0"/>
          </a:p>
          <a:p>
            <a:pPr algn="just"/>
            <a:r>
              <a:rPr lang="pt-BR" sz="2000" dirty="0" smtClean="0"/>
              <a:t>PAGAMENTO DE SALÁRIO , PAGAMENTO DE DIVIDENDOS AO ACIONISTA MAJORITÁRIO, ÀS CUSTAS DOS CIDADÃOS QUE PAGAM PELOS SERVIÇOS PRESTADOS.</a:t>
            </a:r>
            <a:endParaRPr lang="pt-BR" sz="2000" dirty="0"/>
          </a:p>
        </p:txBody>
      </p:sp>
    </p:spTree>
    <p:extLst>
      <p:ext uri="{BB962C8B-B14F-4D97-AF65-F5344CB8AC3E}">
        <p14:creationId xmlns:p14="http://schemas.microsoft.com/office/powerpoint/2010/main" val="1815434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648" r="12682" b="44807"/>
          <a:stretch/>
        </p:blipFill>
        <p:spPr bwMode="auto">
          <a:xfrm>
            <a:off x="7191632" y="239161"/>
            <a:ext cx="4670853" cy="63246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ixaDeTexto 1"/>
          <p:cNvSpPr txBox="1"/>
          <p:nvPr/>
        </p:nvSpPr>
        <p:spPr>
          <a:xfrm>
            <a:off x="234779" y="308915"/>
            <a:ext cx="6586152" cy="1015663"/>
          </a:xfrm>
          <a:prstGeom prst="rect">
            <a:avLst/>
          </a:prstGeom>
          <a:noFill/>
        </p:spPr>
        <p:txBody>
          <a:bodyPr wrap="square" rtlCol="0">
            <a:spAutoFit/>
          </a:bodyPr>
          <a:lstStyle/>
          <a:p>
            <a:pPr algn="just"/>
            <a:r>
              <a:rPr lang="pt-BR" sz="2000" dirty="0" smtClean="0"/>
              <a:t>PENSAR NOS INTERESSES DOS MERCADOS EM PRODUZIR LUCRO, LUCRO, GOVERNOS EM IMPOSTAR A SOCIEDADE, PAGAR DIVIDENDOS AOS ACIONISTAS.</a:t>
            </a:r>
            <a:endParaRPr lang="pt-BR" sz="2000" dirty="0"/>
          </a:p>
        </p:txBody>
      </p:sp>
      <p:sp>
        <p:nvSpPr>
          <p:cNvPr id="3" name="CaixaDeTexto 2"/>
          <p:cNvSpPr txBox="1"/>
          <p:nvPr/>
        </p:nvSpPr>
        <p:spPr>
          <a:xfrm>
            <a:off x="234779" y="1445734"/>
            <a:ext cx="6586152" cy="1631216"/>
          </a:xfrm>
          <a:prstGeom prst="rect">
            <a:avLst/>
          </a:prstGeom>
          <a:noFill/>
        </p:spPr>
        <p:txBody>
          <a:bodyPr wrap="square" rtlCol="0">
            <a:spAutoFit/>
          </a:bodyPr>
          <a:lstStyle/>
          <a:p>
            <a:pPr algn="just"/>
            <a:r>
              <a:rPr lang="pt-BR" sz="2000" dirty="0" smtClean="0"/>
              <a:t>NÃO DEIXEM MORRER NOSSOS RIOS DE ESPERANÇAS, ONDE O BIGUÁ NÃO TEM MAIS PEIXE E AGUAPÉ NÃO DÁ MAIS FLOR. ÁGUA É FONTE DE VIDA, É TRANSPARENTE E UM DIREITO UNIVERSAL, COMO O É O SANEAMENTO BÁSICO, NÃO MERCADORIA.</a:t>
            </a:r>
            <a:endParaRPr lang="pt-BR" sz="2000" dirty="0"/>
          </a:p>
        </p:txBody>
      </p:sp>
      <p:sp>
        <p:nvSpPr>
          <p:cNvPr id="4" name="Triângulo isósceles 3"/>
          <p:cNvSpPr/>
          <p:nvPr/>
        </p:nvSpPr>
        <p:spPr>
          <a:xfrm rot="10800000">
            <a:off x="741405" y="3534032"/>
            <a:ext cx="1037968" cy="1210963"/>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Triângulo isósceles 5"/>
          <p:cNvSpPr/>
          <p:nvPr/>
        </p:nvSpPr>
        <p:spPr>
          <a:xfrm>
            <a:off x="4168380" y="3534031"/>
            <a:ext cx="1037968" cy="1210963"/>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CaixaDeTexto 4"/>
          <p:cNvSpPr txBox="1"/>
          <p:nvPr/>
        </p:nvSpPr>
        <p:spPr>
          <a:xfrm>
            <a:off x="1865870" y="3534032"/>
            <a:ext cx="2302510" cy="646331"/>
          </a:xfrm>
          <a:prstGeom prst="rect">
            <a:avLst/>
          </a:prstGeom>
          <a:noFill/>
        </p:spPr>
        <p:txBody>
          <a:bodyPr wrap="square" rtlCol="0">
            <a:spAutoFit/>
          </a:bodyPr>
          <a:lstStyle/>
          <a:p>
            <a:pPr algn="ctr"/>
            <a:r>
              <a:rPr lang="pt-BR" dirty="0" smtClean="0"/>
              <a:t>MATRIZ DE RETORNO DE IMPOSTOS</a:t>
            </a:r>
            <a:endParaRPr lang="pt-BR" dirty="0"/>
          </a:p>
        </p:txBody>
      </p:sp>
      <p:cxnSp>
        <p:nvCxnSpPr>
          <p:cNvPr id="8" name="Conector reto 7"/>
          <p:cNvCxnSpPr/>
          <p:nvPr/>
        </p:nvCxnSpPr>
        <p:spPr>
          <a:xfrm>
            <a:off x="1112108" y="4374292"/>
            <a:ext cx="296562" cy="12357"/>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CaixaDeTexto 8"/>
          <p:cNvSpPr txBox="1"/>
          <p:nvPr/>
        </p:nvSpPr>
        <p:spPr>
          <a:xfrm>
            <a:off x="2094471" y="4386649"/>
            <a:ext cx="1433384" cy="369332"/>
          </a:xfrm>
          <a:prstGeom prst="rect">
            <a:avLst/>
          </a:prstGeom>
          <a:noFill/>
        </p:spPr>
        <p:txBody>
          <a:bodyPr wrap="square" rtlCol="0">
            <a:spAutoFit/>
          </a:bodyPr>
          <a:lstStyle/>
          <a:p>
            <a:r>
              <a:rPr lang="pt-BR" dirty="0" smtClean="0"/>
              <a:t>MUNICÍPIOS</a:t>
            </a:r>
            <a:endParaRPr lang="pt-BR" dirty="0"/>
          </a:p>
        </p:txBody>
      </p:sp>
      <p:sp>
        <p:nvSpPr>
          <p:cNvPr id="10" name="CaixaDeTexto 9"/>
          <p:cNvSpPr txBox="1"/>
          <p:nvPr/>
        </p:nvSpPr>
        <p:spPr>
          <a:xfrm>
            <a:off x="5535829" y="4979773"/>
            <a:ext cx="1334529" cy="646331"/>
          </a:xfrm>
          <a:prstGeom prst="rect">
            <a:avLst/>
          </a:prstGeom>
          <a:solidFill>
            <a:schemeClr val="accent6">
              <a:lumMod val="40000"/>
              <a:lumOff val="60000"/>
            </a:schemeClr>
          </a:solidFill>
        </p:spPr>
        <p:txBody>
          <a:bodyPr wrap="square" rtlCol="0">
            <a:spAutoFit/>
          </a:bodyPr>
          <a:lstStyle/>
          <a:p>
            <a:pPr algn="ctr"/>
            <a:r>
              <a:rPr lang="pt-BR" dirty="0" smtClean="0"/>
              <a:t>MODELO GERENCIAL</a:t>
            </a:r>
            <a:endParaRPr lang="pt-BR" dirty="0"/>
          </a:p>
        </p:txBody>
      </p:sp>
      <p:cxnSp>
        <p:nvCxnSpPr>
          <p:cNvPr id="12" name="Conector reto 11"/>
          <p:cNvCxnSpPr/>
          <p:nvPr/>
        </p:nvCxnSpPr>
        <p:spPr>
          <a:xfrm>
            <a:off x="4320780" y="4452553"/>
            <a:ext cx="696063" cy="6178"/>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13" name="Retângulo 12"/>
          <p:cNvSpPr/>
          <p:nvPr/>
        </p:nvSpPr>
        <p:spPr>
          <a:xfrm>
            <a:off x="5206348" y="4070179"/>
            <a:ext cx="2124941" cy="369332"/>
          </a:xfrm>
          <a:prstGeom prst="rect">
            <a:avLst/>
          </a:prstGeom>
          <a:solidFill>
            <a:schemeClr val="accent4">
              <a:lumMod val="40000"/>
              <a:lumOff val="60000"/>
            </a:schemeClr>
          </a:solidFill>
        </p:spPr>
        <p:txBody>
          <a:bodyPr wrap="none">
            <a:spAutoFit/>
          </a:bodyPr>
          <a:lstStyle/>
          <a:p>
            <a:pPr lvl="0"/>
            <a:r>
              <a:rPr lang="pt-BR" dirty="0">
                <a:solidFill>
                  <a:prstClr val="black"/>
                </a:solidFill>
              </a:rPr>
              <a:t>PLANOS MUNICIPAIS</a:t>
            </a:r>
            <a:endParaRPr lang="pt-BR" dirty="0">
              <a:solidFill>
                <a:prstClr val="black"/>
              </a:solidFill>
            </a:endParaRPr>
          </a:p>
        </p:txBody>
      </p:sp>
    </p:spTree>
    <p:extLst>
      <p:ext uri="{BB962C8B-B14F-4D97-AF65-F5344CB8AC3E}">
        <p14:creationId xmlns:p14="http://schemas.microsoft.com/office/powerpoint/2010/main" val="29180883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679" t="4312" r="6585"/>
          <a:stretch/>
        </p:blipFill>
        <p:spPr bwMode="auto">
          <a:xfrm>
            <a:off x="210064" y="210064"/>
            <a:ext cx="6326661" cy="5575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ixaDeTexto 3"/>
          <p:cNvSpPr txBox="1"/>
          <p:nvPr/>
        </p:nvSpPr>
        <p:spPr>
          <a:xfrm>
            <a:off x="6685004" y="543294"/>
            <a:ext cx="5325763" cy="5016758"/>
          </a:xfrm>
          <a:prstGeom prst="rect">
            <a:avLst/>
          </a:prstGeom>
          <a:noFill/>
        </p:spPr>
        <p:txBody>
          <a:bodyPr wrap="square" rtlCol="0">
            <a:spAutoFit/>
          </a:bodyPr>
          <a:lstStyle/>
          <a:p>
            <a:pPr algn="just"/>
            <a:r>
              <a:rPr lang="pt-BR" sz="2000" dirty="0" smtClean="0"/>
              <a:t>QUANDO O MUNICÍPIO ASSUMIR A GESTÃO DOS SERVIÇOS PÚBLICOS DE SANEAMENTO BÁSICO E NÃO DELEGÁ-LO A UMA EMPRESA PRIVADA OU NÃO CONTRATAR UMA ESTATAL A EXEMPLO DAS CESBS, ELE TERÁ PLENAS CONDIÇÕES DE COMPETIR E GERIR COM AUTONOMIA E SOBERANIA SUAS POLÍTICAS PÚBLICAS EM BUSCA DA UNIVERSALIZAÇÃO DOS SERVIÇOS DE SANEAMENTO BÁSICO. </a:t>
            </a:r>
          </a:p>
          <a:p>
            <a:pPr algn="just"/>
            <a:endParaRPr lang="pt-BR" sz="2000" dirty="0"/>
          </a:p>
          <a:p>
            <a:pPr algn="just"/>
            <a:r>
              <a:rPr lang="pt-BR" sz="2000" dirty="0" smtClean="0"/>
              <a:t>COMO RESULTADO, AS TARIFAS SERÃO MAIS BAIXAS, OS RECURSOS FINANCEIROS ARRECADADOS FICARÃO NO ÂMBITO MUNICIPAL E ESTES NÃO SERÃO REPASSADOS PARA O GOVERNO ESTADUAL, OS CUSTOS SERÃO MAIS BAIXOS.</a:t>
            </a:r>
            <a:endParaRPr lang="pt-BR" sz="2000" dirty="0"/>
          </a:p>
        </p:txBody>
      </p:sp>
    </p:spTree>
    <p:extLst>
      <p:ext uri="{BB962C8B-B14F-4D97-AF65-F5344CB8AC3E}">
        <p14:creationId xmlns:p14="http://schemas.microsoft.com/office/powerpoint/2010/main" val="11395344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74" r="45798" b="47687"/>
          <a:stretch/>
        </p:blipFill>
        <p:spPr bwMode="auto">
          <a:xfrm>
            <a:off x="308921" y="185994"/>
            <a:ext cx="4470091" cy="6313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ixaDeTexto 1"/>
          <p:cNvSpPr txBox="1"/>
          <p:nvPr/>
        </p:nvSpPr>
        <p:spPr>
          <a:xfrm>
            <a:off x="5301049" y="296562"/>
            <a:ext cx="6573795" cy="4093428"/>
          </a:xfrm>
          <a:prstGeom prst="rect">
            <a:avLst/>
          </a:prstGeom>
          <a:noFill/>
        </p:spPr>
        <p:txBody>
          <a:bodyPr wrap="square" rtlCol="0">
            <a:spAutoFit/>
          </a:bodyPr>
          <a:lstStyle/>
          <a:p>
            <a:pPr algn="just"/>
            <a:r>
              <a:rPr lang="pt-BR" sz="2000" dirty="0" smtClean="0"/>
              <a:t>PENSO EM UM MUNICÍPIO EM SUA </a:t>
            </a:r>
            <a:r>
              <a:rPr lang="pt-BR" sz="2000" dirty="0" smtClean="0"/>
              <a:t>GENTE, NAS ÁREAS URBANAS E RURAIS, NO CENTRO E NAS PERIFERIAS, NAS CLASSES DE RENDAS ABASTADAS E BAIXA RENDA, NOS PROBLEMAS URBANÍSTICOS, NA DEPENDÊNCIA DE RECURSOS PÚBLICOS ESTADUAIS E FEDERAIS (INEXISTENTES), NOS SERVIÇOS DE SANEAMENTO BÁSICO, DE SAÚDE, NA FALTA DE CUIDADOS BÁSICOS DE MANUTENÇÃO (BURACOS, OPERAÇÃO DE SISTEMAS DE BOMBEAMENTO DO SISTEMA DE DRENAGEM).....</a:t>
            </a:r>
          </a:p>
          <a:p>
            <a:pPr algn="just"/>
            <a:endParaRPr lang="pt-BR" sz="2000" dirty="0"/>
          </a:p>
          <a:p>
            <a:pPr algn="just"/>
            <a:r>
              <a:rPr lang="pt-BR" sz="2000" dirty="0" smtClean="0"/>
              <a:t>SEJAMOS COMO A ÁGUA, VIRTUOSOS. NA PLANÍCIE ESPRAIAMOS, ENCONTRANDO UMA ROCHA, CIRCUNDAMOS-NA E NUM COPO GANHAMOS FORMA.</a:t>
            </a:r>
            <a:endParaRPr lang="pt-BR" sz="2000" dirty="0"/>
          </a:p>
        </p:txBody>
      </p:sp>
    </p:spTree>
    <p:extLst>
      <p:ext uri="{BB962C8B-B14F-4D97-AF65-F5344CB8AC3E}">
        <p14:creationId xmlns:p14="http://schemas.microsoft.com/office/powerpoint/2010/main" val="3875588606"/>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sign padrão">
  <a:themeElements>
    <a:clrScheme name="Design padrã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sign padrão">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sign padrã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ign padrã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ign padrã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ign padrã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sign padrã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sign padrã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sign padrã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sign padrã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sign padrã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sign padrã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sign padrã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sign padrã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6_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1_Design padrão">
  <a:themeElements>
    <a:clrScheme name="Design padrã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sign padrão">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sign padrã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ign padrã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ign padrã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ign padrã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sign padrã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sign padrã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sign padrã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sign padrã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sign padrã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sign padrã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sign padrã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sign padrã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341</TotalTime>
  <Words>1145</Words>
  <Application>Microsoft Office PowerPoint</Application>
  <PresentationFormat>Personalizar</PresentationFormat>
  <Paragraphs>65</Paragraphs>
  <Slides>14</Slides>
  <Notes>0</Notes>
  <HiddenSlides>0</HiddenSlides>
  <MMClips>0</MMClips>
  <ScaleCrop>false</ScaleCrop>
  <HeadingPairs>
    <vt:vector size="4" baseType="variant">
      <vt:variant>
        <vt:lpstr>Tema</vt:lpstr>
      </vt:variant>
      <vt:variant>
        <vt:i4>5</vt:i4>
      </vt:variant>
      <vt:variant>
        <vt:lpstr>Títulos de slides</vt:lpstr>
      </vt:variant>
      <vt:variant>
        <vt:i4>14</vt:i4>
      </vt:variant>
    </vt:vector>
  </HeadingPairs>
  <TitlesOfParts>
    <vt:vector size="19" baseType="lpstr">
      <vt:lpstr>Tema do Office</vt:lpstr>
      <vt:lpstr>Design padrão</vt:lpstr>
      <vt:lpstr>6_Tema do Office</vt:lpstr>
      <vt:lpstr>11_Design padrão</vt:lpstr>
      <vt:lpstr>1_Tema do Office</vt:lpstr>
      <vt:lpstr>Parcerias Públicas-Público: um caminho para colocar o saneamento básico em mãos públicas.</vt:lpstr>
      <vt:lpstr>CASA COMUM, NOSSA RESPONSABILIDADE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NÃO HÁ COMO FALAR DE SANEAMENTO BÁSICO SEM FALAR DE ÁGUA, DE ECONOMIA E DO MEIO AMBIENTE, SEM CONHECERMOS SUA HISTÓRIA, SEM FALAR DOS PAISES E DOS SEUS GOVERNANTES, SEM FALAR DAS CIDADES E DE SUA GENTE, DA VIDA, DOS RECURSOS HÍDRICOS, DA HABITAÇÃO, DA POBREZA, DE COMO PENSAMOS, DE COMO AGIMOS, SE SOMOS EDUCADOS, SE SOMOS EGOISTAS OU SOLIDÁRIOS, SE TEMOS AMOR PARA DAR, E COMPROMISSOS COM A GERAÇÃO FUTURA. </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Título do trabalho</dc:title>
  <dc:creator>Paulo Scalize</dc:creator>
  <cp:lastModifiedBy>graphix</cp:lastModifiedBy>
  <cp:revision>38</cp:revision>
  <cp:lastPrinted>2017-06-20T18:58:31Z</cp:lastPrinted>
  <dcterms:created xsi:type="dcterms:W3CDTF">2017-05-30T09:26:55Z</dcterms:created>
  <dcterms:modified xsi:type="dcterms:W3CDTF">2017-06-20T18:59:23Z</dcterms:modified>
</cp:coreProperties>
</file>