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5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8587666211145"/>
          <c:y val="5.8061162111466981E-2"/>
          <c:w val="0.81175158890262689"/>
          <c:h val="0.72960805776595805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Plan1!$E$5:$E$11</c:f>
              <c:numCache>
                <c:formatCode>General</c:formatCode>
                <c:ptCount val="7"/>
                <c:pt idx="0">
                  <c:v>15</c:v>
                </c:pt>
                <c:pt idx="1">
                  <c:v>60</c:v>
                </c:pt>
                <c:pt idx="2">
                  <c:v>180</c:v>
                </c:pt>
                <c:pt idx="3">
                  <c:v>360</c:v>
                </c:pt>
                <c:pt idx="4">
                  <c:v>720</c:v>
                </c:pt>
                <c:pt idx="5">
                  <c:v>1080</c:v>
                </c:pt>
                <c:pt idx="6">
                  <c:v>1440</c:v>
                </c:pt>
              </c:numCache>
            </c:numRef>
          </c:xVal>
          <c:yVal>
            <c:numRef>
              <c:f>Plan1!$F$5:$F$11</c:f>
              <c:numCache>
                <c:formatCode>General</c:formatCode>
                <c:ptCount val="7"/>
                <c:pt idx="0">
                  <c:v>0.84799999999999998</c:v>
                </c:pt>
                <c:pt idx="1">
                  <c:v>0.90100000000000002</c:v>
                </c:pt>
                <c:pt idx="2">
                  <c:v>3.1709999999999998</c:v>
                </c:pt>
                <c:pt idx="3">
                  <c:v>3.2410000000000001</c:v>
                </c:pt>
                <c:pt idx="4">
                  <c:v>3.347</c:v>
                </c:pt>
                <c:pt idx="5">
                  <c:v>3.4590000000000001</c:v>
                </c:pt>
                <c:pt idx="6">
                  <c:v>3.9990000000000001</c:v>
                </c:pt>
              </c:numCache>
            </c:numRef>
          </c:yVal>
          <c:smooth val="1"/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Plan1!$E$5:$E$11</c:f>
              <c:numCache>
                <c:formatCode>General</c:formatCode>
                <c:ptCount val="7"/>
                <c:pt idx="0">
                  <c:v>15</c:v>
                </c:pt>
                <c:pt idx="1">
                  <c:v>60</c:v>
                </c:pt>
                <c:pt idx="2">
                  <c:v>180</c:v>
                </c:pt>
                <c:pt idx="3">
                  <c:v>360</c:v>
                </c:pt>
                <c:pt idx="4">
                  <c:v>720</c:v>
                </c:pt>
                <c:pt idx="5">
                  <c:v>1080</c:v>
                </c:pt>
                <c:pt idx="6">
                  <c:v>1440</c:v>
                </c:pt>
              </c:numCache>
            </c:numRef>
          </c:xVal>
          <c:yVal>
            <c:numRef>
              <c:f>Plan1!$G$5:$G$11</c:f>
              <c:numCache>
                <c:formatCode>General</c:formatCode>
                <c:ptCount val="7"/>
                <c:pt idx="0">
                  <c:v>0.75600000000000001</c:v>
                </c:pt>
                <c:pt idx="1">
                  <c:v>0.79800000000000004</c:v>
                </c:pt>
                <c:pt idx="2">
                  <c:v>0.85199999999999998</c:v>
                </c:pt>
                <c:pt idx="3">
                  <c:v>2.456</c:v>
                </c:pt>
                <c:pt idx="4">
                  <c:v>2.3380000000000001</c:v>
                </c:pt>
                <c:pt idx="5">
                  <c:v>2.25</c:v>
                </c:pt>
                <c:pt idx="6">
                  <c:v>2.2090000000000001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11808"/>
        <c:axId val="206313344"/>
      </c:scatterChart>
      <c:valAx>
        <c:axId val="20631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313344"/>
        <c:crosses val="autoZero"/>
        <c:crossBetween val="midCat"/>
      </c:valAx>
      <c:valAx>
        <c:axId val="20631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31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B5A9E-C9CA-41B5-B889-7D846FA2FE19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AA4C96-7C6C-4673-862B-3927262B4C6B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Aumento de Nutrientes</a:t>
          </a:r>
          <a:endParaRPr lang="pt-BR" b="1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BD3F07-2691-4DA0-BEE9-422F9E59F90B}" type="parTrans" cxnId="{766FEB17-CF36-460F-BE50-D0B4520657AD}">
      <dgm:prSet/>
      <dgm:spPr/>
      <dgm:t>
        <a:bodyPr/>
        <a:lstStyle/>
        <a:p>
          <a:endParaRPr lang="pt-BR"/>
        </a:p>
      </dgm:t>
    </dgm:pt>
    <dgm:pt modelId="{761E2D33-0FFD-4001-9214-F4BCF4214988}" type="sibTrans" cxnId="{766FEB17-CF36-460F-BE50-D0B4520657AD}">
      <dgm:prSet/>
      <dgm:spPr/>
      <dgm:t>
        <a:bodyPr/>
        <a:lstStyle/>
        <a:p>
          <a:endParaRPr lang="pt-BR"/>
        </a:p>
      </dgm:t>
    </dgm:pt>
    <dgm:pt modelId="{4E76F184-6777-4DDD-B2E9-23EFE13940E9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Ocasiona o “</a:t>
          </a:r>
          <a:r>
            <a:rPr lang="pt-BR" b="1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Blooms</a:t>
          </a:r>
          <a:r>
            <a:rPr lang="pt-BR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pt-BR" b="1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5B03FF-D56E-4942-A9F6-99FDE740BDFB}" type="parTrans" cxnId="{809527E9-1762-4F50-9828-7DFF777F5E8B}">
      <dgm:prSet/>
      <dgm:spPr/>
      <dgm:t>
        <a:bodyPr/>
        <a:lstStyle/>
        <a:p>
          <a:endParaRPr lang="pt-BR"/>
        </a:p>
      </dgm:t>
    </dgm:pt>
    <dgm:pt modelId="{EF4E1C39-4995-40DB-9AE4-180F0F5637E7}" type="sibTrans" cxnId="{809527E9-1762-4F50-9828-7DFF777F5E8B}">
      <dgm:prSet/>
      <dgm:spPr/>
      <dgm:t>
        <a:bodyPr/>
        <a:lstStyle/>
        <a:p>
          <a:endParaRPr lang="pt-BR"/>
        </a:p>
      </dgm:t>
    </dgm:pt>
    <dgm:pt modelId="{35A4A556-A3DD-4B1B-B4D4-39E27BAFE7E8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pt-BR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Surgimento das </a:t>
          </a:r>
          <a:r>
            <a:rPr lang="pt-BR" b="1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cianobactérias</a:t>
          </a:r>
          <a:r>
            <a:rPr lang="pt-BR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pt-BR" b="1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BD20B6-0E8D-4407-A77A-1AF2FC2C0D91}" type="parTrans" cxnId="{C39EA9C6-A322-4281-837E-1F0865A871E5}">
      <dgm:prSet/>
      <dgm:spPr/>
      <dgm:t>
        <a:bodyPr/>
        <a:lstStyle/>
        <a:p>
          <a:endParaRPr lang="pt-BR"/>
        </a:p>
      </dgm:t>
    </dgm:pt>
    <dgm:pt modelId="{F5013CDF-97B7-4AA2-BBD0-7EBB03AEB3AC}" type="sibTrans" cxnId="{C39EA9C6-A322-4281-837E-1F0865A871E5}">
      <dgm:prSet/>
      <dgm:spPr/>
      <dgm:t>
        <a:bodyPr/>
        <a:lstStyle/>
        <a:p>
          <a:endParaRPr lang="pt-BR"/>
        </a:p>
      </dgm:t>
    </dgm:pt>
    <dgm:pt modelId="{99F7B30E-5EA8-48E9-A880-C5EA41611A91}" type="pres">
      <dgm:prSet presAssocID="{670B5A9E-C9CA-41B5-B889-7D846FA2FE1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B506D2-76DE-4B07-A165-429121084CE7}" type="pres">
      <dgm:prSet presAssocID="{ECAA4C96-7C6C-4673-862B-3927262B4C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5D0211-329A-45D8-9698-A37CA80C63B9}" type="pres">
      <dgm:prSet presAssocID="{761E2D33-0FFD-4001-9214-F4BCF421498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8AEA319-13B7-4D62-B163-A4FCE1C2F66B}" type="pres">
      <dgm:prSet presAssocID="{761E2D33-0FFD-4001-9214-F4BCF4214988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07468C5-AC5B-446E-A2E5-852FD20D7A2C}" type="pres">
      <dgm:prSet presAssocID="{4E76F184-6777-4DDD-B2E9-23EFE13940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3F04D3-1719-478A-BBBC-559F51237C98}" type="pres">
      <dgm:prSet presAssocID="{EF4E1C39-4995-40DB-9AE4-180F0F5637E7}" presName="sibTrans" presStyleLbl="sibTrans2D1" presStyleIdx="1" presStyleCnt="2"/>
      <dgm:spPr/>
      <dgm:t>
        <a:bodyPr/>
        <a:lstStyle/>
        <a:p>
          <a:endParaRPr lang="pt-BR"/>
        </a:p>
      </dgm:t>
    </dgm:pt>
    <dgm:pt modelId="{E57419BF-C161-41C1-BC14-351DB1A73816}" type="pres">
      <dgm:prSet presAssocID="{EF4E1C39-4995-40DB-9AE4-180F0F5637E7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5669161-B438-4BD4-B392-BA4481105687}" type="pres">
      <dgm:prSet presAssocID="{35A4A556-A3DD-4B1B-B4D4-39E27BAFE7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9EA9C6-A322-4281-837E-1F0865A871E5}" srcId="{670B5A9E-C9CA-41B5-B889-7D846FA2FE19}" destId="{35A4A556-A3DD-4B1B-B4D4-39E27BAFE7E8}" srcOrd="2" destOrd="0" parTransId="{62BD20B6-0E8D-4407-A77A-1AF2FC2C0D91}" sibTransId="{F5013CDF-97B7-4AA2-BBD0-7EBB03AEB3AC}"/>
    <dgm:cxn modelId="{B69AE717-512A-4356-8710-E4D2553D941D}" type="presOf" srcId="{EF4E1C39-4995-40DB-9AE4-180F0F5637E7}" destId="{C63F04D3-1719-478A-BBBC-559F51237C98}" srcOrd="0" destOrd="0" presId="urn:microsoft.com/office/officeart/2005/8/layout/process2"/>
    <dgm:cxn modelId="{A1085AC8-F46E-4167-A8D7-4518BCE107CC}" type="presOf" srcId="{670B5A9E-C9CA-41B5-B889-7D846FA2FE19}" destId="{99F7B30E-5EA8-48E9-A880-C5EA41611A91}" srcOrd="0" destOrd="0" presId="urn:microsoft.com/office/officeart/2005/8/layout/process2"/>
    <dgm:cxn modelId="{1EF3A906-323C-432C-B0B6-C33955E3B3E3}" type="presOf" srcId="{ECAA4C96-7C6C-4673-862B-3927262B4C6B}" destId="{43B506D2-76DE-4B07-A165-429121084CE7}" srcOrd="0" destOrd="0" presId="urn:microsoft.com/office/officeart/2005/8/layout/process2"/>
    <dgm:cxn modelId="{ADDB2377-1A55-4954-9DC9-C952D3A631C4}" type="presOf" srcId="{35A4A556-A3DD-4B1B-B4D4-39E27BAFE7E8}" destId="{85669161-B438-4BD4-B392-BA4481105687}" srcOrd="0" destOrd="0" presId="urn:microsoft.com/office/officeart/2005/8/layout/process2"/>
    <dgm:cxn modelId="{3E12876C-1EE5-406A-B5AF-A03AAC7B4DF1}" type="presOf" srcId="{761E2D33-0FFD-4001-9214-F4BCF4214988}" destId="{88AEA319-13B7-4D62-B163-A4FCE1C2F66B}" srcOrd="1" destOrd="0" presId="urn:microsoft.com/office/officeart/2005/8/layout/process2"/>
    <dgm:cxn modelId="{111C4C6C-69CD-4D30-AB4A-6BDF4A019091}" type="presOf" srcId="{EF4E1C39-4995-40DB-9AE4-180F0F5637E7}" destId="{E57419BF-C161-41C1-BC14-351DB1A73816}" srcOrd="1" destOrd="0" presId="urn:microsoft.com/office/officeart/2005/8/layout/process2"/>
    <dgm:cxn modelId="{809527E9-1762-4F50-9828-7DFF777F5E8B}" srcId="{670B5A9E-C9CA-41B5-B889-7D846FA2FE19}" destId="{4E76F184-6777-4DDD-B2E9-23EFE13940E9}" srcOrd="1" destOrd="0" parTransId="{555B03FF-D56E-4942-A9F6-99FDE740BDFB}" sibTransId="{EF4E1C39-4995-40DB-9AE4-180F0F5637E7}"/>
    <dgm:cxn modelId="{68EA337B-2871-4233-9839-E7801AE34483}" type="presOf" srcId="{4E76F184-6777-4DDD-B2E9-23EFE13940E9}" destId="{B07468C5-AC5B-446E-A2E5-852FD20D7A2C}" srcOrd="0" destOrd="0" presId="urn:microsoft.com/office/officeart/2005/8/layout/process2"/>
    <dgm:cxn modelId="{C9EF277F-302C-4423-9A49-9C1BAF9B6E1A}" type="presOf" srcId="{761E2D33-0FFD-4001-9214-F4BCF4214988}" destId="{9A5D0211-329A-45D8-9698-A37CA80C63B9}" srcOrd="0" destOrd="0" presId="urn:microsoft.com/office/officeart/2005/8/layout/process2"/>
    <dgm:cxn modelId="{766FEB17-CF36-460F-BE50-D0B4520657AD}" srcId="{670B5A9E-C9CA-41B5-B889-7D846FA2FE19}" destId="{ECAA4C96-7C6C-4673-862B-3927262B4C6B}" srcOrd="0" destOrd="0" parTransId="{BFBD3F07-2691-4DA0-BEE9-422F9E59F90B}" sibTransId="{761E2D33-0FFD-4001-9214-F4BCF4214988}"/>
    <dgm:cxn modelId="{DD4518D2-D6F7-41A9-8632-806C99136E5F}" type="presParOf" srcId="{99F7B30E-5EA8-48E9-A880-C5EA41611A91}" destId="{43B506D2-76DE-4B07-A165-429121084CE7}" srcOrd="0" destOrd="0" presId="urn:microsoft.com/office/officeart/2005/8/layout/process2"/>
    <dgm:cxn modelId="{1EDF7987-59ED-4402-B5FA-B6907C7E61B0}" type="presParOf" srcId="{99F7B30E-5EA8-48E9-A880-C5EA41611A91}" destId="{9A5D0211-329A-45D8-9698-A37CA80C63B9}" srcOrd="1" destOrd="0" presId="urn:microsoft.com/office/officeart/2005/8/layout/process2"/>
    <dgm:cxn modelId="{96957733-359F-41EB-8D24-E020DFD846BA}" type="presParOf" srcId="{9A5D0211-329A-45D8-9698-A37CA80C63B9}" destId="{88AEA319-13B7-4D62-B163-A4FCE1C2F66B}" srcOrd="0" destOrd="0" presId="urn:microsoft.com/office/officeart/2005/8/layout/process2"/>
    <dgm:cxn modelId="{F0B1C31D-5318-4A6E-8049-384E910E7246}" type="presParOf" srcId="{99F7B30E-5EA8-48E9-A880-C5EA41611A91}" destId="{B07468C5-AC5B-446E-A2E5-852FD20D7A2C}" srcOrd="2" destOrd="0" presId="urn:microsoft.com/office/officeart/2005/8/layout/process2"/>
    <dgm:cxn modelId="{9EEA1948-F627-4611-A700-B03E5FC5D98D}" type="presParOf" srcId="{99F7B30E-5EA8-48E9-A880-C5EA41611A91}" destId="{C63F04D3-1719-478A-BBBC-559F51237C98}" srcOrd="3" destOrd="0" presId="urn:microsoft.com/office/officeart/2005/8/layout/process2"/>
    <dgm:cxn modelId="{EC0F0960-909C-4B0C-B8EB-43438A94CC09}" type="presParOf" srcId="{C63F04D3-1719-478A-BBBC-559F51237C98}" destId="{E57419BF-C161-41C1-BC14-351DB1A73816}" srcOrd="0" destOrd="0" presId="urn:microsoft.com/office/officeart/2005/8/layout/process2"/>
    <dgm:cxn modelId="{CCF36334-1B6F-4DAB-94AE-C8275693CF64}" type="presParOf" srcId="{99F7B30E-5EA8-48E9-A880-C5EA41611A91}" destId="{85669161-B438-4BD4-B392-BA448110568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F437A-9FFF-47C2-B98C-57203D315B98}" type="doc">
      <dgm:prSet loTypeId="urn:microsoft.com/office/officeart/2005/8/layout/arrow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4780DD2-BF1B-4AAA-8D12-72B9D3EC2DE0}">
      <dgm:prSet phldrT="[Texto]" custT="1"/>
      <dgm:spPr/>
      <dgm:t>
        <a:bodyPr/>
        <a:lstStyle/>
        <a:p>
          <a:r>
            <a: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reconhecimento da existência dessas limitações no tratamento convencional promoveu o desenvolvimento de tecnologias </a:t>
          </a:r>
          <a:endParaRPr lang="pt-B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6CC9C-FBF7-4C8B-A93B-9DBF1BFEEFD3}" type="parTrans" cxnId="{7B5B832B-F968-4E5E-A368-01E30D444796}">
      <dgm:prSet/>
      <dgm:spPr/>
      <dgm:t>
        <a:bodyPr/>
        <a:lstStyle/>
        <a:p>
          <a:endParaRPr lang="pt-BR"/>
        </a:p>
      </dgm:t>
    </dgm:pt>
    <dgm:pt modelId="{5E0C018A-4E88-44CB-AB34-7926D3FF119B}" type="sibTrans" cxnId="{7B5B832B-F968-4E5E-A368-01E30D444796}">
      <dgm:prSet/>
      <dgm:spPr/>
      <dgm:t>
        <a:bodyPr/>
        <a:lstStyle/>
        <a:p>
          <a:endParaRPr lang="pt-BR"/>
        </a:p>
      </dgm:t>
    </dgm:pt>
    <dgm:pt modelId="{7E35C83E-27A1-4050-8988-428322EE8330}">
      <dgm:prSet phldrT="[Texto]" custT="1"/>
      <dgm:spPr/>
      <dgm:t>
        <a:bodyPr/>
        <a:lstStyle/>
        <a:p>
          <a:r>
            <a: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adsorção em carvão ativado que tem sido utilizada devido à elevada eficiência na melhoria da qualidade da água</a:t>
          </a:r>
          <a:endParaRPr lang="pt-BR" sz="2000" b="1" dirty="0">
            <a:ln>
              <a:solidFill>
                <a:sysClr val="windowText" lastClr="000000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EAA50-2D2A-40D2-8540-AE230D6312F3}" type="parTrans" cxnId="{2903B34E-AD47-4988-B6F7-18DCC9E2FF7C}">
      <dgm:prSet/>
      <dgm:spPr/>
      <dgm:t>
        <a:bodyPr/>
        <a:lstStyle/>
        <a:p>
          <a:endParaRPr lang="pt-BR"/>
        </a:p>
      </dgm:t>
    </dgm:pt>
    <dgm:pt modelId="{E4627742-644C-46E9-AC22-CA265C8C4B6E}" type="sibTrans" cxnId="{2903B34E-AD47-4988-B6F7-18DCC9E2FF7C}">
      <dgm:prSet/>
      <dgm:spPr/>
      <dgm:t>
        <a:bodyPr/>
        <a:lstStyle/>
        <a:p>
          <a:endParaRPr lang="pt-BR"/>
        </a:p>
      </dgm:t>
    </dgm:pt>
    <dgm:pt modelId="{B5A836CA-D233-49D2-8A11-E0FAF2A455F2}" type="pres">
      <dgm:prSet presAssocID="{34DF437A-9FFF-47C2-B98C-57203D315B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7B4C29-5A0C-4FB1-9A1F-4D5A6DF68B01}" type="pres">
      <dgm:prSet presAssocID="{74780DD2-BF1B-4AAA-8D12-72B9D3EC2DE0}" presName="arrow" presStyleLbl="node1" presStyleIdx="0" presStyleCnt="2" custScaleY="100037" custRadScaleRad="81824" custRadScaleInc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3C5E26-CF8A-4C43-895F-14A56829551F}" type="pres">
      <dgm:prSet presAssocID="{7E35C83E-27A1-4050-8988-428322EE8330}" presName="arrow" presStyleLbl="node1" presStyleIdx="1" presStyleCnt="2" custScaleY="100037" custRadScaleRad="100690" custRadScaleInc="-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BA30E0-6A3F-4BAD-A5D4-8E7390F9079A}" type="presOf" srcId="{34DF437A-9FFF-47C2-B98C-57203D315B98}" destId="{B5A836CA-D233-49D2-8A11-E0FAF2A455F2}" srcOrd="0" destOrd="0" presId="urn:microsoft.com/office/officeart/2005/8/layout/arrow5"/>
    <dgm:cxn modelId="{2903B34E-AD47-4988-B6F7-18DCC9E2FF7C}" srcId="{34DF437A-9FFF-47C2-B98C-57203D315B98}" destId="{7E35C83E-27A1-4050-8988-428322EE8330}" srcOrd="1" destOrd="0" parTransId="{5DAEAA50-2D2A-40D2-8540-AE230D6312F3}" sibTransId="{E4627742-644C-46E9-AC22-CA265C8C4B6E}"/>
    <dgm:cxn modelId="{A004C8A1-8CA7-4AC9-9DDA-A528024AB919}" type="presOf" srcId="{7E35C83E-27A1-4050-8988-428322EE8330}" destId="{D63C5E26-CF8A-4C43-895F-14A56829551F}" srcOrd="0" destOrd="0" presId="urn:microsoft.com/office/officeart/2005/8/layout/arrow5"/>
    <dgm:cxn modelId="{EDDE9E68-1A3F-46F9-A0F1-3F05709FD690}" type="presOf" srcId="{74780DD2-BF1B-4AAA-8D12-72B9D3EC2DE0}" destId="{FA7B4C29-5A0C-4FB1-9A1F-4D5A6DF68B01}" srcOrd="0" destOrd="0" presId="urn:microsoft.com/office/officeart/2005/8/layout/arrow5"/>
    <dgm:cxn modelId="{7B5B832B-F968-4E5E-A368-01E30D444796}" srcId="{34DF437A-9FFF-47C2-B98C-57203D315B98}" destId="{74780DD2-BF1B-4AAA-8D12-72B9D3EC2DE0}" srcOrd="0" destOrd="0" parTransId="{7BB6CC9C-FBF7-4C8B-A93B-9DBF1BFEEFD3}" sibTransId="{5E0C018A-4E88-44CB-AB34-7926D3FF119B}"/>
    <dgm:cxn modelId="{53312EE5-D21F-474E-97EC-4E41F518FF07}" type="presParOf" srcId="{B5A836CA-D233-49D2-8A11-E0FAF2A455F2}" destId="{FA7B4C29-5A0C-4FB1-9A1F-4D5A6DF68B01}" srcOrd="0" destOrd="0" presId="urn:microsoft.com/office/officeart/2005/8/layout/arrow5"/>
    <dgm:cxn modelId="{BE31DC5A-A103-41F1-8284-778B7CA6CFF0}" type="presParOf" srcId="{B5A836CA-D233-49D2-8A11-E0FAF2A455F2}" destId="{D63C5E26-CF8A-4C43-895F-14A56829551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8C8CFE-682D-4E07-B5A1-3770D01AB3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BF1998D8-5F6F-4B9F-9EF8-8E61B718EB84}">
      <dgm:prSet custT="1"/>
      <dgm:spPr/>
      <dgm:t>
        <a:bodyPr/>
        <a:lstStyle/>
        <a:p>
          <a:pPr algn="just" rtl="0"/>
          <a:r>
            <a:rPr lang="pt-BR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Desenvolver sistemas de tratamento de águas de abastecimento utilizando técnicas avançadas para remoção de cianobactérias e </a:t>
          </a:r>
          <a:r>
            <a:rPr lang="pt-BR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cianotoxinas</a:t>
          </a:r>
          <a:r>
            <a:rPr lang="pt-BR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avaliando a remoção de </a:t>
          </a:r>
          <a:r>
            <a:rPr lang="pt-BR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microcistina</a:t>
          </a:r>
          <a:r>
            <a:rPr lang="pt-BR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-LR utilizando colunas de carvão ativado granular. Para obter resultados mais satisfatórios foi determinando dois tipos de tempos de contato. </a:t>
          </a:r>
          <a:endParaRPr lang="pt-BR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7F01C-5234-4D82-91B3-09FCC4E529F5}" type="parTrans" cxnId="{80CDA1E7-D44E-4600-BE5C-EFF05CB4C967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25D2E-00E5-46D1-A855-2972B118BAE6}" type="sibTrans" cxnId="{80CDA1E7-D44E-4600-BE5C-EFF05CB4C967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48153-70B7-4FA9-8E85-5ABA02E25A0B}" type="pres">
      <dgm:prSet presAssocID="{A68C8CFE-682D-4E07-B5A1-3770D01AB3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4FD0070-3E3C-4BCA-BB59-CD81A63815B9}" type="pres">
      <dgm:prSet presAssocID="{A68C8CFE-682D-4E07-B5A1-3770D01AB3D1}" presName="Name1" presStyleCnt="0"/>
      <dgm:spPr/>
      <dgm:t>
        <a:bodyPr/>
        <a:lstStyle/>
        <a:p>
          <a:endParaRPr lang="pt-BR"/>
        </a:p>
      </dgm:t>
    </dgm:pt>
    <dgm:pt modelId="{65ABE3DC-E0BB-4C4A-B3DA-05524A2C4263}" type="pres">
      <dgm:prSet presAssocID="{A68C8CFE-682D-4E07-B5A1-3770D01AB3D1}" presName="cycle" presStyleCnt="0"/>
      <dgm:spPr/>
      <dgm:t>
        <a:bodyPr/>
        <a:lstStyle/>
        <a:p>
          <a:endParaRPr lang="pt-BR"/>
        </a:p>
      </dgm:t>
    </dgm:pt>
    <dgm:pt modelId="{5325CC2D-DAC9-47AA-AA72-3A07ECAEAFAC}" type="pres">
      <dgm:prSet presAssocID="{A68C8CFE-682D-4E07-B5A1-3770D01AB3D1}" presName="srcNode" presStyleLbl="node1" presStyleIdx="0" presStyleCnt="1"/>
      <dgm:spPr/>
      <dgm:t>
        <a:bodyPr/>
        <a:lstStyle/>
        <a:p>
          <a:endParaRPr lang="pt-BR"/>
        </a:p>
      </dgm:t>
    </dgm:pt>
    <dgm:pt modelId="{2C82C9F7-78CB-4851-B086-66079593431D}" type="pres">
      <dgm:prSet presAssocID="{A68C8CFE-682D-4E07-B5A1-3770D01AB3D1}" presName="conn" presStyleLbl="parChTrans1D2" presStyleIdx="0" presStyleCnt="1"/>
      <dgm:spPr/>
      <dgm:t>
        <a:bodyPr/>
        <a:lstStyle/>
        <a:p>
          <a:endParaRPr lang="pt-BR"/>
        </a:p>
      </dgm:t>
    </dgm:pt>
    <dgm:pt modelId="{862BCB88-0821-4DA9-8C9B-CAA2FC0C3D30}" type="pres">
      <dgm:prSet presAssocID="{A68C8CFE-682D-4E07-B5A1-3770D01AB3D1}" presName="extraNode" presStyleLbl="node1" presStyleIdx="0" presStyleCnt="1"/>
      <dgm:spPr/>
      <dgm:t>
        <a:bodyPr/>
        <a:lstStyle/>
        <a:p>
          <a:endParaRPr lang="pt-BR"/>
        </a:p>
      </dgm:t>
    </dgm:pt>
    <dgm:pt modelId="{D0F8C590-94FC-4103-A11E-E805CB53EA70}" type="pres">
      <dgm:prSet presAssocID="{A68C8CFE-682D-4E07-B5A1-3770D01AB3D1}" presName="dstNode" presStyleLbl="node1" presStyleIdx="0" presStyleCnt="1"/>
      <dgm:spPr/>
      <dgm:t>
        <a:bodyPr/>
        <a:lstStyle/>
        <a:p>
          <a:endParaRPr lang="pt-BR"/>
        </a:p>
      </dgm:t>
    </dgm:pt>
    <dgm:pt modelId="{5A1B6BD8-DC61-410D-A7A2-563ABC11CFD3}" type="pres">
      <dgm:prSet presAssocID="{BF1998D8-5F6F-4B9F-9EF8-8E61B718EB84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746B2-6242-4A37-AB1B-09112D76849B}" type="pres">
      <dgm:prSet presAssocID="{BF1998D8-5F6F-4B9F-9EF8-8E61B718EB84}" presName="accent_1" presStyleCnt="0"/>
      <dgm:spPr/>
      <dgm:t>
        <a:bodyPr/>
        <a:lstStyle/>
        <a:p>
          <a:endParaRPr lang="pt-BR"/>
        </a:p>
      </dgm:t>
    </dgm:pt>
    <dgm:pt modelId="{D7D154B4-6C50-43E5-B24C-6566BFD3B4B1}" type="pres">
      <dgm:prSet presAssocID="{BF1998D8-5F6F-4B9F-9EF8-8E61B718EB84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80CDA1E7-D44E-4600-BE5C-EFF05CB4C967}" srcId="{A68C8CFE-682D-4E07-B5A1-3770D01AB3D1}" destId="{BF1998D8-5F6F-4B9F-9EF8-8E61B718EB84}" srcOrd="0" destOrd="0" parTransId="{C327F01C-5234-4D82-91B3-09FCC4E529F5}" sibTransId="{C9425D2E-00E5-46D1-A855-2972B118BAE6}"/>
    <dgm:cxn modelId="{AD1479F8-12B1-4D7D-9A0F-C9F342A5C2F9}" type="presOf" srcId="{C9425D2E-00E5-46D1-A855-2972B118BAE6}" destId="{2C82C9F7-78CB-4851-B086-66079593431D}" srcOrd="0" destOrd="0" presId="urn:microsoft.com/office/officeart/2008/layout/VerticalCurvedList"/>
    <dgm:cxn modelId="{97FD2584-746F-444B-AE34-D3E09569B1D8}" type="presOf" srcId="{A68C8CFE-682D-4E07-B5A1-3770D01AB3D1}" destId="{8F248153-70B7-4FA9-8E85-5ABA02E25A0B}" srcOrd="0" destOrd="0" presId="urn:microsoft.com/office/officeart/2008/layout/VerticalCurvedList"/>
    <dgm:cxn modelId="{A22EB029-D1F1-4DA3-A1DD-3CE38BECE384}" type="presOf" srcId="{BF1998D8-5F6F-4B9F-9EF8-8E61B718EB84}" destId="{5A1B6BD8-DC61-410D-A7A2-563ABC11CFD3}" srcOrd="0" destOrd="0" presId="urn:microsoft.com/office/officeart/2008/layout/VerticalCurvedList"/>
    <dgm:cxn modelId="{81639F0C-E471-434E-829E-8E54E2AC7835}" type="presParOf" srcId="{8F248153-70B7-4FA9-8E85-5ABA02E25A0B}" destId="{C4FD0070-3E3C-4BCA-BB59-CD81A63815B9}" srcOrd="0" destOrd="0" presId="urn:microsoft.com/office/officeart/2008/layout/VerticalCurvedList"/>
    <dgm:cxn modelId="{D611E705-107E-4697-9DF2-1BB5565D58AD}" type="presParOf" srcId="{C4FD0070-3E3C-4BCA-BB59-CD81A63815B9}" destId="{65ABE3DC-E0BB-4C4A-B3DA-05524A2C4263}" srcOrd="0" destOrd="0" presId="urn:microsoft.com/office/officeart/2008/layout/VerticalCurvedList"/>
    <dgm:cxn modelId="{1B194D78-DB10-448B-A205-6DA5A156255D}" type="presParOf" srcId="{65ABE3DC-E0BB-4C4A-B3DA-05524A2C4263}" destId="{5325CC2D-DAC9-47AA-AA72-3A07ECAEAFAC}" srcOrd="0" destOrd="0" presId="urn:microsoft.com/office/officeart/2008/layout/VerticalCurvedList"/>
    <dgm:cxn modelId="{330851D2-2828-42CB-96E7-9C40F944A196}" type="presParOf" srcId="{65ABE3DC-E0BB-4C4A-B3DA-05524A2C4263}" destId="{2C82C9F7-78CB-4851-B086-66079593431D}" srcOrd="1" destOrd="0" presId="urn:microsoft.com/office/officeart/2008/layout/VerticalCurvedList"/>
    <dgm:cxn modelId="{55C60DF2-5F7D-47AD-90CA-EE0A163A6C28}" type="presParOf" srcId="{65ABE3DC-E0BB-4C4A-B3DA-05524A2C4263}" destId="{862BCB88-0821-4DA9-8C9B-CAA2FC0C3D30}" srcOrd="2" destOrd="0" presId="urn:microsoft.com/office/officeart/2008/layout/VerticalCurvedList"/>
    <dgm:cxn modelId="{F85690B2-2BFC-4F32-B7AC-427C61547F02}" type="presParOf" srcId="{65ABE3DC-E0BB-4C4A-B3DA-05524A2C4263}" destId="{D0F8C590-94FC-4103-A11E-E805CB53EA70}" srcOrd="3" destOrd="0" presId="urn:microsoft.com/office/officeart/2008/layout/VerticalCurvedList"/>
    <dgm:cxn modelId="{51256305-9E5F-4A5A-99E4-70CDD43F286A}" type="presParOf" srcId="{C4FD0070-3E3C-4BCA-BB59-CD81A63815B9}" destId="{5A1B6BD8-DC61-410D-A7A2-563ABC11CFD3}" srcOrd="1" destOrd="0" presId="urn:microsoft.com/office/officeart/2008/layout/VerticalCurvedList"/>
    <dgm:cxn modelId="{E1394539-2943-42EC-85F4-7AC7D78ECBA8}" type="presParOf" srcId="{C4FD0070-3E3C-4BCA-BB59-CD81A63815B9}" destId="{A29746B2-6242-4A37-AB1B-09112D76849B}" srcOrd="2" destOrd="0" presId="urn:microsoft.com/office/officeart/2008/layout/VerticalCurvedList"/>
    <dgm:cxn modelId="{865DBE4C-89A0-4CB9-AB99-3974FBF8A7FA}" type="presParOf" srcId="{A29746B2-6242-4A37-AB1B-09112D76849B}" destId="{D7D154B4-6C50-43E5-B24C-6566BFD3B4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02111-2ABD-4E87-A9FE-0045D2F5359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E26865C-3CCA-40CC-8214-22415237DFF8}">
      <dgm:prSet custT="1"/>
      <dgm:spPr/>
      <dgm:t>
        <a:bodyPr/>
        <a:lstStyle/>
        <a:p>
          <a:pPr rtl="0"/>
          <a:r>
            <a: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sistema experimental foi constituído em escala de bancada compreendendo as etapas de Tratamento convencional </a:t>
          </a:r>
          <a:endParaRPr lang="pt-BR" sz="16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EFA9D-D9BC-4C31-9F5B-7FD2BA72F949}" type="parTrans" cxnId="{DA377C39-1772-476B-8A5B-10995D28BFEB}">
      <dgm:prSet/>
      <dgm:spPr/>
      <dgm:t>
        <a:bodyPr/>
        <a:lstStyle/>
        <a:p>
          <a:endParaRPr lang="pt-BR"/>
        </a:p>
      </dgm:t>
    </dgm:pt>
    <dgm:pt modelId="{A9A93AB2-53D3-4512-B429-179809347CB9}" type="sibTrans" cxnId="{DA377C39-1772-476B-8A5B-10995D28BFEB}">
      <dgm:prSet/>
      <dgm:spPr/>
      <dgm:t>
        <a:bodyPr/>
        <a:lstStyle/>
        <a:p>
          <a:endParaRPr lang="pt-BR"/>
        </a:p>
      </dgm:t>
    </dgm:pt>
    <dgm:pt modelId="{F2B60BC0-5701-4542-8651-F97CBC8DD8F0}">
      <dgm:prSet custT="1"/>
      <dgm:spPr/>
      <dgm:t>
        <a:bodyPr/>
        <a:lstStyle/>
        <a:p>
          <a:pPr rtl="0"/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Foram medidos pH, turbidez, cor aparente, </a:t>
          </a:r>
          <a:r>
            <a:rPr lang="pt-BR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microcistina</a:t>
          </a:r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-LR, COT (Carbono Orgânico Total). As técnicas de análises seguiram APHA, 2012.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80BA0-B585-447C-9003-606EA68327F8}" type="sibTrans" cxnId="{528C5776-5B71-463D-9479-6DABBC3A2598}">
      <dgm:prSet/>
      <dgm:spPr/>
      <dgm:t>
        <a:bodyPr/>
        <a:lstStyle/>
        <a:p>
          <a:endParaRPr lang="pt-BR"/>
        </a:p>
      </dgm:t>
    </dgm:pt>
    <dgm:pt modelId="{1EB1CE3F-A036-4D9B-A351-236DDBD3096B}" type="parTrans" cxnId="{528C5776-5B71-463D-9479-6DABBC3A2598}">
      <dgm:prSet/>
      <dgm:spPr/>
      <dgm:t>
        <a:bodyPr/>
        <a:lstStyle/>
        <a:p>
          <a:endParaRPr lang="pt-BR"/>
        </a:p>
      </dgm:t>
    </dgm:pt>
    <dgm:pt modelId="{61115C2D-F9DE-492F-81D5-3F0FAAF5E544}" type="pres">
      <dgm:prSet presAssocID="{56F02111-2ABD-4E87-A9FE-0045D2F5359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E80F756-EA37-4CB7-8101-183702A5A2BB}" type="pres">
      <dgm:prSet presAssocID="{8E26865C-3CCA-40CC-8214-22415237DFF8}" presName="chaos" presStyleCnt="0"/>
      <dgm:spPr/>
    </dgm:pt>
    <dgm:pt modelId="{1C22A685-CAE0-46D4-B913-E4BC7BB2F290}" type="pres">
      <dgm:prSet presAssocID="{8E26865C-3CCA-40CC-8214-22415237DFF8}" presName="parTx1" presStyleLbl="revTx" presStyleIdx="0" presStyleCnt="1" custScaleX="91795" custScaleY="113926" custLinFactNeighborX="-3052" custLinFactNeighborY="3663"/>
      <dgm:spPr/>
      <dgm:t>
        <a:bodyPr/>
        <a:lstStyle/>
        <a:p>
          <a:endParaRPr lang="pt-BR"/>
        </a:p>
      </dgm:t>
    </dgm:pt>
    <dgm:pt modelId="{8246E730-4119-4E2E-95DA-5B430C824616}" type="pres">
      <dgm:prSet presAssocID="{8E26865C-3CCA-40CC-8214-22415237DFF8}" presName="c1" presStyleLbl="node1" presStyleIdx="0" presStyleCnt="19"/>
      <dgm:spPr/>
    </dgm:pt>
    <dgm:pt modelId="{037F8566-4BE1-48C0-869C-528392118E28}" type="pres">
      <dgm:prSet presAssocID="{8E26865C-3CCA-40CC-8214-22415237DFF8}" presName="c2" presStyleLbl="node1" presStyleIdx="1" presStyleCnt="19"/>
      <dgm:spPr/>
    </dgm:pt>
    <dgm:pt modelId="{4D8BC60C-D3D5-4F62-9B10-CD52624E7E5D}" type="pres">
      <dgm:prSet presAssocID="{8E26865C-3CCA-40CC-8214-22415237DFF8}" presName="c3" presStyleLbl="node1" presStyleIdx="2" presStyleCnt="19"/>
      <dgm:spPr/>
    </dgm:pt>
    <dgm:pt modelId="{BB09775C-D4C6-48AC-B7B9-B64DA5833F48}" type="pres">
      <dgm:prSet presAssocID="{8E26865C-3CCA-40CC-8214-22415237DFF8}" presName="c4" presStyleLbl="node1" presStyleIdx="3" presStyleCnt="19"/>
      <dgm:spPr/>
    </dgm:pt>
    <dgm:pt modelId="{08F0C221-17B4-4CDB-8FEB-C8441426D258}" type="pres">
      <dgm:prSet presAssocID="{8E26865C-3CCA-40CC-8214-22415237DFF8}" presName="c5" presStyleLbl="node1" presStyleIdx="4" presStyleCnt="19"/>
      <dgm:spPr/>
    </dgm:pt>
    <dgm:pt modelId="{2498AFE7-8493-41B8-A2BC-39F6F48C9A52}" type="pres">
      <dgm:prSet presAssocID="{8E26865C-3CCA-40CC-8214-22415237DFF8}" presName="c6" presStyleLbl="node1" presStyleIdx="5" presStyleCnt="19"/>
      <dgm:spPr/>
    </dgm:pt>
    <dgm:pt modelId="{731B0710-A954-4419-B5F5-C455E52F3805}" type="pres">
      <dgm:prSet presAssocID="{8E26865C-3CCA-40CC-8214-22415237DFF8}" presName="c7" presStyleLbl="node1" presStyleIdx="6" presStyleCnt="19"/>
      <dgm:spPr/>
    </dgm:pt>
    <dgm:pt modelId="{217C4BF8-E716-4ED6-BFD2-6E58F3C82378}" type="pres">
      <dgm:prSet presAssocID="{8E26865C-3CCA-40CC-8214-22415237DFF8}" presName="c8" presStyleLbl="node1" presStyleIdx="7" presStyleCnt="19"/>
      <dgm:spPr/>
    </dgm:pt>
    <dgm:pt modelId="{38775810-FB3B-48A5-95AC-6328EC4B3770}" type="pres">
      <dgm:prSet presAssocID="{8E26865C-3CCA-40CC-8214-22415237DFF8}" presName="c9" presStyleLbl="node1" presStyleIdx="8" presStyleCnt="19"/>
      <dgm:spPr/>
    </dgm:pt>
    <dgm:pt modelId="{8853BE61-E423-4AF9-9638-28A9663E476C}" type="pres">
      <dgm:prSet presAssocID="{8E26865C-3CCA-40CC-8214-22415237DFF8}" presName="c10" presStyleLbl="node1" presStyleIdx="9" presStyleCnt="19"/>
      <dgm:spPr/>
    </dgm:pt>
    <dgm:pt modelId="{FCB175CD-EB43-4E74-A552-FFA4EA2DBF35}" type="pres">
      <dgm:prSet presAssocID="{8E26865C-3CCA-40CC-8214-22415237DFF8}" presName="c11" presStyleLbl="node1" presStyleIdx="10" presStyleCnt="19"/>
      <dgm:spPr/>
    </dgm:pt>
    <dgm:pt modelId="{61B2BEE5-6D1D-4BA7-8DA4-C20DAC970552}" type="pres">
      <dgm:prSet presAssocID="{8E26865C-3CCA-40CC-8214-22415237DFF8}" presName="c12" presStyleLbl="node1" presStyleIdx="11" presStyleCnt="19"/>
      <dgm:spPr/>
    </dgm:pt>
    <dgm:pt modelId="{2BFE420C-AE69-471E-8FE9-229F650B1B93}" type="pres">
      <dgm:prSet presAssocID="{8E26865C-3CCA-40CC-8214-22415237DFF8}" presName="c13" presStyleLbl="node1" presStyleIdx="12" presStyleCnt="19"/>
      <dgm:spPr/>
    </dgm:pt>
    <dgm:pt modelId="{E937B1F5-E961-4BD9-A021-38832BE2EE9C}" type="pres">
      <dgm:prSet presAssocID="{8E26865C-3CCA-40CC-8214-22415237DFF8}" presName="c14" presStyleLbl="node1" presStyleIdx="13" presStyleCnt="19"/>
      <dgm:spPr/>
    </dgm:pt>
    <dgm:pt modelId="{97CA9000-A79F-4C65-B421-21CE5BCC916C}" type="pres">
      <dgm:prSet presAssocID="{8E26865C-3CCA-40CC-8214-22415237DFF8}" presName="c15" presStyleLbl="node1" presStyleIdx="14" presStyleCnt="19"/>
      <dgm:spPr/>
    </dgm:pt>
    <dgm:pt modelId="{A84E504D-D538-4D3E-AB30-616E86967F8A}" type="pres">
      <dgm:prSet presAssocID="{8E26865C-3CCA-40CC-8214-22415237DFF8}" presName="c16" presStyleLbl="node1" presStyleIdx="15" presStyleCnt="19"/>
      <dgm:spPr/>
    </dgm:pt>
    <dgm:pt modelId="{6EB7CA06-4A8F-4A5B-BFEC-0CD050184AB4}" type="pres">
      <dgm:prSet presAssocID="{8E26865C-3CCA-40CC-8214-22415237DFF8}" presName="c17" presStyleLbl="node1" presStyleIdx="16" presStyleCnt="19"/>
      <dgm:spPr/>
    </dgm:pt>
    <dgm:pt modelId="{2C0324C3-B8D3-4D1E-BEDA-17AF7D3634E1}" type="pres">
      <dgm:prSet presAssocID="{8E26865C-3CCA-40CC-8214-22415237DFF8}" presName="c18" presStyleLbl="node1" presStyleIdx="17" presStyleCnt="19"/>
      <dgm:spPr/>
    </dgm:pt>
    <dgm:pt modelId="{5DBF6869-0CC8-4D62-B3BE-12D8559E271F}" type="pres">
      <dgm:prSet presAssocID="{A9A93AB2-53D3-4512-B429-179809347CB9}" presName="chevronComposite1" presStyleCnt="0"/>
      <dgm:spPr/>
    </dgm:pt>
    <dgm:pt modelId="{7B23BCF6-653C-4EFB-9C5C-39A8DEEE4A15}" type="pres">
      <dgm:prSet presAssocID="{A9A93AB2-53D3-4512-B429-179809347CB9}" presName="chevron1" presStyleLbl="sibTrans2D1" presStyleIdx="0" presStyleCnt="2"/>
      <dgm:spPr/>
    </dgm:pt>
    <dgm:pt modelId="{E43C2A66-D40B-4C17-B78A-E1960691B6B6}" type="pres">
      <dgm:prSet presAssocID="{A9A93AB2-53D3-4512-B429-179809347CB9}" presName="spChevron1" presStyleCnt="0"/>
      <dgm:spPr/>
    </dgm:pt>
    <dgm:pt modelId="{254ACE80-51B9-4AAA-AF0D-A58359CBA9BD}" type="pres">
      <dgm:prSet presAssocID="{A9A93AB2-53D3-4512-B429-179809347CB9}" presName="overlap" presStyleCnt="0"/>
      <dgm:spPr/>
    </dgm:pt>
    <dgm:pt modelId="{6EF1FAFA-1B24-4A3B-B642-AEEE557CD218}" type="pres">
      <dgm:prSet presAssocID="{A9A93AB2-53D3-4512-B429-179809347CB9}" presName="chevronComposite2" presStyleCnt="0"/>
      <dgm:spPr/>
    </dgm:pt>
    <dgm:pt modelId="{0C63FBB1-2E46-43E8-8980-786290E33F6E}" type="pres">
      <dgm:prSet presAssocID="{A9A93AB2-53D3-4512-B429-179809347CB9}" presName="chevron2" presStyleLbl="sibTrans2D1" presStyleIdx="1" presStyleCnt="2"/>
      <dgm:spPr/>
    </dgm:pt>
    <dgm:pt modelId="{2125E3D5-A486-4426-B538-145DFCC557BB}" type="pres">
      <dgm:prSet presAssocID="{A9A93AB2-53D3-4512-B429-179809347CB9}" presName="spChevron2" presStyleCnt="0"/>
      <dgm:spPr/>
    </dgm:pt>
    <dgm:pt modelId="{A4B7C615-BDAF-4A26-97C2-6772C58B3D07}" type="pres">
      <dgm:prSet presAssocID="{F2B60BC0-5701-4542-8651-F97CBC8DD8F0}" presName="last" presStyleCnt="0"/>
      <dgm:spPr/>
    </dgm:pt>
    <dgm:pt modelId="{96EA59DA-CAF6-482F-9014-BA57F9C1FA94}" type="pres">
      <dgm:prSet presAssocID="{F2B60BC0-5701-4542-8651-F97CBC8DD8F0}" presName="circleTx" presStyleLbl="node1" presStyleIdx="18" presStyleCnt="19" custScaleX="122494" custScaleY="123058"/>
      <dgm:spPr/>
      <dgm:t>
        <a:bodyPr/>
        <a:lstStyle/>
        <a:p>
          <a:endParaRPr lang="pt-BR"/>
        </a:p>
      </dgm:t>
    </dgm:pt>
    <dgm:pt modelId="{238996C6-6BEB-4D16-881E-D820DA841070}" type="pres">
      <dgm:prSet presAssocID="{F2B60BC0-5701-4542-8651-F97CBC8DD8F0}" presName="spN" presStyleCnt="0"/>
      <dgm:spPr/>
    </dgm:pt>
  </dgm:ptLst>
  <dgm:cxnLst>
    <dgm:cxn modelId="{DA377C39-1772-476B-8A5B-10995D28BFEB}" srcId="{56F02111-2ABD-4E87-A9FE-0045D2F5359D}" destId="{8E26865C-3CCA-40CC-8214-22415237DFF8}" srcOrd="0" destOrd="0" parTransId="{5AFEFA9D-D9BC-4C31-9F5B-7FD2BA72F949}" sibTransId="{A9A93AB2-53D3-4512-B429-179809347CB9}"/>
    <dgm:cxn modelId="{20BBD6FB-EFA0-414F-AC3E-9C93BF47961D}" type="presOf" srcId="{56F02111-2ABD-4E87-A9FE-0045D2F5359D}" destId="{61115C2D-F9DE-492F-81D5-3F0FAAF5E544}" srcOrd="0" destOrd="0" presId="urn:microsoft.com/office/officeart/2009/3/layout/RandomtoResultProcess"/>
    <dgm:cxn modelId="{08B3BA50-5D39-4641-B55D-AB0219B27BBF}" type="presOf" srcId="{F2B60BC0-5701-4542-8651-F97CBC8DD8F0}" destId="{96EA59DA-CAF6-482F-9014-BA57F9C1FA94}" srcOrd="0" destOrd="0" presId="urn:microsoft.com/office/officeart/2009/3/layout/RandomtoResultProcess"/>
    <dgm:cxn modelId="{528C5776-5B71-463D-9479-6DABBC3A2598}" srcId="{56F02111-2ABD-4E87-A9FE-0045D2F5359D}" destId="{F2B60BC0-5701-4542-8651-F97CBC8DD8F0}" srcOrd="1" destOrd="0" parTransId="{1EB1CE3F-A036-4D9B-A351-236DDBD3096B}" sibTransId="{FA980BA0-B585-447C-9003-606EA68327F8}"/>
    <dgm:cxn modelId="{A4B59313-67DE-435B-BBE0-776AAE012065}" type="presOf" srcId="{8E26865C-3CCA-40CC-8214-22415237DFF8}" destId="{1C22A685-CAE0-46D4-B913-E4BC7BB2F290}" srcOrd="0" destOrd="0" presId="urn:microsoft.com/office/officeart/2009/3/layout/RandomtoResultProcess"/>
    <dgm:cxn modelId="{17E80501-EC53-4AA8-AB5C-9D76C098FE72}" type="presParOf" srcId="{61115C2D-F9DE-492F-81D5-3F0FAAF5E544}" destId="{2E80F756-EA37-4CB7-8101-183702A5A2BB}" srcOrd="0" destOrd="0" presId="urn:microsoft.com/office/officeart/2009/3/layout/RandomtoResultProcess"/>
    <dgm:cxn modelId="{9F10FDD5-0630-425A-88FA-59B5F9C5B163}" type="presParOf" srcId="{2E80F756-EA37-4CB7-8101-183702A5A2BB}" destId="{1C22A685-CAE0-46D4-B913-E4BC7BB2F290}" srcOrd="0" destOrd="0" presId="urn:microsoft.com/office/officeart/2009/3/layout/RandomtoResultProcess"/>
    <dgm:cxn modelId="{65038921-0295-44FD-878F-7B351B632981}" type="presParOf" srcId="{2E80F756-EA37-4CB7-8101-183702A5A2BB}" destId="{8246E730-4119-4E2E-95DA-5B430C824616}" srcOrd="1" destOrd="0" presId="urn:microsoft.com/office/officeart/2009/3/layout/RandomtoResultProcess"/>
    <dgm:cxn modelId="{7F3B81DC-D286-48F0-93E0-3ED45F1690F3}" type="presParOf" srcId="{2E80F756-EA37-4CB7-8101-183702A5A2BB}" destId="{037F8566-4BE1-48C0-869C-528392118E28}" srcOrd="2" destOrd="0" presId="urn:microsoft.com/office/officeart/2009/3/layout/RandomtoResultProcess"/>
    <dgm:cxn modelId="{77CBCF00-EB63-40F4-BCEF-2F6D38B7829D}" type="presParOf" srcId="{2E80F756-EA37-4CB7-8101-183702A5A2BB}" destId="{4D8BC60C-D3D5-4F62-9B10-CD52624E7E5D}" srcOrd="3" destOrd="0" presId="urn:microsoft.com/office/officeart/2009/3/layout/RandomtoResultProcess"/>
    <dgm:cxn modelId="{8AD9FF41-B6DC-4574-8479-76DDE5609D6B}" type="presParOf" srcId="{2E80F756-EA37-4CB7-8101-183702A5A2BB}" destId="{BB09775C-D4C6-48AC-B7B9-B64DA5833F48}" srcOrd="4" destOrd="0" presId="urn:microsoft.com/office/officeart/2009/3/layout/RandomtoResultProcess"/>
    <dgm:cxn modelId="{8CA293D5-135F-4164-9446-B007AF8AEAC3}" type="presParOf" srcId="{2E80F756-EA37-4CB7-8101-183702A5A2BB}" destId="{08F0C221-17B4-4CDB-8FEB-C8441426D258}" srcOrd="5" destOrd="0" presId="urn:microsoft.com/office/officeart/2009/3/layout/RandomtoResultProcess"/>
    <dgm:cxn modelId="{FEBFDA92-5AB8-434B-B22D-C33F380716B3}" type="presParOf" srcId="{2E80F756-EA37-4CB7-8101-183702A5A2BB}" destId="{2498AFE7-8493-41B8-A2BC-39F6F48C9A52}" srcOrd="6" destOrd="0" presId="urn:microsoft.com/office/officeart/2009/3/layout/RandomtoResultProcess"/>
    <dgm:cxn modelId="{7DFD7E43-6229-493D-98CB-2E733813EA1E}" type="presParOf" srcId="{2E80F756-EA37-4CB7-8101-183702A5A2BB}" destId="{731B0710-A954-4419-B5F5-C455E52F3805}" srcOrd="7" destOrd="0" presId="urn:microsoft.com/office/officeart/2009/3/layout/RandomtoResultProcess"/>
    <dgm:cxn modelId="{49CC476E-2D0E-40AE-A635-E3B1AE8FAF26}" type="presParOf" srcId="{2E80F756-EA37-4CB7-8101-183702A5A2BB}" destId="{217C4BF8-E716-4ED6-BFD2-6E58F3C82378}" srcOrd="8" destOrd="0" presId="urn:microsoft.com/office/officeart/2009/3/layout/RandomtoResultProcess"/>
    <dgm:cxn modelId="{B0416CA5-4BCB-4F14-AF78-97D51A8397DA}" type="presParOf" srcId="{2E80F756-EA37-4CB7-8101-183702A5A2BB}" destId="{38775810-FB3B-48A5-95AC-6328EC4B3770}" srcOrd="9" destOrd="0" presId="urn:microsoft.com/office/officeart/2009/3/layout/RandomtoResultProcess"/>
    <dgm:cxn modelId="{D4CB0072-7396-442F-BA7F-79FCB3F1C9C6}" type="presParOf" srcId="{2E80F756-EA37-4CB7-8101-183702A5A2BB}" destId="{8853BE61-E423-4AF9-9638-28A9663E476C}" srcOrd="10" destOrd="0" presId="urn:microsoft.com/office/officeart/2009/3/layout/RandomtoResultProcess"/>
    <dgm:cxn modelId="{81E90DD3-79BC-4804-988E-1A98CF41F1A9}" type="presParOf" srcId="{2E80F756-EA37-4CB7-8101-183702A5A2BB}" destId="{FCB175CD-EB43-4E74-A552-FFA4EA2DBF35}" srcOrd="11" destOrd="0" presId="urn:microsoft.com/office/officeart/2009/3/layout/RandomtoResultProcess"/>
    <dgm:cxn modelId="{BEE28276-1CF7-47EA-9752-46602EF7DC1F}" type="presParOf" srcId="{2E80F756-EA37-4CB7-8101-183702A5A2BB}" destId="{61B2BEE5-6D1D-4BA7-8DA4-C20DAC970552}" srcOrd="12" destOrd="0" presId="urn:microsoft.com/office/officeart/2009/3/layout/RandomtoResultProcess"/>
    <dgm:cxn modelId="{9E609118-ABD2-4EF3-B9A5-EE0CDA95D68D}" type="presParOf" srcId="{2E80F756-EA37-4CB7-8101-183702A5A2BB}" destId="{2BFE420C-AE69-471E-8FE9-229F650B1B93}" srcOrd="13" destOrd="0" presId="urn:microsoft.com/office/officeart/2009/3/layout/RandomtoResultProcess"/>
    <dgm:cxn modelId="{9245BC6C-545F-4A5F-A7AA-C3E27656F332}" type="presParOf" srcId="{2E80F756-EA37-4CB7-8101-183702A5A2BB}" destId="{E937B1F5-E961-4BD9-A021-38832BE2EE9C}" srcOrd="14" destOrd="0" presId="urn:microsoft.com/office/officeart/2009/3/layout/RandomtoResultProcess"/>
    <dgm:cxn modelId="{8E78CB82-48CB-4465-A9A0-F27C08854261}" type="presParOf" srcId="{2E80F756-EA37-4CB7-8101-183702A5A2BB}" destId="{97CA9000-A79F-4C65-B421-21CE5BCC916C}" srcOrd="15" destOrd="0" presId="urn:microsoft.com/office/officeart/2009/3/layout/RandomtoResultProcess"/>
    <dgm:cxn modelId="{79BAC051-FF9C-4DDA-BF05-C77F89720790}" type="presParOf" srcId="{2E80F756-EA37-4CB7-8101-183702A5A2BB}" destId="{A84E504D-D538-4D3E-AB30-616E86967F8A}" srcOrd="16" destOrd="0" presId="urn:microsoft.com/office/officeart/2009/3/layout/RandomtoResultProcess"/>
    <dgm:cxn modelId="{63417B2B-30F3-4432-AABD-AA22BF2A00AA}" type="presParOf" srcId="{2E80F756-EA37-4CB7-8101-183702A5A2BB}" destId="{6EB7CA06-4A8F-4A5B-BFEC-0CD050184AB4}" srcOrd="17" destOrd="0" presId="urn:microsoft.com/office/officeart/2009/3/layout/RandomtoResultProcess"/>
    <dgm:cxn modelId="{F5472C2E-DF3B-49A5-B01D-0EA2D837DD53}" type="presParOf" srcId="{2E80F756-EA37-4CB7-8101-183702A5A2BB}" destId="{2C0324C3-B8D3-4D1E-BEDA-17AF7D3634E1}" srcOrd="18" destOrd="0" presId="urn:microsoft.com/office/officeart/2009/3/layout/RandomtoResultProcess"/>
    <dgm:cxn modelId="{BCBE1827-9F70-4655-AE34-59E646049682}" type="presParOf" srcId="{61115C2D-F9DE-492F-81D5-3F0FAAF5E544}" destId="{5DBF6869-0CC8-4D62-B3BE-12D8559E271F}" srcOrd="1" destOrd="0" presId="urn:microsoft.com/office/officeart/2009/3/layout/RandomtoResultProcess"/>
    <dgm:cxn modelId="{06E56858-D3D8-43CC-AFDB-5BD06EE754A9}" type="presParOf" srcId="{5DBF6869-0CC8-4D62-B3BE-12D8559E271F}" destId="{7B23BCF6-653C-4EFB-9C5C-39A8DEEE4A15}" srcOrd="0" destOrd="0" presId="urn:microsoft.com/office/officeart/2009/3/layout/RandomtoResultProcess"/>
    <dgm:cxn modelId="{FA69CB31-5E44-466E-82C7-1033F127F4F7}" type="presParOf" srcId="{5DBF6869-0CC8-4D62-B3BE-12D8559E271F}" destId="{E43C2A66-D40B-4C17-B78A-E1960691B6B6}" srcOrd="1" destOrd="0" presId="urn:microsoft.com/office/officeart/2009/3/layout/RandomtoResultProcess"/>
    <dgm:cxn modelId="{1D1522BF-5A4F-4220-85BE-46E690DC8341}" type="presParOf" srcId="{61115C2D-F9DE-492F-81D5-3F0FAAF5E544}" destId="{254ACE80-51B9-4AAA-AF0D-A58359CBA9BD}" srcOrd="2" destOrd="0" presId="urn:microsoft.com/office/officeart/2009/3/layout/RandomtoResultProcess"/>
    <dgm:cxn modelId="{7479C9E9-8B42-468C-B52F-11DA99ED1B22}" type="presParOf" srcId="{61115C2D-F9DE-492F-81D5-3F0FAAF5E544}" destId="{6EF1FAFA-1B24-4A3B-B642-AEEE557CD218}" srcOrd="3" destOrd="0" presId="urn:microsoft.com/office/officeart/2009/3/layout/RandomtoResultProcess"/>
    <dgm:cxn modelId="{8052B3A1-9F4C-45E2-B471-7FDFA3A2C57F}" type="presParOf" srcId="{6EF1FAFA-1B24-4A3B-B642-AEEE557CD218}" destId="{0C63FBB1-2E46-43E8-8980-786290E33F6E}" srcOrd="0" destOrd="0" presId="urn:microsoft.com/office/officeart/2009/3/layout/RandomtoResultProcess"/>
    <dgm:cxn modelId="{EDAF98DC-79C8-400A-B478-580CA7F6A95F}" type="presParOf" srcId="{6EF1FAFA-1B24-4A3B-B642-AEEE557CD218}" destId="{2125E3D5-A486-4426-B538-145DFCC557BB}" srcOrd="1" destOrd="0" presId="urn:microsoft.com/office/officeart/2009/3/layout/RandomtoResultProcess"/>
    <dgm:cxn modelId="{5B320B43-5703-4C94-B1B2-9BB9F7E18913}" type="presParOf" srcId="{61115C2D-F9DE-492F-81D5-3F0FAAF5E544}" destId="{A4B7C615-BDAF-4A26-97C2-6772C58B3D07}" srcOrd="4" destOrd="0" presId="urn:microsoft.com/office/officeart/2009/3/layout/RandomtoResultProcess"/>
    <dgm:cxn modelId="{7918E3E4-0063-4A7C-A145-2C4891E972BB}" type="presParOf" srcId="{A4B7C615-BDAF-4A26-97C2-6772C58B3D07}" destId="{96EA59DA-CAF6-482F-9014-BA57F9C1FA94}" srcOrd="0" destOrd="0" presId="urn:microsoft.com/office/officeart/2009/3/layout/RandomtoResultProcess"/>
    <dgm:cxn modelId="{899F7100-96DE-4FC8-9F36-04CAD73A1D85}" type="presParOf" srcId="{A4B7C615-BDAF-4A26-97C2-6772C58B3D07}" destId="{238996C6-6BEB-4D16-881E-D820DA84107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CD7CF-6EB6-42C5-AD51-8A7C404AE01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31626B4-7E34-4D37-94B3-DE91871AA212}">
      <dgm:prSet phldrT="[Texto]" custT="1"/>
      <dgm:spPr/>
      <dgm:t>
        <a:bodyPr/>
        <a:lstStyle/>
        <a:p>
          <a:pPr algn="just"/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tratamento de água do tipo convencional, compreendendo coagulação, floculação, sedimentação e filtração, embora seja o mais difundido no País, no estudo apresentou limitações em relação à remoção de </a:t>
          </a:r>
          <a:r>
            <a:rPr lang="pt-BR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micropoluentes</a:t>
          </a:r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orgânicos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CFE8E-4B22-4428-912E-835EE6215ED5}" type="parTrans" cxnId="{06F70481-7EF1-4EDE-B9BF-BB5402C19665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98B13-2851-48CC-B868-84E0563E4361}" type="sibTrans" cxnId="{06F70481-7EF1-4EDE-B9BF-BB5402C19665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A84DB-DFE3-44CF-B5B6-884090BEE002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Observou-se também que quanto maior o tempo de contato teórico menor a taxa de uso nas colunas de carvão ativado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C93A2-2266-4227-AEAC-82756D277247}" type="sibTrans" cxnId="{6D1DDF66-AB97-47BD-8447-F92DE32CADFE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242AF-51D7-4B4E-BCAD-B991CE7A2D1E}" type="parTrans" cxnId="{6D1DDF66-AB97-47BD-8447-F92DE32CADFE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F220B-DA57-4DAF-B439-87ED7516B7FE}">
      <dgm:prSet phldrT="[Texto]" custT="1"/>
      <dgm:spPr/>
      <dgm:t>
        <a:bodyPr/>
        <a:lstStyle/>
        <a:p>
          <a:pPr algn="just"/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tecnologia convencional de tratamento de água, com alta eficiência na destruição de </a:t>
          </a:r>
          <a:r>
            <a:rPr lang="pt-BR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cianotoxinas</a:t>
          </a:r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outros </a:t>
          </a:r>
          <a:r>
            <a:rPr lang="pt-BR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micropoluentes</a:t>
          </a:r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é de fundamental importância a utilização para atender os limites estabelecidos pela Portaria 2914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DB50D-E79E-4AE9-AB64-75FDDEBE8380}" type="sibTrans" cxnId="{E23852C7-2C4E-412A-BABA-FC9A86A3E9D6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85DB2-EE71-4613-939B-E5197E676CC1}" type="parTrans" cxnId="{E23852C7-2C4E-412A-BABA-FC9A86A3E9D6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2DC38-0E96-4E40-A73A-2C4CEDD3737E}" type="pres">
      <dgm:prSet presAssocID="{E20CD7CF-6EB6-42C5-AD51-8A7C404AE0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380E27-5197-423E-BC50-1C8E0A448D02}" type="pres">
      <dgm:prSet presAssocID="{E20CD7CF-6EB6-42C5-AD51-8A7C404AE011}" presName="Name1" presStyleCnt="0"/>
      <dgm:spPr/>
      <dgm:t>
        <a:bodyPr/>
        <a:lstStyle/>
        <a:p>
          <a:endParaRPr lang="pt-BR"/>
        </a:p>
      </dgm:t>
    </dgm:pt>
    <dgm:pt modelId="{EF259835-2974-45DE-988E-674A61218B5E}" type="pres">
      <dgm:prSet presAssocID="{E20CD7CF-6EB6-42C5-AD51-8A7C404AE011}" presName="cycle" presStyleCnt="0"/>
      <dgm:spPr/>
      <dgm:t>
        <a:bodyPr/>
        <a:lstStyle/>
        <a:p>
          <a:endParaRPr lang="pt-BR"/>
        </a:p>
      </dgm:t>
    </dgm:pt>
    <dgm:pt modelId="{EF88236E-42BC-4ED7-A0C1-6FC250233899}" type="pres">
      <dgm:prSet presAssocID="{E20CD7CF-6EB6-42C5-AD51-8A7C404AE011}" presName="srcNode" presStyleLbl="node1" presStyleIdx="0" presStyleCnt="3"/>
      <dgm:spPr/>
      <dgm:t>
        <a:bodyPr/>
        <a:lstStyle/>
        <a:p>
          <a:endParaRPr lang="pt-BR"/>
        </a:p>
      </dgm:t>
    </dgm:pt>
    <dgm:pt modelId="{183185EF-1DF8-4DA8-BA8F-834C9086C044}" type="pres">
      <dgm:prSet presAssocID="{E20CD7CF-6EB6-42C5-AD51-8A7C404AE011}" presName="conn" presStyleLbl="parChTrans1D2" presStyleIdx="0" presStyleCnt="1"/>
      <dgm:spPr/>
      <dgm:t>
        <a:bodyPr/>
        <a:lstStyle/>
        <a:p>
          <a:endParaRPr lang="pt-BR"/>
        </a:p>
      </dgm:t>
    </dgm:pt>
    <dgm:pt modelId="{B175C603-3E31-4334-81C3-467C7A3908EF}" type="pres">
      <dgm:prSet presAssocID="{E20CD7CF-6EB6-42C5-AD51-8A7C404AE011}" presName="extraNode" presStyleLbl="node1" presStyleIdx="0" presStyleCnt="3"/>
      <dgm:spPr/>
      <dgm:t>
        <a:bodyPr/>
        <a:lstStyle/>
        <a:p>
          <a:endParaRPr lang="pt-BR"/>
        </a:p>
      </dgm:t>
    </dgm:pt>
    <dgm:pt modelId="{D00C1F94-7D5E-4D65-B04A-1CF3AC968638}" type="pres">
      <dgm:prSet presAssocID="{E20CD7CF-6EB6-42C5-AD51-8A7C404AE011}" presName="dstNode" presStyleLbl="node1" presStyleIdx="0" presStyleCnt="3"/>
      <dgm:spPr/>
      <dgm:t>
        <a:bodyPr/>
        <a:lstStyle/>
        <a:p>
          <a:endParaRPr lang="pt-BR"/>
        </a:p>
      </dgm:t>
    </dgm:pt>
    <dgm:pt modelId="{E3451150-E269-4416-B5C7-6543D0015F3B}" type="pres">
      <dgm:prSet presAssocID="{F31626B4-7E34-4D37-94B3-DE91871AA2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F2679-961C-4826-B862-3075D98C7AE8}" type="pres">
      <dgm:prSet presAssocID="{F31626B4-7E34-4D37-94B3-DE91871AA212}" presName="accent_1" presStyleCnt="0"/>
      <dgm:spPr/>
      <dgm:t>
        <a:bodyPr/>
        <a:lstStyle/>
        <a:p>
          <a:endParaRPr lang="pt-BR"/>
        </a:p>
      </dgm:t>
    </dgm:pt>
    <dgm:pt modelId="{39DEFAB3-0EA5-491A-BEB7-FEDD0BE8F5F3}" type="pres">
      <dgm:prSet presAssocID="{F31626B4-7E34-4D37-94B3-DE91871AA212}" presName="accentRepeatNode" presStyleLbl="solidFgAcc1" presStyleIdx="0" presStyleCnt="3"/>
      <dgm:spPr/>
      <dgm:t>
        <a:bodyPr/>
        <a:lstStyle/>
        <a:p>
          <a:endParaRPr lang="pt-BR"/>
        </a:p>
      </dgm:t>
    </dgm:pt>
    <dgm:pt modelId="{1A3FDDB2-A7EF-4F34-887A-2583DDCA7BAE}" type="pres">
      <dgm:prSet presAssocID="{EAEF220B-DA57-4DAF-B439-87ED7516B7FE}" presName="text_2" presStyleLbl="node1" presStyleIdx="1" presStyleCnt="3" custScaleX="103387" custScaleY="932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3F7747-7422-4669-9051-59C0D2FBC0C9}" type="pres">
      <dgm:prSet presAssocID="{EAEF220B-DA57-4DAF-B439-87ED7516B7FE}" presName="accent_2" presStyleCnt="0"/>
      <dgm:spPr/>
      <dgm:t>
        <a:bodyPr/>
        <a:lstStyle/>
        <a:p>
          <a:endParaRPr lang="pt-BR"/>
        </a:p>
      </dgm:t>
    </dgm:pt>
    <dgm:pt modelId="{ABD9F998-735F-4973-8F95-9E43BE09F336}" type="pres">
      <dgm:prSet presAssocID="{EAEF220B-DA57-4DAF-B439-87ED7516B7FE}" presName="accentRepeatNode" presStyleLbl="solidFgAcc1" presStyleIdx="1" presStyleCnt="3"/>
      <dgm:spPr/>
      <dgm:t>
        <a:bodyPr/>
        <a:lstStyle/>
        <a:p>
          <a:endParaRPr lang="pt-BR"/>
        </a:p>
      </dgm:t>
    </dgm:pt>
    <dgm:pt modelId="{C1169F08-B39F-45D6-900F-4572DDADFC03}" type="pres">
      <dgm:prSet presAssocID="{DF8A84DB-DFE3-44CF-B5B6-884090BEE00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7D1D5-9BDB-4EBA-84B8-3C6423057218}" type="pres">
      <dgm:prSet presAssocID="{DF8A84DB-DFE3-44CF-B5B6-884090BEE002}" presName="accent_3" presStyleCnt="0"/>
      <dgm:spPr/>
      <dgm:t>
        <a:bodyPr/>
        <a:lstStyle/>
        <a:p>
          <a:endParaRPr lang="pt-BR"/>
        </a:p>
      </dgm:t>
    </dgm:pt>
    <dgm:pt modelId="{7691B56F-7152-40DB-96F1-FB40DF9FFB7B}" type="pres">
      <dgm:prSet presAssocID="{DF8A84DB-DFE3-44CF-B5B6-884090BEE002}" presName="accentRepeatNode" presStyleLbl="solidFgAcc1" presStyleIdx="2" presStyleCnt="3"/>
      <dgm:spPr/>
      <dgm:t>
        <a:bodyPr/>
        <a:lstStyle/>
        <a:p>
          <a:endParaRPr lang="pt-BR"/>
        </a:p>
      </dgm:t>
    </dgm:pt>
  </dgm:ptLst>
  <dgm:cxnLst>
    <dgm:cxn modelId="{B9469E1B-C60F-46E7-9ACB-274BB5169ED2}" type="presOf" srcId="{E20CD7CF-6EB6-42C5-AD51-8A7C404AE011}" destId="{7032DC38-0E96-4E40-A73A-2C4CEDD3737E}" srcOrd="0" destOrd="0" presId="urn:microsoft.com/office/officeart/2008/layout/VerticalCurvedList"/>
    <dgm:cxn modelId="{2EFFDD54-E368-474A-BDFB-C1ED933401DF}" type="presOf" srcId="{F31626B4-7E34-4D37-94B3-DE91871AA212}" destId="{E3451150-E269-4416-B5C7-6543D0015F3B}" srcOrd="0" destOrd="0" presId="urn:microsoft.com/office/officeart/2008/layout/VerticalCurvedList"/>
    <dgm:cxn modelId="{6D1DDF66-AB97-47BD-8447-F92DE32CADFE}" srcId="{E20CD7CF-6EB6-42C5-AD51-8A7C404AE011}" destId="{DF8A84DB-DFE3-44CF-B5B6-884090BEE002}" srcOrd="2" destOrd="0" parTransId="{32D242AF-51D7-4B4E-BCAD-B991CE7A2D1E}" sibTransId="{5C3C93A2-2266-4227-AEAC-82756D277247}"/>
    <dgm:cxn modelId="{55E5D3AF-09E8-4B9F-8A6E-B5C1E77D4C70}" type="presOf" srcId="{13998B13-2851-48CC-B868-84E0563E4361}" destId="{183185EF-1DF8-4DA8-BA8F-834C9086C044}" srcOrd="0" destOrd="0" presId="urn:microsoft.com/office/officeart/2008/layout/VerticalCurvedList"/>
    <dgm:cxn modelId="{06F70481-7EF1-4EDE-B9BF-BB5402C19665}" srcId="{E20CD7CF-6EB6-42C5-AD51-8A7C404AE011}" destId="{F31626B4-7E34-4D37-94B3-DE91871AA212}" srcOrd="0" destOrd="0" parTransId="{26FCFE8E-4B22-4428-912E-835EE6215ED5}" sibTransId="{13998B13-2851-48CC-B868-84E0563E4361}"/>
    <dgm:cxn modelId="{7608FEC7-27DF-4F3A-91AB-FB57D96C8CCD}" type="presOf" srcId="{DF8A84DB-DFE3-44CF-B5B6-884090BEE002}" destId="{C1169F08-B39F-45D6-900F-4572DDADFC03}" srcOrd="0" destOrd="0" presId="urn:microsoft.com/office/officeart/2008/layout/VerticalCurvedList"/>
    <dgm:cxn modelId="{E23852C7-2C4E-412A-BABA-FC9A86A3E9D6}" srcId="{E20CD7CF-6EB6-42C5-AD51-8A7C404AE011}" destId="{EAEF220B-DA57-4DAF-B439-87ED7516B7FE}" srcOrd="1" destOrd="0" parTransId="{CA685DB2-EE71-4613-939B-E5197E676CC1}" sibTransId="{EC8DB50D-E79E-4AE9-AB64-75FDDEBE8380}"/>
    <dgm:cxn modelId="{82DC0FE5-C6D0-4B75-93BA-18DD681957AF}" type="presOf" srcId="{EAEF220B-DA57-4DAF-B439-87ED7516B7FE}" destId="{1A3FDDB2-A7EF-4F34-887A-2583DDCA7BAE}" srcOrd="0" destOrd="0" presId="urn:microsoft.com/office/officeart/2008/layout/VerticalCurvedList"/>
    <dgm:cxn modelId="{9E151B32-3AC5-478E-B8C8-87F035DE234C}" type="presParOf" srcId="{7032DC38-0E96-4E40-A73A-2C4CEDD3737E}" destId="{7B380E27-5197-423E-BC50-1C8E0A448D02}" srcOrd="0" destOrd="0" presId="urn:microsoft.com/office/officeart/2008/layout/VerticalCurvedList"/>
    <dgm:cxn modelId="{703C8365-448D-4791-8F9B-78C15D45520C}" type="presParOf" srcId="{7B380E27-5197-423E-BC50-1C8E0A448D02}" destId="{EF259835-2974-45DE-988E-674A61218B5E}" srcOrd="0" destOrd="0" presId="urn:microsoft.com/office/officeart/2008/layout/VerticalCurvedList"/>
    <dgm:cxn modelId="{D17F99CF-CEB9-4504-95EE-7439D3B704ED}" type="presParOf" srcId="{EF259835-2974-45DE-988E-674A61218B5E}" destId="{EF88236E-42BC-4ED7-A0C1-6FC250233899}" srcOrd="0" destOrd="0" presId="urn:microsoft.com/office/officeart/2008/layout/VerticalCurvedList"/>
    <dgm:cxn modelId="{14E3B346-0FAB-42CE-A0FA-F3FF9229E2DB}" type="presParOf" srcId="{EF259835-2974-45DE-988E-674A61218B5E}" destId="{183185EF-1DF8-4DA8-BA8F-834C9086C044}" srcOrd="1" destOrd="0" presId="urn:microsoft.com/office/officeart/2008/layout/VerticalCurvedList"/>
    <dgm:cxn modelId="{A7521C2F-C667-46E4-B529-64701902EDBF}" type="presParOf" srcId="{EF259835-2974-45DE-988E-674A61218B5E}" destId="{B175C603-3E31-4334-81C3-467C7A3908EF}" srcOrd="2" destOrd="0" presId="urn:microsoft.com/office/officeart/2008/layout/VerticalCurvedList"/>
    <dgm:cxn modelId="{6420A2BE-B44A-4705-802C-9FD43A05D89C}" type="presParOf" srcId="{EF259835-2974-45DE-988E-674A61218B5E}" destId="{D00C1F94-7D5E-4D65-B04A-1CF3AC968638}" srcOrd="3" destOrd="0" presId="urn:microsoft.com/office/officeart/2008/layout/VerticalCurvedList"/>
    <dgm:cxn modelId="{FEBA0240-1ECF-4612-96E9-BE7CD7894BB0}" type="presParOf" srcId="{7B380E27-5197-423E-BC50-1C8E0A448D02}" destId="{E3451150-E269-4416-B5C7-6543D0015F3B}" srcOrd="1" destOrd="0" presId="urn:microsoft.com/office/officeart/2008/layout/VerticalCurvedList"/>
    <dgm:cxn modelId="{CAEE6207-DB47-4830-9385-5D3EB6098C65}" type="presParOf" srcId="{7B380E27-5197-423E-BC50-1C8E0A448D02}" destId="{F19F2679-961C-4826-B862-3075D98C7AE8}" srcOrd="2" destOrd="0" presId="urn:microsoft.com/office/officeart/2008/layout/VerticalCurvedList"/>
    <dgm:cxn modelId="{57DD9BCD-FCC5-41E7-AEBF-9190515DF864}" type="presParOf" srcId="{F19F2679-961C-4826-B862-3075D98C7AE8}" destId="{39DEFAB3-0EA5-491A-BEB7-FEDD0BE8F5F3}" srcOrd="0" destOrd="0" presId="urn:microsoft.com/office/officeart/2008/layout/VerticalCurvedList"/>
    <dgm:cxn modelId="{D3F828B6-D0D3-4023-873A-738773C42FF5}" type="presParOf" srcId="{7B380E27-5197-423E-BC50-1C8E0A448D02}" destId="{1A3FDDB2-A7EF-4F34-887A-2583DDCA7BAE}" srcOrd="3" destOrd="0" presId="urn:microsoft.com/office/officeart/2008/layout/VerticalCurvedList"/>
    <dgm:cxn modelId="{99A8923E-7755-45AC-85CF-2142E341C2EC}" type="presParOf" srcId="{7B380E27-5197-423E-BC50-1C8E0A448D02}" destId="{913F7747-7422-4669-9051-59C0D2FBC0C9}" srcOrd="4" destOrd="0" presId="urn:microsoft.com/office/officeart/2008/layout/VerticalCurvedList"/>
    <dgm:cxn modelId="{7B3F45A2-3316-4B5C-8346-E98C6537AB83}" type="presParOf" srcId="{913F7747-7422-4669-9051-59C0D2FBC0C9}" destId="{ABD9F998-735F-4973-8F95-9E43BE09F336}" srcOrd="0" destOrd="0" presId="urn:microsoft.com/office/officeart/2008/layout/VerticalCurvedList"/>
    <dgm:cxn modelId="{72FD5F45-6891-4E6F-9B4B-0B2D2C722219}" type="presParOf" srcId="{7B380E27-5197-423E-BC50-1C8E0A448D02}" destId="{C1169F08-B39F-45D6-900F-4572DDADFC03}" srcOrd="5" destOrd="0" presId="urn:microsoft.com/office/officeart/2008/layout/VerticalCurvedList"/>
    <dgm:cxn modelId="{168CAC15-D84A-4762-8B66-4A4AD5806B6F}" type="presParOf" srcId="{7B380E27-5197-423E-BC50-1C8E0A448D02}" destId="{4CD7D1D5-9BDB-4EBA-84B8-3C6423057218}" srcOrd="6" destOrd="0" presId="urn:microsoft.com/office/officeart/2008/layout/VerticalCurvedList"/>
    <dgm:cxn modelId="{A532700B-AC18-4979-B122-6071C6EC1696}" type="presParOf" srcId="{4CD7D1D5-9BDB-4EBA-84B8-3C6423057218}" destId="{7691B56F-7152-40DB-96F1-FB40DF9FFB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06D2-76DE-4B07-A165-429121084CE7}">
      <dsp:nvSpPr>
        <dsp:cNvPr id="0" name=""/>
        <dsp:cNvSpPr/>
      </dsp:nvSpPr>
      <dsp:spPr>
        <a:xfrm>
          <a:off x="727280" y="0"/>
          <a:ext cx="2073830" cy="11521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Aumento de Nutrientes</a:t>
          </a:r>
          <a:endParaRPr lang="pt-BR" sz="2300" b="1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025" y="33745"/>
        <a:ext cx="2006340" cy="1084638"/>
      </dsp:txXfrm>
    </dsp:sp>
    <dsp:sp modelId="{9A5D0211-329A-45D8-9698-A37CA80C63B9}">
      <dsp:nvSpPr>
        <dsp:cNvPr id="0" name=""/>
        <dsp:cNvSpPr/>
      </dsp:nvSpPr>
      <dsp:spPr>
        <a:xfrm rot="5400000">
          <a:off x="1548172" y="1180931"/>
          <a:ext cx="432048" cy="5184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-5400000">
        <a:off x="1608659" y="1224135"/>
        <a:ext cx="311075" cy="302434"/>
      </dsp:txXfrm>
    </dsp:sp>
    <dsp:sp modelId="{B07468C5-AC5B-446E-A2E5-852FD20D7A2C}">
      <dsp:nvSpPr>
        <dsp:cNvPr id="0" name=""/>
        <dsp:cNvSpPr/>
      </dsp:nvSpPr>
      <dsp:spPr>
        <a:xfrm>
          <a:off x="727280" y="1728192"/>
          <a:ext cx="2073830" cy="11521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Ocasiona o “</a:t>
          </a:r>
          <a:r>
            <a:rPr lang="pt-BR" sz="2300" b="1" kern="12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Blooms</a:t>
          </a:r>
          <a:r>
            <a:rPr lang="pt-BR" sz="23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pt-BR" sz="2300" b="1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025" y="1761937"/>
        <a:ext cx="2006340" cy="1084638"/>
      </dsp:txXfrm>
    </dsp:sp>
    <dsp:sp modelId="{C63F04D3-1719-478A-BBBC-559F51237C98}">
      <dsp:nvSpPr>
        <dsp:cNvPr id="0" name=""/>
        <dsp:cNvSpPr/>
      </dsp:nvSpPr>
      <dsp:spPr>
        <a:xfrm rot="5400000">
          <a:off x="1548172" y="2909123"/>
          <a:ext cx="432047" cy="5184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-5400000">
        <a:off x="1608658" y="2952328"/>
        <a:ext cx="311075" cy="302433"/>
      </dsp:txXfrm>
    </dsp:sp>
    <dsp:sp modelId="{85669161-B438-4BD4-B392-BA4481105687}">
      <dsp:nvSpPr>
        <dsp:cNvPr id="0" name=""/>
        <dsp:cNvSpPr/>
      </dsp:nvSpPr>
      <dsp:spPr>
        <a:xfrm>
          <a:off x="727280" y="3456384"/>
          <a:ext cx="2073830" cy="11521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Surgimento das </a:t>
          </a:r>
          <a:r>
            <a:rPr lang="pt-BR" sz="2300" b="1" kern="12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cianobactérias</a:t>
          </a:r>
          <a:r>
            <a:rPr lang="pt-BR" sz="23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pt-BR" sz="2300" b="1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025" y="3490129"/>
        <a:ext cx="2006340" cy="1084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B4C29-5A0C-4FB1-9A1F-4D5A6DF68B01}">
      <dsp:nvSpPr>
        <dsp:cNvPr id="0" name=""/>
        <dsp:cNvSpPr/>
      </dsp:nvSpPr>
      <dsp:spPr>
        <a:xfrm rot="16200000">
          <a:off x="407872" y="461"/>
          <a:ext cx="3812943" cy="381435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reconhecimento da existência dessas limitações no tratamento convencional promoveu o desenvolvimento de tecnologias </a:t>
          </a:r>
          <a:endParaRPr lang="pt-BR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7168" y="954402"/>
        <a:ext cx="3147088" cy="1906471"/>
      </dsp:txXfrm>
    </dsp:sp>
    <dsp:sp modelId="{D63C5E26-CF8A-4C43-895F-14A56829551F}">
      <dsp:nvSpPr>
        <dsp:cNvPr id="0" name=""/>
        <dsp:cNvSpPr/>
      </dsp:nvSpPr>
      <dsp:spPr>
        <a:xfrm rot="5400000">
          <a:off x="4467271" y="470"/>
          <a:ext cx="3812943" cy="381435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adsorção em carvão ativado que tem sido utilizada devido à elevada eficiência na melhoria da qualidade da água</a:t>
          </a:r>
          <a:endParaRPr lang="pt-BR" sz="2000" b="1" kern="1200" dirty="0">
            <a:ln>
              <a:solidFill>
                <a:sysClr val="windowText" lastClr="000000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33832" y="954410"/>
        <a:ext cx="3147088" cy="1906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2C9F7-78CB-4851-B086-66079593431D}">
      <dsp:nvSpPr>
        <dsp:cNvPr id="0" name=""/>
        <dsp:cNvSpPr/>
      </dsp:nvSpPr>
      <dsp:spPr>
        <a:xfrm>
          <a:off x="-3285323" y="-550356"/>
          <a:ext cx="4269065" cy="4269065"/>
        </a:xfrm>
        <a:prstGeom prst="blockArc">
          <a:avLst>
            <a:gd name="adj1" fmla="val 18900000"/>
            <a:gd name="adj2" fmla="val 2700000"/>
            <a:gd name="adj3" fmla="val 506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B6BD8-DC61-410D-A7A2-563ABC11CFD3}">
      <dsp:nvSpPr>
        <dsp:cNvPr id="0" name=""/>
        <dsp:cNvSpPr/>
      </dsp:nvSpPr>
      <dsp:spPr>
        <a:xfrm>
          <a:off x="958991" y="816983"/>
          <a:ext cx="7555120" cy="153438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440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Desenvolver sistemas de tratamento de águas de abastecimento utilizando técnicas avançadas para remoção de cianobactérias e </a:t>
          </a:r>
          <a:r>
            <a:rPr lang="pt-BR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cianotoxinas</a:t>
          </a:r>
          <a:r>
            <a:rPr lang="pt-BR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avaliando a remoção de </a:t>
          </a:r>
          <a:r>
            <a:rPr lang="pt-BR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microcistina</a:t>
          </a:r>
          <a:r>
            <a:rPr lang="pt-BR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-LR utilizando colunas de carvão ativado granular. Para obter resultados mais satisfatórios foi determinando dois tipos de tempos de contato. </a:t>
          </a:r>
          <a:endParaRPr lang="pt-BR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8991" y="816983"/>
        <a:ext cx="7555120" cy="1534385"/>
      </dsp:txXfrm>
    </dsp:sp>
    <dsp:sp modelId="{D7D154B4-6C50-43E5-B24C-6566BFD3B4B1}">
      <dsp:nvSpPr>
        <dsp:cNvPr id="0" name=""/>
        <dsp:cNvSpPr/>
      </dsp:nvSpPr>
      <dsp:spPr>
        <a:xfrm>
          <a:off x="0" y="625184"/>
          <a:ext cx="1917982" cy="1917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2A685-CAE0-46D4-B913-E4BC7BB2F290}">
      <dsp:nvSpPr>
        <dsp:cNvPr id="0" name=""/>
        <dsp:cNvSpPr/>
      </dsp:nvSpPr>
      <dsp:spPr>
        <a:xfrm>
          <a:off x="226372" y="1728187"/>
          <a:ext cx="2674561" cy="109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sistema experimental foi constituído em escala de bancada compreendendo as etapas de Tratamento convencional </a:t>
          </a:r>
          <a:endParaRPr lang="pt-BR" sz="16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72" y="1728187"/>
        <a:ext cx="2674561" cy="1093885"/>
      </dsp:txXfrm>
    </dsp:sp>
    <dsp:sp modelId="{8246E730-4119-4E2E-95DA-5B430C824616}">
      <dsp:nvSpPr>
        <dsp:cNvPr id="0" name=""/>
        <dsp:cNvSpPr/>
      </dsp:nvSpPr>
      <dsp:spPr>
        <a:xfrm>
          <a:off x="192453" y="1467848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F8566-4BE1-48C0-869C-528392118E28}">
      <dsp:nvSpPr>
        <dsp:cNvPr id="0" name=""/>
        <dsp:cNvSpPr/>
      </dsp:nvSpPr>
      <dsp:spPr>
        <a:xfrm>
          <a:off x="354689" y="1143376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BC60C-D3D5-4F62-9B10-CD52624E7E5D}">
      <dsp:nvSpPr>
        <dsp:cNvPr id="0" name=""/>
        <dsp:cNvSpPr/>
      </dsp:nvSpPr>
      <dsp:spPr>
        <a:xfrm>
          <a:off x="744055" y="1208271"/>
          <a:ext cx="364203" cy="3642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9775C-D4C6-48AC-B7B9-B64DA5833F48}">
      <dsp:nvSpPr>
        <dsp:cNvPr id="0" name=""/>
        <dsp:cNvSpPr/>
      </dsp:nvSpPr>
      <dsp:spPr>
        <a:xfrm>
          <a:off x="1068527" y="851352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0C221-17B4-4CDB-8FEB-C8441426D258}">
      <dsp:nvSpPr>
        <dsp:cNvPr id="0" name=""/>
        <dsp:cNvSpPr/>
      </dsp:nvSpPr>
      <dsp:spPr>
        <a:xfrm>
          <a:off x="1490340" y="721563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8AFE7-8493-41B8-A2BC-39F6F48C9A52}">
      <dsp:nvSpPr>
        <dsp:cNvPr id="0" name=""/>
        <dsp:cNvSpPr/>
      </dsp:nvSpPr>
      <dsp:spPr>
        <a:xfrm>
          <a:off x="2009495" y="948693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B0710-A954-4419-B5F5-C455E52F3805}">
      <dsp:nvSpPr>
        <dsp:cNvPr id="0" name=""/>
        <dsp:cNvSpPr/>
      </dsp:nvSpPr>
      <dsp:spPr>
        <a:xfrm>
          <a:off x="2333967" y="1110929"/>
          <a:ext cx="364203" cy="3642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C4BF8-E716-4ED6-BFD2-6E58F3C82378}">
      <dsp:nvSpPr>
        <dsp:cNvPr id="0" name=""/>
        <dsp:cNvSpPr/>
      </dsp:nvSpPr>
      <dsp:spPr>
        <a:xfrm>
          <a:off x="2788227" y="1467848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75810-FB3B-48A5-95AC-6328EC4B3770}">
      <dsp:nvSpPr>
        <dsp:cNvPr id="0" name=""/>
        <dsp:cNvSpPr/>
      </dsp:nvSpPr>
      <dsp:spPr>
        <a:xfrm>
          <a:off x="2982910" y="1824767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3BE61-E423-4AF9-9638-28A9663E476C}">
      <dsp:nvSpPr>
        <dsp:cNvPr id="0" name=""/>
        <dsp:cNvSpPr/>
      </dsp:nvSpPr>
      <dsp:spPr>
        <a:xfrm>
          <a:off x="1295657" y="1143376"/>
          <a:ext cx="595968" cy="5959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175CD-EB43-4E74-A552-FFA4EA2DBF35}">
      <dsp:nvSpPr>
        <dsp:cNvPr id="0" name=""/>
        <dsp:cNvSpPr/>
      </dsp:nvSpPr>
      <dsp:spPr>
        <a:xfrm>
          <a:off x="30217" y="2376369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2BEE5-6D1D-4BA7-8DA4-C20DAC970552}">
      <dsp:nvSpPr>
        <dsp:cNvPr id="0" name=""/>
        <dsp:cNvSpPr/>
      </dsp:nvSpPr>
      <dsp:spPr>
        <a:xfrm>
          <a:off x="224900" y="2668393"/>
          <a:ext cx="364203" cy="3642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E420C-AE69-471E-8FE9-229F650B1B93}">
      <dsp:nvSpPr>
        <dsp:cNvPr id="0" name=""/>
        <dsp:cNvSpPr/>
      </dsp:nvSpPr>
      <dsp:spPr>
        <a:xfrm>
          <a:off x="711608" y="2927971"/>
          <a:ext cx="529749" cy="5297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7B1F5-E961-4BD9-A021-38832BE2EE9C}">
      <dsp:nvSpPr>
        <dsp:cNvPr id="0" name=""/>
        <dsp:cNvSpPr/>
      </dsp:nvSpPr>
      <dsp:spPr>
        <a:xfrm>
          <a:off x="1392999" y="3349784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A9000-A79F-4C65-B421-21CE5BCC916C}">
      <dsp:nvSpPr>
        <dsp:cNvPr id="0" name=""/>
        <dsp:cNvSpPr/>
      </dsp:nvSpPr>
      <dsp:spPr>
        <a:xfrm>
          <a:off x="1522787" y="2927971"/>
          <a:ext cx="364203" cy="3642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E504D-D538-4D3E-AB30-616E86967F8A}">
      <dsp:nvSpPr>
        <dsp:cNvPr id="0" name=""/>
        <dsp:cNvSpPr/>
      </dsp:nvSpPr>
      <dsp:spPr>
        <a:xfrm>
          <a:off x="1847259" y="3382231"/>
          <a:ext cx="231765" cy="2317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7CA06-4A8F-4A5B-BFEC-0CD050184AB4}">
      <dsp:nvSpPr>
        <dsp:cNvPr id="0" name=""/>
        <dsp:cNvSpPr/>
      </dsp:nvSpPr>
      <dsp:spPr>
        <a:xfrm>
          <a:off x="2139284" y="2863077"/>
          <a:ext cx="529749" cy="5297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24C3-B8D3-4D1E-BEDA-17AF7D3634E1}">
      <dsp:nvSpPr>
        <dsp:cNvPr id="0" name=""/>
        <dsp:cNvSpPr/>
      </dsp:nvSpPr>
      <dsp:spPr>
        <a:xfrm>
          <a:off x="2853122" y="2733288"/>
          <a:ext cx="364203" cy="3642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BCF6-653C-4EFB-9C5C-39A8DEEE4A15}">
      <dsp:nvSpPr>
        <dsp:cNvPr id="0" name=""/>
        <dsp:cNvSpPr/>
      </dsp:nvSpPr>
      <dsp:spPr>
        <a:xfrm>
          <a:off x="3217325" y="1207731"/>
          <a:ext cx="1069612" cy="2042006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3FBB1-2E46-43E8-8980-786290E33F6E}">
      <dsp:nvSpPr>
        <dsp:cNvPr id="0" name=""/>
        <dsp:cNvSpPr/>
      </dsp:nvSpPr>
      <dsp:spPr>
        <a:xfrm>
          <a:off x="4092462" y="1207731"/>
          <a:ext cx="1069612" cy="2042006"/>
        </a:xfrm>
        <a:prstGeom prst="chevron">
          <a:avLst>
            <a:gd name="adj" fmla="val 6231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59DA-CAF6-482F-9014-BA57F9C1FA94}">
      <dsp:nvSpPr>
        <dsp:cNvPr id="0" name=""/>
        <dsp:cNvSpPr/>
      </dsp:nvSpPr>
      <dsp:spPr>
        <a:xfrm>
          <a:off x="5162074" y="753107"/>
          <a:ext cx="3037307" cy="30512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Foram medidos pH, turbidez, cor aparente, </a:t>
          </a:r>
          <a:r>
            <a:rPr lang="pt-BR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microcistina</a:t>
          </a: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-LR, COT (Carbono Orgânico Total). As técnicas de análises seguiram APHA, 2012.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6877" y="1199958"/>
        <a:ext cx="2147701" cy="2157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185EF-1DF8-4DA8-BA8F-834C9086C044}">
      <dsp:nvSpPr>
        <dsp:cNvPr id="0" name=""/>
        <dsp:cNvSpPr/>
      </dsp:nvSpPr>
      <dsp:spPr>
        <a:xfrm>
          <a:off x="-4868106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51150-E269-4416-B5C7-6543D0015F3B}">
      <dsp:nvSpPr>
        <dsp:cNvPr id="0" name=""/>
        <dsp:cNvSpPr/>
      </dsp:nvSpPr>
      <dsp:spPr>
        <a:xfrm>
          <a:off x="525154" y="424847"/>
          <a:ext cx="7992643" cy="8496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444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 tratamento de água do tipo convencional, compreendendo coagulação, floculação, sedimentação e filtração, embora seja o mais difundido no País, no estudo apresentou limitações em relação à remoção de </a:t>
          </a:r>
          <a:r>
            <a:rPr lang="pt-BR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micropoluentes</a:t>
          </a: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orgânicos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154" y="424847"/>
        <a:ext cx="7992643" cy="849694"/>
      </dsp:txXfrm>
    </dsp:sp>
    <dsp:sp modelId="{39DEFAB3-0EA5-491A-BEB7-FEDD0BE8F5F3}">
      <dsp:nvSpPr>
        <dsp:cNvPr id="0" name=""/>
        <dsp:cNvSpPr/>
      </dsp:nvSpPr>
      <dsp:spPr>
        <a:xfrm>
          <a:off x="-5904" y="318635"/>
          <a:ext cx="1062118" cy="10621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3FDDB2-A7EF-4F34-887A-2583DDCA7BAE}">
      <dsp:nvSpPr>
        <dsp:cNvPr id="0" name=""/>
        <dsp:cNvSpPr/>
      </dsp:nvSpPr>
      <dsp:spPr>
        <a:xfrm>
          <a:off x="703893" y="1728189"/>
          <a:ext cx="7944028" cy="79209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444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tecnologia convencional de tratamento de água, com alta eficiência na destruição de </a:t>
          </a:r>
          <a:r>
            <a:rPr lang="pt-BR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cianotoxinas</a:t>
          </a: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outros </a:t>
          </a:r>
          <a:r>
            <a:rPr lang="pt-BR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micropoluentes</a:t>
          </a: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é de fundamental importância a utilização para atender os limites estabelecidos pela Portaria 2914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93" y="1728189"/>
        <a:ext cx="7944028" cy="792093"/>
      </dsp:txXfrm>
    </dsp:sp>
    <dsp:sp modelId="{ABD9F998-735F-4973-8F95-9E43BE09F336}">
      <dsp:nvSpPr>
        <dsp:cNvPr id="0" name=""/>
        <dsp:cNvSpPr/>
      </dsp:nvSpPr>
      <dsp:spPr>
        <a:xfrm>
          <a:off x="302959" y="1593176"/>
          <a:ext cx="1062118" cy="10621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169F08-B39F-45D6-900F-4572DDADFC03}">
      <dsp:nvSpPr>
        <dsp:cNvPr id="0" name=""/>
        <dsp:cNvSpPr/>
      </dsp:nvSpPr>
      <dsp:spPr>
        <a:xfrm>
          <a:off x="525154" y="2973930"/>
          <a:ext cx="7992643" cy="84969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44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Observou-se também que quanto maior o tempo de contato teórico menor a taxa de uso nas colunas de carvão ativado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154" y="2973930"/>
        <a:ext cx="7992643" cy="849694"/>
      </dsp:txXfrm>
    </dsp:sp>
    <dsp:sp modelId="{7691B56F-7152-40DB-96F1-FB40DF9FFB7B}">
      <dsp:nvSpPr>
        <dsp:cNvPr id="0" name=""/>
        <dsp:cNvSpPr/>
      </dsp:nvSpPr>
      <dsp:spPr>
        <a:xfrm>
          <a:off x="-5904" y="2867718"/>
          <a:ext cx="1062118" cy="10621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-19215" y="676939"/>
            <a:ext cx="9144000" cy="1194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-19215" y="1556792"/>
            <a:ext cx="9144000" cy="1656184"/>
          </a:xfrm>
        </p:spPr>
        <p:txBody>
          <a:bodyPr>
            <a:noAutofit/>
          </a:bodyPr>
          <a:lstStyle/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DA ADSORÇÃO DE MICROCISTINA-LR COM COLUNAS DE CARVÃO ATIVADO EM ÁGUAS DE ABASTECIMENTO COM DIFERENTES TEMPOS DE CONTATO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2325" y="364502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 Rodrigues Sátiro,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Virgínia da Conceição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Albuquerque,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Railson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Oliveira Ramos,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Ediano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Duarte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Lima,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Suelly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Fernandes da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Silva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Wilton Silva Lopes.</a:t>
            </a:r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95814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  E MÉTODOS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8887" y="4690471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Figura 03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Diagrama de coagulação com sulfato de alumínio em função da turbidez remanescente para água de estudo.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92080" y="1124744"/>
            <a:ext cx="367240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Os melhores  resultados para turbidez remanescente foram obtidos em doses entre 110 a 130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.L</a:t>
            </a:r>
            <a:r>
              <a:rPr lang="pt-BR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para os valores de pH de 6,5.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Imagem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" y="1086473"/>
            <a:ext cx="3920139" cy="36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5419" y="4581128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Figura  04.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Diagrama de coagulação com sulfato de alumínio em função da cor aparente para água de estudo.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1400" y="1124744"/>
            <a:ext cx="335706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400" dirty="0" smtClean="0"/>
              <a:t>  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possível identificar valores de cor aparente remanescente diferentes regiões no pH de 6,5 para dosagem de 110 a 130 mg.L</a:t>
            </a:r>
            <a:r>
              <a:rPr lang="pt-BR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Imagem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9" y="1124476"/>
            <a:ext cx="3888432" cy="345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95536" y="1987360"/>
            <a:ext cx="3859703" cy="2534560"/>
            <a:chOff x="574670" y="1168581"/>
            <a:chExt cx="3367385" cy="2188800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574670" y="1168581"/>
              <a:ext cx="3367385" cy="21888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681518" y="1275429"/>
              <a:ext cx="3153689" cy="1975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Foi verificado também quantidade inicial de contaminação do efluente por compostos sintéticos, utilizando o método de (COT), carbono orgânico total que é uma expressão que denomina toda a matéria orgânica presente em uma amostra aquosa</a:t>
              </a:r>
              <a:endParaRPr lang="pt-BR" sz="1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292080" y="1124744"/>
            <a:ext cx="3024336" cy="1886488"/>
            <a:chOff x="4287544" y="1168581"/>
            <a:chExt cx="3367385" cy="2188800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4287544" y="1168581"/>
              <a:ext cx="3367385" cy="21888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4394392" y="1275429"/>
              <a:ext cx="3153689" cy="1975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 água bruta a quantidade de matéria orgânica era de 17,35 mg/L, na água decantada 12,75 mg/L e na água filtrada 10,34 mg/L. </a:t>
              </a:r>
              <a:endParaRPr lang="pt-BR" sz="1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352940" y="3254640"/>
            <a:ext cx="3024336" cy="1886488"/>
            <a:chOff x="4287544" y="1168581"/>
            <a:chExt cx="3367385" cy="2188800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4287544" y="1168581"/>
              <a:ext cx="3367385" cy="21888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4394392" y="1275429"/>
              <a:ext cx="3153689" cy="1975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pós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monitoramento de 24 horas da passagem do efluente nas colunas de carvão </a:t>
              </a:r>
              <a:r>
                <a:rPr 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ativado, os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resultados encontrados estão em torno de 8 mg/L.</a:t>
              </a:r>
            </a:p>
          </p:txBody>
        </p:sp>
      </p:grpSp>
      <p:cxnSp>
        <p:nvCxnSpPr>
          <p:cNvPr id="17" name="Conector de seta reta 16"/>
          <p:cNvCxnSpPr/>
          <p:nvPr/>
        </p:nvCxnSpPr>
        <p:spPr>
          <a:xfrm flipV="1">
            <a:off x="4399255" y="2060848"/>
            <a:ext cx="820817" cy="989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399255" y="3346730"/>
            <a:ext cx="820817" cy="8829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34849"/>
              </p:ext>
            </p:extLst>
          </p:nvPr>
        </p:nvGraphicFramePr>
        <p:xfrm>
          <a:off x="395536" y="1412776"/>
          <a:ext cx="8424936" cy="289069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004912"/>
                <a:gridCol w="1907856"/>
                <a:gridCol w="1512168"/>
              </a:tblGrid>
              <a:tr h="25256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PARÂMETRO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3514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CC2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1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 do CAG (g)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511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Concentração média inicial de microcistina-LR (ug.L</a:t>
                      </a:r>
                      <a:r>
                        <a:rPr lang="pt-PT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6,01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6,01</a:t>
                      </a:r>
                      <a:endParaRPr lang="pt-BR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56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Vazão (L.h</a:t>
                      </a:r>
                      <a:r>
                        <a:rPr lang="pt-PT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pt-BR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1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 de contato teórico (s)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26,12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52,16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1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Taxa de uso (g.L</a:t>
                      </a:r>
                      <a:r>
                        <a:rPr lang="pt-PT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pt-PT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85292" y="4437112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itchFamily="18" charset="0"/>
              </a:rPr>
              <a:t>Tabela 01.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Parâmetros e resultados obtidos na determinação da razão entre concentração de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microcistina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-LR e massa do CAG [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(μg.g-1 )] para as colunas utilizadas</a:t>
            </a: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50648"/>
              </p:ext>
            </p:extLst>
          </p:nvPr>
        </p:nvGraphicFramePr>
        <p:xfrm>
          <a:off x="766034" y="1246589"/>
          <a:ext cx="7611931" cy="404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2"/>
          <p:cNvSpPr txBox="1"/>
          <p:nvPr/>
        </p:nvSpPr>
        <p:spPr>
          <a:xfrm>
            <a:off x="4211960" y="4797152"/>
            <a:ext cx="2154617" cy="3524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(min)</a:t>
            </a:r>
          </a:p>
          <a:p>
            <a:endParaRPr lang="pt-B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3"/>
          <p:cNvSpPr txBox="1"/>
          <p:nvPr/>
        </p:nvSpPr>
        <p:spPr>
          <a:xfrm rot="16200000">
            <a:off x="327685" y="2920787"/>
            <a:ext cx="2016224" cy="4403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Microcistina</a:t>
            </a:r>
            <a:r>
              <a:rPr lang="pt-BR" sz="2000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-LR</a:t>
            </a:r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417963"/>
              </p:ext>
            </p:extLst>
          </p:nvPr>
        </p:nvGraphicFramePr>
        <p:xfrm>
          <a:off x="251520" y="1124744"/>
          <a:ext cx="86409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248" y="1196752"/>
            <a:ext cx="89289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APHA, AWWA. WPCF. Standard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wastewater.22   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ed.Washington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DC. American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American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Works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MINISTÉRIO DAS CIDADES; SECRETARIA NACIONAL DE SANEAMENTO AMBIENTAL - SNSA. Sistema nacional de informações sobre saneamento: diagnóstico dos serviços de água e esgotos - 2013. Brasília: SNSA/MCIDADES, 2014. 181 p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BROOKE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NEWCOMBE, G.; NICHOLSON, B.; KLASS, G.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microcystins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LR in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ozonation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Toxicon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48, p. 1054-1059, 2006.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CONAMA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Conselho Nacional do Meio Ambiente. Resolução n° 357/05. Estabelece a                 classificação das águas doces, salobras e salinas do Território Nacional. Brasília, SEMA, 2005.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BERNARDO. L; MINILLO, A.; DANTAS. A.D.B. Florações de algas e cianobactérias:  suas influências na qualidade da água e nas tecnologias de tratamento, São Carlos: LDIBE, 2010.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TUNDISI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G. &amp; TUNDISI, M. T.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2008. Limnologia, Oficina de Textos, São Paulo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1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04215"/>
            <a:ext cx="2267360" cy="10987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84" y="1579801"/>
            <a:ext cx="1546032" cy="1849718"/>
          </a:xfrm>
          <a:prstGeom prst="rect">
            <a:avLst/>
          </a:prstGeom>
        </p:spPr>
      </p:pic>
      <p:pic>
        <p:nvPicPr>
          <p:cNvPr id="6" name="Picture 2" descr="http://www.ufmg.br/online/arquivos/anexos/logocnpq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2871"/>
            <a:ext cx="2185211" cy="12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347864" y="-459432"/>
            <a:ext cx="3384376" cy="5765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pt-BR" sz="14400" b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Obrigado!!!</a:t>
            </a:r>
          </a:p>
          <a:p>
            <a:pPr marL="0" indent="0">
              <a:buNone/>
            </a:pPr>
            <a:endParaRPr lang="pt-BR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19672" y="395821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 Rodrigues Sátiro</a:t>
            </a:r>
          </a:p>
          <a:p>
            <a:pPr algn="ctr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Graduando em Engenharia Sanitária e Ambiental – UEPB</a:t>
            </a:r>
          </a:p>
          <a:p>
            <a:pPr algn="ctr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josivaldosatiroo@gmail.com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628800"/>
            <a:ext cx="878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A ausência de água de qualidade, no Brasil perpassa pelas grandes secas que vêm afetando o país.</a:t>
            </a:r>
          </a:p>
          <a:p>
            <a:pPr algn="just"/>
            <a:endParaRPr lang="pt-BR" dirty="0"/>
          </a:p>
        </p:txBody>
      </p:sp>
      <p:sp>
        <p:nvSpPr>
          <p:cNvPr id="5" name="Seta para cima 4"/>
          <p:cNvSpPr/>
          <p:nvPr/>
        </p:nvSpPr>
        <p:spPr>
          <a:xfrm>
            <a:off x="683568" y="3356992"/>
            <a:ext cx="1008112" cy="1656184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Resultado de imagem para crescimento popul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373" y="3356992"/>
            <a:ext cx="2232248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Seta para baixo 6"/>
          <p:cNvSpPr/>
          <p:nvPr/>
        </p:nvSpPr>
        <p:spPr>
          <a:xfrm>
            <a:off x="4795314" y="3356992"/>
            <a:ext cx="1008112" cy="172819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Resultado de imagem para REDUZ DE A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11140"/>
            <a:ext cx="2377107" cy="1659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pt-B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pt-B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71572589"/>
              </p:ext>
            </p:extLst>
          </p:nvPr>
        </p:nvGraphicFramePr>
        <p:xfrm>
          <a:off x="-54053" y="1484784"/>
          <a:ext cx="35283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esultado de imagem para eutrofizaçã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6585" y="1124744"/>
            <a:ext cx="5229199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2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pt-B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tratamento convencional serve para filtrar as impurezas encontradas nos corpos hídricos;</a:t>
            </a:r>
          </a:p>
          <a:p>
            <a:pPr algn="just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11443" y="2233464"/>
            <a:ext cx="43486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 Escolha do manancial</a:t>
            </a:r>
          </a:p>
          <a:p>
            <a:endParaRPr lang="pt-BR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 Gosto e odor</a:t>
            </a:r>
          </a:p>
          <a:p>
            <a:endParaRPr lang="pt-BR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 Presença de cianobactérias</a:t>
            </a:r>
          </a:p>
          <a:p>
            <a:endParaRPr lang="pt-BR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 Segurança microbiológica </a:t>
            </a:r>
          </a:p>
          <a:p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e química  </a:t>
            </a:r>
          </a:p>
          <a:p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4233729" y="2305472"/>
            <a:ext cx="67479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4233729" y="3169568"/>
            <a:ext cx="67479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4233729" y="4033664"/>
            <a:ext cx="67479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233729" y="4897760"/>
            <a:ext cx="67479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02192" y="5082863"/>
            <a:ext cx="307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Figura 01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Sistema de captação flutuante – açude Epitácio Pessoa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Resultado de imagem para estação de tratamento de água boqueir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" y="2053444"/>
            <a:ext cx="302753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0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pt-B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30045801"/>
              </p:ext>
            </p:extLst>
          </p:nvPr>
        </p:nvGraphicFramePr>
        <p:xfrm>
          <a:off x="251520" y="1412776"/>
          <a:ext cx="82809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pt-BR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207958"/>
              </p:ext>
            </p:extLst>
          </p:nvPr>
        </p:nvGraphicFramePr>
        <p:xfrm>
          <a:off x="467544" y="1628800"/>
          <a:ext cx="851411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4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  E MÉTODOS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34120" y="1988839"/>
            <a:ext cx="2244330" cy="187719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06" y="1988839"/>
            <a:ext cx="2180831" cy="1844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078257" cy="1873684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745602" y="4010046"/>
            <a:ext cx="2376264" cy="1143926"/>
            <a:chOff x="6403" y="1389270"/>
            <a:chExt cx="2088232" cy="114392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6403" y="1389270"/>
              <a:ext cx="1913967" cy="1143926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9907" y="1422774"/>
              <a:ext cx="2054728" cy="1076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kern="1200" dirty="0" err="1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Fotoperíodo</a:t>
              </a:r>
              <a:r>
                <a:rPr lang="pt-BR" sz="2200" b="1" kern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kern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12h</a:t>
              </a:r>
              <a:endParaRPr lang="pt-BR" sz="22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425156" y="3953989"/>
            <a:ext cx="2144982" cy="1256041"/>
            <a:chOff x="2685957" y="1333213"/>
            <a:chExt cx="1913967" cy="1256041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2685957" y="1333213"/>
              <a:ext cx="1913967" cy="125604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22745" y="1370001"/>
              <a:ext cx="1840391" cy="1182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kern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Aeração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kern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temperatura de </a:t>
              </a:r>
              <a:r>
                <a:rPr lang="pt-BR" sz="2200" b="1" kern="120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±1 </a:t>
              </a:r>
              <a:r>
                <a:rPr lang="pt-BR" sz="2200" b="1" kern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ºC </a:t>
              </a:r>
              <a:endParaRPr lang="pt-BR" sz="22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104711" y="3989152"/>
            <a:ext cx="2273739" cy="1185715"/>
            <a:chOff x="5365512" y="1368376"/>
            <a:chExt cx="1913967" cy="1185715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5365512" y="1368376"/>
              <a:ext cx="1913967" cy="118571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5400240" y="1403104"/>
              <a:ext cx="1844511" cy="1116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kern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Agitação</a:t>
              </a:r>
              <a:endParaRPr lang="pt-BR" sz="22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539552" y="117641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Cultivo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Microcystis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Aeruginosa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9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6512" y="-27384"/>
            <a:ext cx="9180512" cy="90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  E MÉTODOS</a:t>
            </a:r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/>
          <a:srcRect l="8566" t="37950" r="57632" b="35457"/>
          <a:stretch>
            <a:fillRect/>
          </a:stretch>
        </p:blipFill>
        <p:spPr bwMode="auto">
          <a:xfrm>
            <a:off x="370922" y="1052736"/>
            <a:ext cx="85506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77280" y="491472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Figura 02.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Esquema do sistema operacional A) Equipamento de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Jar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B) Balde com água decantada C) Filtração com membrana de papel D) Colunas de carvão ativado granular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890</Words>
  <Application>Microsoft Office PowerPoint</Application>
  <PresentationFormat>Apresentação na tela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André Luiz Muniz Brito</cp:lastModifiedBy>
  <cp:revision>51</cp:revision>
  <dcterms:created xsi:type="dcterms:W3CDTF">2018-05-02T19:43:05Z</dcterms:created>
  <dcterms:modified xsi:type="dcterms:W3CDTF">2018-05-28T13:04:35Z</dcterms:modified>
</cp:coreProperties>
</file>