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69" r:id="rId2"/>
    <p:sldId id="317" r:id="rId3"/>
    <p:sldId id="261" r:id="rId4"/>
    <p:sldId id="270" r:id="rId5"/>
    <p:sldId id="262" r:id="rId6"/>
    <p:sldId id="312" r:id="rId7"/>
    <p:sldId id="263" r:id="rId8"/>
    <p:sldId id="265" r:id="rId9"/>
    <p:sldId id="313" r:id="rId10"/>
    <p:sldId id="266" r:id="rId11"/>
    <p:sldId id="278" r:id="rId12"/>
    <p:sldId id="314" r:id="rId13"/>
    <p:sldId id="299" r:id="rId14"/>
    <p:sldId id="302" r:id="rId15"/>
    <p:sldId id="301" r:id="rId16"/>
    <p:sldId id="304" r:id="rId17"/>
    <p:sldId id="298" r:id="rId18"/>
    <p:sldId id="315" r:id="rId19"/>
    <p:sldId id="316" r:id="rId20"/>
    <p:sldId id="292" r:id="rId21"/>
    <p:sldId id="293" r:id="rId22"/>
    <p:sldId id="268" r:id="rId23"/>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12" autoAdjust="0"/>
    <p:restoredTop sz="94660"/>
  </p:normalViewPr>
  <p:slideViewPr>
    <p:cSldViewPr>
      <p:cViewPr>
        <p:scale>
          <a:sx n="90" d="100"/>
          <a:sy n="90" d="100"/>
        </p:scale>
        <p:origin x="720" y="-6"/>
      </p:cViewPr>
      <p:guideLst>
        <p:guide orient="horz" pos="2160"/>
        <p:guide pos="2880"/>
      </p:guideLst>
    </p:cSldViewPr>
  </p:slideViewPr>
  <p:notesTextViewPr>
    <p:cViewPr>
      <p:scale>
        <a:sx n="1" d="1"/>
        <a:sy n="1" d="1"/>
      </p:scale>
      <p:origin x="0" y="0"/>
    </p:cViewPr>
  </p:notesTextViewPr>
  <p:notesViewPr>
    <p:cSldViewPr>
      <p:cViewPr varScale="1">
        <p:scale>
          <a:sx n="71" d="100"/>
          <a:sy n="71" d="100"/>
        </p:scale>
        <p:origin x="-270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rnanda Heleno" userId="832ef6fbeb21c816" providerId="LiveId" clId="{94221845-0BFF-485C-B6B7-5B31FCDC7BDB}"/>
    <pc:docChg chg="undo redo custSel addSld delSld modSld sldOrd">
      <pc:chgData name="Fernanda Heleno" userId="832ef6fbeb21c816" providerId="LiveId" clId="{94221845-0BFF-485C-B6B7-5B31FCDC7BDB}" dt="2019-05-04T13:37:09.708" v="1595" actId="122"/>
      <pc:docMkLst>
        <pc:docMk/>
      </pc:docMkLst>
      <pc:sldChg chg="del">
        <pc:chgData name="Fernanda Heleno" userId="832ef6fbeb21c816" providerId="LiveId" clId="{94221845-0BFF-485C-B6B7-5B31FCDC7BDB}" dt="2019-05-04T08:38:00.116" v="475" actId="2696"/>
        <pc:sldMkLst>
          <pc:docMk/>
          <pc:sldMk cId="1555615101" sldId="258"/>
        </pc:sldMkLst>
      </pc:sldChg>
      <pc:sldChg chg="del">
        <pc:chgData name="Fernanda Heleno" userId="832ef6fbeb21c816" providerId="LiveId" clId="{94221845-0BFF-485C-B6B7-5B31FCDC7BDB}" dt="2019-05-04T08:37:55.576" v="474" actId="2696"/>
        <pc:sldMkLst>
          <pc:docMk/>
          <pc:sldMk cId="2289323606" sldId="259"/>
        </pc:sldMkLst>
      </pc:sldChg>
      <pc:sldChg chg="addSp delSp modSp del modAnim modNotesTx">
        <pc:chgData name="Fernanda Heleno" userId="832ef6fbeb21c816" providerId="LiveId" clId="{94221845-0BFF-485C-B6B7-5B31FCDC7BDB}" dt="2019-05-04T12:54:04.961" v="1582" actId="2696"/>
        <pc:sldMkLst>
          <pc:docMk/>
          <pc:sldMk cId="117429341" sldId="260"/>
        </pc:sldMkLst>
        <pc:spChg chg="del mod">
          <ac:chgData name="Fernanda Heleno" userId="832ef6fbeb21c816" providerId="LiveId" clId="{94221845-0BFF-485C-B6B7-5B31FCDC7BDB}" dt="2019-05-04T08:41:07.664" v="533" actId="478"/>
          <ac:spMkLst>
            <pc:docMk/>
            <pc:sldMk cId="117429341" sldId="260"/>
            <ac:spMk id="2" creationId="{8D9DCEF4-4820-424B-8CD6-2AD035AF331E}"/>
          </ac:spMkLst>
        </pc:spChg>
        <pc:spChg chg="mod">
          <ac:chgData name="Fernanda Heleno" userId="832ef6fbeb21c816" providerId="LiveId" clId="{94221845-0BFF-485C-B6B7-5B31FCDC7BDB}" dt="2019-05-04T08:40:57.476" v="532" actId="1038"/>
          <ac:spMkLst>
            <pc:docMk/>
            <pc:sldMk cId="117429341" sldId="260"/>
            <ac:spMk id="21" creationId="{74EE9619-C930-4779-8D29-95D84C9CD299}"/>
          </ac:spMkLst>
        </pc:spChg>
        <pc:spChg chg="mod">
          <ac:chgData name="Fernanda Heleno" userId="832ef6fbeb21c816" providerId="LiveId" clId="{94221845-0BFF-485C-B6B7-5B31FCDC7BDB}" dt="2019-05-04T08:40:57.476" v="532" actId="1038"/>
          <ac:spMkLst>
            <pc:docMk/>
            <pc:sldMk cId="117429341" sldId="260"/>
            <ac:spMk id="22" creationId="{4AB8C89B-45FB-4CDB-B095-57084C87F82A}"/>
          </ac:spMkLst>
        </pc:spChg>
        <pc:spChg chg="mod">
          <ac:chgData name="Fernanda Heleno" userId="832ef6fbeb21c816" providerId="LiveId" clId="{94221845-0BFF-485C-B6B7-5B31FCDC7BDB}" dt="2019-05-04T08:40:57.476" v="532" actId="1038"/>
          <ac:spMkLst>
            <pc:docMk/>
            <pc:sldMk cId="117429341" sldId="260"/>
            <ac:spMk id="23" creationId="{615813C1-7228-47DC-9E18-98731224F172}"/>
          </ac:spMkLst>
        </pc:spChg>
        <pc:spChg chg="mod">
          <ac:chgData name="Fernanda Heleno" userId="832ef6fbeb21c816" providerId="LiveId" clId="{94221845-0BFF-485C-B6B7-5B31FCDC7BDB}" dt="2019-05-04T08:40:57.476" v="532" actId="1038"/>
          <ac:spMkLst>
            <pc:docMk/>
            <pc:sldMk cId="117429341" sldId="260"/>
            <ac:spMk id="24" creationId="{1CE7430E-B259-4E75-AD2B-F38664137035}"/>
          </ac:spMkLst>
        </pc:spChg>
        <pc:spChg chg="mod">
          <ac:chgData name="Fernanda Heleno" userId="832ef6fbeb21c816" providerId="LiveId" clId="{94221845-0BFF-485C-B6B7-5B31FCDC7BDB}" dt="2019-05-04T08:40:57.476" v="532" actId="1038"/>
          <ac:spMkLst>
            <pc:docMk/>
            <pc:sldMk cId="117429341" sldId="260"/>
            <ac:spMk id="25" creationId="{0C76CA6A-071A-4984-84DF-BAA0B236C8C4}"/>
          </ac:spMkLst>
        </pc:spChg>
        <pc:spChg chg="mod">
          <ac:chgData name="Fernanda Heleno" userId="832ef6fbeb21c816" providerId="LiveId" clId="{94221845-0BFF-485C-B6B7-5B31FCDC7BDB}" dt="2019-05-04T08:40:57.476" v="532" actId="1038"/>
          <ac:spMkLst>
            <pc:docMk/>
            <pc:sldMk cId="117429341" sldId="260"/>
            <ac:spMk id="26" creationId="{42BE40D8-F374-4BB8-B67D-1C6ACDE27F92}"/>
          </ac:spMkLst>
        </pc:spChg>
        <pc:spChg chg="mod">
          <ac:chgData name="Fernanda Heleno" userId="832ef6fbeb21c816" providerId="LiveId" clId="{94221845-0BFF-485C-B6B7-5B31FCDC7BDB}" dt="2019-05-04T08:40:57.476" v="532" actId="1038"/>
          <ac:spMkLst>
            <pc:docMk/>
            <pc:sldMk cId="117429341" sldId="260"/>
            <ac:spMk id="27" creationId="{FDFFD147-14B7-4D94-AC54-67078166691B}"/>
          </ac:spMkLst>
        </pc:spChg>
        <pc:spChg chg="mod">
          <ac:chgData name="Fernanda Heleno" userId="832ef6fbeb21c816" providerId="LiveId" clId="{94221845-0BFF-485C-B6B7-5B31FCDC7BDB}" dt="2019-05-04T08:40:57.476" v="532" actId="1038"/>
          <ac:spMkLst>
            <pc:docMk/>
            <pc:sldMk cId="117429341" sldId="260"/>
            <ac:spMk id="28" creationId="{FA8356BD-20BC-4AA6-A326-9DCD8125DC42}"/>
          </ac:spMkLst>
        </pc:spChg>
        <pc:spChg chg="mod">
          <ac:chgData name="Fernanda Heleno" userId="832ef6fbeb21c816" providerId="LiveId" clId="{94221845-0BFF-485C-B6B7-5B31FCDC7BDB}" dt="2019-05-04T08:40:57.476" v="532" actId="1038"/>
          <ac:spMkLst>
            <pc:docMk/>
            <pc:sldMk cId="117429341" sldId="260"/>
            <ac:spMk id="30" creationId="{C952281E-3C86-431E-9699-0B40A3940772}"/>
          </ac:spMkLst>
        </pc:spChg>
        <pc:spChg chg="mod">
          <ac:chgData name="Fernanda Heleno" userId="832ef6fbeb21c816" providerId="LiveId" clId="{94221845-0BFF-485C-B6B7-5B31FCDC7BDB}" dt="2019-05-04T08:40:57.476" v="532" actId="1038"/>
          <ac:spMkLst>
            <pc:docMk/>
            <pc:sldMk cId="117429341" sldId="260"/>
            <ac:spMk id="36" creationId="{29A0673F-6F8A-4062-BAED-F7009487F7F4}"/>
          </ac:spMkLst>
        </pc:spChg>
        <pc:spChg chg="mod">
          <ac:chgData name="Fernanda Heleno" userId="832ef6fbeb21c816" providerId="LiveId" clId="{94221845-0BFF-485C-B6B7-5B31FCDC7BDB}" dt="2019-05-04T08:40:57.476" v="532" actId="1038"/>
          <ac:spMkLst>
            <pc:docMk/>
            <pc:sldMk cId="117429341" sldId="260"/>
            <ac:spMk id="37" creationId="{A786F822-45D7-4F0D-91DB-7B785F14D39A}"/>
          </ac:spMkLst>
        </pc:spChg>
        <pc:spChg chg="mod">
          <ac:chgData name="Fernanda Heleno" userId="832ef6fbeb21c816" providerId="LiveId" clId="{94221845-0BFF-485C-B6B7-5B31FCDC7BDB}" dt="2019-05-04T08:40:57.476" v="532" actId="1038"/>
          <ac:spMkLst>
            <pc:docMk/>
            <pc:sldMk cId="117429341" sldId="260"/>
            <ac:spMk id="38" creationId="{3AF3E90D-7F8E-4DF5-877E-17649C37A529}"/>
          </ac:spMkLst>
        </pc:spChg>
        <pc:spChg chg="mod">
          <ac:chgData name="Fernanda Heleno" userId="832ef6fbeb21c816" providerId="LiveId" clId="{94221845-0BFF-485C-B6B7-5B31FCDC7BDB}" dt="2019-05-04T08:40:57.476" v="532" actId="1038"/>
          <ac:spMkLst>
            <pc:docMk/>
            <pc:sldMk cId="117429341" sldId="260"/>
            <ac:spMk id="45" creationId="{9C37ECA7-BD4F-4D6D-A13B-231957DD2BF2}"/>
          </ac:spMkLst>
        </pc:spChg>
        <pc:spChg chg="mod">
          <ac:chgData name="Fernanda Heleno" userId="832ef6fbeb21c816" providerId="LiveId" clId="{94221845-0BFF-485C-B6B7-5B31FCDC7BDB}" dt="2019-05-04T08:40:57.476" v="532" actId="1038"/>
          <ac:spMkLst>
            <pc:docMk/>
            <pc:sldMk cId="117429341" sldId="260"/>
            <ac:spMk id="46" creationId="{6D8C43A8-E24A-483A-A377-32785505DD9F}"/>
          </ac:spMkLst>
        </pc:spChg>
        <pc:spChg chg="mod">
          <ac:chgData name="Fernanda Heleno" userId="832ef6fbeb21c816" providerId="LiveId" clId="{94221845-0BFF-485C-B6B7-5B31FCDC7BDB}" dt="2019-05-04T08:40:57.476" v="532" actId="1038"/>
          <ac:spMkLst>
            <pc:docMk/>
            <pc:sldMk cId="117429341" sldId="260"/>
            <ac:spMk id="47" creationId="{42A21BB3-5248-4D73-91CD-3D24FC274E6B}"/>
          </ac:spMkLst>
        </pc:spChg>
        <pc:spChg chg="mod">
          <ac:chgData name="Fernanda Heleno" userId="832ef6fbeb21c816" providerId="LiveId" clId="{94221845-0BFF-485C-B6B7-5B31FCDC7BDB}" dt="2019-05-04T08:40:57.476" v="532" actId="1038"/>
          <ac:spMkLst>
            <pc:docMk/>
            <pc:sldMk cId="117429341" sldId="260"/>
            <ac:spMk id="48" creationId="{2EC15123-30F1-4C2B-858B-8298FEC8C562}"/>
          </ac:spMkLst>
        </pc:spChg>
        <pc:spChg chg="mod">
          <ac:chgData name="Fernanda Heleno" userId="832ef6fbeb21c816" providerId="LiveId" clId="{94221845-0BFF-485C-B6B7-5B31FCDC7BDB}" dt="2019-05-04T08:40:57.476" v="532" actId="1038"/>
          <ac:spMkLst>
            <pc:docMk/>
            <pc:sldMk cId="117429341" sldId="260"/>
            <ac:spMk id="49" creationId="{262C9AA9-9C01-468D-B4F4-A94EA315EC1C}"/>
          </ac:spMkLst>
        </pc:spChg>
        <pc:spChg chg="mod ord">
          <ac:chgData name="Fernanda Heleno" userId="832ef6fbeb21c816" providerId="LiveId" clId="{94221845-0BFF-485C-B6B7-5B31FCDC7BDB}" dt="2019-05-04T12:51:31.549" v="1577" actId="166"/>
          <ac:spMkLst>
            <pc:docMk/>
            <pc:sldMk cId="117429341" sldId="260"/>
            <ac:spMk id="50" creationId="{5B19B1C6-527C-4310-A379-33B4A82249CA}"/>
          </ac:spMkLst>
        </pc:spChg>
        <pc:spChg chg="del mod">
          <ac:chgData name="Fernanda Heleno" userId="832ef6fbeb21c816" providerId="LiveId" clId="{94221845-0BFF-485C-B6B7-5B31FCDC7BDB}" dt="2019-05-04T08:38:37.442" v="491" actId="478"/>
          <ac:spMkLst>
            <pc:docMk/>
            <pc:sldMk cId="117429341" sldId="260"/>
            <ac:spMk id="64" creationId="{002B0182-52A5-4613-93D8-5275C7031407}"/>
          </ac:spMkLst>
        </pc:spChg>
        <pc:spChg chg="add del mod">
          <ac:chgData name="Fernanda Heleno" userId="832ef6fbeb21c816" providerId="LiveId" clId="{94221845-0BFF-485C-B6B7-5B31FCDC7BDB}" dt="2019-05-04T08:39:32.346" v="514" actId="1036"/>
          <ac:spMkLst>
            <pc:docMk/>
            <pc:sldMk cId="117429341" sldId="260"/>
            <ac:spMk id="65" creationId="{80D27B66-F1DD-4AD9-8949-F4B5E5E0F63A}"/>
          </ac:spMkLst>
        </pc:spChg>
        <pc:spChg chg="mod">
          <ac:chgData name="Fernanda Heleno" userId="832ef6fbeb21c816" providerId="LiveId" clId="{94221845-0BFF-485C-B6B7-5B31FCDC7BDB}" dt="2019-05-04T08:40:57.476" v="532" actId="1038"/>
          <ac:spMkLst>
            <pc:docMk/>
            <pc:sldMk cId="117429341" sldId="260"/>
            <ac:spMk id="68" creationId="{EA7E7787-CE10-4B1B-ABC6-2416498EEBE6}"/>
          </ac:spMkLst>
        </pc:spChg>
        <pc:spChg chg="del mod">
          <ac:chgData name="Fernanda Heleno" userId="832ef6fbeb21c816" providerId="LiveId" clId="{94221845-0BFF-485C-B6B7-5B31FCDC7BDB}" dt="2019-05-04T08:47:11.114" v="567"/>
          <ac:spMkLst>
            <pc:docMk/>
            <pc:sldMk cId="117429341" sldId="260"/>
            <ac:spMk id="81" creationId="{502E31B1-503B-4E7A-8C59-DA20C54C7930}"/>
          </ac:spMkLst>
        </pc:spChg>
        <pc:spChg chg="add mod">
          <ac:chgData name="Fernanda Heleno" userId="832ef6fbeb21c816" providerId="LiveId" clId="{94221845-0BFF-485C-B6B7-5B31FCDC7BDB}" dt="2019-05-04T08:48:28.022" v="575" actId="164"/>
          <ac:spMkLst>
            <pc:docMk/>
            <pc:sldMk cId="117429341" sldId="260"/>
            <ac:spMk id="83" creationId="{8B65F082-CAD6-4123-8F93-11C287B39C80}"/>
          </ac:spMkLst>
        </pc:spChg>
        <pc:spChg chg="add mod">
          <ac:chgData name="Fernanda Heleno" userId="832ef6fbeb21c816" providerId="LiveId" clId="{94221845-0BFF-485C-B6B7-5B31FCDC7BDB}" dt="2019-05-04T12:51:58.454" v="1581" actId="14100"/>
          <ac:spMkLst>
            <pc:docMk/>
            <pc:sldMk cId="117429341" sldId="260"/>
            <ac:spMk id="84" creationId="{577D606F-6742-4A0D-B415-38CC462E8803}"/>
          </ac:spMkLst>
        </pc:spChg>
        <pc:grpChg chg="add mod">
          <ac:chgData name="Fernanda Heleno" userId="832ef6fbeb21c816" providerId="LiveId" clId="{94221845-0BFF-485C-B6B7-5B31FCDC7BDB}" dt="2019-05-04T08:49:39.878" v="581" actId="1037"/>
          <ac:grpSpMkLst>
            <pc:docMk/>
            <pc:sldMk cId="117429341" sldId="260"/>
            <ac:grpSpMk id="3" creationId="{AA8133CC-E265-4097-99D0-652737BBB57D}"/>
          </ac:grpSpMkLst>
        </pc:grpChg>
        <pc:grpChg chg="add del mod">
          <ac:chgData name="Fernanda Heleno" userId="832ef6fbeb21c816" providerId="LiveId" clId="{94221845-0BFF-485C-B6B7-5B31FCDC7BDB}" dt="2019-05-04T08:46:40.345" v="565"/>
          <ac:grpSpMkLst>
            <pc:docMk/>
            <pc:sldMk cId="117429341" sldId="260"/>
            <ac:grpSpMk id="42" creationId="{236B7107-67CC-4A41-9B78-D9E7792CBE4A}"/>
          </ac:grpSpMkLst>
        </pc:grpChg>
        <pc:grpChg chg="add del mod">
          <ac:chgData name="Fernanda Heleno" userId="832ef6fbeb21c816" providerId="LiveId" clId="{94221845-0BFF-485C-B6B7-5B31FCDC7BDB}" dt="2019-05-04T08:47:53.209" v="574" actId="478"/>
          <ac:grpSpMkLst>
            <pc:docMk/>
            <pc:sldMk cId="117429341" sldId="260"/>
            <ac:grpSpMk id="71" creationId="{5F459BF4-7C85-47D3-88ED-60F32CB06267}"/>
          </ac:grpSpMkLst>
        </pc:grpChg>
        <pc:grpChg chg="del mod">
          <ac:chgData name="Fernanda Heleno" userId="832ef6fbeb21c816" providerId="LiveId" clId="{94221845-0BFF-485C-B6B7-5B31FCDC7BDB}" dt="2019-05-04T08:47:11.114" v="567"/>
          <ac:grpSpMkLst>
            <pc:docMk/>
            <pc:sldMk cId="117429341" sldId="260"/>
            <ac:grpSpMk id="72" creationId="{DC62B534-17C8-4FFE-BAA0-FEE8E39B0BC7}"/>
          </ac:grpSpMkLst>
        </pc:grpChg>
        <pc:picChg chg="mod">
          <ac:chgData name="Fernanda Heleno" userId="832ef6fbeb21c816" providerId="LiveId" clId="{94221845-0BFF-485C-B6B7-5B31FCDC7BDB}" dt="2019-05-04T08:41:53.061" v="534"/>
          <ac:picMkLst>
            <pc:docMk/>
            <pc:sldMk cId="117429341" sldId="260"/>
            <ac:picMk id="39" creationId="{0FF8659B-BEE8-4052-B95E-DBCF7324442D}"/>
          </ac:picMkLst>
        </pc:picChg>
        <pc:picChg chg="mod">
          <ac:chgData name="Fernanda Heleno" userId="832ef6fbeb21c816" providerId="LiveId" clId="{94221845-0BFF-485C-B6B7-5B31FCDC7BDB}" dt="2019-05-04T08:42:58.849" v="538"/>
          <ac:picMkLst>
            <pc:docMk/>
            <pc:sldMk cId="117429341" sldId="260"/>
            <ac:picMk id="40" creationId="{DE47AD0D-1FF5-42D6-A756-19C1D5466DB1}"/>
          </ac:picMkLst>
        </pc:picChg>
        <pc:picChg chg="mod">
          <ac:chgData name="Fernanda Heleno" userId="832ef6fbeb21c816" providerId="LiveId" clId="{94221845-0BFF-485C-B6B7-5B31FCDC7BDB}" dt="2019-05-04T08:42:31.064" v="537"/>
          <ac:picMkLst>
            <pc:docMk/>
            <pc:sldMk cId="117429341" sldId="260"/>
            <ac:picMk id="41" creationId="{2A04E76E-B6A4-4BD5-9C15-113B63B5344F}"/>
          </ac:picMkLst>
        </pc:picChg>
        <pc:picChg chg="mod">
          <ac:chgData name="Fernanda Heleno" userId="832ef6fbeb21c816" providerId="LiveId" clId="{94221845-0BFF-485C-B6B7-5B31FCDC7BDB}" dt="2019-05-04T08:40:57.476" v="532" actId="1038"/>
          <ac:picMkLst>
            <pc:docMk/>
            <pc:sldMk cId="117429341" sldId="260"/>
            <ac:picMk id="43" creationId="{860957CE-4951-4479-83C6-3BFCFE806567}"/>
          </ac:picMkLst>
        </pc:picChg>
        <pc:picChg chg="mod">
          <ac:chgData name="Fernanda Heleno" userId="832ef6fbeb21c816" providerId="LiveId" clId="{94221845-0BFF-485C-B6B7-5B31FCDC7BDB}" dt="2019-05-04T08:40:57.476" v="532" actId="1038"/>
          <ac:picMkLst>
            <pc:docMk/>
            <pc:sldMk cId="117429341" sldId="260"/>
            <ac:picMk id="44" creationId="{8A71CB37-4259-4A57-97F6-38D3C08AAE53}"/>
          </ac:picMkLst>
        </pc:picChg>
        <pc:picChg chg="mod">
          <ac:chgData name="Fernanda Heleno" userId="832ef6fbeb21c816" providerId="LiveId" clId="{94221845-0BFF-485C-B6B7-5B31FCDC7BDB}" dt="2019-05-04T12:51:36.403" v="1579" actId="1036"/>
          <ac:picMkLst>
            <pc:docMk/>
            <pc:sldMk cId="117429341" sldId="260"/>
            <ac:picMk id="51" creationId="{89373255-BAD0-47F9-80E1-6ACE093DFE89}"/>
          </ac:picMkLst>
        </pc:picChg>
        <pc:picChg chg="mod">
          <ac:chgData name="Fernanda Heleno" userId="832ef6fbeb21c816" providerId="LiveId" clId="{94221845-0BFF-485C-B6B7-5B31FCDC7BDB}" dt="2019-05-04T08:40:57.476" v="532" actId="1038"/>
          <ac:picMkLst>
            <pc:docMk/>
            <pc:sldMk cId="117429341" sldId="260"/>
            <ac:picMk id="53" creationId="{C5E4AB83-6C58-4A32-9263-40E689E5A7D1}"/>
          </ac:picMkLst>
        </pc:picChg>
        <pc:picChg chg="mod">
          <ac:chgData name="Fernanda Heleno" userId="832ef6fbeb21c816" providerId="LiveId" clId="{94221845-0BFF-485C-B6B7-5B31FCDC7BDB}" dt="2019-05-04T08:40:57.476" v="532" actId="1038"/>
          <ac:picMkLst>
            <pc:docMk/>
            <pc:sldMk cId="117429341" sldId="260"/>
            <ac:picMk id="55" creationId="{D6F417B3-4B5D-4FB0-9F29-580EA6845AA0}"/>
          </ac:picMkLst>
        </pc:picChg>
        <pc:picChg chg="mod">
          <ac:chgData name="Fernanda Heleno" userId="832ef6fbeb21c816" providerId="LiveId" clId="{94221845-0BFF-485C-B6B7-5B31FCDC7BDB}" dt="2019-05-04T08:40:57.476" v="532" actId="1038"/>
          <ac:picMkLst>
            <pc:docMk/>
            <pc:sldMk cId="117429341" sldId="260"/>
            <ac:picMk id="57" creationId="{E9A95C3E-475D-4949-B1A2-86485DE97F4B}"/>
          </ac:picMkLst>
        </pc:picChg>
        <pc:picChg chg="mod">
          <ac:chgData name="Fernanda Heleno" userId="832ef6fbeb21c816" providerId="LiveId" clId="{94221845-0BFF-485C-B6B7-5B31FCDC7BDB}" dt="2019-05-04T08:40:57.476" v="532" actId="1038"/>
          <ac:picMkLst>
            <pc:docMk/>
            <pc:sldMk cId="117429341" sldId="260"/>
            <ac:picMk id="59" creationId="{42D222B1-9879-4E39-A54B-A12FDF2A5D54}"/>
          </ac:picMkLst>
        </pc:picChg>
        <pc:picChg chg="mod">
          <ac:chgData name="Fernanda Heleno" userId="832ef6fbeb21c816" providerId="LiveId" clId="{94221845-0BFF-485C-B6B7-5B31FCDC7BDB}" dt="2019-05-04T08:40:57.476" v="532" actId="1038"/>
          <ac:picMkLst>
            <pc:docMk/>
            <pc:sldMk cId="117429341" sldId="260"/>
            <ac:picMk id="61" creationId="{F1438A2C-32A7-464A-AA7E-AFF5793B32F4}"/>
          </ac:picMkLst>
        </pc:picChg>
        <pc:picChg chg="mod">
          <ac:chgData name="Fernanda Heleno" userId="832ef6fbeb21c816" providerId="LiveId" clId="{94221845-0BFF-485C-B6B7-5B31FCDC7BDB}" dt="2019-05-04T08:40:57.476" v="532" actId="1038"/>
          <ac:picMkLst>
            <pc:docMk/>
            <pc:sldMk cId="117429341" sldId="260"/>
            <ac:picMk id="63" creationId="{003ECC5D-14E0-4B07-A690-A213CED6809A}"/>
          </ac:picMkLst>
        </pc:picChg>
        <pc:picChg chg="del">
          <ac:chgData name="Fernanda Heleno" userId="832ef6fbeb21c816" providerId="LiveId" clId="{94221845-0BFF-485C-B6B7-5B31FCDC7BDB}" dt="2019-05-04T08:47:11.114" v="567"/>
          <ac:picMkLst>
            <pc:docMk/>
            <pc:sldMk cId="117429341" sldId="260"/>
            <ac:picMk id="80" creationId="{48AE432F-B365-4D16-A40E-5F5CBE3ED34E}"/>
          </ac:picMkLst>
        </pc:picChg>
        <pc:picChg chg="add mod">
          <ac:chgData name="Fernanda Heleno" userId="832ef6fbeb21c816" providerId="LiveId" clId="{94221845-0BFF-485C-B6B7-5B31FCDC7BDB}" dt="2019-05-04T08:48:28.022" v="575" actId="164"/>
          <ac:picMkLst>
            <pc:docMk/>
            <pc:sldMk cId="117429341" sldId="260"/>
            <ac:picMk id="82" creationId="{F8DC7713-84C7-40CA-AD53-0065648F2CFC}"/>
          </ac:picMkLst>
        </pc:picChg>
        <pc:cxnChg chg="mod">
          <ac:chgData name="Fernanda Heleno" userId="832ef6fbeb21c816" providerId="LiveId" clId="{94221845-0BFF-485C-B6B7-5B31FCDC7BDB}" dt="2019-05-04T08:40:57.476" v="532" actId="1038"/>
          <ac:cxnSpMkLst>
            <pc:docMk/>
            <pc:sldMk cId="117429341" sldId="260"/>
            <ac:cxnSpMk id="32" creationId="{B2E1893D-E60D-4BE5-BDE3-E0CFCF953BE8}"/>
          </ac:cxnSpMkLst>
        </pc:cxnChg>
        <pc:cxnChg chg="mod">
          <ac:chgData name="Fernanda Heleno" userId="832ef6fbeb21c816" providerId="LiveId" clId="{94221845-0BFF-485C-B6B7-5B31FCDC7BDB}" dt="2019-05-04T08:40:57.476" v="532" actId="1038"/>
          <ac:cxnSpMkLst>
            <pc:docMk/>
            <pc:sldMk cId="117429341" sldId="260"/>
            <ac:cxnSpMk id="35" creationId="{169C1F07-D00E-4F0C-AF4C-8B2F00E042EA}"/>
          </ac:cxnSpMkLst>
        </pc:cxnChg>
      </pc:sldChg>
      <pc:sldChg chg="addSp delSp modSp delAnim modAnim modNotesTx">
        <pc:chgData name="Fernanda Heleno" userId="832ef6fbeb21c816" providerId="LiveId" clId="{94221845-0BFF-485C-B6B7-5B31FCDC7BDB}" dt="2019-05-04T09:17:04.287" v="698" actId="20577"/>
        <pc:sldMkLst>
          <pc:docMk/>
          <pc:sldMk cId="1271885158" sldId="261"/>
        </pc:sldMkLst>
        <pc:spChg chg="mod">
          <ac:chgData name="Fernanda Heleno" userId="832ef6fbeb21c816" providerId="LiveId" clId="{94221845-0BFF-485C-B6B7-5B31FCDC7BDB}" dt="2019-05-04T08:50:55.045" v="593" actId="20577"/>
          <ac:spMkLst>
            <pc:docMk/>
            <pc:sldMk cId="1271885158" sldId="261"/>
            <ac:spMk id="3" creationId="{65F8DD68-1AA0-441F-AFF5-4E6C91BA37CC}"/>
          </ac:spMkLst>
        </pc:spChg>
        <pc:spChg chg="mod">
          <ac:chgData name="Fernanda Heleno" userId="832ef6fbeb21c816" providerId="LiveId" clId="{94221845-0BFF-485C-B6B7-5B31FCDC7BDB}" dt="2019-05-04T09:12:59.256" v="668" actId="208"/>
          <ac:spMkLst>
            <pc:docMk/>
            <pc:sldMk cId="1271885158" sldId="261"/>
            <ac:spMk id="8" creationId="{3C68F3C2-EFF7-4238-A2A9-C41AA9640F6D}"/>
          </ac:spMkLst>
        </pc:spChg>
        <pc:spChg chg="mod">
          <ac:chgData name="Fernanda Heleno" userId="832ef6fbeb21c816" providerId="LiveId" clId="{94221845-0BFF-485C-B6B7-5B31FCDC7BDB}" dt="2019-05-04T09:12:46.789" v="667" actId="208"/>
          <ac:spMkLst>
            <pc:docMk/>
            <pc:sldMk cId="1271885158" sldId="261"/>
            <ac:spMk id="9" creationId="{152810AA-8B53-4702-89BC-9584EBBF4299}"/>
          </ac:spMkLst>
        </pc:spChg>
        <pc:spChg chg="mod">
          <ac:chgData name="Fernanda Heleno" userId="832ef6fbeb21c816" providerId="LiveId" clId="{94221845-0BFF-485C-B6B7-5B31FCDC7BDB}" dt="2019-05-04T09:12:59.256" v="668" actId="208"/>
          <ac:spMkLst>
            <pc:docMk/>
            <pc:sldMk cId="1271885158" sldId="261"/>
            <ac:spMk id="10" creationId="{D4C41FAD-F3DD-4066-8C09-1EB6CA2343C4}"/>
          </ac:spMkLst>
        </pc:spChg>
        <pc:spChg chg="mod">
          <ac:chgData name="Fernanda Heleno" userId="832ef6fbeb21c816" providerId="LiveId" clId="{94221845-0BFF-485C-B6B7-5B31FCDC7BDB}" dt="2019-05-04T09:12:59.256" v="668" actId="208"/>
          <ac:spMkLst>
            <pc:docMk/>
            <pc:sldMk cId="1271885158" sldId="261"/>
            <ac:spMk id="11" creationId="{2C48E432-A028-46AE-A1F0-DD9F59558117}"/>
          </ac:spMkLst>
        </pc:spChg>
        <pc:spChg chg="mod">
          <ac:chgData name="Fernanda Heleno" userId="832ef6fbeb21c816" providerId="LiveId" clId="{94221845-0BFF-485C-B6B7-5B31FCDC7BDB}" dt="2019-05-04T09:12:16.193" v="664" actId="207"/>
          <ac:spMkLst>
            <pc:docMk/>
            <pc:sldMk cId="1271885158" sldId="261"/>
            <ac:spMk id="12" creationId="{75F5F78B-6A56-480D-BC82-2E3959B12A8C}"/>
          </ac:spMkLst>
        </pc:spChg>
        <pc:spChg chg="mod">
          <ac:chgData name="Fernanda Heleno" userId="832ef6fbeb21c816" providerId="LiveId" clId="{94221845-0BFF-485C-B6B7-5B31FCDC7BDB}" dt="2019-05-04T09:12:34.307" v="666" actId="207"/>
          <ac:spMkLst>
            <pc:docMk/>
            <pc:sldMk cId="1271885158" sldId="261"/>
            <ac:spMk id="13" creationId="{776B2906-F4A9-4035-B520-95E083C5E289}"/>
          </ac:spMkLst>
        </pc:spChg>
        <pc:spChg chg="mod">
          <ac:chgData name="Fernanda Heleno" userId="832ef6fbeb21c816" providerId="LiveId" clId="{94221845-0BFF-485C-B6B7-5B31FCDC7BDB}" dt="2019-05-04T09:13:16.884" v="670" actId="1035"/>
          <ac:spMkLst>
            <pc:docMk/>
            <pc:sldMk cId="1271885158" sldId="261"/>
            <ac:spMk id="15" creationId="{4B1498D5-BEDE-4E4E-A321-C8C99240E022}"/>
          </ac:spMkLst>
        </pc:spChg>
        <pc:spChg chg="mod">
          <ac:chgData name="Fernanda Heleno" userId="832ef6fbeb21c816" providerId="LiveId" clId="{94221845-0BFF-485C-B6B7-5B31FCDC7BDB}" dt="2019-05-04T09:11:00.877" v="655" actId="1076"/>
          <ac:spMkLst>
            <pc:docMk/>
            <pc:sldMk cId="1271885158" sldId="261"/>
            <ac:spMk id="16" creationId="{BBDEFE81-6CB5-427C-9B4D-CA66592FE509}"/>
          </ac:spMkLst>
        </pc:spChg>
        <pc:spChg chg="del">
          <ac:chgData name="Fernanda Heleno" userId="832ef6fbeb21c816" providerId="LiveId" clId="{94221845-0BFF-485C-B6B7-5B31FCDC7BDB}" dt="2019-05-04T08:56:41.283" v="594" actId="478"/>
          <ac:spMkLst>
            <pc:docMk/>
            <pc:sldMk cId="1271885158" sldId="261"/>
            <ac:spMk id="26" creationId="{06374C25-3CA2-4C88-9FAC-B2B3ACDBFF40}"/>
          </ac:spMkLst>
        </pc:spChg>
        <pc:grpChg chg="mod">
          <ac:chgData name="Fernanda Heleno" userId="832ef6fbeb21c816" providerId="LiveId" clId="{94221845-0BFF-485C-B6B7-5B31FCDC7BDB}" dt="2019-05-04T09:10:46.774" v="654" actId="1035"/>
          <ac:grpSpMkLst>
            <pc:docMk/>
            <pc:sldMk cId="1271885158" sldId="261"/>
            <ac:grpSpMk id="2" creationId="{E2738B3E-BCB8-4487-91FF-84196301366C}"/>
          </ac:grpSpMkLst>
        </pc:grpChg>
        <pc:grpChg chg="mod">
          <ac:chgData name="Fernanda Heleno" userId="832ef6fbeb21c816" providerId="LiveId" clId="{94221845-0BFF-485C-B6B7-5B31FCDC7BDB}" dt="2019-05-04T09:10:46.774" v="654" actId="1035"/>
          <ac:grpSpMkLst>
            <pc:docMk/>
            <pc:sldMk cId="1271885158" sldId="261"/>
            <ac:grpSpMk id="23" creationId="{D2A83199-5778-4AF5-9010-4D6C0707DA57}"/>
          </ac:grpSpMkLst>
        </pc:grpChg>
        <pc:grpChg chg="del">
          <ac:chgData name="Fernanda Heleno" userId="832ef6fbeb21c816" providerId="LiveId" clId="{94221845-0BFF-485C-B6B7-5B31FCDC7BDB}" dt="2019-05-04T09:11:06.837" v="656" actId="478"/>
          <ac:grpSpMkLst>
            <pc:docMk/>
            <pc:sldMk cId="1271885158" sldId="261"/>
            <ac:grpSpMk id="24" creationId="{4D42651F-F701-457C-8924-2C7192068C08}"/>
          </ac:grpSpMkLst>
        </pc:grpChg>
        <pc:picChg chg="add del mod">
          <ac:chgData name="Fernanda Heleno" userId="832ef6fbeb21c816" providerId="LiveId" clId="{94221845-0BFF-485C-B6B7-5B31FCDC7BDB}" dt="2019-05-04T09:14:11.119" v="674" actId="478"/>
          <ac:picMkLst>
            <pc:docMk/>
            <pc:sldMk cId="1271885158" sldId="261"/>
            <ac:picMk id="27" creationId="{BB904E92-F83A-4EBB-BB9D-1F569D99231A}"/>
          </ac:picMkLst>
        </pc:picChg>
        <pc:picChg chg="add mod">
          <ac:chgData name="Fernanda Heleno" userId="832ef6fbeb21c816" providerId="LiveId" clId="{94221845-0BFF-485C-B6B7-5B31FCDC7BDB}" dt="2019-05-04T09:15:06.334" v="678" actId="1076"/>
          <ac:picMkLst>
            <pc:docMk/>
            <pc:sldMk cId="1271885158" sldId="261"/>
            <ac:picMk id="28" creationId="{8BF534AB-4FA0-402B-9498-14D4CF1E2285}"/>
          </ac:picMkLst>
        </pc:picChg>
        <pc:picChg chg="mod">
          <ac:chgData name="Fernanda Heleno" userId="832ef6fbeb21c816" providerId="LiveId" clId="{94221845-0BFF-485C-B6B7-5B31FCDC7BDB}" dt="2019-05-04T09:15:26.228" v="681" actId="1036"/>
          <ac:picMkLst>
            <pc:docMk/>
            <pc:sldMk cId="1271885158" sldId="261"/>
            <ac:picMk id="1026" creationId="{67CBC9EC-7123-4568-A5DE-DACE241C34E0}"/>
          </ac:picMkLst>
        </pc:picChg>
        <pc:picChg chg="del">
          <ac:chgData name="Fernanda Heleno" userId="832ef6fbeb21c816" providerId="LiveId" clId="{94221845-0BFF-485C-B6B7-5B31FCDC7BDB}" dt="2019-05-04T09:08:04.895" v="625" actId="478"/>
          <ac:picMkLst>
            <pc:docMk/>
            <pc:sldMk cId="1271885158" sldId="261"/>
            <ac:picMk id="1028" creationId="{FC2400BE-E9B8-45C4-B86E-AFDEEF352CF2}"/>
          </ac:picMkLst>
        </pc:picChg>
        <pc:picChg chg="del">
          <ac:chgData name="Fernanda Heleno" userId="832ef6fbeb21c816" providerId="LiveId" clId="{94221845-0BFF-485C-B6B7-5B31FCDC7BDB}" dt="2019-05-04T09:08:06.268" v="626" actId="478"/>
          <ac:picMkLst>
            <pc:docMk/>
            <pc:sldMk cId="1271885158" sldId="261"/>
            <ac:picMk id="1030" creationId="{BDF1AF80-59FD-4F56-B805-CC4C5E3D1471}"/>
          </ac:picMkLst>
        </pc:picChg>
        <pc:cxnChg chg="mod">
          <ac:chgData name="Fernanda Heleno" userId="832ef6fbeb21c816" providerId="LiveId" clId="{94221845-0BFF-485C-B6B7-5B31FCDC7BDB}" dt="2019-05-04T09:13:09.412" v="669" actId="208"/>
          <ac:cxnSpMkLst>
            <pc:docMk/>
            <pc:sldMk cId="1271885158" sldId="261"/>
            <ac:cxnSpMk id="14" creationId="{78D29BF5-F61C-44C5-AEF2-E4B1E1B6F48E}"/>
          </ac:cxnSpMkLst>
        </pc:cxnChg>
      </pc:sldChg>
      <pc:sldChg chg="addSp delSp modSp ord">
        <pc:chgData name="Fernanda Heleno" userId="832ef6fbeb21c816" providerId="LiveId" clId="{94221845-0BFF-485C-B6B7-5B31FCDC7BDB}" dt="2019-05-04T11:31:34.803" v="1571" actId="1035"/>
        <pc:sldMkLst>
          <pc:docMk/>
          <pc:sldMk cId="2844571654" sldId="262"/>
        </pc:sldMkLst>
        <pc:spChg chg="add mod">
          <ac:chgData name="Fernanda Heleno" userId="832ef6fbeb21c816" providerId="LiveId" clId="{94221845-0BFF-485C-B6B7-5B31FCDC7BDB}" dt="2019-05-04T11:30:45.949" v="1556" actId="1076"/>
          <ac:spMkLst>
            <pc:docMk/>
            <pc:sldMk cId="2844571654" sldId="262"/>
            <ac:spMk id="2" creationId="{699F347C-F5AB-4CCD-9300-714F39845436}"/>
          </ac:spMkLst>
        </pc:spChg>
        <pc:spChg chg="del">
          <ac:chgData name="Fernanda Heleno" userId="832ef6fbeb21c816" providerId="LiveId" clId="{94221845-0BFF-485C-B6B7-5B31FCDC7BDB}" dt="2019-05-04T11:24:48.217" v="1505" actId="478"/>
          <ac:spMkLst>
            <pc:docMk/>
            <pc:sldMk cId="2844571654" sldId="262"/>
            <ac:spMk id="3" creationId="{00000000-0000-0000-0000-000000000000}"/>
          </ac:spMkLst>
        </pc:spChg>
        <pc:spChg chg="add mod">
          <ac:chgData name="Fernanda Heleno" userId="832ef6fbeb21c816" providerId="LiveId" clId="{94221845-0BFF-485C-B6B7-5B31FCDC7BDB}" dt="2019-05-04T11:31:30.450" v="1564" actId="1076"/>
          <ac:spMkLst>
            <pc:docMk/>
            <pc:sldMk cId="2844571654" sldId="262"/>
            <ac:spMk id="5" creationId="{917EAFDF-C6CB-4C06-8E8B-56E116841B0B}"/>
          </ac:spMkLst>
        </pc:spChg>
        <pc:spChg chg="add mod">
          <ac:chgData name="Fernanda Heleno" userId="832ef6fbeb21c816" providerId="LiveId" clId="{94221845-0BFF-485C-B6B7-5B31FCDC7BDB}" dt="2019-05-04T11:31:22.649" v="1562" actId="1076"/>
          <ac:spMkLst>
            <pc:docMk/>
            <pc:sldMk cId="2844571654" sldId="262"/>
            <ac:spMk id="6" creationId="{901DBF12-B29E-4CFD-89D3-7979DDA0C038}"/>
          </ac:spMkLst>
        </pc:spChg>
        <pc:picChg chg="add mod modCrop">
          <ac:chgData name="Fernanda Heleno" userId="832ef6fbeb21c816" providerId="LiveId" clId="{94221845-0BFF-485C-B6B7-5B31FCDC7BDB}" dt="2019-05-04T11:31:26.067" v="1563" actId="1076"/>
          <ac:picMkLst>
            <pc:docMk/>
            <pc:sldMk cId="2844571654" sldId="262"/>
            <ac:picMk id="4" creationId="{8849B746-0C79-4F9F-A905-8F54DFA731F1}"/>
          </ac:picMkLst>
        </pc:picChg>
        <pc:picChg chg="add mod">
          <ac:chgData name="Fernanda Heleno" userId="832ef6fbeb21c816" providerId="LiveId" clId="{94221845-0BFF-485C-B6B7-5B31FCDC7BDB}" dt="2019-05-04T11:31:34.803" v="1571" actId="1035"/>
          <ac:picMkLst>
            <pc:docMk/>
            <pc:sldMk cId="2844571654" sldId="262"/>
            <ac:picMk id="5122" creationId="{31DD81EC-2BEE-4C6D-B267-CEFE021CDEA9}"/>
          </ac:picMkLst>
        </pc:picChg>
      </pc:sldChg>
      <pc:sldChg chg="addSp delSp modSp modNotesTx">
        <pc:chgData name="Fernanda Heleno" userId="832ef6fbeb21c816" providerId="LiveId" clId="{94221845-0BFF-485C-B6B7-5B31FCDC7BDB}" dt="2019-05-04T09:39:02.114" v="824" actId="20577"/>
        <pc:sldMkLst>
          <pc:docMk/>
          <pc:sldMk cId="1445544090" sldId="263"/>
        </pc:sldMkLst>
        <pc:spChg chg="mod">
          <ac:chgData name="Fernanda Heleno" userId="832ef6fbeb21c816" providerId="LiveId" clId="{94221845-0BFF-485C-B6B7-5B31FCDC7BDB}" dt="2019-05-04T09:32:25.375" v="795" actId="1036"/>
          <ac:spMkLst>
            <pc:docMk/>
            <pc:sldMk cId="1445544090" sldId="263"/>
            <ac:spMk id="2" creationId="{98E71370-EF73-40DA-BED4-D94E753FC3B6}"/>
          </ac:spMkLst>
        </pc:spChg>
        <pc:spChg chg="mod">
          <ac:chgData name="Fernanda Heleno" userId="832ef6fbeb21c816" providerId="LiveId" clId="{94221845-0BFF-485C-B6B7-5B31FCDC7BDB}" dt="2019-05-04T09:32:25.375" v="795" actId="1036"/>
          <ac:spMkLst>
            <pc:docMk/>
            <pc:sldMk cId="1445544090" sldId="263"/>
            <ac:spMk id="3" creationId="{2EF65F58-6939-49F6-BA55-3F24912E624C}"/>
          </ac:spMkLst>
        </pc:spChg>
        <pc:spChg chg="del mod">
          <ac:chgData name="Fernanda Heleno" userId="832ef6fbeb21c816" providerId="LiveId" clId="{94221845-0BFF-485C-B6B7-5B31FCDC7BDB}" dt="2019-05-04T09:36:51.739" v="818" actId="478"/>
          <ac:spMkLst>
            <pc:docMk/>
            <pc:sldMk cId="1445544090" sldId="263"/>
            <ac:spMk id="4" creationId="{6BE99B53-ADFB-42C0-A0EF-DCAE2396482F}"/>
          </ac:spMkLst>
        </pc:spChg>
        <pc:spChg chg="mod">
          <ac:chgData name="Fernanda Heleno" userId="832ef6fbeb21c816" providerId="LiveId" clId="{94221845-0BFF-485C-B6B7-5B31FCDC7BDB}" dt="2019-05-04T09:32:25.375" v="795" actId="1036"/>
          <ac:spMkLst>
            <pc:docMk/>
            <pc:sldMk cId="1445544090" sldId="263"/>
            <ac:spMk id="36" creationId="{AB03572E-C339-4433-8B89-68F659669128}"/>
          </ac:spMkLst>
        </pc:spChg>
        <pc:spChg chg="mod">
          <ac:chgData name="Fernanda Heleno" userId="832ef6fbeb21c816" providerId="LiveId" clId="{94221845-0BFF-485C-B6B7-5B31FCDC7BDB}" dt="2019-05-04T09:32:25.375" v="795" actId="1036"/>
          <ac:spMkLst>
            <pc:docMk/>
            <pc:sldMk cId="1445544090" sldId="263"/>
            <ac:spMk id="37" creationId="{25172363-2AC8-48BD-B575-5651E8126941}"/>
          </ac:spMkLst>
        </pc:spChg>
        <pc:spChg chg="add del mod ord">
          <ac:chgData name="Fernanda Heleno" userId="832ef6fbeb21c816" providerId="LiveId" clId="{94221845-0BFF-485C-B6B7-5B31FCDC7BDB}" dt="2019-05-04T09:34:45.108" v="810" actId="166"/>
          <ac:spMkLst>
            <pc:docMk/>
            <pc:sldMk cId="1445544090" sldId="263"/>
            <ac:spMk id="38" creationId="{E89A067A-C62F-4CB4-9938-95D80CDA7045}"/>
          </ac:spMkLst>
        </pc:spChg>
        <pc:spChg chg="mod">
          <ac:chgData name="Fernanda Heleno" userId="832ef6fbeb21c816" providerId="LiveId" clId="{94221845-0BFF-485C-B6B7-5B31FCDC7BDB}" dt="2019-05-04T09:32:25.375" v="795" actId="1036"/>
          <ac:spMkLst>
            <pc:docMk/>
            <pc:sldMk cId="1445544090" sldId="263"/>
            <ac:spMk id="39" creationId="{2747DE56-FA87-4AA8-953E-79BC6BF8E008}"/>
          </ac:spMkLst>
        </pc:spChg>
        <pc:spChg chg="mod">
          <ac:chgData name="Fernanda Heleno" userId="832ef6fbeb21c816" providerId="LiveId" clId="{94221845-0BFF-485C-B6B7-5B31FCDC7BDB}" dt="2019-05-04T09:32:25.375" v="795" actId="1036"/>
          <ac:spMkLst>
            <pc:docMk/>
            <pc:sldMk cId="1445544090" sldId="263"/>
            <ac:spMk id="50" creationId="{0587101C-E48A-4D99-9711-8F43EEF85D49}"/>
          </ac:spMkLst>
        </pc:spChg>
        <pc:spChg chg="mod">
          <ac:chgData name="Fernanda Heleno" userId="832ef6fbeb21c816" providerId="LiveId" clId="{94221845-0BFF-485C-B6B7-5B31FCDC7BDB}" dt="2019-05-04T09:32:25.375" v="795" actId="1036"/>
          <ac:spMkLst>
            <pc:docMk/>
            <pc:sldMk cId="1445544090" sldId="263"/>
            <ac:spMk id="51" creationId="{DF51C1D7-0C7E-4BA1-999B-DB4B240288CF}"/>
          </ac:spMkLst>
        </pc:spChg>
        <pc:spChg chg="mod">
          <ac:chgData name="Fernanda Heleno" userId="832ef6fbeb21c816" providerId="LiveId" clId="{94221845-0BFF-485C-B6B7-5B31FCDC7BDB}" dt="2019-05-04T09:26:51.575" v="732" actId="6549"/>
          <ac:spMkLst>
            <pc:docMk/>
            <pc:sldMk cId="1445544090" sldId="263"/>
            <ac:spMk id="78" creationId="{AA305064-2DBC-4346-A98B-82E1D91B8600}"/>
          </ac:spMkLst>
        </pc:spChg>
        <pc:spChg chg="del">
          <ac:chgData name="Fernanda Heleno" userId="832ef6fbeb21c816" providerId="LiveId" clId="{94221845-0BFF-485C-B6B7-5B31FCDC7BDB}" dt="2019-05-04T09:26:55.444" v="733" actId="478"/>
          <ac:spMkLst>
            <pc:docMk/>
            <pc:sldMk cId="1445544090" sldId="263"/>
            <ac:spMk id="81" creationId="{95E909A3-3037-401D-AE91-11CE3D48A5D1}"/>
          </ac:spMkLst>
        </pc:spChg>
        <pc:spChg chg="mod">
          <ac:chgData name="Fernanda Heleno" userId="832ef6fbeb21c816" providerId="LiveId" clId="{94221845-0BFF-485C-B6B7-5B31FCDC7BDB}" dt="2019-05-04T09:26:49.032" v="731" actId="6549"/>
          <ac:spMkLst>
            <pc:docMk/>
            <pc:sldMk cId="1445544090" sldId="263"/>
            <ac:spMk id="92" creationId="{F90083EA-1389-43D4-963E-D4A6E6EFD888}"/>
          </ac:spMkLst>
        </pc:spChg>
        <pc:spChg chg="del">
          <ac:chgData name="Fernanda Heleno" userId="832ef6fbeb21c816" providerId="LiveId" clId="{94221845-0BFF-485C-B6B7-5B31FCDC7BDB}" dt="2019-05-04T09:26:07.667" v="719" actId="478"/>
          <ac:spMkLst>
            <pc:docMk/>
            <pc:sldMk cId="1445544090" sldId="263"/>
            <ac:spMk id="95" creationId="{E339D835-ABE3-4193-8B76-75D1CFBF8FC5}"/>
          </ac:spMkLst>
        </pc:spChg>
        <pc:spChg chg="mod">
          <ac:chgData name="Fernanda Heleno" userId="832ef6fbeb21c816" providerId="LiveId" clId="{94221845-0BFF-485C-B6B7-5B31FCDC7BDB}" dt="2019-05-04T09:32:25.375" v="795" actId="1036"/>
          <ac:spMkLst>
            <pc:docMk/>
            <pc:sldMk cId="1445544090" sldId="263"/>
            <ac:spMk id="104" creationId="{A0413369-BDB2-46F4-9ED1-3C1A2BD398B5}"/>
          </ac:spMkLst>
        </pc:spChg>
        <pc:spChg chg="mod">
          <ac:chgData name="Fernanda Heleno" userId="832ef6fbeb21c816" providerId="LiveId" clId="{94221845-0BFF-485C-B6B7-5B31FCDC7BDB}" dt="2019-05-04T09:32:25.375" v="795" actId="1036"/>
          <ac:spMkLst>
            <pc:docMk/>
            <pc:sldMk cId="1445544090" sldId="263"/>
            <ac:spMk id="109" creationId="{CD706BA1-F789-4BF8-B7F4-71BF4DE06B51}"/>
          </ac:spMkLst>
        </pc:spChg>
        <pc:spChg chg="mod">
          <ac:chgData name="Fernanda Heleno" userId="832ef6fbeb21c816" providerId="LiveId" clId="{94221845-0BFF-485C-B6B7-5B31FCDC7BDB}" dt="2019-05-04T09:32:25.375" v="795" actId="1036"/>
          <ac:spMkLst>
            <pc:docMk/>
            <pc:sldMk cId="1445544090" sldId="263"/>
            <ac:spMk id="110" creationId="{769413DB-8ADB-4900-997B-1D737334339E}"/>
          </ac:spMkLst>
        </pc:spChg>
        <pc:spChg chg="mod">
          <ac:chgData name="Fernanda Heleno" userId="832ef6fbeb21c816" providerId="LiveId" clId="{94221845-0BFF-485C-B6B7-5B31FCDC7BDB}" dt="2019-05-04T09:28:17.039" v="754" actId="20577"/>
          <ac:spMkLst>
            <pc:docMk/>
            <pc:sldMk cId="1445544090" sldId="263"/>
            <ac:spMk id="113" creationId="{B28B12E7-F570-48E2-8D4E-8929824AB6DD}"/>
          </ac:spMkLst>
        </pc:spChg>
        <pc:spChg chg="mod">
          <ac:chgData name="Fernanda Heleno" userId="832ef6fbeb21c816" providerId="LiveId" clId="{94221845-0BFF-485C-B6B7-5B31FCDC7BDB}" dt="2019-05-04T09:28:14.137" v="753" actId="20577"/>
          <ac:spMkLst>
            <pc:docMk/>
            <pc:sldMk cId="1445544090" sldId="263"/>
            <ac:spMk id="116" creationId="{B9492B58-A8C6-4E46-8A4E-79678A2F2508}"/>
          </ac:spMkLst>
        </pc:spChg>
        <pc:spChg chg="del mod">
          <ac:chgData name="Fernanda Heleno" userId="832ef6fbeb21c816" providerId="LiveId" clId="{94221845-0BFF-485C-B6B7-5B31FCDC7BDB}" dt="2019-05-04T09:33:41.560" v="803" actId="478"/>
          <ac:spMkLst>
            <pc:docMk/>
            <pc:sldMk cId="1445544090" sldId="263"/>
            <ac:spMk id="118" creationId="{7325D71C-8DA0-4D77-A76C-C902D9FAEE22}"/>
          </ac:spMkLst>
        </pc:spChg>
        <pc:grpChg chg="add mod">
          <ac:chgData name="Fernanda Heleno" userId="832ef6fbeb21c816" providerId="LiveId" clId="{94221845-0BFF-485C-B6B7-5B31FCDC7BDB}" dt="2019-05-04T09:32:22.115" v="794" actId="164"/>
          <ac:grpSpMkLst>
            <pc:docMk/>
            <pc:sldMk cId="1445544090" sldId="263"/>
            <ac:grpSpMk id="6" creationId="{324CD5C4-37D7-4267-AF22-CF306397401B}"/>
          </ac:grpSpMkLst>
        </pc:grpChg>
        <pc:grpChg chg="add mod ord">
          <ac:chgData name="Fernanda Heleno" userId="832ef6fbeb21c816" providerId="LiveId" clId="{94221845-0BFF-485C-B6B7-5B31FCDC7BDB}" dt="2019-05-04T09:34:53.271" v="811" actId="167"/>
          <ac:grpSpMkLst>
            <pc:docMk/>
            <pc:sldMk cId="1445544090" sldId="263"/>
            <ac:grpSpMk id="7" creationId="{31F28084-C541-4CD0-AAE0-C7A5C37397A5}"/>
          </ac:grpSpMkLst>
        </pc:grpChg>
        <pc:grpChg chg="mod">
          <ac:chgData name="Fernanda Heleno" userId="832ef6fbeb21c816" providerId="LiveId" clId="{94221845-0BFF-485C-B6B7-5B31FCDC7BDB}" dt="2019-05-04T09:32:25.375" v="795" actId="1036"/>
          <ac:grpSpMkLst>
            <pc:docMk/>
            <pc:sldMk cId="1445544090" sldId="263"/>
            <ac:grpSpMk id="24" creationId="{FFD709BE-705A-4D02-BE98-B7838EEE71B4}"/>
          </ac:grpSpMkLst>
        </pc:grpChg>
        <pc:grpChg chg="mod">
          <ac:chgData name="Fernanda Heleno" userId="832ef6fbeb21c816" providerId="LiveId" clId="{94221845-0BFF-485C-B6B7-5B31FCDC7BDB}" dt="2019-05-04T09:32:25.375" v="795" actId="1036"/>
          <ac:grpSpMkLst>
            <pc:docMk/>
            <pc:sldMk cId="1445544090" sldId="263"/>
            <ac:grpSpMk id="25" creationId="{3589BF32-4741-4702-8CC0-4182F525FCEA}"/>
          </ac:grpSpMkLst>
        </pc:grpChg>
        <pc:grpChg chg="mod">
          <ac:chgData name="Fernanda Heleno" userId="832ef6fbeb21c816" providerId="LiveId" clId="{94221845-0BFF-485C-B6B7-5B31FCDC7BDB}" dt="2019-05-04T09:32:25.375" v="795" actId="1036"/>
          <ac:grpSpMkLst>
            <pc:docMk/>
            <pc:sldMk cId="1445544090" sldId="263"/>
            <ac:grpSpMk id="75" creationId="{424FBB17-3027-4462-8BFB-D43953585CEC}"/>
          </ac:grpSpMkLst>
        </pc:grpChg>
        <pc:grpChg chg="mod">
          <ac:chgData name="Fernanda Heleno" userId="832ef6fbeb21c816" providerId="LiveId" clId="{94221845-0BFF-485C-B6B7-5B31FCDC7BDB}" dt="2019-05-04T09:34:05.791" v="806" actId="1035"/>
          <ac:grpSpMkLst>
            <pc:docMk/>
            <pc:sldMk cId="1445544090" sldId="263"/>
            <ac:grpSpMk id="76" creationId="{12FF16CD-6920-4661-8A7F-9C29659B48D2}"/>
          </ac:grpSpMkLst>
        </pc:grpChg>
        <pc:grpChg chg="del">
          <ac:chgData name="Fernanda Heleno" userId="832ef6fbeb21c816" providerId="LiveId" clId="{94221845-0BFF-485C-B6B7-5B31FCDC7BDB}" dt="2019-05-04T09:26:55.444" v="733" actId="478"/>
          <ac:grpSpMkLst>
            <pc:docMk/>
            <pc:sldMk cId="1445544090" sldId="263"/>
            <ac:grpSpMk id="79" creationId="{B2DA7C2E-748A-4885-9E12-BA3EB1F51BD3}"/>
          </ac:grpSpMkLst>
        </pc:grpChg>
        <pc:grpChg chg="mod">
          <ac:chgData name="Fernanda Heleno" userId="832ef6fbeb21c816" providerId="LiveId" clId="{94221845-0BFF-485C-B6B7-5B31FCDC7BDB}" dt="2019-05-04T09:32:25.375" v="795" actId="1036"/>
          <ac:grpSpMkLst>
            <pc:docMk/>
            <pc:sldMk cId="1445544090" sldId="263"/>
            <ac:grpSpMk id="87" creationId="{BB30FF33-7C84-4060-9D66-24CBE726FF22}"/>
          </ac:grpSpMkLst>
        </pc:grpChg>
        <pc:grpChg chg="mod ord">
          <ac:chgData name="Fernanda Heleno" userId="832ef6fbeb21c816" providerId="LiveId" clId="{94221845-0BFF-485C-B6B7-5B31FCDC7BDB}" dt="2019-05-04T09:32:48.356" v="800" actId="164"/>
          <ac:grpSpMkLst>
            <pc:docMk/>
            <pc:sldMk cId="1445544090" sldId="263"/>
            <ac:grpSpMk id="90" creationId="{FBE799DB-0025-4F4F-84B7-A82F180C2E3A}"/>
          </ac:grpSpMkLst>
        </pc:grpChg>
        <pc:grpChg chg="del">
          <ac:chgData name="Fernanda Heleno" userId="832ef6fbeb21c816" providerId="LiveId" clId="{94221845-0BFF-485C-B6B7-5B31FCDC7BDB}" dt="2019-05-04T09:26:07.667" v="719" actId="478"/>
          <ac:grpSpMkLst>
            <pc:docMk/>
            <pc:sldMk cId="1445544090" sldId="263"/>
            <ac:grpSpMk id="93" creationId="{A8183BF0-6EAB-4026-824E-FB23FE4C6B80}"/>
          </ac:grpSpMkLst>
        </pc:grpChg>
        <pc:grpChg chg="mod ord">
          <ac:chgData name="Fernanda Heleno" userId="832ef6fbeb21c816" providerId="LiveId" clId="{94221845-0BFF-485C-B6B7-5B31FCDC7BDB}" dt="2019-05-04T09:36:13.700" v="817" actId="167"/>
          <ac:grpSpMkLst>
            <pc:docMk/>
            <pc:sldMk cId="1445544090" sldId="263"/>
            <ac:grpSpMk id="111" creationId="{524A970C-2AC5-495D-9F00-7AE7A48DCA43}"/>
          </ac:grpSpMkLst>
        </pc:grpChg>
        <pc:picChg chg="mod">
          <ac:chgData name="Fernanda Heleno" userId="832ef6fbeb21c816" providerId="LiveId" clId="{94221845-0BFF-485C-B6B7-5B31FCDC7BDB}" dt="2019-05-04T09:32:25.375" v="795" actId="1036"/>
          <ac:picMkLst>
            <pc:docMk/>
            <pc:sldMk cId="1445544090" sldId="263"/>
            <ac:picMk id="53" creationId="{12B77C5D-C126-4131-BAE9-16B692E44E0F}"/>
          </ac:picMkLst>
        </pc:picChg>
        <pc:picChg chg="mod">
          <ac:chgData name="Fernanda Heleno" userId="832ef6fbeb21c816" providerId="LiveId" clId="{94221845-0BFF-485C-B6B7-5B31FCDC7BDB}" dt="2019-05-04T09:32:25.375" v="795" actId="1036"/>
          <ac:picMkLst>
            <pc:docMk/>
            <pc:sldMk cId="1445544090" sldId="263"/>
            <ac:picMk id="54" creationId="{EAAB937A-B6EF-4E54-8975-C599B88599B9}"/>
          </ac:picMkLst>
        </pc:picChg>
        <pc:picChg chg="mod">
          <ac:chgData name="Fernanda Heleno" userId="832ef6fbeb21c816" providerId="LiveId" clId="{94221845-0BFF-485C-B6B7-5B31FCDC7BDB}" dt="2019-05-04T09:32:25.375" v="795" actId="1036"/>
          <ac:picMkLst>
            <pc:docMk/>
            <pc:sldMk cId="1445544090" sldId="263"/>
            <ac:picMk id="56" creationId="{397F6289-6525-4039-9ADF-7A4F8929B038}"/>
          </ac:picMkLst>
        </pc:picChg>
        <pc:picChg chg="mod">
          <ac:chgData name="Fernanda Heleno" userId="832ef6fbeb21c816" providerId="LiveId" clId="{94221845-0BFF-485C-B6B7-5B31FCDC7BDB}" dt="2019-05-04T09:32:25.375" v="795" actId="1036"/>
          <ac:picMkLst>
            <pc:docMk/>
            <pc:sldMk cId="1445544090" sldId="263"/>
            <ac:picMk id="58" creationId="{19BB4800-0E8D-4D35-B897-CC5FEECBA742}"/>
          </ac:picMkLst>
        </pc:picChg>
        <pc:picChg chg="mod">
          <ac:chgData name="Fernanda Heleno" userId="832ef6fbeb21c816" providerId="LiveId" clId="{94221845-0BFF-485C-B6B7-5B31FCDC7BDB}" dt="2019-05-04T09:32:25.375" v="795" actId="1036"/>
          <ac:picMkLst>
            <pc:docMk/>
            <pc:sldMk cId="1445544090" sldId="263"/>
            <ac:picMk id="59" creationId="{D6FC494D-4724-4D5C-B424-8808494739D1}"/>
          </ac:picMkLst>
        </pc:picChg>
        <pc:picChg chg="mod">
          <ac:chgData name="Fernanda Heleno" userId="832ef6fbeb21c816" providerId="LiveId" clId="{94221845-0BFF-485C-B6B7-5B31FCDC7BDB}" dt="2019-05-04T09:32:25.375" v="795" actId="1036"/>
          <ac:picMkLst>
            <pc:docMk/>
            <pc:sldMk cId="1445544090" sldId="263"/>
            <ac:picMk id="61" creationId="{75E80989-D44A-4D4C-8D1D-33C8C6D5B1CC}"/>
          </ac:picMkLst>
        </pc:picChg>
        <pc:picChg chg="mod">
          <ac:chgData name="Fernanda Heleno" userId="832ef6fbeb21c816" providerId="LiveId" clId="{94221845-0BFF-485C-B6B7-5B31FCDC7BDB}" dt="2019-05-04T09:32:25.375" v="795" actId="1036"/>
          <ac:picMkLst>
            <pc:docMk/>
            <pc:sldMk cId="1445544090" sldId="263"/>
            <ac:picMk id="62" creationId="{6668538F-23D5-49B7-A88B-9E2452E5D5CC}"/>
          </ac:picMkLst>
        </pc:picChg>
        <pc:picChg chg="mod">
          <ac:chgData name="Fernanda Heleno" userId="832ef6fbeb21c816" providerId="LiveId" clId="{94221845-0BFF-485C-B6B7-5B31FCDC7BDB}" dt="2019-05-04T09:32:25.375" v="795" actId="1036"/>
          <ac:picMkLst>
            <pc:docMk/>
            <pc:sldMk cId="1445544090" sldId="263"/>
            <ac:picMk id="66" creationId="{7B122D12-E6BB-400B-9ABD-044ACC0E5537}"/>
          </ac:picMkLst>
        </pc:picChg>
        <pc:picChg chg="mod">
          <ac:chgData name="Fernanda Heleno" userId="832ef6fbeb21c816" providerId="LiveId" clId="{94221845-0BFF-485C-B6B7-5B31FCDC7BDB}" dt="2019-05-04T09:32:25.375" v="795" actId="1036"/>
          <ac:picMkLst>
            <pc:docMk/>
            <pc:sldMk cId="1445544090" sldId="263"/>
            <ac:picMk id="68" creationId="{0496916C-FCE6-4AE8-8FEA-DB17DA5699E5}"/>
          </ac:picMkLst>
        </pc:picChg>
        <pc:picChg chg="mod">
          <ac:chgData name="Fernanda Heleno" userId="832ef6fbeb21c816" providerId="LiveId" clId="{94221845-0BFF-485C-B6B7-5B31FCDC7BDB}" dt="2019-05-04T09:32:25.375" v="795" actId="1036"/>
          <ac:picMkLst>
            <pc:docMk/>
            <pc:sldMk cId="1445544090" sldId="263"/>
            <ac:picMk id="82" creationId="{CC830015-1653-4A5C-B3AB-F1B9DDA0B93A}"/>
          </ac:picMkLst>
        </pc:picChg>
        <pc:picChg chg="mod">
          <ac:chgData name="Fernanda Heleno" userId="832ef6fbeb21c816" providerId="LiveId" clId="{94221845-0BFF-485C-B6B7-5B31FCDC7BDB}" dt="2019-05-04T09:32:25.375" v="795" actId="1036"/>
          <ac:picMkLst>
            <pc:docMk/>
            <pc:sldMk cId="1445544090" sldId="263"/>
            <ac:picMk id="83" creationId="{8FFFD836-F187-45FD-A72A-429E8A08A3E7}"/>
          </ac:picMkLst>
        </pc:picChg>
        <pc:picChg chg="mod">
          <ac:chgData name="Fernanda Heleno" userId="832ef6fbeb21c816" providerId="LiveId" clId="{94221845-0BFF-485C-B6B7-5B31FCDC7BDB}" dt="2019-05-04T09:32:25.375" v="795" actId="1036"/>
          <ac:picMkLst>
            <pc:docMk/>
            <pc:sldMk cId="1445544090" sldId="263"/>
            <ac:picMk id="84" creationId="{8472F651-50BD-4C73-88C5-AF9E31FD55A7}"/>
          </ac:picMkLst>
        </pc:picChg>
        <pc:picChg chg="mod">
          <ac:chgData name="Fernanda Heleno" userId="832ef6fbeb21c816" providerId="LiveId" clId="{94221845-0BFF-485C-B6B7-5B31FCDC7BDB}" dt="2019-05-04T09:32:25.375" v="795" actId="1036"/>
          <ac:picMkLst>
            <pc:docMk/>
            <pc:sldMk cId="1445544090" sldId="263"/>
            <ac:picMk id="85" creationId="{D9D89FBB-D220-4FEC-99C5-78C3D972C796}"/>
          </ac:picMkLst>
        </pc:picChg>
        <pc:picChg chg="mod">
          <ac:chgData name="Fernanda Heleno" userId="832ef6fbeb21c816" providerId="LiveId" clId="{94221845-0BFF-485C-B6B7-5B31FCDC7BDB}" dt="2019-05-04T09:32:25.375" v="795" actId="1036"/>
          <ac:picMkLst>
            <pc:docMk/>
            <pc:sldMk cId="1445544090" sldId="263"/>
            <ac:picMk id="86" creationId="{61104E47-B908-4EF0-A33B-14AA70BFBD17}"/>
          </ac:picMkLst>
        </pc:picChg>
        <pc:picChg chg="mod">
          <ac:chgData name="Fernanda Heleno" userId="832ef6fbeb21c816" providerId="LiveId" clId="{94221845-0BFF-485C-B6B7-5B31FCDC7BDB}" dt="2019-05-04T09:32:48.356" v="800" actId="164"/>
          <ac:picMkLst>
            <pc:docMk/>
            <pc:sldMk cId="1445544090" sldId="263"/>
            <ac:picMk id="97" creationId="{71A04A22-A3C0-4C1C-9B62-D88F0BD8AB9B}"/>
          </ac:picMkLst>
        </pc:picChg>
        <pc:picChg chg="mod">
          <ac:chgData name="Fernanda Heleno" userId="832ef6fbeb21c816" providerId="LiveId" clId="{94221845-0BFF-485C-B6B7-5B31FCDC7BDB}" dt="2019-05-04T09:32:56.297" v="801" actId="1076"/>
          <ac:picMkLst>
            <pc:docMk/>
            <pc:sldMk cId="1445544090" sldId="263"/>
            <ac:picMk id="99" creationId="{99FE3DFB-3107-4590-B1E1-51C3BEB17127}"/>
          </ac:picMkLst>
        </pc:picChg>
        <pc:picChg chg="mod">
          <ac:chgData name="Fernanda Heleno" userId="832ef6fbeb21c816" providerId="LiveId" clId="{94221845-0BFF-485C-B6B7-5B31FCDC7BDB}" dt="2019-05-04T09:32:48.356" v="800" actId="164"/>
          <ac:picMkLst>
            <pc:docMk/>
            <pc:sldMk cId="1445544090" sldId="263"/>
            <ac:picMk id="101" creationId="{51B822A9-9EFD-43A4-833B-EB75D9F6D8AD}"/>
          </ac:picMkLst>
        </pc:picChg>
        <pc:picChg chg="mod">
          <ac:chgData name="Fernanda Heleno" userId="832ef6fbeb21c816" providerId="LiveId" clId="{94221845-0BFF-485C-B6B7-5B31FCDC7BDB}" dt="2019-05-04T09:32:48.356" v="800" actId="164"/>
          <ac:picMkLst>
            <pc:docMk/>
            <pc:sldMk cId="1445544090" sldId="263"/>
            <ac:picMk id="103" creationId="{502D891D-53C2-4F4B-80A5-687EB212D1F7}"/>
          </ac:picMkLst>
        </pc:picChg>
        <pc:picChg chg="mod">
          <ac:chgData name="Fernanda Heleno" userId="832ef6fbeb21c816" providerId="LiveId" clId="{94221845-0BFF-485C-B6B7-5B31FCDC7BDB}" dt="2019-05-04T09:32:25.375" v="795" actId="1036"/>
          <ac:picMkLst>
            <pc:docMk/>
            <pc:sldMk cId="1445544090" sldId="263"/>
            <ac:picMk id="105" creationId="{89F837FD-A256-4447-8F42-9695D2E8C0FB}"/>
          </ac:picMkLst>
        </pc:picChg>
        <pc:picChg chg="mod">
          <ac:chgData name="Fernanda Heleno" userId="832ef6fbeb21c816" providerId="LiveId" clId="{94221845-0BFF-485C-B6B7-5B31FCDC7BDB}" dt="2019-05-04T09:32:25.375" v="795" actId="1036"/>
          <ac:picMkLst>
            <pc:docMk/>
            <pc:sldMk cId="1445544090" sldId="263"/>
            <ac:picMk id="106" creationId="{6339E94B-B364-4131-A0D3-7077ADE8013A}"/>
          </ac:picMkLst>
        </pc:picChg>
        <pc:picChg chg="mod">
          <ac:chgData name="Fernanda Heleno" userId="832ef6fbeb21c816" providerId="LiveId" clId="{94221845-0BFF-485C-B6B7-5B31FCDC7BDB}" dt="2019-05-04T09:32:25.375" v="795" actId="1036"/>
          <ac:picMkLst>
            <pc:docMk/>
            <pc:sldMk cId="1445544090" sldId="263"/>
            <ac:picMk id="120" creationId="{7635F935-B517-4EFE-A659-3AB94F64DA66}"/>
          </ac:picMkLst>
        </pc:picChg>
        <pc:picChg chg="mod">
          <ac:chgData name="Fernanda Heleno" userId="832ef6fbeb21c816" providerId="LiveId" clId="{94221845-0BFF-485C-B6B7-5B31FCDC7BDB}" dt="2019-05-04T09:32:25.375" v="795" actId="1036"/>
          <ac:picMkLst>
            <pc:docMk/>
            <pc:sldMk cId="1445544090" sldId="263"/>
            <ac:picMk id="121" creationId="{064D693A-ED9E-4FF5-A521-87F9C8D6A646}"/>
          </ac:picMkLst>
        </pc:picChg>
        <pc:picChg chg="mod">
          <ac:chgData name="Fernanda Heleno" userId="832ef6fbeb21c816" providerId="LiveId" clId="{94221845-0BFF-485C-B6B7-5B31FCDC7BDB}" dt="2019-05-04T09:32:25.375" v="795" actId="1036"/>
          <ac:picMkLst>
            <pc:docMk/>
            <pc:sldMk cId="1445544090" sldId="263"/>
            <ac:picMk id="122" creationId="{234AC841-215C-41DA-A038-7FB47DE86E51}"/>
          </ac:picMkLst>
        </pc:picChg>
        <pc:picChg chg="mod">
          <ac:chgData name="Fernanda Heleno" userId="832ef6fbeb21c816" providerId="LiveId" clId="{94221845-0BFF-485C-B6B7-5B31FCDC7BDB}" dt="2019-05-04T09:32:25.375" v="795" actId="1036"/>
          <ac:picMkLst>
            <pc:docMk/>
            <pc:sldMk cId="1445544090" sldId="263"/>
            <ac:picMk id="123" creationId="{35CC2C15-F3F4-4BC0-B61B-1DFA1366DE07}"/>
          </ac:picMkLst>
        </pc:picChg>
        <pc:picChg chg="mod">
          <ac:chgData name="Fernanda Heleno" userId="832ef6fbeb21c816" providerId="LiveId" clId="{94221845-0BFF-485C-B6B7-5B31FCDC7BDB}" dt="2019-05-04T09:32:25.375" v="795" actId="1036"/>
          <ac:picMkLst>
            <pc:docMk/>
            <pc:sldMk cId="1445544090" sldId="263"/>
            <ac:picMk id="124" creationId="{90032B23-A459-4372-A170-5C2FC4A4DB4F}"/>
          </ac:picMkLst>
        </pc:picChg>
        <pc:picChg chg="mod">
          <ac:chgData name="Fernanda Heleno" userId="832ef6fbeb21c816" providerId="LiveId" clId="{94221845-0BFF-485C-B6B7-5B31FCDC7BDB}" dt="2019-05-04T09:32:25.375" v="795" actId="1036"/>
          <ac:picMkLst>
            <pc:docMk/>
            <pc:sldMk cId="1445544090" sldId="263"/>
            <ac:picMk id="126" creationId="{924C1C62-B7E7-4830-A8ED-A3BE3E4B9B8C}"/>
          </ac:picMkLst>
        </pc:picChg>
        <pc:picChg chg="mod">
          <ac:chgData name="Fernanda Heleno" userId="832ef6fbeb21c816" providerId="LiveId" clId="{94221845-0BFF-485C-B6B7-5B31FCDC7BDB}" dt="2019-05-04T09:32:25.375" v="795" actId="1036"/>
          <ac:picMkLst>
            <pc:docMk/>
            <pc:sldMk cId="1445544090" sldId="263"/>
            <ac:picMk id="127" creationId="{DEFBDBD4-6950-4353-ADA8-080BFCE81BBF}"/>
          </ac:picMkLst>
        </pc:picChg>
        <pc:picChg chg="mod">
          <ac:chgData name="Fernanda Heleno" userId="832ef6fbeb21c816" providerId="LiveId" clId="{94221845-0BFF-485C-B6B7-5B31FCDC7BDB}" dt="2019-05-04T09:32:25.375" v="795" actId="1036"/>
          <ac:picMkLst>
            <pc:docMk/>
            <pc:sldMk cId="1445544090" sldId="263"/>
            <ac:picMk id="128" creationId="{6F5E7B09-8731-4EA1-8E53-690E4AAA459E}"/>
          </ac:picMkLst>
        </pc:picChg>
        <pc:cxnChg chg="mod">
          <ac:chgData name="Fernanda Heleno" userId="832ef6fbeb21c816" providerId="LiveId" clId="{94221845-0BFF-485C-B6B7-5B31FCDC7BDB}" dt="2019-05-04T09:32:25.375" v="795" actId="1036"/>
          <ac:cxnSpMkLst>
            <pc:docMk/>
            <pc:sldMk cId="1445544090" sldId="263"/>
            <ac:cxnSpMk id="5" creationId="{1C202249-FF0D-479C-97A2-E33ED91B46D4}"/>
          </ac:cxnSpMkLst>
        </pc:cxnChg>
        <pc:cxnChg chg="mod">
          <ac:chgData name="Fernanda Heleno" userId="832ef6fbeb21c816" providerId="LiveId" clId="{94221845-0BFF-485C-B6B7-5B31FCDC7BDB}" dt="2019-05-04T09:35:25.701" v="815" actId="1076"/>
          <ac:cxnSpMkLst>
            <pc:docMk/>
            <pc:sldMk cId="1445544090" sldId="263"/>
            <ac:cxnSpMk id="8" creationId="{3F4C79B1-19A2-42A9-8809-FC9B284B5BA0}"/>
          </ac:cxnSpMkLst>
        </pc:cxnChg>
        <pc:cxnChg chg="mod">
          <ac:chgData name="Fernanda Heleno" userId="832ef6fbeb21c816" providerId="LiveId" clId="{94221845-0BFF-485C-B6B7-5B31FCDC7BDB}" dt="2019-05-04T09:32:25.375" v="795" actId="1036"/>
          <ac:cxnSpMkLst>
            <pc:docMk/>
            <pc:sldMk cId="1445544090" sldId="263"/>
            <ac:cxnSpMk id="14" creationId="{BB863483-A7D9-4EEF-8B9C-C0720E6C4829}"/>
          </ac:cxnSpMkLst>
        </pc:cxnChg>
        <pc:cxnChg chg="mod">
          <ac:chgData name="Fernanda Heleno" userId="832ef6fbeb21c816" providerId="LiveId" clId="{94221845-0BFF-485C-B6B7-5B31FCDC7BDB}" dt="2019-05-04T09:35:30.178" v="816" actId="1076"/>
          <ac:cxnSpMkLst>
            <pc:docMk/>
            <pc:sldMk cId="1445544090" sldId="263"/>
            <ac:cxnSpMk id="17" creationId="{718E8263-24BB-498F-8E19-19EC81FC8021}"/>
          </ac:cxnSpMkLst>
        </pc:cxnChg>
      </pc:sldChg>
      <pc:sldChg chg="del">
        <pc:chgData name="Fernanda Heleno" userId="832ef6fbeb21c816" providerId="LiveId" clId="{94221845-0BFF-485C-B6B7-5B31FCDC7BDB}" dt="2019-05-04T09:37:21.591" v="819" actId="2696"/>
        <pc:sldMkLst>
          <pc:docMk/>
          <pc:sldMk cId="2823848456" sldId="264"/>
        </pc:sldMkLst>
      </pc:sldChg>
      <pc:sldChg chg="addSp delSp modSp delAnim modNotesTx">
        <pc:chgData name="Fernanda Heleno" userId="832ef6fbeb21c816" providerId="LiveId" clId="{94221845-0BFF-485C-B6B7-5B31FCDC7BDB}" dt="2019-05-04T10:39:31.303" v="1120" actId="478"/>
        <pc:sldMkLst>
          <pc:docMk/>
          <pc:sldMk cId="804919975" sldId="265"/>
        </pc:sldMkLst>
        <pc:spChg chg="del">
          <ac:chgData name="Fernanda Heleno" userId="832ef6fbeb21c816" providerId="LiveId" clId="{94221845-0BFF-485C-B6B7-5B31FCDC7BDB}" dt="2019-05-04T10:39:31.303" v="1120" actId="478"/>
          <ac:spMkLst>
            <pc:docMk/>
            <pc:sldMk cId="804919975" sldId="265"/>
            <ac:spMk id="2" creationId="{47774AB3-E8E2-4DA0-B760-52C2CCFB6EF1}"/>
          </ac:spMkLst>
        </pc:spChg>
        <pc:spChg chg="add del mod">
          <ac:chgData name="Fernanda Heleno" userId="832ef6fbeb21c816" providerId="LiveId" clId="{94221845-0BFF-485C-B6B7-5B31FCDC7BDB}" dt="2019-05-04T10:08:28.850" v="877" actId="20577"/>
          <ac:spMkLst>
            <pc:docMk/>
            <pc:sldMk cId="804919975" sldId="265"/>
            <ac:spMk id="4" creationId="{60E6540D-B3C8-49E0-A4BC-62CFD9DBB0DE}"/>
          </ac:spMkLst>
        </pc:spChg>
        <pc:spChg chg="del">
          <ac:chgData name="Fernanda Heleno" userId="832ef6fbeb21c816" providerId="LiveId" clId="{94221845-0BFF-485C-B6B7-5B31FCDC7BDB}" dt="2019-05-04T09:42:51.926" v="831" actId="478"/>
          <ac:spMkLst>
            <pc:docMk/>
            <pc:sldMk cId="804919975" sldId="265"/>
            <ac:spMk id="5" creationId="{4D4E12B5-B702-4947-BD87-1DB8A7E72DBA}"/>
          </ac:spMkLst>
        </pc:spChg>
        <pc:spChg chg="del">
          <ac:chgData name="Fernanda Heleno" userId="832ef6fbeb21c816" providerId="LiveId" clId="{94221845-0BFF-485C-B6B7-5B31FCDC7BDB}" dt="2019-05-04T10:05:45.489" v="847" actId="478"/>
          <ac:spMkLst>
            <pc:docMk/>
            <pc:sldMk cId="804919975" sldId="265"/>
            <ac:spMk id="6" creationId="{6A67CB83-BECD-4CEB-A3B1-C7F4E0211010}"/>
          </ac:spMkLst>
        </pc:spChg>
        <pc:spChg chg="add mod">
          <ac:chgData name="Fernanda Heleno" userId="832ef6fbeb21c816" providerId="LiveId" clId="{94221845-0BFF-485C-B6B7-5B31FCDC7BDB}" dt="2019-05-04T10:07:11.258" v="865" actId="14100"/>
          <ac:spMkLst>
            <pc:docMk/>
            <pc:sldMk cId="804919975" sldId="265"/>
            <ac:spMk id="7" creationId="{3E54685B-5722-45BD-A156-B13814EDD05B}"/>
          </ac:spMkLst>
        </pc:spChg>
        <pc:spChg chg="del">
          <ac:chgData name="Fernanda Heleno" userId="832ef6fbeb21c816" providerId="LiveId" clId="{94221845-0BFF-485C-B6B7-5B31FCDC7BDB}" dt="2019-05-04T09:42:57.543" v="835" actId="478"/>
          <ac:spMkLst>
            <pc:docMk/>
            <pc:sldMk cId="804919975" sldId="265"/>
            <ac:spMk id="8" creationId="{49906966-C582-4708-8218-D832C3A00C67}"/>
          </ac:spMkLst>
        </pc:spChg>
        <pc:spChg chg="add mod">
          <ac:chgData name="Fernanda Heleno" userId="832ef6fbeb21c816" providerId="LiveId" clId="{94221845-0BFF-485C-B6B7-5B31FCDC7BDB}" dt="2019-05-04T10:14:41.713" v="937" actId="20577"/>
          <ac:spMkLst>
            <pc:docMk/>
            <pc:sldMk cId="804919975" sldId="265"/>
            <ac:spMk id="9" creationId="{A635168E-E1FF-4C86-8CFA-03B77BC58BEF}"/>
          </ac:spMkLst>
        </pc:spChg>
        <pc:spChg chg="del">
          <ac:chgData name="Fernanda Heleno" userId="832ef6fbeb21c816" providerId="LiveId" clId="{94221845-0BFF-485C-B6B7-5B31FCDC7BDB}" dt="2019-05-04T09:42:54.016" v="833" actId="478"/>
          <ac:spMkLst>
            <pc:docMk/>
            <pc:sldMk cId="804919975" sldId="265"/>
            <ac:spMk id="10" creationId="{4CC34F10-F59F-4E93-83E8-005F4158609D}"/>
          </ac:spMkLst>
        </pc:spChg>
        <pc:spChg chg="del">
          <ac:chgData name="Fernanda Heleno" userId="832ef6fbeb21c816" providerId="LiveId" clId="{94221845-0BFF-485C-B6B7-5B31FCDC7BDB}" dt="2019-05-04T10:05:42.365" v="846" actId="478"/>
          <ac:spMkLst>
            <pc:docMk/>
            <pc:sldMk cId="804919975" sldId="265"/>
            <ac:spMk id="16" creationId="{3FE3D7E4-465E-4A62-83D2-CB1FF4946F37}"/>
          </ac:spMkLst>
        </pc:spChg>
        <pc:spChg chg="del">
          <ac:chgData name="Fernanda Heleno" userId="832ef6fbeb21c816" providerId="LiveId" clId="{94221845-0BFF-485C-B6B7-5B31FCDC7BDB}" dt="2019-05-04T09:42:53.236" v="832" actId="478"/>
          <ac:spMkLst>
            <pc:docMk/>
            <pc:sldMk cId="804919975" sldId="265"/>
            <ac:spMk id="17" creationId="{6AE37A33-BC6B-4D0E-917F-B399A371ED95}"/>
          </ac:spMkLst>
        </pc:spChg>
        <pc:spChg chg="del">
          <ac:chgData name="Fernanda Heleno" userId="832ef6fbeb21c816" providerId="LiveId" clId="{94221845-0BFF-485C-B6B7-5B31FCDC7BDB}" dt="2019-05-04T09:42:56.669" v="834" actId="478"/>
          <ac:spMkLst>
            <pc:docMk/>
            <pc:sldMk cId="804919975" sldId="265"/>
            <ac:spMk id="18" creationId="{D3CF9FBD-D216-42F7-861A-EBCB2BC6E42B}"/>
          </ac:spMkLst>
        </pc:spChg>
        <pc:spChg chg="del">
          <ac:chgData name="Fernanda Heleno" userId="832ef6fbeb21c816" providerId="LiveId" clId="{94221845-0BFF-485C-B6B7-5B31FCDC7BDB}" dt="2019-05-04T10:05:33.566" v="841" actId="478"/>
          <ac:spMkLst>
            <pc:docMk/>
            <pc:sldMk cId="804919975" sldId="265"/>
            <ac:spMk id="23" creationId="{4CA75167-3D97-402B-B771-BF25FB449663}"/>
          </ac:spMkLst>
        </pc:spChg>
        <pc:spChg chg="mod">
          <ac:chgData name="Fernanda Heleno" userId="832ef6fbeb21c816" providerId="LiveId" clId="{94221845-0BFF-485C-B6B7-5B31FCDC7BDB}" dt="2019-05-04T10:10:55.351" v="890"/>
          <ac:spMkLst>
            <pc:docMk/>
            <pc:sldMk cId="804919975" sldId="265"/>
            <ac:spMk id="27" creationId="{35C6302D-B0CD-4A3B-810D-B6A17C554874}"/>
          </ac:spMkLst>
        </pc:spChg>
        <pc:spChg chg="add mod">
          <ac:chgData name="Fernanda Heleno" userId="832ef6fbeb21c816" providerId="LiveId" clId="{94221845-0BFF-485C-B6B7-5B31FCDC7BDB}" dt="2019-05-04T10:14:59.084" v="938" actId="1076"/>
          <ac:spMkLst>
            <pc:docMk/>
            <pc:sldMk cId="804919975" sldId="265"/>
            <ac:spMk id="28" creationId="{24977862-BED7-4EE8-A607-A4C683F1C23E}"/>
          </ac:spMkLst>
        </pc:spChg>
        <pc:spChg chg="del">
          <ac:chgData name="Fernanda Heleno" userId="832ef6fbeb21c816" providerId="LiveId" clId="{94221845-0BFF-485C-B6B7-5B31FCDC7BDB}" dt="2019-05-04T10:05:34.798" v="842" actId="478"/>
          <ac:spMkLst>
            <pc:docMk/>
            <pc:sldMk cId="804919975" sldId="265"/>
            <ac:spMk id="32" creationId="{9A229A91-196B-4D58-9B8B-3FDBD727F5B0}"/>
          </ac:spMkLst>
        </pc:spChg>
        <pc:spChg chg="del mod">
          <ac:chgData name="Fernanda Heleno" userId="832ef6fbeb21c816" providerId="LiveId" clId="{94221845-0BFF-485C-B6B7-5B31FCDC7BDB}" dt="2019-05-04T10:07:39.220" v="868" actId="478"/>
          <ac:spMkLst>
            <pc:docMk/>
            <pc:sldMk cId="804919975" sldId="265"/>
            <ac:spMk id="33" creationId="{28F83B5C-E67C-4E46-842C-C4B608CBEA26}"/>
          </ac:spMkLst>
        </pc:spChg>
        <pc:grpChg chg="del mod">
          <ac:chgData name="Fernanda Heleno" userId="832ef6fbeb21c816" providerId="LiveId" clId="{94221845-0BFF-485C-B6B7-5B31FCDC7BDB}" dt="2019-05-04T10:09:48.712" v="878" actId="478"/>
          <ac:grpSpMkLst>
            <pc:docMk/>
            <pc:sldMk cId="804919975" sldId="265"/>
            <ac:grpSpMk id="14" creationId="{662C0142-300B-4A50-97F4-8EA7F59513EC}"/>
          </ac:grpSpMkLst>
        </pc:grpChg>
        <pc:grpChg chg="del mod">
          <ac:chgData name="Fernanda Heleno" userId="832ef6fbeb21c816" providerId="LiveId" clId="{94221845-0BFF-485C-B6B7-5B31FCDC7BDB}" dt="2019-05-04T10:09:50.011" v="879" actId="478"/>
          <ac:grpSpMkLst>
            <pc:docMk/>
            <pc:sldMk cId="804919975" sldId="265"/>
            <ac:grpSpMk id="15" creationId="{0B64ACC0-F79E-4997-9C6D-32E85A15E334}"/>
          </ac:grpSpMkLst>
        </pc:grpChg>
        <pc:picChg chg="add mod modCrop">
          <ac:chgData name="Fernanda Heleno" userId="832ef6fbeb21c816" providerId="LiveId" clId="{94221845-0BFF-485C-B6B7-5B31FCDC7BDB}" dt="2019-05-04T10:06:24.732" v="857" actId="1076"/>
          <ac:picMkLst>
            <pc:docMk/>
            <pc:sldMk cId="804919975" sldId="265"/>
            <ac:picMk id="3" creationId="{FC7F78C6-7009-4C86-957E-3691286268C4}"/>
          </ac:picMkLst>
        </pc:picChg>
        <pc:picChg chg="del mod">
          <ac:chgData name="Fernanda Heleno" userId="832ef6fbeb21c816" providerId="LiveId" clId="{94221845-0BFF-485C-B6B7-5B31FCDC7BDB}" dt="2019-05-04T10:09:50.011" v="879" actId="478"/>
          <ac:picMkLst>
            <pc:docMk/>
            <pc:sldMk cId="804919975" sldId="265"/>
            <ac:picMk id="21" creationId="{035E98CB-C4EF-4729-8A3E-277EA07DAE60}"/>
          </ac:picMkLst>
        </pc:picChg>
        <pc:picChg chg="add mod">
          <ac:chgData name="Fernanda Heleno" userId="832ef6fbeb21c816" providerId="LiveId" clId="{94221845-0BFF-485C-B6B7-5B31FCDC7BDB}" dt="2019-05-04T10:10:42.449" v="889" actId="732"/>
          <ac:picMkLst>
            <pc:docMk/>
            <pc:sldMk cId="804919975" sldId="265"/>
            <ac:picMk id="1026" creationId="{BF29E493-4577-40F4-B47A-AFF855A86B2D}"/>
          </ac:picMkLst>
        </pc:picChg>
        <pc:picChg chg="del">
          <ac:chgData name="Fernanda Heleno" userId="832ef6fbeb21c816" providerId="LiveId" clId="{94221845-0BFF-485C-B6B7-5B31FCDC7BDB}" dt="2019-05-04T09:43:03.799" v="837" actId="478"/>
          <ac:picMkLst>
            <pc:docMk/>
            <pc:sldMk cId="804919975" sldId="265"/>
            <ac:picMk id="3074" creationId="{A9AC5B46-7D9C-47D9-9C14-7AA3F6978AED}"/>
          </ac:picMkLst>
        </pc:picChg>
        <pc:picChg chg="del">
          <ac:chgData name="Fernanda Heleno" userId="832ef6fbeb21c816" providerId="LiveId" clId="{94221845-0BFF-485C-B6B7-5B31FCDC7BDB}" dt="2019-05-04T09:42:49.851" v="830" actId="478"/>
          <ac:picMkLst>
            <pc:docMk/>
            <pc:sldMk cId="804919975" sldId="265"/>
            <ac:picMk id="3076" creationId="{91C8F064-4EC3-4B22-BCBF-4D619DE27630}"/>
          </ac:picMkLst>
        </pc:picChg>
        <pc:picChg chg="del">
          <ac:chgData name="Fernanda Heleno" userId="832ef6fbeb21c816" providerId="LiveId" clId="{94221845-0BFF-485C-B6B7-5B31FCDC7BDB}" dt="2019-05-04T10:09:48.712" v="878" actId="478"/>
          <ac:picMkLst>
            <pc:docMk/>
            <pc:sldMk cId="804919975" sldId="265"/>
            <ac:picMk id="3082" creationId="{E0761506-1DD5-46CA-A57E-ED2A250381C2}"/>
          </ac:picMkLst>
        </pc:picChg>
        <pc:picChg chg="del mod">
          <ac:chgData name="Fernanda Heleno" userId="832ef6fbeb21c816" providerId="LiveId" clId="{94221845-0BFF-485C-B6B7-5B31FCDC7BDB}" dt="2019-05-04T10:09:50.820" v="880" actId="478"/>
          <ac:picMkLst>
            <pc:docMk/>
            <pc:sldMk cId="804919975" sldId="265"/>
            <ac:picMk id="3084" creationId="{7810D3A6-B542-4863-8E0D-75D105ACE004}"/>
          </ac:picMkLst>
        </pc:picChg>
        <pc:cxnChg chg="del">
          <ac:chgData name="Fernanda Heleno" userId="832ef6fbeb21c816" providerId="LiveId" clId="{94221845-0BFF-485C-B6B7-5B31FCDC7BDB}" dt="2019-05-04T10:05:46.488" v="848" actId="478"/>
          <ac:cxnSpMkLst>
            <pc:docMk/>
            <pc:sldMk cId="804919975" sldId="265"/>
            <ac:cxnSpMk id="12" creationId="{9610C9F2-6CD6-412A-B753-AC3608730FB8}"/>
          </ac:cxnSpMkLst>
        </pc:cxnChg>
        <pc:cxnChg chg="del">
          <ac:chgData name="Fernanda Heleno" userId="832ef6fbeb21c816" providerId="LiveId" clId="{94221845-0BFF-485C-B6B7-5B31FCDC7BDB}" dt="2019-05-04T10:05:36.702" v="844" actId="478"/>
          <ac:cxnSpMkLst>
            <pc:docMk/>
            <pc:sldMk cId="804919975" sldId="265"/>
            <ac:cxnSpMk id="20" creationId="{9C2F5A13-4F24-4C18-BA5B-D3984F8CFB92}"/>
          </ac:cxnSpMkLst>
        </pc:cxnChg>
        <pc:cxnChg chg="del">
          <ac:chgData name="Fernanda Heleno" userId="832ef6fbeb21c816" providerId="LiveId" clId="{94221845-0BFF-485C-B6B7-5B31FCDC7BDB}" dt="2019-05-04T10:05:35.500" v="843" actId="478"/>
          <ac:cxnSpMkLst>
            <pc:docMk/>
            <pc:sldMk cId="804919975" sldId="265"/>
            <ac:cxnSpMk id="31" creationId="{92FD06FE-9DF1-4B1E-B662-75104FBFCD95}"/>
          </ac:cxnSpMkLst>
        </pc:cxnChg>
      </pc:sldChg>
      <pc:sldChg chg="delSp modSp">
        <pc:chgData name="Fernanda Heleno" userId="832ef6fbeb21c816" providerId="LiveId" clId="{94221845-0BFF-485C-B6B7-5B31FCDC7BDB}" dt="2019-05-04T10:44:38.074" v="1180" actId="20577"/>
        <pc:sldMkLst>
          <pc:docMk/>
          <pc:sldMk cId="536825493" sldId="266"/>
        </pc:sldMkLst>
        <pc:spChg chg="mod">
          <ac:chgData name="Fernanda Heleno" userId="832ef6fbeb21c816" providerId="LiveId" clId="{94221845-0BFF-485C-B6B7-5B31FCDC7BDB}" dt="2019-05-04T10:39:52.709" v="1125" actId="1036"/>
          <ac:spMkLst>
            <pc:docMk/>
            <pc:sldMk cId="536825493" sldId="266"/>
            <ac:spMk id="3" creationId="{22AA39E7-4C4A-4518-9814-E9B06C90929A}"/>
          </ac:spMkLst>
        </pc:spChg>
        <pc:spChg chg="mod">
          <ac:chgData name="Fernanda Heleno" userId="832ef6fbeb21c816" providerId="LiveId" clId="{94221845-0BFF-485C-B6B7-5B31FCDC7BDB}" dt="2019-05-04T10:44:38.074" v="1180" actId="20577"/>
          <ac:spMkLst>
            <pc:docMk/>
            <pc:sldMk cId="536825493" sldId="266"/>
            <ac:spMk id="4" creationId="{66F6B276-0B91-47DF-A64A-80D81805EA6C}"/>
          </ac:spMkLst>
        </pc:spChg>
        <pc:spChg chg="mod">
          <ac:chgData name="Fernanda Heleno" userId="832ef6fbeb21c816" providerId="LiveId" clId="{94221845-0BFF-485C-B6B7-5B31FCDC7BDB}" dt="2019-05-04T10:39:52.709" v="1125" actId="1036"/>
          <ac:spMkLst>
            <pc:docMk/>
            <pc:sldMk cId="536825493" sldId="266"/>
            <ac:spMk id="5" creationId="{3C375BDB-31DE-4B85-8E87-EBEE3BCCFD1E}"/>
          </ac:spMkLst>
        </pc:spChg>
        <pc:spChg chg="mod">
          <ac:chgData name="Fernanda Heleno" userId="832ef6fbeb21c816" providerId="LiveId" clId="{94221845-0BFF-485C-B6B7-5B31FCDC7BDB}" dt="2019-05-04T10:44:25.780" v="1176" actId="1038"/>
          <ac:spMkLst>
            <pc:docMk/>
            <pc:sldMk cId="536825493" sldId="266"/>
            <ac:spMk id="6" creationId="{C1DC4E44-F4D6-442A-A402-B1FFBD37D396}"/>
          </ac:spMkLst>
        </pc:spChg>
        <pc:spChg chg="mod">
          <ac:chgData name="Fernanda Heleno" userId="832ef6fbeb21c816" providerId="LiveId" clId="{94221845-0BFF-485C-B6B7-5B31FCDC7BDB}" dt="2019-05-04T10:41:22.845" v="1136" actId="20577"/>
          <ac:spMkLst>
            <pc:docMk/>
            <pc:sldMk cId="536825493" sldId="266"/>
            <ac:spMk id="8" creationId="{BA5EC5E9-A356-49EA-A316-9E67BD3A6DAA}"/>
          </ac:spMkLst>
        </pc:spChg>
        <pc:spChg chg="mod">
          <ac:chgData name="Fernanda Heleno" userId="832ef6fbeb21c816" providerId="LiveId" clId="{94221845-0BFF-485C-B6B7-5B31FCDC7BDB}" dt="2019-05-04T10:41:42.910" v="1146" actId="20577"/>
          <ac:spMkLst>
            <pc:docMk/>
            <pc:sldMk cId="536825493" sldId="266"/>
            <ac:spMk id="11" creationId="{0595A9DA-1D55-41D7-8A28-539753DD2651}"/>
          </ac:spMkLst>
        </pc:spChg>
        <pc:spChg chg="mod">
          <ac:chgData name="Fernanda Heleno" userId="832ef6fbeb21c816" providerId="LiveId" clId="{94221845-0BFF-485C-B6B7-5B31FCDC7BDB}" dt="2019-05-04T10:41:33.549" v="1140" actId="20577"/>
          <ac:spMkLst>
            <pc:docMk/>
            <pc:sldMk cId="536825493" sldId="266"/>
            <ac:spMk id="13" creationId="{67C0F8E1-63E7-43C7-8430-DC96515C60C7}"/>
          </ac:spMkLst>
        </pc:spChg>
        <pc:spChg chg="del">
          <ac:chgData name="Fernanda Heleno" userId="832ef6fbeb21c816" providerId="LiveId" clId="{94221845-0BFF-485C-B6B7-5B31FCDC7BDB}" dt="2019-05-04T10:39:16.669" v="1118" actId="478"/>
          <ac:spMkLst>
            <pc:docMk/>
            <pc:sldMk cId="536825493" sldId="266"/>
            <ac:spMk id="14" creationId="{E43C06DB-2D1A-4BB8-A283-893B85FBF760}"/>
          </ac:spMkLst>
        </pc:spChg>
        <pc:spChg chg="mod">
          <ac:chgData name="Fernanda Heleno" userId="832ef6fbeb21c816" providerId="LiveId" clId="{94221845-0BFF-485C-B6B7-5B31FCDC7BDB}" dt="2019-05-04T10:39:52.709" v="1125" actId="1036"/>
          <ac:spMkLst>
            <pc:docMk/>
            <pc:sldMk cId="536825493" sldId="266"/>
            <ac:spMk id="15" creationId="{9089B0BC-ECC6-4626-BDE3-FD7AAC74AAB8}"/>
          </ac:spMkLst>
        </pc:spChg>
        <pc:spChg chg="mod">
          <ac:chgData name="Fernanda Heleno" userId="832ef6fbeb21c816" providerId="LiveId" clId="{94221845-0BFF-485C-B6B7-5B31FCDC7BDB}" dt="2019-05-04T10:40:04.378" v="1128" actId="1076"/>
          <ac:spMkLst>
            <pc:docMk/>
            <pc:sldMk cId="536825493" sldId="266"/>
            <ac:spMk id="16" creationId="{EC984192-0A0A-45B1-AA6A-3A2217A948CE}"/>
          </ac:spMkLst>
        </pc:spChg>
        <pc:spChg chg="mod">
          <ac:chgData name="Fernanda Heleno" userId="832ef6fbeb21c816" providerId="LiveId" clId="{94221845-0BFF-485C-B6B7-5B31FCDC7BDB}" dt="2019-05-04T10:44:19.023" v="1174" actId="1038"/>
          <ac:spMkLst>
            <pc:docMk/>
            <pc:sldMk cId="536825493" sldId="266"/>
            <ac:spMk id="17" creationId="{C96CA93B-D7E7-4117-8B18-F1D0ED908F72}"/>
          </ac:spMkLst>
        </pc:spChg>
        <pc:grpChg chg="mod">
          <ac:chgData name="Fernanda Heleno" userId="832ef6fbeb21c816" providerId="LiveId" clId="{94221845-0BFF-485C-B6B7-5B31FCDC7BDB}" dt="2019-05-04T10:44:07.391" v="1170" actId="1076"/>
          <ac:grpSpMkLst>
            <pc:docMk/>
            <pc:sldMk cId="536825493" sldId="266"/>
            <ac:grpSpMk id="7" creationId="{8BCE77E5-DD0E-434C-B72F-E7DA460A05D1}"/>
          </ac:grpSpMkLst>
        </pc:grpChg>
        <pc:picChg chg="mod">
          <ac:chgData name="Fernanda Heleno" userId="832ef6fbeb21c816" providerId="LiveId" clId="{94221845-0BFF-485C-B6B7-5B31FCDC7BDB}" dt="2019-05-04T10:44:00.456" v="1169" actId="1076"/>
          <ac:picMkLst>
            <pc:docMk/>
            <pc:sldMk cId="536825493" sldId="266"/>
            <ac:picMk id="2" creationId="{9547A02D-D3B0-451D-AAC2-6A2A9E6D314A}"/>
          </ac:picMkLst>
        </pc:picChg>
      </pc:sldChg>
      <pc:sldChg chg="del">
        <pc:chgData name="Fernanda Heleno" userId="832ef6fbeb21c816" providerId="LiveId" clId="{94221845-0BFF-485C-B6B7-5B31FCDC7BDB}" dt="2019-05-04T10:56:33.017" v="1244" actId="2696"/>
        <pc:sldMkLst>
          <pc:docMk/>
          <pc:sldMk cId="3307079814" sldId="267"/>
        </pc:sldMkLst>
      </pc:sldChg>
      <pc:sldChg chg="modSp">
        <pc:chgData name="Fernanda Heleno" userId="832ef6fbeb21c816" providerId="LiveId" clId="{94221845-0BFF-485C-B6B7-5B31FCDC7BDB}" dt="2019-05-01T21:56:17.086" v="473" actId="27636"/>
        <pc:sldMkLst>
          <pc:docMk/>
          <pc:sldMk cId="599502040" sldId="269"/>
        </pc:sldMkLst>
        <pc:spChg chg="mod">
          <ac:chgData name="Fernanda Heleno" userId="832ef6fbeb21c816" providerId="LiveId" clId="{94221845-0BFF-485C-B6B7-5B31FCDC7BDB}" dt="2019-05-01T21:53:48.377" v="1"/>
          <ac:spMkLst>
            <pc:docMk/>
            <pc:sldMk cId="599502040" sldId="269"/>
            <ac:spMk id="3" creationId="{00000000-0000-0000-0000-000000000000}"/>
          </ac:spMkLst>
        </pc:spChg>
        <pc:spChg chg="mod">
          <ac:chgData name="Fernanda Heleno" userId="832ef6fbeb21c816" providerId="LiveId" clId="{94221845-0BFF-485C-B6B7-5B31FCDC7BDB}" dt="2019-05-01T21:56:17.086" v="473" actId="27636"/>
          <ac:spMkLst>
            <pc:docMk/>
            <pc:sldMk cId="599502040" sldId="269"/>
            <ac:spMk id="4" creationId="{00000000-0000-0000-0000-000000000000}"/>
          </ac:spMkLst>
        </pc:spChg>
      </pc:sldChg>
      <pc:sldChg chg="addSp delSp modSp delAnim">
        <pc:chgData name="Fernanda Heleno" userId="832ef6fbeb21c816" providerId="LiveId" clId="{94221845-0BFF-485C-B6B7-5B31FCDC7BDB}" dt="2019-05-04T09:24:01.960" v="718" actId="1038"/>
        <pc:sldMkLst>
          <pc:docMk/>
          <pc:sldMk cId="2878031630" sldId="270"/>
        </pc:sldMkLst>
        <pc:spChg chg="del mod">
          <ac:chgData name="Fernanda Heleno" userId="832ef6fbeb21c816" providerId="LiveId" clId="{94221845-0BFF-485C-B6B7-5B31FCDC7BDB}" dt="2019-05-04T09:04:54.855" v="624" actId="478"/>
          <ac:spMkLst>
            <pc:docMk/>
            <pc:sldMk cId="2878031630" sldId="270"/>
            <ac:spMk id="2" creationId="{2D431D7F-9E82-4552-B4F9-0DC36288F1A8}"/>
          </ac:spMkLst>
        </pc:spChg>
        <pc:spChg chg="del topLvl">
          <ac:chgData name="Fernanda Heleno" userId="832ef6fbeb21c816" providerId="LiveId" clId="{94221845-0BFF-485C-B6B7-5B31FCDC7BDB}" dt="2019-05-04T08:58:54.478" v="596" actId="478"/>
          <ac:spMkLst>
            <pc:docMk/>
            <pc:sldMk cId="2878031630" sldId="270"/>
            <ac:spMk id="3" creationId="{5DF60ED6-BCF8-4DDA-A6BC-E700590016BB}"/>
          </ac:spMkLst>
        </pc:spChg>
        <pc:spChg chg="mod">
          <ac:chgData name="Fernanda Heleno" userId="832ef6fbeb21c816" providerId="LiveId" clId="{94221845-0BFF-485C-B6B7-5B31FCDC7BDB}" dt="2019-05-04T09:24:01.960" v="718" actId="1038"/>
          <ac:spMkLst>
            <pc:docMk/>
            <pc:sldMk cId="2878031630" sldId="270"/>
            <ac:spMk id="88" creationId="{8A1722EC-778E-46BF-B633-600B0F96BA70}"/>
          </ac:spMkLst>
        </pc:spChg>
        <pc:spChg chg="mod">
          <ac:chgData name="Fernanda Heleno" userId="832ef6fbeb21c816" providerId="LiveId" clId="{94221845-0BFF-485C-B6B7-5B31FCDC7BDB}" dt="2019-05-04T09:04:42.608" v="620" actId="1035"/>
          <ac:spMkLst>
            <pc:docMk/>
            <pc:sldMk cId="2878031630" sldId="270"/>
            <ac:spMk id="94" creationId="{2FB54BA3-4611-4077-AED6-06FE3A2FF019}"/>
          </ac:spMkLst>
        </pc:spChg>
        <pc:spChg chg="mod">
          <ac:chgData name="Fernanda Heleno" userId="832ef6fbeb21c816" providerId="LiveId" clId="{94221845-0BFF-485C-B6B7-5B31FCDC7BDB}" dt="2019-05-04T09:04:45.728" v="622" actId="1035"/>
          <ac:spMkLst>
            <pc:docMk/>
            <pc:sldMk cId="2878031630" sldId="270"/>
            <ac:spMk id="95" creationId="{6D54D450-BE3D-416A-A62F-AE86EF6EC432}"/>
          </ac:spMkLst>
        </pc:spChg>
        <pc:grpChg chg="del">
          <ac:chgData name="Fernanda Heleno" userId="832ef6fbeb21c816" providerId="LiveId" clId="{94221845-0BFF-485C-B6B7-5B31FCDC7BDB}" dt="2019-05-04T08:58:17.594" v="595" actId="478"/>
          <ac:grpSpMkLst>
            <pc:docMk/>
            <pc:sldMk cId="2878031630" sldId="270"/>
            <ac:grpSpMk id="4" creationId="{D719498C-9BB8-4EED-8CDE-93A0E7AEAF3E}"/>
          </ac:grpSpMkLst>
        </pc:grpChg>
        <pc:picChg chg="add mod">
          <ac:chgData name="Fernanda Heleno" userId="832ef6fbeb21c816" providerId="LiveId" clId="{94221845-0BFF-485C-B6B7-5B31FCDC7BDB}" dt="2019-05-04T09:22:33.990" v="716" actId="1076"/>
          <ac:picMkLst>
            <pc:docMk/>
            <pc:sldMk cId="2878031630" sldId="270"/>
            <ac:picMk id="5" creationId="{FD998C75-537E-46A3-B76A-C3103F421C60}"/>
          </ac:picMkLst>
        </pc:picChg>
        <pc:picChg chg="add del mod">
          <ac:chgData name="Fernanda Heleno" userId="832ef6fbeb21c816" providerId="LiveId" clId="{94221845-0BFF-485C-B6B7-5B31FCDC7BDB}" dt="2019-05-04T09:22:27.708" v="713"/>
          <ac:picMkLst>
            <pc:docMk/>
            <pc:sldMk cId="2878031630" sldId="270"/>
            <ac:picMk id="6" creationId="{C8DA5072-F149-407F-ADCE-9AB5F2778527}"/>
          </ac:picMkLst>
        </pc:picChg>
        <pc:picChg chg="del mod">
          <ac:chgData name="Fernanda Heleno" userId="832ef6fbeb21c816" providerId="LiveId" clId="{94221845-0BFF-485C-B6B7-5B31FCDC7BDB}" dt="2019-05-04T09:17:39.517" v="699"/>
          <ac:picMkLst>
            <pc:docMk/>
            <pc:sldMk cId="2878031630" sldId="270"/>
            <ac:picMk id="48" creationId="{5DB7313C-6138-4AB8-AC38-2E636E7044D9}"/>
          </ac:picMkLst>
        </pc:picChg>
        <pc:picChg chg="del topLvl">
          <ac:chgData name="Fernanda Heleno" userId="832ef6fbeb21c816" providerId="LiveId" clId="{94221845-0BFF-485C-B6B7-5B31FCDC7BDB}" dt="2019-05-04T08:58:17.594" v="595" actId="478"/>
          <ac:picMkLst>
            <pc:docMk/>
            <pc:sldMk cId="2878031630" sldId="270"/>
            <ac:picMk id="52" creationId="{E444EC0D-40E5-4810-8FEA-A599F50BA65B}"/>
          </ac:picMkLst>
        </pc:picChg>
        <pc:picChg chg="del mod">
          <ac:chgData name="Fernanda Heleno" userId="832ef6fbeb21c816" providerId="LiveId" clId="{94221845-0BFF-485C-B6B7-5B31FCDC7BDB}" dt="2019-05-04T09:17:55.831" v="700"/>
          <ac:picMkLst>
            <pc:docMk/>
            <pc:sldMk cId="2878031630" sldId="270"/>
            <ac:picMk id="77" creationId="{9F614816-73E9-445C-9185-9DC164C25FB0}"/>
          </ac:picMkLst>
        </pc:picChg>
        <pc:picChg chg="add del mod ord">
          <ac:chgData name="Fernanda Heleno" userId="832ef6fbeb21c816" providerId="LiveId" clId="{94221845-0BFF-485C-B6B7-5B31FCDC7BDB}" dt="2019-05-04T09:22:28.441" v="714"/>
          <ac:picMkLst>
            <pc:docMk/>
            <pc:sldMk cId="2878031630" sldId="270"/>
            <ac:picMk id="78" creationId="{C6BA7527-C359-4E69-8803-AB3DA66A606D}"/>
          </ac:picMkLst>
        </pc:picChg>
        <pc:picChg chg="mod">
          <ac:chgData name="Fernanda Heleno" userId="832ef6fbeb21c816" providerId="LiveId" clId="{94221845-0BFF-485C-B6B7-5B31FCDC7BDB}" dt="2019-05-04T09:04:38.005" v="618" actId="14100"/>
          <ac:picMkLst>
            <pc:docMk/>
            <pc:sldMk cId="2878031630" sldId="270"/>
            <ac:picMk id="87" creationId="{0A5370C6-854F-42DF-AD5C-892223E99DA4}"/>
          </ac:picMkLst>
        </pc:picChg>
      </pc:sldChg>
      <pc:sldChg chg="del">
        <pc:chgData name="Fernanda Heleno" userId="832ef6fbeb21c816" providerId="LiveId" clId="{94221845-0BFF-485C-B6B7-5B31FCDC7BDB}" dt="2019-05-04T11:10:33.979" v="1396" actId="2696"/>
        <pc:sldMkLst>
          <pc:docMk/>
          <pc:sldMk cId="329560569" sldId="271"/>
        </pc:sldMkLst>
      </pc:sldChg>
      <pc:sldChg chg="del">
        <pc:chgData name="Fernanda Heleno" userId="832ef6fbeb21c816" providerId="LiveId" clId="{94221845-0BFF-485C-B6B7-5B31FCDC7BDB}" dt="2019-05-04T11:10:39.157" v="1399" actId="2696"/>
        <pc:sldMkLst>
          <pc:docMk/>
          <pc:sldMk cId="2951274348" sldId="272"/>
        </pc:sldMkLst>
      </pc:sldChg>
      <pc:sldChg chg="del">
        <pc:chgData name="Fernanda Heleno" userId="832ef6fbeb21c816" providerId="LiveId" clId="{94221845-0BFF-485C-B6B7-5B31FCDC7BDB}" dt="2019-05-04T11:10:41.498" v="1400" actId="2696"/>
        <pc:sldMkLst>
          <pc:docMk/>
          <pc:sldMk cId="3342914029" sldId="273"/>
        </pc:sldMkLst>
      </pc:sldChg>
      <pc:sldChg chg="del">
        <pc:chgData name="Fernanda Heleno" userId="832ef6fbeb21c816" providerId="LiveId" clId="{94221845-0BFF-485C-B6B7-5B31FCDC7BDB}" dt="2019-05-04T11:10:42.717" v="1401" actId="2696"/>
        <pc:sldMkLst>
          <pc:docMk/>
          <pc:sldMk cId="4112776389" sldId="276"/>
        </pc:sldMkLst>
      </pc:sldChg>
      <pc:sldChg chg="del">
        <pc:chgData name="Fernanda Heleno" userId="832ef6fbeb21c816" providerId="LiveId" clId="{94221845-0BFF-485C-B6B7-5B31FCDC7BDB}" dt="2019-05-04T11:10:35.103" v="1397" actId="2696"/>
        <pc:sldMkLst>
          <pc:docMk/>
          <pc:sldMk cId="1148069640" sldId="277"/>
        </pc:sldMkLst>
      </pc:sldChg>
      <pc:sldChg chg="addSp delSp modSp modAnim">
        <pc:chgData name="Fernanda Heleno" userId="832ef6fbeb21c816" providerId="LiveId" clId="{94221845-0BFF-485C-B6B7-5B31FCDC7BDB}" dt="2019-05-04T10:52:20.775" v="1223" actId="1076"/>
        <pc:sldMkLst>
          <pc:docMk/>
          <pc:sldMk cId="1822687052" sldId="278"/>
        </pc:sldMkLst>
        <pc:spChg chg="add mod ord">
          <ac:chgData name="Fernanda Heleno" userId="832ef6fbeb21c816" providerId="LiveId" clId="{94221845-0BFF-485C-B6B7-5B31FCDC7BDB}" dt="2019-05-04T10:50:03.254" v="1215" actId="1035"/>
          <ac:spMkLst>
            <pc:docMk/>
            <pc:sldMk cId="1822687052" sldId="278"/>
            <ac:spMk id="2" creationId="{DF8685E2-06B9-4C9A-B648-E1EC6D929E15}"/>
          </ac:spMkLst>
        </pc:spChg>
        <pc:spChg chg="add del mod">
          <ac:chgData name="Fernanda Heleno" userId="832ef6fbeb21c816" providerId="LiveId" clId="{94221845-0BFF-485C-B6B7-5B31FCDC7BDB}" dt="2019-05-04T10:50:09.510" v="1216" actId="478"/>
          <ac:spMkLst>
            <pc:docMk/>
            <pc:sldMk cId="1822687052" sldId="278"/>
            <ac:spMk id="8" creationId="{5168550A-52B0-43A9-9489-B8F2194153D8}"/>
          </ac:spMkLst>
        </pc:spChg>
        <pc:spChg chg="del">
          <ac:chgData name="Fernanda Heleno" userId="832ef6fbeb21c816" providerId="LiveId" clId="{94221845-0BFF-485C-B6B7-5B31FCDC7BDB}" dt="2019-05-04T10:47:58.046" v="1181" actId="478"/>
          <ac:spMkLst>
            <pc:docMk/>
            <pc:sldMk cId="1822687052" sldId="278"/>
            <ac:spMk id="12" creationId="{00000000-0000-0000-0000-000000000000}"/>
          </ac:spMkLst>
        </pc:spChg>
        <pc:spChg chg="mod">
          <ac:chgData name="Fernanda Heleno" userId="832ef6fbeb21c816" providerId="LiveId" clId="{94221845-0BFF-485C-B6B7-5B31FCDC7BDB}" dt="2019-05-04T10:52:20.775" v="1223" actId="1076"/>
          <ac:spMkLst>
            <pc:docMk/>
            <pc:sldMk cId="1822687052" sldId="278"/>
            <ac:spMk id="79881" creationId="{00000000-0000-0000-0000-000000000000}"/>
          </ac:spMkLst>
        </pc:spChg>
        <pc:spChg chg="mod">
          <ac:chgData name="Fernanda Heleno" userId="832ef6fbeb21c816" providerId="LiveId" clId="{94221845-0BFF-485C-B6B7-5B31FCDC7BDB}" dt="2019-05-04T10:52:15.594" v="1222" actId="1076"/>
          <ac:spMkLst>
            <pc:docMk/>
            <pc:sldMk cId="1822687052" sldId="278"/>
            <ac:spMk id="79884" creationId="{00000000-0000-0000-0000-000000000000}"/>
          </ac:spMkLst>
        </pc:spChg>
        <pc:spChg chg="mod">
          <ac:chgData name="Fernanda Heleno" userId="832ef6fbeb21c816" providerId="LiveId" clId="{94221845-0BFF-485C-B6B7-5B31FCDC7BDB}" dt="2019-05-04T10:52:11.788" v="1221" actId="1076"/>
          <ac:spMkLst>
            <pc:docMk/>
            <pc:sldMk cId="1822687052" sldId="278"/>
            <ac:spMk id="79886" creationId="{00000000-0000-0000-0000-000000000000}"/>
          </ac:spMkLst>
        </pc:spChg>
        <pc:spChg chg="mod">
          <ac:chgData name="Fernanda Heleno" userId="832ef6fbeb21c816" providerId="LiveId" clId="{94221845-0BFF-485C-B6B7-5B31FCDC7BDB}" dt="2019-05-04T10:52:03.004" v="1220" actId="1076"/>
          <ac:spMkLst>
            <pc:docMk/>
            <pc:sldMk cId="1822687052" sldId="278"/>
            <ac:spMk id="79887" creationId="{00000000-0000-0000-0000-000000000000}"/>
          </ac:spMkLst>
        </pc:spChg>
        <pc:picChg chg="mod">
          <ac:chgData name="Fernanda Heleno" userId="832ef6fbeb21c816" providerId="LiveId" clId="{94221845-0BFF-485C-B6B7-5B31FCDC7BDB}" dt="2019-05-04T10:51:01.556" v="1217" actId="1076"/>
          <ac:picMkLst>
            <pc:docMk/>
            <pc:sldMk cId="1822687052" sldId="278"/>
            <ac:picMk id="79883" creationId="{00000000-0000-0000-0000-000000000000}"/>
          </ac:picMkLst>
        </pc:picChg>
      </pc:sldChg>
      <pc:sldChg chg="del">
        <pc:chgData name="Fernanda Heleno" userId="832ef6fbeb21c816" providerId="LiveId" clId="{94221845-0BFF-485C-B6B7-5B31FCDC7BDB}" dt="2019-05-04T11:10:46.322" v="1403" actId="2696"/>
        <pc:sldMkLst>
          <pc:docMk/>
          <pc:sldMk cId="3935099465" sldId="280"/>
        </pc:sldMkLst>
      </pc:sldChg>
      <pc:sldChg chg="del">
        <pc:chgData name="Fernanda Heleno" userId="832ef6fbeb21c816" providerId="LiveId" clId="{94221845-0BFF-485C-B6B7-5B31FCDC7BDB}" dt="2019-05-04T11:10:44.605" v="1402" actId="2696"/>
        <pc:sldMkLst>
          <pc:docMk/>
          <pc:sldMk cId="1603062398" sldId="281"/>
        </pc:sldMkLst>
      </pc:sldChg>
      <pc:sldChg chg="del">
        <pc:chgData name="Fernanda Heleno" userId="832ef6fbeb21c816" providerId="LiveId" clId="{94221845-0BFF-485C-B6B7-5B31FCDC7BDB}" dt="2019-05-04T11:10:37.221" v="1398" actId="2696"/>
        <pc:sldMkLst>
          <pc:docMk/>
          <pc:sldMk cId="3491780998" sldId="282"/>
        </pc:sldMkLst>
      </pc:sldChg>
      <pc:sldChg chg="del">
        <pc:chgData name="Fernanda Heleno" userId="832ef6fbeb21c816" providerId="LiveId" clId="{94221845-0BFF-485C-B6B7-5B31FCDC7BDB}" dt="2019-05-04T11:11:31.145" v="1404" actId="2696"/>
        <pc:sldMkLst>
          <pc:docMk/>
          <pc:sldMk cId="3804744812" sldId="283"/>
        </pc:sldMkLst>
      </pc:sldChg>
      <pc:sldChg chg="del">
        <pc:chgData name="Fernanda Heleno" userId="832ef6fbeb21c816" providerId="LiveId" clId="{94221845-0BFF-485C-B6B7-5B31FCDC7BDB}" dt="2019-05-04T11:11:50.804" v="1405" actId="2696"/>
        <pc:sldMkLst>
          <pc:docMk/>
          <pc:sldMk cId="1638507737" sldId="284"/>
        </pc:sldMkLst>
      </pc:sldChg>
      <pc:sldChg chg="del">
        <pc:chgData name="Fernanda Heleno" userId="832ef6fbeb21c816" providerId="LiveId" clId="{94221845-0BFF-485C-B6B7-5B31FCDC7BDB}" dt="2019-05-04T11:11:57.856" v="1406" actId="2696"/>
        <pc:sldMkLst>
          <pc:docMk/>
          <pc:sldMk cId="3563078521" sldId="285"/>
        </pc:sldMkLst>
      </pc:sldChg>
      <pc:sldChg chg="del">
        <pc:chgData name="Fernanda Heleno" userId="832ef6fbeb21c816" providerId="LiveId" clId="{94221845-0BFF-485C-B6B7-5B31FCDC7BDB}" dt="2019-05-04T11:11:59.759" v="1407" actId="2696"/>
        <pc:sldMkLst>
          <pc:docMk/>
          <pc:sldMk cId="1403931367" sldId="286"/>
        </pc:sldMkLst>
      </pc:sldChg>
      <pc:sldChg chg="del">
        <pc:chgData name="Fernanda Heleno" userId="832ef6fbeb21c816" providerId="LiveId" clId="{94221845-0BFF-485C-B6B7-5B31FCDC7BDB}" dt="2019-05-04T11:12:19.181" v="1409" actId="2696"/>
        <pc:sldMkLst>
          <pc:docMk/>
          <pc:sldMk cId="3789002218" sldId="287"/>
        </pc:sldMkLst>
      </pc:sldChg>
      <pc:sldChg chg="del">
        <pc:chgData name="Fernanda Heleno" userId="832ef6fbeb21c816" providerId="LiveId" clId="{94221845-0BFF-485C-B6B7-5B31FCDC7BDB}" dt="2019-05-04T11:12:04.174" v="1408" actId="2696"/>
        <pc:sldMkLst>
          <pc:docMk/>
          <pc:sldMk cId="358636640" sldId="288"/>
        </pc:sldMkLst>
      </pc:sldChg>
      <pc:sldChg chg="del">
        <pc:chgData name="Fernanda Heleno" userId="832ef6fbeb21c816" providerId="LiveId" clId="{94221845-0BFF-485C-B6B7-5B31FCDC7BDB}" dt="2019-05-04T11:12:20.759" v="1410" actId="2696"/>
        <pc:sldMkLst>
          <pc:docMk/>
          <pc:sldMk cId="1416293298" sldId="289"/>
        </pc:sldMkLst>
      </pc:sldChg>
      <pc:sldChg chg="del">
        <pc:chgData name="Fernanda Heleno" userId="832ef6fbeb21c816" providerId="LiveId" clId="{94221845-0BFF-485C-B6B7-5B31FCDC7BDB}" dt="2019-05-04T11:12:22.194" v="1411" actId="2696"/>
        <pc:sldMkLst>
          <pc:docMk/>
          <pc:sldMk cId="547088810" sldId="290"/>
        </pc:sldMkLst>
      </pc:sldChg>
      <pc:sldChg chg="del">
        <pc:chgData name="Fernanda Heleno" userId="832ef6fbeb21c816" providerId="LiveId" clId="{94221845-0BFF-485C-B6B7-5B31FCDC7BDB}" dt="2019-05-04T11:12:27.638" v="1413" actId="2696"/>
        <pc:sldMkLst>
          <pc:docMk/>
          <pc:sldMk cId="3254104374" sldId="291"/>
        </pc:sldMkLst>
      </pc:sldChg>
      <pc:sldChg chg="addSp delSp modSp del">
        <pc:chgData name="Fernanda Heleno" userId="832ef6fbeb21c816" providerId="LiveId" clId="{94221845-0BFF-485C-B6B7-5B31FCDC7BDB}" dt="2019-05-04T13:37:09.708" v="1595" actId="122"/>
        <pc:sldMkLst>
          <pc:docMk/>
          <pc:sldMk cId="1797110802" sldId="292"/>
        </pc:sldMkLst>
        <pc:spChg chg="del mod">
          <ac:chgData name="Fernanda Heleno" userId="832ef6fbeb21c816" providerId="LiveId" clId="{94221845-0BFF-485C-B6B7-5B31FCDC7BDB}" dt="2019-05-04T13:36:25.503" v="1584" actId="478"/>
          <ac:spMkLst>
            <pc:docMk/>
            <pc:sldMk cId="1797110802" sldId="292"/>
            <ac:spMk id="9" creationId="{9A328623-1B36-475C-8E3D-BE0130D371BE}"/>
          </ac:spMkLst>
        </pc:spChg>
        <pc:spChg chg="add mod">
          <ac:chgData name="Fernanda Heleno" userId="832ef6fbeb21c816" providerId="LiveId" clId="{94221845-0BFF-485C-B6B7-5B31FCDC7BDB}" dt="2019-05-04T13:37:09.708" v="1595" actId="122"/>
          <ac:spMkLst>
            <pc:docMk/>
            <pc:sldMk cId="1797110802" sldId="292"/>
            <ac:spMk id="15" creationId="{B8A17250-3C2F-4299-90A7-B24591A3BE96}"/>
          </ac:spMkLst>
        </pc:spChg>
      </pc:sldChg>
      <pc:sldChg chg="delSp modSp">
        <pc:chgData name="Fernanda Heleno" userId="832ef6fbeb21c816" providerId="LiveId" clId="{94221845-0BFF-485C-B6B7-5B31FCDC7BDB}" dt="2019-05-04T11:14:47.210" v="1457" actId="1076"/>
        <pc:sldMkLst>
          <pc:docMk/>
          <pc:sldMk cId="3467287695" sldId="293"/>
        </pc:sldMkLst>
        <pc:spChg chg="mod">
          <ac:chgData name="Fernanda Heleno" userId="832ef6fbeb21c816" providerId="LiveId" clId="{94221845-0BFF-485C-B6B7-5B31FCDC7BDB}" dt="2019-05-04T11:14:29.801" v="1455" actId="1036"/>
          <ac:spMkLst>
            <pc:docMk/>
            <pc:sldMk cId="3467287695" sldId="293"/>
            <ac:spMk id="5" creationId="{D1B907D1-1EFE-427F-8EB0-D465EDC8AF47}"/>
          </ac:spMkLst>
        </pc:spChg>
        <pc:spChg chg="mod">
          <ac:chgData name="Fernanda Heleno" userId="832ef6fbeb21c816" providerId="LiveId" clId="{94221845-0BFF-485C-B6B7-5B31FCDC7BDB}" dt="2019-05-04T11:14:47.210" v="1457" actId="1076"/>
          <ac:spMkLst>
            <pc:docMk/>
            <pc:sldMk cId="3467287695" sldId="293"/>
            <ac:spMk id="7" creationId="{573A2BD5-DEDB-4E18-BFDB-C4D7E8879CDC}"/>
          </ac:spMkLst>
        </pc:spChg>
        <pc:spChg chg="mod">
          <ac:chgData name="Fernanda Heleno" userId="832ef6fbeb21c816" providerId="LiveId" clId="{94221845-0BFF-485C-B6B7-5B31FCDC7BDB}" dt="2019-05-04T11:14:23.183" v="1442" actId="1036"/>
          <ac:spMkLst>
            <pc:docMk/>
            <pc:sldMk cId="3467287695" sldId="293"/>
            <ac:spMk id="8" creationId="{3F083516-CEFA-4E27-B1EB-CEAC5C4174AE}"/>
          </ac:spMkLst>
        </pc:spChg>
        <pc:spChg chg="del mod">
          <ac:chgData name="Fernanda Heleno" userId="832ef6fbeb21c816" providerId="LiveId" clId="{94221845-0BFF-485C-B6B7-5B31FCDC7BDB}" dt="2019-05-04T11:14:14.665" v="1435" actId="478"/>
          <ac:spMkLst>
            <pc:docMk/>
            <pc:sldMk cId="3467287695" sldId="293"/>
            <ac:spMk id="10" creationId="{FFC3EBCE-DBE2-4224-8B5A-BE798E2B18D7}"/>
          </ac:spMkLst>
        </pc:spChg>
        <pc:spChg chg="del">
          <ac:chgData name="Fernanda Heleno" userId="832ef6fbeb21c816" providerId="LiveId" clId="{94221845-0BFF-485C-B6B7-5B31FCDC7BDB}" dt="2019-05-04T11:14:11.341" v="1433" actId="478"/>
          <ac:spMkLst>
            <pc:docMk/>
            <pc:sldMk cId="3467287695" sldId="293"/>
            <ac:spMk id="12" creationId="{387F4D93-0475-4E45-8ABA-C5ABFA3A3A26}"/>
          </ac:spMkLst>
        </pc:spChg>
        <pc:spChg chg="mod">
          <ac:chgData name="Fernanda Heleno" userId="832ef6fbeb21c816" providerId="LiveId" clId="{94221845-0BFF-485C-B6B7-5B31FCDC7BDB}" dt="2019-05-04T11:12:48.937" v="1415" actId="20577"/>
          <ac:spMkLst>
            <pc:docMk/>
            <pc:sldMk cId="3467287695" sldId="293"/>
            <ac:spMk id="15" creationId="{D4936949-271C-4607-83C3-A2D6E035D0FA}"/>
          </ac:spMkLst>
        </pc:spChg>
        <pc:grpChg chg="mod">
          <ac:chgData name="Fernanda Heleno" userId="832ef6fbeb21c816" providerId="LiveId" clId="{94221845-0BFF-485C-B6B7-5B31FCDC7BDB}" dt="2019-05-04T11:14:36.166" v="1456" actId="1076"/>
          <ac:grpSpMkLst>
            <pc:docMk/>
            <pc:sldMk cId="3467287695" sldId="293"/>
            <ac:grpSpMk id="4" creationId="{8B147858-B168-4332-90CB-C81FEEE341A5}"/>
          </ac:grpSpMkLst>
        </pc:grpChg>
        <pc:grpChg chg="del mod">
          <ac:chgData name="Fernanda Heleno" userId="832ef6fbeb21c816" providerId="LiveId" clId="{94221845-0BFF-485C-B6B7-5B31FCDC7BDB}" dt="2019-05-04T11:14:13.604" v="1434" actId="478"/>
          <ac:grpSpMkLst>
            <pc:docMk/>
            <pc:sldMk cId="3467287695" sldId="293"/>
            <ac:grpSpMk id="9" creationId="{D9630C87-923B-4027-A565-725F4A1D53E2}"/>
          </ac:grpSpMkLst>
        </pc:grpChg>
        <pc:grpChg chg="mod">
          <ac:chgData name="Fernanda Heleno" userId="832ef6fbeb21c816" providerId="LiveId" clId="{94221845-0BFF-485C-B6B7-5B31FCDC7BDB}" dt="2019-05-04T11:14:36.166" v="1456" actId="1076"/>
          <ac:grpSpMkLst>
            <pc:docMk/>
            <pc:sldMk cId="3467287695" sldId="293"/>
            <ac:grpSpMk id="20" creationId="{FA741AFF-8CCC-44EF-9C08-646D46828A66}"/>
          </ac:grpSpMkLst>
        </pc:grpChg>
        <pc:picChg chg="mod">
          <ac:chgData name="Fernanda Heleno" userId="832ef6fbeb21c816" providerId="LiveId" clId="{94221845-0BFF-485C-B6B7-5B31FCDC7BDB}" dt="2019-05-04T11:14:23.183" v="1442" actId="1036"/>
          <ac:picMkLst>
            <pc:docMk/>
            <pc:sldMk cId="3467287695" sldId="293"/>
            <ac:picMk id="6" creationId="{89ABA620-05DA-44F8-BDA2-7ACB4B370BB2}"/>
          </ac:picMkLst>
        </pc:picChg>
        <pc:picChg chg="del">
          <ac:chgData name="Fernanda Heleno" userId="832ef6fbeb21c816" providerId="LiveId" clId="{94221845-0BFF-485C-B6B7-5B31FCDC7BDB}" dt="2019-05-04T11:14:13.604" v="1434" actId="478"/>
          <ac:picMkLst>
            <pc:docMk/>
            <pc:sldMk cId="3467287695" sldId="293"/>
            <ac:picMk id="11" creationId="{05C08540-2059-48B2-8BAE-2B7E0014125F}"/>
          </ac:picMkLst>
        </pc:picChg>
      </pc:sldChg>
      <pc:sldChg chg="del">
        <pc:chgData name="Fernanda Heleno" userId="832ef6fbeb21c816" providerId="LiveId" clId="{94221845-0BFF-485C-B6B7-5B31FCDC7BDB}" dt="2019-05-04T11:13:09.950" v="1418" actId="2696"/>
        <pc:sldMkLst>
          <pc:docMk/>
          <pc:sldMk cId="269126486" sldId="294"/>
        </pc:sldMkLst>
      </pc:sldChg>
      <pc:sldChg chg="del">
        <pc:chgData name="Fernanda Heleno" userId="832ef6fbeb21c816" providerId="LiveId" clId="{94221845-0BFF-485C-B6B7-5B31FCDC7BDB}" dt="2019-05-04T09:42:16.926" v="828" actId="2696"/>
        <pc:sldMkLst>
          <pc:docMk/>
          <pc:sldMk cId="3183639502" sldId="295"/>
        </pc:sldMkLst>
      </pc:sldChg>
      <pc:sldChg chg="del">
        <pc:chgData name="Fernanda Heleno" userId="832ef6fbeb21c816" providerId="LiveId" clId="{94221845-0BFF-485C-B6B7-5B31FCDC7BDB}" dt="2019-05-04T09:38:15.822" v="820" actId="2696"/>
        <pc:sldMkLst>
          <pc:docMk/>
          <pc:sldMk cId="2121157059" sldId="297"/>
        </pc:sldMkLst>
      </pc:sldChg>
      <pc:sldChg chg="modSp">
        <pc:chgData name="Fernanda Heleno" userId="832ef6fbeb21c816" providerId="LiveId" clId="{94221845-0BFF-485C-B6B7-5B31FCDC7BDB}" dt="2019-05-04T11:10:07.533" v="1393" actId="1038"/>
        <pc:sldMkLst>
          <pc:docMk/>
          <pc:sldMk cId="1078943427" sldId="298"/>
        </pc:sldMkLst>
        <pc:spChg chg="mod">
          <ac:chgData name="Fernanda Heleno" userId="832ef6fbeb21c816" providerId="LiveId" clId="{94221845-0BFF-485C-B6B7-5B31FCDC7BDB}" dt="2019-05-04T11:09:50.042" v="1386" actId="1076"/>
          <ac:spMkLst>
            <pc:docMk/>
            <pc:sldMk cId="1078943427" sldId="298"/>
            <ac:spMk id="5" creationId="{01398323-1360-4426-8423-EE2DF15CE2A4}"/>
          </ac:spMkLst>
        </pc:spChg>
        <pc:spChg chg="mod">
          <ac:chgData name="Fernanda Heleno" userId="832ef6fbeb21c816" providerId="LiveId" clId="{94221845-0BFF-485C-B6B7-5B31FCDC7BDB}" dt="2019-05-04T11:10:07.533" v="1393" actId="1038"/>
          <ac:spMkLst>
            <pc:docMk/>
            <pc:sldMk cId="1078943427" sldId="298"/>
            <ac:spMk id="9" creationId="{E3ABE9C6-0924-4201-BD9B-77413D197C8E}"/>
          </ac:spMkLst>
        </pc:spChg>
        <pc:spChg chg="mod">
          <ac:chgData name="Fernanda Heleno" userId="832ef6fbeb21c816" providerId="LiveId" clId="{94221845-0BFF-485C-B6B7-5B31FCDC7BDB}" dt="2019-05-04T11:10:07.533" v="1393" actId="1038"/>
          <ac:spMkLst>
            <pc:docMk/>
            <pc:sldMk cId="1078943427" sldId="298"/>
            <ac:spMk id="10" creationId="{7491424B-459F-47A9-9821-A948040C0C1C}"/>
          </ac:spMkLst>
        </pc:spChg>
        <pc:spChg chg="mod">
          <ac:chgData name="Fernanda Heleno" userId="832ef6fbeb21c816" providerId="LiveId" clId="{94221845-0BFF-485C-B6B7-5B31FCDC7BDB}" dt="2019-05-04T11:10:07.533" v="1393" actId="1038"/>
          <ac:spMkLst>
            <pc:docMk/>
            <pc:sldMk cId="1078943427" sldId="298"/>
            <ac:spMk id="11" creationId="{1CE9ACA6-52C1-412E-BD9C-4BEC20BD80B6}"/>
          </ac:spMkLst>
        </pc:spChg>
        <pc:spChg chg="mod">
          <ac:chgData name="Fernanda Heleno" userId="832ef6fbeb21c816" providerId="LiveId" clId="{94221845-0BFF-485C-B6B7-5B31FCDC7BDB}" dt="2019-05-04T11:10:07.533" v="1393" actId="1038"/>
          <ac:spMkLst>
            <pc:docMk/>
            <pc:sldMk cId="1078943427" sldId="298"/>
            <ac:spMk id="12" creationId="{B136836C-5AE2-4EF5-A6D8-23D3BEBAEE50}"/>
          </ac:spMkLst>
        </pc:spChg>
        <pc:spChg chg="mod">
          <ac:chgData name="Fernanda Heleno" userId="832ef6fbeb21c816" providerId="LiveId" clId="{94221845-0BFF-485C-B6B7-5B31FCDC7BDB}" dt="2019-05-04T11:10:07.533" v="1393" actId="1038"/>
          <ac:spMkLst>
            <pc:docMk/>
            <pc:sldMk cId="1078943427" sldId="298"/>
            <ac:spMk id="13" creationId="{37F33638-EA79-4468-8134-707EF75FEF10}"/>
          </ac:spMkLst>
        </pc:spChg>
        <pc:spChg chg="mod">
          <ac:chgData name="Fernanda Heleno" userId="832ef6fbeb21c816" providerId="LiveId" clId="{94221845-0BFF-485C-B6B7-5B31FCDC7BDB}" dt="2019-05-04T11:10:07.533" v="1393" actId="1038"/>
          <ac:spMkLst>
            <pc:docMk/>
            <pc:sldMk cId="1078943427" sldId="298"/>
            <ac:spMk id="15" creationId="{E84A3479-D8E6-4849-A1E4-491C8459C0E6}"/>
          </ac:spMkLst>
        </pc:spChg>
        <pc:graphicFrameChg chg="mod">
          <ac:chgData name="Fernanda Heleno" userId="832ef6fbeb21c816" providerId="LiveId" clId="{94221845-0BFF-485C-B6B7-5B31FCDC7BDB}" dt="2019-05-04T11:10:07.533" v="1393" actId="1038"/>
          <ac:graphicFrameMkLst>
            <pc:docMk/>
            <pc:sldMk cId="1078943427" sldId="298"/>
            <ac:graphicFrameMk id="8" creationId="{E66BA227-4331-4BC6-A4B7-5C46C64F48AF}"/>
          </ac:graphicFrameMkLst>
        </pc:graphicFrameChg>
      </pc:sldChg>
      <pc:sldChg chg="modSp add del">
        <pc:chgData name="Fernanda Heleno" userId="832ef6fbeb21c816" providerId="LiveId" clId="{94221845-0BFF-485C-B6B7-5B31FCDC7BDB}" dt="2019-05-04T10:58:15.850" v="1285" actId="1037"/>
        <pc:sldMkLst>
          <pc:docMk/>
          <pc:sldMk cId="592621582" sldId="299"/>
        </pc:sldMkLst>
        <pc:spChg chg="mod">
          <ac:chgData name="Fernanda Heleno" userId="832ef6fbeb21c816" providerId="LiveId" clId="{94221845-0BFF-485C-B6B7-5B31FCDC7BDB}" dt="2019-05-04T10:58:15.850" v="1285" actId="1037"/>
          <ac:spMkLst>
            <pc:docMk/>
            <pc:sldMk cId="592621582" sldId="299"/>
            <ac:spMk id="3" creationId="{BCAAAC90-FFE7-4E85-8AC2-2D8DA5577762}"/>
          </ac:spMkLst>
        </pc:spChg>
        <pc:spChg chg="mod">
          <ac:chgData name="Fernanda Heleno" userId="832ef6fbeb21c816" providerId="LiveId" clId="{94221845-0BFF-485C-B6B7-5B31FCDC7BDB}" dt="2019-05-04T10:58:05.335" v="1277" actId="1038"/>
          <ac:spMkLst>
            <pc:docMk/>
            <pc:sldMk cId="592621582" sldId="299"/>
            <ac:spMk id="5" creationId="{09B2FD38-B6F9-4965-9613-A86979B2063B}"/>
          </ac:spMkLst>
        </pc:spChg>
        <pc:spChg chg="mod">
          <ac:chgData name="Fernanda Heleno" userId="832ef6fbeb21c816" providerId="LiveId" clId="{94221845-0BFF-485C-B6B7-5B31FCDC7BDB}" dt="2019-05-04T10:58:05.335" v="1277" actId="1038"/>
          <ac:spMkLst>
            <pc:docMk/>
            <pc:sldMk cId="592621582" sldId="299"/>
            <ac:spMk id="6" creationId="{94A65A5A-8573-4C85-8269-C5ACA8752E53}"/>
          </ac:spMkLst>
        </pc:spChg>
        <pc:spChg chg="mod">
          <ac:chgData name="Fernanda Heleno" userId="832ef6fbeb21c816" providerId="LiveId" clId="{94221845-0BFF-485C-B6B7-5B31FCDC7BDB}" dt="2019-05-04T10:58:05.335" v="1277" actId="1038"/>
          <ac:spMkLst>
            <pc:docMk/>
            <pc:sldMk cId="592621582" sldId="299"/>
            <ac:spMk id="7" creationId="{DBB7302C-8A1A-456A-80F3-6523A135DC19}"/>
          </ac:spMkLst>
        </pc:spChg>
        <pc:spChg chg="mod">
          <ac:chgData name="Fernanda Heleno" userId="832ef6fbeb21c816" providerId="LiveId" clId="{94221845-0BFF-485C-B6B7-5B31FCDC7BDB}" dt="2019-05-04T10:58:05.335" v="1277" actId="1038"/>
          <ac:spMkLst>
            <pc:docMk/>
            <pc:sldMk cId="592621582" sldId="299"/>
            <ac:spMk id="8" creationId="{8DEA0286-8841-4BF2-9A12-C7C4611DC4C7}"/>
          </ac:spMkLst>
        </pc:spChg>
        <pc:spChg chg="mod">
          <ac:chgData name="Fernanda Heleno" userId="832ef6fbeb21c816" providerId="LiveId" clId="{94221845-0BFF-485C-B6B7-5B31FCDC7BDB}" dt="2019-05-04T10:57:54.009" v="1271" actId="2710"/>
          <ac:spMkLst>
            <pc:docMk/>
            <pc:sldMk cId="592621582" sldId="299"/>
            <ac:spMk id="12" creationId="{E885D4B4-56B7-43FE-9BEE-5A778509EA1A}"/>
          </ac:spMkLst>
        </pc:spChg>
        <pc:spChg chg="mod">
          <ac:chgData name="Fernanda Heleno" userId="832ef6fbeb21c816" providerId="LiveId" clId="{94221845-0BFF-485C-B6B7-5B31FCDC7BDB}" dt="2019-05-04T10:58:05.335" v="1277" actId="1038"/>
          <ac:spMkLst>
            <pc:docMk/>
            <pc:sldMk cId="592621582" sldId="299"/>
            <ac:spMk id="38" creationId="{4A5BA8DB-2857-4ED7-84B6-9C01E941DEAB}"/>
          </ac:spMkLst>
        </pc:spChg>
        <pc:spChg chg="mod">
          <ac:chgData name="Fernanda Heleno" userId="832ef6fbeb21c816" providerId="LiveId" clId="{94221845-0BFF-485C-B6B7-5B31FCDC7BDB}" dt="2019-05-04T10:58:05.335" v="1277" actId="1038"/>
          <ac:spMkLst>
            <pc:docMk/>
            <pc:sldMk cId="592621582" sldId="299"/>
            <ac:spMk id="39" creationId="{89C1CC48-252E-482D-8D49-F607ADF91B08}"/>
          </ac:spMkLst>
        </pc:spChg>
        <pc:spChg chg="mod">
          <ac:chgData name="Fernanda Heleno" userId="832ef6fbeb21c816" providerId="LiveId" clId="{94221845-0BFF-485C-B6B7-5B31FCDC7BDB}" dt="2019-05-04T10:58:05.335" v="1277" actId="1038"/>
          <ac:spMkLst>
            <pc:docMk/>
            <pc:sldMk cId="592621582" sldId="299"/>
            <ac:spMk id="40" creationId="{59582499-8E3F-482A-8091-2274E4771C32}"/>
          </ac:spMkLst>
        </pc:spChg>
        <pc:spChg chg="mod">
          <ac:chgData name="Fernanda Heleno" userId="832ef6fbeb21c816" providerId="LiveId" clId="{94221845-0BFF-485C-B6B7-5B31FCDC7BDB}" dt="2019-05-04T10:58:05.335" v="1277" actId="1038"/>
          <ac:spMkLst>
            <pc:docMk/>
            <pc:sldMk cId="592621582" sldId="299"/>
            <ac:spMk id="41" creationId="{4E61201B-6922-4CFA-A25E-69FB5E91B7EC}"/>
          </ac:spMkLst>
        </pc:spChg>
        <pc:spChg chg="mod">
          <ac:chgData name="Fernanda Heleno" userId="832ef6fbeb21c816" providerId="LiveId" clId="{94221845-0BFF-485C-B6B7-5B31FCDC7BDB}" dt="2019-05-04T10:58:05.335" v="1277" actId="1038"/>
          <ac:spMkLst>
            <pc:docMk/>
            <pc:sldMk cId="592621582" sldId="299"/>
            <ac:spMk id="42" creationId="{593BC0B3-8DC8-4E91-BCB7-6BA5A6726D41}"/>
          </ac:spMkLst>
        </pc:spChg>
        <pc:spChg chg="mod">
          <ac:chgData name="Fernanda Heleno" userId="832ef6fbeb21c816" providerId="LiveId" clId="{94221845-0BFF-485C-B6B7-5B31FCDC7BDB}" dt="2019-05-04T10:58:05.335" v="1277" actId="1038"/>
          <ac:spMkLst>
            <pc:docMk/>
            <pc:sldMk cId="592621582" sldId="299"/>
            <ac:spMk id="43" creationId="{F184FBAB-DC08-4686-91C2-0145E0B2EB14}"/>
          </ac:spMkLst>
        </pc:spChg>
        <pc:spChg chg="mod">
          <ac:chgData name="Fernanda Heleno" userId="832ef6fbeb21c816" providerId="LiveId" clId="{94221845-0BFF-485C-B6B7-5B31FCDC7BDB}" dt="2019-05-04T10:58:05.335" v="1277" actId="1038"/>
          <ac:spMkLst>
            <pc:docMk/>
            <pc:sldMk cId="592621582" sldId="299"/>
            <ac:spMk id="45" creationId="{C26F93B0-1712-4156-A1DE-DDEF6258B600}"/>
          </ac:spMkLst>
        </pc:spChg>
        <pc:spChg chg="mod">
          <ac:chgData name="Fernanda Heleno" userId="832ef6fbeb21c816" providerId="LiveId" clId="{94221845-0BFF-485C-B6B7-5B31FCDC7BDB}" dt="2019-05-04T10:58:05.335" v="1277" actId="1038"/>
          <ac:spMkLst>
            <pc:docMk/>
            <pc:sldMk cId="592621582" sldId="299"/>
            <ac:spMk id="48" creationId="{322100FE-8BD0-46AC-AB3B-79D3D072D192}"/>
          </ac:spMkLst>
        </pc:spChg>
        <pc:spChg chg="mod">
          <ac:chgData name="Fernanda Heleno" userId="832ef6fbeb21c816" providerId="LiveId" clId="{94221845-0BFF-485C-B6B7-5B31FCDC7BDB}" dt="2019-05-04T10:58:05.335" v="1277" actId="1038"/>
          <ac:spMkLst>
            <pc:docMk/>
            <pc:sldMk cId="592621582" sldId="299"/>
            <ac:spMk id="50" creationId="{8E613F20-3871-4D25-92D6-528F4B763ECA}"/>
          </ac:spMkLst>
        </pc:spChg>
        <pc:spChg chg="mod">
          <ac:chgData name="Fernanda Heleno" userId="832ef6fbeb21c816" providerId="LiveId" clId="{94221845-0BFF-485C-B6B7-5B31FCDC7BDB}" dt="2019-05-04T10:58:05.335" v="1277" actId="1038"/>
          <ac:spMkLst>
            <pc:docMk/>
            <pc:sldMk cId="592621582" sldId="299"/>
            <ac:spMk id="52" creationId="{1EE4C5EB-5330-48F6-B8C5-96386B97AC13}"/>
          </ac:spMkLst>
        </pc:spChg>
        <pc:grpChg chg="mod">
          <ac:chgData name="Fernanda Heleno" userId="832ef6fbeb21c816" providerId="LiveId" clId="{94221845-0BFF-485C-B6B7-5B31FCDC7BDB}" dt="2019-05-04T10:58:05.335" v="1277" actId="1038"/>
          <ac:grpSpMkLst>
            <pc:docMk/>
            <pc:sldMk cId="592621582" sldId="299"/>
            <ac:grpSpMk id="53" creationId="{D8730A4F-5931-40AC-9B13-504E019071A7}"/>
          </ac:grpSpMkLst>
        </pc:grpChg>
        <pc:grpChg chg="mod">
          <ac:chgData name="Fernanda Heleno" userId="832ef6fbeb21c816" providerId="LiveId" clId="{94221845-0BFF-485C-B6B7-5B31FCDC7BDB}" dt="2019-05-04T10:58:05.335" v="1277" actId="1038"/>
          <ac:grpSpMkLst>
            <pc:docMk/>
            <pc:sldMk cId="592621582" sldId="299"/>
            <ac:grpSpMk id="54" creationId="{FDB5F33A-82DE-40F8-AB70-ECE43BA52ED0}"/>
          </ac:grpSpMkLst>
        </pc:grpChg>
        <pc:grpChg chg="mod">
          <ac:chgData name="Fernanda Heleno" userId="832ef6fbeb21c816" providerId="LiveId" clId="{94221845-0BFF-485C-B6B7-5B31FCDC7BDB}" dt="2019-05-04T10:58:05.335" v="1277" actId="1038"/>
          <ac:grpSpMkLst>
            <pc:docMk/>
            <pc:sldMk cId="592621582" sldId="299"/>
            <ac:grpSpMk id="55" creationId="{66A89096-4EE8-465D-9F6D-9138C96A86F0}"/>
          </ac:grpSpMkLst>
        </pc:grpChg>
        <pc:grpChg chg="mod">
          <ac:chgData name="Fernanda Heleno" userId="832ef6fbeb21c816" providerId="LiveId" clId="{94221845-0BFF-485C-B6B7-5B31FCDC7BDB}" dt="2019-05-04T10:58:05.335" v="1277" actId="1038"/>
          <ac:grpSpMkLst>
            <pc:docMk/>
            <pc:sldMk cId="592621582" sldId="299"/>
            <ac:grpSpMk id="56" creationId="{B1C9CCF5-44A2-402F-9C02-EAEAB93AD9C0}"/>
          </ac:grpSpMkLst>
        </pc:grpChg>
        <pc:grpChg chg="mod">
          <ac:chgData name="Fernanda Heleno" userId="832ef6fbeb21c816" providerId="LiveId" clId="{94221845-0BFF-485C-B6B7-5B31FCDC7BDB}" dt="2019-05-04T10:58:05.335" v="1277" actId="1038"/>
          <ac:grpSpMkLst>
            <pc:docMk/>
            <pc:sldMk cId="592621582" sldId="299"/>
            <ac:grpSpMk id="57" creationId="{5434735A-90AF-47EE-9693-7155DD19C416}"/>
          </ac:grpSpMkLst>
        </pc:grpChg>
        <pc:picChg chg="mod">
          <ac:chgData name="Fernanda Heleno" userId="832ef6fbeb21c816" providerId="LiveId" clId="{94221845-0BFF-485C-B6B7-5B31FCDC7BDB}" dt="2019-05-04T10:58:05.335" v="1277" actId="1038"/>
          <ac:picMkLst>
            <pc:docMk/>
            <pc:sldMk cId="592621582" sldId="299"/>
            <ac:picMk id="10" creationId="{B89B1F98-EBD4-4D32-83B8-7DF37FDFEFC6}"/>
          </ac:picMkLst>
        </pc:picChg>
      </pc:sldChg>
      <pc:sldChg chg="delSp del">
        <pc:chgData name="Fernanda Heleno" userId="832ef6fbeb21c816" providerId="LiveId" clId="{94221845-0BFF-485C-B6B7-5B31FCDC7BDB}" dt="2019-05-04T11:09:00.572" v="1383" actId="2696"/>
        <pc:sldMkLst>
          <pc:docMk/>
          <pc:sldMk cId="1311094620" sldId="300"/>
        </pc:sldMkLst>
        <pc:graphicFrameChg chg="del">
          <ac:chgData name="Fernanda Heleno" userId="832ef6fbeb21c816" providerId="LiveId" clId="{94221845-0BFF-485C-B6B7-5B31FCDC7BDB}" dt="2019-05-04T11:04:25.895" v="1360"/>
          <ac:graphicFrameMkLst>
            <pc:docMk/>
            <pc:sldMk cId="1311094620" sldId="300"/>
            <ac:graphicFrameMk id="88" creationId="{4387D8CB-4404-4CC4-886F-6ABFED7BC018}"/>
          </ac:graphicFrameMkLst>
        </pc:graphicFrameChg>
      </pc:sldChg>
      <pc:sldChg chg="delSp modSp">
        <pc:chgData name="Fernanda Heleno" userId="832ef6fbeb21c816" providerId="LiveId" clId="{94221845-0BFF-485C-B6B7-5B31FCDC7BDB}" dt="2019-05-04T11:02:22.018" v="1334" actId="478"/>
        <pc:sldMkLst>
          <pc:docMk/>
          <pc:sldMk cId="120015045" sldId="301"/>
        </pc:sldMkLst>
        <pc:spChg chg="del">
          <ac:chgData name="Fernanda Heleno" userId="832ef6fbeb21c816" providerId="LiveId" clId="{94221845-0BFF-485C-B6B7-5B31FCDC7BDB}" dt="2019-05-04T11:02:19.427" v="1333" actId="478"/>
          <ac:spMkLst>
            <pc:docMk/>
            <pc:sldMk cId="120015045" sldId="301"/>
            <ac:spMk id="14" creationId="{FDCE5F30-E40D-4A84-A037-FF32BFF2B347}"/>
          </ac:spMkLst>
        </pc:spChg>
        <pc:spChg chg="del">
          <ac:chgData name="Fernanda Heleno" userId="832ef6fbeb21c816" providerId="LiveId" clId="{94221845-0BFF-485C-B6B7-5B31FCDC7BDB}" dt="2019-05-04T11:02:22.018" v="1334" actId="478"/>
          <ac:spMkLst>
            <pc:docMk/>
            <pc:sldMk cId="120015045" sldId="301"/>
            <ac:spMk id="15" creationId="{B1487D79-3460-4F5A-9151-4D0BBCABAB4C}"/>
          </ac:spMkLst>
        </pc:spChg>
        <pc:spChg chg="mod">
          <ac:chgData name="Fernanda Heleno" userId="832ef6fbeb21c816" providerId="LiveId" clId="{94221845-0BFF-485C-B6B7-5B31FCDC7BDB}" dt="2019-05-04T11:02:04.791" v="1332" actId="122"/>
          <ac:spMkLst>
            <pc:docMk/>
            <pc:sldMk cId="120015045" sldId="301"/>
            <ac:spMk id="55" creationId="{EAF7A5AA-7C24-4D70-ABC9-DE599F1F52DF}"/>
          </ac:spMkLst>
        </pc:spChg>
        <pc:grpChg chg="del">
          <ac:chgData name="Fernanda Heleno" userId="832ef6fbeb21c816" providerId="LiveId" clId="{94221845-0BFF-485C-B6B7-5B31FCDC7BDB}" dt="2019-05-04T11:02:19.427" v="1333" actId="478"/>
          <ac:grpSpMkLst>
            <pc:docMk/>
            <pc:sldMk cId="120015045" sldId="301"/>
            <ac:grpSpMk id="13" creationId="{58B596E8-F7C9-46F3-8EA6-59E69AC0E700}"/>
          </ac:grpSpMkLst>
        </pc:grpChg>
      </pc:sldChg>
      <pc:sldChg chg="delSp modSp add del">
        <pc:chgData name="Fernanda Heleno" userId="832ef6fbeb21c816" providerId="LiveId" clId="{94221845-0BFF-485C-B6B7-5B31FCDC7BDB}" dt="2019-05-04T11:03:49.371" v="1358" actId="478"/>
        <pc:sldMkLst>
          <pc:docMk/>
          <pc:sldMk cId="1285701420" sldId="302"/>
        </pc:sldMkLst>
        <pc:spChg chg="del">
          <ac:chgData name="Fernanda Heleno" userId="832ef6fbeb21c816" providerId="LiveId" clId="{94221845-0BFF-485C-B6B7-5B31FCDC7BDB}" dt="2019-05-04T11:03:49.371" v="1358" actId="478"/>
          <ac:spMkLst>
            <pc:docMk/>
            <pc:sldMk cId="1285701420" sldId="302"/>
            <ac:spMk id="4" creationId="{78D0418F-3FB9-406A-B159-0FF6B47785D4}"/>
          </ac:spMkLst>
        </pc:spChg>
        <pc:spChg chg="mod">
          <ac:chgData name="Fernanda Heleno" userId="832ef6fbeb21c816" providerId="LiveId" clId="{94221845-0BFF-485C-B6B7-5B31FCDC7BDB}" dt="2019-05-04T11:00:03.803" v="1301" actId="404"/>
          <ac:spMkLst>
            <pc:docMk/>
            <pc:sldMk cId="1285701420" sldId="302"/>
            <ac:spMk id="11" creationId="{F8D518B2-1DC3-40BF-B33E-014F2AAE1541}"/>
          </ac:spMkLst>
        </pc:spChg>
        <pc:spChg chg="mod">
          <ac:chgData name="Fernanda Heleno" userId="832ef6fbeb21c816" providerId="LiveId" clId="{94221845-0BFF-485C-B6B7-5B31FCDC7BDB}" dt="2019-05-04T10:59:57.532" v="1299" actId="404"/>
          <ac:spMkLst>
            <pc:docMk/>
            <pc:sldMk cId="1285701420" sldId="302"/>
            <ac:spMk id="12" creationId="{C61DDE27-C06F-4AE0-B762-62CF39CC6740}"/>
          </ac:spMkLst>
        </pc:spChg>
        <pc:spChg chg="mod">
          <ac:chgData name="Fernanda Heleno" userId="832ef6fbeb21c816" providerId="LiveId" clId="{94221845-0BFF-485C-B6B7-5B31FCDC7BDB}" dt="2019-05-04T11:01:03.153" v="1322" actId="20577"/>
          <ac:spMkLst>
            <pc:docMk/>
            <pc:sldMk cId="1285701420" sldId="302"/>
            <ac:spMk id="15" creationId="{4A8A415C-19C2-4B67-BA21-4AB257065BEE}"/>
          </ac:spMkLst>
        </pc:spChg>
        <pc:spChg chg="mod">
          <ac:chgData name="Fernanda Heleno" userId="832ef6fbeb21c816" providerId="LiveId" clId="{94221845-0BFF-485C-B6B7-5B31FCDC7BDB}" dt="2019-05-04T10:58:55.435" v="1286" actId="1076"/>
          <ac:spMkLst>
            <pc:docMk/>
            <pc:sldMk cId="1285701420" sldId="302"/>
            <ac:spMk id="71" creationId="{1A5E6DB2-D473-45CE-A28E-B3FB1F32CCC0}"/>
          </ac:spMkLst>
        </pc:spChg>
        <pc:grpChg chg="mod">
          <ac:chgData name="Fernanda Heleno" userId="832ef6fbeb21c816" providerId="LiveId" clId="{94221845-0BFF-485C-B6B7-5B31FCDC7BDB}" dt="2019-05-04T11:00:53.247" v="1320" actId="20578"/>
          <ac:grpSpMkLst>
            <pc:docMk/>
            <pc:sldMk cId="1285701420" sldId="302"/>
            <ac:grpSpMk id="5" creationId="{50EC7C89-FF8F-4AB9-B04E-BC38D82AE436}"/>
          </ac:grpSpMkLst>
        </pc:grpChg>
        <pc:grpChg chg="mod">
          <ac:chgData name="Fernanda Heleno" userId="832ef6fbeb21c816" providerId="LiveId" clId="{94221845-0BFF-485C-B6B7-5B31FCDC7BDB}" dt="2019-05-04T10:59:02.144" v="1287" actId="1076"/>
          <ac:grpSpMkLst>
            <pc:docMk/>
            <pc:sldMk cId="1285701420" sldId="302"/>
            <ac:grpSpMk id="6" creationId="{284E9F9F-5342-429F-80B8-3EB8E52D1E73}"/>
          </ac:grpSpMkLst>
        </pc:grpChg>
        <pc:grpChg chg="mod">
          <ac:chgData name="Fernanda Heleno" userId="832ef6fbeb21c816" providerId="LiveId" clId="{94221845-0BFF-485C-B6B7-5B31FCDC7BDB}" dt="2019-05-04T10:59:02.144" v="1287" actId="1076"/>
          <ac:grpSpMkLst>
            <pc:docMk/>
            <pc:sldMk cId="1285701420" sldId="302"/>
            <ac:grpSpMk id="7" creationId="{15A9370C-2ADF-4514-B916-3B9CF0FCC17B}"/>
          </ac:grpSpMkLst>
        </pc:grpChg>
        <pc:grpChg chg="mod">
          <ac:chgData name="Fernanda Heleno" userId="832ef6fbeb21c816" providerId="LiveId" clId="{94221845-0BFF-485C-B6B7-5B31FCDC7BDB}" dt="2019-05-04T10:59:02.144" v="1287" actId="1076"/>
          <ac:grpSpMkLst>
            <pc:docMk/>
            <pc:sldMk cId="1285701420" sldId="302"/>
            <ac:grpSpMk id="8" creationId="{207384A3-0A7D-41BD-AA7D-90D61761B3D6}"/>
          </ac:grpSpMkLst>
        </pc:grpChg>
        <pc:grpChg chg="mod">
          <ac:chgData name="Fernanda Heleno" userId="832ef6fbeb21c816" providerId="LiveId" clId="{94221845-0BFF-485C-B6B7-5B31FCDC7BDB}" dt="2019-05-04T11:00:53.247" v="1320" actId="20578"/>
          <ac:grpSpMkLst>
            <pc:docMk/>
            <pc:sldMk cId="1285701420" sldId="302"/>
            <ac:grpSpMk id="13" creationId="{07A848FA-4073-40E7-81CD-55817CD4D2C7}"/>
          </ac:grpSpMkLst>
        </pc:grpChg>
        <pc:grpChg chg="mod">
          <ac:chgData name="Fernanda Heleno" userId="832ef6fbeb21c816" providerId="LiveId" clId="{94221845-0BFF-485C-B6B7-5B31FCDC7BDB}" dt="2019-05-04T10:59:02.144" v="1287" actId="1076"/>
          <ac:grpSpMkLst>
            <pc:docMk/>
            <pc:sldMk cId="1285701420" sldId="302"/>
            <ac:grpSpMk id="16" creationId="{30ECDED5-4877-4546-8E09-6300C87C5126}"/>
          </ac:grpSpMkLst>
        </pc:grpChg>
        <pc:grpChg chg="mod">
          <ac:chgData name="Fernanda Heleno" userId="832ef6fbeb21c816" providerId="LiveId" clId="{94221845-0BFF-485C-B6B7-5B31FCDC7BDB}" dt="2019-05-04T10:59:02.144" v="1287" actId="1076"/>
          <ac:grpSpMkLst>
            <pc:docMk/>
            <pc:sldMk cId="1285701420" sldId="302"/>
            <ac:grpSpMk id="17" creationId="{2492F444-C108-4924-9116-8D51B4B1C820}"/>
          </ac:grpSpMkLst>
        </pc:grpChg>
        <pc:grpChg chg="mod">
          <ac:chgData name="Fernanda Heleno" userId="832ef6fbeb21c816" providerId="LiveId" clId="{94221845-0BFF-485C-B6B7-5B31FCDC7BDB}" dt="2019-05-04T10:59:02.144" v="1287" actId="1076"/>
          <ac:grpSpMkLst>
            <pc:docMk/>
            <pc:sldMk cId="1285701420" sldId="302"/>
            <ac:grpSpMk id="18" creationId="{784C8BA9-6A53-438C-BD32-313EA4B2F361}"/>
          </ac:grpSpMkLst>
        </pc:grpChg>
        <pc:grpChg chg="mod">
          <ac:chgData name="Fernanda Heleno" userId="832ef6fbeb21c816" providerId="LiveId" clId="{94221845-0BFF-485C-B6B7-5B31FCDC7BDB}" dt="2019-05-04T10:59:02.144" v="1287" actId="1076"/>
          <ac:grpSpMkLst>
            <pc:docMk/>
            <pc:sldMk cId="1285701420" sldId="302"/>
            <ac:grpSpMk id="19" creationId="{91AE2CF0-95AC-44B0-A890-B9ABE549F6E2}"/>
          </ac:grpSpMkLst>
        </pc:grpChg>
        <pc:grpChg chg="mod">
          <ac:chgData name="Fernanda Heleno" userId="832ef6fbeb21c816" providerId="LiveId" clId="{94221845-0BFF-485C-B6B7-5B31FCDC7BDB}" dt="2019-05-04T10:59:02.144" v="1287" actId="1076"/>
          <ac:grpSpMkLst>
            <pc:docMk/>
            <pc:sldMk cId="1285701420" sldId="302"/>
            <ac:grpSpMk id="23" creationId="{233917C5-9535-4F4F-8F0B-FAFBE72CE496}"/>
          </ac:grpSpMkLst>
        </pc:grpChg>
        <pc:grpChg chg="mod">
          <ac:chgData name="Fernanda Heleno" userId="832ef6fbeb21c816" providerId="LiveId" clId="{94221845-0BFF-485C-B6B7-5B31FCDC7BDB}" dt="2019-05-04T10:59:02.144" v="1287" actId="1076"/>
          <ac:grpSpMkLst>
            <pc:docMk/>
            <pc:sldMk cId="1285701420" sldId="302"/>
            <ac:grpSpMk id="27" creationId="{DEC188FC-1621-41F7-9C4D-E50EC7AE2E79}"/>
          </ac:grpSpMkLst>
        </pc:grpChg>
        <pc:grpChg chg="mod">
          <ac:chgData name="Fernanda Heleno" userId="832ef6fbeb21c816" providerId="LiveId" clId="{94221845-0BFF-485C-B6B7-5B31FCDC7BDB}" dt="2019-05-04T10:59:02.144" v="1287" actId="1076"/>
          <ac:grpSpMkLst>
            <pc:docMk/>
            <pc:sldMk cId="1285701420" sldId="302"/>
            <ac:grpSpMk id="31" creationId="{5C10BF91-7790-416C-9BDD-BB2B28E6196D}"/>
          </ac:grpSpMkLst>
        </pc:grpChg>
        <pc:grpChg chg="mod">
          <ac:chgData name="Fernanda Heleno" userId="832ef6fbeb21c816" providerId="LiveId" clId="{94221845-0BFF-485C-B6B7-5B31FCDC7BDB}" dt="2019-05-04T10:59:02.144" v="1287" actId="1076"/>
          <ac:grpSpMkLst>
            <pc:docMk/>
            <pc:sldMk cId="1285701420" sldId="302"/>
            <ac:grpSpMk id="32" creationId="{53B6ED94-2076-4D9F-B95B-4B1F219A2C7B}"/>
          </ac:grpSpMkLst>
        </pc:grpChg>
        <pc:grpChg chg="mod">
          <ac:chgData name="Fernanda Heleno" userId="832ef6fbeb21c816" providerId="LiveId" clId="{94221845-0BFF-485C-B6B7-5B31FCDC7BDB}" dt="2019-05-04T10:59:02.144" v="1287" actId="1076"/>
          <ac:grpSpMkLst>
            <pc:docMk/>
            <pc:sldMk cId="1285701420" sldId="302"/>
            <ac:grpSpMk id="33" creationId="{FD1CBB8A-524E-4D1C-B118-42D70C71A0D6}"/>
          </ac:grpSpMkLst>
        </pc:grpChg>
        <pc:grpChg chg="mod">
          <ac:chgData name="Fernanda Heleno" userId="832ef6fbeb21c816" providerId="LiveId" clId="{94221845-0BFF-485C-B6B7-5B31FCDC7BDB}" dt="2019-05-04T10:59:02.144" v="1287" actId="1076"/>
          <ac:grpSpMkLst>
            <pc:docMk/>
            <pc:sldMk cId="1285701420" sldId="302"/>
            <ac:grpSpMk id="34" creationId="{CF8C410D-E10D-4479-BE6D-A7639150C48B}"/>
          </ac:grpSpMkLst>
        </pc:grpChg>
        <pc:grpChg chg="mod">
          <ac:chgData name="Fernanda Heleno" userId="832ef6fbeb21c816" providerId="LiveId" clId="{94221845-0BFF-485C-B6B7-5B31FCDC7BDB}" dt="2019-05-04T10:59:02.144" v="1287" actId="1076"/>
          <ac:grpSpMkLst>
            <pc:docMk/>
            <pc:sldMk cId="1285701420" sldId="302"/>
            <ac:grpSpMk id="38" creationId="{8882919C-412C-4164-9DE3-8BA3841B4816}"/>
          </ac:grpSpMkLst>
        </pc:grpChg>
        <pc:grpChg chg="mod">
          <ac:chgData name="Fernanda Heleno" userId="832ef6fbeb21c816" providerId="LiveId" clId="{94221845-0BFF-485C-B6B7-5B31FCDC7BDB}" dt="2019-05-04T10:59:02.144" v="1287" actId="1076"/>
          <ac:grpSpMkLst>
            <pc:docMk/>
            <pc:sldMk cId="1285701420" sldId="302"/>
            <ac:grpSpMk id="42" creationId="{DE558F29-DA67-44EB-9262-8A0EE663D05D}"/>
          </ac:grpSpMkLst>
        </pc:grpChg>
        <pc:grpChg chg="mod">
          <ac:chgData name="Fernanda Heleno" userId="832ef6fbeb21c816" providerId="LiveId" clId="{94221845-0BFF-485C-B6B7-5B31FCDC7BDB}" dt="2019-05-04T10:59:02.144" v="1287" actId="1076"/>
          <ac:grpSpMkLst>
            <pc:docMk/>
            <pc:sldMk cId="1285701420" sldId="302"/>
            <ac:grpSpMk id="46" creationId="{FAD90231-3142-4F0D-825A-B6D924BCEA13}"/>
          </ac:grpSpMkLst>
        </pc:grpChg>
        <pc:grpChg chg="mod">
          <ac:chgData name="Fernanda Heleno" userId="832ef6fbeb21c816" providerId="LiveId" clId="{94221845-0BFF-485C-B6B7-5B31FCDC7BDB}" dt="2019-05-04T10:59:02.144" v="1287" actId="1076"/>
          <ac:grpSpMkLst>
            <pc:docMk/>
            <pc:sldMk cId="1285701420" sldId="302"/>
            <ac:grpSpMk id="47" creationId="{70A0B6C1-F80E-4ADF-993F-E00F193BAB54}"/>
          </ac:grpSpMkLst>
        </pc:grpChg>
        <pc:grpChg chg="mod">
          <ac:chgData name="Fernanda Heleno" userId="832ef6fbeb21c816" providerId="LiveId" clId="{94221845-0BFF-485C-B6B7-5B31FCDC7BDB}" dt="2019-05-04T10:59:02.144" v="1287" actId="1076"/>
          <ac:grpSpMkLst>
            <pc:docMk/>
            <pc:sldMk cId="1285701420" sldId="302"/>
            <ac:grpSpMk id="48" creationId="{B2988AE7-8CE7-41EA-9C6C-7C65409A4EEC}"/>
          </ac:grpSpMkLst>
        </pc:grpChg>
        <pc:grpChg chg="mod">
          <ac:chgData name="Fernanda Heleno" userId="832ef6fbeb21c816" providerId="LiveId" clId="{94221845-0BFF-485C-B6B7-5B31FCDC7BDB}" dt="2019-05-04T10:59:02.144" v="1287" actId="1076"/>
          <ac:grpSpMkLst>
            <pc:docMk/>
            <pc:sldMk cId="1285701420" sldId="302"/>
            <ac:grpSpMk id="49" creationId="{780B2999-D2B0-4479-9A54-F056F41086D4}"/>
          </ac:grpSpMkLst>
        </pc:grpChg>
        <pc:grpChg chg="mod">
          <ac:chgData name="Fernanda Heleno" userId="832ef6fbeb21c816" providerId="LiveId" clId="{94221845-0BFF-485C-B6B7-5B31FCDC7BDB}" dt="2019-05-04T10:59:02.144" v="1287" actId="1076"/>
          <ac:grpSpMkLst>
            <pc:docMk/>
            <pc:sldMk cId="1285701420" sldId="302"/>
            <ac:grpSpMk id="53" creationId="{EDE82DD3-CCDB-4636-B05D-B7E7971468F6}"/>
          </ac:grpSpMkLst>
        </pc:grpChg>
        <pc:grpChg chg="mod">
          <ac:chgData name="Fernanda Heleno" userId="832ef6fbeb21c816" providerId="LiveId" clId="{94221845-0BFF-485C-B6B7-5B31FCDC7BDB}" dt="2019-05-04T10:59:02.144" v="1287" actId="1076"/>
          <ac:grpSpMkLst>
            <pc:docMk/>
            <pc:sldMk cId="1285701420" sldId="302"/>
            <ac:grpSpMk id="57" creationId="{553010F9-8C46-44E3-BE66-C13CA90B3B52}"/>
          </ac:grpSpMkLst>
        </pc:grpChg>
        <pc:grpChg chg="mod">
          <ac:chgData name="Fernanda Heleno" userId="832ef6fbeb21c816" providerId="LiveId" clId="{94221845-0BFF-485C-B6B7-5B31FCDC7BDB}" dt="2019-05-04T10:59:46.594" v="1296" actId="1037"/>
          <ac:grpSpMkLst>
            <pc:docMk/>
            <pc:sldMk cId="1285701420" sldId="302"/>
            <ac:grpSpMk id="61" creationId="{7D87B6BF-634A-4C11-AF13-00EB45FB5BA3}"/>
          </ac:grpSpMkLst>
        </pc:grpChg>
        <pc:graphicFrameChg chg="modGraphic">
          <ac:chgData name="Fernanda Heleno" userId="832ef6fbeb21c816" providerId="LiveId" clId="{94221845-0BFF-485C-B6B7-5B31FCDC7BDB}" dt="2019-05-04T11:00:32.013" v="1319" actId="20577"/>
          <ac:graphicFrameMkLst>
            <pc:docMk/>
            <pc:sldMk cId="1285701420" sldId="302"/>
            <ac:graphicFrameMk id="70" creationId="{9D3B7A7A-0449-43CC-BC34-2B69D1B6E869}"/>
          </ac:graphicFrameMkLst>
        </pc:graphicFrameChg>
        <pc:cxnChg chg="mod">
          <ac:chgData name="Fernanda Heleno" userId="832ef6fbeb21c816" providerId="LiveId" clId="{94221845-0BFF-485C-B6B7-5B31FCDC7BDB}" dt="2019-05-04T10:59:35.466" v="1293" actId="1037"/>
          <ac:cxnSpMkLst>
            <pc:docMk/>
            <pc:sldMk cId="1285701420" sldId="302"/>
            <ac:cxnSpMk id="10" creationId="{2483E937-EE09-4168-9361-867865ABFC1E}"/>
          </ac:cxnSpMkLst>
        </pc:cxnChg>
      </pc:sldChg>
      <pc:sldChg chg="del">
        <pc:chgData name="Fernanda Heleno" userId="832ef6fbeb21c816" providerId="LiveId" clId="{94221845-0BFF-485C-B6B7-5B31FCDC7BDB}" dt="2019-05-04T11:09:08.684" v="1385" actId="2696"/>
        <pc:sldMkLst>
          <pc:docMk/>
          <pc:sldMk cId="1226156036" sldId="303"/>
        </pc:sldMkLst>
      </pc:sldChg>
      <pc:sldChg chg="addSp delSp modSp modAnim">
        <pc:chgData name="Fernanda Heleno" userId="832ef6fbeb21c816" providerId="LiveId" clId="{94221845-0BFF-485C-B6B7-5B31FCDC7BDB}" dt="2019-05-04T11:08:56.204" v="1382" actId="14100"/>
        <pc:sldMkLst>
          <pc:docMk/>
          <pc:sldMk cId="1929599773" sldId="304"/>
        </pc:sldMkLst>
        <pc:spChg chg="del">
          <ac:chgData name="Fernanda Heleno" userId="832ef6fbeb21c816" providerId="LiveId" clId="{94221845-0BFF-485C-B6B7-5B31FCDC7BDB}" dt="2019-05-04T11:03:41.556" v="1357" actId="478"/>
          <ac:spMkLst>
            <pc:docMk/>
            <pc:sldMk cId="1929599773" sldId="304"/>
            <ac:spMk id="4" creationId="{1073A075-A7F6-4A5F-A65D-333B4BFC7186}"/>
          </ac:spMkLst>
        </pc:spChg>
        <pc:spChg chg="mod">
          <ac:chgData name="Fernanda Heleno" userId="832ef6fbeb21c816" providerId="LiveId" clId="{94221845-0BFF-485C-B6B7-5B31FCDC7BDB}" dt="2019-05-04T11:03:02.845" v="1337" actId="122"/>
          <ac:spMkLst>
            <pc:docMk/>
            <pc:sldMk cId="1929599773" sldId="304"/>
            <ac:spMk id="29" creationId="{0BB089BB-5011-4186-88AC-AD47C2AED45E}"/>
          </ac:spMkLst>
        </pc:spChg>
        <pc:grpChg chg="mod">
          <ac:chgData name="Fernanda Heleno" userId="832ef6fbeb21c816" providerId="LiveId" clId="{94221845-0BFF-485C-B6B7-5B31FCDC7BDB}" dt="2019-05-04T11:03:21.537" v="1355" actId="1038"/>
          <ac:grpSpMkLst>
            <pc:docMk/>
            <pc:sldMk cId="1929599773" sldId="304"/>
            <ac:grpSpMk id="7" creationId="{3015FCBB-DA10-4D0F-B084-F6009C7C7445}"/>
          </ac:grpSpMkLst>
        </pc:grpChg>
        <pc:grpChg chg="mod">
          <ac:chgData name="Fernanda Heleno" userId="832ef6fbeb21c816" providerId="LiveId" clId="{94221845-0BFF-485C-B6B7-5B31FCDC7BDB}" dt="2019-05-04T11:03:21.537" v="1355" actId="1038"/>
          <ac:grpSpMkLst>
            <pc:docMk/>
            <pc:sldMk cId="1929599773" sldId="304"/>
            <ac:grpSpMk id="8" creationId="{18318274-9844-478B-BA9D-3E5CDA07F668}"/>
          </ac:grpSpMkLst>
        </pc:grpChg>
        <pc:grpChg chg="mod">
          <ac:chgData name="Fernanda Heleno" userId="832ef6fbeb21c816" providerId="LiveId" clId="{94221845-0BFF-485C-B6B7-5B31FCDC7BDB}" dt="2019-05-04T11:03:21.537" v="1355" actId="1038"/>
          <ac:grpSpMkLst>
            <pc:docMk/>
            <pc:sldMk cId="1929599773" sldId="304"/>
            <ac:grpSpMk id="11" creationId="{B3DE304D-A828-4088-A2C1-51DDC228E719}"/>
          </ac:grpSpMkLst>
        </pc:grpChg>
        <pc:grpChg chg="mod">
          <ac:chgData name="Fernanda Heleno" userId="832ef6fbeb21c816" providerId="LiveId" clId="{94221845-0BFF-485C-B6B7-5B31FCDC7BDB}" dt="2019-05-04T11:03:21.537" v="1355" actId="1038"/>
          <ac:grpSpMkLst>
            <pc:docMk/>
            <pc:sldMk cId="1929599773" sldId="304"/>
            <ac:grpSpMk id="14" creationId="{8184C493-FC7A-4E8E-899E-DFBFB358263D}"/>
          </ac:grpSpMkLst>
        </pc:grpChg>
        <pc:grpChg chg="mod">
          <ac:chgData name="Fernanda Heleno" userId="832ef6fbeb21c816" providerId="LiveId" clId="{94221845-0BFF-485C-B6B7-5B31FCDC7BDB}" dt="2019-05-04T11:03:21.537" v="1355" actId="1038"/>
          <ac:grpSpMkLst>
            <pc:docMk/>
            <pc:sldMk cId="1929599773" sldId="304"/>
            <ac:grpSpMk id="15" creationId="{E1D06A9B-1535-4FFA-B684-D30EBEB5F4A0}"/>
          </ac:grpSpMkLst>
        </pc:grpChg>
        <pc:grpChg chg="mod">
          <ac:chgData name="Fernanda Heleno" userId="832ef6fbeb21c816" providerId="LiveId" clId="{94221845-0BFF-485C-B6B7-5B31FCDC7BDB}" dt="2019-05-04T11:03:21.537" v="1355" actId="1038"/>
          <ac:grpSpMkLst>
            <pc:docMk/>
            <pc:sldMk cId="1929599773" sldId="304"/>
            <ac:grpSpMk id="16" creationId="{E7185358-E4C7-4F5A-AB42-10451068D515}"/>
          </ac:grpSpMkLst>
        </pc:grpChg>
        <pc:grpChg chg="mod">
          <ac:chgData name="Fernanda Heleno" userId="832ef6fbeb21c816" providerId="LiveId" clId="{94221845-0BFF-485C-B6B7-5B31FCDC7BDB}" dt="2019-05-04T11:03:21.537" v="1355" actId="1038"/>
          <ac:grpSpMkLst>
            <pc:docMk/>
            <pc:sldMk cId="1929599773" sldId="304"/>
            <ac:grpSpMk id="17" creationId="{C82711D4-C19A-495A-B418-515896EFDE28}"/>
          </ac:grpSpMkLst>
        </pc:grpChg>
        <pc:grpChg chg="mod">
          <ac:chgData name="Fernanda Heleno" userId="832ef6fbeb21c816" providerId="LiveId" clId="{94221845-0BFF-485C-B6B7-5B31FCDC7BDB}" dt="2019-05-04T11:03:21.537" v="1355" actId="1038"/>
          <ac:grpSpMkLst>
            <pc:docMk/>
            <pc:sldMk cId="1929599773" sldId="304"/>
            <ac:grpSpMk id="21" creationId="{EF4877DD-8A4A-4223-9BDF-DD14109431F2}"/>
          </ac:grpSpMkLst>
        </pc:grpChg>
        <pc:grpChg chg="mod">
          <ac:chgData name="Fernanda Heleno" userId="832ef6fbeb21c816" providerId="LiveId" clId="{94221845-0BFF-485C-B6B7-5B31FCDC7BDB}" dt="2019-05-04T11:03:21.537" v="1355" actId="1038"/>
          <ac:grpSpMkLst>
            <pc:docMk/>
            <pc:sldMk cId="1929599773" sldId="304"/>
            <ac:grpSpMk id="25" creationId="{ADDD0275-1A12-474F-B935-27F2A3679818}"/>
          </ac:grpSpMkLst>
        </pc:grpChg>
        <pc:graphicFrameChg chg="add">
          <ac:chgData name="Fernanda Heleno" userId="832ef6fbeb21c816" providerId="LiveId" clId="{94221845-0BFF-485C-B6B7-5B31FCDC7BDB}" dt="2019-05-04T11:04:29.935" v="1361"/>
          <ac:graphicFrameMkLst>
            <pc:docMk/>
            <pc:sldMk cId="1929599773" sldId="304"/>
            <ac:graphicFrameMk id="30" creationId="{3A8374B7-D816-4C61-AB97-A0CBE711B04A}"/>
          </ac:graphicFrameMkLst>
        </pc:graphicFrameChg>
        <pc:picChg chg="mod">
          <ac:chgData name="Fernanda Heleno" userId="832ef6fbeb21c816" providerId="LiveId" clId="{94221845-0BFF-485C-B6B7-5B31FCDC7BDB}" dt="2019-05-04T11:08:56.204" v="1382" actId="14100"/>
          <ac:picMkLst>
            <pc:docMk/>
            <pc:sldMk cId="1929599773" sldId="304"/>
            <ac:picMk id="5" creationId="{86DCACE6-1C8E-4A34-BC98-D897875503F2}"/>
          </ac:picMkLst>
        </pc:picChg>
        <pc:cxnChg chg="del">
          <ac:chgData name="Fernanda Heleno" userId="832ef6fbeb21c816" providerId="LiveId" clId="{94221845-0BFF-485C-B6B7-5B31FCDC7BDB}" dt="2019-05-04T11:08:37.153" v="1380" actId="478"/>
          <ac:cxnSpMkLst>
            <pc:docMk/>
            <pc:sldMk cId="1929599773" sldId="304"/>
            <ac:cxnSpMk id="9" creationId="{F1406FCD-192F-4A57-BBA7-899D0FB2D92F}"/>
          </ac:cxnSpMkLst>
        </pc:cxnChg>
      </pc:sldChg>
      <pc:sldChg chg="del">
        <pc:chgData name="Fernanda Heleno" userId="832ef6fbeb21c816" providerId="LiveId" clId="{94221845-0BFF-485C-B6B7-5B31FCDC7BDB}" dt="2019-05-04T11:04:18.952" v="1359" actId="2696"/>
        <pc:sldMkLst>
          <pc:docMk/>
          <pc:sldMk cId="1737456095" sldId="306"/>
        </pc:sldMkLst>
      </pc:sldChg>
      <pc:sldChg chg="del">
        <pc:chgData name="Fernanda Heleno" userId="832ef6fbeb21c816" providerId="LiveId" clId="{94221845-0BFF-485C-B6B7-5B31FCDC7BDB}" dt="2019-05-04T11:09:02.897" v="1384" actId="2696"/>
        <pc:sldMkLst>
          <pc:docMk/>
          <pc:sldMk cId="2234674125" sldId="307"/>
        </pc:sldMkLst>
      </pc:sldChg>
      <pc:sldChg chg="del">
        <pc:chgData name="Fernanda Heleno" userId="832ef6fbeb21c816" providerId="LiveId" clId="{94221845-0BFF-485C-B6B7-5B31FCDC7BDB}" dt="2019-05-04T11:10:22.354" v="1394" actId="2696"/>
        <pc:sldMkLst>
          <pc:docMk/>
          <pc:sldMk cId="3911960165" sldId="308"/>
        </pc:sldMkLst>
      </pc:sldChg>
      <pc:sldChg chg="del">
        <pc:chgData name="Fernanda Heleno" userId="832ef6fbeb21c816" providerId="LiveId" clId="{94221845-0BFF-485C-B6B7-5B31FCDC7BDB}" dt="2019-05-04T11:10:30.858" v="1395" actId="2696"/>
        <pc:sldMkLst>
          <pc:docMk/>
          <pc:sldMk cId="671240222" sldId="309"/>
        </pc:sldMkLst>
      </pc:sldChg>
      <pc:sldChg chg="del">
        <pc:chgData name="Fernanda Heleno" userId="832ef6fbeb21c816" providerId="LiveId" clId="{94221845-0BFF-485C-B6B7-5B31FCDC7BDB}" dt="2019-05-04T11:12:25.283" v="1412" actId="2696"/>
        <pc:sldMkLst>
          <pc:docMk/>
          <pc:sldMk cId="3444927523" sldId="310"/>
        </pc:sldMkLst>
      </pc:sldChg>
      <pc:sldChg chg="del">
        <pc:chgData name="Fernanda Heleno" userId="832ef6fbeb21c816" providerId="LiveId" clId="{94221845-0BFF-485C-B6B7-5B31FCDC7BDB}" dt="2019-05-04T09:42:18.283" v="829" actId="2696"/>
        <pc:sldMkLst>
          <pc:docMk/>
          <pc:sldMk cId="3690431263" sldId="311"/>
        </pc:sldMkLst>
      </pc:sldChg>
      <pc:sldChg chg="modSp ord">
        <pc:chgData name="Fernanda Heleno" userId="832ef6fbeb21c816" providerId="LiveId" clId="{94221845-0BFF-485C-B6B7-5B31FCDC7BDB}" dt="2019-05-04T09:39:15.860" v="827" actId="20577"/>
        <pc:sldMkLst>
          <pc:docMk/>
          <pc:sldMk cId="1818747729" sldId="312"/>
        </pc:sldMkLst>
        <pc:spChg chg="mod">
          <ac:chgData name="Fernanda Heleno" userId="832ef6fbeb21c816" providerId="LiveId" clId="{94221845-0BFF-485C-B6B7-5B31FCDC7BDB}" dt="2019-05-04T09:39:15.860" v="827" actId="20577"/>
          <ac:spMkLst>
            <pc:docMk/>
            <pc:sldMk cId="1818747729" sldId="312"/>
            <ac:spMk id="3" creationId="{00000000-0000-0000-0000-000000000000}"/>
          </ac:spMkLst>
        </pc:spChg>
      </pc:sldChg>
      <pc:sldChg chg="addSp delSp modSp delAnim">
        <pc:chgData name="Fernanda Heleno" userId="832ef6fbeb21c816" providerId="LiveId" clId="{94221845-0BFF-485C-B6B7-5B31FCDC7BDB}" dt="2019-05-04T11:01:29.816" v="1328" actId="20577"/>
        <pc:sldMkLst>
          <pc:docMk/>
          <pc:sldMk cId="1911861218" sldId="313"/>
        </pc:sldMkLst>
        <pc:spChg chg="del">
          <ac:chgData name="Fernanda Heleno" userId="832ef6fbeb21c816" providerId="LiveId" clId="{94221845-0BFF-485C-B6B7-5B31FCDC7BDB}" dt="2019-05-04T10:39:21.631" v="1119" actId="478"/>
          <ac:spMkLst>
            <pc:docMk/>
            <pc:sldMk cId="1911861218" sldId="313"/>
            <ac:spMk id="2" creationId="{47774AB3-E8E2-4DA0-B760-52C2CCFB6EF1}"/>
          </ac:spMkLst>
        </pc:spChg>
        <pc:spChg chg="mod">
          <ac:chgData name="Fernanda Heleno" userId="832ef6fbeb21c816" providerId="LiveId" clId="{94221845-0BFF-485C-B6B7-5B31FCDC7BDB}" dt="2019-05-04T11:01:29.816" v="1328" actId="20577"/>
          <ac:spMkLst>
            <pc:docMk/>
            <pc:sldMk cId="1911861218" sldId="313"/>
            <ac:spMk id="4" creationId="{60E6540D-B3C8-49E0-A4BC-62CFD9DBB0DE}"/>
          </ac:spMkLst>
        </pc:spChg>
        <pc:spChg chg="del">
          <ac:chgData name="Fernanda Heleno" userId="832ef6fbeb21c816" providerId="LiveId" clId="{94221845-0BFF-485C-B6B7-5B31FCDC7BDB}" dt="2019-05-04T10:16:40.897" v="945" actId="478"/>
          <ac:spMkLst>
            <pc:docMk/>
            <pc:sldMk cId="1911861218" sldId="313"/>
            <ac:spMk id="5" creationId="{4D4E12B5-B702-4947-BD87-1DB8A7E72DBA}"/>
          </ac:spMkLst>
        </pc:spChg>
        <pc:spChg chg="del">
          <ac:chgData name="Fernanda Heleno" userId="832ef6fbeb21c816" providerId="LiveId" clId="{94221845-0BFF-485C-B6B7-5B31FCDC7BDB}" dt="2019-05-04T10:28:46.809" v="962" actId="478"/>
          <ac:spMkLst>
            <pc:docMk/>
            <pc:sldMk cId="1911861218" sldId="313"/>
            <ac:spMk id="6" creationId="{6A67CB83-BECD-4CEB-A3B1-C7F4E0211010}"/>
          </ac:spMkLst>
        </pc:spChg>
        <pc:spChg chg="del">
          <ac:chgData name="Fernanda Heleno" userId="832ef6fbeb21c816" providerId="LiveId" clId="{94221845-0BFF-485C-B6B7-5B31FCDC7BDB}" dt="2019-05-04T10:27:27.231" v="952" actId="478"/>
          <ac:spMkLst>
            <pc:docMk/>
            <pc:sldMk cId="1911861218" sldId="313"/>
            <ac:spMk id="8" creationId="{49906966-C582-4708-8218-D832C3A00C67}"/>
          </ac:spMkLst>
        </pc:spChg>
        <pc:spChg chg="add mod">
          <ac:chgData name="Fernanda Heleno" userId="832ef6fbeb21c816" providerId="LiveId" clId="{94221845-0BFF-485C-B6B7-5B31FCDC7BDB}" dt="2019-05-04T10:37:33.063" v="1050" actId="13822"/>
          <ac:spMkLst>
            <pc:docMk/>
            <pc:sldMk cId="1911861218" sldId="313"/>
            <ac:spMk id="9" creationId="{D156EC9F-89C0-498F-BB09-20F8860FBC22}"/>
          </ac:spMkLst>
        </pc:spChg>
        <pc:spChg chg="del">
          <ac:chgData name="Fernanda Heleno" userId="832ef6fbeb21c816" providerId="LiveId" clId="{94221845-0BFF-485C-B6B7-5B31FCDC7BDB}" dt="2019-05-04T10:27:18.538" v="951" actId="478"/>
          <ac:spMkLst>
            <pc:docMk/>
            <pc:sldMk cId="1911861218" sldId="313"/>
            <ac:spMk id="10" creationId="{4CC34F10-F59F-4E93-83E8-005F4158609D}"/>
          </ac:spMkLst>
        </pc:spChg>
        <pc:spChg chg="del">
          <ac:chgData name="Fernanda Heleno" userId="832ef6fbeb21c816" providerId="LiveId" clId="{94221845-0BFF-485C-B6B7-5B31FCDC7BDB}" dt="2019-05-04T10:28:42.782" v="960" actId="478"/>
          <ac:spMkLst>
            <pc:docMk/>
            <pc:sldMk cId="1911861218" sldId="313"/>
            <ac:spMk id="16" creationId="{3FE3D7E4-465E-4A62-83D2-CB1FF4946F37}"/>
          </ac:spMkLst>
        </pc:spChg>
        <pc:spChg chg="del">
          <ac:chgData name="Fernanda Heleno" userId="832ef6fbeb21c816" providerId="LiveId" clId="{94221845-0BFF-485C-B6B7-5B31FCDC7BDB}" dt="2019-05-04T10:27:17.774" v="950" actId="478"/>
          <ac:spMkLst>
            <pc:docMk/>
            <pc:sldMk cId="1911861218" sldId="313"/>
            <ac:spMk id="17" creationId="{6AE37A33-BC6B-4D0E-917F-B399A371ED95}"/>
          </ac:spMkLst>
        </pc:spChg>
        <pc:spChg chg="del mod">
          <ac:chgData name="Fernanda Heleno" userId="832ef6fbeb21c816" providerId="LiveId" clId="{94221845-0BFF-485C-B6B7-5B31FCDC7BDB}" dt="2019-05-04T10:28:41.471" v="959" actId="478"/>
          <ac:spMkLst>
            <pc:docMk/>
            <pc:sldMk cId="1911861218" sldId="313"/>
            <ac:spMk id="18" creationId="{D3CF9FBD-D216-42F7-861A-EBCB2BC6E42B}"/>
          </ac:spMkLst>
        </pc:spChg>
        <pc:spChg chg="mod">
          <ac:chgData name="Fernanda Heleno" userId="832ef6fbeb21c816" providerId="LiveId" clId="{94221845-0BFF-485C-B6B7-5B31FCDC7BDB}" dt="2019-05-04T10:37:51.101" v="1054" actId="164"/>
          <ac:spMkLst>
            <pc:docMk/>
            <pc:sldMk cId="1911861218" sldId="313"/>
            <ac:spMk id="23" creationId="{4CA75167-3D97-402B-B771-BF25FB449663}"/>
          </ac:spMkLst>
        </pc:spChg>
        <pc:spChg chg="del">
          <ac:chgData name="Fernanda Heleno" userId="832ef6fbeb21c816" providerId="LiveId" clId="{94221845-0BFF-485C-B6B7-5B31FCDC7BDB}" dt="2019-05-04T10:28:38.523" v="957" actId="478"/>
          <ac:spMkLst>
            <pc:docMk/>
            <pc:sldMk cId="1911861218" sldId="313"/>
            <ac:spMk id="27" creationId="{35C6302D-B0CD-4A3B-810D-B6A17C554874}"/>
          </ac:spMkLst>
        </pc:spChg>
        <pc:spChg chg="mod">
          <ac:chgData name="Fernanda Heleno" userId="832ef6fbeb21c816" providerId="LiveId" clId="{94221845-0BFF-485C-B6B7-5B31FCDC7BDB}" dt="2019-05-04T10:37:51.101" v="1054" actId="164"/>
          <ac:spMkLst>
            <pc:docMk/>
            <pc:sldMk cId="1911861218" sldId="313"/>
            <ac:spMk id="32" creationId="{9A229A91-196B-4D58-9B8B-3FDBD727F5B0}"/>
          </ac:spMkLst>
        </pc:spChg>
        <pc:spChg chg="mod">
          <ac:chgData name="Fernanda Heleno" userId="832ef6fbeb21c816" providerId="LiveId" clId="{94221845-0BFF-485C-B6B7-5B31FCDC7BDB}" dt="2019-05-04T10:37:51.101" v="1054" actId="164"/>
          <ac:spMkLst>
            <pc:docMk/>
            <pc:sldMk cId="1911861218" sldId="313"/>
            <ac:spMk id="33" creationId="{28F83B5C-E67C-4E46-842C-C4B608CBEA26}"/>
          </ac:spMkLst>
        </pc:spChg>
        <pc:spChg chg="add mod">
          <ac:chgData name="Fernanda Heleno" userId="832ef6fbeb21c816" providerId="LiveId" clId="{94221845-0BFF-485C-B6B7-5B31FCDC7BDB}" dt="2019-05-04T10:38:10.446" v="1109" actId="1038"/>
          <ac:spMkLst>
            <pc:docMk/>
            <pc:sldMk cId="1911861218" sldId="313"/>
            <ac:spMk id="34" creationId="{F0519E28-44E9-4C91-8473-4D54330B3039}"/>
          </ac:spMkLst>
        </pc:spChg>
        <pc:grpChg chg="add mod">
          <ac:chgData name="Fernanda Heleno" userId="832ef6fbeb21c816" providerId="LiveId" clId="{94221845-0BFF-485C-B6B7-5B31FCDC7BDB}" dt="2019-05-04T10:37:51.101" v="1054" actId="164"/>
          <ac:grpSpMkLst>
            <pc:docMk/>
            <pc:sldMk cId="1911861218" sldId="313"/>
            <ac:grpSpMk id="11" creationId="{49513FD0-CB2D-49F2-BA3E-D0199DB3A4E5}"/>
          </ac:grpSpMkLst>
        </pc:grpChg>
        <pc:grpChg chg="del mod">
          <ac:chgData name="Fernanda Heleno" userId="832ef6fbeb21c816" providerId="LiveId" clId="{94221845-0BFF-485C-B6B7-5B31FCDC7BDB}" dt="2019-05-04T10:28:36.355" v="956" actId="478"/>
          <ac:grpSpMkLst>
            <pc:docMk/>
            <pc:sldMk cId="1911861218" sldId="313"/>
            <ac:grpSpMk id="15" creationId="{0B64ACC0-F79E-4997-9C6D-32E85A15E334}"/>
          </ac:grpSpMkLst>
        </pc:grpChg>
        <pc:picChg chg="add mod">
          <ac:chgData name="Fernanda Heleno" userId="832ef6fbeb21c816" providerId="LiveId" clId="{94221845-0BFF-485C-B6B7-5B31FCDC7BDB}" dt="2019-05-04T10:37:06.182" v="1047" actId="1076"/>
          <ac:picMkLst>
            <pc:docMk/>
            <pc:sldMk cId="1911861218" sldId="313"/>
            <ac:picMk id="7" creationId="{91E1B060-CD47-40AE-9382-470F00966FE2}"/>
          </ac:picMkLst>
        </pc:picChg>
        <pc:picChg chg="add del mod">
          <ac:chgData name="Fernanda Heleno" userId="832ef6fbeb21c816" providerId="LiveId" clId="{94221845-0BFF-485C-B6B7-5B31FCDC7BDB}" dt="2019-05-04T10:33:55.534" v="1009" actId="478"/>
          <ac:picMkLst>
            <pc:docMk/>
            <pc:sldMk cId="1911861218" sldId="313"/>
            <ac:picMk id="2050" creationId="{1176A147-2EA8-4C5F-B829-20A1770C9176}"/>
          </ac:picMkLst>
        </pc:picChg>
        <pc:picChg chg="add mod">
          <ac:chgData name="Fernanda Heleno" userId="832ef6fbeb21c816" providerId="LiveId" clId="{94221845-0BFF-485C-B6B7-5B31FCDC7BDB}" dt="2019-05-04T10:35:15.054" v="1028" actId="1440"/>
          <ac:picMkLst>
            <pc:docMk/>
            <pc:sldMk cId="1911861218" sldId="313"/>
            <ac:picMk id="2052" creationId="{856FA95F-9C05-445C-9EF9-61BEBA6A9A03}"/>
          </ac:picMkLst>
        </pc:picChg>
        <pc:picChg chg="mod">
          <ac:chgData name="Fernanda Heleno" userId="832ef6fbeb21c816" providerId="LiveId" clId="{94221845-0BFF-485C-B6B7-5B31FCDC7BDB}" dt="2019-05-04T10:37:51.101" v="1054" actId="164"/>
          <ac:picMkLst>
            <pc:docMk/>
            <pc:sldMk cId="1911861218" sldId="313"/>
            <ac:picMk id="3074" creationId="{A9AC5B46-7D9C-47D9-9C14-7AA3F6978AED}"/>
          </ac:picMkLst>
        </pc:picChg>
        <pc:picChg chg="add del mod">
          <ac:chgData name="Fernanda Heleno" userId="832ef6fbeb21c816" providerId="LiveId" clId="{94221845-0BFF-485C-B6B7-5B31FCDC7BDB}" dt="2019-05-04T10:16:56.624" v="949"/>
          <ac:picMkLst>
            <pc:docMk/>
            <pc:sldMk cId="1911861218" sldId="313"/>
            <ac:picMk id="3076" creationId="{91C8F064-4EC3-4B22-BCBF-4D619DE27630}"/>
          </ac:picMkLst>
        </pc:picChg>
        <pc:cxnChg chg="del">
          <ac:chgData name="Fernanda Heleno" userId="832ef6fbeb21c816" providerId="LiveId" clId="{94221845-0BFF-485C-B6B7-5B31FCDC7BDB}" dt="2019-05-04T10:28:44.529" v="961" actId="478"/>
          <ac:cxnSpMkLst>
            <pc:docMk/>
            <pc:sldMk cId="1911861218" sldId="313"/>
            <ac:cxnSpMk id="12" creationId="{9610C9F2-6CD6-412A-B753-AC3608730FB8}"/>
          </ac:cxnSpMkLst>
        </pc:cxnChg>
        <pc:cxnChg chg="mod">
          <ac:chgData name="Fernanda Heleno" userId="832ef6fbeb21c816" providerId="LiveId" clId="{94221845-0BFF-485C-B6B7-5B31FCDC7BDB}" dt="2019-05-04T10:37:51.101" v="1054" actId="164"/>
          <ac:cxnSpMkLst>
            <pc:docMk/>
            <pc:sldMk cId="1911861218" sldId="313"/>
            <ac:cxnSpMk id="20" creationId="{9C2F5A13-4F24-4C18-BA5B-D3984F8CFB92}"/>
          </ac:cxnSpMkLst>
        </pc:cxnChg>
        <pc:cxnChg chg="mod">
          <ac:chgData name="Fernanda Heleno" userId="832ef6fbeb21c816" providerId="LiveId" clId="{94221845-0BFF-485C-B6B7-5B31FCDC7BDB}" dt="2019-05-04T10:37:51.101" v="1054" actId="164"/>
          <ac:cxnSpMkLst>
            <pc:docMk/>
            <pc:sldMk cId="1911861218" sldId="313"/>
            <ac:cxnSpMk id="31" creationId="{92FD06FE-9DF1-4B1E-B662-75104FBFCD95}"/>
          </ac:cxnSpMkLst>
        </pc:cxnChg>
      </pc:sldChg>
      <pc:sldChg chg="delSp modSp modNotesTx">
        <pc:chgData name="Fernanda Heleno" userId="832ef6fbeb21c816" providerId="LiveId" clId="{94221845-0BFF-485C-B6B7-5B31FCDC7BDB}" dt="2019-05-04T10:54:06.984" v="1243" actId="14100"/>
        <pc:sldMkLst>
          <pc:docMk/>
          <pc:sldMk cId="3702006653" sldId="314"/>
        </pc:sldMkLst>
        <pc:spChg chg="del">
          <ac:chgData name="Fernanda Heleno" userId="832ef6fbeb21c816" providerId="LiveId" clId="{94221845-0BFF-485C-B6B7-5B31FCDC7BDB}" dt="2019-05-04T10:53:41.571" v="1225" actId="478"/>
          <ac:spMkLst>
            <pc:docMk/>
            <pc:sldMk cId="3702006653" sldId="314"/>
            <ac:spMk id="66" creationId="{00000000-0000-0000-0000-000000000000}"/>
          </ac:spMkLst>
        </pc:spChg>
        <pc:spChg chg="mod">
          <ac:chgData name="Fernanda Heleno" userId="832ef6fbeb21c816" providerId="LiveId" clId="{94221845-0BFF-485C-B6B7-5B31FCDC7BDB}" dt="2019-05-04T10:53:56.890" v="1242" actId="1037"/>
          <ac:spMkLst>
            <pc:docMk/>
            <pc:sldMk cId="3702006653" sldId="314"/>
            <ac:spMk id="155672" creationId="{00000000-0000-0000-0000-000000000000}"/>
          </ac:spMkLst>
        </pc:spChg>
        <pc:spChg chg="mod">
          <ac:chgData name="Fernanda Heleno" userId="832ef6fbeb21c816" providerId="LiveId" clId="{94221845-0BFF-485C-B6B7-5B31FCDC7BDB}" dt="2019-05-04T10:53:56.890" v="1242" actId="1037"/>
          <ac:spMkLst>
            <pc:docMk/>
            <pc:sldMk cId="3702006653" sldId="314"/>
            <ac:spMk id="155676" creationId="{00000000-0000-0000-0000-000000000000}"/>
          </ac:spMkLst>
        </pc:spChg>
        <pc:spChg chg="mod">
          <ac:chgData name="Fernanda Heleno" userId="832ef6fbeb21c816" providerId="LiveId" clId="{94221845-0BFF-485C-B6B7-5B31FCDC7BDB}" dt="2019-05-04T10:53:56.890" v="1242" actId="1037"/>
          <ac:spMkLst>
            <pc:docMk/>
            <pc:sldMk cId="3702006653" sldId="314"/>
            <ac:spMk id="155677" creationId="{00000000-0000-0000-0000-000000000000}"/>
          </ac:spMkLst>
        </pc:spChg>
        <pc:spChg chg="mod">
          <ac:chgData name="Fernanda Heleno" userId="832ef6fbeb21c816" providerId="LiveId" clId="{94221845-0BFF-485C-B6B7-5B31FCDC7BDB}" dt="2019-05-04T10:53:56.890" v="1242" actId="1037"/>
          <ac:spMkLst>
            <pc:docMk/>
            <pc:sldMk cId="3702006653" sldId="314"/>
            <ac:spMk id="155678" creationId="{00000000-0000-0000-0000-000000000000}"/>
          </ac:spMkLst>
        </pc:spChg>
        <pc:spChg chg="mod">
          <ac:chgData name="Fernanda Heleno" userId="832ef6fbeb21c816" providerId="LiveId" clId="{94221845-0BFF-485C-B6B7-5B31FCDC7BDB}" dt="2019-05-04T10:53:56.890" v="1242" actId="1037"/>
          <ac:spMkLst>
            <pc:docMk/>
            <pc:sldMk cId="3702006653" sldId="314"/>
            <ac:spMk id="155679" creationId="{00000000-0000-0000-0000-000000000000}"/>
          </ac:spMkLst>
        </pc:spChg>
        <pc:spChg chg="mod">
          <ac:chgData name="Fernanda Heleno" userId="832ef6fbeb21c816" providerId="LiveId" clId="{94221845-0BFF-485C-B6B7-5B31FCDC7BDB}" dt="2019-05-04T10:53:56.890" v="1242" actId="1037"/>
          <ac:spMkLst>
            <pc:docMk/>
            <pc:sldMk cId="3702006653" sldId="314"/>
            <ac:spMk id="155680" creationId="{00000000-0000-0000-0000-000000000000}"/>
          </ac:spMkLst>
        </pc:spChg>
        <pc:spChg chg="mod">
          <ac:chgData name="Fernanda Heleno" userId="832ef6fbeb21c816" providerId="LiveId" clId="{94221845-0BFF-485C-B6B7-5B31FCDC7BDB}" dt="2019-05-04T10:53:56.890" v="1242" actId="1037"/>
          <ac:spMkLst>
            <pc:docMk/>
            <pc:sldMk cId="3702006653" sldId="314"/>
            <ac:spMk id="155681" creationId="{00000000-0000-0000-0000-000000000000}"/>
          </ac:spMkLst>
        </pc:spChg>
        <pc:grpChg chg="mod">
          <ac:chgData name="Fernanda Heleno" userId="832ef6fbeb21c816" providerId="LiveId" clId="{94221845-0BFF-485C-B6B7-5B31FCDC7BDB}" dt="2019-05-04T10:53:56.890" v="1242" actId="1037"/>
          <ac:grpSpMkLst>
            <pc:docMk/>
            <pc:sldMk cId="3702006653" sldId="314"/>
            <ac:grpSpMk id="2" creationId="{00000000-0000-0000-0000-000000000000}"/>
          </ac:grpSpMkLst>
        </pc:grpChg>
        <pc:grpChg chg="mod">
          <ac:chgData name="Fernanda Heleno" userId="832ef6fbeb21c816" providerId="LiveId" clId="{94221845-0BFF-485C-B6B7-5B31FCDC7BDB}" dt="2019-05-04T10:54:06.984" v="1243" actId="14100"/>
          <ac:grpSpMkLst>
            <pc:docMk/>
            <pc:sldMk cId="3702006653" sldId="314"/>
            <ac:grpSpMk id="3" creationId="{00000000-0000-0000-0000-000000000000}"/>
          </ac:grpSpMkLst>
        </pc:grpChg>
        <pc:grpChg chg="mod">
          <ac:chgData name="Fernanda Heleno" userId="832ef6fbeb21c816" providerId="LiveId" clId="{94221845-0BFF-485C-B6B7-5B31FCDC7BDB}" dt="2019-05-04T10:53:56.890" v="1242" actId="1037"/>
          <ac:grpSpMkLst>
            <pc:docMk/>
            <pc:sldMk cId="3702006653" sldId="314"/>
            <ac:grpSpMk id="5" creationId="{00000000-0000-0000-0000-000000000000}"/>
          </ac:grpSpMkLst>
        </pc:grpChg>
        <pc:grpChg chg="mod">
          <ac:chgData name="Fernanda Heleno" userId="832ef6fbeb21c816" providerId="LiveId" clId="{94221845-0BFF-485C-B6B7-5B31FCDC7BDB}" dt="2019-05-04T10:53:56.890" v="1242" actId="1037"/>
          <ac:grpSpMkLst>
            <pc:docMk/>
            <pc:sldMk cId="3702006653" sldId="314"/>
            <ac:grpSpMk id="6" creationId="{00000000-0000-0000-0000-000000000000}"/>
          </ac:grpSpMkLst>
        </pc:grpChg>
        <pc:grpChg chg="mod">
          <ac:chgData name="Fernanda Heleno" userId="832ef6fbeb21c816" providerId="LiveId" clId="{94221845-0BFF-485C-B6B7-5B31FCDC7BDB}" dt="2019-05-04T10:53:56.890" v="1242" actId="1037"/>
          <ac:grpSpMkLst>
            <pc:docMk/>
            <pc:sldMk cId="3702006653" sldId="314"/>
            <ac:grpSpMk id="9" creationId="{00000000-0000-0000-0000-000000000000}"/>
          </ac:grpSpMkLst>
        </pc:grpChg>
        <pc:grpChg chg="mod">
          <ac:chgData name="Fernanda Heleno" userId="832ef6fbeb21c816" providerId="LiveId" clId="{94221845-0BFF-485C-B6B7-5B31FCDC7BDB}" dt="2019-05-04T10:53:56.890" v="1242" actId="1037"/>
          <ac:grpSpMkLst>
            <pc:docMk/>
            <pc:sldMk cId="3702006653" sldId="314"/>
            <ac:grpSpMk id="11" creationId="{00000000-0000-0000-0000-000000000000}"/>
          </ac:grpSpMkLst>
        </pc:grpChg>
        <pc:grpChg chg="mod">
          <ac:chgData name="Fernanda Heleno" userId="832ef6fbeb21c816" providerId="LiveId" clId="{94221845-0BFF-485C-B6B7-5B31FCDC7BDB}" dt="2019-05-04T10:53:56.890" v="1242" actId="1037"/>
          <ac:grpSpMkLst>
            <pc:docMk/>
            <pc:sldMk cId="3702006653" sldId="314"/>
            <ac:grpSpMk id="12" creationId="{00000000-0000-0000-0000-000000000000}"/>
          </ac:grpSpMkLst>
        </pc:grpChg>
        <pc:grpChg chg="mod">
          <ac:chgData name="Fernanda Heleno" userId="832ef6fbeb21c816" providerId="LiveId" clId="{94221845-0BFF-485C-B6B7-5B31FCDC7BDB}" dt="2019-05-04T10:53:56.890" v="1242" actId="1037"/>
          <ac:grpSpMkLst>
            <pc:docMk/>
            <pc:sldMk cId="3702006653" sldId="314"/>
            <ac:grpSpMk id="13" creationId="{00000000-0000-0000-0000-000000000000}"/>
          </ac:grpSpMkLst>
        </pc:grpChg>
        <pc:grpChg chg="mod">
          <ac:chgData name="Fernanda Heleno" userId="832ef6fbeb21c816" providerId="LiveId" clId="{94221845-0BFF-485C-B6B7-5B31FCDC7BDB}" dt="2019-05-04T10:53:56.890" v="1242" actId="1037"/>
          <ac:grpSpMkLst>
            <pc:docMk/>
            <pc:sldMk cId="3702006653" sldId="314"/>
            <ac:grpSpMk id="14" creationId="{00000000-0000-0000-0000-000000000000}"/>
          </ac:grpSpMkLst>
        </pc:grpChg>
        <pc:grpChg chg="mod">
          <ac:chgData name="Fernanda Heleno" userId="832ef6fbeb21c816" providerId="LiveId" clId="{94221845-0BFF-485C-B6B7-5B31FCDC7BDB}" dt="2019-05-04T10:53:56.890" v="1242" actId="1037"/>
          <ac:grpSpMkLst>
            <pc:docMk/>
            <pc:sldMk cId="3702006653" sldId="314"/>
            <ac:grpSpMk id="77846" creationId="{00000000-0000-0000-0000-000000000000}"/>
          </ac:grpSpMkLst>
        </pc:grpChg>
        <pc:grpChg chg="mod">
          <ac:chgData name="Fernanda Heleno" userId="832ef6fbeb21c816" providerId="LiveId" clId="{94221845-0BFF-485C-B6B7-5B31FCDC7BDB}" dt="2019-05-04T10:53:56.890" v="1242" actId="1037"/>
          <ac:grpSpMkLst>
            <pc:docMk/>
            <pc:sldMk cId="3702006653" sldId="314"/>
            <ac:grpSpMk id="77847" creationId="{00000000-0000-0000-0000-000000000000}"/>
          </ac:grpSpMkLst>
        </pc:grpChg>
        <pc:grpChg chg="mod">
          <ac:chgData name="Fernanda Heleno" userId="832ef6fbeb21c816" providerId="LiveId" clId="{94221845-0BFF-485C-B6B7-5B31FCDC7BDB}" dt="2019-05-04T10:53:56.890" v="1242" actId="1037"/>
          <ac:grpSpMkLst>
            <pc:docMk/>
            <pc:sldMk cId="3702006653" sldId="314"/>
            <ac:grpSpMk id="77848" creationId="{00000000-0000-0000-0000-000000000000}"/>
          </ac:grpSpMkLst>
        </pc:grpChg>
        <pc:grpChg chg="mod">
          <ac:chgData name="Fernanda Heleno" userId="832ef6fbeb21c816" providerId="LiveId" clId="{94221845-0BFF-485C-B6B7-5B31FCDC7BDB}" dt="2019-05-04T10:53:56.890" v="1242" actId="1037"/>
          <ac:grpSpMkLst>
            <pc:docMk/>
            <pc:sldMk cId="3702006653" sldId="314"/>
            <ac:grpSpMk id="77852" creationId="{00000000-0000-0000-0000-000000000000}"/>
          </ac:grpSpMkLst>
        </pc:grpChg>
        <pc:grpChg chg="mod">
          <ac:chgData name="Fernanda Heleno" userId="832ef6fbeb21c816" providerId="LiveId" clId="{94221845-0BFF-485C-B6B7-5B31FCDC7BDB}" dt="2019-05-04T10:53:56.890" v="1242" actId="1037"/>
          <ac:grpSpMkLst>
            <pc:docMk/>
            <pc:sldMk cId="3702006653" sldId="314"/>
            <ac:grpSpMk id="77873" creationId="{00000000-0000-0000-0000-000000000000}"/>
          </ac:grpSpMkLst>
        </pc:grpChg>
        <pc:grpChg chg="mod">
          <ac:chgData name="Fernanda Heleno" userId="832ef6fbeb21c816" providerId="LiveId" clId="{94221845-0BFF-485C-B6B7-5B31FCDC7BDB}" dt="2019-05-04T10:53:56.890" v="1242" actId="1037"/>
          <ac:grpSpMkLst>
            <pc:docMk/>
            <pc:sldMk cId="3702006653" sldId="314"/>
            <ac:grpSpMk id="77878" creationId="{00000000-0000-0000-0000-000000000000}"/>
          </ac:grpSpMkLst>
        </pc:grpChg>
      </pc:sldChg>
      <pc:sldChg chg="addSp delSp modSp add">
        <pc:chgData name="Fernanda Heleno" userId="832ef6fbeb21c816" providerId="LiveId" clId="{94221845-0BFF-485C-B6B7-5B31FCDC7BDB}" dt="2019-05-04T11:16:36.578" v="1476" actId="255"/>
        <pc:sldMkLst>
          <pc:docMk/>
          <pc:sldMk cId="1342722352" sldId="315"/>
        </pc:sldMkLst>
        <pc:spChg chg="mod">
          <ac:chgData name="Fernanda Heleno" userId="832ef6fbeb21c816" providerId="LiveId" clId="{94221845-0BFF-485C-B6B7-5B31FCDC7BDB}" dt="2019-05-04T11:16:36.578" v="1476" actId="255"/>
          <ac:spMkLst>
            <pc:docMk/>
            <pc:sldMk cId="1342722352" sldId="315"/>
            <ac:spMk id="2" creationId="{5B0BB3A9-4311-40B1-BB9E-315550782891}"/>
          </ac:spMkLst>
        </pc:spChg>
        <pc:spChg chg="del">
          <ac:chgData name="Fernanda Heleno" userId="832ef6fbeb21c816" providerId="LiveId" clId="{94221845-0BFF-485C-B6B7-5B31FCDC7BDB}" dt="2019-05-04T11:15:29.378" v="1459" actId="478"/>
          <ac:spMkLst>
            <pc:docMk/>
            <pc:sldMk cId="1342722352" sldId="315"/>
            <ac:spMk id="3" creationId="{2464D723-6A7A-4462-BAB2-487078BE6B9B}"/>
          </ac:spMkLst>
        </pc:spChg>
        <pc:graphicFrameChg chg="add mod modGraphic">
          <ac:chgData name="Fernanda Heleno" userId="832ef6fbeb21c816" providerId="LiveId" clId="{94221845-0BFF-485C-B6B7-5B31FCDC7BDB}" dt="2019-05-04T11:15:58.917" v="1464" actId="1076"/>
          <ac:graphicFrameMkLst>
            <pc:docMk/>
            <pc:sldMk cId="1342722352" sldId="315"/>
            <ac:graphicFrameMk id="4" creationId="{C95E6A97-471C-4A71-9D3F-0FAFC066CF68}"/>
          </ac:graphicFrameMkLst>
        </pc:graphicFrameChg>
      </pc:sldChg>
      <pc:sldChg chg="addSp delSp modSp">
        <pc:chgData name="Fernanda Heleno" userId="832ef6fbeb21c816" providerId="LiveId" clId="{94221845-0BFF-485C-B6B7-5B31FCDC7BDB}" dt="2019-05-04T11:19:48.754" v="1504" actId="1036"/>
        <pc:sldMkLst>
          <pc:docMk/>
          <pc:sldMk cId="1369097787" sldId="316"/>
        </pc:sldMkLst>
        <pc:graphicFrameChg chg="add mod modGraphic">
          <ac:chgData name="Fernanda Heleno" userId="832ef6fbeb21c816" providerId="LiveId" clId="{94221845-0BFF-485C-B6B7-5B31FCDC7BDB}" dt="2019-05-04T11:19:48.754" v="1504" actId="1036"/>
          <ac:graphicFrameMkLst>
            <pc:docMk/>
            <pc:sldMk cId="1369097787" sldId="316"/>
            <ac:graphicFrameMk id="3" creationId="{6BA48EDC-153D-431E-8805-563B98790838}"/>
          </ac:graphicFrameMkLst>
        </pc:graphicFrameChg>
        <pc:graphicFrameChg chg="del">
          <ac:chgData name="Fernanda Heleno" userId="832ef6fbeb21c816" providerId="LiveId" clId="{94221845-0BFF-485C-B6B7-5B31FCDC7BDB}" dt="2019-05-04T11:16:50.620" v="1477" actId="478"/>
          <ac:graphicFrameMkLst>
            <pc:docMk/>
            <pc:sldMk cId="1369097787" sldId="316"/>
            <ac:graphicFrameMk id="4" creationId="{C95E6A97-471C-4A71-9D3F-0FAFC066CF68}"/>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48AA22-89A4-4CA1-A2D4-78FB884F934E}" type="datetimeFigureOut">
              <a:rPr lang="pt-BR" smtClean="0"/>
              <a:t>04/05/2019</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C3A9E8-EF9C-4540-ACF4-4051308097D5}" type="slidenum">
              <a:rPr lang="pt-BR" smtClean="0"/>
              <a:t>‹nº›</a:t>
            </a:fld>
            <a:endParaRPr lang="pt-BR"/>
          </a:p>
        </p:txBody>
      </p:sp>
    </p:spTree>
    <p:extLst>
      <p:ext uri="{BB962C8B-B14F-4D97-AF65-F5344CB8AC3E}">
        <p14:creationId xmlns:p14="http://schemas.microsoft.com/office/powerpoint/2010/main" val="3516508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D3DAB2-35EF-4587-94BC-1E147610C029}" type="datetimeFigureOut">
              <a:rPr lang="pt-BR" smtClean="0"/>
              <a:t>04/05/2019</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194AA9-7D00-4628-86B4-B4815D84F424}" type="slidenum">
              <a:rPr lang="pt-BR" smtClean="0"/>
              <a:t>‹nº›</a:t>
            </a:fld>
            <a:endParaRPr lang="pt-BR"/>
          </a:p>
        </p:txBody>
      </p:sp>
    </p:spTree>
    <p:extLst>
      <p:ext uri="{BB962C8B-B14F-4D97-AF65-F5344CB8AC3E}">
        <p14:creationId xmlns:p14="http://schemas.microsoft.com/office/powerpoint/2010/main" val="4047653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Para garantir a qualidade e prevenir doenças transmitidas pela água, a desinfecção com cloro é hoje o método mais utilizado nas estações de tratamento de água (ETA). </a:t>
            </a:r>
          </a:p>
        </p:txBody>
      </p:sp>
      <p:sp>
        <p:nvSpPr>
          <p:cNvPr id="4" name="Espaço Reservado para Número de Slide 3"/>
          <p:cNvSpPr>
            <a:spLocks noGrp="1"/>
          </p:cNvSpPr>
          <p:nvPr>
            <p:ph type="sldNum" sz="quarter" idx="5"/>
          </p:nvPr>
        </p:nvSpPr>
        <p:spPr/>
        <p:txBody>
          <a:bodyPr/>
          <a:lstStyle/>
          <a:p>
            <a:fld id="{3C383C5F-BD5D-49A8-BD8B-72F9AD5E7080}" type="slidenum">
              <a:rPr lang="pt-BR" smtClean="0"/>
              <a:t>2</a:t>
            </a:fld>
            <a:endParaRPr lang="pt-BR"/>
          </a:p>
        </p:txBody>
      </p:sp>
    </p:spTree>
    <p:extLst>
      <p:ext uri="{BB962C8B-B14F-4D97-AF65-F5344CB8AC3E}">
        <p14:creationId xmlns:p14="http://schemas.microsoft.com/office/powerpoint/2010/main" val="1477318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As determinações de </a:t>
            </a:r>
            <a:r>
              <a:rPr lang="pt-BR" sz="1200" kern="1200" dirty="0" err="1">
                <a:solidFill>
                  <a:schemeClr val="tx1"/>
                </a:solidFill>
                <a:effectLst/>
                <a:latin typeface="+mn-lt"/>
                <a:ea typeface="+mn-ea"/>
                <a:cs typeface="+mn-cs"/>
              </a:rPr>
              <a:t>THMs</a:t>
            </a:r>
            <a:r>
              <a:rPr lang="pt-BR" sz="1200" kern="1200" dirty="0">
                <a:solidFill>
                  <a:schemeClr val="tx1"/>
                </a:solidFill>
                <a:effectLst/>
                <a:latin typeface="+mn-lt"/>
                <a:ea typeface="+mn-ea"/>
                <a:cs typeface="+mn-cs"/>
              </a:rPr>
              <a:t> foram realizadas em duplicata. Em todos os dias de coleta foram detectados níveis de TCM na água bruta, porém em níveis abaixo do limite de quantificação do método HS-SPME-GC/ECD, que é de 0,010 µg L</a:t>
            </a:r>
            <a:r>
              <a:rPr lang="pt-BR" sz="1200" kern="1200" baseline="30000" dirty="0">
                <a:solidFill>
                  <a:schemeClr val="tx1"/>
                </a:solidFill>
                <a:effectLst/>
                <a:latin typeface="+mn-lt"/>
                <a:ea typeface="+mn-ea"/>
                <a:cs typeface="+mn-cs"/>
              </a:rPr>
              <a:t>-1</a:t>
            </a:r>
            <a:r>
              <a:rPr lang="pt-BR" sz="1200" kern="1200" dirty="0">
                <a:solidFill>
                  <a:schemeClr val="tx1"/>
                </a:solidFill>
                <a:effectLst/>
                <a:latin typeface="+mn-lt"/>
                <a:ea typeface="+mn-ea"/>
                <a:cs typeface="+mn-cs"/>
              </a:rPr>
              <a:t>. Esses níveis permaneceram constantes até a etapa de desinfecção. Os outros </a:t>
            </a:r>
            <a:r>
              <a:rPr lang="pt-BR" sz="1200" kern="1200" dirty="0" err="1">
                <a:solidFill>
                  <a:schemeClr val="tx1"/>
                </a:solidFill>
                <a:effectLst/>
                <a:latin typeface="+mn-lt"/>
                <a:ea typeface="+mn-ea"/>
                <a:cs typeface="+mn-cs"/>
              </a:rPr>
              <a:t>THMs</a:t>
            </a:r>
            <a:r>
              <a:rPr lang="pt-BR" sz="1200" kern="1200" dirty="0">
                <a:solidFill>
                  <a:schemeClr val="tx1"/>
                </a:solidFill>
                <a:effectLst/>
                <a:latin typeface="+mn-lt"/>
                <a:ea typeface="+mn-ea"/>
                <a:cs typeface="+mn-cs"/>
              </a:rPr>
              <a:t> não foram detectados na água bruta. Nas Amostras coletadas em agosto, setembro, outubro e novembro de 2018 foi possível detectar o BDCM a partir do ponto 3 (água decantada), mas os níveis permaneceram abaixo do limite de quantificação (0,010 µg L</a:t>
            </a:r>
            <a:r>
              <a:rPr lang="pt-BR" sz="1200" kern="1200" baseline="30000" dirty="0">
                <a:solidFill>
                  <a:schemeClr val="tx1"/>
                </a:solidFill>
                <a:effectLst/>
                <a:latin typeface="+mn-lt"/>
                <a:ea typeface="+mn-ea"/>
                <a:cs typeface="+mn-cs"/>
              </a:rPr>
              <a:t>-1</a:t>
            </a:r>
            <a:r>
              <a:rPr lang="pt-BR" sz="1200" kern="1200" dirty="0">
                <a:solidFill>
                  <a:schemeClr val="tx1"/>
                </a:solidFill>
                <a:effectLst/>
                <a:latin typeface="+mn-lt"/>
                <a:ea typeface="+mn-ea"/>
                <a:cs typeface="+mn-cs"/>
              </a:rPr>
              <a:t>) até a desinfecção. Os </a:t>
            </a:r>
            <a:r>
              <a:rPr lang="pt-BR" sz="1200" kern="1200" dirty="0" err="1">
                <a:solidFill>
                  <a:schemeClr val="tx1"/>
                </a:solidFill>
                <a:effectLst/>
                <a:latin typeface="+mn-lt"/>
                <a:ea typeface="+mn-ea"/>
                <a:cs typeface="+mn-cs"/>
              </a:rPr>
              <a:t>THMs</a:t>
            </a:r>
            <a:r>
              <a:rPr lang="pt-BR" sz="1200" kern="1200" dirty="0">
                <a:solidFill>
                  <a:schemeClr val="tx1"/>
                </a:solidFill>
                <a:effectLst/>
                <a:latin typeface="+mn-lt"/>
                <a:ea typeface="+mn-ea"/>
                <a:cs typeface="+mn-cs"/>
              </a:rPr>
              <a:t> DBCM e TBM se presentes nas amostras, estavam em níveis menores que o limite de detecção até a desinfecção. A Tabela 1 apresenta os resultados dos </a:t>
            </a:r>
            <a:r>
              <a:rPr lang="pt-BR" sz="1200" kern="1200" dirty="0" err="1">
                <a:solidFill>
                  <a:schemeClr val="tx1"/>
                </a:solidFill>
                <a:effectLst/>
                <a:latin typeface="+mn-lt"/>
                <a:ea typeface="+mn-ea"/>
                <a:cs typeface="+mn-cs"/>
              </a:rPr>
              <a:t>THMs</a:t>
            </a:r>
            <a:r>
              <a:rPr lang="pt-BR" sz="1200" kern="1200" dirty="0">
                <a:solidFill>
                  <a:schemeClr val="tx1"/>
                </a:solidFill>
                <a:effectLst/>
                <a:latin typeface="+mn-lt"/>
                <a:ea typeface="+mn-ea"/>
                <a:cs typeface="+mn-cs"/>
              </a:rPr>
              <a:t> na etapa de desinfecção (P 6) e no reservatório central de distribuição (P7).</a:t>
            </a:r>
          </a:p>
          <a:p>
            <a:pPr marL="0" marR="0" lvl="0" indent="0" algn="l" defTabSz="914400" rtl="0" eaLnBrk="1" fontAlgn="auto" latinLnBrk="0" hangingPunct="1">
              <a:lnSpc>
                <a:spcPct val="100000"/>
              </a:lnSpc>
              <a:spcBef>
                <a:spcPts val="0"/>
              </a:spcBef>
              <a:spcAft>
                <a:spcPts val="0"/>
              </a:spcAft>
              <a:buClrTx/>
              <a:buSzTx/>
              <a:buFontTx/>
              <a:buNone/>
              <a:tabLst/>
              <a:defRPr/>
            </a:pPr>
            <a:r>
              <a:rPr lang="pt-PT" sz="1200" kern="1200" dirty="0">
                <a:solidFill>
                  <a:schemeClr val="tx1"/>
                </a:solidFill>
                <a:effectLst/>
                <a:latin typeface="+mn-lt"/>
                <a:ea typeface="+mn-ea"/>
                <a:cs typeface="+mn-cs"/>
              </a:rPr>
              <a:t>No mais, em todas as coletas os níveis de THMs total foram bem abaixo do limite maximo permitido pela legislação brasileira (100 µg L</a:t>
            </a:r>
            <a:r>
              <a:rPr lang="pt-PT" sz="1200" kern="1200" baseline="30000" dirty="0">
                <a:solidFill>
                  <a:schemeClr val="tx1"/>
                </a:solidFill>
                <a:effectLst/>
                <a:latin typeface="+mn-lt"/>
                <a:ea typeface="+mn-ea"/>
                <a:cs typeface="+mn-cs"/>
              </a:rPr>
              <a:t>-1</a:t>
            </a:r>
            <a:r>
              <a:rPr lang="pt-PT" sz="1200" kern="1200" dirty="0">
                <a:solidFill>
                  <a:schemeClr val="tx1"/>
                </a:solidFill>
                <a:effectLst/>
                <a:latin typeface="+mn-lt"/>
                <a:ea typeface="+mn-ea"/>
                <a:cs typeface="+mn-cs"/>
              </a:rPr>
              <a:t>), iIndicando que o tratamento de água na ETA de Senador Firmino está em conformidade com as normas vigentes para esse parâmetro.</a:t>
            </a:r>
            <a:endParaRPr lang="pt-BR" sz="1200" kern="1200" dirty="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5"/>
          </p:nvPr>
        </p:nvSpPr>
        <p:spPr/>
        <p:txBody>
          <a:bodyPr/>
          <a:lstStyle/>
          <a:p>
            <a:fld id="{6F194AA9-7D00-4628-86B4-B4815D84F424}" type="slidenum">
              <a:rPr lang="pt-BR" smtClean="0"/>
              <a:t>18</a:t>
            </a:fld>
            <a:endParaRPr lang="pt-BR"/>
          </a:p>
        </p:txBody>
      </p:sp>
    </p:spTree>
    <p:extLst>
      <p:ext uri="{BB962C8B-B14F-4D97-AF65-F5344CB8AC3E}">
        <p14:creationId xmlns:p14="http://schemas.microsoft.com/office/powerpoint/2010/main" val="566261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kern="1200" dirty="0">
                <a:solidFill>
                  <a:schemeClr val="tx1"/>
                </a:solidFill>
                <a:effectLst/>
                <a:latin typeface="+mn-lt"/>
                <a:ea typeface="+mn-ea"/>
                <a:cs typeface="+mn-cs"/>
              </a:rPr>
              <a:t>Desde 2012 o Serviço Autônomo de Água e Esgoto (SAAE) disponibiliza dados de análises de THMs na água tratada do município em seu site (</a:t>
            </a:r>
            <a:r>
              <a:rPr lang="pt-PT" sz="1200" kern="1200" cap="small" dirty="0">
                <a:solidFill>
                  <a:schemeClr val="tx1"/>
                </a:solidFill>
                <a:effectLst/>
                <a:latin typeface="+mn-lt"/>
                <a:ea typeface="+mn-ea"/>
                <a:cs typeface="+mn-cs"/>
              </a:rPr>
              <a:t>Saae</a:t>
            </a:r>
            <a:r>
              <a:rPr lang="pt-PT" sz="1200" kern="1200" dirty="0">
                <a:solidFill>
                  <a:schemeClr val="tx1"/>
                </a:solidFill>
                <a:effectLst/>
                <a:latin typeface="+mn-lt"/>
                <a:ea typeface="+mn-ea"/>
                <a:cs typeface="+mn-cs"/>
              </a:rPr>
              <a:t>, 2019). Esses dados foram resumidos na Tabela 2.</a:t>
            </a:r>
            <a:endParaRPr lang="pt-B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PT" sz="1200" kern="1200" dirty="0">
                <a:solidFill>
                  <a:schemeClr val="tx1"/>
                </a:solidFill>
                <a:effectLst/>
                <a:latin typeface="+mn-lt"/>
                <a:ea typeface="+mn-ea"/>
                <a:cs typeface="+mn-cs"/>
              </a:rPr>
              <a:t>Em todas as análises realizadas os níveis de THMs se encontravam dentro do limite maximo permitido, entretando os limites de quantificação dos métodos não foram suficientes para quantificar os THMs nos níveis em que são produzidos, apenas garantir a qualidade da água. Nestre trabalho foi possível realizar a quantificação exata dos níveis de THMs e todos eles ficaram abaixo do que era indicado nas análises do SAAE.</a:t>
            </a:r>
            <a:endParaRPr lang="pt-BR" sz="1200" kern="1200" dirty="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5"/>
          </p:nvPr>
        </p:nvSpPr>
        <p:spPr/>
        <p:txBody>
          <a:bodyPr/>
          <a:lstStyle/>
          <a:p>
            <a:fld id="{6F194AA9-7D00-4628-86B4-B4815D84F424}" type="slidenum">
              <a:rPr lang="pt-BR" smtClean="0"/>
              <a:t>19</a:t>
            </a:fld>
            <a:endParaRPr lang="pt-BR"/>
          </a:p>
        </p:txBody>
      </p:sp>
    </p:spTree>
    <p:extLst>
      <p:ext uri="{BB962C8B-B14F-4D97-AF65-F5344CB8AC3E}">
        <p14:creationId xmlns:p14="http://schemas.microsoft.com/office/powerpoint/2010/main" val="3765621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O THM TCM foi encontrado em águas naturais do rio Turvo, mas em concentração menor que o limite de quantificação do método (HS-SPME-GC/ECD). A presença de </a:t>
            </a:r>
            <a:r>
              <a:rPr lang="pt-BR" sz="1200" kern="1200" dirty="0" err="1">
                <a:solidFill>
                  <a:schemeClr val="tx1"/>
                </a:solidFill>
                <a:effectLst/>
                <a:latin typeface="+mn-lt"/>
                <a:ea typeface="+mn-ea"/>
                <a:cs typeface="+mn-cs"/>
              </a:rPr>
              <a:t>THMs</a:t>
            </a:r>
            <a:r>
              <a:rPr lang="pt-BR" sz="1200" kern="1200" dirty="0">
                <a:solidFill>
                  <a:schemeClr val="tx1"/>
                </a:solidFill>
                <a:effectLst/>
                <a:latin typeface="+mn-lt"/>
                <a:ea typeface="+mn-ea"/>
                <a:cs typeface="+mn-cs"/>
              </a:rPr>
              <a:t> na água tratada da ETA de Senador Firmino se deu em concentrações baixas, até 100 vezes menor que o limite máximo permitido pela legislação brasileira.</a:t>
            </a:r>
          </a:p>
          <a:p>
            <a:endParaRPr lang="pt-BR" dirty="0"/>
          </a:p>
        </p:txBody>
      </p:sp>
      <p:sp>
        <p:nvSpPr>
          <p:cNvPr id="4" name="Espaço Reservado para Número de Slide 3"/>
          <p:cNvSpPr>
            <a:spLocks noGrp="1"/>
          </p:cNvSpPr>
          <p:nvPr>
            <p:ph type="sldNum" sz="quarter" idx="5"/>
          </p:nvPr>
        </p:nvSpPr>
        <p:spPr/>
        <p:txBody>
          <a:bodyPr/>
          <a:lstStyle/>
          <a:p>
            <a:fld id="{6F194AA9-7D00-4628-86B4-B4815D84F424}" type="slidenum">
              <a:rPr lang="pt-BR" smtClean="0"/>
              <a:t>21</a:t>
            </a:fld>
            <a:endParaRPr lang="pt-BR"/>
          </a:p>
        </p:txBody>
      </p:sp>
    </p:spTree>
    <p:extLst>
      <p:ext uri="{BB962C8B-B14F-4D97-AF65-F5344CB8AC3E}">
        <p14:creationId xmlns:p14="http://schemas.microsoft.com/office/powerpoint/2010/main" val="4038948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Entretanto, apesar dos benefícios, o cloro ao reagir com a matéria orgânica presente na água produz vários subprodutos de desinfecção que são associados a efeitos adversos à saúde humana. Há relatos de mais de mil subprodutos de desinfecção clorados (PAN et al., 2014), entre eles, as principais classes são os, ácidos </a:t>
            </a:r>
            <a:r>
              <a:rPr lang="pt-BR" dirty="0" err="1"/>
              <a:t>haloacéticos</a:t>
            </a:r>
            <a:r>
              <a:rPr lang="pt-BR" dirty="0"/>
              <a:t>, e </a:t>
            </a:r>
            <a:r>
              <a:rPr lang="pt-BR" dirty="0" err="1"/>
              <a:t>trihalometanos</a:t>
            </a:r>
            <a:r>
              <a:rPr lang="pt-BR" dirty="0"/>
              <a:t> (</a:t>
            </a:r>
            <a:r>
              <a:rPr lang="pt-BR" dirty="0" err="1"/>
              <a:t>THMs</a:t>
            </a:r>
            <a:r>
              <a:rPr lang="pt-BR" dirty="0"/>
              <a:t>). </a:t>
            </a:r>
          </a:p>
        </p:txBody>
      </p:sp>
      <p:sp>
        <p:nvSpPr>
          <p:cNvPr id="4" name="Espaço Reservado para Número de Slide 3"/>
          <p:cNvSpPr>
            <a:spLocks noGrp="1"/>
          </p:cNvSpPr>
          <p:nvPr>
            <p:ph type="sldNum" sz="quarter" idx="5"/>
          </p:nvPr>
        </p:nvSpPr>
        <p:spPr/>
        <p:txBody>
          <a:bodyPr/>
          <a:lstStyle/>
          <a:p>
            <a:fld id="{6F194AA9-7D00-4628-86B4-B4815D84F424}" type="slidenum">
              <a:rPr lang="pt-BR" smtClean="0"/>
              <a:t>3</a:t>
            </a:fld>
            <a:endParaRPr lang="pt-BR"/>
          </a:p>
        </p:txBody>
      </p:sp>
    </p:spTree>
    <p:extLst>
      <p:ext uri="{BB962C8B-B14F-4D97-AF65-F5344CB8AC3E}">
        <p14:creationId xmlns:p14="http://schemas.microsoft.com/office/powerpoint/2010/main" val="3787035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Os </a:t>
            </a:r>
            <a:r>
              <a:rPr lang="pt-BR" dirty="0" err="1"/>
              <a:t>THMs</a:t>
            </a:r>
            <a:r>
              <a:rPr lang="pt-BR" dirty="0"/>
              <a:t> são classificados como mutagênicos e </a:t>
            </a:r>
            <a:r>
              <a:rPr lang="pt-BR" dirty="0" err="1"/>
              <a:t>genotóxicos</a:t>
            </a:r>
            <a:r>
              <a:rPr lang="pt-BR" dirty="0"/>
              <a:t>, confirmando sua toxicidade para os seres humanos e a vida aquática (ZHANG et al., 2013). Em geral, altas concentrações de </a:t>
            </a:r>
            <a:r>
              <a:rPr lang="pt-BR" dirty="0" err="1"/>
              <a:t>THMs</a:t>
            </a:r>
            <a:r>
              <a:rPr lang="pt-BR" dirty="0"/>
              <a:t> estão correlacionadas com altas dosagens de cloro na ETA, altas concentrações de matéria orgânica, principalmente substâncias húmicas, alta temperatura, pH elevado e altas concentrações de íons brometo na água que chega a ETA (SADIQ &amp; RODRIGUEZ, 2004; BROWN et al., 2011).</a:t>
            </a:r>
          </a:p>
        </p:txBody>
      </p:sp>
      <p:sp>
        <p:nvSpPr>
          <p:cNvPr id="4" name="Espaço Reservado para Número de Slide 3"/>
          <p:cNvSpPr>
            <a:spLocks noGrp="1"/>
          </p:cNvSpPr>
          <p:nvPr>
            <p:ph type="sldNum" sz="quarter" idx="5"/>
          </p:nvPr>
        </p:nvSpPr>
        <p:spPr/>
        <p:txBody>
          <a:bodyPr/>
          <a:lstStyle/>
          <a:p>
            <a:fld id="{3C383C5F-BD5D-49A8-BD8B-72F9AD5E7080}" type="slidenum">
              <a:rPr lang="pt-BR" smtClean="0"/>
              <a:t>4</a:t>
            </a:fld>
            <a:endParaRPr lang="pt-BR"/>
          </a:p>
        </p:txBody>
      </p:sp>
    </p:spTree>
    <p:extLst>
      <p:ext uri="{BB962C8B-B14F-4D97-AF65-F5344CB8AC3E}">
        <p14:creationId xmlns:p14="http://schemas.microsoft.com/office/powerpoint/2010/main" val="1595345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A ETA de Senador Firmino - MG foi utilizada como ETA modelo neste estudo.</a:t>
            </a:r>
          </a:p>
          <a:p>
            <a:endParaRPr lang="pt-BR" dirty="0"/>
          </a:p>
        </p:txBody>
      </p:sp>
      <p:sp>
        <p:nvSpPr>
          <p:cNvPr id="4" name="Espaço Reservado para Número de Slide 3"/>
          <p:cNvSpPr>
            <a:spLocks noGrp="1"/>
          </p:cNvSpPr>
          <p:nvPr>
            <p:ph type="sldNum" sz="quarter" idx="5"/>
          </p:nvPr>
        </p:nvSpPr>
        <p:spPr/>
        <p:txBody>
          <a:bodyPr/>
          <a:lstStyle/>
          <a:p>
            <a:fld id="{3C383C5F-BD5D-49A8-BD8B-72F9AD5E7080}" type="slidenum">
              <a:rPr lang="pt-BR" smtClean="0"/>
              <a:t>7</a:t>
            </a:fld>
            <a:endParaRPr lang="pt-BR"/>
          </a:p>
        </p:txBody>
      </p:sp>
    </p:spTree>
    <p:extLst>
      <p:ext uri="{BB962C8B-B14F-4D97-AF65-F5344CB8AC3E}">
        <p14:creationId xmlns:p14="http://schemas.microsoft.com/office/powerpoint/2010/main" val="463273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Foram coletadas amostras de água em duplicata, desde a água bruta que chegava na ETA, até a água tratada, coletando amostra após cada etapa do tratamento. Foram recolhidas amostras de água bruta (P1) após a floculação (P2), decantação (P3), filtração (P4 e P5, pois a ETA possuí dois filtros), desinfecção (P6) e no reservatório central de distribuição da ETA (P7). As amostras foram adicionadas em frascos de </a:t>
            </a:r>
            <a:r>
              <a:rPr lang="pt-BR" sz="1200" i="1" kern="1200" dirty="0" err="1">
                <a:solidFill>
                  <a:schemeClr val="tx1"/>
                </a:solidFill>
                <a:effectLst/>
                <a:latin typeface="+mn-lt"/>
                <a:ea typeface="+mn-ea"/>
                <a:cs typeface="+mn-cs"/>
              </a:rPr>
              <a:t>headspace</a:t>
            </a:r>
            <a:r>
              <a:rPr lang="pt-BR" sz="1200" kern="1200" dirty="0">
                <a:solidFill>
                  <a:schemeClr val="tx1"/>
                </a:solidFill>
                <a:effectLst/>
                <a:latin typeface="+mn-lt"/>
                <a:ea typeface="+mn-ea"/>
                <a:cs typeface="+mn-cs"/>
              </a:rPr>
              <a:t> (HS) de 42 mL contendo aproximadamente 2,2 mg de tiossulfato de sódio para neutralizar o cloro residual. Os frascos foram completamente cheios com as amostras de água, de modo que não houvessem bolhas de ar no interior. As coletas foram realizadas no período vespertino, em Senador Firmino, e no dia seguinte, no período matutino, foram transportadas para o Laboratório de Química Analítica do Departamento de Química da Universidade Federal de Viçosa (LAQUA/DEQ/UFV). As análises foram realizadas em no máximo 24 h após a coleta.</a:t>
            </a:r>
          </a:p>
        </p:txBody>
      </p:sp>
      <p:sp>
        <p:nvSpPr>
          <p:cNvPr id="4" name="Espaço Reservado para Número de Slide 3"/>
          <p:cNvSpPr>
            <a:spLocks noGrp="1"/>
          </p:cNvSpPr>
          <p:nvPr>
            <p:ph type="sldNum" sz="quarter" idx="5"/>
          </p:nvPr>
        </p:nvSpPr>
        <p:spPr/>
        <p:txBody>
          <a:bodyPr/>
          <a:lstStyle/>
          <a:p>
            <a:fld id="{6F194AA9-7D00-4628-86B4-B4815D84F424}" type="slidenum">
              <a:rPr lang="pt-BR" smtClean="0"/>
              <a:t>8</a:t>
            </a:fld>
            <a:endParaRPr lang="pt-BR"/>
          </a:p>
        </p:txBody>
      </p:sp>
    </p:spTree>
    <p:extLst>
      <p:ext uri="{BB962C8B-B14F-4D97-AF65-F5344CB8AC3E}">
        <p14:creationId xmlns:p14="http://schemas.microsoft.com/office/powerpoint/2010/main" val="3788506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 método de </a:t>
            </a:r>
            <a:r>
              <a:rPr lang="pt-BR" dirty="0" err="1"/>
              <a:t>microextração</a:t>
            </a:r>
            <a:r>
              <a:rPr lang="pt-BR" dirty="0"/>
              <a:t> em fase sólida no modo </a:t>
            </a:r>
            <a:r>
              <a:rPr lang="pt-BR" dirty="0" err="1"/>
              <a:t>headspace</a:t>
            </a:r>
            <a:r>
              <a:rPr lang="pt-BR" dirty="0"/>
              <a:t> (</a:t>
            </a:r>
            <a:r>
              <a:rPr lang="pt-BR" dirty="0" err="1"/>
              <a:t>headspace-solid</a:t>
            </a:r>
            <a:r>
              <a:rPr lang="pt-BR" dirty="0"/>
              <a:t> </a:t>
            </a:r>
            <a:r>
              <a:rPr lang="pt-BR" dirty="0" err="1"/>
              <a:t>phase</a:t>
            </a:r>
            <a:r>
              <a:rPr lang="pt-BR" dirty="0"/>
              <a:t> </a:t>
            </a:r>
            <a:r>
              <a:rPr lang="pt-BR" dirty="0" err="1"/>
              <a:t>microextraction</a:t>
            </a:r>
            <a:r>
              <a:rPr lang="pt-BR" dirty="0"/>
              <a:t>, HS-SPME) foi adaptado do método proposto por Carlos et al. (2011) para extração de </a:t>
            </a:r>
            <a:r>
              <a:rPr lang="pt-BR" dirty="0" err="1"/>
              <a:t>THMs</a:t>
            </a:r>
            <a:r>
              <a:rPr lang="pt-BR" dirty="0"/>
              <a:t> e agrotóxicos de água. Esse método consiste em retirar do frasco contendo a amostra (42 mL), 20 mL de água, ficando este sistema com 22 mL de água e 20 mL de espaço vazio, correspondendo ao HS. Esse frasco foi colocado em banho </a:t>
            </a:r>
            <a:r>
              <a:rPr lang="pt-BR" dirty="0" err="1"/>
              <a:t>termostatizado</a:t>
            </a:r>
            <a:r>
              <a:rPr lang="pt-BR" dirty="0"/>
              <a:t> com temperatura controlada de 30 °C. Uma fibra 50/30 µm DVB/</a:t>
            </a:r>
            <a:r>
              <a:rPr lang="pt-BR" dirty="0" err="1"/>
              <a:t>CarboxenTM</a:t>
            </a:r>
            <a:r>
              <a:rPr lang="pt-BR" dirty="0"/>
              <a:t>/PDMS (</a:t>
            </a:r>
            <a:r>
              <a:rPr lang="pt-BR" dirty="0" err="1"/>
              <a:t>Supelco</a:t>
            </a:r>
            <a:r>
              <a:rPr lang="pt-BR" dirty="0"/>
              <a:t>) foi exposta por 5 min no HS. Após o tempo de sorção dos analitos na fibra, a mesma foi removida e levada para dessorção térmica dos analitos no cromatógrafo a gás com detector por captura de elétrons (</a:t>
            </a:r>
            <a:r>
              <a:rPr lang="pt-BR" dirty="0" err="1"/>
              <a:t>gas</a:t>
            </a:r>
            <a:r>
              <a:rPr lang="pt-BR" dirty="0"/>
              <a:t> </a:t>
            </a:r>
            <a:r>
              <a:rPr lang="pt-BR" dirty="0" err="1"/>
              <a:t>chromatography</a:t>
            </a:r>
            <a:r>
              <a:rPr lang="pt-BR" dirty="0"/>
              <a:t>/eléctron capture </a:t>
            </a:r>
            <a:r>
              <a:rPr lang="pt-BR" dirty="0" err="1"/>
              <a:t>detection</a:t>
            </a:r>
            <a:r>
              <a:rPr lang="pt-BR" dirty="0"/>
              <a:t>, GC/ECD). </a:t>
            </a:r>
          </a:p>
        </p:txBody>
      </p:sp>
      <p:sp>
        <p:nvSpPr>
          <p:cNvPr id="4" name="Espaço Reservado para Número de Slide 3"/>
          <p:cNvSpPr>
            <a:spLocks noGrp="1"/>
          </p:cNvSpPr>
          <p:nvPr>
            <p:ph type="sldNum" sz="quarter" idx="5"/>
          </p:nvPr>
        </p:nvSpPr>
        <p:spPr/>
        <p:txBody>
          <a:bodyPr/>
          <a:lstStyle/>
          <a:p>
            <a:fld id="{6F194AA9-7D00-4628-86B4-B4815D84F424}" type="slidenum">
              <a:rPr lang="pt-BR" smtClean="0"/>
              <a:t>9</a:t>
            </a:fld>
            <a:endParaRPr lang="pt-BR"/>
          </a:p>
        </p:txBody>
      </p:sp>
    </p:spTree>
    <p:extLst>
      <p:ext uri="{BB962C8B-B14F-4D97-AF65-F5344CB8AC3E}">
        <p14:creationId xmlns:p14="http://schemas.microsoft.com/office/powerpoint/2010/main" val="3332737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A separação cromatográfica dos analitos foi realizada em coluna capilar HP-5 (</a:t>
            </a:r>
            <a:r>
              <a:rPr lang="pt-BR" dirty="0" err="1"/>
              <a:t>Agilent</a:t>
            </a:r>
            <a:r>
              <a:rPr lang="pt-BR" dirty="0"/>
              <a:t> Technologies) de fase estacionária composta de 5% difenil e 95% </a:t>
            </a:r>
            <a:r>
              <a:rPr lang="pt-BR" dirty="0" err="1"/>
              <a:t>dimetilpolissiloxano</a:t>
            </a:r>
            <a:r>
              <a:rPr lang="pt-BR" dirty="0"/>
              <a:t> (30 m x 0,25 mm, 0,1 μm de espessura de filme), sendo o gás de arraste nitrogênio (Air </a:t>
            </a:r>
            <a:r>
              <a:rPr lang="pt-BR" dirty="0" err="1"/>
              <a:t>Products</a:t>
            </a:r>
            <a:r>
              <a:rPr lang="pt-BR" dirty="0"/>
              <a:t>, 99,999% de pureza), a um fluxo 1,2 mL min-1. As temperaturas do injetor e detector foram 200 e 300 °C, respectivamente. A seguinte programação de temperatura foi utilizada para separação dos </a:t>
            </a:r>
            <a:r>
              <a:rPr lang="pt-BR" dirty="0" err="1"/>
              <a:t>THMs</a:t>
            </a:r>
            <a:r>
              <a:rPr lang="pt-BR" dirty="0"/>
              <a:t>: temperatura inicial de 45 °C por 2 min e logo após uma rampa de aquecimento de 40 °C min-1 até 100 °C, sendo esta temperatura mantida por mais 2 min.</a:t>
            </a:r>
          </a:p>
        </p:txBody>
      </p:sp>
      <p:sp>
        <p:nvSpPr>
          <p:cNvPr id="4" name="Espaço Reservado para Número de Slide 3"/>
          <p:cNvSpPr>
            <a:spLocks noGrp="1"/>
          </p:cNvSpPr>
          <p:nvPr>
            <p:ph type="sldNum" sz="quarter" idx="5"/>
          </p:nvPr>
        </p:nvSpPr>
        <p:spPr/>
        <p:txBody>
          <a:bodyPr/>
          <a:lstStyle/>
          <a:p>
            <a:fld id="{6F194AA9-7D00-4628-86B4-B4815D84F424}" type="slidenum">
              <a:rPr lang="pt-BR" smtClean="0"/>
              <a:t>10</a:t>
            </a:fld>
            <a:endParaRPr lang="pt-BR"/>
          </a:p>
        </p:txBody>
      </p:sp>
    </p:spTree>
    <p:extLst>
      <p:ext uri="{BB962C8B-B14F-4D97-AF65-F5344CB8AC3E}">
        <p14:creationId xmlns:p14="http://schemas.microsoft.com/office/powerpoint/2010/main" val="2562655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xfrm>
            <a:off x="1106488" y="812800"/>
            <a:ext cx="5345112" cy="4008438"/>
          </a:xfrm>
          <a:ln/>
        </p:spPr>
      </p:sp>
      <p:sp>
        <p:nvSpPr>
          <p:cNvPr id="150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xfrm>
            <a:off x="1106488" y="812800"/>
            <a:ext cx="5345112" cy="4008438"/>
          </a:xfrm>
          <a:ln/>
        </p:spPr>
      </p:sp>
      <p:sp>
        <p:nvSpPr>
          <p:cNvPr id="184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A identificação dos analitos foi realizada por comparação dos tempos de retenção dos picos dos analitos encontrados nas amostras com os tempos de retenção dos picos dos padrões de uma solução padrão de THM. Para a realização da análise quantitativa foi usado o método de superposição de matriz. Amostras de água isentas dos THM foram fortificadas, com os padrões, em concentrações conhecidas, e, submetidas ao método de extração e análise HS-SPME-GC/ECD.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7"/>
            <a:ext cx="7772400" cy="1470025"/>
          </a:xfrm>
        </p:spPr>
        <p:txBody>
          <a:bodyPr/>
          <a:lstStyle/>
          <a:p>
            <a:r>
              <a:rPr lang="pt-BR"/>
              <a:t>Clique para editar 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677C5135-C6EC-4FEB-97E1-E7A17BEAE96C}" type="datetimeFigureOut">
              <a:rPr lang="pt-BR" smtClean="0"/>
              <a:t>04/05/2019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802523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77C5135-C6EC-4FEB-97E1-E7A17BEAE96C}" type="datetimeFigureOut">
              <a:rPr lang="pt-BR" smtClean="0"/>
              <a:t>04/05/2019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495381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40"/>
            <a:ext cx="20574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74640"/>
            <a:ext cx="601980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77C5135-C6EC-4FEB-97E1-E7A17BEAE96C}" type="datetimeFigureOut">
              <a:rPr lang="pt-BR" smtClean="0"/>
              <a:t>04/05/2019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791142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77C5135-C6EC-4FEB-97E1-E7A17BEAE96C}" type="datetimeFigureOut">
              <a:rPr lang="pt-BR" smtClean="0"/>
              <a:t>04/05/2019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526933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2"/>
            <a:ext cx="7772400"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677C5135-C6EC-4FEB-97E1-E7A17BEAE96C}" type="datetimeFigureOut">
              <a:rPr lang="pt-BR" smtClean="0"/>
              <a:t>04/05/2019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835335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677C5135-C6EC-4FEB-97E1-E7A17BEAE96C}" type="datetimeFigureOut">
              <a:rPr lang="pt-BR" smtClean="0"/>
              <a:t>04/05/2019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52746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677C5135-C6EC-4FEB-97E1-E7A17BEAE96C}" type="datetimeFigureOut">
              <a:rPr lang="pt-BR" smtClean="0"/>
              <a:t>04/05/2019</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222077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677C5135-C6EC-4FEB-97E1-E7A17BEAE96C}" type="datetimeFigureOut">
              <a:rPr lang="pt-BR" smtClean="0"/>
              <a:t>04/05/2019</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859908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77C5135-C6EC-4FEB-97E1-E7A17BEAE96C}" type="datetimeFigureOut">
              <a:rPr lang="pt-BR" smtClean="0"/>
              <a:t>04/05/2019</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2868107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677C5135-C6EC-4FEB-97E1-E7A17BEAE96C}" type="datetimeFigureOut">
              <a:rPr lang="pt-BR" smtClean="0"/>
              <a:t>04/05/2019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524891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677C5135-C6EC-4FEB-97E1-E7A17BEAE96C}" type="datetimeFigureOut">
              <a:rPr lang="pt-BR" smtClean="0"/>
              <a:t>04/05/2019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881768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7C5135-C6EC-4FEB-97E1-E7A17BEAE96C}" type="datetimeFigureOut">
              <a:rPr lang="pt-BR" smtClean="0"/>
              <a:t>04/05/2019</a:t>
            </a:fld>
            <a:endParaRPr lang="pt-BR"/>
          </a:p>
        </p:txBody>
      </p:sp>
      <p:sp>
        <p:nvSpPr>
          <p:cNvPr id="5" name="Espaço Reservado para Rodapé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1"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1E68D5-6873-41D9-9B60-358195EC3482}" type="slidenum">
              <a:rPr lang="pt-BR" smtClean="0"/>
              <a:t>‹nº›</a:t>
            </a:fld>
            <a:endParaRPr lang="pt-BR"/>
          </a:p>
        </p:txBody>
      </p:sp>
      <p:pic>
        <p:nvPicPr>
          <p:cNvPr id="9" name="Picture 2" descr="C:\Users\gabriel.silva\Desktop\Template-49CNSA.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6512" y="-27384"/>
            <a:ext cx="9281121" cy="6943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97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1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jpg"/><Relationship Id="rId2" Type="http://schemas.openxmlformats.org/officeDocument/2006/relationships/notesSlide" Target="../notesSlides/notesSlide1.xml"/><Relationship Id="rId16" Type="http://schemas.microsoft.com/office/2007/relationships/hdphoto" Target="../media/hdphoto1.wdp"/><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jp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jpg"/><Relationship Id="rId4" Type="http://schemas.openxmlformats.org/officeDocument/2006/relationships/image" Target="../media/image5.png"/><Relationship Id="rId9" Type="http://schemas.openxmlformats.org/officeDocument/2006/relationships/image" Target="../media/image10.jpg"/><Relationship Id="rId14" Type="http://schemas.openxmlformats.org/officeDocument/2006/relationships/image" Target="../media/image15.jpg"/></Relationships>
</file>

<file path=ppt/slides/_rels/slide2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5" Type="http://schemas.microsoft.com/office/2007/relationships/hdphoto" Target="../media/hdphoto11.wdp"/><Relationship Id="rId4" Type="http://schemas.openxmlformats.org/officeDocument/2006/relationships/image" Target="../media/image62.png"/></Relationships>
</file>

<file path=ppt/slides/_rels/slide2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11.wdp"/><Relationship Id="rId5" Type="http://schemas.openxmlformats.org/officeDocument/2006/relationships/image" Target="../media/image62.png"/><Relationship Id="rId4" Type="http://schemas.microsoft.com/office/2007/relationships/hdphoto" Target="../media/hdphoto12.wd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7.jpeg"/><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png"/><Relationship Id="rId5" Type="http://schemas.microsoft.com/office/2007/relationships/hdphoto" Target="../media/hdphoto1.wdp"/><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12"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26.png"/><Relationship Id="rId5" Type="http://schemas.openxmlformats.org/officeDocument/2006/relationships/image" Target="../media/image22.png"/><Relationship Id="rId10" Type="http://schemas.openxmlformats.org/officeDocument/2006/relationships/image" Target="../media/image25.png"/><Relationship Id="rId4" Type="http://schemas.openxmlformats.org/officeDocument/2006/relationships/image" Target="../media/image21.png"/><Relationship Id="rId9"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image" Target="../media/image39.png"/><Relationship Id="rId18" Type="http://schemas.openxmlformats.org/officeDocument/2006/relationships/image" Target="../media/image42.png"/><Relationship Id="rId3" Type="http://schemas.openxmlformats.org/officeDocument/2006/relationships/image" Target="../media/image31.png"/><Relationship Id="rId21" Type="http://schemas.openxmlformats.org/officeDocument/2006/relationships/image" Target="../media/image44.png"/><Relationship Id="rId7" Type="http://schemas.openxmlformats.org/officeDocument/2006/relationships/image" Target="../media/image34.png"/><Relationship Id="rId12" Type="http://schemas.openxmlformats.org/officeDocument/2006/relationships/image" Target="../media/image38.jpg"/><Relationship Id="rId17" Type="http://schemas.openxmlformats.org/officeDocument/2006/relationships/image" Target="../media/image41.png"/><Relationship Id="rId2" Type="http://schemas.openxmlformats.org/officeDocument/2006/relationships/notesSlide" Target="../notesSlides/notesSlide4.xml"/><Relationship Id="rId16" Type="http://schemas.microsoft.com/office/2007/relationships/hdphoto" Target="../media/hdphoto8.wdp"/><Relationship Id="rId20"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7.png"/><Relationship Id="rId24" Type="http://schemas.openxmlformats.org/officeDocument/2006/relationships/image" Target="../media/image47.png"/><Relationship Id="rId5" Type="http://schemas.openxmlformats.org/officeDocument/2006/relationships/image" Target="../media/image32.png"/><Relationship Id="rId15" Type="http://schemas.openxmlformats.org/officeDocument/2006/relationships/image" Target="../media/image40.png"/><Relationship Id="rId23" Type="http://schemas.openxmlformats.org/officeDocument/2006/relationships/image" Target="../media/image46.png"/><Relationship Id="rId10" Type="http://schemas.openxmlformats.org/officeDocument/2006/relationships/image" Target="../media/image36.png"/><Relationship Id="rId19" Type="http://schemas.microsoft.com/office/2007/relationships/hdphoto" Target="../media/hdphoto9.wdp"/><Relationship Id="rId4" Type="http://schemas.microsoft.com/office/2007/relationships/hdphoto" Target="../media/hdphoto5.wdp"/><Relationship Id="rId9" Type="http://schemas.openxmlformats.org/officeDocument/2006/relationships/image" Target="../media/image35.png"/><Relationship Id="rId14" Type="http://schemas.microsoft.com/office/2007/relationships/hdphoto" Target="../media/hdphoto7.wdp"/><Relationship Id="rId22" Type="http://schemas.openxmlformats.org/officeDocument/2006/relationships/image" Target="../media/image45.png"/></Relationships>
</file>

<file path=ppt/slides/_rels/slide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ctrTitle" idx="4294967295"/>
          </p:nvPr>
        </p:nvSpPr>
        <p:spPr>
          <a:xfrm>
            <a:off x="683568" y="1628800"/>
            <a:ext cx="7956376" cy="2387600"/>
          </a:xfrm>
        </p:spPr>
        <p:txBody>
          <a:bodyPr anchor="ctr" anchorCtr="0">
            <a:normAutofit fontScale="90000"/>
          </a:bodyPr>
          <a:lstStyle/>
          <a:p>
            <a:r>
              <a:rPr lang="pt-BR" b="1" dirty="0"/>
              <a:t>PRESENÇA DE TRIHALOMETANOS NA ESTAÇÃO DE TRATAMENTO DE ÁGUA DE SENADOR FIRMINO - MG</a:t>
            </a:r>
          </a:p>
        </p:txBody>
      </p:sp>
      <p:sp>
        <p:nvSpPr>
          <p:cNvPr id="4" name="Subtítulo 2"/>
          <p:cNvSpPr>
            <a:spLocks noGrp="1"/>
          </p:cNvSpPr>
          <p:nvPr>
            <p:ph type="subTitle" idx="4294967295"/>
          </p:nvPr>
        </p:nvSpPr>
        <p:spPr>
          <a:xfrm>
            <a:off x="683568" y="4005486"/>
            <a:ext cx="7776864" cy="1655762"/>
          </a:xfrm>
        </p:spPr>
        <p:txBody>
          <a:bodyPr>
            <a:normAutofit fontScale="55000" lnSpcReduction="20000"/>
          </a:bodyPr>
          <a:lstStyle/>
          <a:p>
            <a:pPr marL="0" indent="0" algn="l">
              <a:buNone/>
            </a:pPr>
            <a:r>
              <a:rPr lang="pt-BR" sz="2800" b="1" dirty="0"/>
              <a:t>Autores:</a:t>
            </a:r>
          </a:p>
          <a:p>
            <a:r>
              <a:rPr lang="pt-BR" sz="2800" dirty="0"/>
              <a:t>Vitor Manuel </a:t>
            </a:r>
            <a:r>
              <a:rPr lang="pt-BR" sz="2800" dirty="0" err="1"/>
              <a:t>Libardi</a:t>
            </a:r>
            <a:endParaRPr lang="pt-BR" sz="2800" dirty="0"/>
          </a:p>
          <a:p>
            <a:r>
              <a:rPr lang="pt-BR" sz="2800"/>
              <a:t>Maria </a:t>
            </a:r>
            <a:r>
              <a:rPr lang="pt-BR" sz="2800" dirty="0"/>
              <a:t>Eliana Lopes Ribeiro de Queiroz</a:t>
            </a:r>
          </a:p>
          <a:p>
            <a:r>
              <a:rPr lang="pt-BR" sz="2800" dirty="0"/>
              <a:t>Fernanda Fernandes Heleno</a:t>
            </a:r>
          </a:p>
          <a:p>
            <a:r>
              <a:rPr lang="pt-BR" sz="2800" dirty="0"/>
              <a:t>Alisson </a:t>
            </a:r>
            <a:r>
              <a:rPr lang="pt-BR" sz="2800" dirty="0" err="1"/>
              <a:t>Carraro</a:t>
            </a:r>
            <a:r>
              <a:rPr lang="pt-BR" sz="2800" dirty="0"/>
              <a:t> Borges</a:t>
            </a:r>
          </a:p>
          <a:p>
            <a:r>
              <a:rPr lang="pt-BR" sz="2800" dirty="0"/>
              <a:t>André Fernando de Oliveira</a:t>
            </a:r>
          </a:p>
          <a:p>
            <a:r>
              <a:rPr lang="pt-BR" sz="2800" dirty="0"/>
              <a:t>Antônio Augusto Neves</a:t>
            </a:r>
          </a:p>
        </p:txBody>
      </p:sp>
      <p:pic>
        <p:nvPicPr>
          <p:cNvPr id="1028" name="Picture 4" descr="SAAE Senador Firmino">
            <a:extLst>
              <a:ext uri="{FF2B5EF4-FFF2-40B4-BE49-F238E27FC236}">
                <a16:creationId xmlns:a16="http://schemas.microsoft.com/office/drawing/2014/main" id="{9F161F3D-4DF4-426C-8B66-F8185F85BD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6719" y="391363"/>
            <a:ext cx="693824" cy="138145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Resultado de imagem para LOGO UFV">
            <a:extLst>
              <a:ext uri="{FF2B5EF4-FFF2-40B4-BE49-F238E27FC236}">
                <a16:creationId xmlns:a16="http://schemas.microsoft.com/office/drawing/2014/main" id="{2878ECD7-A91A-4F32-9D4D-4909983238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387" y="260648"/>
            <a:ext cx="1577752" cy="1183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502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9547A02D-D3B0-451D-AAC2-6A2A9E6D314A}"/>
              </a:ext>
            </a:extLst>
          </p:cNvPr>
          <p:cNvPicPr>
            <a:picLocks noChangeAspect="1"/>
          </p:cNvPicPr>
          <p:nvPr/>
        </p:nvPicPr>
        <p:blipFill>
          <a:blip r:embed="rId3"/>
          <a:stretch>
            <a:fillRect/>
          </a:stretch>
        </p:blipFill>
        <p:spPr>
          <a:xfrm>
            <a:off x="994232" y="1340991"/>
            <a:ext cx="6934407" cy="3519244"/>
          </a:xfrm>
          <a:prstGeom prst="rect">
            <a:avLst/>
          </a:prstGeom>
        </p:spPr>
      </p:pic>
      <p:sp>
        <p:nvSpPr>
          <p:cNvPr id="3" name="CaixaDeTexto 2">
            <a:extLst>
              <a:ext uri="{FF2B5EF4-FFF2-40B4-BE49-F238E27FC236}">
                <a16:creationId xmlns:a16="http://schemas.microsoft.com/office/drawing/2014/main" id="{22AA39E7-4C4A-4518-9814-E9B06C90929A}"/>
              </a:ext>
            </a:extLst>
          </p:cNvPr>
          <p:cNvSpPr txBox="1"/>
          <p:nvPr/>
        </p:nvSpPr>
        <p:spPr>
          <a:xfrm>
            <a:off x="1215362" y="4243801"/>
            <a:ext cx="524503" cy="507831"/>
          </a:xfrm>
          <a:prstGeom prst="rect">
            <a:avLst/>
          </a:prstGeom>
          <a:noFill/>
        </p:spPr>
        <p:txBody>
          <a:bodyPr wrap="none" rtlCol="0">
            <a:spAutoFit/>
          </a:bodyPr>
          <a:lstStyle/>
          <a:p>
            <a:r>
              <a:rPr lang="pt-BR" sz="2700" dirty="0">
                <a:solidFill>
                  <a:schemeClr val="bg1"/>
                </a:solidFill>
              </a:rPr>
              <a:t>N</a:t>
            </a:r>
            <a:r>
              <a:rPr lang="pt-BR" sz="2700" baseline="-25000" dirty="0">
                <a:solidFill>
                  <a:schemeClr val="bg1"/>
                </a:solidFill>
              </a:rPr>
              <a:t>2</a:t>
            </a:r>
            <a:endParaRPr lang="pt-BR" sz="1350" baseline="-25000" dirty="0">
              <a:solidFill>
                <a:schemeClr val="bg1"/>
              </a:solidFill>
            </a:endParaRPr>
          </a:p>
        </p:txBody>
      </p:sp>
      <p:sp>
        <p:nvSpPr>
          <p:cNvPr id="4" name="CaixaDeTexto 3">
            <a:extLst>
              <a:ext uri="{FF2B5EF4-FFF2-40B4-BE49-F238E27FC236}">
                <a16:creationId xmlns:a16="http://schemas.microsoft.com/office/drawing/2014/main" id="{66F6B276-0B91-47DF-A64A-80D81805EA6C}"/>
              </a:ext>
            </a:extLst>
          </p:cNvPr>
          <p:cNvSpPr txBox="1"/>
          <p:nvPr/>
        </p:nvSpPr>
        <p:spPr>
          <a:xfrm>
            <a:off x="3421992" y="1600043"/>
            <a:ext cx="2129109" cy="923330"/>
          </a:xfrm>
          <a:prstGeom prst="rect">
            <a:avLst/>
          </a:prstGeom>
          <a:noFill/>
        </p:spPr>
        <p:txBody>
          <a:bodyPr wrap="none" rtlCol="0">
            <a:spAutoFit/>
          </a:bodyPr>
          <a:lstStyle/>
          <a:p>
            <a:r>
              <a:rPr lang="pt-BR" b="1" dirty="0"/>
              <a:t>INJEÇÃO MANUAL</a:t>
            </a:r>
          </a:p>
          <a:p>
            <a:r>
              <a:rPr lang="pt-BR" b="1" dirty="0"/>
              <a:t>T = 200 °C</a:t>
            </a:r>
          </a:p>
          <a:p>
            <a:r>
              <a:rPr lang="pt-BR" b="1" dirty="0"/>
              <a:t>RAZÃO DE SPLIT: 1:5</a:t>
            </a:r>
          </a:p>
        </p:txBody>
      </p:sp>
      <p:sp>
        <p:nvSpPr>
          <p:cNvPr id="5" name="CaixaDeTexto 4">
            <a:extLst>
              <a:ext uri="{FF2B5EF4-FFF2-40B4-BE49-F238E27FC236}">
                <a16:creationId xmlns:a16="http://schemas.microsoft.com/office/drawing/2014/main" id="{3C375BDB-31DE-4B85-8E87-EBEE3BCCFD1E}"/>
              </a:ext>
            </a:extLst>
          </p:cNvPr>
          <p:cNvSpPr txBox="1"/>
          <p:nvPr/>
        </p:nvSpPr>
        <p:spPr>
          <a:xfrm>
            <a:off x="1590034" y="1810072"/>
            <a:ext cx="1282723" cy="369332"/>
          </a:xfrm>
          <a:prstGeom prst="rect">
            <a:avLst/>
          </a:prstGeom>
          <a:noFill/>
        </p:spPr>
        <p:txBody>
          <a:bodyPr wrap="none" rtlCol="0">
            <a:spAutoFit/>
          </a:bodyPr>
          <a:lstStyle/>
          <a:p>
            <a:r>
              <a:rPr lang="pt-BR" b="1" dirty="0"/>
              <a:t>1,2 </a:t>
            </a:r>
            <a:r>
              <a:rPr lang="pt-BR" b="1" dirty="0" err="1"/>
              <a:t>mL</a:t>
            </a:r>
            <a:r>
              <a:rPr lang="pt-BR" b="1" dirty="0"/>
              <a:t>/min</a:t>
            </a:r>
          </a:p>
        </p:txBody>
      </p:sp>
      <p:sp>
        <p:nvSpPr>
          <p:cNvPr id="6" name="CaixaDeTexto 5">
            <a:extLst>
              <a:ext uri="{FF2B5EF4-FFF2-40B4-BE49-F238E27FC236}">
                <a16:creationId xmlns:a16="http://schemas.microsoft.com/office/drawing/2014/main" id="{C1DC4E44-F4D6-442A-A402-B1FFBD37D396}"/>
              </a:ext>
            </a:extLst>
          </p:cNvPr>
          <p:cNvSpPr txBox="1"/>
          <p:nvPr/>
        </p:nvSpPr>
        <p:spPr>
          <a:xfrm>
            <a:off x="2579096" y="4587400"/>
            <a:ext cx="2424952" cy="646331"/>
          </a:xfrm>
          <a:prstGeom prst="rect">
            <a:avLst/>
          </a:prstGeom>
          <a:noFill/>
        </p:spPr>
        <p:txBody>
          <a:bodyPr wrap="square" rtlCol="0">
            <a:spAutoFit/>
          </a:bodyPr>
          <a:lstStyle/>
          <a:p>
            <a:pPr algn="just"/>
            <a:r>
              <a:rPr lang="pt-BR" b="1" dirty="0"/>
              <a:t>Coluna capilar HP-5 (30 m × 0,25 mm  x 0,1 µm)</a:t>
            </a:r>
          </a:p>
        </p:txBody>
      </p:sp>
      <p:grpSp>
        <p:nvGrpSpPr>
          <p:cNvPr id="7" name="Agrupar 6">
            <a:extLst>
              <a:ext uri="{FF2B5EF4-FFF2-40B4-BE49-F238E27FC236}">
                <a16:creationId xmlns:a16="http://schemas.microsoft.com/office/drawing/2014/main" id="{8BCE77E5-DD0E-434C-B72F-E7DA460A05D1}"/>
              </a:ext>
            </a:extLst>
          </p:cNvPr>
          <p:cNvGrpSpPr/>
          <p:nvPr/>
        </p:nvGrpSpPr>
        <p:grpSpPr>
          <a:xfrm>
            <a:off x="3999482" y="4769411"/>
            <a:ext cx="3961418" cy="1000371"/>
            <a:chOff x="3031958" y="2190573"/>
            <a:chExt cx="5281892" cy="1333827"/>
          </a:xfrm>
        </p:grpSpPr>
        <p:sp>
          <p:nvSpPr>
            <p:cNvPr id="8" name="CaixaDeTexto 7">
              <a:extLst>
                <a:ext uri="{FF2B5EF4-FFF2-40B4-BE49-F238E27FC236}">
                  <a16:creationId xmlns:a16="http://schemas.microsoft.com/office/drawing/2014/main" id="{BA5EC5E9-A356-49EA-A316-9E67BD3A6DAA}"/>
                </a:ext>
              </a:extLst>
            </p:cNvPr>
            <p:cNvSpPr txBox="1"/>
            <p:nvPr/>
          </p:nvSpPr>
          <p:spPr>
            <a:xfrm>
              <a:off x="3031958" y="3031958"/>
              <a:ext cx="1874872" cy="492442"/>
            </a:xfrm>
            <a:prstGeom prst="rect">
              <a:avLst/>
            </a:prstGeom>
            <a:noFill/>
          </p:spPr>
          <p:txBody>
            <a:bodyPr wrap="none" rtlCol="0">
              <a:spAutoFit/>
            </a:bodyPr>
            <a:lstStyle/>
            <a:p>
              <a:r>
                <a:rPr lang="pt-BR" b="1" dirty="0"/>
                <a:t>45 °C (2 min)</a:t>
              </a:r>
              <a:endParaRPr lang="pt-BR" dirty="0"/>
            </a:p>
          </p:txBody>
        </p:sp>
        <p:cxnSp>
          <p:nvCxnSpPr>
            <p:cNvPr id="9" name="Conector reto 8">
              <a:extLst>
                <a:ext uri="{FF2B5EF4-FFF2-40B4-BE49-F238E27FC236}">
                  <a16:creationId xmlns:a16="http://schemas.microsoft.com/office/drawing/2014/main" id="{46E1675C-2D21-419B-BDD2-05AF4195F13F}"/>
                </a:ext>
              </a:extLst>
            </p:cNvPr>
            <p:cNvCxnSpPr>
              <a:cxnSpLocks/>
            </p:cNvCxnSpPr>
            <p:nvPr/>
          </p:nvCxnSpPr>
          <p:spPr>
            <a:xfrm>
              <a:off x="3031958" y="3031958"/>
              <a:ext cx="18437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ector reto 9">
              <a:extLst>
                <a:ext uri="{FF2B5EF4-FFF2-40B4-BE49-F238E27FC236}">
                  <a16:creationId xmlns:a16="http://schemas.microsoft.com/office/drawing/2014/main" id="{A71AAD7C-E11F-4486-BEC8-4773B89D4A7E}"/>
                </a:ext>
              </a:extLst>
            </p:cNvPr>
            <p:cNvCxnSpPr>
              <a:cxnSpLocks/>
            </p:cNvCxnSpPr>
            <p:nvPr/>
          </p:nvCxnSpPr>
          <p:spPr>
            <a:xfrm>
              <a:off x="6360695" y="2269958"/>
              <a:ext cx="1843774"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CaixaDeTexto 10">
              <a:extLst>
                <a:ext uri="{FF2B5EF4-FFF2-40B4-BE49-F238E27FC236}">
                  <a16:creationId xmlns:a16="http://schemas.microsoft.com/office/drawing/2014/main" id="{0595A9DA-1D55-41D7-8A28-539753DD2651}"/>
                </a:ext>
              </a:extLst>
            </p:cNvPr>
            <p:cNvSpPr txBox="1"/>
            <p:nvPr/>
          </p:nvSpPr>
          <p:spPr>
            <a:xfrm>
              <a:off x="6282951" y="2420125"/>
              <a:ext cx="2030899" cy="492442"/>
            </a:xfrm>
            <a:prstGeom prst="rect">
              <a:avLst/>
            </a:prstGeom>
            <a:noFill/>
          </p:spPr>
          <p:txBody>
            <a:bodyPr wrap="none" rtlCol="0">
              <a:spAutoFit/>
            </a:bodyPr>
            <a:lstStyle/>
            <a:p>
              <a:r>
                <a:rPr lang="pt-BR" b="1" dirty="0"/>
                <a:t>100 °C (2 min)</a:t>
              </a:r>
              <a:endParaRPr lang="pt-BR" dirty="0"/>
            </a:p>
          </p:txBody>
        </p:sp>
        <p:cxnSp>
          <p:nvCxnSpPr>
            <p:cNvPr id="12" name="Conector reto 11">
              <a:extLst>
                <a:ext uri="{FF2B5EF4-FFF2-40B4-BE49-F238E27FC236}">
                  <a16:creationId xmlns:a16="http://schemas.microsoft.com/office/drawing/2014/main" id="{63449B8C-8F8A-42C9-820A-92D90A2CBBAD}"/>
                </a:ext>
              </a:extLst>
            </p:cNvPr>
            <p:cNvCxnSpPr/>
            <p:nvPr/>
          </p:nvCxnSpPr>
          <p:spPr>
            <a:xfrm flipV="1">
              <a:off x="4875732" y="2269958"/>
              <a:ext cx="1484963" cy="762000"/>
            </a:xfrm>
            <a:prstGeom prst="line">
              <a:avLst/>
            </a:prstGeom>
          </p:spPr>
          <p:style>
            <a:lnRef idx="1">
              <a:schemeClr val="accent1"/>
            </a:lnRef>
            <a:fillRef idx="0">
              <a:schemeClr val="accent1"/>
            </a:fillRef>
            <a:effectRef idx="0">
              <a:schemeClr val="accent1"/>
            </a:effectRef>
            <a:fontRef idx="minor">
              <a:schemeClr val="tx1"/>
            </a:fontRef>
          </p:style>
        </p:cxnSp>
        <p:sp>
          <p:nvSpPr>
            <p:cNvPr id="13" name="CaixaDeTexto 12">
              <a:extLst>
                <a:ext uri="{FF2B5EF4-FFF2-40B4-BE49-F238E27FC236}">
                  <a16:creationId xmlns:a16="http://schemas.microsoft.com/office/drawing/2014/main" id="{67C0F8E1-63E7-43C7-8430-DC96515C60C7}"/>
                </a:ext>
              </a:extLst>
            </p:cNvPr>
            <p:cNvSpPr txBox="1"/>
            <p:nvPr/>
          </p:nvSpPr>
          <p:spPr>
            <a:xfrm rot="19951441">
              <a:off x="4679839" y="2190573"/>
              <a:ext cx="1517937" cy="492442"/>
            </a:xfrm>
            <a:prstGeom prst="rect">
              <a:avLst/>
            </a:prstGeom>
            <a:noFill/>
          </p:spPr>
          <p:txBody>
            <a:bodyPr wrap="none" rtlCol="0">
              <a:spAutoFit/>
            </a:bodyPr>
            <a:lstStyle/>
            <a:p>
              <a:r>
                <a:rPr lang="pt-BR" b="1" dirty="0"/>
                <a:t>40 °C/min</a:t>
              </a:r>
              <a:endParaRPr lang="pt-BR" dirty="0"/>
            </a:p>
          </p:txBody>
        </p:sp>
      </p:grpSp>
      <p:sp>
        <p:nvSpPr>
          <p:cNvPr id="15" name="CaixaDeTexto 14">
            <a:extLst>
              <a:ext uri="{FF2B5EF4-FFF2-40B4-BE49-F238E27FC236}">
                <a16:creationId xmlns:a16="http://schemas.microsoft.com/office/drawing/2014/main" id="{9089B0BC-ECC6-4626-BDE3-FD7AAC74AAB8}"/>
              </a:ext>
            </a:extLst>
          </p:cNvPr>
          <p:cNvSpPr txBox="1"/>
          <p:nvPr/>
        </p:nvSpPr>
        <p:spPr>
          <a:xfrm>
            <a:off x="5631913" y="4139925"/>
            <a:ext cx="561179" cy="369332"/>
          </a:xfrm>
          <a:prstGeom prst="rect">
            <a:avLst/>
          </a:prstGeom>
          <a:noFill/>
        </p:spPr>
        <p:txBody>
          <a:bodyPr wrap="none" rtlCol="0">
            <a:spAutoFit/>
          </a:bodyPr>
          <a:lstStyle/>
          <a:p>
            <a:r>
              <a:rPr lang="pt-BR" b="1" dirty="0"/>
              <a:t>ECD</a:t>
            </a:r>
          </a:p>
        </p:txBody>
      </p:sp>
      <p:sp>
        <p:nvSpPr>
          <p:cNvPr id="16" name="CaixaDeTexto 15">
            <a:extLst>
              <a:ext uri="{FF2B5EF4-FFF2-40B4-BE49-F238E27FC236}">
                <a16:creationId xmlns:a16="http://schemas.microsoft.com/office/drawing/2014/main" id="{EC984192-0A0A-45B1-AA6A-3A2217A948CE}"/>
              </a:ext>
            </a:extLst>
          </p:cNvPr>
          <p:cNvSpPr txBox="1"/>
          <p:nvPr/>
        </p:nvSpPr>
        <p:spPr>
          <a:xfrm>
            <a:off x="271564" y="372646"/>
            <a:ext cx="8600872" cy="754694"/>
          </a:xfrm>
          <a:prstGeom prst="rect">
            <a:avLst/>
          </a:prstGeom>
          <a:noFill/>
        </p:spPr>
        <p:txBody>
          <a:bodyPr wrap="square" rtlCol="0">
            <a:spAutoFit/>
          </a:bodyPr>
          <a:lstStyle/>
          <a:p>
            <a:pPr algn="ctr">
              <a:lnSpc>
                <a:spcPct val="150000"/>
              </a:lnSpc>
            </a:pPr>
            <a:r>
              <a:rPr lang="pt-BR" sz="3200" b="1" dirty="0">
                <a:latin typeface="+mj-lt"/>
              </a:rPr>
              <a:t>Análise Cromatográfica</a:t>
            </a:r>
          </a:p>
        </p:txBody>
      </p:sp>
      <p:sp>
        <p:nvSpPr>
          <p:cNvPr id="17" name="CaixaDeTexto 16">
            <a:extLst>
              <a:ext uri="{FF2B5EF4-FFF2-40B4-BE49-F238E27FC236}">
                <a16:creationId xmlns:a16="http://schemas.microsoft.com/office/drawing/2014/main" id="{C96CA93B-D7E7-4117-8B18-F1D0ED908F72}"/>
              </a:ext>
            </a:extLst>
          </p:cNvPr>
          <p:cNvSpPr txBox="1"/>
          <p:nvPr/>
        </p:nvSpPr>
        <p:spPr>
          <a:xfrm>
            <a:off x="5309948" y="5505088"/>
            <a:ext cx="2790444" cy="369332"/>
          </a:xfrm>
          <a:prstGeom prst="rect">
            <a:avLst/>
          </a:prstGeom>
          <a:noFill/>
        </p:spPr>
        <p:txBody>
          <a:bodyPr wrap="none" rtlCol="0">
            <a:spAutoFit/>
          </a:bodyPr>
          <a:lstStyle/>
          <a:p>
            <a:r>
              <a:rPr lang="pt-BR" b="1" dirty="0"/>
              <a:t>Tempo de análise: 5,38 min</a:t>
            </a:r>
          </a:p>
        </p:txBody>
      </p:sp>
    </p:spTree>
    <p:extLst>
      <p:ext uri="{BB962C8B-B14F-4D97-AF65-F5344CB8AC3E}">
        <p14:creationId xmlns:p14="http://schemas.microsoft.com/office/powerpoint/2010/main" val="536825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6" grpId="1"/>
      <p:bldP spid="15"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DF8685E2-06B9-4C9A-B648-E1EC6D929E15}"/>
              </a:ext>
            </a:extLst>
          </p:cNvPr>
          <p:cNvSpPr/>
          <p:nvPr/>
        </p:nvSpPr>
        <p:spPr>
          <a:xfrm>
            <a:off x="2235201" y="392548"/>
            <a:ext cx="4497039" cy="51508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9883" name="Picture 8" descr="chromsep"/>
          <p:cNvPicPr>
            <a:picLocks noChangeAspect="1" noChangeArrowheads="1" noCrop="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19672" y="392547"/>
            <a:ext cx="4756150" cy="515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1" name="Text Box 9"/>
          <p:cNvSpPr txBox="1">
            <a:spLocks noChangeArrowheads="1"/>
          </p:cNvSpPr>
          <p:nvPr/>
        </p:nvSpPr>
        <p:spPr bwMode="auto">
          <a:xfrm>
            <a:off x="6685997" y="2649556"/>
            <a:ext cx="2135187" cy="42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eaLnBrk="1" hangingPunct="1">
              <a:spcBef>
                <a:spcPct val="50000"/>
              </a:spcBef>
            </a:pPr>
            <a:r>
              <a:rPr lang="pt-BR" altLang="pt-BR" sz="2177" dirty="0">
                <a:solidFill>
                  <a:srgbClr val="0066FF"/>
                </a:solidFill>
                <a:latin typeface="Arial" panose="020B0604020202020204" pitchFamily="34" charset="0"/>
                <a:cs typeface="Arial" panose="020B0604020202020204" pitchFamily="34" charset="0"/>
              </a:rPr>
              <a:t>Separação</a:t>
            </a:r>
          </a:p>
        </p:txBody>
      </p:sp>
      <p:sp>
        <p:nvSpPr>
          <p:cNvPr id="79884" name="Line 12"/>
          <p:cNvSpPr>
            <a:spLocks noChangeShapeType="1"/>
          </p:cNvSpPr>
          <p:nvPr/>
        </p:nvSpPr>
        <p:spPr bwMode="auto">
          <a:xfrm flipV="1">
            <a:off x="4266059" y="2863231"/>
            <a:ext cx="2178050" cy="104764"/>
          </a:xfrm>
          <a:prstGeom prst="line">
            <a:avLst/>
          </a:prstGeom>
          <a:noFill/>
          <a:ln w="28575">
            <a:solidFill>
              <a:srgbClr val="0066FF"/>
            </a:solidFill>
            <a:round/>
            <a:headEnd/>
            <a:tailEnd type="triangle" w="med" len="med"/>
          </a:ln>
          <a:extLst>
            <a:ext uri="{909E8E84-426E-40DD-AFC4-6F175D3DCCD1}">
              <a14:hiddenFill xmlns:a14="http://schemas.microsoft.com/office/drawing/2010/main">
                <a:noFill/>
              </a14:hiddenFill>
            </a:ext>
          </a:extLst>
        </p:spPr>
        <p:txBody>
          <a:bodyPr lIns="91429" tIns="45714" rIns="91429" bIns="45714"/>
          <a:lstStyle/>
          <a:p>
            <a:endParaRPr lang="pt-BR" sz="1633">
              <a:latin typeface="Arial" panose="020B0604020202020204" pitchFamily="34" charset="0"/>
              <a:cs typeface="Arial" panose="020B0604020202020204" pitchFamily="34" charset="0"/>
            </a:endParaRPr>
          </a:p>
        </p:txBody>
      </p:sp>
      <p:sp>
        <p:nvSpPr>
          <p:cNvPr id="79886" name="Text Box 14"/>
          <p:cNvSpPr txBox="1">
            <a:spLocks noChangeArrowheads="1"/>
          </p:cNvSpPr>
          <p:nvPr/>
        </p:nvSpPr>
        <p:spPr bwMode="auto">
          <a:xfrm>
            <a:off x="6732240" y="2132189"/>
            <a:ext cx="1601788" cy="42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eaLnBrk="1" hangingPunct="1">
              <a:spcBef>
                <a:spcPct val="50000"/>
              </a:spcBef>
            </a:pPr>
            <a:r>
              <a:rPr lang="pt-BR" altLang="pt-BR" sz="2177" dirty="0">
                <a:solidFill>
                  <a:srgbClr val="FF0000"/>
                </a:solidFill>
                <a:latin typeface="Arial" panose="020B0604020202020204" pitchFamily="34" charset="0"/>
                <a:cs typeface="Arial" panose="020B0604020202020204" pitchFamily="34" charset="0"/>
              </a:rPr>
              <a:t>Detecção</a:t>
            </a:r>
          </a:p>
        </p:txBody>
      </p:sp>
      <p:sp>
        <p:nvSpPr>
          <p:cNvPr id="79887" name="Line 15"/>
          <p:cNvSpPr>
            <a:spLocks noChangeShapeType="1"/>
          </p:cNvSpPr>
          <p:nvPr/>
        </p:nvSpPr>
        <p:spPr bwMode="auto">
          <a:xfrm flipV="1">
            <a:off x="4873072" y="2345864"/>
            <a:ext cx="1812925" cy="14286"/>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lIns="91429" tIns="45714" rIns="91429" bIns="45714"/>
          <a:lstStyle/>
          <a:p>
            <a:endParaRPr lang="pt-BR" sz="1633">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26870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79883"/>
                                        </p:tgtEl>
                                        <p:attrNameLst>
                                          <p:attrName>style.visibility</p:attrName>
                                        </p:attrNameLst>
                                      </p:cBhvr>
                                      <p:to>
                                        <p:strVal val="visible"/>
                                      </p:to>
                                    </p:set>
                                    <p:anim calcmode="lin" valueType="num">
                                      <p:cBhvr>
                                        <p:cTn id="7" dur="500" fill="hold"/>
                                        <p:tgtEl>
                                          <p:spTgt spid="79883"/>
                                        </p:tgtEl>
                                        <p:attrNameLst>
                                          <p:attrName>ppt_w</p:attrName>
                                        </p:attrNameLst>
                                      </p:cBhvr>
                                      <p:tavLst>
                                        <p:tav tm="0">
                                          <p:val>
                                            <p:fltVal val="0"/>
                                          </p:val>
                                        </p:tav>
                                        <p:tav tm="100000">
                                          <p:val>
                                            <p:strVal val="#ppt_w"/>
                                          </p:val>
                                        </p:tav>
                                      </p:tavLst>
                                    </p:anim>
                                    <p:anim calcmode="lin" valueType="num">
                                      <p:cBhvr>
                                        <p:cTn id="8" dur="500" fill="hold"/>
                                        <p:tgtEl>
                                          <p:spTgt spid="79883"/>
                                        </p:tgtEl>
                                        <p:attrNameLst>
                                          <p:attrName>ppt_h</p:attrName>
                                        </p:attrNameLst>
                                      </p:cBhvr>
                                      <p:tavLst>
                                        <p:tav tm="0">
                                          <p:val>
                                            <p:fltVal val="0"/>
                                          </p:val>
                                        </p:tav>
                                        <p:tav tm="100000">
                                          <p:val>
                                            <p:strVal val="#ppt_h"/>
                                          </p:val>
                                        </p:tav>
                                      </p:tavLst>
                                    </p:anim>
                                    <p:animEffect transition="in" filter="fade">
                                      <p:cBhvr>
                                        <p:cTn id="9" dur="500"/>
                                        <p:tgtEl>
                                          <p:spTgt spid="79883"/>
                                        </p:tgtEl>
                                      </p:cBhvr>
                                    </p:animEffect>
                                  </p:childTnLst>
                                </p:cTn>
                              </p:par>
                              <p:par>
                                <p:cTn id="10" presetID="9" presetClass="entr" presetSubtype="0" fill="hold" grpId="0" nodeType="withEffect">
                                  <p:stCondLst>
                                    <p:cond delay="0"/>
                                  </p:stCondLst>
                                  <p:childTnLst>
                                    <p:set>
                                      <p:cBhvr>
                                        <p:cTn id="11" dur="1" fill="hold">
                                          <p:stCondLst>
                                            <p:cond delay="0"/>
                                          </p:stCondLst>
                                        </p:cTn>
                                        <p:tgtEl>
                                          <p:spTgt spid="79881"/>
                                        </p:tgtEl>
                                        <p:attrNameLst>
                                          <p:attrName>style.visibility</p:attrName>
                                        </p:attrNameLst>
                                      </p:cBhvr>
                                      <p:to>
                                        <p:strVal val="visible"/>
                                      </p:to>
                                    </p:set>
                                    <p:animEffect transition="in" filter="dissolve">
                                      <p:cBhvr>
                                        <p:cTn id="12" dur="500"/>
                                        <p:tgtEl>
                                          <p:spTgt spid="79881"/>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79884"/>
                                        </p:tgtEl>
                                        <p:attrNameLst>
                                          <p:attrName>style.visibility</p:attrName>
                                        </p:attrNameLst>
                                      </p:cBhvr>
                                      <p:to>
                                        <p:strVal val="visible"/>
                                      </p:to>
                                    </p:set>
                                    <p:animEffect transition="in" filter="dissolve">
                                      <p:cBhvr>
                                        <p:cTn id="15" dur="500"/>
                                        <p:tgtEl>
                                          <p:spTgt spid="79884"/>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9886"/>
                                        </p:tgtEl>
                                        <p:attrNameLst>
                                          <p:attrName>style.visibility</p:attrName>
                                        </p:attrNameLst>
                                      </p:cBhvr>
                                      <p:to>
                                        <p:strVal val="visible"/>
                                      </p:to>
                                    </p:set>
                                    <p:animEffect transition="in" filter="dissolve">
                                      <p:cBhvr>
                                        <p:cTn id="18" dur="500"/>
                                        <p:tgtEl>
                                          <p:spTgt spid="79886"/>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79887"/>
                                        </p:tgtEl>
                                        <p:attrNameLst>
                                          <p:attrName>style.visibility</p:attrName>
                                        </p:attrNameLst>
                                      </p:cBhvr>
                                      <p:to>
                                        <p:strVal val="visible"/>
                                      </p:to>
                                    </p:set>
                                    <p:animEffect transition="in" filter="dissolve">
                                      <p:cBhvr>
                                        <p:cTn id="21" dur="500"/>
                                        <p:tgtEl>
                                          <p:spTgt spid="79887"/>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9881" grpId="0"/>
      <p:bldP spid="79884" grpId="0" animBg="1"/>
      <p:bldP spid="79886" grpId="0"/>
      <p:bldP spid="7988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a:grpSpLocks/>
          </p:cNvGrpSpPr>
          <p:nvPr/>
        </p:nvGrpSpPr>
        <p:grpSpPr bwMode="auto">
          <a:xfrm>
            <a:off x="5052119" y="5337578"/>
            <a:ext cx="1065213" cy="539694"/>
            <a:chOff x="3936" y="3504"/>
            <a:chExt cx="816" cy="562"/>
          </a:xfrm>
        </p:grpSpPr>
        <p:sp>
          <p:nvSpPr>
            <p:cNvPr id="77889" name="Line 17"/>
            <p:cNvSpPr>
              <a:spLocks noChangeShapeType="1"/>
            </p:cNvSpPr>
            <p:nvPr/>
          </p:nvSpPr>
          <p:spPr bwMode="auto">
            <a:xfrm>
              <a:off x="3936" y="3504"/>
              <a:ext cx="816" cy="0"/>
            </a:xfrm>
            <a:prstGeom prst="line">
              <a:avLst/>
            </a:prstGeom>
            <a:noFill/>
            <a:ln w="38100">
              <a:solidFill>
                <a:srgbClr val="0066FF"/>
              </a:solidFill>
              <a:round/>
              <a:headEnd/>
              <a:tailEnd type="triangle" w="med" len="med"/>
            </a:ln>
            <a:extLst>
              <a:ext uri="{909E8E84-426E-40DD-AFC4-6F175D3DCCD1}">
                <a14:hiddenFill xmlns:a14="http://schemas.microsoft.com/office/drawing/2010/main">
                  <a:noFill/>
                </a14:hiddenFill>
              </a:ext>
            </a:extLst>
          </p:spPr>
          <p:txBody>
            <a:bodyPr/>
            <a:lstStyle/>
            <a:p>
              <a:endParaRPr lang="pt-BR" sz="1633">
                <a:latin typeface="Arial" panose="020B0604020202020204" pitchFamily="34" charset="0"/>
                <a:cs typeface="Arial" panose="020B0604020202020204" pitchFamily="34" charset="0"/>
              </a:endParaRPr>
            </a:p>
          </p:txBody>
        </p:sp>
        <p:sp>
          <p:nvSpPr>
            <p:cNvPr id="155666" name="Text Box 18"/>
            <p:cNvSpPr txBox="1">
              <a:spLocks noChangeArrowheads="1"/>
            </p:cNvSpPr>
            <p:nvPr/>
          </p:nvSpPr>
          <p:spPr bwMode="auto">
            <a:xfrm>
              <a:off x="4007" y="3621"/>
              <a:ext cx="736" cy="445"/>
            </a:xfrm>
            <a:prstGeom prst="rect">
              <a:avLst/>
            </a:prstGeom>
            <a:noFill/>
            <a:ln w="9525">
              <a:noFill/>
              <a:miter lim="800000"/>
              <a:headEnd/>
              <a:tailEnd/>
            </a:ln>
            <a:effectLst/>
          </p:spPr>
          <p:txBody>
            <a:bodyPr wrap="none">
              <a:spAutoFit/>
            </a:bodyPr>
            <a:lstStyle/>
            <a:p>
              <a:pPr algn="l">
                <a:defRPr/>
              </a:pPr>
              <a:r>
                <a:rPr lang="en-US" sz="2177">
                  <a:solidFill>
                    <a:srgbClr val="0066FF"/>
                  </a:solidFill>
                  <a:effectLst>
                    <a:outerShdw blurRad="38100" dist="38100" dir="2700000" algn="tl">
                      <a:srgbClr val="C0C0C0"/>
                    </a:outerShdw>
                  </a:effectLst>
                  <a:latin typeface="Arial" pitchFamily="34" charset="0"/>
                  <a:cs typeface="Arial" panose="020B0604020202020204" pitchFamily="34" charset="0"/>
                </a:rPr>
                <a:t>tempo</a:t>
              </a:r>
              <a:endParaRPr lang="pt-BR" sz="2177">
                <a:solidFill>
                  <a:srgbClr val="0066FF"/>
                </a:solidFill>
                <a:effectLst>
                  <a:outerShdw blurRad="38100" dist="38100" dir="2700000" algn="tl">
                    <a:srgbClr val="C0C0C0"/>
                  </a:outerShdw>
                </a:effectLst>
                <a:latin typeface="Arial" pitchFamily="34" charset="0"/>
                <a:cs typeface="Arial" panose="020B0604020202020204" pitchFamily="34" charset="0"/>
              </a:endParaRPr>
            </a:p>
          </p:txBody>
        </p:sp>
      </p:grpSp>
      <p:grpSp>
        <p:nvGrpSpPr>
          <p:cNvPr id="3" name="Group 19"/>
          <p:cNvGrpSpPr>
            <a:grpSpLocks/>
          </p:cNvGrpSpPr>
          <p:nvPr/>
        </p:nvGrpSpPr>
        <p:grpSpPr bwMode="auto">
          <a:xfrm>
            <a:off x="4312345" y="499386"/>
            <a:ext cx="4580135" cy="4046113"/>
            <a:chOff x="2630" y="912"/>
            <a:chExt cx="2938" cy="2549"/>
          </a:xfrm>
        </p:grpSpPr>
        <p:sp>
          <p:nvSpPr>
            <p:cNvPr id="77885" name="Line 20"/>
            <p:cNvSpPr>
              <a:spLocks noChangeShapeType="1"/>
            </p:cNvSpPr>
            <p:nvPr/>
          </p:nvSpPr>
          <p:spPr bwMode="auto">
            <a:xfrm>
              <a:off x="3024" y="912"/>
              <a:ext cx="0" cy="2208"/>
            </a:xfrm>
            <a:prstGeom prst="line">
              <a:avLst/>
            </a:prstGeom>
            <a:noFill/>
            <a:ln w="50800">
              <a:solidFill>
                <a:schemeClr val="accent1"/>
              </a:solidFill>
              <a:round/>
              <a:headEnd/>
              <a:tailEnd/>
            </a:ln>
            <a:extLst>
              <a:ext uri="{909E8E84-426E-40DD-AFC4-6F175D3DCCD1}">
                <a14:hiddenFill xmlns:a14="http://schemas.microsoft.com/office/drawing/2010/main">
                  <a:noFill/>
                </a14:hiddenFill>
              </a:ext>
            </a:extLst>
          </p:spPr>
          <p:txBody>
            <a:bodyPr/>
            <a:lstStyle/>
            <a:p>
              <a:endParaRPr lang="pt-BR" sz="1633">
                <a:latin typeface="Arial" panose="020B0604020202020204" pitchFamily="34" charset="0"/>
                <a:cs typeface="Arial" panose="020B0604020202020204" pitchFamily="34" charset="0"/>
              </a:endParaRPr>
            </a:p>
          </p:txBody>
        </p:sp>
        <p:sp>
          <p:nvSpPr>
            <p:cNvPr id="77886" name="Line 21"/>
            <p:cNvSpPr>
              <a:spLocks noChangeShapeType="1"/>
            </p:cNvSpPr>
            <p:nvPr/>
          </p:nvSpPr>
          <p:spPr bwMode="auto">
            <a:xfrm>
              <a:off x="3024" y="3120"/>
              <a:ext cx="2544" cy="0"/>
            </a:xfrm>
            <a:prstGeom prst="line">
              <a:avLst/>
            </a:prstGeom>
            <a:noFill/>
            <a:ln w="50800">
              <a:solidFill>
                <a:schemeClr val="accent1"/>
              </a:solidFill>
              <a:round/>
              <a:headEnd/>
              <a:tailEnd/>
            </a:ln>
            <a:extLst>
              <a:ext uri="{909E8E84-426E-40DD-AFC4-6F175D3DCCD1}">
                <a14:hiddenFill xmlns:a14="http://schemas.microsoft.com/office/drawing/2010/main">
                  <a:noFill/>
                </a14:hiddenFill>
              </a:ext>
            </a:extLst>
          </p:spPr>
          <p:txBody>
            <a:bodyPr/>
            <a:lstStyle/>
            <a:p>
              <a:endParaRPr lang="pt-BR" sz="1633">
                <a:latin typeface="Arial" panose="020B0604020202020204" pitchFamily="34" charset="0"/>
                <a:cs typeface="Arial" panose="020B0604020202020204" pitchFamily="34" charset="0"/>
              </a:endParaRPr>
            </a:p>
          </p:txBody>
        </p:sp>
        <p:sp>
          <p:nvSpPr>
            <p:cNvPr id="155670" name="Text Box 22"/>
            <p:cNvSpPr txBox="1">
              <a:spLocks noChangeArrowheads="1"/>
            </p:cNvSpPr>
            <p:nvPr/>
          </p:nvSpPr>
          <p:spPr bwMode="auto">
            <a:xfrm>
              <a:off x="3679" y="3245"/>
              <a:ext cx="939" cy="216"/>
            </a:xfrm>
            <a:prstGeom prst="rect">
              <a:avLst/>
            </a:prstGeom>
            <a:noFill/>
            <a:ln w="9525">
              <a:noFill/>
              <a:miter lim="800000"/>
              <a:headEnd/>
              <a:tailEnd/>
            </a:ln>
            <a:effectLst/>
          </p:spPr>
          <p:txBody>
            <a:bodyPr wrap="none">
              <a:spAutoFit/>
            </a:bodyPr>
            <a:lstStyle/>
            <a:p>
              <a:pPr algn="l">
                <a:defRPr/>
              </a:pPr>
              <a:r>
                <a:rPr lang="en-US" sz="1633">
                  <a:solidFill>
                    <a:srgbClr val="00CC99"/>
                  </a:solidFill>
                  <a:effectLst>
                    <a:outerShdw blurRad="38100" dist="38100" dir="2700000" algn="tl">
                      <a:srgbClr val="C0C0C0"/>
                    </a:outerShdw>
                  </a:effectLst>
                  <a:latin typeface="Arial" panose="020B0604020202020204" pitchFamily="34" charset="0"/>
                  <a:cs typeface="Arial" panose="020B0604020202020204" pitchFamily="34" charset="0"/>
                </a:rPr>
                <a:t>Concentração</a:t>
              </a:r>
              <a:endParaRPr lang="pt-BR" sz="1633">
                <a:solidFill>
                  <a:srgbClr val="00CC99"/>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155671" name="Text Box 23"/>
            <p:cNvSpPr txBox="1">
              <a:spLocks noChangeArrowheads="1"/>
            </p:cNvSpPr>
            <p:nvPr/>
          </p:nvSpPr>
          <p:spPr bwMode="auto">
            <a:xfrm rot="16200000">
              <a:off x="2540" y="1818"/>
              <a:ext cx="396" cy="216"/>
            </a:xfrm>
            <a:prstGeom prst="rect">
              <a:avLst/>
            </a:prstGeom>
            <a:noFill/>
            <a:ln w="9525">
              <a:noFill/>
              <a:miter lim="800000"/>
              <a:headEnd/>
              <a:tailEnd/>
            </a:ln>
            <a:effectLst/>
          </p:spPr>
          <p:txBody>
            <a:bodyPr wrap="none">
              <a:spAutoFit/>
            </a:bodyPr>
            <a:lstStyle/>
            <a:p>
              <a:pPr algn="l">
                <a:defRPr/>
              </a:pPr>
              <a:r>
                <a:rPr lang="en-US" sz="1633">
                  <a:solidFill>
                    <a:srgbClr val="00CC99"/>
                  </a:solidFill>
                  <a:effectLst>
                    <a:outerShdw blurRad="38100" dist="38100" dir="2700000" algn="tl">
                      <a:srgbClr val="C0C0C0"/>
                    </a:outerShdw>
                  </a:effectLst>
                  <a:latin typeface="Arial" panose="020B0604020202020204" pitchFamily="34" charset="0"/>
                  <a:cs typeface="Arial" panose="020B0604020202020204" pitchFamily="34" charset="0"/>
                </a:rPr>
                <a:t>Área</a:t>
              </a:r>
              <a:endParaRPr lang="pt-BR" sz="1633">
                <a:solidFill>
                  <a:srgbClr val="00CC99"/>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grpSp>
      <p:sp>
        <p:nvSpPr>
          <p:cNvPr id="155672" name="Text Box 24"/>
          <p:cNvSpPr txBox="1">
            <a:spLocks noChangeArrowheads="1"/>
          </p:cNvSpPr>
          <p:nvPr/>
        </p:nvSpPr>
        <p:spPr bwMode="auto">
          <a:xfrm>
            <a:off x="464244" y="1872429"/>
            <a:ext cx="942865" cy="343608"/>
          </a:xfrm>
          <a:prstGeom prst="rect">
            <a:avLst/>
          </a:prstGeom>
          <a:noFill/>
          <a:ln w="9525">
            <a:noFill/>
            <a:miter lim="800000"/>
            <a:headEnd/>
            <a:tailEnd/>
          </a:ln>
          <a:effectLst/>
        </p:spPr>
        <p:txBody>
          <a:bodyPr wrap="none" lIns="91429" tIns="45714" rIns="91429" bIns="45714">
            <a:spAutoFit/>
          </a:bodyPr>
          <a:lstStyle/>
          <a:p>
            <a:pPr algn="l">
              <a:defRPr/>
            </a:pPr>
            <a:r>
              <a:rPr lang="en-US" sz="1633">
                <a:solidFill>
                  <a:srgbClr val="FF0000"/>
                </a:solidFill>
                <a:effectLst>
                  <a:outerShdw blurRad="38100" dist="38100" dir="2700000" algn="tl">
                    <a:srgbClr val="C0C0C0"/>
                  </a:outerShdw>
                </a:effectLst>
                <a:latin typeface="Arial" pitchFamily="34" charset="0"/>
                <a:cs typeface="Arial" panose="020B0604020202020204" pitchFamily="34" charset="0"/>
              </a:rPr>
              <a:t>amostra</a:t>
            </a:r>
            <a:endParaRPr lang="pt-BR" sz="1633">
              <a:solidFill>
                <a:srgbClr val="FF0000"/>
              </a:solidFill>
              <a:effectLst>
                <a:outerShdw blurRad="38100" dist="38100" dir="2700000" algn="tl">
                  <a:srgbClr val="C0C0C0"/>
                </a:outerShdw>
              </a:effectLst>
              <a:latin typeface="Arial" pitchFamily="34" charset="0"/>
              <a:cs typeface="Arial" panose="020B0604020202020204" pitchFamily="34" charset="0"/>
            </a:endParaRPr>
          </a:p>
        </p:txBody>
      </p:sp>
      <p:grpSp>
        <p:nvGrpSpPr>
          <p:cNvPr id="5" name="Group 25"/>
          <p:cNvGrpSpPr>
            <a:grpSpLocks/>
          </p:cNvGrpSpPr>
          <p:nvPr/>
        </p:nvGrpSpPr>
        <p:grpSpPr bwMode="auto">
          <a:xfrm>
            <a:off x="4963220" y="1883541"/>
            <a:ext cx="2438400" cy="2133376"/>
            <a:chOff x="3024" y="1776"/>
            <a:chExt cx="1536" cy="1344"/>
          </a:xfrm>
        </p:grpSpPr>
        <p:sp>
          <p:nvSpPr>
            <p:cNvPr id="77883" name="Line 26"/>
            <p:cNvSpPr>
              <a:spLocks noChangeShapeType="1"/>
            </p:cNvSpPr>
            <p:nvPr/>
          </p:nvSpPr>
          <p:spPr bwMode="auto">
            <a:xfrm>
              <a:off x="3024" y="1776"/>
              <a:ext cx="1536" cy="0"/>
            </a:xfrm>
            <a:prstGeom prst="line">
              <a:avLst/>
            </a:prstGeom>
            <a:noFill/>
            <a:ln w="2540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pt-BR" sz="1633">
                <a:latin typeface="Arial" panose="020B0604020202020204" pitchFamily="34" charset="0"/>
                <a:cs typeface="Arial" panose="020B0604020202020204" pitchFamily="34" charset="0"/>
              </a:endParaRPr>
            </a:p>
          </p:txBody>
        </p:sp>
        <p:sp>
          <p:nvSpPr>
            <p:cNvPr id="77884" name="Line 27"/>
            <p:cNvSpPr>
              <a:spLocks noChangeShapeType="1"/>
            </p:cNvSpPr>
            <p:nvPr/>
          </p:nvSpPr>
          <p:spPr bwMode="auto">
            <a:xfrm>
              <a:off x="4560" y="1776"/>
              <a:ext cx="0" cy="1344"/>
            </a:xfrm>
            <a:prstGeom prst="line">
              <a:avLst/>
            </a:prstGeom>
            <a:noFill/>
            <a:ln w="2540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pt-BR" sz="1633">
                <a:latin typeface="Arial" panose="020B0604020202020204" pitchFamily="34" charset="0"/>
                <a:cs typeface="Arial" panose="020B0604020202020204" pitchFamily="34" charset="0"/>
              </a:endParaRPr>
            </a:p>
          </p:txBody>
        </p:sp>
      </p:grpSp>
      <p:sp>
        <p:nvSpPr>
          <p:cNvPr id="155676" name="Line 28"/>
          <p:cNvSpPr>
            <a:spLocks noChangeShapeType="1"/>
          </p:cNvSpPr>
          <p:nvPr/>
        </p:nvSpPr>
        <p:spPr bwMode="auto">
          <a:xfrm flipV="1">
            <a:off x="5052119" y="842249"/>
            <a:ext cx="3505200" cy="3123872"/>
          </a:xfrm>
          <a:prstGeom prst="line">
            <a:avLst/>
          </a:prstGeom>
          <a:noFill/>
          <a:ln w="25400">
            <a:solidFill>
              <a:srgbClr val="FF00FF"/>
            </a:solidFill>
            <a:round/>
            <a:headEnd/>
            <a:tailEnd/>
          </a:ln>
          <a:extLst>
            <a:ext uri="{909E8E84-426E-40DD-AFC4-6F175D3DCCD1}">
              <a14:hiddenFill xmlns:a14="http://schemas.microsoft.com/office/drawing/2010/main">
                <a:noFill/>
              </a14:hiddenFill>
            </a:ext>
          </a:extLst>
        </p:spPr>
        <p:txBody>
          <a:bodyPr lIns="91429" tIns="45714" rIns="91429" bIns="45714"/>
          <a:lstStyle/>
          <a:p>
            <a:endParaRPr lang="pt-BR" sz="1633">
              <a:latin typeface="Arial" panose="020B0604020202020204" pitchFamily="34" charset="0"/>
              <a:cs typeface="Arial" panose="020B0604020202020204" pitchFamily="34" charset="0"/>
            </a:endParaRPr>
          </a:p>
        </p:txBody>
      </p:sp>
      <p:sp>
        <p:nvSpPr>
          <p:cNvPr id="155677" name="Oval 29"/>
          <p:cNvSpPr>
            <a:spLocks noChangeArrowheads="1"/>
          </p:cNvSpPr>
          <p:nvPr/>
        </p:nvSpPr>
        <p:spPr bwMode="auto">
          <a:xfrm>
            <a:off x="5585520" y="3356586"/>
            <a:ext cx="152400" cy="152384"/>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4" rIns="91429" bIns="45714" anchor="ct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eaLnBrk="1" hangingPunct="1"/>
            <a:endParaRPr lang="pt-BR" altLang="pt-BR" sz="2177">
              <a:latin typeface="Arial" panose="020B0604020202020204" pitchFamily="34" charset="0"/>
              <a:cs typeface="Arial" panose="020B0604020202020204" pitchFamily="34" charset="0"/>
            </a:endParaRPr>
          </a:p>
        </p:txBody>
      </p:sp>
      <p:sp>
        <p:nvSpPr>
          <p:cNvPr id="155678" name="Oval 30"/>
          <p:cNvSpPr>
            <a:spLocks noChangeArrowheads="1"/>
          </p:cNvSpPr>
          <p:nvPr/>
        </p:nvSpPr>
        <p:spPr bwMode="auto">
          <a:xfrm>
            <a:off x="6271320" y="2747050"/>
            <a:ext cx="152400" cy="152384"/>
          </a:xfrm>
          <a:prstGeom prst="ellipse">
            <a:avLst/>
          </a:prstGeom>
          <a:solidFill>
            <a:srgbClr val="FF33C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4" rIns="91429" bIns="45714" anchor="ct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eaLnBrk="1" hangingPunct="1"/>
            <a:endParaRPr lang="pt-BR" altLang="pt-BR" sz="2177">
              <a:latin typeface="Arial" panose="020B0604020202020204" pitchFamily="34" charset="0"/>
              <a:cs typeface="Arial" panose="020B0604020202020204" pitchFamily="34" charset="0"/>
            </a:endParaRPr>
          </a:p>
        </p:txBody>
      </p:sp>
      <p:sp>
        <p:nvSpPr>
          <p:cNvPr id="155679" name="Oval 31"/>
          <p:cNvSpPr>
            <a:spLocks noChangeArrowheads="1"/>
          </p:cNvSpPr>
          <p:nvPr/>
        </p:nvSpPr>
        <p:spPr bwMode="auto">
          <a:xfrm>
            <a:off x="6880919" y="2213706"/>
            <a:ext cx="152400" cy="15238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4" rIns="91429" bIns="45714" anchor="ct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eaLnBrk="1" hangingPunct="1"/>
            <a:endParaRPr lang="pt-BR" altLang="pt-BR" sz="2177">
              <a:latin typeface="Arial" panose="020B0604020202020204" pitchFamily="34" charset="0"/>
              <a:cs typeface="Arial" panose="020B0604020202020204" pitchFamily="34" charset="0"/>
            </a:endParaRPr>
          </a:p>
        </p:txBody>
      </p:sp>
      <p:sp>
        <p:nvSpPr>
          <p:cNvPr id="155680" name="Oval 32"/>
          <p:cNvSpPr>
            <a:spLocks noChangeArrowheads="1"/>
          </p:cNvSpPr>
          <p:nvPr/>
        </p:nvSpPr>
        <p:spPr bwMode="auto">
          <a:xfrm>
            <a:off x="7490519" y="1680362"/>
            <a:ext cx="152400" cy="152384"/>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4" rIns="91429" bIns="45714" anchor="ct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eaLnBrk="1" hangingPunct="1"/>
            <a:endParaRPr lang="pt-BR" altLang="pt-BR" sz="2177">
              <a:latin typeface="Arial" panose="020B0604020202020204" pitchFamily="34" charset="0"/>
              <a:cs typeface="Arial" panose="020B0604020202020204" pitchFamily="34" charset="0"/>
            </a:endParaRPr>
          </a:p>
        </p:txBody>
      </p:sp>
      <p:sp>
        <p:nvSpPr>
          <p:cNvPr id="155681" name="Oval 33"/>
          <p:cNvSpPr>
            <a:spLocks noChangeArrowheads="1"/>
          </p:cNvSpPr>
          <p:nvPr/>
        </p:nvSpPr>
        <p:spPr bwMode="auto">
          <a:xfrm>
            <a:off x="8176320" y="1045429"/>
            <a:ext cx="152400" cy="152384"/>
          </a:xfrm>
          <a:prstGeom prst="ellipse">
            <a:avLst/>
          </a:pr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4" rIns="91429" bIns="45714" anchor="ct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eaLnBrk="1" hangingPunct="1"/>
            <a:endParaRPr lang="pt-BR" altLang="pt-BR" sz="2177">
              <a:latin typeface="Arial" panose="020B0604020202020204" pitchFamily="34" charset="0"/>
              <a:cs typeface="Arial" panose="020B0604020202020204" pitchFamily="34" charset="0"/>
            </a:endParaRPr>
          </a:p>
        </p:txBody>
      </p:sp>
      <p:grpSp>
        <p:nvGrpSpPr>
          <p:cNvPr id="6" name="Group 34"/>
          <p:cNvGrpSpPr>
            <a:grpSpLocks/>
          </p:cNvGrpSpPr>
          <p:nvPr/>
        </p:nvGrpSpPr>
        <p:grpSpPr bwMode="auto">
          <a:xfrm>
            <a:off x="861119" y="4423274"/>
            <a:ext cx="4572000" cy="761920"/>
            <a:chOff x="2688" y="1152"/>
            <a:chExt cx="3312" cy="1008"/>
          </a:xfrm>
        </p:grpSpPr>
        <p:grpSp>
          <p:nvGrpSpPr>
            <p:cNvPr id="77878" name="Group 35"/>
            <p:cNvGrpSpPr>
              <a:grpSpLocks/>
            </p:cNvGrpSpPr>
            <p:nvPr/>
          </p:nvGrpSpPr>
          <p:grpSpPr bwMode="auto">
            <a:xfrm>
              <a:off x="4128" y="1152"/>
              <a:ext cx="420" cy="1008"/>
              <a:chOff x="3708" y="2160"/>
              <a:chExt cx="420" cy="1008"/>
            </a:xfrm>
          </p:grpSpPr>
          <p:sp>
            <p:nvSpPr>
              <p:cNvPr id="77881" name="Line 36"/>
              <p:cNvSpPr>
                <a:spLocks noChangeShapeType="1"/>
              </p:cNvSpPr>
              <p:nvPr/>
            </p:nvSpPr>
            <p:spPr bwMode="auto">
              <a:xfrm flipV="1">
                <a:off x="3708" y="2160"/>
                <a:ext cx="180" cy="1008"/>
              </a:xfrm>
              <a:prstGeom prst="line">
                <a:avLst/>
              </a:prstGeom>
              <a:noFill/>
              <a:ln w="50800">
                <a:solidFill>
                  <a:srgbClr val="FF6600"/>
                </a:solidFill>
                <a:round/>
                <a:headEnd/>
                <a:tailEnd/>
              </a:ln>
              <a:extLst>
                <a:ext uri="{909E8E84-426E-40DD-AFC4-6F175D3DCCD1}">
                  <a14:hiddenFill xmlns:a14="http://schemas.microsoft.com/office/drawing/2010/main">
                    <a:noFill/>
                  </a14:hiddenFill>
                </a:ext>
              </a:extLst>
            </p:spPr>
            <p:txBody>
              <a:bodyPr/>
              <a:lstStyle/>
              <a:p>
                <a:endParaRPr lang="pt-BR" sz="1633">
                  <a:latin typeface="Arial" panose="020B0604020202020204" pitchFamily="34" charset="0"/>
                  <a:cs typeface="Arial" panose="020B0604020202020204" pitchFamily="34" charset="0"/>
                </a:endParaRPr>
              </a:p>
            </p:txBody>
          </p:sp>
          <p:sp>
            <p:nvSpPr>
              <p:cNvPr id="77882" name="Line 37"/>
              <p:cNvSpPr>
                <a:spLocks noChangeShapeType="1"/>
              </p:cNvSpPr>
              <p:nvPr/>
            </p:nvSpPr>
            <p:spPr bwMode="auto">
              <a:xfrm>
                <a:off x="3888" y="2160"/>
                <a:ext cx="240" cy="1008"/>
              </a:xfrm>
              <a:prstGeom prst="line">
                <a:avLst/>
              </a:prstGeom>
              <a:noFill/>
              <a:ln w="50800">
                <a:solidFill>
                  <a:srgbClr val="FF6600"/>
                </a:solidFill>
                <a:round/>
                <a:headEnd/>
                <a:tailEnd/>
              </a:ln>
              <a:extLst>
                <a:ext uri="{909E8E84-426E-40DD-AFC4-6F175D3DCCD1}">
                  <a14:hiddenFill xmlns:a14="http://schemas.microsoft.com/office/drawing/2010/main">
                    <a:noFill/>
                  </a14:hiddenFill>
                </a:ext>
              </a:extLst>
            </p:spPr>
            <p:txBody>
              <a:bodyPr/>
              <a:lstStyle/>
              <a:p>
                <a:endParaRPr lang="pt-BR" sz="1633">
                  <a:latin typeface="Arial" panose="020B0604020202020204" pitchFamily="34" charset="0"/>
                  <a:cs typeface="Arial" panose="020B0604020202020204" pitchFamily="34" charset="0"/>
                </a:endParaRPr>
              </a:p>
            </p:txBody>
          </p:sp>
        </p:grpSp>
        <p:sp>
          <p:nvSpPr>
            <p:cNvPr id="77879" name="Line 38"/>
            <p:cNvSpPr>
              <a:spLocks noChangeShapeType="1"/>
            </p:cNvSpPr>
            <p:nvPr/>
          </p:nvSpPr>
          <p:spPr bwMode="auto">
            <a:xfrm>
              <a:off x="2688" y="2160"/>
              <a:ext cx="1440" cy="0"/>
            </a:xfrm>
            <a:prstGeom prst="line">
              <a:avLst/>
            </a:prstGeom>
            <a:noFill/>
            <a:ln w="50800">
              <a:solidFill>
                <a:srgbClr val="FF6600"/>
              </a:solidFill>
              <a:round/>
              <a:headEnd/>
              <a:tailEnd/>
            </a:ln>
            <a:extLst>
              <a:ext uri="{909E8E84-426E-40DD-AFC4-6F175D3DCCD1}">
                <a14:hiddenFill xmlns:a14="http://schemas.microsoft.com/office/drawing/2010/main">
                  <a:noFill/>
                </a14:hiddenFill>
              </a:ext>
            </a:extLst>
          </p:spPr>
          <p:txBody>
            <a:bodyPr/>
            <a:lstStyle/>
            <a:p>
              <a:endParaRPr lang="pt-BR" sz="1633">
                <a:latin typeface="Arial" panose="020B0604020202020204" pitchFamily="34" charset="0"/>
                <a:cs typeface="Arial" panose="020B0604020202020204" pitchFamily="34" charset="0"/>
              </a:endParaRPr>
            </a:p>
          </p:txBody>
        </p:sp>
        <p:sp>
          <p:nvSpPr>
            <p:cNvPr id="77880" name="Line 39"/>
            <p:cNvSpPr>
              <a:spLocks noChangeShapeType="1"/>
            </p:cNvSpPr>
            <p:nvPr/>
          </p:nvSpPr>
          <p:spPr bwMode="auto">
            <a:xfrm>
              <a:off x="4560" y="2160"/>
              <a:ext cx="1440" cy="0"/>
            </a:xfrm>
            <a:prstGeom prst="line">
              <a:avLst/>
            </a:prstGeom>
            <a:noFill/>
            <a:ln w="50800">
              <a:solidFill>
                <a:srgbClr val="FF6600"/>
              </a:solidFill>
              <a:round/>
              <a:headEnd/>
              <a:tailEnd/>
            </a:ln>
            <a:extLst>
              <a:ext uri="{909E8E84-426E-40DD-AFC4-6F175D3DCCD1}">
                <a14:hiddenFill xmlns:a14="http://schemas.microsoft.com/office/drawing/2010/main">
                  <a:noFill/>
                </a14:hiddenFill>
              </a:ext>
            </a:extLst>
          </p:spPr>
          <p:txBody>
            <a:bodyPr/>
            <a:lstStyle/>
            <a:p>
              <a:endParaRPr lang="pt-BR" sz="1633">
                <a:latin typeface="Arial" panose="020B0604020202020204" pitchFamily="34" charset="0"/>
                <a:cs typeface="Arial" panose="020B0604020202020204" pitchFamily="34" charset="0"/>
              </a:endParaRPr>
            </a:p>
          </p:txBody>
        </p:sp>
      </p:grpSp>
      <p:grpSp>
        <p:nvGrpSpPr>
          <p:cNvPr id="9" name="Group 40"/>
          <p:cNvGrpSpPr>
            <a:grpSpLocks/>
          </p:cNvGrpSpPr>
          <p:nvPr/>
        </p:nvGrpSpPr>
        <p:grpSpPr bwMode="auto">
          <a:xfrm>
            <a:off x="480119" y="3585161"/>
            <a:ext cx="5334000" cy="1600032"/>
            <a:chOff x="2688" y="1152"/>
            <a:chExt cx="3312" cy="1008"/>
          </a:xfrm>
        </p:grpSpPr>
        <p:grpSp>
          <p:nvGrpSpPr>
            <p:cNvPr id="77873" name="Group 41"/>
            <p:cNvGrpSpPr>
              <a:grpSpLocks/>
            </p:cNvGrpSpPr>
            <p:nvPr/>
          </p:nvGrpSpPr>
          <p:grpSpPr bwMode="auto">
            <a:xfrm>
              <a:off x="4128" y="1152"/>
              <a:ext cx="420" cy="1008"/>
              <a:chOff x="3708" y="2160"/>
              <a:chExt cx="420" cy="1008"/>
            </a:xfrm>
          </p:grpSpPr>
          <p:sp>
            <p:nvSpPr>
              <p:cNvPr id="77876" name="Line 42"/>
              <p:cNvSpPr>
                <a:spLocks noChangeShapeType="1"/>
              </p:cNvSpPr>
              <p:nvPr/>
            </p:nvSpPr>
            <p:spPr bwMode="auto">
              <a:xfrm flipV="1">
                <a:off x="3708" y="2160"/>
                <a:ext cx="180" cy="1008"/>
              </a:xfrm>
              <a:prstGeom prst="line">
                <a:avLst/>
              </a:prstGeom>
              <a:noFill/>
              <a:ln w="50800">
                <a:solidFill>
                  <a:srgbClr val="FF33CC"/>
                </a:solidFill>
                <a:round/>
                <a:headEnd/>
                <a:tailEnd/>
              </a:ln>
              <a:extLst>
                <a:ext uri="{909E8E84-426E-40DD-AFC4-6F175D3DCCD1}">
                  <a14:hiddenFill xmlns:a14="http://schemas.microsoft.com/office/drawing/2010/main">
                    <a:noFill/>
                  </a14:hiddenFill>
                </a:ext>
              </a:extLst>
            </p:spPr>
            <p:txBody>
              <a:bodyPr/>
              <a:lstStyle/>
              <a:p>
                <a:endParaRPr lang="pt-BR" sz="1633">
                  <a:latin typeface="Arial" panose="020B0604020202020204" pitchFamily="34" charset="0"/>
                  <a:cs typeface="Arial" panose="020B0604020202020204" pitchFamily="34" charset="0"/>
                </a:endParaRPr>
              </a:p>
            </p:txBody>
          </p:sp>
          <p:sp>
            <p:nvSpPr>
              <p:cNvPr id="77877" name="Line 43"/>
              <p:cNvSpPr>
                <a:spLocks noChangeShapeType="1"/>
              </p:cNvSpPr>
              <p:nvPr/>
            </p:nvSpPr>
            <p:spPr bwMode="auto">
              <a:xfrm>
                <a:off x="3888" y="2160"/>
                <a:ext cx="240" cy="1008"/>
              </a:xfrm>
              <a:prstGeom prst="line">
                <a:avLst/>
              </a:prstGeom>
              <a:noFill/>
              <a:ln w="50800">
                <a:solidFill>
                  <a:srgbClr val="FF33CC"/>
                </a:solidFill>
                <a:round/>
                <a:headEnd/>
                <a:tailEnd/>
              </a:ln>
              <a:extLst>
                <a:ext uri="{909E8E84-426E-40DD-AFC4-6F175D3DCCD1}">
                  <a14:hiddenFill xmlns:a14="http://schemas.microsoft.com/office/drawing/2010/main">
                    <a:noFill/>
                  </a14:hiddenFill>
                </a:ext>
              </a:extLst>
            </p:spPr>
            <p:txBody>
              <a:bodyPr/>
              <a:lstStyle/>
              <a:p>
                <a:endParaRPr lang="pt-BR" sz="1633">
                  <a:latin typeface="Arial" panose="020B0604020202020204" pitchFamily="34" charset="0"/>
                  <a:cs typeface="Arial" panose="020B0604020202020204" pitchFamily="34" charset="0"/>
                </a:endParaRPr>
              </a:p>
            </p:txBody>
          </p:sp>
        </p:grpSp>
        <p:sp>
          <p:nvSpPr>
            <p:cNvPr id="77874" name="Line 44"/>
            <p:cNvSpPr>
              <a:spLocks noChangeShapeType="1"/>
            </p:cNvSpPr>
            <p:nvPr/>
          </p:nvSpPr>
          <p:spPr bwMode="auto">
            <a:xfrm>
              <a:off x="2688" y="2160"/>
              <a:ext cx="1440" cy="0"/>
            </a:xfrm>
            <a:prstGeom prst="line">
              <a:avLst/>
            </a:prstGeom>
            <a:noFill/>
            <a:ln w="50800">
              <a:solidFill>
                <a:srgbClr val="FF33CC"/>
              </a:solidFill>
              <a:round/>
              <a:headEnd/>
              <a:tailEnd/>
            </a:ln>
            <a:extLst>
              <a:ext uri="{909E8E84-426E-40DD-AFC4-6F175D3DCCD1}">
                <a14:hiddenFill xmlns:a14="http://schemas.microsoft.com/office/drawing/2010/main">
                  <a:noFill/>
                </a14:hiddenFill>
              </a:ext>
            </a:extLst>
          </p:spPr>
          <p:txBody>
            <a:bodyPr/>
            <a:lstStyle/>
            <a:p>
              <a:endParaRPr lang="pt-BR" sz="1633">
                <a:latin typeface="Arial" panose="020B0604020202020204" pitchFamily="34" charset="0"/>
                <a:cs typeface="Arial" panose="020B0604020202020204" pitchFamily="34" charset="0"/>
              </a:endParaRPr>
            </a:p>
          </p:txBody>
        </p:sp>
        <p:sp>
          <p:nvSpPr>
            <p:cNvPr id="77875" name="Line 45"/>
            <p:cNvSpPr>
              <a:spLocks noChangeShapeType="1"/>
            </p:cNvSpPr>
            <p:nvPr/>
          </p:nvSpPr>
          <p:spPr bwMode="auto">
            <a:xfrm>
              <a:off x="4560" y="2160"/>
              <a:ext cx="1440" cy="0"/>
            </a:xfrm>
            <a:prstGeom prst="line">
              <a:avLst/>
            </a:prstGeom>
            <a:noFill/>
            <a:ln w="50800">
              <a:solidFill>
                <a:srgbClr val="FF33CC"/>
              </a:solidFill>
              <a:round/>
              <a:headEnd/>
              <a:tailEnd/>
            </a:ln>
            <a:extLst>
              <a:ext uri="{909E8E84-426E-40DD-AFC4-6F175D3DCCD1}">
                <a14:hiddenFill xmlns:a14="http://schemas.microsoft.com/office/drawing/2010/main">
                  <a:noFill/>
                </a14:hiddenFill>
              </a:ext>
            </a:extLst>
          </p:spPr>
          <p:txBody>
            <a:bodyPr/>
            <a:lstStyle/>
            <a:p>
              <a:endParaRPr lang="pt-BR" sz="1633">
                <a:latin typeface="Arial" panose="020B0604020202020204" pitchFamily="34" charset="0"/>
                <a:cs typeface="Arial" panose="020B0604020202020204" pitchFamily="34" charset="0"/>
              </a:endParaRPr>
            </a:p>
          </p:txBody>
        </p:sp>
      </p:grpSp>
      <p:grpSp>
        <p:nvGrpSpPr>
          <p:cNvPr id="11" name="Group 46"/>
          <p:cNvGrpSpPr>
            <a:grpSpLocks/>
          </p:cNvGrpSpPr>
          <p:nvPr/>
        </p:nvGrpSpPr>
        <p:grpSpPr bwMode="auto">
          <a:xfrm>
            <a:off x="403920" y="2823242"/>
            <a:ext cx="5429250" cy="2361952"/>
            <a:chOff x="288" y="960"/>
            <a:chExt cx="3420" cy="2112"/>
          </a:xfrm>
        </p:grpSpPr>
        <p:sp>
          <p:nvSpPr>
            <p:cNvPr id="77869" name="Line 47"/>
            <p:cNvSpPr>
              <a:spLocks noChangeShapeType="1"/>
            </p:cNvSpPr>
            <p:nvPr/>
          </p:nvSpPr>
          <p:spPr bwMode="auto">
            <a:xfrm>
              <a:off x="288" y="3072"/>
              <a:ext cx="1440" cy="0"/>
            </a:xfrm>
            <a:prstGeom prst="line">
              <a:avLst/>
            </a:prstGeom>
            <a:noFill/>
            <a:ln w="50800">
              <a:solidFill>
                <a:srgbClr val="00FF00"/>
              </a:solidFill>
              <a:round/>
              <a:headEnd/>
              <a:tailEnd/>
            </a:ln>
            <a:extLst>
              <a:ext uri="{909E8E84-426E-40DD-AFC4-6F175D3DCCD1}">
                <a14:hiddenFill xmlns:a14="http://schemas.microsoft.com/office/drawing/2010/main">
                  <a:noFill/>
                </a14:hiddenFill>
              </a:ext>
            </a:extLst>
          </p:spPr>
          <p:txBody>
            <a:bodyPr/>
            <a:lstStyle/>
            <a:p>
              <a:endParaRPr lang="pt-BR" sz="1633">
                <a:latin typeface="Arial" panose="020B0604020202020204" pitchFamily="34" charset="0"/>
                <a:cs typeface="Arial" panose="020B0604020202020204" pitchFamily="34" charset="0"/>
              </a:endParaRPr>
            </a:p>
          </p:txBody>
        </p:sp>
        <p:sp>
          <p:nvSpPr>
            <p:cNvPr id="77870" name="Line 48"/>
            <p:cNvSpPr>
              <a:spLocks noChangeShapeType="1"/>
            </p:cNvSpPr>
            <p:nvPr/>
          </p:nvSpPr>
          <p:spPr bwMode="auto">
            <a:xfrm flipV="1">
              <a:off x="1728" y="960"/>
              <a:ext cx="240" cy="2112"/>
            </a:xfrm>
            <a:prstGeom prst="line">
              <a:avLst/>
            </a:prstGeom>
            <a:noFill/>
            <a:ln w="50800">
              <a:solidFill>
                <a:srgbClr val="00FF00"/>
              </a:solidFill>
              <a:round/>
              <a:headEnd/>
              <a:tailEnd/>
            </a:ln>
            <a:extLst>
              <a:ext uri="{909E8E84-426E-40DD-AFC4-6F175D3DCCD1}">
                <a14:hiddenFill xmlns:a14="http://schemas.microsoft.com/office/drawing/2010/main">
                  <a:noFill/>
                </a14:hiddenFill>
              </a:ext>
            </a:extLst>
          </p:spPr>
          <p:txBody>
            <a:bodyPr/>
            <a:lstStyle/>
            <a:p>
              <a:endParaRPr lang="pt-BR" sz="1633">
                <a:latin typeface="Arial" panose="020B0604020202020204" pitchFamily="34" charset="0"/>
                <a:cs typeface="Arial" panose="020B0604020202020204" pitchFamily="34" charset="0"/>
              </a:endParaRPr>
            </a:p>
          </p:txBody>
        </p:sp>
        <p:sp>
          <p:nvSpPr>
            <p:cNvPr id="77871" name="Line 49"/>
            <p:cNvSpPr>
              <a:spLocks noChangeShapeType="1"/>
            </p:cNvSpPr>
            <p:nvPr/>
          </p:nvSpPr>
          <p:spPr bwMode="auto">
            <a:xfrm>
              <a:off x="1968" y="960"/>
              <a:ext cx="312" cy="2112"/>
            </a:xfrm>
            <a:prstGeom prst="line">
              <a:avLst/>
            </a:prstGeom>
            <a:noFill/>
            <a:ln w="50800">
              <a:solidFill>
                <a:srgbClr val="00FF00"/>
              </a:solidFill>
              <a:round/>
              <a:headEnd/>
              <a:tailEnd/>
            </a:ln>
            <a:extLst>
              <a:ext uri="{909E8E84-426E-40DD-AFC4-6F175D3DCCD1}">
                <a14:hiddenFill xmlns:a14="http://schemas.microsoft.com/office/drawing/2010/main">
                  <a:noFill/>
                </a14:hiddenFill>
              </a:ext>
            </a:extLst>
          </p:spPr>
          <p:txBody>
            <a:bodyPr/>
            <a:lstStyle/>
            <a:p>
              <a:endParaRPr lang="pt-BR" sz="1633">
                <a:latin typeface="Arial" panose="020B0604020202020204" pitchFamily="34" charset="0"/>
                <a:cs typeface="Arial" panose="020B0604020202020204" pitchFamily="34" charset="0"/>
              </a:endParaRPr>
            </a:p>
          </p:txBody>
        </p:sp>
        <p:sp>
          <p:nvSpPr>
            <p:cNvPr id="77872" name="Line 50"/>
            <p:cNvSpPr>
              <a:spLocks noChangeShapeType="1"/>
            </p:cNvSpPr>
            <p:nvPr/>
          </p:nvSpPr>
          <p:spPr bwMode="auto">
            <a:xfrm>
              <a:off x="2268" y="3072"/>
              <a:ext cx="1440" cy="0"/>
            </a:xfrm>
            <a:prstGeom prst="line">
              <a:avLst/>
            </a:prstGeom>
            <a:noFill/>
            <a:ln w="50800">
              <a:solidFill>
                <a:srgbClr val="00FF00"/>
              </a:solidFill>
              <a:round/>
              <a:headEnd/>
              <a:tailEnd/>
            </a:ln>
            <a:extLst>
              <a:ext uri="{909E8E84-426E-40DD-AFC4-6F175D3DCCD1}">
                <a14:hiddenFill xmlns:a14="http://schemas.microsoft.com/office/drawing/2010/main">
                  <a:noFill/>
                </a14:hiddenFill>
              </a:ext>
            </a:extLst>
          </p:spPr>
          <p:txBody>
            <a:bodyPr/>
            <a:lstStyle/>
            <a:p>
              <a:endParaRPr lang="pt-BR" sz="1633">
                <a:latin typeface="Arial" panose="020B0604020202020204" pitchFamily="34" charset="0"/>
                <a:cs typeface="Arial" panose="020B0604020202020204" pitchFamily="34" charset="0"/>
              </a:endParaRPr>
            </a:p>
          </p:txBody>
        </p:sp>
      </p:grpSp>
      <p:grpSp>
        <p:nvGrpSpPr>
          <p:cNvPr id="12" name="Group 51"/>
          <p:cNvGrpSpPr>
            <a:grpSpLocks/>
          </p:cNvGrpSpPr>
          <p:nvPr/>
        </p:nvGrpSpPr>
        <p:grpSpPr bwMode="auto">
          <a:xfrm>
            <a:off x="403920" y="1832745"/>
            <a:ext cx="5429250" cy="3352448"/>
            <a:chOff x="288" y="960"/>
            <a:chExt cx="3420" cy="2112"/>
          </a:xfrm>
        </p:grpSpPr>
        <p:sp>
          <p:nvSpPr>
            <p:cNvPr id="77865" name="Line 52"/>
            <p:cNvSpPr>
              <a:spLocks noChangeShapeType="1"/>
            </p:cNvSpPr>
            <p:nvPr/>
          </p:nvSpPr>
          <p:spPr bwMode="auto">
            <a:xfrm>
              <a:off x="288" y="3072"/>
              <a:ext cx="1440" cy="0"/>
            </a:xfrm>
            <a:prstGeom prst="line">
              <a:avLst/>
            </a:prstGeom>
            <a:noFill/>
            <a:ln w="50800">
              <a:solidFill>
                <a:srgbClr val="0000FF"/>
              </a:solidFill>
              <a:round/>
              <a:headEnd/>
              <a:tailEnd/>
            </a:ln>
            <a:extLst>
              <a:ext uri="{909E8E84-426E-40DD-AFC4-6F175D3DCCD1}">
                <a14:hiddenFill xmlns:a14="http://schemas.microsoft.com/office/drawing/2010/main">
                  <a:noFill/>
                </a14:hiddenFill>
              </a:ext>
            </a:extLst>
          </p:spPr>
          <p:txBody>
            <a:bodyPr/>
            <a:lstStyle/>
            <a:p>
              <a:endParaRPr lang="pt-BR" sz="1633">
                <a:latin typeface="Arial" panose="020B0604020202020204" pitchFamily="34" charset="0"/>
                <a:cs typeface="Arial" panose="020B0604020202020204" pitchFamily="34" charset="0"/>
              </a:endParaRPr>
            </a:p>
          </p:txBody>
        </p:sp>
        <p:sp>
          <p:nvSpPr>
            <p:cNvPr id="77866" name="Line 53"/>
            <p:cNvSpPr>
              <a:spLocks noChangeShapeType="1"/>
            </p:cNvSpPr>
            <p:nvPr/>
          </p:nvSpPr>
          <p:spPr bwMode="auto">
            <a:xfrm flipV="1">
              <a:off x="1728" y="960"/>
              <a:ext cx="240" cy="2112"/>
            </a:xfrm>
            <a:prstGeom prst="line">
              <a:avLst/>
            </a:prstGeom>
            <a:noFill/>
            <a:ln w="50800">
              <a:solidFill>
                <a:srgbClr val="0000FF"/>
              </a:solidFill>
              <a:round/>
              <a:headEnd/>
              <a:tailEnd/>
            </a:ln>
            <a:extLst>
              <a:ext uri="{909E8E84-426E-40DD-AFC4-6F175D3DCCD1}">
                <a14:hiddenFill xmlns:a14="http://schemas.microsoft.com/office/drawing/2010/main">
                  <a:noFill/>
                </a14:hiddenFill>
              </a:ext>
            </a:extLst>
          </p:spPr>
          <p:txBody>
            <a:bodyPr/>
            <a:lstStyle/>
            <a:p>
              <a:endParaRPr lang="pt-BR" sz="1633">
                <a:latin typeface="Arial" panose="020B0604020202020204" pitchFamily="34" charset="0"/>
                <a:cs typeface="Arial" panose="020B0604020202020204" pitchFamily="34" charset="0"/>
              </a:endParaRPr>
            </a:p>
          </p:txBody>
        </p:sp>
        <p:sp>
          <p:nvSpPr>
            <p:cNvPr id="77867" name="Line 54"/>
            <p:cNvSpPr>
              <a:spLocks noChangeShapeType="1"/>
            </p:cNvSpPr>
            <p:nvPr/>
          </p:nvSpPr>
          <p:spPr bwMode="auto">
            <a:xfrm>
              <a:off x="1968" y="960"/>
              <a:ext cx="312" cy="2112"/>
            </a:xfrm>
            <a:prstGeom prst="line">
              <a:avLst/>
            </a:prstGeom>
            <a:noFill/>
            <a:ln w="50800">
              <a:solidFill>
                <a:srgbClr val="0000FF"/>
              </a:solidFill>
              <a:round/>
              <a:headEnd/>
              <a:tailEnd/>
            </a:ln>
            <a:extLst>
              <a:ext uri="{909E8E84-426E-40DD-AFC4-6F175D3DCCD1}">
                <a14:hiddenFill xmlns:a14="http://schemas.microsoft.com/office/drawing/2010/main">
                  <a:noFill/>
                </a14:hiddenFill>
              </a:ext>
            </a:extLst>
          </p:spPr>
          <p:txBody>
            <a:bodyPr/>
            <a:lstStyle/>
            <a:p>
              <a:endParaRPr lang="pt-BR" sz="1633">
                <a:latin typeface="Arial" panose="020B0604020202020204" pitchFamily="34" charset="0"/>
                <a:cs typeface="Arial" panose="020B0604020202020204" pitchFamily="34" charset="0"/>
              </a:endParaRPr>
            </a:p>
          </p:txBody>
        </p:sp>
        <p:sp>
          <p:nvSpPr>
            <p:cNvPr id="77868" name="Line 55"/>
            <p:cNvSpPr>
              <a:spLocks noChangeShapeType="1"/>
            </p:cNvSpPr>
            <p:nvPr/>
          </p:nvSpPr>
          <p:spPr bwMode="auto">
            <a:xfrm>
              <a:off x="2268" y="3072"/>
              <a:ext cx="1440" cy="0"/>
            </a:xfrm>
            <a:prstGeom prst="line">
              <a:avLst/>
            </a:prstGeom>
            <a:noFill/>
            <a:ln w="50800">
              <a:solidFill>
                <a:srgbClr val="0000FF"/>
              </a:solidFill>
              <a:round/>
              <a:headEnd/>
              <a:tailEnd/>
            </a:ln>
            <a:extLst>
              <a:ext uri="{909E8E84-426E-40DD-AFC4-6F175D3DCCD1}">
                <a14:hiddenFill xmlns:a14="http://schemas.microsoft.com/office/drawing/2010/main">
                  <a:noFill/>
                </a14:hiddenFill>
              </a:ext>
            </a:extLst>
          </p:spPr>
          <p:txBody>
            <a:bodyPr/>
            <a:lstStyle/>
            <a:p>
              <a:endParaRPr lang="pt-BR" sz="1633">
                <a:latin typeface="Arial" panose="020B0604020202020204" pitchFamily="34" charset="0"/>
                <a:cs typeface="Arial" panose="020B0604020202020204" pitchFamily="34" charset="0"/>
              </a:endParaRPr>
            </a:p>
          </p:txBody>
        </p:sp>
      </p:grpSp>
      <p:grpSp>
        <p:nvGrpSpPr>
          <p:cNvPr id="13" name="Group 56"/>
          <p:cNvGrpSpPr>
            <a:grpSpLocks/>
          </p:cNvGrpSpPr>
          <p:nvPr/>
        </p:nvGrpSpPr>
        <p:grpSpPr bwMode="auto">
          <a:xfrm>
            <a:off x="251520" y="842249"/>
            <a:ext cx="5715000" cy="4342944"/>
            <a:chOff x="288" y="960"/>
            <a:chExt cx="3420" cy="2112"/>
          </a:xfrm>
        </p:grpSpPr>
        <p:sp>
          <p:nvSpPr>
            <p:cNvPr id="77861" name="Line 57"/>
            <p:cNvSpPr>
              <a:spLocks noChangeShapeType="1"/>
            </p:cNvSpPr>
            <p:nvPr/>
          </p:nvSpPr>
          <p:spPr bwMode="auto">
            <a:xfrm>
              <a:off x="288" y="3072"/>
              <a:ext cx="1440" cy="0"/>
            </a:xfrm>
            <a:prstGeom prst="line">
              <a:avLst/>
            </a:prstGeom>
            <a:noFill/>
            <a:ln w="50800">
              <a:solidFill>
                <a:srgbClr val="00FFFF"/>
              </a:solidFill>
              <a:round/>
              <a:headEnd/>
              <a:tailEnd/>
            </a:ln>
            <a:extLst>
              <a:ext uri="{909E8E84-426E-40DD-AFC4-6F175D3DCCD1}">
                <a14:hiddenFill xmlns:a14="http://schemas.microsoft.com/office/drawing/2010/main">
                  <a:noFill/>
                </a14:hiddenFill>
              </a:ext>
            </a:extLst>
          </p:spPr>
          <p:txBody>
            <a:bodyPr/>
            <a:lstStyle/>
            <a:p>
              <a:endParaRPr lang="pt-BR" sz="1633">
                <a:latin typeface="Arial" panose="020B0604020202020204" pitchFamily="34" charset="0"/>
                <a:cs typeface="Arial" panose="020B0604020202020204" pitchFamily="34" charset="0"/>
              </a:endParaRPr>
            </a:p>
          </p:txBody>
        </p:sp>
        <p:sp>
          <p:nvSpPr>
            <p:cNvPr id="77862" name="Line 58"/>
            <p:cNvSpPr>
              <a:spLocks noChangeShapeType="1"/>
            </p:cNvSpPr>
            <p:nvPr/>
          </p:nvSpPr>
          <p:spPr bwMode="auto">
            <a:xfrm flipV="1">
              <a:off x="1728" y="960"/>
              <a:ext cx="240" cy="2112"/>
            </a:xfrm>
            <a:prstGeom prst="line">
              <a:avLst/>
            </a:prstGeom>
            <a:noFill/>
            <a:ln w="50800">
              <a:solidFill>
                <a:srgbClr val="00FFFF"/>
              </a:solidFill>
              <a:round/>
              <a:headEnd/>
              <a:tailEnd/>
            </a:ln>
            <a:extLst>
              <a:ext uri="{909E8E84-426E-40DD-AFC4-6F175D3DCCD1}">
                <a14:hiddenFill xmlns:a14="http://schemas.microsoft.com/office/drawing/2010/main">
                  <a:noFill/>
                </a14:hiddenFill>
              </a:ext>
            </a:extLst>
          </p:spPr>
          <p:txBody>
            <a:bodyPr/>
            <a:lstStyle/>
            <a:p>
              <a:endParaRPr lang="pt-BR" sz="1633">
                <a:latin typeface="Arial" panose="020B0604020202020204" pitchFamily="34" charset="0"/>
                <a:cs typeface="Arial" panose="020B0604020202020204" pitchFamily="34" charset="0"/>
              </a:endParaRPr>
            </a:p>
          </p:txBody>
        </p:sp>
        <p:sp>
          <p:nvSpPr>
            <p:cNvPr id="77863" name="Line 59"/>
            <p:cNvSpPr>
              <a:spLocks noChangeShapeType="1"/>
            </p:cNvSpPr>
            <p:nvPr/>
          </p:nvSpPr>
          <p:spPr bwMode="auto">
            <a:xfrm>
              <a:off x="1968" y="960"/>
              <a:ext cx="312" cy="2112"/>
            </a:xfrm>
            <a:prstGeom prst="line">
              <a:avLst/>
            </a:prstGeom>
            <a:noFill/>
            <a:ln w="50800">
              <a:solidFill>
                <a:srgbClr val="00FFFF"/>
              </a:solidFill>
              <a:round/>
              <a:headEnd/>
              <a:tailEnd/>
            </a:ln>
            <a:extLst>
              <a:ext uri="{909E8E84-426E-40DD-AFC4-6F175D3DCCD1}">
                <a14:hiddenFill xmlns:a14="http://schemas.microsoft.com/office/drawing/2010/main">
                  <a:noFill/>
                </a14:hiddenFill>
              </a:ext>
            </a:extLst>
          </p:spPr>
          <p:txBody>
            <a:bodyPr/>
            <a:lstStyle/>
            <a:p>
              <a:endParaRPr lang="pt-BR" sz="1633">
                <a:latin typeface="Arial" panose="020B0604020202020204" pitchFamily="34" charset="0"/>
                <a:cs typeface="Arial" panose="020B0604020202020204" pitchFamily="34" charset="0"/>
              </a:endParaRPr>
            </a:p>
          </p:txBody>
        </p:sp>
        <p:sp>
          <p:nvSpPr>
            <p:cNvPr id="77864" name="Line 60"/>
            <p:cNvSpPr>
              <a:spLocks noChangeShapeType="1"/>
            </p:cNvSpPr>
            <p:nvPr/>
          </p:nvSpPr>
          <p:spPr bwMode="auto">
            <a:xfrm>
              <a:off x="2268" y="3072"/>
              <a:ext cx="1440" cy="0"/>
            </a:xfrm>
            <a:prstGeom prst="line">
              <a:avLst/>
            </a:prstGeom>
            <a:noFill/>
            <a:ln w="50800">
              <a:solidFill>
                <a:srgbClr val="00FFFF"/>
              </a:solidFill>
              <a:round/>
              <a:headEnd/>
              <a:tailEnd/>
            </a:ln>
            <a:extLst>
              <a:ext uri="{909E8E84-426E-40DD-AFC4-6F175D3DCCD1}">
                <a14:hiddenFill xmlns:a14="http://schemas.microsoft.com/office/drawing/2010/main">
                  <a:noFill/>
                </a14:hiddenFill>
              </a:ext>
            </a:extLst>
          </p:spPr>
          <p:txBody>
            <a:bodyPr/>
            <a:lstStyle/>
            <a:p>
              <a:endParaRPr lang="pt-BR" sz="1633">
                <a:latin typeface="Arial" panose="020B0604020202020204" pitchFamily="34" charset="0"/>
                <a:cs typeface="Arial" panose="020B0604020202020204" pitchFamily="34" charset="0"/>
              </a:endParaRPr>
            </a:p>
          </p:txBody>
        </p:sp>
      </p:grpSp>
      <p:grpSp>
        <p:nvGrpSpPr>
          <p:cNvPr id="14" name="Group 61"/>
          <p:cNvGrpSpPr>
            <a:grpSpLocks/>
          </p:cNvGrpSpPr>
          <p:nvPr/>
        </p:nvGrpSpPr>
        <p:grpSpPr bwMode="auto">
          <a:xfrm>
            <a:off x="315020" y="2289898"/>
            <a:ext cx="5257800" cy="2895296"/>
            <a:chOff x="96" y="2016"/>
            <a:chExt cx="3312" cy="1824"/>
          </a:xfrm>
        </p:grpSpPr>
        <p:sp>
          <p:nvSpPr>
            <p:cNvPr id="77844" name="Line 62"/>
            <p:cNvSpPr>
              <a:spLocks noChangeShapeType="1"/>
            </p:cNvSpPr>
            <p:nvPr/>
          </p:nvSpPr>
          <p:spPr bwMode="auto">
            <a:xfrm>
              <a:off x="96" y="3840"/>
              <a:ext cx="336" cy="0"/>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pt-BR" sz="1633">
                <a:latin typeface="Arial" panose="020B0604020202020204" pitchFamily="34" charset="0"/>
                <a:cs typeface="Arial" panose="020B0604020202020204" pitchFamily="34" charset="0"/>
              </a:endParaRPr>
            </a:p>
          </p:txBody>
        </p:sp>
        <p:sp>
          <p:nvSpPr>
            <p:cNvPr id="77845" name="Line 63"/>
            <p:cNvSpPr>
              <a:spLocks noChangeShapeType="1"/>
            </p:cNvSpPr>
            <p:nvPr/>
          </p:nvSpPr>
          <p:spPr bwMode="auto">
            <a:xfrm>
              <a:off x="2112" y="3840"/>
              <a:ext cx="528" cy="0"/>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pt-BR" sz="1633">
                <a:latin typeface="Arial" panose="020B0604020202020204" pitchFamily="34" charset="0"/>
                <a:cs typeface="Arial" panose="020B0604020202020204" pitchFamily="34" charset="0"/>
              </a:endParaRPr>
            </a:p>
          </p:txBody>
        </p:sp>
        <p:grpSp>
          <p:nvGrpSpPr>
            <p:cNvPr id="77846" name="Group 64"/>
            <p:cNvGrpSpPr>
              <a:grpSpLocks/>
            </p:cNvGrpSpPr>
            <p:nvPr/>
          </p:nvGrpSpPr>
          <p:grpSpPr bwMode="auto">
            <a:xfrm>
              <a:off x="2635" y="2928"/>
              <a:ext cx="293" cy="912"/>
              <a:chOff x="1564" y="1104"/>
              <a:chExt cx="581" cy="2736"/>
            </a:xfrm>
          </p:grpSpPr>
          <p:sp>
            <p:nvSpPr>
              <p:cNvPr id="77859" name="Line 65"/>
              <p:cNvSpPr>
                <a:spLocks noChangeShapeType="1"/>
              </p:cNvSpPr>
              <p:nvPr/>
            </p:nvSpPr>
            <p:spPr bwMode="auto">
              <a:xfrm flipV="1">
                <a:off x="1564" y="1104"/>
                <a:ext cx="252" cy="2736"/>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pt-BR" sz="1633">
                  <a:latin typeface="Arial" panose="020B0604020202020204" pitchFamily="34" charset="0"/>
                  <a:cs typeface="Arial" panose="020B0604020202020204" pitchFamily="34" charset="0"/>
                </a:endParaRPr>
              </a:p>
            </p:txBody>
          </p:sp>
          <p:sp>
            <p:nvSpPr>
              <p:cNvPr id="77860" name="Line 66"/>
              <p:cNvSpPr>
                <a:spLocks noChangeShapeType="1"/>
              </p:cNvSpPr>
              <p:nvPr/>
            </p:nvSpPr>
            <p:spPr bwMode="auto">
              <a:xfrm>
                <a:off x="1816" y="1104"/>
                <a:ext cx="329" cy="2736"/>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pt-BR" sz="1633">
                  <a:latin typeface="Arial" panose="020B0604020202020204" pitchFamily="34" charset="0"/>
                  <a:cs typeface="Arial" panose="020B0604020202020204" pitchFamily="34" charset="0"/>
                </a:endParaRPr>
              </a:p>
            </p:txBody>
          </p:sp>
        </p:grpSp>
        <p:grpSp>
          <p:nvGrpSpPr>
            <p:cNvPr id="77847" name="Group 67"/>
            <p:cNvGrpSpPr>
              <a:grpSpLocks/>
            </p:cNvGrpSpPr>
            <p:nvPr/>
          </p:nvGrpSpPr>
          <p:grpSpPr bwMode="auto">
            <a:xfrm>
              <a:off x="1056" y="3360"/>
              <a:ext cx="192" cy="480"/>
              <a:chOff x="1564" y="1104"/>
              <a:chExt cx="581" cy="2736"/>
            </a:xfrm>
          </p:grpSpPr>
          <p:sp>
            <p:nvSpPr>
              <p:cNvPr id="77857" name="Line 68"/>
              <p:cNvSpPr>
                <a:spLocks noChangeShapeType="1"/>
              </p:cNvSpPr>
              <p:nvPr/>
            </p:nvSpPr>
            <p:spPr bwMode="auto">
              <a:xfrm flipV="1">
                <a:off x="1564" y="1104"/>
                <a:ext cx="252" cy="2736"/>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pt-BR" sz="1633">
                  <a:latin typeface="Arial" panose="020B0604020202020204" pitchFamily="34" charset="0"/>
                  <a:cs typeface="Arial" panose="020B0604020202020204" pitchFamily="34" charset="0"/>
                </a:endParaRPr>
              </a:p>
            </p:txBody>
          </p:sp>
          <p:sp>
            <p:nvSpPr>
              <p:cNvPr id="77858" name="Line 69"/>
              <p:cNvSpPr>
                <a:spLocks noChangeShapeType="1"/>
              </p:cNvSpPr>
              <p:nvPr/>
            </p:nvSpPr>
            <p:spPr bwMode="auto">
              <a:xfrm>
                <a:off x="1816" y="1104"/>
                <a:ext cx="329" cy="2736"/>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pt-BR" sz="1633">
                  <a:latin typeface="Arial" panose="020B0604020202020204" pitchFamily="34" charset="0"/>
                  <a:cs typeface="Arial" panose="020B0604020202020204" pitchFamily="34" charset="0"/>
                </a:endParaRPr>
              </a:p>
            </p:txBody>
          </p:sp>
        </p:grpSp>
        <p:grpSp>
          <p:nvGrpSpPr>
            <p:cNvPr id="77848" name="Group 70"/>
            <p:cNvGrpSpPr>
              <a:grpSpLocks/>
            </p:cNvGrpSpPr>
            <p:nvPr/>
          </p:nvGrpSpPr>
          <p:grpSpPr bwMode="auto">
            <a:xfrm>
              <a:off x="432" y="2352"/>
              <a:ext cx="192" cy="1488"/>
              <a:chOff x="1564" y="1104"/>
              <a:chExt cx="581" cy="2736"/>
            </a:xfrm>
          </p:grpSpPr>
          <p:sp>
            <p:nvSpPr>
              <p:cNvPr id="77855" name="Line 71"/>
              <p:cNvSpPr>
                <a:spLocks noChangeShapeType="1"/>
              </p:cNvSpPr>
              <p:nvPr/>
            </p:nvSpPr>
            <p:spPr bwMode="auto">
              <a:xfrm flipV="1">
                <a:off x="1564" y="1104"/>
                <a:ext cx="252" cy="2736"/>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pt-BR" sz="1633">
                  <a:latin typeface="Arial" panose="020B0604020202020204" pitchFamily="34" charset="0"/>
                  <a:cs typeface="Arial" panose="020B0604020202020204" pitchFamily="34" charset="0"/>
                </a:endParaRPr>
              </a:p>
            </p:txBody>
          </p:sp>
          <p:sp>
            <p:nvSpPr>
              <p:cNvPr id="77856" name="Line 72"/>
              <p:cNvSpPr>
                <a:spLocks noChangeShapeType="1"/>
              </p:cNvSpPr>
              <p:nvPr/>
            </p:nvSpPr>
            <p:spPr bwMode="auto">
              <a:xfrm>
                <a:off x="1816" y="1104"/>
                <a:ext cx="329" cy="2736"/>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pt-BR" sz="1633">
                  <a:latin typeface="Arial" panose="020B0604020202020204" pitchFamily="34" charset="0"/>
                  <a:cs typeface="Arial" panose="020B0604020202020204" pitchFamily="34" charset="0"/>
                </a:endParaRPr>
              </a:p>
            </p:txBody>
          </p:sp>
        </p:grpSp>
        <p:sp>
          <p:nvSpPr>
            <p:cNvPr id="77849" name="Line 73"/>
            <p:cNvSpPr>
              <a:spLocks noChangeShapeType="1"/>
            </p:cNvSpPr>
            <p:nvPr/>
          </p:nvSpPr>
          <p:spPr bwMode="auto">
            <a:xfrm>
              <a:off x="2928" y="3840"/>
              <a:ext cx="480" cy="0"/>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pt-BR" sz="1633">
                <a:latin typeface="Arial" panose="020B0604020202020204" pitchFamily="34" charset="0"/>
                <a:cs typeface="Arial" panose="020B0604020202020204" pitchFamily="34" charset="0"/>
              </a:endParaRPr>
            </a:p>
          </p:txBody>
        </p:sp>
        <p:sp>
          <p:nvSpPr>
            <p:cNvPr id="77850" name="Line 74"/>
            <p:cNvSpPr>
              <a:spLocks noChangeShapeType="1"/>
            </p:cNvSpPr>
            <p:nvPr/>
          </p:nvSpPr>
          <p:spPr bwMode="auto">
            <a:xfrm>
              <a:off x="624" y="3840"/>
              <a:ext cx="432" cy="0"/>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pt-BR" sz="1633">
                <a:latin typeface="Arial" panose="020B0604020202020204" pitchFamily="34" charset="0"/>
                <a:cs typeface="Arial" panose="020B0604020202020204" pitchFamily="34" charset="0"/>
              </a:endParaRPr>
            </a:p>
          </p:txBody>
        </p:sp>
        <p:sp>
          <p:nvSpPr>
            <p:cNvPr id="77851" name="Line 75"/>
            <p:cNvSpPr>
              <a:spLocks noChangeShapeType="1"/>
            </p:cNvSpPr>
            <p:nvPr/>
          </p:nvSpPr>
          <p:spPr bwMode="auto">
            <a:xfrm>
              <a:off x="1248" y="3840"/>
              <a:ext cx="384" cy="0"/>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pt-BR" sz="1633">
                <a:latin typeface="Arial" panose="020B0604020202020204" pitchFamily="34" charset="0"/>
                <a:cs typeface="Arial" panose="020B0604020202020204" pitchFamily="34" charset="0"/>
              </a:endParaRPr>
            </a:p>
          </p:txBody>
        </p:sp>
        <p:grpSp>
          <p:nvGrpSpPr>
            <p:cNvPr id="77852" name="Group 76"/>
            <p:cNvGrpSpPr>
              <a:grpSpLocks/>
            </p:cNvGrpSpPr>
            <p:nvPr/>
          </p:nvGrpSpPr>
          <p:grpSpPr bwMode="auto">
            <a:xfrm>
              <a:off x="1632" y="2016"/>
              <a:ext cx="480" cy="1824"/>
              <a:chOff x="1564" y="1104"/>
              <a:chExt cx="581" cy="2736"/>
            </a:xfrm>
          </p:grpSpPr>
          <p:sp>
            <p:nvSpPr>
              <p:cNvPr id="77853" name="Line 77"/>
              <p:cNvSpPr>
                <a:spLocks noChangeShapeType="1"/>
              </p:cNvSpPr>
              <p:nvPr/>
            </p:nvSpPr>
            <p:spPr bwMode="auto">
              <a:xfrm flipV="1">
                <a:off x="1564" y="1104"/>
                <a:ext cx="252" cy="2736"/>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pt-BR" sz="1633">
                  <a:latin typeface="Arial" panose="020B0604020202020204" pitchFamily="34" charset="0"/>
                  <a:cs typeface="Arial" panose="020B0604020202020204" pitchFamily="34" charset="0"/>
                </a:endParaRPr>
              </a:p>
            </p:txBody>
          </p:sp>
          <p:sp>
            <p:nvSpPr>
              <p:cNvPr id="77854" name="Line 78"/>
              <p:cNvSpPr>
                <a:spLocks noChangeShapeType="1"/>
              </p:cNvSpPr>
              <p:nvPr/>
            </p:nvSpPr>
            <p:spPr bwMode="auto">
              <a:xfrm>
                <a:off x="1816" y="1104"/>
                <a:ext cx="329" cy="2736"/>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pt-BR" sz="1633">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37020066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nodeType="afterGroup">
                            <p:stCondLst>
                              <p:cond delay="500"/>
                            </p:stCondLst>
                            <p:childTnLst>
                              <p:par>
                                <p:cTn id="14" presetID="3" presetClass="entr" presetSubtype="1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childTnLst>
                          </p:cTn>
                        </p:par>
                        <p:par>
                          <p:cTn id="17" fill="hold" nodeType="afterGroup">
                            <p:stCondLst>
                              <p:cond delay="1000"/>
                            </p:stCondLst>
                            <p:childTnLst>
                              <p:par>
                                <p:cTn id="18" presetID="9" presetClass="entr" presetSubtype="0" fill="hold" grpId="0" nodeType="afterEffect">
                                  <p:stCondLst>
                                    <p:cond delay="0"/>
                                  </p:stCondLst>
                                  <p:childTnLst>
                                    <p:set>
                                      <p:cBhvr>
                                        <p:cTn id="19" dur="1" fill="hold">
                                          <p:stCondLst>
                                            <p:cond delay="0"/>
                                          </p:stCondLst>
                                        </p:cTn>
                                        <p:tgtEl>
                                          <p:spTgt spid="155677"/>
                                        </p:tgtEl>
                                        <p:attrNameLst>
                                          <p:attrName>style.visibility</p:attrName>
                                        </p:attrNameLst>
                                      </p:cBhvr>
                                      <p:to>
                                        <p:strVal val="visible"/>
                                      </p:to>
                                    </p:set>
                                    <p:animEffect transition="in" filter="dissolve">
                                      <p:cBhvr>
                                        <p:cTn id="20" dur="500"/>
                                        <p:tgtEl>
                                          <p:spTgt spid="15567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nodeType="afterGroup">
                            <p:stCondLst>
                              <p:cond delay="500"/>
                            </p:stCondLst>
                            <p:childTnLst>
                              <p:par>
                                <p:cTn id="27" presetID="9" presetClass="entr" presetSubtype="0" fill="hold" grpId="0" nodeType="afterEffect">
                                  <p:stCondLst>
                                    <p:cond delay="0"/>
                                  </p:stCondLst>
                                  <p:childTnLst>
                                    <p:set>
                                      <p:cBhvr>
                                        <p:cTn id="28" dur="1" fill="hold">
                                          <p:stCondLst>
                                            <p:cond delay="0"/>
                                          </p:stCondLst>
                                        </p:cTn>
                                        <p:tgtEl>
                                          <p:spTgt spid="155678"/>
                                        </p:tgtEl>
                                        <p:attrNameLst>
                                          <p:attrName>style.visibility</p:attrName>
                                        </p:attrNameLst>
                                      </p:cBhvr>
                                      <p:to>
                                        <p:strVal val="visible"/>
                                      </p:to>
                                    </p:set>
                                    <p:animEffect transition="in" filter="dissolve">
                                      <p:cBhvr>
                                        <p:cTn id="29" dur="500"/>
                                        <p:tgtEl>
                                          <p:spTgt spid="15567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par>
                          <p:cTn id="35" fill="hold" nodeType="afterGroup">
                            <p:stCondLst>
                              <p:cond delay="500"/>
                            </p:stCondLst>
                            <p:childTnLst>
                              <p:par>
                                <p:cTn id="36" presetID="9" presetClass="entr" presetSubtype="0" fill="hold" grpId="0" nodeType="afterEffect">
                                  <p:stCondLst>
                                    <p:cond delay="0"/>
                                  </p:stCondLst>
                                  <p:childTnLst>
                                    <p:set>
                                      <p:cBhvr>
                                        <p:cTn id="37" dur="1" fill="hold">
                                          <p:stCondLst>
                                            <p:cond delay="0"/>
                                          </p:stCondLst>
                                        </p:cTn>
                                        <p:tgtEl>
                                          <p:spTgt spid="155679"/>
                                        </p:tgtEl>
                                        <p:attrNameLst>
                                          <p:attrName>style.visibility</p:attrName>
                                        </p:attrNameLst>
                                      </p:cBhvr>
                                      <p:to>
                                        <p:strVal val="visible"/>
                                      </p:to>
                                    </p:set>
                                    <p:animEffect transition="in" filter="dissolve">
                                      <p:cBhvr>
                                        <p:cTn id="38" dur="500"/>
                                        <p:tgtEl>
                                          <p:spTgt spid="15567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nodeType="afterGroup">
                            <p:stCondLst>
                              <p:cond delay="500"/>
                            </p:stCondLst>
                            <p:childTnLst>
                              <p:par>
                                <p:cTn id="45" presetID="9" presetClass="entr" presetSubtype="0" fill="hold" grpId="0" nodeType="afterEffect">
                                  <p:stCondLst>
                                    <p:cond delay="0"/>
                                  </p:stCondLst>
                                  <p:childTnLst>
                                    <p:set>
                                      <p:cBhvr>
                                        <p:cTn id="46" dur="1" fill="hold">
                                          <p:stCondLst>
                                            <p:cond delay="0"/>
                                          </p:stCondLst>
                                        </p:cTn>
                                        <p:tgtEl>
                                          <p:spTgt spid="155680"/>
                                        </p:tgtEl>
                                        <p:attrNameLst>
                                          <p:attrName>style.visibility</p:attrName>
                                        </p:attrNameLst>
                                      </p:cBhvr>
                                      <p:to>
                                        <p:strVal val="visible"/>
                                      </p:to>
                                    </p:set>
                                    <p:animEffect transition="in" filter="dissolve">
                                      <p:cBhvr>
                                        <p:cTn id="47" dur="500"/>
                                        <p:tgtEl>
                                          <p:spTgt spid="15568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500"/>
                                        <p:tgtEl>
                                          <p:spTgt spid="13"/>
                                        </p:tgtEl>
                                      </p:cBhvr>
                                    </p:animEffect>
                                  </p:childTnLst>
                                </p:cTn>
                              </p:par>
                            </p:childTnLst>
                          </p:cTn>
                        </p:par>
                        <p:par>
                          <p:cTn id="53" fill="hold" nodeType="afterGroup">
                            <p:stCondLst>
                              <p:cond delay="500"/>
                            </p:stCondLst>
                            <p:childTnLst>
                              <p:par>
                                <p:cTn id="54" presetID="9" presetClass="entr" presetSubtype="0" fill="hold" grpId="0" nodeType="afterEffect">
                                  <p:stCondLst>
                                    <p:cond delay="0"/>
                                  </p:stCondLst>
                                  <p:childTnLst>
                                    <p:set>
                                      <p:cBhvr>
                                        <p:cTn id="55" dur="1" fill="hold">
                                          <p:stCondLst>
                                            <p:cond delay="0"/>
                                          </p:stCondLst>
                                        </p:cTn>
                                        <p:tgtEl>
                                          <p:spTgt spid="155681"/>
                                        </p:tgtEl>
                                        <p:attrNameLst>
                                          <p:attrName>style.visibility</p:attrName>
                                        </p:attrNameLst>
                                      </p:cBhvr>
                                      <p:to>
                                        <p:strVal val="visible"/>
                                      </p:to>
                                    </p:set>
                                    <p:animEffect transition="in" filter="dissolve">
                                      <p:cBhvr>
                                        <p:cTn id="56" dur="500"/>
                                        <p:tgtEl>
                                          <p:spTgt spid="155681"/>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3" presetClass="entr" presetSubtype="5" fill="hold" grpId="0" nodeType="clickEffect">
                                  <p:stCondLst>
                                    <p:cond delay="0"/>
                                  </p:stCondLst>
                                  <p:childTnLst>
                                    <p:set>
                                      <p:cBhvr>
                                        <p:cTn id="60" dur="1" fill="hold">
                                          <p:stCondLst>
                                            <p:cond delay="0"/>
                                          </p:stCondLst>
                                        </p:cTn>
                                        <p:tgtEl>
                                          <p:spTgt spid="155676"/>
                                        </p:tgtEl>
                                        <p:attrNameLst>
                                          <p:attrName>style.visibility</p:attrName>
                                        </p:attrNameLst>
                                      </p:cBhvr>
                                      <p:to>
                                        <p:strVal val="visible"/>
                                      </p:to>
                                    </p:set>
                                    <p:animEffect transition="in" filter="blinds(vertical)">
                                      <p:cBhvr>
                                        <p:cTn id="61" dur="500"/>
                                        <p:tgtEl>
                                          <p:spTgt spid="155676"/>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nodeType="click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left)">
                                      <p:cBhvr>
                                        <p:cTn id="66" dur="500"/>
                                        <p:tgtEl>
                                          <p:spTgt spid="14"/>
                                        </p:tgtEl>
                                      </p:cBhvr>
                                    </p:animEffect>
                                  </p:childTnLst>
                                </p:cTn>
                              </p:par>
                            </p:childTnLst>
                          </p:cTn>
                        </p:par>
                        <p:par>
                          <p:cTn id="67" fill="hold" nodeType="afterGroup">
                            <p:stCondLst>
                              <p:cond delay="500"/>
                            </p:stCondLst>
                            <p:childTnLst>
                              <p:par>
                                <p:cTn id="68" presetID="3" presetClass="entr" presetSubtype="10" fill="hold" grpId="0" nodeType="afterEffect">
                                  <p:stCondLst>
                                    <p:cond delay="0"/>
                                  </p:stCondLst>
                                  <p:childTnLst>
                                    <p:set>
                                      <p:cBhvr>
                                        <p:cTn id="69" dur="1" fill="hold">
                                          <p:stCondLst>
                                            <p:cond delay="0"/>
                                          </p:stCondLst>
                                        </p:cTn>
                                        <p:tgtEl>
                                          <p:spTgt spid="155672"/>
                                        </p:tgtEl>
                                        <p:attrNameLst>
                                          <p:attrName>style.visibility</p:attrName>
                                        </p:attrNameLst>
                                      </p:cBhvr>
                                      <p:to>
                                        <p:strVal val="visible"/>
                                      </p:to>
                                    </p:set>
                                    <p:animEffect transition="in" filter="blinds(horizontal)">
                                      <p:cBhvr>
                                        <p:cTn id="70" dur="500"/>
                                        <p:tgtEl>
                                          <p:spTgt spid="155672"/>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3" presetClass="entr" presetSubtype="10" fill="hold" nodeType="click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blinds(horizontal)">
                                      <p:cBhvr>
                                        <p:cTn id="7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72" grpId="0" autoUpdateAnimBg="0"/>
      <p:bldP spid="155676" grpId="0" animBg="1"/>
      <p:bldP spid="155677" grpId="0" animBg="1"/>
      <p:bldP spid="155678" grpId="0" animBg="1"/>
      <p:bldP spid="155679" grpId="0" animBg="1"/>
      <p:bldP spid="155680" grpId="0" animBg="1"/>
      <p:bldP spid="15568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ta: Divisa 2">
            <a:extLst>
              <a:ext uri="{FF2B5EF4-FFF2-40B4-BE49-F238E27FC236}">
                <a16:creationId xmlns:a16="http://schemas.microsoft.com/office/drawing/2014/main" id="{BCAAAC90-FFE7-4E85-8AC2-2D8DA5577762}"/>
              </a:ext>
            </a:extLst>
          </p:cNvPr>
          <p:cNvSpPr/>
          <p:nvPr/>
        </p:nvSpPr>
        <p:spPr>
          <a:xfrm>
            <a:off x="395536" y="4872659"/>
            <a:ext cx="1510748" cy="496956"/>
          </a:xfrm>
          <a:prstGeom prst="chevron">
            <a:avLst/>
          </a:prstGeom>
          <a:solidFill>
            <a:srgbClr val="176A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schemeClr val="tx1"/>
              </a:solidFill>
            </a:endParaRPr>
          </a:p>
        </p:txBody>
      </p:sp>
      <p:sp>
        <p:nvSpPr>
          <p:cNvPr id="5" name="Seta: Divisa 4">
            <a:extLst>
              <a:ext uri="{FF2B5EF4-FFF2-40B4-BE49-F238E27FC236}">
                <a16:creationId xmlns:a16="http://schemas.microsoft.com/office/drawing/2014/main" id="{09B2FD38-B6F9-4965-9613-A86979B2063B}"/>
              </a:ext>
            </a:extLst>
          </p:cNvPr>
          <p:cNvSpPr/>
          <p:nvPr/>
        </p:nvSpPr>
        <p:spPr>
          <a:xfrm>
            <a:off x="1808706" y="4872659"/>
            <a:ext cx="1510748" cy="496956"/>
          </a:xfrm>
          <a:prstGeom prst="chevr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schemeClr val="tx1"/>
              </a:solidFill>
            </a:endParaRPr>
          </a:p>
        </p:txBody>
      </p:sp>
      <p:sp>
        <p:nvSpPr>
          <p:cNvPr id="6" name="Seta: Divisa 5">
            <a:extLst>
              <a:ext uri="{FF2B5EF4-FFF2-40B4-BE49-F238E27FC236}">
                <a16:creationId xmlns:a16="http://schemas.microsoft.com/office/drawing/2014/main" id="{94A65A5A-8573-4C85-8269-C5ACA8752E53}"/>
              </a:ext>
            </a:extLst>
          </p:cNvPr>
          <p:cNvSpPr/>
          <p:nvPr/>
        </p:nvSpPr>
        <p:spPr>
          <a:xfrm>
            <a:off x="3225032" y="4872659"/>
            <a:ext cx="1510748" cy="496956"/>
          </a:xfrm>
          <a:prstGeom prst="chevr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schemeClr val="tx1"/>
              </a:solidFill>
            </a:endParaRPr>
          </a:p>
        </p:txBody>
      </p:sp>
      <p:sp>
        <p:nvSpPr>
          <p:cNvPr id="7" name="Seta: Divisa 6">
            <a:extLst>
              <a:ext uri="{FF2B5EF4-FFF2-40B4-BE49-F238E27FC236}">
                <a16:creationId xmlns:a16="http://schemas.microsoft.com/office/drawing/2014/main" id="{DBB7302C-8A1A-456A-80F3-6523A135DC19}"/>
              </a:ext>
            </a:extLst>
          </p:cNvPr>
          <p:cNvSpPr/>
          <p:nvPr/>
        </p:nvSpPr>
        <p:spPr>
          <a:xfrm>
            <a:off x="4641357" y="4872659"/>
            <a:ext cx="1510748" cy="496956"/>
          </a:xfrm>
          <a:prstGeom prst="chevron">
            <a:avLst/>
          </a:prstGeom>
          <a:solidFill>
            <a:srgbClr val="F61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schemeClr val="tx1"/>
              </a:solidFill>
            </a:endParaRPr>
          </a:p>
        </p:txBody>
      </p:sp>
      <p:sp>
        <p:nvSpPr>
          <p:cNvPr id="8" name="Seta: Divisa 7">
            <a:extLst>
              <a:ext uri="{FF2B5EF4-FFF2-40B4-BE49-F238E27FC236}">
                <a16:creationId xmlns:a16="http://schemas.microsoft.com/office/drawing/2014/main" id="{8DEA0286-8841-4BF2-9A12-C7C4611DC4C7}"/>
              </a:ext>
            </a:extLst>
          </p:cNvPr>
          <p:cNvSpPr/>
          <p:nvPr/>
        </p:nvSpPr>
        <p:spPr>
          <a:xfrm>
            <a:off x="6057683" y="4872659"/>
            <a:ext cx="1510748" cy="496956"/>
          </a:xfrm>
          <a:prstGeom prst="chevr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schemeClr val="tx1"/>
              </a:solidFill>
            </a:endParaRPr>
          </a:p>
        </p:txBody>
      </p:sp>
      <p:pic>
        <p:nvPicPr>
          <p:cNvPr id="10" name="Imagem 9">
            <a:extLst>
              <a:ext uri="{FF2B5EF4-FFF2-40B4-BE49-F238E27FC236}">
                <a16:creationId xmlns:a16="http://schemas.microsoft.com/office/drawing/2014/main" id="{B89B1F98-EBD4-4D32-83B8-7DF37FDFEFC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97424" l="0" r="90000"/>
                    </a14:imgEffect>
                  </a14:imgLayer>
                </a14:imgProps>
              </a:ext>
              <a:ext uri="{28A0092B-C50C-407E-A947-70E740481C1C}">
                <a14:useLocalDpi xmlns:a14="http://schemas.microsoft.com/office/drawing/2010/main" val="0"/>
              </a:ext>
            </a:extLst>
          </a:blip>
          <a:stretch>
            <a:fillRect/>
          </a:stretch>
        </p:blipFill>
        <p:spPr>
          <a:xfrm>
            <a:off x="7358433" y="4453041"/>
            <a:ext cx="1822079" cy="1336192"/>
          </a:xfrm>
          <a:prstGeom prst="rect">
            <a:avLst/>
          </a:prstGeom>
        </p:spPr>
      </p:pic>
      <p:sp>
        <p:nvSpPr>
          <p:cNvPr id="12" name="CaixaDeTexto 11">
            <a:extLst>
              <a:ext uri="{FF2B5EF4-FFF2-40B4-BE49-F238E27FC236}">
                <a16:creationId xmlns:a16="http://schemas.microsoft.com/office/drawing/2014/main" id="{E885D4B4-56B7-43FE-9BEE-5A778509EA1A}"/>
              </a:ext>
            </a:extLst>
          </p:cNvPr>
          <p:cNvSpPr txBox="1"/>
          <p:nvPr/>
        </p:nvSpPr>
        <p:spPr>
          <a:xfrm>
            <a:off x="310190" y="409733"/>
            <a:ext cx="8582290" cy="754694"/>
          </a:xfrm>
          <a:prstGeom prst="rect">
            <a:avLst/>
          </a:prstGeom>
          <a:noFill/>
        </p:spPr>
        <p:txBody>
          <a:bodyPr wrap="square" rtlCol="0">
            <a:spAutoFit/>
          </a:bodyPr>
          <a:lstStyle/>
          <a:p>
            <a:pPr algn="ctr">
              <a:lnSpc>
                <a:spcPct val="150000"/>
              </a:lnSpc>
            </a:pPr>
            <a:r>
              <a:rPr lang="pt-BR" sz="3200" b="1" dirty="0">
                <a:latin typeface="+mj-lt"/>
              </a:rPr>
              <a:t>Validação do Método Analítico</a:t>
            </a:r>
          </a:p>
        </p:txBody>
      </p:sp>
      <p:grpSp>
        <p:nvGrpSpPr>
          <p:cNvPr id="53" name="Agrupar 52">
            <a:extLst>
              <a:ext uri="{FF2B5EF4-FFF2-40B4-BE49-F238E27FC236}">
                <a16:creationId xmlns:a16="http://schemas.microsoft.com/office/drawing/2014/main" id="{D8730A4F-5931-40AC-9B13-504E019071A7}"/>
              </a:ext>
            </a:extLst>
          </p:cNvPr>
          <p:cNvGrpSpPr/>
          <p:nvPr/>
        </p:nvGrpSpPr>
        <p:grpSpPr>
          <a:xfrm>
            <a:off x="472753" y="1589574"/>
            <a:ext cx="1350000" cy="3283085"/>
            <a:chOff x="107162" y="976431"/>
            <a:chExt cx="1800000" cy="4377447"/>
          </a:xfrm>
        </p:grpSpPr>
        <p:grpSp>
          <p:nvGrpSpPr>
            <p:cNvPr id="27" name="Agrupar 26">
              <a:extLst>
                <a:ext uri="{FF2B5EF4-FFF2-40B4-BE49-F238E27FC236}">
                  <a16:creationId xmlns:a16="http://schemas.microsoft.com/office/drawing/2014/main" id="{D6FED4D8-3BA3-4B0C-889E-FF705CCB19A4}"/>
                </a:ext>
              </a:extLst>
            </p:cNvPr>
            <p:cNvGrpSpPr/>
            <p:nvPr/>
          </p:nvGrpSpPr>
          <p:grpSpPr>
            <a:xfrm>
              <a:off x="107162" y="976431"/>
              <a:ext cx="1800000" cy="1800000"/>
              <a:chOff x="107162" y="976431"/>
              <a:chExt cx="1800000" cy="1800000"/>
            </a:xfrm>
          </p:grpSpPr>
          <p:sp>
            <p:nvSpPr>
              <p:cNvPr id="17" name="Lágrima 16">
                <a:extLst>
                  <a:ext uri="{FF2B5EF4-FFF2-40B4-BE49-F238E27FC236}">
                    <a16:creationId xmlns:a16="http://schemas.microsoft.com/office/drawing/2014/main" id="{34B39A8C-A870-4BAE-884B-CB8C248DDAAA}"/>
                  </a:ext>
                </a:extLst>
              </p:cNvPr>
              <p:cNvSpPr/>
              <p:nvPr/>
            </p:nvSpPr>
            <p:spPr>
              <a:xfrm rot="8100000">
                <a:off x="107162" y="976431"/>
                <a:ext cx="1800000" cy="1800000"/>
              </a:xfrm>
              <a:prstGeom prst="teardrop">
                <a:avLst/>
              </a:prstGeom>
              <a:solidFill>
                <a:srgbClr val="176A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18" name="Elipse 17">
                <a:extLst>
                  <a:ext uri="{FF2B5EF4-FFF2-40B4-BE49-F238E27FC236}">
                    <a16:creationId xmlns:a16="http://schemas.microsoft.com/office/drawing/2014/main" id="{38FCC1B1-18E9-4124-8B54-63B62D534546}"/>
                  </a:ext>
                </a:extLst>
              </p:cNvPr>
              <p:cNvSpPr/>
              <p:nvPr/>
            </p:nvSpPr>
            <p:spPr>
              <a:xfrm>
                <a:off x="184563" y="1055156"/>
                <a:ext cx="1645200" cy="16432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grpSp>
        <p:cxnSp>
          <p:nvCxnSpPr>
            <p:cNvPr id="29" name="Conector reto 28">
              <a:extLst>
                <a:ext uri="{FF2B5EF4-FFF2-40B4-BE49-F238E27FC236}">
                  <a16:creationId xmlns:a16="http://schemas.microsoft.com/office/drawing/2014/main" id="{F12D0232-693D-4C71-A247-830A4F31FD8C}"/>
                </a:ext>
              </a:extLst>
            </p:cNvPr>
            <p:cNvCxnSpPr>
              <a:cxnSpLocks/>
              <a:stCxn id="17" idx="7"/>
            </p:cNvCxnSpPr>
            <p:nvPr/>
          </p:nvCxnSpPr>
          <p:spPr>
            <a:xfrm>
              <a:off x="1007162" y="3149223"/>
              <a:ext cx="0" cy="2204655"/>
            </a:xfrm>
            <a:prstGeom prst="line">
              <a:avLst/>
            </a:prstGeom>
            <a:ln w="38100" cap="rnd">
              <a:solidFill>
                <a:srgbClr val="176A69"/>
              </a:solidFill>
              <a:prstDash val="sysDot"/>
            </a:ln>
          </p:spPr>
          <p:style>
            <a:lnRef idx="1">
              <a:schemeClr val="accent1"/>
            </a:lnRef>
            <a:fillRef idx="0">
              <a:schemeClr val="accent1"/>
            </a:fillRef>
            <a:effectRef idx="0">
              <a:schemeClr val="accent1"/>
            </a:effectRef>
            <a:fontRef idx="minor">
              <a:schemeClr val="tx1"/>
            </a:fontRef>
          </p:style>
        </p:cxnSp>
      </p:grpSp>
      <p:grpSp>
        <p:nvGrpSpPr>
          <p:cNvPr id="54" name="Agrupar 53">
            <a:extLst>
              <a:ext uri="{FF2B5EF4-FFF2-40B4-BE49-F238E27FC236}">
                <a16:creationId xmlns:a16="http://schemas.microsoft.com/office/drawing/2014/main" id="{FDB5F33A-82DE-40F8-AB70-ECE43BA52ED0}"/>
              </a:ext>
            </a:extLst>
          </p:cNvPr>
          <p:cNvGrpSpPr/>
          <p:nvPr/>
        </p:nvGrpSpPr>
        <p:grpSpPr>
          <a:xfrm>
            <a:off x="1889080" y="2544168"/>
            <a:ext cx="1350000" cy="2328491"/>
            <a:chOff x="1995598" y="2249224"/>
            <a:chExt cx="1800000" cy="3104654"/>
          </a:xfrm>
        </p:grpSpPr>
        <p:grpSp>
          <p:nvGrpSpPr>
            <p:cNvPr id="26" name="Agrupar 25">
              <a:extLst>
                <a:ext uri="{FF2B5EF4-FFF2-40B4-BE49-F238E27FC236}">
                  <a16:creationId xmlns:a16="http://schemas.microsoft.com/office/drawing/2014/main" id="{5E621026-B2F6-4D39-8052-A723EFF8EFDE}"/>
                </a:ext>
              </a:extLst>
            </p:cNvPr>
            <p:cNvGrpSpPr/>
            <p:nvPr/>
          </p:nvGrpSpPr>
          <p:grpSpPr>
            <a:xfrm>
              <a:off x="1995598" y="2249224"/>
              <a:ext cx="1800000" cy="1800000"/>
              <a:chOff x="1995598" y="2249224"/>
              <a:chExt cx="1800000" cy="1800000"/>
            </a:xfrm>
          </p:grpSpPr>
          <p:sp>
            <p:nvSpPr>
              <p:cNvPr id="16" name="Lágrima 15">
                <a:extLst>
                  <a:ext uri="{FF2B5EF4-FFF2-40B4-BE49-F238E27FC236}">
                    <a16:creationId xmlns:a16="http://schemas.microsoft.com/office/drawing/2014/main" id="{2BE4AB36-938F-4D85-B8CE-FB4D29894F09}"/>
                  </a:ext>
                </a:extLst>
              </p:cNvPr>
              <p:cNvSpPr/>
              <p:nvPr/>
            </p:nvSpPr>
            <p:spPr>
              <a:xfrm rot="8100000">
                <a:off x="1995598" y="2249224"/>
                <a:ext cx="1800000" cy="1800000"/>
              </a:xfrm>
              <a:prstGeom prst="teardrop">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19" name="Elipse 18">
                <a:extLst>
                  <a:ext uri="{FF2B5EF4-FFF2-40B4-BE49-F238E27FC236}">
                    <a16:creationId xmlns:a16="http://schemas.microsoft.com/office/drawing/2014/main" id="{D739AD31-0BEF-4EE1-9CB6-E31D5EDBFA40}"/>
                  </a:ext>
                </a:extLst>
              </p:cNvPr>
              <p:cNvSpPr/>
              <p:nvPr/>
            </p:nvSpPr>
            <p:spPr>
              <a:xfrm>
                <a:off x="2072998" y="2327589"/>
                <a:ext cx="1645200" cy="16432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grpSp>
        <p:cxnSp>
          <p:nvCxnSpPr>
            <p:cNvPr id="32" name="Conector reto 31">
              <a:extLst>
                <a:ext uri="{FF2B5EF4-FFF2-40B4-BE49-F238E27FC236}">
                  <a16:creationId xmlns:a16="http://schemas.microsoft.com/office/drawing/2014/main" id="{63D4CEF4-96D0-4DE1-A602-56AFD1E920BB}"/>
                </a:ext>
              </a:extLst>
            </p:cNvPr>
            <p:cNvCxnSpPr>
              <a:cxnSpLocks/>
            </p:cNvCxnSpPr>
            <p:nvPr/>
          </p:nvCxnSpPr>
          <p:spPr>
            <a:xfrm>
              <a:off x="2895598" y="4074857"/>
              <a:ext cx="0" cy="1279021"/>
            </a:xfrm>
            <a:prstGeom prst="line">
              <a:avLst/>
            </a:prstGeom>
            <a:ln w="38100" cap="rnd">
              <a:solidFill>
                <a:srgbClr val="00B050"/>
              </a:solidFill>
              <a:prstDash val="sysDot"/>
            </a:ln>
          </p:spPr>
          <p:style>
            <a:lnRef idx="1">
              <a:schemeClr val="accent1"/>
            </a:lnRef>
            <a:fillRef idx="0">
              <a:schemeClr val="accent1"/>
            </a:fillRef>
            <a:effectRef idx="0">
              <a:schemeClr val="accent1"/>
            </a:effectRef>
            <a:fontRef idx="minor">
              <a:schemeClr val="tx1"/>
            </a:fontRef>
          </p:style>
        </p:cxnSp>
      </p:grpSp>
      <p:grpSp>
        <p:nvGrpSpPr>
          <p:cNvPr id="55" name="Agrupar 54">
            <a:extLst>
              <a:ext uri="{FF2B5EF4-FFF2-40B4-BE49-F238E27FC236}">
                <a16:creationId xmlns:a16="http://schemas.microsoft.com/office/drawing/2014/main" id="{66A89096-4EE8-465D-9F6D-9138C96A86F0}"/>
              </a:ext>
            </a:extLst>
          </p:cNvPr>
          <p:cNvGrpSpPr/>
          <p:nvPr/>
        </p:nvGrpSpPr>
        <p:grpSpPr>
          <a:xfrm>
            <a:off x="3305404" y="1564592"/>
            <a:ext cx="1350000" cy="3308066"/>
            <a:chOff x="3884031" y="943123"/>
            <a:chExt cx="1800000" cy="4410754"/>
          </a:xfrm>
        </p:grpSpPr>
        <p:grpSp>
          <p:nvGrpSpPr>
            <p:cNvPr id="25" name="Agrupar 24">
              <a:extLst>
                <a:ext uri="{FF2B5EF4-FFF2-40B4-BE49-F238E27FC236}">
                  <a16:creationId xmlns:a16="http://schemas.microsoft.com/office/drawing/2014/main" id="{227CFCB6-7D32-455F-BE43-4845F90AF473}"/>
                </a:ext>
              </a:extLst>
            </p:cNvPr>
            <p:cNvGrpSpPr/>
            <p:nvPr/>
          </p:nvGrpSpPr>
          <p:grpSpPr>
            <a:xfrm>
              <a:off x="3884031" y="943123"/>
              <a:ext cx="1800000" cy="1800000"/>
              <a:chOff x="3884031" y="943123"/>
              <a:chExt cx="1800000" cy="1800000"/>
            </a:xfrm>
          </p:grpSpPr>
          <p:sp>
            <p:nvSpPr>
              <p:cNvPr id="15" name="Lágrima 14">
                <a:extLst>
                  <a:ext uri="{FF2B5EF4-FFF2-40B4-BE49-F238E27FC236}">
                    <a16:creationId xmlns:a16="http://schemas.microsoft.com/office/drawing/2014/main" id="{52F4D7D3-A925-4F5C-9532-E5B27214C22E}"/>
                  </a:ext>
                </a:extLst>
              </p:cNvPr>
              <p:cNvSpPr/>
              <p:nvPr/>
            </p:nvSpPr>
            <p:spPr>
              <a:xfrm rot="8100000">
                <a:off x="3884031" y="943123"/>
                <a:ext cx="1800000" cy="1800000"/>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20" name="Elipse 19">
                <a:extLst>
                  <a:ext uri="{FF2B5EF4-FFF2-40B4-BE49-F238E27FC236}">
                    <a16:creationId xmlns:a16="http://schemas.microsoft.com/office/drawing/2014/main" id="{750BEB23-8828-4722-BD20-E86CB2A47035}"/>
                  </a:ext>
                </a:extLst>
              </p:cNvPr>
              <p:cNvSpPr/>
              <p:nvPr/>
            </p:nvSpPr>
            <p:spPr>
              <a:xfrm>
                <a:off x="3961433" y="1021488"/>
                <a:ext cx="1645200" cy="16432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grpSp>
        <p:cxnSp>
          <p:nvCxnSpPr>
            <p:cNvPr id="34" name="Conector reto 33">
              <a:extLst>
                <a:ext uri="{FF2B5EF4-FFF2-40B4-BE49-F238E27FC236}">
                  <a16:creationId xmlns:a16="http://schemas.microsoft.com/office/drawing/2014/main" id="{55E765DD-62E5-4D4F-84E7-3A31C1FE611E}"/>
                </a:ext>
              </a:extLst>
            </p:cNvPr>
            <p:cNvCxnSpPr>
              <a:cxnSpLocks/>
            </p:cNvCxnSpPr>
            <p:nvPr/>
          </p:nvCxnSpPr>
          <p:spPr>
            <a:xfrm>
              <a:off x="4784031" y="3149222"/>
              <a:ext cx="0" cy="2204655"/>
            </a:xfrm>
            <a:prstGeom prst="line">
              <a:avLst/>
            </a:prstGeom>
            <a:ln w="38100" cap="rnd">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grpSp>
        <p:nvGrpSpPr>
          <p:cNvPr id="56" name="Agrupar 55">
            <a:extLst>
              <a:ext uri="{FF2B5EF4-FFF2-40B4-BE49-F238E27FC236}">
                <a16:creationId xmlns:a16="http://schemas.microsoft.com/office/drawing/2014/main" id="{B1C9CCF5-44A2-402F-9C02-EAEAB93AD9C0}"/>
              </a:ext>
            </a:extLst>
          </p:cNvPr>
          <p:cNvGrpSpPr/>
          <p:nvPr/>
        </p:nvGrpSpPr>
        <p:grpSpPr>
          <a:xfrm>
            <a:off x="4721732" y="2544169"/>
            <a:ext cx="1350000" cy="2328489"/>
            <a:chOff x="5772468" y="2249225"/>
            <a:chExt cx="1800000" cy="3104652"/>
          </a:xfrm>
        </p:grpSpPr>
        <p:grpSp>
          <p:nvGrpSpPr>
            <p:cNvPr id="24" name="Agrupar 23">
              <a:extLst>
                <a:ext uri="{FF2B5EF4-FFF2-40B4-BE49-F238E27FC236}">
                  <a16:creationId xmlns:a16="http://schemas.microsoft.com/office/drawing/2014/main" id="{03CBA234-FF5A-45AF-8A67-65A9D1A7A12A}"/>
                </a:ext>
              </a:extLst>
            </p:cNvPr>
            <p:cNvGrpSpPr/>
            <p:nvPr/>
          </p:nvGrpSpPr>
          <p:grpSpPr>
            <a:xfrm>
              <a:off x="5772468" y="2249225"/>
              <a:ext cx="1800000" cy="1800000"/>
              <a:chOff x="5772468" y="2249225"/>
              <a:chExt cx="1800000" cy="1800000"/>
            </a:xfrm>
          </p:grpSpPr>
          <p:sp>
            <p:nvSpPr>
              <p:cNvPr id="14" name="Lágrima 13">
                <a:extLst>
                  <a:ext uri="{FF2B5EF4-FFF2-40B4-BE49-F238E27FC236}">
                    <a16:creationId xmlns:a16="http://schemas.microsoft.com/office/drawing/2014/main" id="{4701D22A-EBA3-4C59-9EAE-866773EB1C36}"/>
                  </a:ext>
                </a:extLst>
              </p:cNvPr>
              <p:cNvSpPr/>
              <p:nvPr/>
            </p:nvSpPr>
            <p:spPr>
              <a:xfrm rot="8100000">
                <a:off x="5772468" y="2249225"/>
                <a:ext cx="1800000" cy="1800000"/>
              </a:xfrm>
              <a:prstGeom prst="teardrop">
                <a:avLst/>
              </a:prstGeom>
              <a:solidFill>
                <a:srgbClr val="F61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21" name="Elipse 20">
                <a:extLst>
                  <a:ext uri="{FF2B5EF4-FFF2-40B4-BE49-F238E27FC236}">
                    <a16:creationId xmlns:a16="http://schemas.microsoft.com/office/drawing/2014/main" id="{ECD325D6-6280-4CFB-90CF-59C9367C1339}"/>
                  </a:ext>
                </a:extLst>
              </p:cNvPr>
              <p:cNvSpPr/>
              <p:nvPr/>
            </p:nvSpPr>
            <p:spPr>
              <a:xfrm>
                <a:off x="5849867" y="2327589"/>
                <a:ext cx="1645200" cy="16432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grpSp>
        <p:cxnSp>
          <p:nvCxnSpPr>
            <p:cNvPr id="35" name="Conector reto 34">
              <a:extLst>
                <a:ext uri="{FF2B5EF4-FFF2-40B4-BE49-F238E27FC236}">
                  <a16:creationId xmlns:a16="http://schemas.microsoft.com/office/drawing/2014/main" id="{78C22941-E90B-4BC0-A4DC-BCA76A5C79C6}"/>
                </a:ext>
              </a:extLst>
            </p:cNvPr>
            <p:cNvCxnSpPr>
              <a:cxnSpLocks/>
            </p:cNvCxnSpPr>
            <p:nvPr/>
          </p:nvCxnSpPr>
          <p:spPr>
            <a:xfrm>
              <a:off x="6670886" y="4234896"/>
              <a:ext cx="1581" cy="1118981"/>
            </a:xfrm>
            <a:prstGeom prst="line">
              <a:avLst/>
            </a:prstGeom>
            <a:ln w="38100" cap="rnd">
              <a:solidFill>
                <a:srgbClr val="F61263"/>
              </a:solidFill>
              <a:prstDash val="sysDot"/>
            </a:ln>
          </p:spPr>
          <p:style>
            <a:lnRef idx="1">
              <a:schemeClr val="accent1"/>
            </a:lnRef>
            <a:fillRef idx="0">
              <a:schemeClr val="accent1"/>
            </a:fillRef>
            <a:effectRef idx="0">
              <a:schemeClr val="accent1"/>
            </a:effectRef>
            <a:fontRef idx="minor">
              <a:schemeClr val="tx1"/>
            </a:fontRef>
          </p:style>
        </p:cxnSp>
      </p:grpSp>
      <p:grpSp>
        <p:nvGrpSpPr>
          <p:cNvPr id="57" name="Agrupar 56">
            <a:extLst>
              <a:ext uri="{FF2B5EF4-FFF2-40B4-BE49-F238E27FC236}">
                <a16:creationId xmlns:a16="http://schemas.microsoft.com/office/drawing/2014/main" id="{5434735A-90AF-47EE-9693-7155DD19C416}"/>
              </a:ext>
            </a:extLst>
          </p:cNvPr>
          <p:cNvGrpSpPr/>
          <p:nvPr/>
        </p:nvGrpSpPr>
        <p:grpSpPr>
          <a:xfrm>
            <a:off x="6138056" y="1564592"/>
            <a:ext cx="1350000" cy="3295575"/>
            <a:chOff x="7660900" y="943123"/>
            <a:chExt cx="1800000" cy="4394100"/>
          </a:xfrm>
        </p:grpSpPr>
        <p:grpSp>
          <p:nvGrpSpPr>
            <p:cNvPr id="23" name="Agrupar 22">
              <a:extLst>
                <a:ext uri="{FF2B5EF4-FFF2-40B4-BE49-F238E27FC236}">
                  <a16:creationId xmlns:a16="http://schemas.microsoft.com/office/drawing/2014/main" id="{9BC8EFCE-8AE3-4B58-A624-41B1C5C3209E}"/>
                </a:ext>
              </a:extLst>
            </p:cNvPr>
            <p:cNvGrpSpPr/>
            <p:nvPr/>
          </p:nvGrpSpPr>
          <p:grpSpPr>
            <a:xfrm>
              <a:off x="7660900" y="943123"/>
              <a:ext cx="1800000" cy="1800000"/>
              <a:chOff x="7660900" y="943123"/>
              <a:chExt cx="1800000" cy="1800000"/>
            </a:xfrm>
          </p:grpSpPr>
          <p:sp>
            <p:nvSpPr>
              <p:cNvPr id="13" name="Lágrima 12">
                <a:extLst>
                  <a:ext uri="{FF2B5EF4-FFF2-40B4-BE49-F238E27FC236}">
                    <a16:creationId xmlns:a16="http://schemas.microsoft.com/office/drawing/2014/main" id="{ED09E302-9B41-4D11-817A-B8323A7964DD}"/>
                  </a:ext>
                </a:extLst>
              </p:cNvPr>
              <p:cNvSpPr/>
              <p:nvPr/>
            </p:nvSpPr>
            <p:spPr>
              <a:xfrm rot="8100000">
                <a:off x="7660900" y="943123"/>
                <a:ext cx="1800000" cy="1800000"/>
              </a:xfrm>
              <a:prstGeom prst="teardrop">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22" name="Elipse 21">
                <a:extLst>
                  <a:ext uri="{FF2B5EF4-FFF2-40B4-BE49-F238E27FC236}">
                    <a16:creationId xmlns:a16="http://schemas.microsoft.com/office/drawing/2014/main" id="{EC07F720-00AC-4CF5-8826-2864DA743131}"/>
                  </a:ext>
                </a:extLst>
              </p:cNvPr>
              <p:cNvSpPr/>
              <p:nvPr/>
            </p:nvSpPr>
            <p:spPr>
              <a:xfrm>
                <a:off x="7738301" y="1021488"/>
                <a:ext cx="1645200" cy="16432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grpSp>
        <p:cxnSp>
          <p:nvCxnSpPr>
            <p:cNvPr id="37" name="Conector reto 36">
              <a:extLst>
                <a:ext uri="{FF2B5EF4-FFF2-40B4-BE49-F238E27FC236}">
                  <a16:creationId xmlns:a16="http://schemas.microsoft.com/office/drawing/2014/main" id="{097265AF-DEC8-4A8D-BED7-FAC84CD60479}"/>
                </a:ext>
              </a:extLst>
            </p:cNvPr>
            <p:cNvCxnSpPr>
              <a:cxnSpLocks/>
            </p:cNvCxnSpPr>
            <p:nvPr/>
          </p:nvCxnSpPr>
          <p:spPr>
            <a:xfrm>
              <a:off x="8560900" y="3132568"/>
              <a:ext cx="0" cy="2204655"/>
            </a:xfrm>
            <a:prstGeom prst="line">
              <a:avLst/>
            </a:prstGeom>
            <a:ln w="38100" cap="rnd">
              <a:solidFill>
                <a:srgbClr val="FFFF00"/>
              </a:solidFill>
              <a:prstDash val="sysDot"/>
            </a:ln>
          </p:spPr>
          <p:style>
            <a:lnRef idx="1">
              <a:schemeClr val="accent1"/>
            </a:lnRef>
            <a:fillRef idx="0">
              <a:schemeClr val="accent1"/>
            </a:fillRef>
            <a:effectRef idx="0">
              <a:schemeClr val="accent1"/>
            </a:effectRef>
            <a:fontRef idx="minor">
              <a:schemeClr val="tx1"/>
            </a:fontRef>
          </p:style>
        </p:cxnSp>
      </p:grpSp>
      <p:sp>
        <p:nvSpPr>
          <p:cNvPr id="38" name="Fluxograma: Conector 37">
            <a:extLst>
              <a:ext uri="{FF2B5EF4-FFF2-40B4-BE49-F238E27FC236}">
                <a16:creationId xmlns:a16="http://schemas.microsoft.com/office/drawing/2014/main" id="{4A5BA8DB-2857-4ED7-84B6-9C01E941DEAB}"/>
              </a:ext>
            </a:extLst>
          </p:cNvPr>
          <p:cNvSpPr/>
          <p:nvPr/>
        </p:nvSpPr>
        <p:spPr>
          <a:xfrm>
            <a:off x="972253" y="4945792"/>
            <a:ext cx="351000" cy="35069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39" name="Fluxograma: Conector 38">
            <a:extLst>
              <a:ext uri="{FF2B5EF4-FFF2-40B4-BE49-F238E27FC236}">
                <a16:creationId xmlns:a16="http://schemas.microsoft.com/office/drawing/2014/main" id="{89C1CC48-252E-482D-8D49-F607ADF91B08}"/>
              </a:ext>
            </a:extLst>
          </p:cNvPr>
          <p:cNvSpPr/>
          <p:nvPr/>
        </p:nvSpPr>
        <p:spPr>
          <a:xfrm>
            <a:off x="2392056" y="4945791"/>
            <a:ext cx="351000" cy="35069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40" name="Fluxograma: Conector 39">
            <a:extLst>
              <a:ext uri="{FF2B5EF4-FFF2-40B4-BE49-F238E27FC236}">
                <a16:creationId xmlns:a16="http://schemas.microsoft.com/office/drawing/2014/main" id="{59582499-8E3F-482A-8091-2274E4771C32}"/>
              </a:ext>
            </a:extLst>
          </p:cNvPr>
          <p:cNvSpPr/>
          <p:nvPr/>
        </p:nvSpPr>
        <p:spPr>
          <a:xfrm>
            <a:off x="3801430" y="4945790"/>
            <a:ext cx="351000" cy="35069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41" name="Fluxograma: Conector 40">
            <a:extLst>
              <a:ext uri="{FF2B5EF4-FFF2-40B4-BE49-F238E27FC236}">
                <a16:creationId xmlns:a16="http://schemas.microsoft.com/office/drawing/2014/main" id="{4E61201B-6922-4CFA-A25E-69FB5E91B7EC}"/>
              </a:ext>
            </a:extLst>
          </p:cNvPr>
          <p:cNvSpPr/>
          <p:nvPr/>
        </p:nvSpPr>
        <p:spPr>
          <a:xfrm>
            <a:off x="5221591" y="4945790"/>
            <a:ext cx="351000" cy="35069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42" name="Fluxograma: Conector 41">
            <a:extLst>
              <a:ext uri="{FF2B5EF4-FFF2-40B4-BE49-F238E27FC236}">
                <a16:creationId xmlns:a16="http://schemas.microsoft.com/office/drawing/2014/main" id="{593BC0B3-8DC8-4E91-BCB7-6BA5A6726D41}"/>
              </a:ext>
            </a:extLst>
          </p:cNvPr>
          <p:cNvSpPr/>
          <p:nvPr/>
        </p:nvSpPr>
        <p:spPr>
          <a:xfrm>
            <a:off x="6637916" y="4954204"/>
            <a:ext cx="351000" cy="35069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43" name="CaixaDeTexto 42">
            <a:extLst>
              <a:ext uri="{FF2B5EF4-FFF2-40B4-BE49-F238E27FC236}">
                <a16:creationId xmlns:a16="http://schemas.microsoft.com/office/drawing/2014/main" id="{F184FBAB-DC08-4686-91C2-0145E0B2EB14}"/>
              </a:ext>
            </a:extLst>
          </p:cNvPr>
          <p:cNvSpPr txBox="1"/>
          <p:nvPr/>
        </p:nvSpPr>
        <p:spPr>
          <a:xfrm>
            <a:off x="517509" y="2111035"/>
            <a:ext cx="1308692" cy="323165"/>
          </a:xfrm>
          <a:prstGeom prst="rect">
            <a:avLst/>
          </a:prstGeom>
          <a:noFill/>
        </p:spPr>
        <p:txBody>
          <a:bodyPr wrap="none" rtlCol="0">
            <a:spAutoFit/>
          </a:bodyPr>
          <a:lstStyle/>
          <a:p>
            <a:r>
              <a:rPr lang="pt-BR" sz="1500" b="1" dirty="0"/>
              <a:t>SELETIVIDADE</a:t>
            </a:r>
          </a:p>
        </p:txBody>
      </p:sp>
      <p:sp>
        <p:nvSpPr>
          <p:cNvPr id="45" name="CaixaDeTexto 44">
            <a:extLst>
              <a:ext uri="{FF2B5EF4-FFF2-40B4-BE49-F238E27FC236}">
                <a16:creationId xmlns:a16="http://schemas.microsoft.com/office/drawing/2014/main" id="{C26F93B0-1712-4156-A1DE-DDEF6258B600}"/>
              </a:ext>
            </a:extLst>
          </p:cNvPr>
          <p:cNvSpPr txBox="1"/>
          <p:nvPr/>
        </p:nvSpPr>
        <p:spPr>
          <a:xfrm>
            <a:off x="2389510" y="2949040"/>
            <a:ext cx="394467" cy="553998"/>
          </a:xfrm>
          <a:prstGeom prst="rect">
            <a:avLst/>
          </a:prstGeom>
          <a:noFill/>
        </p:spPr>
        <p:txBody>
          <a:bodyPr wrap="none" rtlCol="0">
            <a:spAutoFit/>
          </a:bodyPr>
          <a:lstStyle/>
          <a:p>
            <a:r>
              <a:rPr lang="pt-BR" sz="1500" b="1" dirty="0"/>
              <a:t>LD</a:t>
            </a:r>
          </a:p>
          <a:p>
            <a:r>
              <a:rPr lang="pt-BR" sz="1500" b="1" dirty="0"/>
              <a:t>LQ</a:t>
            </a:r>
          </a:p>
        </p:txBody>
      </p:sp>
      <p:sp>
        <p:nvSpPr>
          <p:cNvPr id="48" name="CaixaDeTexto 47">
            <a:extLst>
              <a:ext uri="{FF2B5EF4-FFF2-40B4-BE49-F238E27FC236}">
                <a16:creationId xmlns:a16="http://schemas.microsoft.com/office/drawing/2014/main" id="{322100FE-8BD0-46AC-AB3B-79D3D072D192}"/>
              </a:ext>
            </a:extLst>
          </p:cNvPr>
          <p:cNvSpPr txBox="1"/>
          <p:nvPr/>
        </p:nvSpPr>
        <p:spPr>
          <a:xfrm>
            <a:off x="3382504" y="2089551"/>
            <a:ext cx="1264642" cy="323165"/>
          </a:xfrm>
          <a:prstGeom prst="rect">
            <a:avLst/>
          </a:prstGeom>
          <a:noFill/>
        </p:spPr>
        <p:txBody>
          <a:bodyPr wrap="none" rtlCol="0">
            <a:spAutoFit/>
          </a:bodyPr>
          <a:lstStyle/>
          <a:p>
            <a:r>
              <a:rPr lang="pt-BR" sz="1500" b="1" dirty="0"/>
              <a:t>LINEARIDADE</a:t>
            </a:r>
          </a:p>
        </p:txBody>
      </p:sp>
      <p:sp>
        <p:nvSpPr>
          <p:cNvPr id="50" name="CaixaDeTexto 49">
            <a:extLst>
              <a:ext uri="{FF2B5EF4-FFF2-40B4-BE49-F238E27FC236}">
                <a16:creationId xmlns:a16="http://schemas.microsoft.com/office/drawing/2014/main" id="{8E613F20-3871-4D25-92D6-528F4B763ECA}"/>
              </a:ext>
            </a:extLst>
          </p:cNvPr>
          <p:cNvSpPr txBox="1"/>
          <p:nvPr/>
        </p:nvSpPr>
        <p:spPr>
          <a:xfrm>
            <a:off x="4930596" y="3063289"/>
            <a:ext cx="975139" cy="323165"/>
          </a:xfrm>
          <a:prstGeom prst="rect">
            <a:avLst/>
          </a:prstGeom>
          <a:noFill/>
        </p:spPr>
        <p:txBody>
          <a:bodyPr wrap="none" rtlCol="0">
            <a:spAutoFit/>
          </a:bodyPr>
          <a:lstStyle/>
          <a:p>
            <a:r>
              <a:rPr lang="pt-BR" sz="1500" b="1" dirty="0"/>
              <a:t>PRECISÃO</a:t>
            </a:r>
          </a:p>
        </p:txBody>
      </p:sp>
      <p:sp>
        <p:nvSpPr>
          <p:cNvPr id="52" name="CaixaDeTexto 51">
            <a:extLst>
              <a:ext uri="{FF2B5EF4-FFF2-40B4-BE49-F238E27FC236}">
                <a16:creationId xmlns:a16="http://schemas.microsoft.com/office/drawing/2014/main" id="{1EE4C5EB-5330-48F6-B8C5-96386B97AC13}"/>
              </a:ext>
            </a:extLst>
          </p:cNvPr>
          <p:cNvSpPr txBox="1"/>
          <p:nvPr/>
        </p:nvSpPr>
        <p:spPr>
          <a:xfrm>
            <a:off x="6339537" y="2108288"/>
            <a:ext cx="994503" cy="323165"/>
          </a:xfrm>
          <a:prstGeom prst="rect">
            <a:avLst/>
          </a:prstGeom>
          <a:noFill/>
        </p:spPr>
        <p:txBody>
          <a:bodyPr wrap="none" rtlCol="0">
            <a:spAutoFit/>
          </a:bodyPr>
          <a:lstStyle/>
          <a:p>
            <a:r>
              <a:rPr lang="pt-BR" sz="1500" b="1" dirty="0"/>
              <a:t>EXATIDÃO</a:t>
            </a:r>
          </a:p>
        </p:txBody>
      </p:sp>
      <p:sp>
        <p:nvSpPr>
          <p:cNvPr id="2" name="Espaço Reservado para Número de Slide 1">
            <a:extLst>
              <a:ext uri="{FF2B5EF4-FFF2-40B4-BE49-F238E27FC236}">
                <a16:creationId xmlns:a16="http://schemas.microsoft.com/office/drawing/2014/main" id="{59D7F7C3-BB5B-490D-A40E-469C28DBAC99}"/>
              </a:ext>
            </a:extLst>
          </p:cNvPr>
          <p:cNvSpPr>
            <a:spLocks noGrp="1"/>
          </p:cNvSpPr>
          <p:nvPr>
            <p:ph type="sldNum" sz="quarter" idx="12"/>
          </p:nvPr>
        </p:nvSpPr>
        <p:spPr/>
        <p:txBody>
          <a:bodyPr/>
          <a:lstStyle/>
          <a:p>
            <a:fld id="{03E1DF83-F482-4F20-8739-D60B490DCE7B}" type="slidenum">
              <a:rPr lang="pt-BR" smtClean="0"/>
              <a:t>13</a:t>
            </a:fld>
            <a:endParaRPr lang="pt-BR"/>
          </a:p>
        </p:txBody>
      </p:sp>
    </p:spTree>
    <p:extLst>
      <p:ext uri="{BB962C8B-B14F-4D97-AF65-F5344CB8AC3E}">
        <p14:creationId xmlns:p14="http://schemas.microsoft.com/office/powerpoint/2010/main" val="592621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50EC7C89-FF8F-4AB9-B04E-BC38D82AE436}"/>
              </a:ext>
            </a:extLst>
          </p:cNvPr>
          <p:cNvGrpSpPr/>
          <p:nvPr/>
        </p:nvGrpSpPr>
        <p:grpSpPr>
          <a:xfrm>
            <a:off x="347230" y="1930083"/>
            <a:ext cx="3314606" cy="2892745"/>
            <a:chOff x="962527" y="2061312"/>
            <a:chExt cx="4419475" cy="3856992"/>
          </a:xfrm>
        </p:grpSpPr>
        <p:grpSp>
          <p:nvGrpSpPr>
            <p:cNvPr id="6" name="Agrupar 5">
              <a:extLst>
                <a:ext uri="{FF2B5EF4-FFF2-40B4-BE49-F238E27FC236}">
                  <a16:creationId xmlns:a16="http://schemas.microsoft.com/office/drawing/2014/main" id="{284E9F9F-5342-429F-80B8-3EB8E52D1E73}"/>
                </a:ext>
              </a:extLst>
            </p:cNvPr>
            <p:cNvGrpSpPr/>
            <p:nvPr/>
          </p:nvGrpSpPr>
          <p:grpSpPr>
            <a:xfrm>
              <a:off x="962527" y="2061312"/>
              <a:ext cx="1284134" cy="769441"/>
              <a:chOff x="513348" y="1463065"/>
              <a:chExt cx="1284134" cy="769441"/>
            </a:xfrm>
          </p:grpSpPr>
          <p:grpSp>
            <p:nvGrpSpPr>
              <p:cNvPr id="46" name="Agrupar 45">
                <a:extLst>
                  <a:ext uri="{FF2B5EF4-FFF2-40B4-BE49-F238E27FC236}">
                    <a16:creationId xmlns:a16="http://schemas.microsoft.com/office/drawing/2014/main" id="{FAD90231-3142-4F0D-825A-B6D924BCEA13}"/>
                  </a:ext>
                </a:extLst>
              </p:cNvPr>
              <p:cNvGrpSpPr/>
              <p:nvPr/>
            </p:nvGrpSpPr>
            <p:grpSpPr>
              <a:xfrm>
                <a:off x="513348" y="1463065"/>
                <a:ext cx="468058" cy="769441"/>
                <a:chOff x="5422234" y="4617341"/>
                <a:chExt cx="952501" cy="1905000"/>
              </a:xfrm>
            </p:grpSpPr>
            <p:grpSp>
              <p:nvGrpSpPr>
                <p:cNvPr id="57" name="Agrupar 56">
                  <a:extLst>
                    <a:ext uri="{FF2B5EF4-FFF2-40B4-BE49-F238E27FC236}">
                      <a16:creationId xmlns:a16="http://schemas.microsoft.com/office/drawing/2014/main" id="{553010F9-8C46-44E3-BE66-C13CA90B3B52}"/>
                    </a:ext>
                  </a:extLst>
                </p:cNvPr>
                <p:cNvGrpSpPr/>
                <p:nvPr/>
              </p:nvGrpSpPr>
              <p:grpSpPr>
                <a:xfrm>
                  <a:off x="5422234" y="4617341"/>
                  <a:ext cx="952501" cy="1905000"/>
                  <a:chOff x="6095998" y="2476500"/>
                  <a:chExt cx="952501" cy="1905000"/>
                </a:xfrm>
              </p:grpSpPr>
              <p:pic>
                <p:nvPicPr>
                  <p:cNvPr id="59" name="Picture 10" descr="Imagem relacionada">
                    <a:extLst>
                      <a:ext uri="{FF2B5EF4-FFF2-40B4-BE49-F238E27FC236}">
                        <a16:creationId xmlns:a16="http://schemas.microsoft.com/office/drawing/2014/main" id="{F2BEC762-4ECD-4C88-8170-ABC9F5D0AC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6095998" y="2476500"/>
                    <a:ext cx="952501"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6" descr="Imagem relacionada">
                    <a:extLst>
                      <a:ext uri="{FF2B5EF4-FFF2-40B4-BE49-F238E27FC236}">
                        <a16:creationId xmlns:a16="http://schemas.microsoft.com/office/drawing/2014/main" id="{31EA778A-5D95-4826-AD91-A627C81ED6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19170" b="72935"/>
                  <a:stretch/>
                </p:blipFill>
                <p:spPr bwMode="auto">
                  <a:xfrm>
                    <a:off x="6095998" y="3022976"/>
                    <a:ext cx="952500" cy="150395"/>
                  </a:xfrm>
                  <a:prstGeom prst="rect">
                    <a:avLst/>
                  </a:prstGeom>
                  <a:noFill/>
                  <a:extLst>
                    <a:ext uri="{909E8E84-426E-40DD-AFC4-6F175D3DCCD1}">
                      <a14:hiddenFill xmlns:a14="http://schemas.microsoft.com/office/drawing/2010/main">
                        <a:solidFill>
                          <a:srgbClr val="FFFFFF"/>
                        </a:solidFill>
                      </a14:hiddenFill>
                    </a:ext>
                  </a:extLst>
                </p:spPr>
              </p:pic>
            </p:grpSp>
            <p:pic>
              <p:nvPicPr>
                <p:cNvPr id="58" name="Picture 12" descr="Imagem relacionada">
                  <a:extLst>
                    <a:ext uri="{FF2B5EF4-FFF2-40B4-BE49-F238E27FC236}">
                      <a16:creationId xmlns:a16="http://schemas.microsoft.com/office/drawing/2014/main" id="{7559E85A-EE7D-49DE-AB4A-ABBE80729F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24778" r="10212" b="64275"/>
                <a:stretch/>
              </p:blipFill>
              <p:spPr bwMode="auto">
                <a:xfrm>
                  <a:off x="5422234" y="5471403"/>
                  <a:ext cx="757960" cy="2085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7" name="Agrupar 46">
                <a:extLst>
                  <a:ext uri="{FF2B5EF4-FFF2-40B4-BE49-F238E27FC236}">
                    <a16:creationId xmlns:a16="http://schemas.microsoft.com/office/drawing/2014/main" id="{70A0B6C1-F80E-4ADF-993F-E00F193BAB54}"/>
                  </a:ext>
                </a:extLst>
              </p:cNvPr>
              <p:cNvGrpSpPr/>
              <p:nvPr/>
            </p:nvGrpSpPr>
            <p:grpSpPr>
              <a:xfrm>
                <a:off x="921386" y="1463065"/>
                <a:ext cx="468058" cy="769441"/>
                <a:chOff x="5422234" y="4617341"/>
                <a:chExt cx="952501" cy="1905000"/>
              </a:xfrm>
            </p:grpSpPr>
            <p:grpSp>
              <p:nvGrpSpPr>
                <p:cNvPr id="53" name="Agrupar 52">
                  <a:extLst>
                    <a:ext uri="{FF2B5EF4-FFF2-40B4-BE49-F238E27FC236}">
                      <a16:creationId xmlns:a16="http://schemas.microsoft.com/office/drawing/2014/main" id="{EDE82DD3-CCDB-4636-B05D-B7E7971468F6}"/>
                    </a:ext>
                  </a:extLst>
                </p:cNvPr>
                <p:cNvGrpSpPr/>
                <p:nvPr/>
              </p:nvGrpSpPr>
              <p:grpSpPr>
                <a:xfrm>
                  <a:off x="5422234" y="4617341"/>
                  <a:ext cx="952501" cy="1905000"/>
                  <a:chOff x="6095998" y="2476500"/>
                  <a:chExt cx="952501" cy="1905000"/>
                </a:xfrm>
              </p:grpSpPr>
              <p:pic>
                <p:nvPicPr>
                  <p:cNvPr id="55" name="Picture 10" descr="Imagem relacionada">
                    <a:extLst>
                      <a:ext uri="{FF2B5EF4-FFF2-40B4-BE49-F238E27FC236}">
                        <a16:creationId xmlns:a16="http://schemas.microsoft.com/office/drawing/2014/main" id="{3AA14449-8693-4543-9695-BEEF6C5772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6095998" y="2476500"/>
                    <a:ext cx="952501"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6" descr="Imagem relacionada">
                    <a:extLst>
                      <a:ext uri="{FF2B5EF4-FFF2-40B4-BE49-F238E27FC236}">
                        <a16:creationId xmlns:a16="http://schemas.microsoft.com/office/drawing/2014/main" id="{D11F22F6-B2E2-418E-8784-EC513ACCAF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19170" b="72935"/>
                  <a:stretch/>
                </p:blipFill>
                <p:spPr bwMode="auto">
                  <a:xfrm>
                    <a:off x="6095998" y="3022976"/>
                    <a:ext cx="952500" cy="150395"/>
                  </a:xfrm>
                  <a:prstGeom prst="rect">
                    <a:avLst/>
                  </a:prstGeom>
                  <a:noFill/>
                  <a:extLst>
                    <a:ext uri="{909E8E84-426E-40DD-AFC4-6F175D3DCCD1}">
                      <a14:hiddenFill xmlns:a14="http://schemas.microsoft.com/office/drawing/2010/main">
                        <a:solidFill>
                          <a:srgbClr val="FFFFFF"/>
                        </a:solidFill>
                      </a14:hiddenFill>
                    </a:ext>
                  </a:extLst>
                </p:spPr>
              </p:pic>
            </p:grpSp>
            <p:pic>
              <p:nvPicPr>
                <p:cNvPr id="54" name="Picture 12" descr="Imagem relacionada">
                  <a:extLst>
                    <a:ext uri="{FF2B5EF4-FFF2-40B4-BE49-F238E27FC236}">
                      <a16:creationId xmlns:a16="http://schemas.microsoft.com/office/drawing/2014/main" id="{1EA81FCD-4EFA-4B23-9DE4-826799A2B5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24778" r="10212" b="64275"/>
                <a:stretch/>
              </p:blipFill>
              <p:spPr bwMode="auto">
                <a:xfrm>
                  <a:off x="5422234" y="5471403"/>
                  <a:ext cx="757960" cy="2085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8" name="Agrupar 47">
                <a:extLst>
                  <a:ext uri="{FF2B5EF4-FFF2-40B4-BE49-F238E27FC236}">
                    <a16:creationId xmlns:a16="http://schemas.microsoft.com/office/drawing/2014/main" id="{B2988AE7-8CE7-41EA-9C6C-7C65409A4EEC}"/>
                  </a:ext>
                </a:extLst>
              </p:cNvPr>
              <p:cNvGrpSpPr/>
              <p:nvPr/>
            </p:nvGrpSpPr>
            <p:grpSpPr>
              <a:xfrm>
                <a:off x="1329424" y="1463065"/>
                <a:ext cx="468058" cy="769441"/>
                <a:chOff x="5422234" y="4617341"/>
                <a:chExt cx="952501" cy="1905000"/>
              </a:xfrm>
            </p:grpSpPr>
            <p:grpSp>
              <p:nvGrpSpPr>
                <p:cNvPr id="49" name="Agrupar 48">
                  <a:extLst>
                    <a:ext uri="{FF2B5EF4-FFF2-40B4-BE49-F238E27FC236}">
                      <a16:creationId xmlns:a16="http://schemas.microsoft.com/office/drawing/2014/main" id="{780B2999-D2B0-4479-9A54-F056F41086D4}"/>
                    </a:ext>
                  </a:extLst>
                </p:cNvPr>
                <p:cNvGrpSpPr/>
                <p:nvPr/>
              </p:nvGrpSpPr>
              <p:grpSpPr>
                <a:xfrm>
                  <a:off x="5422234" y="4617341"/>
                  <a:ext cx="952501" cy="1905000"/>
                  <a:chOff x="6095998" y="2476500"/>
                  <a:chExt cx="952501" cy="1905000"/>
                </a:xfrm>
              </p:grpSpPr>
              <p:pic>
                <p:nvPicPr>
                  <p:cNvPr id="51" name="Picture 10" descr="Imagem relacionada">
                    <a:extLst>
                      <a:ext uri="{FF2B5EF4-FFF2-40B4-BE49-F238E27FC236}">
                        <a16:creationId xmlns:a16="http://schemas.microsoft.com/office/drawing/2014/main" id="{5EF15D4F-7B43-4408-B421-E07C9815C9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6095998" y="2476500"/>
                    <a:ext cx="952501"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Imagem relacionada">
                    <a:extLst>
                      <a:ext uri="{FF2B5EF4-FFF2-40B4-BE49-F238E27FC236}">
                        <a16:creationId xmlns:a16="http://schemas.microsoft.com/office/drawing/2014/main" id="{A912450A-2437-49A6-9A18-B304403B91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19170" b="72935"/>
                  <a:stretch/>
                </p:blipFill>
                <p:spPr bwMode="auto">
                  <a:xfrm>
                    <a:off x="6095998" y="3022976"/>
                    <a:ext cx="952500" cy="150395"/>
                  </a:xfrm>
                  <a:prstGeom prst="rect">
                    <a:avLst/>
                  </a:prstGeom>
                  <a:noFill/>
                  <a:extLst>
                    <a:ext uri="{909E8E84-426E-40DD-AFC4-6F175D3DCCD1}">
                      <a14:hiddenFill xmlns:a14="http://schemas.microsoft.com/office/drawing/2010/main">
                        <a:solidFill>
                          <a:srgbClr val="FFFFFF"/>
                        </a:solidFill>
                      </a14:hiddenFill>
                    </a:ext>
                  </a:extLst>
                </p:spPr>
              </p:pic>
            </p:grpSp>
            <p:pic>
              <p:nvPicPr>
                <p:cNvPr id="50" name="Picture 12" descr="Imagem relacionada">
                  <a:extLst>
                    <a:ext uri="{FF2B5EF4-FFF2-40B4-BE49-F238E27FC236}">
                      <a16:creationId xmlns:a16="http://schemas.microsoft.com/office/drawing/2014/main" id="{112D990F-FF77-4485-8CA3-0156AA8CB4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24778" r="10212" b="64275"/>
                <a:stretch/>
              </p:blipFill>
              <p:spPr bwMode="auto">
                <a:xfrm>
                  <a:off x="5422234" y="5471403"/>
                  <a:ext cx="757960" cy="208547"/>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7" name="Agrupar 6">
              <a:extLst>
                <a:ext uri="{FF2B5EF4-FFF2-40B4-BE49-F238E27FC236}">
                  <a16:creationId xmlns:a16="http://schemas.microsoft.com/office/drawing/2014/main" id="{15A9370C-2ADF-4514-B916-3B9CF0FCC17B}"/>
                </a:ext>
              </a:extLst>
            </p:cNvPr>
            <p:cNvGrpSpPr/>
            <p:nvPr/>
          </p:nvGrpSpPr>
          <p:grpSpPr>
            <a:xfrm>
              <a:off x="2246661" y="2061312"/>
              <a:ext cx="1284134" cy="769441"/>
              <a:chOff x="513348" y="1463065"/>
              <a:chExt cx="1284134" cy="769441"/>
            </a:xfrm>
          </p:grpSpPr>
          <p:grpSp>
            <p:nvGrpSpPr>
              <p:cNvPr id="31" name="Agrupar 30">
                <a:extLst>
                  <a:ext uri="{FF2B5EF4-FFF2-40B4-BE49-F238E27FC236}">
                    <a16:creationId xmlns:a16="http://schemas.microsoft.com/office/drawing/2014/main" id="{5C10BF91-7790-416C-9BDD-BB2B28E6196D}"/>
                  </a:ext>
                </a:extLst>
              </p:cNvPr>
              <p:cNvGrpSpPr/>
              <p:nvPr/>
            </p:nvGrpSpPr>
            <p:grpSpPr>
              <a:xfrm>
                <a:off x="513348" y="1463065"/>
                <a:ext cx="468058" cy="769441"/>
                <a:chOff x="5422234" y="4617341"/>
                <a:chExt cx="952501" cy="1905000"/>
              </a:xfrm>
            </p:grpSpPr>
            <p:grpSp>
              <p:nvGrpSpPr>
                <p:cNvPr id="42" name="Agrupar 41">
                  <a:extLst>
                    <a:ext uri="{FF2B5EF4-FFF2-40B4-BE49-F238E27FC236}">
                      <a16:creationId xmlns:a16="http://schemas.microsoft.com/office/drawing/2014/main" id="{DE558F29-DA67-44EB-9262-8A0EE663D05D}"/>
                    </a:ext>
                  </a:extLst>
                </p:cNvPr>
                <p:cNvGrpSpPr/>
                <p:nvPr/>
              </p:nvGrpSpPr>
              <p:grpSpPr>
                <a:xfrm>
                  <a:off x="5422234" y="4617341"/>
                  <a:ext cx="952501" cy="1905000"/>
                  <a:chOff x="6095998" y="2476500"/>
                  <a:chExt cx="952501" cy="1905000"/>
                </a:xfrm>
              </p:grpSpPr>
              <p:pic>
                <p:nvPicPr>
                  <p:cNvPr id="44" name="Picture 10" descr="Imagem relacionada">
                    <a:extLst>
                      <a:ext uri="{FF2B5EF4-FFF2-40B4-BE49-F238E27FC236}">
                        <a16:creationId xmlns:a16="http://schemas.microsoft.com/office/drawing/2014/main" id="{B61017FE-4752-4215-8366-4250D1C76E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6095998" y="2476500"/>
                    <a:ext cx="952501" cy="190500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6" descr="Imagem relacionada">
                    <a:extLst>
                      <a:ext uri="{FF2B5EF4-FFF2-40B4-BE49-F238E27FC236}">
                        <a16:creationId xmlns:a16="http://schemas.microsoft.com/office/drawing/2014/main" id="{5317D0DF-9DF8-4858-968E-C1CCCDCA74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19170" b="72935"/>
                  <a:stretch/>
                </p:blipFill>
                <p:spPr bwMode="auto">
                  <a:xfrm>
                    <a:off x="6095998" y="3022976"/>
                    <a:ext cx="952500" cy="150395"/>
                  </a:xfrm>
                  <a:prstGeom prst="rect">
                    <a:avLst/>
                  </a:prstGeom>
                  <a:noFill/>
                  <a:extLst>
                    <a:ext uri="{909E8E84-426E-40DD-AFC4-6F175D3DCCD1}">
                      <a14:hiddenFill xmlns:a14="http://schemas.microsoft.com/office/drawing/2010/main">
                        <a:solidFill>
                          <a:srgbClr val="FFFFFF"/>
                        </a:solidFill>
                      </a14:hiddenFill>
                    </a:ext>
                  </a:extLst>
                </p:spPr>
              </p:pic>
            </p:grpSp>
            <p:pic>
              <p:nvPicPr>
                <p:cNvPr id="43" name="Picture 12" descr="Imagem relacionada">
                  <a:extLst>
                    <a:ext uri="{FF2B5EF4-FFF2-40B4-BE49-F238E27FC236}">
                      <a16:creationId xmlns:a16="http://schemas.microsoft.com/office/drawing/2014/main" id="{F4358A1E-52C6-4FFA-8489-2E44DF53CA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24778" r="10212" b="64275"/>
                <a:stretch/>
              </p:blipFill>
              <p:spPr bwMode="auto">
                <a:xfrm>
                  <a:off x="5422234" y="5471403"/>
                  <a:ext cx="757960" cy="2085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 name="Agrupar 31">
                <a:extLst>
                  <a:ext uri="{FF2B5EF4-FFF2-40B4-BE49-F238E27FC236}">
                    <a16:creationId xmlns:a16="http://schemas.microsoft.com/office/drawing/2014/main" id="{53B6ED94-2076-4D9F-B95B-4B1F219A2C7B}"/>
                  </a:ext>
                </a:extLst>
              </p:cNvPr>
              <p:cNvGrpSpPr/>
              <p:nvPr/>
            </p:nvGrpSpPr>
            <p:grpSpPr>
              <a:xfrm>
                <a:off x="921386" y="1463065"/>
                <a:ext cx="468058" cy="769441"/>
                <a:chOff x="5422234" y="4617341"/>
                <a:chExt cx="952501" cy="1905000"/>
              </a:xfrm>
            </p:grpSpPr>
            <p:grpSp>
              <p:nvGrpSpPr>
                <p:cNvPr id="38" name="Agrupar 37">
                  <a:extLst>
                    <a:ext uri="{FF2B5EF4-FFF2-40B4-BE49-F238E27FC236}">
                      <a16:creationId xmlns:a16="http://schemas.microsoft.com/office/drawing/2014/main" id="{8882919C-412C-4164-9DE3-8BA3841B4816}"/>
                    </a:ext>
                  </a:extLst>
                </p:cNvPr>
                <p:cNvGrpSpPr/>
                <p:nvPr/>
              </p:nvGrpSpPr>
              <p:grpSpPr>
                <a:xfrm>
                  <a:off x="5422234" y="4617341"/>
                  <a:ext cx="952501" cy="1905000"/>
                  <a:chOff x="6095998" y="2476500"/>
                  <a:chExt cx="952501" cy="1905000"/>
                </a:xfrm>
              </p:grpSpPr>
              <p:pic>
                <p:nvPicPr>
                  <p:cNvPr id="40" name="Picture 10" descr="Imagem relacionada">
                    <a:extLst>
                      <a:ext uri="{FF2B5EF4-FFF2-40B4-BE49-F238E27FC236}">
                        <a16:creationId xmlns:a16="http://schemas.microsoft.com/office/drawing/2014/main" id="{6AF2913B-408B-47B1-A9CF-BBC4CAD2D9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6095998" y="2476500"/>
                    <a:ext cx="952501" cy="19050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6" descr="Imagem relacionada">
                    <a:extLst>
                      <a:ext uri="{FF2B5EF4-FFF2-40B4-BE49-F238E27FC236}">
                        <a16:creationId xmlns:a16="http://schemas.microsoft.com/office/drawing/2014/main" id="{C4DB9946-CE0A-4B37-AB80-3A59918A3F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19170" b="72935"/>
                  <a:stretch/>
                </p:blipFill>
                <p:spPr bwMode="auto">
                  <a:xfrm>
                    <a:off x="6095998" y="3022976"/>
                    <a:ext cx="952500" cy="150395"/>
                  </a:xfrm>
                  <a:prstGeom prst="rect">
                    <a:avLst/>
                  </a:prstGeom>
                  <a:noFill/>
                  <a:extLst>
                    <a:ext uri="{909E8E84-426E-40DD-AFC4-6F175D3DCCD1}">
                      <a14:hiddenFill xmlns:a14="http://schemas.microsoft.com/office/drawing/2010/main">
                        <a:solidFill>
                          <a:srgbClr val="FFFFFF"/>
                        </a:solidFill>
                      </a14:hiddenFill>
                    </a:ext>
                  </a:extLst>
                </p:spPr>
              </p:pic>
            </p:grpSp>
            <p:pic>
              <p:nvPicPr>
                <p:cNvPr id="39" name="Picture 12" descr="Imagem relacionada">
                  <a:extLst>
                    <a:ext uri="{FF2B5EF4-FFF2-40B4-BE49-F238E27FC236}">
                      <a16:creationId xmlns:a16="http://schemas.microsoft.com/office/drawing/2014/main" id="{73690EDF-1F94-4C43-A3E7-8BEC28F998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24778" r="10212" b="64275"/>
                <a:stretch/>
              </p:blipFill>
              <p:spPr bwMode="auto">
                <a:xfrm>
                  <a:off x="5422234" y="5471403"/>
                  <a:ext cx="757960" cy="2085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Agrupar 32">
                <a:extLst>
                  <a:ext uri="{FF2B5EF4-FFF2-40B4-BE49-F238E27FC236}">
                    <a16:creationId xmlns:a16="http://schemas.microsoft.com/office/drawing/2014/main" id="{FD1CBB8A-524E-4D1C-B118-42D70C71A0D6}"/>
                  </a:ext>
                </a:extLst>
              </p:cNvPr>
              <p:cNvGrpSpPr/>
              <p:nvPr/>
            </p:nvGrpSpPr>
            <p:grpSpPr>
              <a:xfrm>
                <a:off x="1329424" y="1463065"/>
                <a:ext cx="468058" cy="769441"/>
                <a:chOff x="5422234" y="4617341"/>
                <a:chExt cx="952501" cy="1905000"/>
              </a:xfrm>
            </p:grpSpPr>
            <p:grpSp>
              <p:nvGrpSpPr>
                <p:cNvPr id="34" name="Agrupar 33">
                  <a:extLst>
                    <a:ext uri="{FF2B5EF4-FFF2-40B4-BE49-F238E27FC236}">
                      <a16:creationId xmlns:a16="http://schemas.microsoft.com/office/drawing/2014/main" id="{CF8C410D-E10D-4479-BE6D-A7639150C48B}"/>
                    </a:ext>
                  </a:extLst>
                </p:cNvPr>
                <p:cNvGrpSpPr/>
                <p:nvPr/>
              </p:nvGrpSpPr>
              <p:grpSpPr>
                <a:xfrm>
                  <a:off x="5422234" y="4617341"/>
                  <a:ext cx="952501" cy="1905000"/>
                  <a:chOff x="6095998" y="2476500"/>
                  <a:chExt cx="952501" cy="1905000"/>
                </a:xfrm>
              </p:grpSpPr>
              <p:pic>
                <p:nvPicPr>
                  <p:cNvPr id="36" name="Picture 10" descr="Imagem relacionada">
                    <a:extLst>
                      <a:ext uri="{FF2B5EF4-FFF2-40B4-BE49-F238E27FC236}">
                        <a16:creationId xmlns:a16="http://schemas.microsoft.com/office/drawing/2014/main" id="{D6F7C149-6022-4D2F-BA04-79DCC4EBFC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6095998" y="2476500"/>
                    <a:ext cx="952501"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Imagem relacionada">
                    <a:extLst>
                      <a:ext uri="{FF2B5EF4-FFF2-40B4-BE49-F238E27FC236}">
                        <a16:creationId xmlns:a16="http://schemas.microsoft.com/office/drawing/2014/main" id="{838823E9-F868-429D-B63A-06F7B6B233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19170" b="72935"/>
                  <a:stretch/>
                </p:blipFill>
                <p:spPr bwMode="auto">
                  <a:xfrm>
                    <a:off x="6095998" y="3022976"/>
                    <a:ext cx="952500" cy="150395"/>
                  </a:xfrm>
                  <a:prstGeom prst="rect">
                    <a:avLst/>
                  </a:prstGeom>
                  <a:noFill/>
                  <a:extLst>
                    <a:ext uri="{909E8E84-426E-40DD-AFC4-6F175D3DCCD1}">
                      <a14:hiddenFill xmlns:a14="http://schemas.microsoft.com/office/drawing/2010/main">
                        <a:solidFill>
                          <a:srgbClr val="FFFFFF"/>
                        </a:solidFill>
                      </a14:hiddenFill>
                    </a:ext>
                  </a:extLst>
                </p:spPr>
              </p:pic>
            </p:grpSp>
            <p:pic>
              <p:nvPicPr>
                <p:cNvPr id="35" name="Picture 12" descr="Imagem relacionada">
                  <a:extLst>
                    <a:ext uri="{FF2B5EF4-FFF2-40B4-BE49-F238E27FC236}">
                      <a16:creationId xmlns:a16="http://schemas.microsoft.com/office/drawing/2014/main" id="{E3CE1F36-534A-4BD3-9A35-5BDB43BFE4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24778" r="10212" b="64275"/>
                <a:stretch/>
              </p:blipFill>
              <p:spPr bwMode="auto">
                <a:xfrm>
                  <a:off x="5422234" y="5471403"/>
                  <a:ext cx="757960" cy="208547"/>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8" name="Agrupar 7">
              <a:extLst>
                <a:ext uri="{FF2B5EF4-FFF2-40B4-BE49-F238E27FC236}">
                  <a16:creationId xmlns:a16="http://schemas.microsoft.com/office/drawing/2014/main" id="{207384A3-0A7D-41BD-AA7D-90D61761B3D6}"/>
                </a:ext>
              </a:extLst>
            </p:cNvPr>
            <p:cNvGrpSpPr/>
            <p:nvPr/>
          </p:nvGrpSpPr>
          <p:grpSpPr>
            <a:xfrm>
              <a:off x="1614417" y="3051478"/>
              <a:ext cx="1284134" cy="769441"/>
              <a:chOff x="513348" y="1463065"/>
              <a:chExt cx="1284134" cy="769441"/>
            </a:xfrm>
          </p:grpSpPr>
          <p:grpSp>
            <p:nvGrpSpPr>
              <p:cNvPr id="16" name="Agrupar 15">
                <a:extLst>
                  <a:ext uri="{FF2B5EF4-FFF2-40B4-BE49-F238E27FC236}">
                    <a16:creationId xmlns:a16="http://schemas.microsoft.com/office/drawing/2014/main" id="{30ECDED5-4877-4546-8E09-6300C87C5126}"/>
                  </a:ext>
                </a:extLst>
              </p:cNvPr>
              <p:cNvGrpSpPr/>
              <p:nvPr/>
            </p:nvGrpSpPr>
            <p:grpSpPr>
              <a:xfrm>
                <a:off x="513348" y="1463065"/>
                <a:ext cx="468058" cy="769441"/>
                <a:chOff x="5422234" y="4617341"/>
                <a:chExt cx="952501" cy="1905000"/>
              </a:xfrm>
            </p:grpSpPr>
            <p:grpSp>
              <p:nvGrpSpPr>
                <p:cNvPr id="27" name="Agrupar 26">
                  <a:extLst>
                    <a:ext uri="{FF2B5EF4-FFF2-40B4-BE49-F238E27FC236}">
                      <a16:creationId xmlns:a16="http://schemas.microsoft.com/office/drawing/2014/main" id="{DEC188FC-1621-41F7-9C4D-E50EC7AE2E79}"/>
                    </a:ext>
                  </a:extLst>
                </p:cNvPr>
                <p:cNvGrpSpPr/>
                <p:nvPr/>
              </p:nvGrpSpPr>
              <p:grpSpPr>
                <a:xfrm>
                  <a:off x="5422234" y="4617341"/>
                  <a:ext cx="952501" cy="1905000"/>
                  <a:chOff x="6095998" y="2476500"/>
                  <a:chExt cx="952501" cy="1905000"/>
                </a:xfrm>
              </p:grpSpPr>
              <p:pic>
                <p:nvPicPr>
                  <p:cNvPr id="29" name="Picture 10" descr="Imagem relacionada">
                    <a:extLst>
                      <a:ext uri="{FF2B5EF4-FFF2-40B4-BE49-F238E27FC236}">
                        <a16:creationId xmlns:a16="http://schemas.microsoft.com/office/drawing/2014/main" id="{A2D912CA-2564-4E67-92D7-4592D15678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6095998" y="2476500"/>
                    <a:ext cx="952501"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Imagem relacionada">
                    <a:extLst>
                      <a:ext uri="{FF2B5EF4-FFF2-40B4-BE49-F238E27FC236}">
                        <a16:creationId xmlns:a16="http://schemas.microsoft.com/office/drawing/2014/main" id="{68E7B131-63F2-4DFE-9B4B-C76714921F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19170" b="72935"/>
                  <a:stretch/>
                </p:blipFill>
                <p:spPr bwMode="auto">
                  <a:xfrm>
                    <a:off x="6095998" y="3022976"/>
                    <a:ext cx="952500" cy="150395"/>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Picture 12" descr="Imagem relacionada">
                  <a:extLst>
                    <a:ext uri="{FF2B5EF4-FFF2-40B4-BE49-F238E27FC236}">
                      <a16:creationId xmlns:a16="http://schemas.microsoft.com/office/drawing/2014/main" id="{3FB3DDFA-A6AC-4FC8-9762-ED206952CE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24778" r="10212" b="64275"/>
                <a:stretch/>
              </p:blipFill>
              <p:spPr bwMode="auto">
                <a:xfrm>
                  <a:off x="5422234" y="5471403"/>
                  <a:ext cx="757960" cy="2085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Agrupar 16">
                <a:extLst>
                  <a:ext uri="{FF2B5EF4-FFF2-40B4-BE49-F238E27FC236}">
                    <a16:creationId xmlns:a16="http://schemas.microsoft.com/office/drawing/2014/main" id="{2492F444-C108-4924-9116-8D51B4B1C820}"/>
                  </a:ext>
                </a:extLst>
              </p:cNvPr>
              <p:cNvGrpSpPr/>
              <p:nvPr/>
            </p:nvGrpSpPr>
            <p:grpSpPr>
              <a:xfrm>
                <a:off x="921386" y="1463065"/>
                <a:ext cx="468058" cy="769441"/>
                <a:chOff x="5422234" y="4617341"/>
                <a:chExt cx="952501" cy="1905000"/>
              </a:xfrm>
            </p:grpSpPr>
            <p:grpSp>
              <p:nvGrpSpPr>
                <p:cNvPr id="23" name="Agrupar 22">
                  <a:extLst>
                    <a:ext uri="{FF2B5EF4-FFF2-40B4-BE49-F238E27FC236}">
                      <a16:creationId xmlns:a16="http://schemas.microsoft.com/office/drawing/2014/main" id="{233917C5-9535-4F4F-8F0B-FAFBE72CE496}"/>
                    </a:ext>
                  </a:extLst>
                </p:cNvPr>
                <p:cNvGrpSpPr/>
                <p:nvPr/>
              </p:nvGrpSpPr>
              <p:grpSpPr>
                <a:xfrm>
                  <a:off x="5422234" y="4617341"/>
                  <a:ext cx="952501" cy="1905000"/>
                  <a:chOff x="6095998" y="2476500"/>
                  <a:chExt cx="952501" cy="1905000"/>
                </a:xfrm>
              </p:grpSpPr>
              <p:pic>
                <p:nvPicPr>
                  <p:cNvPr id="25" name="Picture 10" descr="Imagem relacionada">
                    <a:extLst>
                      <a:ext uri="{FF2B5EF4-FFF2-40B4-BE49-F238E27FC236}">
                        <a16:creationId xmlns:a16="http://schemas.microsoft.com/office/drawing/2014/main" id="{FCC34564-0A47-4C78-A3AB-19712D3766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6095998" y="2476500"/>
                    <a:ext cx="952501"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Imagem relacionada">
                    <a:extLst>
                      <a:ext uri="{FF2B5EF4-FFF2-40B4-BE49-F238E27FC236}">
                        <a16:creationId xmlns:a16="http://schemas.microsoft.com/office/drawing/2014/main" id="{9EE8AEFF-E464-4C65-8687-E55B42C121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19170" b="72935"/>
                  <a:stretch/>
                </p:blipFill>
                <p:spPr bwMode="auto">
                  <a:xfrm>
                    <a:off x="6095998" y="3022976"/>
                    <a:ext cx="952500" cy="150395"/>
                  </a:xfrm>
                  <a:prstGeom prst="rect">
                    <a:avLst/>
                  </a:prstGeom>
                  <a:noFill/>
                  <a:extLst>
                    <a:ext uri="{909E8E84-426E-40DD-AFC4-6F175D3DCCD1}">
                      <a14:hiddenFill xmlns:a14="http://schemas.microsoft.com/office/drawing/2010/main">
                        <a:solidFill>
                          <a:srgbClr val="FFFFFF"/>
                        </a:solidFill>
                      </a14:hiddenFill>
                    </a:ext>
                  </a:extLst>
                </p:spPr>
              </p:pic>
            </p:grpSp>
            <p:pic>
              <p:nvPicPr>
                <p:cNvPr id="24" name="Picture 12" descr="Imagem relacionada">
                  <a:extLst>
                    <a:ext uri="{FF2B5EF4-FFF2-40B4-BE49-F238E27FC236}">
                      <a16:creationId xmlns:a16="http://schemas.microsoft.com/office/drawing/2014/main" id="{F8C88809-E135-43F1-B878-5A5EF7CB81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24778" r="10212" b="64275"/>
                <a:stretch/>
              </p:blipFill>
              <p:spPr bwMode="auto">
                <a:xfrm>
                  <a:off x="5422234" y="5471403"/>
                  <a:ext cx="757960" cy="2085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Agrupar 17">
                <a:extLst>
                  <a:ext uri="{FF2B5EF4-FFF2-40B4-BE49-F238E27FC236}">
                    <a16:creationId xmlns:a16="http://schemas.microsoft.com/office/drawing/2014/main" id="{784C8BA9-6A53-438C-BD32-313EA4B2F361}"/>
                  </a:ext>
                </a:extLst>
              </p:cNvPr>
              <p:cNvGrpSpPr/>
              <p:nvPr/>
            </p:nvGrpSpPr>
            <p:grpSpPr>
              <a:xfrm>
                <a:off x="1329424" y="1463065"/>
                <a:ext cx="468058" cy="769441"/>
                <a:chOff x="5422234" y="4617341"/>
                <a:chExt cx="952501" cy="1905000"/>
              </a:xfrm>
            </p:grpSpPr>
            <p:grpSp>
              <p:nvGrpSpPr>
                <p:cNvPr id="19" name="Agrupar 18">
                  <a:extLst>
                    <a:ext uri="{FF2B5EF4-FFF2-40B4-BE49-F238E27FC236}">
                      <a16:creationId xmlns:a16="http://schemas.microsoft.com/office/drawing/2014/main" id="{91AE2CF0-95AC-44B0-A890-B9ABE549F6E2}"/>
                    </a:ext>
                  </a:extLst>
                </p:cNvPr>
                <p:cNvGrpSpPr/>
                <p:nvPr/>
              </p:nvGrpSpPr>
              <p:grpSpPr>
                <a:xfrm>
                  <a:off x="5422234" y="4617341"/>
                  <a:ext cx="952501" cy="1905000"/>
                  <a:chOff x="6095998" y="2476500"/>
                  <a:chExt cx="952501" cy="1905000"/>
                </a:xfrm>
              </p:grpSpPr>
              <p:pic>
                <p:nvPicPr>
                  <p:cNvPr id="21" name="Picture 10" descr="Imagem relacionada">
                    <a:extLst>
                      <a:ext uri="{FF2B5EF4-FFF2-40B4-BE49-F238E27FC236}">
                        <a16:creationId xmlns:a16="http://schemas.microsoft.com/office/drawing/2014/main" id="{92DDB421-D786-42FD-B9C2-592949D5F7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6095998" y="2476500"/>
                    <a:ext cx="952501"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Imagem relacionada">
                    <a:extLst>
                      <a:ext uri="{FF2B5EF4-FFF2-40B4-BE49-F238E27FC236}">
                        <a16:creationId xmlns:a16="http://schemas.microsoft.com/office/drawing/2014/main" id="{D644B700-4958-4602-AADB-E8FA6C6135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19170" b="72935"/>
                  <a:stretch/>
                </p:blipFill>
                <p:spPr bwMode="auto">
                  <a:xfrm>
                    <a:off x="6095998" y="3022976"/>
                    <a:ext cx="952500" cy="150395"/>
                  </a:xfrm>
                  <a:prstGeom prst="rect">
                    <a:avLst/>
                  </a:prstGeom>
                  <a:noFill/>
                  <a:extLst>
                    <a:ext uri="{909E8E84-426E-40DD-AFC4-6F175D3DCCD1}">
                      <a14:hiddenFill xmlns:a14="http://schemas.microsoft.com/office/drawing/2010/main">
                        <a:solidFill>
                          <a:srgbClr val="FFFFFF"/>
                        </a:solidFill>
                      </a14:hiddenFill>
                    </a:ext>
                  </a:extLst>
                </p:spPr>
              </p:pic>
            </p:grpSp>
            <p:pic>
              <p:nvPicPr>
                <p:cNvPr id="20" name="Picture 12" descr="Imagem relacionada">
                  <a:extLst>
                    <a:ext uri="{FF2B5EF4-FFF2-40B4-BE49-F238E27FC236}">
                      <a16:creationId xmlns:a16="http://schemas.microsoft.com/office/drawing/2014/main" id="{451A929D-D248-44BF-8551-7C49B72E19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24778" r="10212" b="64275"/>
                <a:stretch/>
              </p:blipFill>
              <p:spPr bwMode="auto">
                <a:xfrm>
                  <a:off x="5422234" y="5471403"/>
                  <a:ext cx="757960" cy="208547"/>
                </a:xfrm>
                <a:prstGeom prst="rect">
                  <a:avLst/>
                </a:prstGeom>
                <a:noFill/>
                <a:extLst>
                  <a:ext uri="{909E8E84-426E-40DD-AFC4-6F175D3DCCD1}">
                    <a14:hiddenFill xmlns:a14="http://schemas.microsoft.com/office/drawing/2010/main">
                      <a:solidFill>
                        <a:srgbClr val="FFFFFF"/>
                      </a:solidFill>
                    </a14:hiddenFill>
                  </a:ext>
                </a:extLst>
              </p:spPr>
            </p:pic>
          </p:grpSp>
        </p:grpSp>
        <p:cxnSp>
          <p:nvCxnSpPr>
            <p:cNvPr id="9" name="Conector reto 8">
              <a:extLst>
                <a:ext uri="{FF2B5EF4-FFF2-40B4-BE49-F238E27FC236}">
                  <a16:creationId xmlns:a16="http://schemas.microsoft.com/office/drawing/2014/main" id="{1A9AA763-C972-4452-870E-3A00BAB77684}"/>
                </a:ext>
              </a:extLst>
            </p:cNvPr>
            <p:cNvCxnSpPr/>
            <p:nvPr/>
          </p:nvCxnSpPr>
          <p:spPr>
            <a:xfrm>
              <a:off x="2619122" y="2952996"/>
              <a:ext cx="2662989" cy="0"/>
            </a:xfrm>
            <a:prstGeom prst="line">
              <a:avLst/>
            </a:prstGeom>
            <a:ln w="28575">
              <a:solidFill>
                <a:srgbClr val="176A69"/>
              </a:solidFill>
            </a:ln>
          </p:spPr>
          <p:style>
            <a:lnRef idx="1">
              <a:schemeClr val="accent1"/>
            </a:lnRef>
            <a:fillRef idx="0">
              <a:schemeClr val="accent1"/>
            </a:fillRef>
            <a:effectRef idx="0">
              <a:schemeClr val="accent1"/>
            </a:effectRef>
            <a:fontRef idx="minor">
              <a:schemeClr val="tx1"/>
            </a:fontRef>
          </p:style>
        </p:cxnSp>
        <p:cxnSp>
          <p:nvCxnSpPr>
            <p:cNvPr id="10" name="Conector reto 9">
              <a:extLst>
                <a:ext uri="{FF2B5EF4-FFF2-40B4-BE49-F238E27FC236}">
                  <a16:creationId xmlns:a16="http://schemas.microsoft.com/office/drawing/2014/main" id="{2483E937-EE09-4168-9361-867865ABFC1E}"/>
                </a:ext>
              </a:extLst>
            </p:cNvPr>
            <p:cNvCxnSpPr/>
            <p:nvPr/>
          </p:nvCxnSpPr>
          <p:spPr>
            <a:xfrm>
              <a:off x="2179063" y="3944806"/>
              <a:ext cx="2662990" cy="0"/>
            </a:xfrm>
            <a:prstGeom prst="line">
              <a:avLst/>
            </a:prstGeom>
            <a:ln w="28575">
              <a:solidFill>
                <a:srgbClr val="176A69"/>
              </a:solidFill>
            </a:ln>
          </p:spPr>
          <p:style>
            <a:lnRef idx="1">
              <a:schemeClr val="accent1"/>
            </a:lnRef>
            <a:fillRef idx="0">
              <a:schemeClr val="accent1"/>
            </a:fillRef>
            <a:effectRef idx="0">
              <a:schemeClr val="accent1"/>
            </a:effectRef>
            <a:fontRef idx="minor">
              <a:schemeClr val="tx1"/>
            </a:fontRef>
          </p:style>
        </p:cxnSp>
        <p:sp>
          <p:nvSpPr>
            <p:cNvPr id="11" name="CaixaDeTexto 10">
              <a:extLst>
                <a:ext uri="{FF2B5EF4-FFF2-40B4-BE49-F238E27FC236}">
                  <a16:creationId xmlns:a16="http://schemas.microsoft.com/office/drawing/2014/main" id="{F8D518B2-1DC3-40BF-B33E-014F2AAE1541}"/>
                </a:ext>
              </a:extLst>
            </p:cNvPr>
            <p:cNvSpPr txBox="1"/>
            <p:nvPr/>
          </p:nvSpPr>
          <p:spPr>
            <a:xfrm>
              <a:off x="3530795" y="2512435"/>
              <a:ext cx="1811693" cy="369332"/>
            </a:xfrm>
            <a:prstGeom prst="rect">
              <a:avLst/>
            </a:prstGeom>
            <a:noFill/>
          </p:spPr>
          <p:txBody>
            <a:bodyPr wrap="none" rtlCol="0">
              <a:spAutoFit/>
            </a:bodyPr>
            <a:lstStyle/>
            <a:p>
              <a:r>
                <a:rPr lang="pt-BR" sz="1200" b="1" dirty="0"/>
                <a:t>ISENTAS DOS THM</a:t>
              </a:r>
            </a:p>
          </p:txBody>
        </p:sp>
        <p:sp>
          <p:nvSpPr>
            <p:cNvPr id="12" name="CaixaDeTexto 11">
              <a:extLst>
                <a:ext uri="{FF2B5EF4-FFF2-40B4-BE49-F238E27FC236}">
                  <a16:creationId xmlns:a16="http://schemas.microsoft.com/office/drawing/2014/main" id="{C61DDE27-C06F-4AE0-B762-62CF39CC6740}"/>
                </a:ext>
              </a:extLst>
            </p:cNvPr>
            <p:cNvSpPr txBox="1"/>
            <p:nvPr/>
          </p:nvSpPr>
          <p:spPr>
            <a:xfrm>
              <a:off x="2851138" y="3524404"/>
              <a:ext cx="2530864" cy="615553"/>
            </a:xfrm>
            <a:prstGeom prst="rect">
              <a:avLst/>
            </a:prstGeom>
            <a:noFill/>
          </p:spPr>
          <p:txBody>
            <a:bodyPr wrap="none" rtlCol="0">
              <a:spAutoFit/>
            </a:bodyPr>
            <a:lstStyle/>
            <a:p>
              <a:r>
                <a:rPr lang="pt-BR" sz="1200" b="1" dirty="0"/>
                <a:t>FORTIFICADAS THM 1 µg/L</a:t>
              </a:r>
            </a:p>
            <a:p>
              <a:r>
                <a:rPr lang="pt-BR" sz="1200" b="1" dirty="0"/>
                <a:t> </a:t>
              </a:r>
            </a:p>
          </p:txBody>
        </p:sp>
        <p:grpSp>
          <p:nvGrpSpPr>
            <p:cNvPr id="13" name="Agrupar 12">
              <a:extLst>
                <a:ext uri="{FF2B5EF4-FFF2-40B4-BE49-F238E27FC236}">
                  <a16:creationId xmlns:a16="http://schemas.microsoft.com/office/drawing/2014/main" id="{07A848FA-4073-40E7-81CD-55817CD4D2C7}"/>
                </a:ext>
              </a:extLst>
            </p:cNvPr>
            <p:cNvGrpSpPr/>
            <p:nvPr/>
          </p:nvGrpSpPr>
          <p:grpSpPr>
            <a:xfrm>
              <a:off x="1086171" y="4324758"/>
              <a:ext cx="2496581" cy="1593546"/>
              <a:chOff x="1065164" y="5096268"/>
              <a:chExt cx="2496581" cy="1593546"/>
            </a:xfrm>
          </p:grpSpPr>
          <p:sp>
            <p:nvSpPr>
              <p:cNvPr id="14" name="Seta: para Baixo 13">
                <a:extLst>
                  <a:ext uri="{FF2B5EF4-FFF2-40B4-BE49-F238E27FC236}">
                    <a16:creationId xmlns:a16="http://schemas.microsoft.com/office/drawing/2014/main" id="{EE331FAF-ABF6-4E92-8074-E6E273CEC100}"/>
                  </a:ext>
                </a:extLst>
              </p:cNvPr>
              <p:cNvSpPr/>
              <p:nvPr/>
            </p:nvSpPr>
            <p:spPr>
              <a:xfrm>
                <a:off x="1974062" y="5096268"/>
                <a:ext cx="609600" cy="891008"/>
              </a:xfrm>
              <a:prstGeom prst="downArrow">
                <a:avLst/>
              </a:prstGeom>
              <a:solidFill>
                <a:srgbClr val="176A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15" name="CaixaDeTexto 14">
                <a:extLst>
                  <a:ext uri="{FF2B5EF4-FFF2-40B4-BE49-F238E27FC236}">
                    <a16:creationId xmlns:a16="http://schemas.microsoft.com/office/drawing/2014/main" id="{4A8A415C-19C2-4B67-BA21-4AB257065BEE}"/>
                  </a:ext>
                </a:extLst>
              </p:cNvPr>
              <p:cNvSpPr txBox="1"/>
              <p:nvPr/>
            </p:nvSpPr>
            <p:spPr>
              <a:xfrm>
                <a:off x="1065164" y="6197372"/>
                <a:ext cx="2496581" cy="492442"/>
              </a:xfrm>
              <a:prstGeom prst="rect">
                <a:avLst/>
              </a:prstGeom>
              <a:noFill/>
            </p:spPr>
            <p:txBody>
              <a:bodyPr wrap="none" rtlCol="0">
                <a:spAutoFit/>
              </a:bodyPr>
              <a:lstStyle/>
              <a:p>
                <a:r>
                  <a:rPr lang="pt-BR" b="1" dirty="0"/>
                  <a:t>HS-SPME-GC/ECD</a:t>
                </a:r>
              </a:p>
            </p:txBody>
          </p:sp>
        </p:grpSp>
      </p:grpSp>
      <p:grpSp>
        <p:nvGrpSpPr>
          <p:cNvPr id="61" name="Agrupar 60">
            <a:extLst>
              <a:ext uri="{FF2B5EF4-FFF2-40B4-BE49-F238E27FC236}">
                <a16:creationId xmlns:a16="http://schemas.microsoft.com/office/drawing/2014/main" id="{7D87B6BF-634A-4C11-AF13-00EB45FB5BA3}"/>
              </a:ext>
            </a:extLst>
          </p:cNvPr>
          <p:cNvGrpSpPr/>
          <p:nvPr/>
        </p:nvGrpSpPr>
        <p:grpSpPr>
          <a:xfrm>
            <a:off x="3779912" y="1097898"/>
            <a:ext cx="5118215" cy="4620110"/>
            <a:chOff x="6367204" y="1006245"/>
            <a:chExt cx="5000625" cy="3882109"/>
          </a:xfrm>
        </p:grpSpPr>
        <p:pic>
          <p:nvPicPr>
            <p:cNvPr id="62" name="Imagem 61">
              <a:extLst>
                <a:ext uri="{FF2B5EF4-FFF2-40B4-BE49-F238E27FC236}">
                  <a16:creationId xmlns:a16="http://schemas.microsoft.com/office/drawing/2014/main" id="{1D4AED18-BFE0-4542-AC52-68F3997610D0}"/>
                </a:ext>
              </a:extLst>
            </p:cNvPr>
            <p:cNvPicPr/>
            <p:nvPr/>
          </p:nvPicPr>
          <p:blipFill>
            <a:blip r:embed="rId3">
              <a:clrChange>
                <a:clrFrom>
                  <a:srgbClr val="F0F0F0"/>
                </a:clrFrom>
                <a:clrTo>
                  <a:srgbClr val="F0F0F0">
                    <a:alpha val="0"/>
                  </a:srgbClr>
                </a:clrTo>
              </a:clrChange>
              <a:grayscl/>
              <a:extLst>
                <a:ext uri="{28A0092B-C50C-407E-A947-70E740481C1C}">
                  <a14:useLocalDpi xmlns:a14="http://schemas.microsoft.com/office/drawing/2010/main" val="0"/>
                </a:ext>
              </a:extLst>
            </a:blip>
            <a:stretch>
              <a:fillRect/>
            </a:stretch>
          </p:blipFill>
          <p:spPr>
            <a:xfrm>
              <a:off x="6368673" y="1006245"/>
              <a:ext cx="4972050" cy="1706245"/>
            </a:xfrm>
            <a:prstGeom prst="rect">
              <a:avLst/>
            </a:prstGeom>
          </p:spPr>
        </p:pic>
        <p:pic>
          <p:nvPicPr>
            <p:cNvPr id="63" name="Imagem 62">
              <a:extLst>
                <a:ext uri="{FF2B5EF4-FFF2-40B4-BE49-F238E27FC236}">
                  <a16:creationId xmlns:a16="http://schemas.microsoft.com/office/drawing/2014/main" id="{42D8F660-44C7-4449-BA45-E6A7EF1BC2D2}"/>
                </a:ext>
              </a:extLst>
            </p:cNvPr>
            <p:cNvPicPr/>
            <p:nvPr/>
          </p:nvPicPr>
          <p:blipFill>
            <a:blip r:embed="rId4">
              <a:clrChange>
                <a:clrFrom>
                  <a:srgbClr val="F0F0F0"/>
                </a:clrFrom>
                <a:clrTo>
                  <a:srgbClr val="F0F0F0">
                    <a:alpha val="0"/>
                  </a:srgbClr>
                </a:clrTo>
              </a:clrChange>
              <a:grayscl/>
              <a:extLst>
                <a:ext uri="{28A0092B-C50C-407E-A947-70E740481C1C}">
                  <a14:useLocalDpi xmlns:a14="http://schemas.microsoft.com/office/drawing/2010/main" val="0"/>
                </a:ext>
              </a:extLst>
            </a:blip>
            <a:stretch>
              <a:fillRect/>
            </a:stretch>
          </p:blipFill>
          <p:spPr>
            <a:xfrm>
              <a:off x="6367204" y="2753484"/>
              <a:ext cx="5000625" cy="2134870"/>
            </a:xfrm>
            <a:prstGeom prst="rect">
              <a:avLst/>
            </a:prstGeom>
          </p:spPr>
        </p:pic>
        <p:sp>
          <p:nvSpPr>
            <p:cNvPr id="64" name="CaixaDeTexto 63">
              <a:extLst>
                <a:ext uri="{FF2B5EF4-FFF2-40B4-BE49-F238E27FC236}">
                  <a16:creationId xmlns:a16="http://schemas.microsoft.com/office/drawing/2014/main" id="{CAC1DAAD-8308-482D-9794-ACC751EBFCE9}"/>
                </a:ext>
              </a:extLst>
            </p:cNvPr>
            <p:cNvSpPr txBox="1"/>
            <p:nvPr/>
          </p:nvSpPr>
          <p:spPr>
            <a:xfrm>
              <a:off x="7952597" y="3976375"/>
              <a:ext cx="496227" cy="252148"/>
            </a:xfrm>
            <a:prstGeom prst="rect">
              <a:avLst/>
            </a:prstGeom>
            <a:noFill/>
          </p:spPr>
          <p:txBody>
            <a:bodyPr wrap="none" rtlCol="0">
              <a:spAutoFit/>
            </a:bodyPr>
            <a:lstStyle/>
            <a:p>
              <a:r>
                <a:rPr lang="pt-BR" sz="1350" b="1" dirty="0"/>
                <a:t>TCM</a:t>
              </a:r>
            </a:p>
          </p:txBody>
        </p:sp>
        <p:sp>
          <p:nvSpPr>
            <p:cNvPr id="65" name="CaixaDeTexto 64">
              <a:extLst>
                <a:ext uri="{FF2B5EF4-FFF2-40B4-BE49-F238E27FC236}">
                  <a16:creationId xmlns:a16="http://schemas.microsoft.com/office/drawing/2014/main" id="{1B8A40C7-6E44-4BDB-9D8C-F5159C6B4763}"/>
                </a:ext>
              </a:extLst>
            </p:cNvPr>
            <p:cNvSpPr txBox="1"/>
            <p:nvPr/>
          </p:nvSpPr>
          <p:spPr>
            <a:xfrm>
              <a:off x="8219302" y="2678534"/>
              <a:ext cx="618952" cy="252148"/>
            </a:xfrm>
            <a:prstGeom prst="rect">
              <a:avLst/>
            </a:prstGeom>
            <a:noFill/>
          </p:spPr>
          <p:txBody>
            <a:bodyPr wrap="none" rtlCol="0">
              <a:spAutoFit/>
            </a:bodyPr>
            <a:lstStyle/>
            <a:p>
              <a:r>
                <a:rPr lang="pt-BR" sz="1350" b="1" dirty="0"/>
                <a:t>BDCM</a:t>
              </a:r>
            </a:p>
          </p:txBody>
        </p:sp>
        <p:sp>
          <p:nvSpPr>
            <p:cNvPr id="66" name="CaixaDeTexto 65">
              <a:extLst>
                <a:ext uri="{FF2B5EF4-FFF2-40B4-BE49-F238E27FC236}">
                  <a16:creationId xmlns:a16="http://schemas.microsoft.com/office/drawing/2014/main" id="{FC186716-4A5D-4B29-AE64-39F9B9A9C27D}"/>
                </a:ext>
              </a:extLst>
            </p:cNvPr>
            <p:cNvSpPr txBox="1"/>
            <p:nvPr/>
          </p:nvSpPr>
          <p:spPr>
            <a:xfrm>
              <a:off x="8713807" y="3220598"/>
              <a:ext cx="618952" cy="252148"/>
            </a:xfrm>
            <a:prstGeom prst="rect">
              <a:avLst/>
            </a:prstGeom>
            <a:noFill/>
          </p:spPr>
          <p:txBody>
            <a:bodyPr wrap="none" rtlCol="0">
              <a:spAutoFit/>
            </a:bodyPr>
            <a:lstStyle/>
            <a:p>
              <a:r>
                <a:rPr lang="pt-BR" sz="1350" b="1" dirty="0"/>
                <a:t>DBCM</a:t>
              </a:r>
            </a:p>
          </p:txBody>
        </p:sp>
        <p:sp>
          <p:nvSpPr>
            <p:cNvPr id="67" name="CaixaDeTexto 66">
              <a:extLst>
                <a:ext uri="{FF2B5EF4-FFF2-40B4-BE49-F238E27FC236}">
                  <a16:creationId xmlns:a16="http://schemas.microsoft.com/office/drawing/2014/main" id="{D88D3A0C-97C4-4CC0-B180-B901E3F4C774}"/>
                </a:ext>
              </a:extLst>
            </p:cNvPr>
            <p:cNvSpPr txBox="1"/>
            <p:nvPr/>
          </p:nvSpPr>
          <p:spPr>
            <a:xfrm>
              <a:off x="9389367" y="4108890"/>
              <a:ext cx="506188" cy="252148"/>
            </a:xfrm>
            <a:prstGeom prst="rect">
              <a:avLst/>
            </a:prstGeom>
            <a:noFill/>
          </p:spPr>
          <p:txBody>
            <a:bodyPr wrap="none" rtlCol="0">
              <a:spAutoFit/>
            </a:bodyPr>
            <a:lstStyle/>
            <a:p>
              <a:r>
                <a:rPr lang="pt-BR" sz="1350" b="1" dirty="0"/>
                <a:t>TBM</a:t>
              </a:r>
            </a:p>
          </p:txBody>
        </p:sp>
      </p:grpSp>
      <p:graphicFrame>
        <p:nvGraphicFramePr>
          <p:cNvPr id="70" name="Tabela 69">
            <a:extLst>
              <a:ext uri="{FF2B5EF4-FFF2-40B4-BE49-F238E27FC236}">
                <a16:creationId xmlns:a16="http://schemas.microsoft.com/office/drawing/2014/main" id="{9D3B7A7A-0449-43CC-BC34-2B69D1B6E869}"/>
              </a:ext>
            </a:extLst>
          </p:cNvPr>
          <p:cNvGraphicFramePr>
            <a:graphicFrameLocks noGrp="1"/>
          </p:cNvGraphicFramePr>
          <p:nvPr>
            <p:extLst>
              <p:ext uri="{D42A27DB-BD31-4B8C-83A1-F6EECF244321}">
                <p14:modId xmlns:p14="http://schemas.microsoft.com/office/powerpoint/2010/main" val="647765345"/>
              </p:ext>
            </p:extLst>
          </p:nvPr>
        </p:nvGraphicFramePr>
        <p:xfrm>
          <a:off x="5211661" y="1650007"/>
          <a:ext cx="2357912" cy="707232"/>
        </p:xfrm>
        <a:graphic>
          <a:graphicData uri="http://schemas.openxmlformats.org/drawingml/2006/table">
            <a:tbl>
              <a:tblPr>
                <a:tableStyleId>{2D5ABB26-0587-4C30-8999-92F81FD0307C}</a:tableStyleId>
              </a:tblPr>
              <a:tblGrid>
                <a:gridCol w="589478">
                  <a:extLst>
                    <a:ext uri="{9D8B030D-6E8A-4147-A177-3AD203B41FA5}">
                      <a16:colId xmlns:a16="http://schemas.microsoft.com/office/drawing/2014/main" val="2188382134"/>
                    </a:ext>
                  </a:extLst>
                </a:gridCol>
                <a:gridCol w="589478">
                  <a:extLst>
                    <a:ext uri="{9D8B030D-6E8A-4147-A177-3AD203B41FA5}">
                      <a16:colId xmlns:a16="http://schemas.microsoft.com/office/drawing/2014/main" val="1839638032"/>
                    </a:ext>
                  </a:extLst>
                </a:gridCol>
                <a:gridCol w="589478">
                  <a:extLst>
                    <a:ext uri="{9D8B030D-6E8A-4147-A177-3AD203B41FA5}">
                      <a16:colId xmlns:a16="http://schemas.microsoft.com/office/drawing/2014/main" val="2881833320"/>
                    </a:ext>
                  </a:extLst>
                </a:gridCol>
                <a:gridCol w="589478">
                  <a:extLst>
                    <a:ext uri="{9D8B030D-6E8A-4147-A177-3AD203B41FA5}">
                      <a16:colId xmlns:a16="http://schemas.microsoft.com/office/drawing/2014/main" val="3877202925"/>
                    </a:ext>
                  </a:extLst>
                </a:gridCol>
              </a:tblGrid>
              <a:tr h="235744">
                <a:tc gridSpan="4">
                  <a:txBody>
                    <a:bodyPr/>
                    <a:lstStyle/>
                    <a:p>
                      <a:pPr algn="ctr" fontAlgn="b"/>
                      <a:r>
                        <a:rPr lang="pt-BR" sz="1500" b="1" u="none" strike="noStrike" dirty="0">
                          <a:effectLst/>
                        </a:rPr>
                        <a:t>Tempos de retenção (min)</a:t>
                      </a:r>
                      <a:endParaRPr lang="pt-BR" sz="1500" b="1" i="0" u="none" strike="noStrike" dirty="0">
                        <a:solidFill>
                          <a:srgbClr val="000000"/>
                        </a:solidFill>
                        <a:effectLst/>
                        <a:latin typeface="Calibri" panose="020F0502020204030204" pitchFamily="34" charset="0"/>
                      </a:endParaRPr>
                    </a:p>
                  </a:txBody>
                  <a:tcPr marL="7144" marR="7144" marT="7144" marB="0" anchor="b"/>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935935042"/>
                  </a:ext>
                </a:extLst>
              </a:tr>
              <a:tr h="235744">
                <a:tc>
                  <a:txBody>
                    <a:bodyPr/>
                    <a:lstStyle/>
                    <a:p>
                      <a:pPr algn="ctr" fontAlgn="ctr"/>
                      <a:r>
                        <a:rPr lang="pt-BR" sz="1500" b="1" u="none" strike="noStrike" dirty="0">
                          <a:effectLst/>
                        </a:rPr>
                        <a:t>TCM</a:t>
                      </a:r>
                      <a:endParaRPr lang="pt-BR" sz="1500" b="1"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ctr"/>
                      <a:r>
                        <a:rPr lang="pt-BR" sz="1500" b="1" u="none" strike="noStrike" dirty="0">
                          <a:effectLst/>
                        </a:rPr>
                        <a:t>BDCM</a:t>
                      </a:r>
                      <a:endParaRPr lang="pt-BR" sz="1500" b="1"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ctr"/>
                      <a:r>
                        <a:rPr lang="pt-BR" sz="1500" b="1" u="none" strike="noStrike">
                          <a:effectLst/>
                        </a:rPr>
                        <a:t>DBCM</a:t>
                      </a:r>
                      <a:endParaRPr lang="pt-BR" sz="1500" b="1" i="0" u="none" strike="noStrike">
                        <a:solidFill>
                          <a:srgbClr val="000000"/>
                        </a:solidFill>
                        <a:effectLst/>
                        <a:latin typeface="Calibri" panose="020F0502020204030204" pitchFamily="34" charset="0"/>
                      </a:endParaRPr>
                    </a:p>
                  </a:txBody>
                  <a:tcPr marL="7144" marR="7144" marT="7144" marB="0" anchor="ctr"/>
                </a:tc>
                <a:tc>
                  <a:txBody>
                    <a:bodyPr/>
                    <a:lstStyle/>
                    <a:p>
                      <a:pPr algn="ctr" fontAlgn="ctr"/>
                      <a:r>
                        <a:rPr lang="pt-BR" sz="1500" b="1" u="none" strike="noStrike" dirty="0">
                          <a:effectLst/>
                        </a:rPr>
                        <a:t>TBM</a:t>
                      </a:r>
                      <a:endParaRPr lang="pt-BR" sz="1500" b="1" i="0" u="none" strike="noStrike" dirty="0">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2991910440"/>
                  </a:ext>
                </a:extLst>
              </a:tr>
              <a:tr h="235744">
                <a:tc>
                  <a:txBody>
                    <a:bodyPr/>
                    <a:lstStyle/>
                    <a:p>
                      <a:pPr algn="ctr" fontAlgn="ctr"/>
                      <a:r>
                        <a:rPr lang="pt-BR" sz="1500" b="1" u="none" strike="noStrike">
                          <a:effectLst/>
                        </a:rPr>
                        <a:t>1,85</a:t>
                      </a:r>
                      <a:endParaRPr lang="pt-BR" sz="1500" b="1" i="0" u="none" strike="noStrike">
                        <a:solidFill>
                          <a:srgbClr val="000000"/>
                        </a:solidFill>
                        <a:effectLst/>
                        <a:latin typeface="Calibri" panose="020F0502020204030204" pitchFamily="34" charset="0"/>
                      </a:endParaRPr>
                    </a:p>
                  </a:txBody>
                  <a:tcPr marL="7144" marR="7144" marT="7144" marB="0" anchor="ctr"/>
                </a:tc>
                <a:tc>
                  <a:txBody>
                    <a:bodyPr/>
                    <a:lstStyle/>
                    <a:p>
                      <a:pPr algn="ctr" fontAlgn="ctr"/>
                      <a:r>
                        <a:rPr lang="pt-BR" sz="1500" b="1" u="none" strike="noStrike">
                          <a:effectLst/>
                        </a:rPr>
                        <a:t>2,20</a:t>
                      </a:r>
                      <a:endParaRPr lang="pt-BR" sz="1500" b="1" i="0" u="none" strike="noStrike">
                        <a:solidFill>
                          <a:srgbClr val="000000"/>
                        </a:solidFill>
                        <a:effectLst/>
                        <a:latin typeface="Calibri" panose="020F0502020204030204" pitchFamily="34" charset="0"/>
                      </a:endParaRPr>
                    </a:p>
                  </a:txBody>
                  <a:tcPr marL="7144" marR="7144" marT="7144" marB="0" anchor="ctr"/>
                </a:tc>
                <a:tc>
                  <a:txBody>
                    <a:bodyPr/>
                    <a:lstStyle/>
                    <a:p>
                      <a:pPr algn="ctr" fontAlgn="ctr"/>
                      <a:r>
                        <a:rPr lang="pt-BR" sz="1500" b="1" u="none" strike="noStrike">
                          <a:effectLst/>
                        </a:rPr>
                        <a:t>2,75</a:t>
                      </a:r>
                      <a:endParaRPr lang="pt-BR" sz="1500" b="1" i="0" u="none" strike="noStrike">
                        <a:solidFill>
                          <a:srgbClr val="000000"/>
                        </a:solidFill>
                        <a:effectLst/>
                        <a:latin typeface="Calibri" panose="020F0502020204030204" pitchFamily="34" charset="0"/>
                      </a:endParaRPr>
                    </a:p>
                  </a:txBody>
                  <a:tcPr marL="7144" marR="7144" marT="7144" marB="0" anchor="ctr"/>
                </a:tc>
                <a:tc>
                  <a:txBody>
                    <a:bodyPr/>
                    <a:lstStyle/>
                    <a:p>
                      <a:pPr algn="ctr" fontAlgn="ctr"/>
                      <a:r>
                        <a:rPr lang="pt-BR" sz="1500" b="1" u="none" strike="noStrike" dirty="0">
                          <a:effectLst/>
                        </a:rPr>
                        <a:t>3,40</a:t>
                      </a:r>
                      <a:endParaRPr lang="pt-BR" sz="1500" b="1" i="0" u="none" strike="noStrike" dirty="0">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2306653635"/>
                  </a:ext>
                </a:extLst>
              </a:tr>
            </a:tbl>
          </a:graphicData>
        </a:graphic>
      </p:graphicFrame>
      <p:sp>
        <p:nvSpPr>
          <p:cNvPr id="71" name="CaixaDeTexto 70">
            <a:extLst>
              <a:ext uri="{FF2B5EF4-FFF2-40B4-BE49-F238E27FC236}">
                <a16:creationId xmlns:a16="http://schemas.microsoft.com/office/drawing/2014/main" id="{1A5E6DB2-D473-45CE-A28E-B3FB1F32CCC0}"/>
              </a:ext>
            </a:extLst>
          </p:cNvPr>
          <p:cNvSpPr txBox="1"/>
          <p:nvPr/>
        </p:nvSpPr>
        <p:spPr>
          <a:xfrm>
            <a:off x="344749" y="636025"/>
            <a:ext cx="2648161" cy="600164"/>
          </a:xfrm>
          <a:prstGeom prst="rect">
            <a:avLst/>
          </a:prstGeom>
          <a:noFill/>
        </p:spPr>
        <p:txBody>
          <a:bodyPr wrap="none" rtlCol="0">
            <a:spAutoFit/>
          </a:bodyPr>
          <a:lstStyle/>
          <a:p>
            <a:r>
              <a:rPr lang="pt-BR" sz="3300" b="1" dirty="0"/>
              <a:t>SELETIVIDADE</a:t>
            </a:r>
          </a:p>
        </p:txBody>
      </p:sp>
    </p:spTree>
    <p:extLst>
      <p:ext uri="{BB962C8B-B14F-4D97-AF65-F5344CB8AC3E}">
        <p14:creationId xmlns:p14="http://schemas.microsoft.com/office/powerpoint/2010/main" val="1285701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87A14F31-A48D-4049-97C7-9E9ADA9C1449}"/>
              </a:ext>
            </a:extLst>
          </p:cNvPr>
          <p:cNvSpPr>
            <a:spLocks noGrp="1"/>
          </p:cNvSpPr>
          <p:nvPr>
            <p:ph type="sldNum" sz="quarter" idx="12"/>
          </p:nvPr>
        </p:nvSpPr>
        <p:spPr/>
        <p:txBody>
          <a:bodyPr/>
          <a:lstStyle/>
          <a:p>
            <a:fld id="{03E1DF83-F482-4F20-8739-D60B490DCE7B}" type="slidenum">
              <a:rPr lang="pt-BR" sz="1350"/>
              <a:t>15</a:t>
            </a:fld>
            <a:endParaRPr lang="pt-BR" sz="1350" dirty="0"/>
          </a:p>
        </p:txBody>
      </p:sp>
      <p:grpSp>
        <p:nvGrpSpPr>
          <p:cNvPr id="6" name="Agrupar 5">
            <a:extLst>
              <a:ext uri="{FF2B5EF4-FFF2-40B4-BE49-F238E27FC236}">
                <a16:creationId xmlns:a16="http://schemas.microsoft.com/office/drawing/2014/main" id="{44A37962-D802-41BB-B024-A0471654BC9A}"/>
              </a:ext>
            </a:extLst>
          </p:cNvPr>
          <p:cNvGrpSpPr/>
          <p:nvPr/>
        </p:nvGrpSpPr>
        <p:grpSpPr>
          <a:xfrm>
            <a:off x="1790272" y="1918234"/>
            <a:ext cx="5604381" cy="2278091"/>
            <a:chOff x="1853866" y="1033916"/>
            <a:chExt cx="7472508" cy="3037453"/>
          </a:xfrm>
        </p:grpSpPr>
        <p:grpSp>
          <p:nvGrpSpPr>
            <p:cNvPr id="7" name="Agrupar 6">
              <a:extLst>
                <a:ext uri="{FF2B5EF4-FFF2-40B4-BE49-F238E27FC236}">
                  <a16:creationId xmlns:a16="http://schemas.microsoft.com/office/drawing/2014/main" id="{AE31FEB2-6666-4AA7-9FCB-B1C0D8E01CE4}"/>
                </a:ext>
              </a:extLst>
            </p:cNvPr>
            <p:cNvGrpSpPr/>
            <p:nvPr/>
          </p:nvGrpSpPr>
          <p:grpSpPr>
            <a:xfrm>
              <a:off x="1853866" y="1033916"/>
              <a:ext cx="4606728" cy="3037453"/>
              <a:chOff x="1822870" y="1513589"/>
              <a:chExt cx="4606728" cy="3037453"/>
            </a:xfrm>
          </p:grpSpPr>
          <p:grpSp>
            <p:nvGrpSpPr>
              <p:cNvPr id="11" name="Agrupar 10">
                <a:extLst>
                  <a:ext uri="{FF2B5EF4-FFF2-40B4-BE49-F238E27FC236}">
                    <a16:creationId xmlns:a16="http://schemas.microsoft.com/office/drawing/2014/main" id="{CEBCC614-2317-42A1-8150-200D60271186}"/>
                  </a:ext>
                </a:extLst>
              </p:cNvPr>
              <p:cNvGrpSpPr/>
              <p:nvPr/>
            </p:nvGrpSpPr>
            <p:grpSpPr>
              <a:xfrm>
                <a:off x="1822870" y="1513589"/>
                <a:ext cx="4606728" cy="1423753"/>
                <a:chOff x="1822870" y="1513589"/>
                <a:chExt cx="4606728" cy="1423753"/>
              </a:xfrm>
            </p:grpSpPr>
            <p:grpSp>
              <p:nvGrpSpPr>
                <p:cNvPr id="35" name="Agrupar 34">
                  <a:extLst>
                    <a:ext uri="{FF2B5EF4-FFF2-40B4-BE49-F238E27FC236}">
                      <a16:creationId xmlns:a16="http://schemas.microsoft.com/office/drawing/2014/main" id="{19BFCC3D-2095-4BB9-AE77-A049778AAA79}"/>
                    </a:ext>
                  </a:extLst>
                </p:cNvPr>
                <p:cNvGrpSpPr/>
                <p:nvPr/>
              </p:nvGrpSpPr>
              <p:grpSpPr>
                <a:xfrm>
                  <a:off x="1822870" y="2036809"/>
                  <a:ext cx="1284134" cy="769441"/>
                  <a:chOff x="513348" y="1463065"/>
                  <a:chExt cx="1284134" cy="769441"/>
                </a:xfrm>
              </p:grpSpPr>
              <p:grpSp>
                <p:nvGrpSpPr>
                  <p:cNvPr id="39" name="Agrupar 38">
                    <a:extLst>
                      <a:ext uri="{FF2B5EF4-FFF2-40B4-BE49-F238E27FC236}">
                        <a16:creationId xmlns:a16="http://schemas.microsoft.com/office/drawing/2014/main" id="{DF0A21D5-F815-4584-BC78-FAC96CFAD8C3}"/>
                      </a:ext>
                    </a:extLst>
                  </p:cNvPr>
                  <p:cNvGrpSpPr/>
                  <p:nvPr/>
                </p:nvGrpSpPr>
                <p:grpSpPr>
                  <a:xfrm>
                    <a:off x="513348" y="1463065"/>
                    <a:ext cx="468058" cy="769441"/>
                    <a:chOff x="5422234" y="4617341"/>
                    <a:chExt cx="952501" cy="1905000"/>
                  </a:xfrm>
                </p:grpSpPr>
                <p:grpSp>
                  <p:nvGrpSpPr>
                    <p:cNvPr id="50" name="Agrupar 49">
                      <a:extLst>
                        <a:ext uri="{FF2B5EF4-FFF2-40B4-BE49-F238E27FC236}">
                          <a16:creationId xmlns:a16="http://schemas.microsoft.com/office/drawing/2014/main" id="{8F4D9577-9E5B-40B9-91A5-9A83A8FEFA3D}"/>
                        </a:ext>
                      </a:extLst>
                    </p:cNvPr>
                    <p:cNvGrpSpPr/>
                    <p:nvPr/>
                  </p:nvGrpSpPr>
                  <p:grpSpPr>
                    <a:xfrm>
                      <a:off x="5422234" y="4617341"/>
                      <a:ext cx="952501" cy="1905000"/>
                      <a:chOff x="6095998" y="2476500"/>
                      <a:chExt cx="952501" cy="1905000"/>
                    </a:xfrm>
                  </p:grpSpPr>
                  <p:pic>
                    <p:nvPicPr>
                      <p:cNvPr id="52" name="Picture 10" descr="Imagem relacionada">
                        <a:extLst>
                          <a:ext uri="{FF2B5EF4-FFF2-40B4-BE49-F238E27FC236}">
                            <a16:creationId xmlns:a16="http://schemas.microsoft.com/office/drawing/2014/main" id="{A5D247E6-38B8-42D9-B15F-42FD40624A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6095998" y="2476500"/>
                        <a:ext cx="952501"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6" descr="Imagem relacionada">
                        <a:extLst>
                          <a:ext uri="{FF2B5EF4-FFF2-40B4-BE49-F238E27FC236}">
                            <a16:creationId xmlns:a16="http://schemas.microsoft.com/office/drawing/2014/main" id="{E2C9C86D-252A-4380-9419-3B708AAF46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19170" b="72935"/>
                      <a:stretch/>
                    </p:blipFill>
                    <p:spPr bwMode="auto">
                      <a:xfrm>
                        <a:off x="6095998" y="3022976"/>
                        <a:ext cx="952500" cy="150395"/>
                      </a:xfrm>
                      <a:prstGeom prst="rect">
                        <a:avLst/>
                      </a:prstGeom>
                      <a:noFill/>
                      <a:extLst>
                        <a:ext uri="{909E8E84-426E-40DD-AFC4-6F175D3DCCD1}">
                          <a14:hiddenFill xmlns:a14="http://schemas.microsoft.com/office/drawing/2010/main">
                            <a:solidFill>
                              <a:srgbClr val="FFFFFF"/>
                            </a:solidFill>
                          </a14:hiddenFill>
                        </a:ext>
                      </a:extLst>
                    </p:spPr>
                  </p:pic>
                </p:grpSp>
                <p:pic>
                  <p:nvPicPr>
                    <p:cNvPr id="51" name="Picture 12" descr="Imagem relacionada">
                      <a:extLst>
                        <a:ext uri="{FF2B5EF4-FFF2-40B4-BE49-F238E27FC236}">
                          <a16:creationId xmlns:a16="http://schemas.microsoft.com/office/drawing/2014/main" id="{E581AB2D-4AD2-446C-904F-A0F0058BBD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24778" r="10212" b="64275"/>
                    <a:stretch/>
                  </p:blipFill>
                  <p:spPr bwMode="auto">
                    <a:xfrm>
                      <a:off x="5422234" y="5471403"/>
                      <a:ext cx="757960" cy="2085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 name="Agrupar 39">
                    <a:extLst>
                      <a:ext uri="{FF2B5EF4-FFF2-40B4-BE49-F238E27FC236}">
                        <a16:creationId xmlns:a16="http://schemas.microsoft.com/office/drawing/2014/main" id="{303334D6-746A-4510-B54F-C938294EE8FA}"/>
                      </a:ext>
                    </a:extLst>
                  </p:cNvPr>
                  <p:cNvGrpSpPr/>
                  <p:nvPr/>
                </p:nvGrpSpPr>
                <p:grpSpPr>
                  <a:xfrm>
                    <a:off x="921386" y="1463065"/>
                    <a:ext cx="468058" cy="769441"/>
                    <a:chOff x="5422234" y="4617341"/>
                    <a:chExt cx="952501" cy="1905000"/>
                  </a:xfrm>
                </p:grpSpPr>
                <p:grpSp>
                  <p:nvGrpSpPr>
                    <p:cNvPr id="46" name="Agrupar 45">
                      <a:extLst>
                        <a:ext uri="{FF2B5EF4-FFF2-40B4-BE49-F238E27FC236}">
                          <a16:creationId xmlns:a16="http://schemas.microsoft.com/office/drawing/2014/main" id="{6C3EECA7-0ECC-429D-B2FC-3E9068E77C1C}"/>
                        </a:ext>
                      </a:extLst>
                    </p:cNvPr>
                    <p:cNvGrpSpPr/>
                    <p:nvPr/>
                  </p:nvGrpSpPr>
                  <p:grpSpPr>
                    <a:xfrm>
                      <a:off x="5422234" y="4617341"/>
                      <a:ext cx="952501" cy="1905000"/>
                      <a:chOff x="6095998" y="2476500"/>
                      <a:chExt cx="952501" cy="1905000"/>
                    </a:xfrm>
                  </p:grpSpPr>
                  <p:pic>
                    <p:nvPicPr>
                      <p:cNvPr id="48" name="Picture 10" descr="Imagem relacionada">
                        <a:extLst>
                          <a:ext uri="{FF2B5EF4-FFF2-40B4-BE49-F238E27FC236}">
                            <a16:creationId xmlns:a16="http://schemas.microsoft.com/office/drawing/2014/main" id="{7CC74A76-6D49-4F2D-8C2D-F6B0F0E620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6095998" y="2476500"/>
                        <a:ext cx="952501" cy="190500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6" descr="Imagem relacionada">
                        <a:extLst>
                          <a:ext uri="{FF2B5EF4-FFF2-40B4-BE49-F238E27FC236}">
                            <a16:creationId xmlns:a16="http://schemas.microsoft.com/office/drawing/2014/main" id="{E7E1CF35-D482-4313-BF76-4EC5935384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19170" b="72935"/>
                      <a:stretch/>
                    </p:blipFill>
                    <p:spPr bwMode="auto">
                      <a:xfrm>
                        <a:off x="6095998" y="3022976"/>
                        <a:ext cx="952500" cy="150395"/>
                      </a:xfrm>
                      <a:prstGeom prst="rect">
                        <a:avLst/>
                      </a:prstGeom>
                      <a:noFill/>
                      <a:extLst>
                        <a:ext uri="{909E8E84-426E-40DD-AFC4-6F175D3DCCD1}">
                          <a14:hiddenFill xmlns:a14="http://schemas.microsoft.com/office/drawing/2010/main">
                            <a:solidFill>
                              <a:srgbClr val="FFFFFF"/>
                            </a:solidFill>
                          </a14:hiddenFill>
                        </a:ext>
                      </a:extLst>
                    </p:spPr>
                  </p:pic>
                </p:grpSp>
                <p:pic>
                  <p:nvPicPr>
                    <p:cNvPr id="47" name="Picture 12" descr="Imagem relacionada">
                      <a:extLst>
                        <a:ext uri="{FF2B5EF4-FFF2-40B4-BE49-F238E27FC236}">
                          <a16:creationId xmlns:a16="http://schemas.microsoft.com/office/drawing/2014/main" id="{98C90CB7-FDF8-4036-9649-85699BCC24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24778" r="10212" b="64275"/>
                    <a:stretch/>
                  </p:blipFill>
                  <p:spPr bwMode="auto">
                    <a:xfrm>
                      <a:off x="5422234" y="5471403"/>
                      <a:ext cx="757960" cy="2085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 name="Agrupar 40">
                    <a:extLst>
                      <a:ext uri="{FF2B5EF4-FFF2-40B4-BE49-F238E27FC236}">
                        <a16:creationId xmlns:a16="http://schemas.microsoft.com/office/drawing/2014/main" id="{2B5B2D43-4C46-491A-859C-50FCAC143D6E}"/>
                      </a:ext>
                    </a:extLst>
                  </p:cNvPr>
                  <p:cNvGrpSpPr/>
                  <p:nvPr/>
                </p:nvGrpSpPr>
                <p:grpSpPr>
                  <a:xfrm>
                    <a:off x="1329424" y="1463065"/>
                    <a:ext cx="468058" cy="769441"/>
                    <a:chOff x="5422234" y="4617341"/>
                    <a:chExt cx="952501" cy="1905000"/>
                  </a:xfrm>
                </p:grpSpPr>
                <p:grpSp>
                  <p:nvGrpSpPr>
                    <p:cNvPr id="42" name="Agrupar 41">
                      <a:extLst>
                        <a:ext uri="{FF2B5EF4-FFF2-40B4-BE49-F238E27FC236}">
                          <a16:creationId xmlns:a16="http://schemas.microsoft.com/office/drawing/2014/main" id="{4448C472-A20C-4003-B1FE-CB77AB30FC33}"/>
                        </a:ext>
                      </a:extLst>
                    </p:cNvPr>
                    <p:cNvGrpSpPr/>
                    <p:nvPr/>
                  </p:nvGrpSpPr>
                  <p:grpSpPr>
                    <a:xfrm>
                      <a:off x="5422234" y="4617341"/>
                      <a:ext cx="952501" cy="1905000"/>
                      <a:chOff x="6095998" y="2476500"/>
                      <a:chExt cx="952501" cy="1905000"/>
                    </a:xfrm>
                  </p:grpSpPr>
                  <p:pic>
                    <p:nvPicPr>
                      <p:cNvPr id="44" name="Picture 10" descr="Imagem relacionada">
                        <a:extLst>
                          <a:ext uri="{FF2B5EF4-FFF2-40B4-BE49-F238E27FC236}">
                            <a16:creationId xmlns:a16="http://schemas.microsoft.com/office/drawing/2014/main" id="{868CA84A-B2B6-4D96-9B87-18E6AB92B1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6095998" y="2476500"/>
                        <a:ext cx="952501" cy="190500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6" descr="Imagem relacionada">
                        <a:extLst>
                          <a:ext uri="{FF2B5EF4-FFF2-40B4-BE49-F238E27FC236}">
                            <a16:creationId xmlns:a16="http://schemas.microsoft.com/office/drawing/2014/main" id="{CEEE3600-A56A-4510-95E7-CD89A95654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19170" b="72935"/>
                      <a:stretch/>
                    </p:blipFill>
                    <p:spPr bwMode="auto">
                      <a:xfrm>
                        <a:off x="6095998" y="3022976"/>
                        <a:ext cx="952500" cy="150395"/>
                      </a:xfrm>
                      <a:prstGeom prst="rect">
                        <a:avLst/>
                      </a:prstGeom>
                      <a:noFill/>
                      <a:extLst>
                        <a:ext uri="{909E8E84-426E-40DD-AFC4-6F175D3DCCD1}">
                          <a14:hiddenFill xmlns:a14="http://schemas.microsoft.com/office/drawing/2010/main">
                            <a:solidFill>
                              <a:srgbClr val="FFFFFF"/>
                            </a:solidFill>
                          </a14:hiddenFill>
                        </a:ext>
                      </a:extLst>
                    </p:spPr>
                  </p:pic>
                </p:grpSp>
                <p:pic>
                  <p:nvPicPr>
                    <p:cNvPr id="43" name="Picture 12" descr="Imagem relacionada">
                      <a:extLst>
                        <a:ext uri="{FF2B5EF4-FFF2-40B4-BE49-F238E27FC236}">
                          <a16:creationId xmlns:a16="http://schemas.microsoft.com/office/drawing/2014/main" id="{E83743C5-F7C9-468D-86AE-4386C34B00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24778" r="10212" b="64275"/>
                    <a:stretch/>
                  </p:blipFill>
                  <p:spPr bwMode="auto">
                    <a:xfrm>
                      <a:off x="5422234" y="5471403"/>
                      <a:ext cx="757960" cy="208547"/>
                    </a:xfrm>
                    <a:prstGeom prst="rect">
                      <a:avLst/>
                    </a:prstGeom>
                    <a:noFill/>
                    <a:extLst>
                      <a:ext uri="{909E8E84-426E-40DD-AFC4-6F175D3DCCD1}">
                        <a14:hiddenFill xmlns:a14="http://schemas.microsoft.com/office/drawing/2010/main">
                          <a:solidFill>
                            <a:srgbClr val="FFFFFF"/>
                          </a:solidFill>
                        </a14:hiddenFill>
                      </a:ext>
                    </a:extLst>
                  </p:spPr>
                </p:pic>
              </p:grpSp>
            </p:grpSp>
            <p:cxnSp>
              <p:nvCxnSpPr>
                <p:cNvPr id="36" name="Conector reto 35">
                  <a:extLst>
                    <a:ext uri="{FF2B5EF4-FFF2-40B4-BE49-F238E27FC236}">
                      <a16:creationId xmlns:a16="http://schemas.microsoft.com/office/drawing/2014/main" id="{811C7223-1ABF-4A19-89B0-D3673CCF784A}"/>
                    </a:ext>
                  </a:extLst>
                </p:cNvPr>
                <p:cNvCxnSpPr/>
                <p:nvPr/>
              </p:nvCxnSpPr>
              <p:spPr>
                <a:xfrm>
                  <a:off x="2603369" y="2906564"/>
                  <a:ext cx="2662989"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7" name="CaixaDeTexto 36">
                  <a:extLst>
                    <a:ext uri="{FF2B5EF4-FFF2-40B4-BE49-F238E27FC236}">
                      <a16:creationId xmlns:a16="http://schemas.microsoft.com/office/drawing/2014/main" id="{C997A33D-2232-4CDC-9D44-F92920EDE597}"/>
                    </a:ext>
                  </a:extLst>
                </p:cNvPr>
                <p:cNvSpPr txBox="1"/>
                <p:nvPr/>
              </p:nvSpPr>
              <p:spPr>
                <a:xfrm>
                  <a:off x="3455022" y="2198678"/>
                  <a:ext cx="2974576" cy="738664"/>
                </a:xfrm>
                <a:prstGeom prst="rect">
                  <a:avLst/>
                </a:prstGeom>
                <a:noFill/>
              </p:spPr>
              <p:txBody>
                <a:bodyPr wrap="none" rtlCol="0">
                  <a:spAutoFit/>
                </a:bodyPr>
                <a:lstStyle/>
                <a:p>
                  <a:r>
                    <a:rPr lang="pt-BR" sz="1500" b="1" dirty="0"/>
                    <a:t>BAIXAS CONCENTRAÇÕES</a:t>
                  </a:r>
                </a:p>
                <a:p>
                  <a:r>
                    <a:rPr lang="pt-BR" sz="1500" b="1" dirty="0"/>
                    <a:t>SINAL RUÍDO 3:1</a:t>
                  </a:r>
                </a:p>
              </p:txBody>
            </p:sp>
            <p:sp>
              <p:nvSpPr>
                <p:cNvPr id="38" name="CaixaDeTexto 37">
                  <a:extLst>
                    <a:ext uri="{FF2B5EF4-FFF2-40B4-BE49-F238E27FC236}">
                      <a16:creationId xmlns:a16="http://schemas.microsoft.com/office/drawing/2014/main" id="{266FB01D-C555-44F2-8B00-906617A62386}"/>
                    </a:ext>
                  </a:extLst>
                </p:cNvPr>
                <p:cNvSpPr txBox="1"/>
                <p:nvPr/>
              </p:nvSpPr>
              <p:spPr>
                <a:xfrm>
                  <a:off x="3166257" y="1513589"/>
                  <a:ext cx="624531" cy="553997"/>
                </a:xfrm>
                <a:prstGeom prst="rect">
                  <a:avLst/>
                </a:prstGeom>
                <a:noFill/>
              </p:spPr>
              <p:txBody>
                <a:bodyPr wrap="none" rtlCol="0">
                  <a:spAutoFit/>
                </a:bodyPr>
                <a:lstStyle/>
                <a:p>
                  <a:r>
                    <a:rPr lang="pt-BR" sz="2100" b="1" dirty="0"/>
                    <a:t>LD</a:t>
                  </a:r>
                </a:p>
              </p:txBody>
            </p:sp>
          </p:grpSp>
          <p:grpSp>
            <p:nvGrpSpPr>
              <p:cNvPr id="12" name="Agrupar 11">
                <a:extLst>
                  <a:ext uri="{FF2B5EF4-FFF2-40B4-BE49-F238E27FC236}">
                    <a16:creationId xmlns:a16="http://schemas.microsoft.com/office/drawing/2014/main" id="{02DE3F51-6532-45F0-87E7-87502380800A}"/>
                  </a:ext>
                </a:extLst>
              </p:cNvPr>
              <p:cNvGrpSpPr/>
              <p:nvPr/>
            </p:nvGrpSpPr>
            <p:grpSpPr>
              <a:xfrm>
                <a:off x="1822870" y="3127289"/>
                <a:ext cx="4606728" cy="1423753"/>
                <a:chOff x="1822870" y="1513589"/>
                <a:chExt cx="4606728" cy="1423753"/>
              </a:xfrm>
            </p:grpSpPr>
            <p:sp>
              <p:nvSpPr>
                <p:cNvPr id="16" name="CaixaDeTexto 15">
                  <a:extLst>
                    <a:ext uri="{FF2B5EF4-FFF2-40B4-BE49-F238E27FC236}">
                      <a16:creationId xmlns:a16="http://schemas.microsoft.com/office/drawing/2014/main" id="{230D182D-60E5-44B2-88CA-1C2B6EFB3886}"/>
                    </a:ext>
                  </a:extLst>
                </p:cNvPr>
                <p:cNvSpPr txBox="1"/>
                <p:nvPr/>
              </p:nvSpPr>
              <p:spPr>
                <a:xfrm>
                  <a:off x="3455022" y="2198678"/>
                  <a:ext cx="2974576" cy="738664"/>
                </a:xfrm>
                <a:prstGeom prst="rect">
                  <a:avLst/>
                </a:prstGeom>
                <a:noFill/>
              </p:spPr>
              <p:txBody>
                <a:bodyPr wrap="none" rtlCol="0">
                  <a:spAutoFit/>
                </a:bodyPr>
                <a:lstStyle/>
                <a:p>
                  <a:r>
                    <a:rPr lang="pt-BR" sz="1500" b="1" dirty="0"/>
                    <a:t>BAIXAS CONCENTRAÇÕES</a:t>
                  </a:r>
                </a:p>
                <a:p>
                  <a:r>
                    <a:rPr lang="pt-BR" sz="1500" b="1" dirty="0"/>
                    <a:t>SINAL RUÍDO 10:1</a:t>
                  </a:r>
                </a:p>
              </p:txBody>
            </p:sp>
            <p:grpSp>
              <p:nvGrpSpPr>
                <p:cNvPr id="17" name="Agrupar 16">
                  <a:extLst>
                    <a:ext uri="{FF2B5EF4-FFF2-40B4-BE49-F238E27FC236}">
                      <a16:creationId xmlns:a16="http://schemas.microsoft.com/office/drawing/2014/main" id="{6FA92AC3-627B-4642-ABAD-6292C6BF6597}"/>
                    </a:ext>
                  </a:extLst>
                </p:cNvPr>
                <p:cNvGrpSpPr/>
                <p:nvPr/>
              </p:nvGrpSpPr>
              <p:grpSpPr>
                <a:xfrm>
                  <a:off x="1822870" y="2036809"/>
                  <a:ext cx="1284134" cy="769441"/>
                  <a:chOff x="513348" y="1463065"/>
                  <a:chExt cx="1284134" cy="769441"/>
                </a:xfrm>
              </p:grpSpPr>
              <p:grpSp>
                <p:nvGrpSpPr>
                  <p:cNvPr id="20" name="Agrupar 19">
                    <a:extLst>
                      <a:ext uri="{FF2B5EF4-FFF2-40B4-BE49-F238E27FC236}">
                        <a16:creationId xmlns:a16="http://schemas.microsoft.com/office/drawing/2014/main" id="{A0E3CED8-1D61-46ED-83C2-2B7F061A7BEF}"/>
                      </a:ext>
                    </a:extLst>
                  </p:cNvPr>
                  <p:cNvGrpSpPr/>
                  <p:nvPr/>
                </p:nvGrpSpPr>
                <p:grpSpPr>
                  <a:xfrm>
                    <a:off x="513348" y="1463065"/>
                    <a:ext cx="468058" cy="769441"/>
                    <a:chOff x="5422234" y="4617341"/>
                    <a:chExt cx="952501" cy="1905000"/>
                  </a:xfrm>
                </p:grpSpPr>
                <p:grpSp>
                  <p:nvGrpSpPr>
                    <p:cNvPr id="31" name="Agrupar 30">
                      <a:extLst>
                        <a:ext uri="{FF2B5EF4-FFF2-40B4-BE49-F238E27FC236}">
                          <a16:creationId xmlns:a16="http://schemas.microsoft.com/office/drawing/2014/main" id="{752900A1-745B-4828-AAE6-67BCC526FAE8}"/>
                        </a:ext>
                      </a:extLst>
                    </p:cNvPr>
                    <p:cNvGrpSpPr/>
                    <p:nvPr/>
                  </p:nvGrpSpPr>
                  <p:grpSpPr>
                    <a:xfrm>
                      <a:off x="5422234" y="4617341"/>
                      <a:ext cx="952501" cy="1905000"/>
                      <a:chOff x="6095998" y="2476500"/>
                      <a:chExt cx="952501" cy="1905000"/>
                    </a:xfrm>
                  </p:grpSpPr>
                  <p:pic>
                    <p:nvPicPr>
                      <p:cNvPr id="33" name="Picture 10" descr="Imagem relacionada">
                        <a:extLst>
                          <a:ext uri="{FF2B5EF4-FFF2-40B4-BE49-F238E27FC236}">
                            <a16:creationId xmlns:a16="http://schemas.microsoft.com/office/drawing/2014/main" id="{3BEE4341-3CB7-464C-B15E-0CB4E8684E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6095998" y="2476500"/>
                        <a:ext cx="952501"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Imagem relacionada">
                        <a:extLst>
                          <a:ext uri="{FF2B5EF4-FFF2-40B4-BE49-F238E27FC236}">
                            <a16:creationId xmlns:a16="http://schemas.microsoft.com/office/drawing/2014/main" id="{02B5553F-E39F-4559-B3A7-D1F0871999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19170" b="72935"/>
                      <a:stretch/>
                    </p:blipFill>
                    <p:spPr bwMode="auto">
                      <a:xfrm>
                        <a:off x="6095998" y="3022976"/>
                        <a:ext cx="952500" cy="150395"/>
                      </a:xfrm>
                      <a:prstGeom prst="rect">
                        <a:avLst/>
                      </a:prstGeom>
                      <a:noFill/>
                      <a:extLst>
                        <a:ext uri="{909E8E84-426E-40DD-AFC4-6F175D3DCCD1}">
                          <a14:hiddenFill xmlns:a14="http://schemas.microsoft.com/office/drawing/2010/main">
                            <a:solidFill>
                              <a:srgbClr val="FFFFFF"/>
                            </a:solidFill>
                          </a14:hiddenFill>
                        </a:ext>
                      </a:extLst>
                    </p:spPr>
                  </p:pic>
                </p:grpSp>
                <p:pic>
                  <p:nvPicPr>
                    <p:cNvPr id="32" name="Picture 12" descr="Imagem relacionada">
                      <a:extLst>
                        <a:ext uri="{FF2B5EF4-FFF2-40B4-BE49-F238E27FC236}">
                          <a16:creationId xmlns:a16="http://schemas.microsoft.com/office/drawing/2014/main" id="{7757D063-342B-4E6E-A9D7-B022BA7A8A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24778" r="10212" b="64275"/>
                    <a:stretch/>
                  </p:blipFill>
                  <p:spPr bwMode="auto">
                    <a:xfrm>
                      <a:off x="5422234" y="5471403"/>
                      <a:ext cx="757960" cy="2085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Agrupar 20">
                    <a:extLst>
                      <a:ext uri="{FF2B5EF4-FFF2-40B4-BE49-F238E27FC236}">
                        <a16:creationId xmlns:a16="http://schemas.microsoft.com/office/drawing/2014/main" id="{FE3AA6DF-828C-444C-B5E5-78674A9C938E}"/>
                      </a:ext>
                    </a:extLst>
                  </p:cNvPr>
                  <p:cNvGrpSpPr/>
                  <p:nvPr/>
                </p:nvGrpSpPr>
                <p:grpSpPr>
                  <a:xfrm>
                    <a:off x="921386" y="1463065"/>
                    <a:ext cx="468058" cy="769441"/>
                    <a:chOff x="5422234" y="4617341"/>
                    <a:chExt cx="952501" cy="1905000"/>
                  </a:xfrm>
                </p:grpSpPr>
                <p:grpSp>
                  <p:nvGrpSpPr>
                    <p:cNvPr id="27" name="Agrupar 26">
                      <a:extLst>
                        <a:ext uri="{FF2B5EF4-FFF2-40B4-BE49-F238E27FC236}">
                          <a16:creationId xmlns:a16="http://schemas.microsoft.com/office/drawing/2014/main" id="{7F769D9C-EB9A-4673-A787-5500F9146165}"/>
                        </a:ext>
                      </a:extLst>
                    </p:cNvPr>
                    <p:cNvGrpSpPr/>
                    <p:nvPr/>
                  </p:nvGrpSpPr>
                  <p:grpSpPr>
                    <a:xfrm>
                      <a:off x="5422234" y="4617341"/>
                      <a:ext cx="952501" cy="1905000"/>
                      <a:chOff x="6095998" y="2476500"/>
                      <a:chExt cx="952501" cy="1905000"/>
                    </a:xfrm>
                  </p:grpSpPr>
                  <p:pic>
                    <p:nvPicPr>
                      <p:cNvPr id="29" name="Picture 10" descr="Imagem relacionada">
                        <a:extLst>
                          <a:ext uri="{FF2B5EF4-FFF2-40B4-BE49-F238E27FC236}">
                            <a16:creationId xmlns:a16="http://schemas.microsoft.com/office/drawing/2014/main" id="{044F11E8-2FC9-44E8-905B-86A446BD7F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6095998" y="2476500"/>
                        <a:ext cx="952501"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Imagem relacionada">
                        <a:extLst>
                          <a:ext uri="{FF2B5EF4-FFF2-40B4-BE49-F238E27FC236}">
                            <a16:creationId xmlns:a16="http://schemas.microsoft.com/office/drawing/2014/main" id="{FF682162-5344-4F65-94BF-F89F6EE69D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19170" b="72935"/>
                      <a:stretch/>
                    </p:blipFill>
                    <p:spPr bwMode="auto">
                      <a:xfrm>
                        <a:off x="6095998" y="3022976"/>
                        <a:ext cx="952500" cy="150395"/>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Picture 12" descr="Imagem relacionada">
                      <a:extLst>
                        <a:ext uri="{FF2B5EF4-FFF2-40B4-BE49-F238E27FC236}">
                          <a16:creationId xmlns:a16="http://schemas.microsoft.com/office/drawing/2014/main" id="{A882A5B8-2492-43AE-98AF-E4AC3B9AF2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24778" r="10212" b="64275"/>
                    <a:stretch/>
                  </p:blipFill>
                  <p:spPr bwMode="auto">
                    <a:xfrm>
                      <a:off x="5422234" y="5471403"/>
                      <a:ext cx="757960" cy="2085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Agrupar 21">
                    <a:extLst>
                      <a:ext uri="{FF2B5EF4-FFF2-40B4-BE49-F238E27FC236}">
                        <a16:creationId xmlns:a16="http://schemas.microsoft.com/office/drawing/2014/main" id="{73933A2B-8F1D-4102-B6F6-B16ECDE9F8DC}"/>
                      </a:ext>
                    </a:extLst>
                  </p:cNvPr>
                  <p:cNvGrpSpPr/>
                  <p:nvPr/>
                </p:nvGrpSpPr>
                <p:grpSpPr>
                  <a:xfrm>
                    <a:off x="1329424" y="1463065"/>
                    <a:ext cx="468058" cy="769441"/>
                    <a:chOff x="5422234" y="4617341"/>
                    <a:chExt cx="952501" cy="1905000"/>
                  </a:xfrm>
                </p:grpSpPr>
                <p:grpSp>
                  <p:nvGrpSpPr>
                    <p:cNvPr id="23" name="Agrupar 22">
                      <a:extLst>
                        <a:ext uri="{FF2B5EF4-FFF2-40B4-BE49-F238E27FC236}">
                          <a16:creationId xmlns:a16="http://schemas.microsoft.com/office/drawing/2014/main" id="{A42B96C4-AA50-4546-B44A-6E71051E0CB4}"/>
                        </a:ext>
                      </a:extLst>
                    </p:cNvPr>
                    <p:cNvGrpSpPr/>
                    <p:nvPr/>
                  </p:nvGrpSpPr>
                  <p:grpSpPr>
                    <a:xfrm>
                      <a:off x="5422234" y="4617341"/>
                      <a:ext cx="952501" cy="1905000"/>
                      <a:chOff x="6095998" y="2476500"/>
                      <a:chExt cx="952501" cy="1905000"/>
                    </a:xfrm>
                  </p:grpSpPr>
                  <p:pic>
                    <p:nvPicPr>
                      <p:cNvPr id="25" name="Picture 10" descr="Imagem relacionada">
                        <a:extLst>
                          <a:ext uri="{FF2B5EF4-FFF2-40B4-BE49-F238E27FC236}">
                            <a16:creationId xmlns:a16="http://schemas.microsoft.com/office/drawing/2014/main" id="{F71EECBD-E5ED-4C0D-9B88-425C470DCF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6095998" y="2476500"/>
                        <a:ext cx="952501"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Imagem relacionada">
                        <a:extLst>
                          <a:ext uri="{FF2B5EF4-FFF2-40B4-BE49-F238E27FC236}">
                            <a16:creationId xmlns:a16="http://schemas.microsoft.com/office/drawing/2014/main" id="{56260E5F-EAB4-4D67-AC32-FDED377665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19170" b="72935"/>
                      <a:stretch/>
                    </p:blipFill>
                    <p:spPr bwMode="auto">
                      <a:xfrm>
                        <a:off x="6095998" y="3022976"/>
                        <a:ext cx="952500" cy="150395"/>
                      </a:xfrm>
                      <a:prstGeom prst="rect">
                        <a:avLst/>
                      </a:prstGeom>
                      <a:noFill/>
                      <a:extLst>
                        <a:ext uri="{909E8E84-426E-40DD-AFC4-6F175D3DCCD1}">
                          <a14:hiddenFill xmlns:a14="http://schemas.microsoft.com/office/drawing/2010/main">
                            <a:solidFill>
                              <a:srgbClr val="FFFFFF"/>
                            </a:solidFill>
                          </a14:hiddenFill>
                        </a:ext>
                      </a:extLst>
                    </p:spPr>
                  </p:pic>
                </p:grpSp>
                <p:pic>
                  <p:nvPicPr>
                    <p:cNvPr id="24" name="Picture 12" descr="Imagem relacionada">
                      <a:extLst>
                        <a:ext uri="{FF2B5EF4-FFF2-40B4-BE49-F238E27FC236}">
                          <a16:creationId xmlns:a16="http://schemas.microsoft.com/office/drawing/2014/main" id="{11F4D64D-93F8-4D01-9362-5BFEA2E76C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24778" r="10212" b="64275"/>
                    <a:stretch/>
                  </p:blipFill>
                  <p:spPr bwMode="auto">
                    <a:xfrm>
                      <a:off x="5422234" y="5471403"/>
                      <a:ext cx="757960" cy="208547"/>
                    </a:xfrm>
                    <a:prstGeom prst="rect">
                      <a:avLst/>
                    </a:prstGeom>
                    <a:noFill/>
                    <a:extLst>
                      <a:ext uri="{909E8E84-426E-40DD-AFC4-6F175D3DCCD1}">
                        <a14:hiddenFill xmlns:a14="http://schemas.microsoft.com/office/drawing/2010/main">
                          <a:solidFill>
                            <a:srgbClr val="FFFFFF"/>
                          </a:solidFill>
                        </a14:hiddenFill>
                      </a:ext>
                    </a:extLst>
                  </p:spPr>
                </p:pic>
              </p:grpSp>
            </p:grpSp>
            <p:cxnSp>
              <p:nvCxnSpPr>
                <p:cNvPr id="18" name="Conector reto 17">
                  <a:extLst>
                    <a:ext uri="{FF2B5EF4-FFF2-40B4-BE49-F238E27FC236}">
                      <a16:creationId xmlns:a16="http://schemas.microsoft.com/office/drawing/2014/main" id="{9B0B5A0F-4675-4C56-A8CC-6271D70D5468}"/>
                    </a:ext>
                  </a:extLst>
                </p:cNvPr>
                <p:cNvCxnSpPr/>
                <p:nvPr/>
              </p:nvCxnSpPr>
              <p:spPr>
                <a:xfrm>
                  <a:off x="2603369" y="2906564"/>
                  <a:ext cx="2662989"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9" name="CaixaDeTexto 18">
                  <a:extLst>
                    <a:ext uri="{FF2B5EF4-FFF2-40B4-BE49-F238E27FC236}">
                      <a16:creationId xmlns:a16="http://schemas.microsoft.com/office/drawing/2014/main" id="{D2526F47-A6C0-45D4-87AA-65331DCE1E0A}"/>
                    </a:ext>
                  </a:extLst>
                </p:cNvPr>
                <p:cNvSpPr txBox="1"/>
                <p:nvPr/>
              </p:nvSpPr>
              <p:spPr>
                <a:xfrm>
                  <a:off x="3166257" y="1513589"/>
                  <a:ext cx="637440" cy="553997"/>
                </a:xfrm>
                <a:prstGeom prst="rect">
                  <a:avLst/>
                </a:prstGeom>
                <a:noFill/>
              </p:spPr>
              <p:txBody>
                <a:bodyPr wrap="none" rtlCol="0">
                  <a:spAutoFit/>
                </a:bodyPr>
                <a:lstStyle/>
                <a:p>
                  <a:r>
                    <a:rPr lang="pt-BR" sz="2100" b="1" dirty="0"/>
                    <a:t>LQ</a:t>
                  </a:r>
                </a:p>
              </p:txBody>
            </p:sp>
          </p:grpSp>
        </p:grpSp>
        <p:grpSp>
          <p:nvGrpSpPr>
            <p:cNvPr id="8" name="Agrupar 7">
              <a:extLst>
                <a:ext uri="{FF2B5EF4-FFF2-40B4-BE49-F238E27FC236}">
                  <a16:creationId xmlns:a16="http://schemas.microsoft.com/office/drawing/2014/main" id="{A1574155-1684-468B-8D01-9FB1F579110C}"/>
                </a:ext>
              </a:extLst>
            </p:cNvPr>
            <p:cNvGrpSpPr/>
            <p:nvPr/>
          </p:nvGrpSpPr>
          <p:grpSpPr>
            <a:xfrm>
              <a:off x="6748234" y="1764183"/>
              <a:ext cx="2578140" cy="2133255"/>
              <a:chOff x="7149996" y="1776327"/>
              <a:chExt cx="2578140" cy="2133255"/>
            </a:xfrm>
          </p:grpSpPr>
          <p:sp>
            <p:nvSpPr>
              <p:cNvPr id="9" name="CaixaDeTexto 8">
                <a:extLst>
                  <a:ext uri="{FF2B5EF4-FFF2-40B4-BE49-F238E27FC236}">
                    <a16:creationId xmlns:a16="http://schemas.microsoft.com/office/drawing/2014/main" id="{BCB9612C-3A88-4ED4-AEC7-01EC4207186D}"/>
                  </a:ext>
                </a:extLst>
              </p:cNvPr>
              <p:cNvSpPr txBox="1"/>
              <p:nvPr/>
            </p:nvSpPr>
            <p:spPr>
              <a:xfrm>
                <a:off x="7149996" y="1776327"/>
                <a:ext cx="2556512" cy="553997"/>
              </a:xfrm>
              <a:prstGeom prst="rect">
                <a:avLst/>
              </a:prstGeom>
              <a:noFill/>
            </p:spPr>
            <p:txBody>
              <a:bodyPr wrap="none" rtlCol="0">
                <a:spAutoFit/>
              </a:bodyPr>
              <a:lstStyle/>
              <a:p>
                <a:r>
                  <a:rPr lang="pt-BR" sz="2100" b="1" dirty="0">
                    <a:solidFill>
                      <a:srgbClr val="00B050"/>
                    </a:solidFill>
                  </a:rPr>
                  <a:t>LD</a:t>
                </a:r>
                <a:r>
                  <a:rPr lang="pt-BR" sz="2100" b="1" dirty="0"/>
                  <a:t> = 0,003 µg/L</a:t>
                </a:r>
              </a:p>
            </p:txBody>
          </p:sp>
          <p:sp>
            <p:nvSpPr>
              <p:cNvPr id="10" name="CaixaDeTexto 9">
                <a:extLst>
                  <a:ext uri="{FF2B5EF4-FFF2-40B4-BE49-F238E27FC236}">
                    <a16:creationId xmlns:a16="http://schemas.microsoft.com/office/drawing/2014/main" id="{FDE88D82-1A55-43F7-8CC3-1B59CC168C01}"/>
                  </a:ext>
                </a:extLst>
              </p:cNvPr>
              <p:cNvSpPr txBox="1"/>
              <p:nvPr/>
            </p:nvSpPr>
            <p:spPr>
              <a:xfrm>
                <a:off x="7158715" y="3355585"/>
                <a:ext cx="2569421" cy="553997"/>
              </a:xfrm>
              <a:prstGeom prst="rect">
                <a:avLst/>
              </a:prstGeom>
              <a:noFill/>
            </p:spPr>
            <p:txBody>
              <a:bodyPr wrap="none" rtlCol="0">
                <a:spAutoFit/>
              </a:bodyPr>
              <a:lstStyle/>
              <a:p>
                <a:r>
                  <a:rPr lang="pt-BR" sz="2100" b="1" dirty="0">
                    <a:solidFill>
                      <a:srgbClr val="00B050"/>
                    </a:solidFill>
                  </a:rPr>
                  <a:t>LQ</a:t>
                </a:r>
                <a:r>
                  <a:rPr lang="pt-BR" sz="2100" b="1" dirty="0"/>
                  <a:t> = 0,010 µg/L</a:t>
                </a:r>
              </a:p>
            </p:txBody>
          </p:sp>
        </p:grpSp>
      </p:grpSp>
      <p:sp>
        <p:nvSpPr>
          <p:cNvPr id="54" name="Retângulo 53">
            <a:extLst>
              <a:ext uri="{FF2B5EF4-FFF2-40B4-BE49-F238E27FC236}">
                <a16:creationId xmlns:a16="http://schemas.microsoft.com/office/drawing/2014/main" id="{CBAFF761-D370-4CCA-A36A-E4D27913915E}"/>
              </a:ext>
            </a:extLst>
          </p:cNvPr>
          <p:cNvSpPr/>
          <p:nvPr/>
        </p:nvSpPr>
        <p:spPr>
          <a:xfrm>
            <a:off x="5327926" y="2212547"/>
            <a:ext cx="2180741" cy="222434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55" name="CaixaDeTexto 54">
            <a:extLst>
              <a:ext uri="{FF2B5EF4-FFF2-40B4-BE49-F238E27FC236}">
                <a16:creationId xmlns:a16="http://schemas.microsoft.com/office/drawing/2014/main" id="{EAF7A5AA-7C24-4D70-ABC9-DE599F1F52DF}"/>
              </a:ext>
            </a:extLst>
          </p:cNvPr>
          <p:cNvSpPr txBox="1"/>
          <p:nvPr/>
        </p:nvSpPr>
        <p:spPr>
          <a:xfrm>
            <a:off x="251520" y="533844"/>
            <a:ext cx="8640960" cy="600164"/>
          </a:xfrm>
          <a:prstGeom prst="rect">
            <a:avLst/>
          </a:prstGeom>
          <a:noFill/>
        </p:spPr>
        <p:txBody>
          <a:bodyPr wrap="square" rtlCol="0">
            <a:spAutoFit/>
          </a:bodyPr>
          <a:lstStyle/>
          <a:p>
            <a:pPr algn="ctr"/>
            <a:r>
              <a:rPr lang="pt-BR" sz="3300" b="1" dirty="0"/>
              <a:t>LIMITES DE DETECÇÃO E QUANTIFICAÇÃO</a:t>
            </a:r>
          </a:p>
        </p:txBody>
      </p:sp>
    </p:spTree>
    <p:extLst>
      <p:ext uri="{BB962C8B-B14F-4D97-AF65-F5344CB8AC3E}">
        <p14:creationId xmlns:p14="http://schemas.microsoft.com/office/powerpoint/2010/main" val="120015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86DCACE6-1C8E-4A34-BC98-D897875503F2}"/>
              </a:ext>
            </a:extLst>
          </p:cNvPr>
          <p:cNvPicPr/>
          <p:nvPr/>
        </p:nvPicPr>
        <p:blipFill>
          <a:blip r:embed="rId2">
            <a:extLst>
              <a:ext uri="{28A0092B-C50C-407E-A947-70E740481C1C}">
                <a14:useLocalDpi xmlns:a14="http://schemas.microsoft.com/office/drawing/2010/main" val="0"/>
              </a:ext>
            </a:extLst>
          </a:blip>
          <a:stretch>
            <a:fillRect/>
          </a:stretch>
        </p:blipFill>
        <p:spPr>
          <a:xfrm>
            <a:off x="882968" y="1538199"/>
            <a:ext cx="7436043" cy="4267065"/>
          </a:xfrm>
          <a:prstGeom prst="rect">
            <a:avLst/>
          </a:prstGeom>
        </p:spPr>
      </p:pic>
      <p:grpSp>
        <p:nvGrpSpPr>
          <p:cNvPr id="7" name="Agrupar 6">
            <a:extLst>
              <a:ext uri="{FF2B5EF4-FFF2-40B4-BE49-F238E27FC236}">
                <a16:creationId xmlns:a16="http://schemas.microsoft.com/office/drawing/2014/main" id="{3015FCBB-DA10-4D0F-B084-F6009C7C7445}"/>
              </a:ext>
            </a:extLst>
          </p:cNvPr>
          <p:cNvGrpSpPr/>
          <p:nvPr/>
        </p:nvGrpSpPr>
        <p:grpSpPr>
          <a:xfrm>
            <a:off x="370088" y="908720"/>
            <a:ext cx="5498056" cy="868146"/>
            <a:chOff x="252930" y="1551174"/>
            <a:chExt cx="7330741" cy="1157529"/>
          </a:xfrm>
        </p:grpSpPr>
        <p:grpSp>
          <p:nvGrpSpPr>
            <p:cNvPr id="8" name="Agrupar 7">
              <a:extLst>
                <a:ext uri="{FF2B5EF4-FFF2-40B4-BE49-F238E27FC236}">
                  <a16:creationId xmlns:a16="http://schemas.microsoft.com/office/drawing/2014/main" id="{18318274-9844-478B-BA9D-3E5CDA07F668}"/>
                </a:ext>
              </a:extLst>
            </p:cNvPr>
            <p:cNvGrpSpPr/>
            <p:nvPr/>
          </p:nvGrpSpPr>
          <p:grpSpPr>
            <a:xfrm>
              <a:off x="252930" y="1551174"/>
              <a:ext cx="1284134" cy="769441"/>
              <a:chOff x="513348" y="1463065"/>
              <a:chExt cx="1284134" cy="769441"/>
            </a:xfrm>
          </p:grpSpPr>
          <p:grpSp>
            <p:nvGrpSpPr>
              <p:cNvPr id="14" name="Agrupar 13">
                <a:extLst>
                  <a:ext uri="{FF2B5EF4-FFF2-40B4-BE49-F238E27FC236}">
                    <a16:creationId xmlns:a16="http://schemas.microsoft.com/office/drawing/2014/main" id="{8184C493-FC7A-4E8E-899E-DFBFB358263D}"/>
                  </a:ext>
                </a:extLst>
              </p:cNvPr>
              <p:cNvGrpSpPr/>
              <p:nvPr/>
            </p:nvGrpSpPr>
            <p:grpSpPr>
              <a:xfrm>
                <a:off x="513348" y="1463065"/>
                <a:ext cx="468058" cy="769441"/>
                <a:chOff x="5422234" y="4617341"/>
                <a:chExt cx="952501" cy="1905000"/>
              </a:xfrm>
            </p:grpSpPr>
            <p:grpSp>
              <p:nvGrpSpPr>
                <p:cNvPr id="25" name="Agrupar 24">
                  <a:extLst>
                    <a:ext uri="{FF2B5EF4-FFF2-40B4-BE49-F238E27FC236}">
                      <a16:creationId xmlns:a16="http://schemas.microsoft.com/office/drawing/2014/main" id="{ADDD0275-1A12-474F-B935-27F2A3679818}"/>
                    </a:ext>
                  </a:extLst>
                </p:cNvPr>
                <p:cNvGrpSpPr/>
                <p:nvPr/>
              </p:nvGrpSpPr>
              <p:grpSpPr>
                <a:xfrm>
                  <a:off x="5422234" y="4617341"/>
                  <a:ext cx="952501" cy="1905000"/>
                  <a:chOff x="6095998" y="2476500"/>
                  <a:chExt cx="952501" cy="1905000"/>
                </a:xfrm>
              </p:grpSpPr>
              <p:pic>
                <p:nvPicPr>
                  <p:cNvPr id="27" name="Picture 10" descr="Imagem relacionada">
                    <a:extLst>
                      <a:ext uri="{FF2B5EF4-FFF2-40B4-BE49-F238E27FC236}">
                        <a16:creationId xmlns:a16="http://schemas.microsoft.com/office/drawing/2014/main" id="{F8475A60-DF24-4317-9A2E-2D7FA1C15F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a:stretch/>
                </p:blipFill>
                <p:spPr bwMode="auto">
                  <a:xfrm>
                    <a:off x="6095998" y="2476500"/>
                    <a:ext cx="952501"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Imagem relacionada">
                    <a:extLst>
                      <a:ext uri="{FF2B5EF4-FFF2-40B4-BE49-F238E27FC236}">
                        <a16:creationId xmlns:a16="http://schemas.microsoft.com/office/drawing/2014/main" id="{C81DA6B3-6C01-4CDD-B702-D41068F5E1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19170" b="72935"/>
                  <a:stretch/>
                </p:blipFill>
                <p:spPr bwMode="auto">
                  <a:xfrm>
                    <a:off x="6095998" y="3022976"/>
                    <a:ext cx="952500" cy="150395"/>
                  </a:xfrm>
                  <a:prstGeom prst="rect">
                    <a:avLst/>
                  </a:prstGeom>
                  <a:noFill/>
                  <a:extLst>
                    <a:ext uri="{909E8E84-426E-40DD-AFC4-6F175D3DCCD1}">
                      <a14:hiddenFill xmlns:a14="http://schemas.microsoft.com/office/drawing/2010/main">
                        <a:solidFill>
                          <a:srgbClr val="FFFFFF"/>
                        </a:solidFill>
                      </a14:hiddenFill>
                    </a:ext>
                  </a:extLst>
                </p:spPr>
              </p:pic>
            </p:grpSp>
            <p:pic>
              <p:nvPicPr>
                <p:cNvPr id="26" name="Picture 12" descr="Imagem relacionada">
                  <a:extLst>
                    <a:ext uri="{FF2B5EF4-FFF2-40B4-BE49-F238E27FC236}">
                      <a16:creationId xmlns:a16="http://schemas.microsoft.com/office/drawing/2014/main" id="{9EB5452C-1A99-4FA3-9F30-C467E40995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24778" r="10212" b="64275"/>
                <a:stretch/>
              </p:blipFill>
              <p:spPr bwMode="auto">
                <a:xfrm>
                  <a:off x="5422234" y="5471403"/>
                  <a:ext cx="757960" cy="2085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Agrupar 14">
                <a:extLst>
                  <a:ext uri="{FF2B5EF4-FFF2-40B4-BE49-F238E27FC236}">
                    <a16:creationId xmlns:a16="http://schemas.microsoft.com/office/drawing/2014/main" id="{E1D06A9B-1535-4FFA-B684-D30EBEB5F4A0}"/>
                  </a:ext>
                </a:extLst>
              </p:cNvPr>
              <p:cNvGrpSpPr/>
              <p:nvPr/>
            </p:nvGrpSpPr>
            <p:grpSpPr>
              <a:xfrm>
                <a:off x="921386" y="1463065"/>
                <a:ext cx="468058" cy="769441"/>
                <a:chOff x="5422234" y="4617341"/>
                <a:chExt cx="952501" cy="1905000"/>
              </a:xfrm>
            </p:grpSpPr>
            <p:grpSp>
              <p:nvGrpSpPr>
                <p:cNvPr id="21" name="Agrupar 20">
                  <a:extLst>
                    <a:ext uri="{FF2B5EF4-FFF2-40B4-BE49-F238E27FC236}">
                      <a16:creationId xmlns:a16="http://schemas.microsoft.com/office/drawing/2014/main" id="{EF4877DD-8A4A-4223-9BDF-DD14109431F2}"/>
                    </a:ext>
                  </a:extLst>
                </p:cNvPr>
                <p:cNvGrpSpPr/>
                <p:nvPr/>
              </p:nvGrpSpPr>
              <p:grpSpPr>
                <a:xfrm>
                  <a:off x="5422234" y="4617341"/>
                  <a:ext cx="952501" cy="1905000"/>
                  <a:chOff x="6095998" y="2476500"/>
                  <a:chExt cx="952501" cy="1905000"/>
                </a:xfrm>
              </p:grpSpPr>
              <p:pic>
                <p:nvPicPr>
                  <p:cNvPr id="23" name="Picture 10" descr="Imagem relacionada">
                    <a:extLst>
                      <a:ext uri="{FF2B5EF4-FFF2-40B4-BE49-F238E27FC236}">
                        <a16:creationId xmlns:a16="http://schemas.microsoft.com/office/drawing/2014/main" id="{7880440D-BAE5-4E42-A3B7-8FCC625096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a:stretch/>
                </p:blipFill>
                <p:spPr bwMode="auto">
                  <a:xfrm>
                    <a:off x="6095998" y="2476500"/>
                    <a:ext cx="952501"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Imagem relacionada">
                    <a:extLst>
                      <a:ext uri="{FF2B5EF4-FFF2-40B4-BE49-F238E27FC236}">
                        <a16:creationId xmlns:a16="http://schemas.microsoft.com/office/drawing/2014/main" id="{AE752562-4408-4FD9-914C-12C80F43FF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19170" b="72935"/>
                  <a:stretch/>
                </p:blipFill>
                <p:spPr bwMode="auto">
                  <a:xfrm>
                    <a:off x="6095998" y="3022976"/>
                    <a:ext cx="952500" cy="150395"/>
                  </a:xfrm>
                  <a:prstGeom prst="rect">
                    <a:avLst/>
                  </a:prstGeom>
                  <a:noFill/>
                  <a:extLst>
                    <a:ext uri="{909E8E84-426E-40DD-AFC4-6F175D3DCCD1}">
                      <a14:hiddenFill xmlns:a14="http://schemas.microsoft.com/office/drawing/2010/main">
                        <a:solidFill>
                          <a:srgbClr val="FFFFFF"/>
                        </a:solidFill>
                      </a14:hiddenFill>
                    </a:ext>
                  </a:extLst>
                </p:spPr>
              </p:pic>
            </p:grpSp>
            <p:pic>
              <p:nvPicPr>
                <p:cNvPr id="22" name="Picture 12" descr="Imagem relacionada">
                  <a:extLst>
                    <a:ext uri="{FF2B5EF4-FFF2-40B4-BE49-F238E27FC236}">
                      <a16:creationId xmlns:a16="http://schemas.microsoft.com/office/drawing/2014/main" id="{A0517511-6073-469B-8C21-DD14B46AD3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24778" r="10212" b="64275"/>
                <a:stretch/>
              </p:blipFill>
              <p:spPr bwMode="auto">
                <a:xfrm>
                  <a:off x="5422234" y="5471403"/>
                  <a:ext cx="757960" cy="2085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Agrupar 15">
                <a:extLst>
                  <a:ext uri="{FF2B5EF4-FFF2-40B4-BE49-F238E27FC236}">
                    <a16:creationId xmlns:a16="http://schemas.microsoft.com/office/drawing/2014/main" id="{E7185358-E4C7-4F5A-AB42-10451068D515}"/>
                  </a:ext>
                </a:extLst>
              </p:cNvPr>
              <p:cNvGrpSpPr/>
              <p:nvPr/>
            </p:nvGrpSpPr>
            <p:grpSpPr>
              <a:xfrm>
                <a:off x="1329424" y="1463065"/>
                <a:ext cx="468058" cy="769441"/>
                <a:chOff x="5422234" y="4617341"/>
                <a:chExt cx="952501" cy="1905000"/>
              </a:xfrm>
            </p:grpSpPr>
            <p:grpSp>
              <p:nvGrpSpPr>
                <p:cNvPr id="17" name="Agrupar 16">
                  <a:extLst>
                    <a:ext uri="{FF2B5EF4-FFF2-40B4-BE49-F238E27FC236}">
                      <a16:creationId xmlns:a16="http://schemas.microsoft.com/office/drawing/2014/main" id="{C82711D4-C19A-495A-B418-515896EFDE28}"/>
                    </a:ext>
                  </a:extLst>
                </p:cNvPr>
                <p:cNvGrpSpPr/>
                <p:nvPr/>
              </p:nvGrpSpPr>
              <p:grpSpPr>
                <a:xfrm>
                  <a:off x="5422234" y="4617341"/>
                  <a:ext cx="952501" cy="1905000"/>
                  <a:chOff x="6095998" y="2476500"/>
                  <a:chExt cx="952501" cy="1905000"/>
                </a:xfrm>
              </p:grpSpPr>
              <p:pic>
                <p:nvPicPr>
                  <p:cNvPr id="19" name="Picture 10" descr="Imagem relacionada">
                    <a:extLst>
                      <a:ext uri="{FF2B5EF4-FFF2-40B4-BE49-F238E27FC236}">
                        <a16:creationId xmlns:a16="http://schemas.microsoft.com/office/drawing/2014/main" id="{E74B3600-C4D4-4C14-883A-AB3BA090BD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a:stretch/>
                </p:blipFill>
                <p:spPr bwMode="auto">
                  <a:xfrm>
                    <a:off x="6095998" y="2476500"/>
                    <a:ext cx="952501"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Imagem relacionada">
                    <a:extLst>
                      <a:ext uri="{FF2B5EF4-FFF2-40B4-BE49-F238E27FC236}">
                        <a16:creationId xmlns:a16="http://schemas.microsoft.com/office/drawing/2014/main" id="{66B406CD-0F10-445D-B3B5-60FBC17E46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19170" b="72935"/>
                  <a:stretch/>
                </p:blipFill>
                <p:spPr bwMode="auto">
                  <a:xfrm>
                    <a:off x="6095998" y="3022976"/>
                    <a:ext cx="952500" cy="150395"/>
                  </a:xfrm>
                  <a:prstGeom prst="rect">
                    <a:avLst/>
                  </a:prstGeom>
                  <a:noFill/>
                  <a:extLst>
                    <a:ext uri="{909E8E84-426E-40DD-AFC4-6F175D3DCCD1}">
                      <a14:hiddenFill xmlns:a14="http://schemas.microsoft.com/office/drawing/2010/main">
                        <a:solidFill>
                          <a:srgbClr val="FFFFFF"/>
                        </a:solidFill>
                      </a14:hiddenFill>
                    </a:ext>
                  </a:extLst>
                </p:spPr>
              </p:pic>
            </p:grpSp>
            <p:pic>
              <p:nvPicPr>
                <p:cNvPr id="18" name="Picture 12" descr="Imagem relacionada">
                  <a:extLst>
                    <a:ext uri="{FF2B5EF4-FFF2-40B4-BE49-F238E27FC236}">
                      <a16:creationId xmlns:a16="http://schemas.microsoft.com/office/drawing/2014/main" id="{2D9BD2F6-DBD8-48E6-924C-5F2AEDAEEEC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24778" r="10212" b="64275"/>
                <a:stretch/>
              </p:blipFill>
              <p:spPr bwMode="auto">
                <a:xfrm>
                  <a:off x="5422234" y="5471403"/>
                  <a:ext cx="757960" cy="208547"/>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0" name="CaixaDeTexto 9">
              <a:extLst>
                <a:ext uri="{FF2B5EF4-FFF2-40B4-BE49-F238E27FC236}">
                  <a16:creationId xmlns:a16="http://schemas.microsoft.com/office/drawing/2014/main" id="{AD329D44-CF6B-4E39-929E-3783729EC2C8}"/>
                </a:ext>
              </a:extLst>
            </p:cNvPr>
            <p:cNvSpPr txBox="1"/>
            <p:nvPr/>
          </p:nvSpPr>
          <p:spPr>
            <a:xfrm>
              <a:off x="1537065" y="1662263"/>
              <a:ext cx="2346851" cy="1046440"/>
            </a:xfrm>
            <a:prstGeom prst="rect">
              <a:avLst/>
            </a:prstGeom>
            <a:noFill/>
          </p:spPr>
          <p:txBody>
            <a:bodyPr wrap="square" rtlCol="0">
              <a:spAutoFit/>
            </a:bodyPr>
            <a:lstStyle/>
            <a:p>
              <a:pPr algn="ctr"/>
              <a:r>
                <a:rPr lang="pt-BR" sz="1500" b="1" dirty="0"/>
                <a:t>FORTIFICADAS THM 7 CONCENTRAÇÕES</a:t>
              </a:r>
            </a:p>
            <a:p>
              <a:r>
                <a:rPr lang="pt-BR" sz="1500" b="1" dirty="0"/>
                <a:t> </a:t>
              </a:r>
            </a:p>
          </p:txBody>
        </p:sp>
        <p:grpSp>
          <p:nvGrpSpPr>
            <p:cNvPr id="11" name="Agrupar 10">
              <a:extLst>
                <a:ext uri="{FF2B5EF4-FFF2-40B4-BE49-F238E27FC236}">
                  <a16:creationId xmlns:a16="http://schemas.microsoft.com/office/drawing/2014/main" id="{B3DE304D-A828-4088-A2C1-51DDC228E719}"/>
                </a:ext>
              </a:extLst>
            </p:cNvPr>
            <p:cNvGrpSpPr/>
            <p:nvPr/>
          </p:nvGrpSpPr>
          <p:grpSpPr>
            <a:xfrm rot="16200000">
              <a:off x="5495846" y="249987"/>
              <a:ext cx="609600" cy="3566051"/>
              <a:chOff x="2206021" y="4939075"/>
              <a:chExt cx="609600" cy="3566051"/>
            </a:xfrm>
          </p:grpSpPr>
          <p:sp>
            <p:nvSpPr>
              <p:cNvPr id="12" name="Seta: para Baixo 11">
                <a:extLst>
                  <a:ext uri="{FF2B5EF4-FFF2-40B4-BE49-F238E27FC236}">
                    <a16:creationId xmlns:a16="http://schemas.microsoft.com/office/drawing/2014/main" id="{EBB65838-83CF-40BE-BD82-593F3F771712}"/>
                  </a:ext>
                </a:extLst>
              </p:cNvPr>
              <p:cNvSpPr/>
              <p:nvPr/>
            </p:nvSpPr>
            <p:spPr>
              <a:xfrm>
                <a:off x="2206021" y="4939075"/>
                <a:ext cx="609600" cy="891008"/>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13" name="CaixaDeTexto 12">
                <a:extLst>
                  <a:ext uri="{FF2B5EF4-FFF2-40B4-BE49-F238E27FC236}">
                    <a16:creationId xmlns:a16="http://schemas.microsoft.com/office/drawing/2014/main" id="{59F333F8-A42A-452D-87AE-3578A4EB62AD}"/>
                  </a:ext>
                </a:extLst>
              </p:cNvPr>
              <p:cNvSpPr txBox="1"/>
              <p:nvPr/>
            </p:nvSpPr>
            <p:spPr>
              <a:xfrm rot="5400000">
                <a:off x="1227904" y="6991377"/>
                <a:ext cx="2535054" cy="492443"/>
              </a:xfrm>
              <a:prstGeom prst="rect">
                <a:avLst/>
              </a:prstGeom>
              <a:noFill/>
            </p:spPr>
            <p:txBody>
              <a:bodyPr wrap="none" rtlCol="0">
                <a:spAutoFit/>
              </a:bodyPr>
              <a:lstStyle/>
              <a:p>
                <a:r>
                  <a:rPr lang="pt-BR" b="1" dirty="0"/>
                  <a:t>SPME/HS-GC/ECD</a:t>
                </a:r>
              </a:p>
            </p:txBody>
          </p:sp>
        </p:grpSp>
      </p:grpSp>
      <p:sp>
        <p:nvSpPr>
          <p:cNvPr id="29" name="CaixaDeTexto 28">
            <a:extLst>
              <a:ext uri="{FF2B5EF4-FFF2-40B4-BE49-F238E27FC236}">
                <a16:creationId xmlns:a16="http://schemas.microsoft.com/office/drawing/2014/main" id="{0BB089BB-5011-4186-88AC-AD47C2AED45E}"/>
              </a:ext>
            </a:extLst>
          </p:cNvPr>
          <p:cNvSpPr txBox="1"/>
          <p:nvPr/>
        </p:nvSpPr>
        <p:spPr>
          <a:xfrm>
            <a:off x="242307" y="393798"/>
            <a:ext cx="8650173" cy="600164"/>
          </a:xfrm>
          <a:prstGeom prst="rect">
            <a:avLst/>
          </a:prstGeom>
          <a:noFill/>
        </p:spPr>
        <p:txBody>
          <a:bodyPr wrap="square" rtlCol="0">
            <a:spAutoFit/>
          </a:bodyPr>
          <a:lstStyle/>
          <a:p>
            <a:pPr algn="ctr"/>
            <a:r>
              <a:rPr lang="pt-BR" sz="3300" b="1" dirty="0"/>
              <a:t>LINEARIDADE</a:t>
            </a:r>
          </a:p>
        </p:txBody>
      </p:sp>
      <p:graphicFrame>
        <p:nvGraphicFramePr>
          <p:cNvPr id="30" name="Tabela 29">
            <a:extLst>
              <a:ext uri="{FF2B5EF4-FFF2-40B4-BE49-F238E27FC236}">
                <a16:creationId xmlns:a16="http://schemas.microsoft.com/office/drawing/2014/main" id="{3A8374B7-D816-4C61-AB97-A0CBE711B04A}"/>
              </a:ext>
            </a:extLst>
          </p:cNvPr>
          <p:cNvGraphicFramePr>
            <a:graphicFrameLocks noGrp="1"/>
          </p:cNvGraphicFramePr>
          <p:nvPr>
            <p:extLst>
              <p:ext uri="{D42A27DB-BD31-4B8C-83A1-F6EECF244321}">
                <p14:modId xmlns:p14="http://schemas.microsoft.com/office/powerpoint/2010/main" val="3937518285"/>
              </p:ext>
            </p:extLst>
          </p:nvPr>
        </p:nvGraphicFramePr>
        <p:xfrm>
          <a:off x="2055338" y="2686645"/>
          <a:ext cx="5033325" cy="1484710"/>
        </p:xfrm>
        <a:graphic>
          <a:graphicData uri="http://schemas.openxmlformats.org/drawingml/2006/table">
            <a:tbl>
              <a:tblPr firstRow="1" firstCol="1" bandRow="1">
                <a:tableStyleId>{2D5ABB26-0587-4C30-8999-92F81FD0307C}</a:tableStyleId>
              </a:tblPr>
              <a:tblGrid>
                <a:gridCol w="1006665">
                  <a:extLst>
                    <a:ext uri="{9D8B030D-6E8A-4147-A177-3AD203B41FA5}">
                      <a16:colId xmlns:a16="http://schemas.microsoft.com/office/drawing/2014/main" val="2492878927"/>
                    </a:ext>
                  </a:extLst>
                </a:gridCol>
                <a:gridCol w="1006665">
                  <a:extLst>
                    <a:ext uri="{9D8B030D-6E8A-4147-A177-3AD203B41FA5}">
                      <a16:colId xmlns:a16="http://schemas.microsoft.com/office/drawing/2014/main" val="4116312099"/>
                    </a:ext>
                  </a:extLst>
                </a:gridCol>
                <a:gridCol w="1006665">
                  <a:extLst>
                    <a:ext uri="{9D8B030D-6E8A-4147-A177-3AD203B41FA5}">
                      <a16:colId xmlns:a16="http://schemas.microsoft.com/office/drawing/2014/main" val="3475015540"/>
                    </a:ext>
                  </a:extLst>
                </a:gridCol>
                <a:gridCol w="1006665">
                  <a:extLst>
                    <a:ext uri="{9D8B030D-6E8A-4147-A177-3AD203B41FA5}">
                      <a16:colId xmlns:a16="http://schemas.microsoft.com/office/drawing/2014/main" val="1260228209"/>
                    </a:ext>
                  </a:extLst>
                </a:gridCol>
                <a:gridCol w="1006665">
                  <a:extLst>
                    <a:ext uri="{9D8B030D-6E8A-4147-A177-3AD203B41FA5}">
                      <a16:colId xmlns:a16="http://schemas.microsoft.com/office/drawing/2014/main" val="702540702"/>
                    </a:ext>
                  </a:extLst>
                </a:gridCol>
              </a:tblGrid>
              <a:tr h="296942">
                <a:tc>
                  <a:txBody>
                    <a:bodyPr/>
                    <a:lstStyle/>
                    <a:p>
                      <a:pPr algn="ctr">
                        <a:lnSpc>
                          <a:spcPct val="115000"/>
                        </a:lnSpc>
                        <a:spcAft>
                          <a:spcPts val="0"/>
                        </a:spcAft>
                      </a:pPr>
                      <a:r>
                        <a:rPr lang="pt-BR" sz="1800">
                          <a:effectLst/>
                        </a:rPr>
                        <a:t>THM</a:t>
                      </a:r>
                      <a:endParaRPr lang="pt-BR" sz="24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tc>
                <a:tc>
                  <a:txBody>
                    <a:bodyPr/>
                    <a:lstStyle/>
                    <a:p>
                      <a:pPr algn="ctr">
                        <a:lnSpc>
                          <a:spcPct val="115000"/>
                        </a:lnSpc>
                        <a:spcAft>
                          <a:spcPts val="0"/>
                        </a:spcAft>
                      </a:pPr>
                      <a:r>
                        <a:rPr lang="pt-BR" sz="1800">
                          <a:effectLst/>
                        </a:rPr>
                        <a:t>a</a:t>
                      </a:r>
                      <a:endParaRPr lang="pt-BR" sz="24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tc>
                <a:tc>
                  <a:txBody>
                    <a:bodyPr/>
                    <a:lstStyle/>
                    <a:p>
                      <a:pPr algn="ctr">
                        <a:lnSpc>
                          <a:spcPct val="115000"/>
                        </a:lnSpc>
                        <a:spcAft>
                          <a:spcPts val="0"/>
                        </a:spcAft>
                      </a:pPr>
                      <a:r>
                        <a:rPr lang="pt-BR" sz="1800">
                          <a:effectLst/>
                        </a:rPr>
                        <a:t>b</a:t>
                      </a:r>
                      <a:endParaRPr lang="pt-BR" sz="24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tc>
                <a:tc>
                  <a:txBody>
                    <a:bodyPr/>
                    <a:lstStyle/>
                    <a:p>
                      <a:pPr algn="ctr">
                        <a:lnSpc>
                          <a:spcPct val="115000"/>
                        </a:lnSpc>
                        <a:spcAft>
                          <a:spcPts val="0"/>
                        </a:spcAft>
                      </a:pPr>
                      <a:r>
                        <a:rPr lang="pt-BR" sz="1800">
                          <a:effectLst/>
                        </a:rPr>
                        <a:t>r</a:t>
                      </a:r>
                      <a:endParaRPr lang="pt-BR" sz="24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tc>
                <a:tc>
                  <a:txBody>
                    <a:bodyPr/>
                    <a:lstStyle/>
                    <a:p>
                      <a:pPr algn="ctr">
                        <a:lnSpc>
                          <a:spcPct val="115000"/>
                        </a:lnSpc>
                        <a:spcAft>
                          <a:spcPts val="0"/>
                        </a:spcAft>
                      </a:pPr>
                      <a:r>
                        <a:rPr lang="pt-BR" sz="1800">
                          <a:effectLst/>
                        </a:rPr>
                        <a:t>r</a:t>
                      </a:r>
                      <a:r>
                        <a:rPr lang="pt-BR" sz="1800" baseline="30000">
                          <a:effectLst/>
                        </a:rPr>
                        <a:t>2</a:t>
                      </a:r>
                      <a:endParaRPr lang="pt-BR" sz="24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tc>
                <a:extLst>
                  <a:ext uri="{0D108BD9-81ED-4DB2-BD59-A6C34878D82A}">
                    <a16:rowId xmlns:a16="http://schemas.microsoft.com/office/drawing/2014/main" val="1281738695"/>
                  </a:ext>
                </a:extLst>
              </a:tr>
              <a:tr h="296942">
                <a:tc>
                  <a:txBody>
                    <a:bodyPr/>
                    <a:lstStyle/>
                    <a:p>
                      <a:pPr algn="ctr">
                        <a:lnSpc>
                          <a:spcPct val="115000"/>
                        </a:lnSpc>
                        <a:spcAft>
                          <a:spcPts val="0"/>
                        </a:spcAft>
                      </a:pPr>
                      <a:r>
                        <a:rPr lang="pt-BR" sz="1800" dirty="0">
                          <a:effectLst/>
                        </a:rPr>
                        <a:t>TCM</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tc>
                <a:tc>
                  <a:txBody>
                    <a:bodyPr/>
                    <a:lstStyle/>
                    <a:p>
                      <a:pPr algn="ctr">
                        <a:lnSpc>
                          <a:spcPct val="115000"/>
                        </a:lnSpc>
                        <a:spcAft>
                          <a:spcPts val="0"/>
                        </a:spcAft>
                      </a:pPr>
                      <a:r>
                        <a:rPr lang="pt-BR" sz="1800" dirty="0">
                          <a:effectLst/>
                        </a:rPr>
                        <a:t>-38731,3</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tc>
                <a:tc>
                  <a:txBody>
                    <a:bodyPr/>
                    <a:lstStyle/>
                    <a:p>
                      <a:pPr algn="ctr">
                        <a:lnSpc>
                          <a:spcPct val="115000"/>
                        </a:lnSpc>
                        <a:spcAft>
                          <a:spcPts val="0"/>
                        </a:spcAft>
                      </a:pPr>
                      <a:r>
                        <a:rPr lang="pt-BR" sz="1800" dirty="0">
                          <a:effectLst/>
                        </a:rPr>
                        <a:t>1457610</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tc>
                <a:tc>
                  <a:txBody>
                    <a:bodyPr/>
                    <a:lstStyle/>
                    <a:p>
                      <a:pPr algn="ctr">
                        <a:lnSpc>
                          <a:spcPct val="115000"/>
                        </a:lnSpc>
                        <a:spcAft>
                          <a:spcPts val="0"/>
                        </a:spcAft>
                      </a:pPr>
                      <a:r>
                        <a:rPr lang="pt-BR" sz="1800">
                          <a:effectLst/>
                        </a:rPr>
                        <a:t>0,9950</a:t>
                      </a:r>
                      <a:endParaRPr lang="pt-BR" sz="24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tc>
                <a:tc>
                  <a:txBody>
                    <a:bodyPr/>
                    <a:lstStyle/>
                    <a:p>
                      <a:pPr algn="ctr">
                        <a:lnSpc>
                          <a:spcPct val="115000"/>
                        </a:lnSpc>
                        <a:spcAft>
                          <a:spcPts val="0"/>
                        </a:spcAft>
                      </a:pPr>
                      <a:r>
                        <a:rPr lang="pt-BR" sz="1800" dirty="0">
                          <a:effectLst/>
                        </a:rPr>
                        <a:t>0,9901</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tc>
                <a:extLst>
                  <a:ext uri="{0D108BD9-81ED-4DB2-BD59-A6C34878D82A}">
                    <a16:rowId xmlns:a16="http://schemas.microsoft.com/office/drawing/2014/main" val="3238453724"/>
                  </a:ext>
                </a:extLst>
              </a:tr>
              <a:tr h="296942">
                <a:tc>
                  <a:txBody>
                    <a:bodyPr/>
                    <a:lstStyle/>
                    <a:p>
                      <a:pPr algn="ctr">
                        <a:lnSpc>
                          <a:spcPct val="115000"/>
                        </a:lnSpc>
                        <a:spcAft>
                          <a:spcPts val="0"/>
                        </a:spcAft>
                      </a:pPr>
                      <a:r>
                        <a:rPr lang="pt-BR" sz="1800">
                          <a:effectLst/>
                        </a:rPr>
                        <a:t>BDCM</a:t>
                      </a:r>
                      <a:endParaRPr lang="pt-BR" sz="24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tc>
                <a:tc>
                  <a:txBody>
                    <a:bodyPr/>
                    <a:lstStyle/>
                    <a:p>
                      <a:pPr algn="ctr">
                        <a:lnSpc>
                          <a:spcPct val="115000"/>
                        </a:lnSpc>
                        <a:spcAft>
                          <a:spcPts val="0"/>
                        </a:spcAft>
                      </a:pPr>
                      <a:r>
                        <a:rPr lang="pt-BR" sz="1800">
                          <a:effectLst/>
                        </a:rPr>
                        <a:t>-15581,2</a:t>
                      </a:r>
                      <a:endParaRPr lang="pt-BR" sz="24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tc>
                <a:tc>
                  <a:txBody>
                    <a:bodyPr/>
                    <a:lstStyle/>
                    <a:p>
                      <a:pPr algn="ctr">
                        <a:lnSpc>
                          <a:spcPct val="115000"/>
                        </a:lnSpc>
                        <a:spcAft>
                          <a:spcPts val="0"/>
                        </a:spcAft>
                      </a:pPr>
                      <a:r>
                        <a:rPr lang="pt-BR" sz="1800">
                          <a:effectLst/>
                        </a:rPr>
                        <a:t>1903450</a:t>
                      </a:r>
                      <a:endParaRPr lang="pt-BR" sz="24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tc>
                <a:tc>
                  <a:txBody>
                    <a:bodyPr/>
                    <a:lstStyle/>
                    <a:p>
                      <a:pPr algn="ctr">
                        <a:lnSpc>
                          <a:spcPct val="115000"/>
                        </a:lnSpc>
                        <a:spcAft>
                          <a:spcPts val="0"/>
                        </a:spcAft>
                      </a:pPr>
                      <a:r>
                        <a:rPr lang="pt-BR" sz="1800">
                          <a:effectLst/>
                        </a:rPr>
                        <a:t>0,9977</a:t>
                      </a:r>
                      <a:endParaRPr lang="pt-BR" sz="24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tc>
                <a:tc>
                  <a:txBody>
                    <a:bodyPr/>
                    <a:lstStyle/>
                    <a:p>
                      <a:pPr algn="ctr">
                        <a:lnSpc>
                          <a:spcPct val="115000"/>
                        </a:lnSpc>
                        <a:spcAft>
                          <a:spcPts val="0"/>
                        </a:spcAft>
                      </a:pPr>
                      <a:r>
                        <a:rPr lang="pt-BR" sz="1800">
                          <a:effectLst/>
                        </a:rPr>
                        <a:t>0,9954</a:t>
                      </a:r>
                      <a:endParaRPr lang="pt-BR" sz="24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tc>
                <a:extLst>
                  <a:ext uri="{0D108BD9-81ED-4DB2-BD59-A6C34878D82A}">
                    <a16:rowId xmlns:a16="http://schemas.microsoft.com/office/drawing/2014/main" val="3100887467"/>
                  </a:ext>
                </a:extLst>
              </a:tr>
              <a:tr h="296942">
                <a:tc>
                  <a:txBody>
                    <a:bodyPr/>
                    <a:lstStyle/>
                    <a:p>
                      <a:pPr algn="ctr">
                        <a:lnSpc>
                          <a:spcPct val="115000"/>
                        </a:lnSpc>
                        <a:spcAft>
                          <a:spcPts val="0"/>
                        </a:spcAft>
                      </a:pPr>
                      <a:r>
                        <a:rPr lang="pt-BR" sz="1800">
                          <a:effectLst/>
                        </a:rPr>
                        <a:t>DBCM</a:t>
                      </a:r>
                      <a:endParaRPr lang="pt-BR" sz="24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tc>
                <a:tc>
                  <a:txBody>
                    <a:bodyPr/>
                    <a:lstStyle/>
                    <a:p>
                      <a:pPr algn="ctr">
                        <a:lnSpc>
                          <a:spcPct val="115000"/>
                        </a:lnSpc>
                        <a:spcAft>
                          <a:spcPts val="0"/>
                        </a:spcAft>
                      </a:pPr>
                      <a:r>
                        <a:rPr lang="pt-BR" sz="1800" dirty="0">
                          <a:effectLst/>
                        </a:rPr>
                        <a:t>-40363,6</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tc>
                <a:tc>
                  <a:txBody>
                    <a:bodyPr/>
                    <a:lstStyle/>
                    <a:p>
                      <a:pPr algn="ctr">
                        <a:lnSpc>
                          <a:spcPct val="115000"/>
                        </a:lnSpc>
                        <a:spcAft>
                          <a:spcPts val="0"/>
                        </a:spcAft>
                      </a:pPr>
                      <a:r>
                        <a:rPr lang="pt-BR" sz="1800">
                          <a:effectLst/>
                        </a:rPr>
                        <a:t>2244710</a:t>
                      </a:r>
                      <a:endParaRPr lang="pt-BR" sz="24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tc>
                <a:tc>
                  <a:txBody>
                    <a:bodyPr/>
                    <a:lstStyle/>
                    <a:p>
                      <a:pPr algn="ctr">
                        <a:lnSpc>
                          <a:spcPct val="115000"/>
                        </a:lnSpc>
                        <a:spcAft>
                          <a:spcPts val="0"/>
                        </a:spcAft>
                      </a:pPr>
                      <a:r>
                        <a:rPr lang="pt-BR" sz="1800">
                          <a:effectLst/>
                        </a:rPr>
                        <a:t>0,9969</a:t>
                      </a:r>
                      <a:endParaRPr lang="pt-BR" sz="24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tc>
                <a:tc>
                  <a:txBody>
                    <a:bodyPr/>
                    <a:lstStyle/>
                    <a:p>
                      <a:pPr algn="ctr">
                        <a:lnSpc>
                          <a:spcPct val="115000"/>
                        </a:lnSpc>
                        <a:spcAft>
                          <a:spcPts val="0"/>
                        </a:spcAft>
                      </a:pPr>
                      <a:r>
                        <a:rPr lang="pt-BR" sz="1800">
                          <a:effectLst/>
                        </a:rPr>
                        <a:t>0,9938</a:t>
                      </a:r>
                      <a:endParaRPr lang="pt-BR" sz="24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tc>
                <a:extLst>
                  <a:ext uri="{0D108BD9-81ED-4DB2-BD59-A6C34878D82A}">
                    <a16:rowId xmlns:a16="http://schemas.microsoft.com/office/drawing/2014/main" val="3767781376"/>
                  </a:ext>
                </a:extLst>
              </a:tr>
              <a:tr h="296942">
                <a:tc>
                  <a:txBody>
                    <a:bodyPr/>
                    <a:lstStyle/>
                    <a:p>
                      <a:pPr algn="ctr">
                        <a:lnSpc>
                          <a:spcPct val="115000"/>
                        </a:lnSpc>
                        <a:spcAft>
                          <a:spcPts val="0"/>
                        </a:spcAft>
                      </a:pPr>
                      <a:r>
                        <a:rPr lang="pt-BR" sz="1800" dirty="0">
                          <a:effectLst/>
                        </a:rPr>
                        <a:t>TBM</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tc>
                <a:tc>
                  <a:txBody>
                    <a:bodyPr/>
                    <a:lstStyle/>
                    <a:p>
                      <a:pPr algn="ctr">
                        <a:lnSpc>
                          <a:spcPct val="115000"/>
                        </a:lnSpc>
                        <a:spcAft>
                          <a:spcPts val="0"/>
                        </a:spcAft>
                      </a:pPr>
                      <a:r>
                        <a:rPr lang="pt-BR" sz="1800">
                          <a:effectLst/>
                        </a:rPr>
                        <a:t>-6930,82</a:t>
                      </a:r>
                      <a:endParaRPr lang="pt-BR" sz="24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tc>
                <a:tc>
                  <a:txBody>
                    <a:bodyPr/>
                    <a:lstStyle/>
                    <a:p>
                      <a:pPr algn="ctr">
                        <a:lnSpc>
                          <a:spcPct val="115000"/>
                        </a:lnSpc>
                        <a:spcAft>
                          <a:spcPts val="0"/>
                        </a:spcAft>
                      </a:pPr>
                      <a:r>
                        <a:rPr lang="pt-BR" sz="1800" dirty="0">
                          <a:effectLst/>
                        </a:rPr>
                        <a:t>887352</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tc>
                <a:tc>
                  <a:txBody>
                    <a:bodyPr/>
                    <a:lstStyle/>
                    <a:p>
                      <a:pPr algn="ctr">
                        <a:lnSpc>
                          <a:spcPct val="115000"/>
                        </a:lnSpc>
                        <a:spcAft>
                          <a:spcPts val="0"/>
                        </a:spcAft>
                      </a:pPr>
                      <a:r>
                        <a:rPr lang="pt-BR" sz="1800" dirty="0">
                          <a:effectLst/>
                        </a:rPr>
                        <a:t>0,9988</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tc>
                <a:tc>
                  <a:txBody>
                    <a:bodyPr/>
                    <a:lstStyle/>
                    <a:p>
                      <a:pPr algn="ctr">
                        <a:lnSpc>
                          <a:spcPct val="115000"/>
                        </a:lnSpc>
                        <a:spcAft>
                          <a:spcPts val="0"/>
                        </a:spcAft>
                      </a:pPr>
                      <a:r>
                        <a:rPr lang="pt-BR" sz="1800" dirty="0">
                          <a:effectLst/>
                        </a:rPr>
                        <a:t>0,9977</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tc>
                <a:extLst>
                  <a:ext uri="{0D108BD9-81ED-4DB2-BD59-A6C34878D82A}">
                    <a16:rowId xmlns:a16="http://schemas.microsoft.com/office/drawing/2014/main" val="2928081728"/>
                  </a:ext>
                </a:extLst>
              </a:tr>
            </a:tbl>
          </a:graphicData>
        </a:graphic>
      </p:graphicFrame>
    </p:spTree>
    <p:extLst>
      <p:ext uri="{BB962C8B-B14F-4D97-AF65-F5344CB8AC3E}">
        <p14:creationId xmlns:p14="http://schemas.microsoft.com/office/powerpoint/2010/main" val="192959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ângulo 12">
            <a:extLst>
              <a:ext uri="{FF2B5EF4-FFF2-40B4-BE49-F238E27FC236}">
                <a16:creationId xmlns:a16="http://schemas.microsoft.com/office/drawing/2014/main" id="{37F33638-EA79-4468-8134-707EF75FEF10}"/>
              </a:ext>
            </a:extLst>
          </p:cNvPr>
          <p:cNvSpPr/>
          <p:nvPr/>
        </p:nvSpPr>
        <p:spPr>
          <a:xfrm>
            <a:off x="4724236" y="2452469"/>
            <a:ext cx="1503948" cy="2526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15" name="Retângulo 14">
            <a:extLst>
              <a:ext uri="{FF2B5EF4-FFF2-40B4-BE49-F238E27FC236}">
                <a16:creationId xmlns:a16="http://schemas.microsoft.com/office/drawing/2014/main" id="{E84A3479-D8E6-4849-A1E4-491C8459C0E6}"/>
              </a:ext>
            </a:extLst>
          </p:cNvPr>
          <p:cNvSpPr/>
          <p:nvPr/>
        </p:nvSpPr>
        <p:spPr>
          <a:xfrm>
            <a:off x="4719723" y="2954945"/>
            <a:ext cx="1503948" cy="2526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11" name="Retângulo 10">
            <a:extLst>
              <a:ext uri="{FF2B5EF4-FFF2-40B4-BE49-F238E27FC236}">
                <a16:creationId xmlns:a16="http://schemas.microsoft.com/office/drawing/2014/main" id="{1CE9ACA6-52C1-412E-BD9C-4BEC20BD80B6}"/>
              </a:ext>
            </a:extLst>
          </p:cNvPr>
          <p:cNvSpPr/>
          <p:nvPr/>
        </p:nvSpPr>
        <p:spPr>
          <a:xfrm>
            <a:off x="3303004" y="3195576"/>
            <a:ext cx="1407695" cy="2526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12" name="Retângulo 11">
            <a:extLst>
              <a:ext uri="{FF2B5EF4-FFF2-40B4-BE49-F238E27FC236}">
                <a16:creationId xmlns:a16="http://schemas.microsoft.com/office/drawing/2014/main" id="{B136836C-5AE2-4EF5-A6D8-23D3BEBAEE50}"/>
              </a:ext>
            </a:extLst>
          </p:cNvPr>
          <p:cNvSpPr/>
          <p:nvPr/>
        </p:nvSpPr>
        <p:spPr>
          <a:xfrm>
            <a:off x="3312028" y="2452469"/>
            <a:ext cx="1407695" cy="2526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10" name="Retângulo 9">
            <a:extLst>
              <a:ext uri="{FF2B5EF4-FFF2-40B4-BE49-F238E27FC236}">
                <a16:creationId xmlns:a16="http://schemas.microsoft.com/office/drawing/2014/main" id="{7491424B-459F-47A9-9821-A948040C0C1C}"/>
              </a:ext>
            </a:extLst>
          </p:cNvPr>
          <p:cNvSpPr/>
          <p:nvPr/>
        </p:nvSpPr>
        <p:spPr>
          <a:xfrm>
            <a:off x="2633937" y="4699263"/>
            <a:ext cx="669067" cy="2313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9" name="Retângulo 8">
            <a:extLst>
              <a:ext uri="{FF2B5EF4-FFF2-40B4-BE49-F238E27FC236}">
                <a16:creationId xmlns:a16="http://schemas.microsoft.com/office/drawing/2014/main" id="{E3ABE9C6-0924-4201-BD9B-77413D197C8E}"/>
              </a:ext>
            </a:extLst>
          </p:cNvPr>
          <p:cNvSpPr/>
          <p:nvPr/>
        </p:nvSpPr>
        <p:spPr>
          <a:xfrm>
            <a:off x="2633938" y="2954945"/>
            <a:ext cx="669067" cy="2526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4" name="Espaço Reservado para Número de Slide 3">
            <a:extLst>
              <a:ext uri="{FF2B5EF4-FFF2-40B4-BE49-F238E27FC236}">
                <a16:creationId xmlns:a16="http://schemas.microsoft.com/office/drawing/2014/main" id="{378F1152-7AA7-413A-A0BB-9480379104C2}"/>
              </a:ext>
            </a:extLst>
          </p:cNvPr>
          <p:cNvSpPr>
            <a:spLocks noGrp="1"/>
          </p:cNvSpPr>
          <p:nvPr>
            <p:ph type="sldNum" sz="quarter" idx="12"/>
          </p:nvPr>
        </p:nvSpPr>
        <p:spPr/>
        <p:txBody>
          <a:bodyPr/>
          <a:lstStyle/>
          <a:p>
            <a:fld id="{03E1DF83-F482-4F20-8739-D60B490DCE7B}" type="slidenum">
              <a:rPr lang="pt-BR" sz="1350"/>
              <a:t>17</a:t>
            </a:fld>
            <a:endParaRPr lang="pt-BR" sz="1350"/>
          </a:p>
        </p:txBody>
      </p:sp>
      <p:sp>
        <p:nvSpPr>
          <p:cNvPr id="5" name="CaixaDeTexto 4">
            <a:extLst>
              <a:ext uri="{FF2B5EF4-FFF2-40B4-BE49-F238E27FC236}">
                <a16:creationId xmlns:a16="http://schemas.microsoft.com/office/drawing/2014/main" id="{01398323-1360-4426-8423-EE2DF15CE2A4}"/>
              </a:ext>
            </a:extLst>
          </p:cNvPr>
          <p:cNvSpPr txBox="1"/>
          <p:nvPr/>
        </p:nvSpPr>
        <p:spPr>
          <a:xfrm>
            <a:off x="2403908" y="364352"/>
            <a:ext cx="4103752" cy="600164"/>
          </a:xfrm>
          <a:prstGeom prst="rect">
            <a:avLst/>
          </a:prstGeom>
          <a:noFill/>
        </p:spPr>
        <p:txBody>
          <a:bodyPr wrap="none" rtlCol="0">
            <a:spAutoFit/>
          </a:bodyPr>
          <a:lstStyle/>
          <a:p>
            <a:r>
              <a:rPr lang="pt-BR" sz="3300" b="1" dirty="0"/>
              <a:t>PRECISÃO e EXATIDÃO</a:t>
            </a:r>
          </a:p>
        </p:txBody>
      </p:sp>
      <p:graphicFrame>
        <p:nvGraphicFramePr>
          <p:cNvPr id="8" name="Tabela 7">
            <a:extLst>
              <a:ext uri="{FF2B5EF4-FFF2-40B4-BE49-F238E27FC236}">
                <a16:creationId xmlns:a16="http://schemas.microsoft.com/office/drawing/2014/main" id="{E66BA227-4331-4BC6-A4B7-5C46C64F48AF}"/>
              </a:ext>
            </a:extLst>
          </p:cNvPr>
          <p:cNvGraphicFramePr>
            <a:graphicFrameLocks noGrp="1"/>
          </p:cNvGraphicFramePr>
          <p:nvPr>
            <p:extLst>
              <p:ext uri="{D42A27DB-BD31-4B8C-83A1-F6EECF244321}">
                <p14:modId xmlns:p14="http://schemas.microsoft.com/office/powerpoint/2010/main" val="1398098347"/>
              </p:ext>
            </p:extLst>
          </p:nvPr>
        </p:nvGraphicFramePr>
        <p:xfrm>
          <a:off x="319173" y="1700808"/>
          <a:ext cx="5895475" cy="3723767"/>
        </p:xfrm>
        <a:graphic>
          <a:graphicData uri="http://schemas.openxmlformats.org/drawingml/2006/table">
            <a:tbl>
              <a:tblPr firstRow="1" firstCol="1" bandRow="1"/>
              <a:tblGrid>
                <a:gridCol w="958016">
                  <a:extLst>
                    <a:ext uri="{9D8B030D-6E8A-4147-A177-3AD203B41FA5}">
                      <a16:colId xmlns:a16="http://schemas.microsoft.com/office/drawing/2014/main" val="636580024"/>
                    </a:ext>
                  </a:extLst>
                </a:gridCol>
                <a:gridCol w="1364079">
                  <a:extLst>
                    <a:ext uri="{9D8B030D-6E8A-4147-A177-3AD203B41FA5}">
                      <a16:colId xmlns:a16="http://schemas.microsoft.com/office/drawing/2014/main" val="2882087268"/>
                    </a:ext>
                  </a:extLst>
                </a:gridCol>
                <a:gridCol w="673769">
                  <a:extLst>
                    <a:ext uri="{9D8B030D-6E8A-4147-A177-3AD203B41FA5}">
                      <a16:colId xmlns:a16="http://schemas.microsoft.com/office/drawing/2014/main" val="1493474915"/>
                    </a:ext>
                  </a:extLst>
                </a:gridCol>
                <a:gridCol w="1396266">
                  <a:extLst>
                    <a:ext uri="{9D8B030D-6E8A-4147-A177-3AD203B41FA5}">
                      <a16:colId xmlns:a16="http://schemas.microsoft.com/office/drawing/2014/main" val="4069882791"/>
                    </a:ext>
                  </a:extLst>
                </a:gridCol>
                <a:gridCol w="1503345">
                  <a:extLst>
                    <a:ext uri="{9D8B030D-6E8A-4147-A177-3AD203B41FA5}">
                      <a16:colId xmlns:a16="http://schemas.microsoft.com/office/drawing/2014/main" val="1931877788"/>
                    </a:ext>
                  </a:extLst>
                </a:gridCol>
              </a:tblGrid>
              <a:tr h="771764">
                <a:tc>
                  <a:txBody>
                    <a:bodyPr/>
                    <a:lstStyle/>
                    <a:p>
                      <a:pPr algn="ctr">
                        <a:lnSpc>
                          <a:spcPct val="115000"/>
                        </a:lnSpc>
                        <a:spcAft>
                          <a:spcPts val="0"/>
                        </a:spcAft>
                      </a:pPr>
                      <a:r>
                        <a:rPr lang="pt-BR" sz="1500" b="1" dirty="0">
                          <a:effectLst/>
                          <a:latin typeface="Arial" panose="020B0604020202020204" pitchFamily="34" charset="0"/>
                          <a:ea typeface="Times New Roman" panose="02020603050405020304" pitchFamily="18" charset="0"/>
                          <a:cs typeface="Times New Roman" panose="02020603050405020304" pitchFamily="18" charset="0"/>
                        </a:rPr>
                        <a:t>THM</a:t>
                      </a:r>
                      <a:endParaRPr lang="pt-BR" sz="2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500" b="1" dirty="0">
                          <a:effectLst/>
                          <a:latin typeface="Arial" panose="020B0604020202020204" pitchFamily="34" charset="0"/>
                          <a:ea typeface="Times New Roman" panose="02020603050405020304" pitchFamily="18" charset="0"/>
                          <a:cs typeface="Times New Roman" panose="02020603050405020304" pitchFamily="18" charset="0"/>
                        </a:rPr>
                        <a:t>Concentração (µg L</a:t>
                      </a:r>
                      <a:r>
                        <a:rPr lang="pt-BR" sz="1500" b="1" baseline="30000" dirty="0">
                          <a:effectLst/>
                          <a:latin typeface="Arial" panose="020B0604020202020204" pitchFamily="34" charset="0"/>
                          <a:ea typeface="Times New Roman" panose="02020603050405020304" pitchFamily="18" charset="0"/>
                          <a:cs typeface="Times New Roman" panose="02020603050405020304" pitchFamily="18" charset="0"/>
                        </a:rPr>
                        <a:t>-1</a:t>
                      </a:r>
                      <a:r>
                        <a:rPr lang="pt-BR" sz="1500" b="1" dirty="0">
                          <a:effectLst/>
                          <a:latin typeface="Arial" panose="020B0604020202020204" pitchFamily="34" charset="0"/>
                          <a:ea typeface="Times New Roman" panose="02020603050405020304" pitchFamily="18" charset="0"/>
                          <a:cs typeface="Times New Roman" panose="02020603050405020304" pitchFamily="18" charset="0"/>
                        </a:rPr>
                        <a:t>)</a:t>
                      </a:r>
                      <a:endParaRPr lang="pt-BR" sz="2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500" b="1" dirty="0">
                          <a:effectLst/>
                          <a:latin typeface="Arial" panose="020B0604020202020204" pitchFamily="34" charset="0"/>
                          <a:ea typeface="Times New Roman" panose="02020603050405020304" pitchFamily="18" charset="0"/>
                          <a:cs typeface="Times New Roman" panose="02020603050405020304" pitchFamily="18" charset="0"/>
                        </a:rPr>
                        <a:t>%R</a:t>
                      </a:r>
                      <a:endParaRPr lang="pt-BR" sz="2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500" b="1" dirty="0">
                          <a:effectLst/>
                          <a:latin typeface="Arial" panose="020B0604020202020204" pitchFamily="34" charset="0"/>
                          <a:ea typeface="Times New Roman" panose="02020603050405020304" pitchFamily="18" charset="0"/>
                          <a:cs typeface="Times New Roman" panose="02020603050405020304" pitchFamily="18" charset="0"/>
                        </a:rPr>
                        <a:t>Repetibilidade (%CV)</a:t>
                      </a:r>
                      <a:endParaRPr lang="pt-BR" sz="2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500" b="1" dirty="0">
                          <a:effectLst/>
                          <a:latin typeface="Arial" panose="020B0604020202020204" pitchFamily="34" charset="0"/>
                          <a:ea typeface="Times New Roman" panose="02020603050405020304" pitchFamily="18" charset="0"/>
                          <a:cs typeface="Times New Roman" panose="02020603050405020304" pitchFamily="18" charset="0"/>
                        </a:rPr>
                        <a:t>precisão intermediária (%CV)</a:t>
                      </a:r>
                      <a:endParaRPr lang="pt-BR" sz="2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3474846"/>
                  </a:ext>
                </a:extLst>
              </a:tr>
              <a:tr h="245984">
                <a:tc rowSpan="3">
                  <a:txBody>
                    <a:bodyPr/>
                    <a:lstStyle/>
                    <a:p>
                      <a:pPr algn="ctr">
                        <a:lnSpc>
                          <a:spcPct val="115000"/>
                        </a:lnSpc>
                        <a:spcAft>
                          <a:spcPts val="0"/>
                        </a:spcAft>
                      </a:pPr>
                      <a:r>
                        <a:rPr lang="pt-BR" sz="1500">
                          <a:effectLst/>
                          <a:latin typeface="Arial" panose="020B0604020202020204" pitchFamily="34" charset="0"/>
                          <a:ea typeface="Times New Roman" panose="02020603050405020304" pitchFamily="18" charset="0"/>
                          <a:cs typeface="Times New Roman" panose="02020603050405020304" pitchFamily="18" charset="0"/>
                        </a:rPr>
                        <a:t>TCM</a:t>
                      </a:r>
                      <a:endParaRPr lang="pt-BR" sz="21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500">
                          <a:effectLst/>
                          <a:latin typeface="Arial" panose="020B0604020202020204" pitchFamily="34" charset="0"/>
                          <a:ea typeface="Times New Roman" panose="02020603050405020304" pitchFamily="18" charset="0"/>
                          <a:cs typeface="Times New Roman" panose="02020603050405020304" pitchFamily="18" charset="0"/>
                        </a:rPr>
                        <a:t>0,05</a:t>
                      </a:r>
                      <a:endParaRPr lang="pt-BR" sz="21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500">
                          <a:effectLst/>
                          <a:latin typeface="Arial" panose="020B0604020202020204" pitchFamily="34" charset="0"/>
                          <a:ea typeface="Times New Roman" panose="02020603050405020304" pitchFamily="18" charset="0"/>
                          <a:cs typeface="Times New Roman" panose="02020603050405020304" pitchFamily="18" charset="0"/>
                        </a:rPr>
                        <a:t>87,5</a:t>
                      </a:r>
                      <a:endParaRPr lang="pt-BR" sz="21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500" dirty="0">
                          <a:effectLst/>
                          <a:latin typeface="Arial" panose="020B0604020202020204" pitchFamily="34" charset="0"/>
                          <a:ea typeface="Times New Roman" panose="02020603050405020304" pitchFamily="18" charset="0"/>
                          <a:cs typeface="Times New Roman" panose="02020603050405020304" pitchFamily="18" charset="0"/>
                        </a:rPr>
                        <a:t>1,8</a:t>
                      </a:r>
                      <a:endParaRPr lang="pt-BR"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500">
                          <a:effectLst/>
                          <a:latin typeface="Arial" panose="020B0604020202020204" pitchFamily="34" charset="0"/>
                          <a:ea typeface="Times New Roman" panose="02020603050405020304" pitchFamily="18" charset="0"/>
                          <a:cs typeface="Times New Roman" panose="02020603050405020304" pitchFamily="18" charset="0"/>
                        </a:rPr>
                        <a:t>18,4</a:t>
                      </a:r>
                      <a:endParaRPr lang="pt-BR" sz="21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697174"/>
                  </a:ext>
                </a:extLst>
              </a:tr>
              <a:tr h="245984">
                <a:tc vMerge="1">
                  <a:txBody>
                    <a:bodyPr/>
                    <a:lstStyle/>
                    <a:p>
                      <a:endParaRPr lang="pt-BR"/>
                    </a:p>
                  </a:txBody>
                  <a:tcPr/>
                </a:tc>
                <a:tc>
                  <a:txBody>
                    <a:bodyPr/>
                    <a:lstStyle/>
                    <a:p>
                      <a:pPr algn="ctr">
                        <a:lnSpc>
                          <a:spcPct val="115000"/>
                        </a:lnSpc>
                        <a:spcAft>
                          <a:spcPts val="0"/>
                        </a:spcAft>
                      </a:pPr>
                      <a:r>
                        <a:rPr lang="pt-BR" sz="1500">
                          <a:effectLst/>
                          <a:latin typeface="Arial" panose="020B0604020202020204" pitchFamily="34" charset="0"/>
                          <a:ea typeface="Times New Roman" panose="02020603050405020304" pitchFamily="18" charset="0"/>
                          <a:cs typeface="Times New Roman" panose="02020603050405020304" pitchFamily="18" charset="0"/>
                        </a:rPr>
                        <a:t>0,1</a:t>
                      </a:r>
                      <a:endParaRPr lang="pt-BR" sz="21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500">
                          <a:effectLst/>
                          <a:latin typeface="Arial" panose="020B0604020202020204" pitchFamily="34" charset="0"/>
                          <a:ea typeface="Times New Roman" panose="02020603050405020304" pitchFamily="18" charset="0"/>
                          <a:cs typeface="Times New Roman" panose="02020603050405020304" pitchFamily="18" charset="0"/>
                        </a:rPr>
                        <a:t>89,6</a:t>
                      </a:r>
                      <a:endParaRPr lang="pt-BR" sz="21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500">
                          <a:effectLst/>
                          <a:latin typeface="Arial" panose="020B0604020202020204" pitchFamily="34" charset="0"/>
                          <a:ea typeface="Times New Roman" panose="02020603050405020304" pitchFamily="18" charset="0"/>
                          <a:cs typeface="Times New Roman" panose="02020603050405020304" pitchFamily="18" charset="0"/>
                        </a:rPr>
                        <a:t>3,0</a:t>
                      </a:r>
                      <a:endParaRPr lang="pt-BR" sz="21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500" dirty="0">
                          <a:effectLst/>
                          <a:latin typeface="Arial" panose="020B0604020202020204" pitchFamily="34" charset="0"/>
                          <a:ea typeface="Times New Roman" panose="02020603050405020304" pitchFamily="18" charset="0"/>
                          <a:cs typeface="Times New Roman" panose="02020603050405020304" pitchFamily="18" charset="0"/>
                        </a:rPr>
                        <a:t>5,9</a:t>
                      </a:r>
                      <a:endParaRPr lang="pt-BR"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5716339"/>
                  </a:ext>
                </a:extLst>
              </a:tr>
              <a:tr h="245984">
                <a:tc vMerge="1">
                  <a:txBody>
                    <a:bodyPr/>
                    <a:lstStyle/>
                    <a:p>
                      <a:endParaRPr lang="pt-BR"/>
                    </a:p>
                  </a:txBody>
                  <a:tcPr/>
                </a:tc>
                <a:tc>
                  <a:txBody>
                    <a:bodyPr/>
                    <a:lstStyle/>
                    <a:p>
                      <a:pPr algn="ctr">
                        <a:lnSpc>
                          <a:spcPct val="115000"/>
                        </a:lnSpc>
                        <a:spcAft>
                          <a:spcPts val="0"/>
                        </a:spcAft>
                      </a:pPr>
                      <a:r>
                        <a:rPr lang="pt-BR" sz="1500">
                          <a:effectLst/>
                          <a:latin typeface="Arial" panose="020B0604020202020204" pitchFamily="34" charset="0"/>
                          <a:ea typeface="Times New Roman" panose="02020603050405020304" pitchFamily="18" charset="0"/>
                          <a:cs typeface="Times New Roman" panose="02020603050405020304" pitchFamily="18" charset="0"/>
                        </a:rPr>
                        <a:t>1</a:t>
                      </a:r>
                      <a:endParaRPr lang="pt-BR" sz="21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500" dirty="0">
                          <a:effectLst/>
                          <a:latin typeface="Arial" panose="020B0604020202020204" pitchFamily="34" charset="0"/>
                          <a:ea typeface="Times New Roman" panose="02020603050405020304" pitchFamily="18" charset="0"/>
                          <a:cs typeface="Times New Roman" panose="02020603050405020304" pitchFamily="18" charset="0"/>
                        </a:rPr>
                        <a:t>72,2</a:t>
                      </a:r>
                      <a:endParaRPr lang="pt-BR"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500" dirty="0">
                          <a:effectLst/>
                          <a:latin typeface="Arial" panose="020B0604020202020204" pitchFamily="34" charset="0"/>
                          <a:ea typeface="Times New Roman" panose="02020603050405020304" pitchFamily="18" charset="0"/>
                          <a:cs typeface="Times New Roman" panose="02020603050405020304" pitchFamily="18" charset="0"/>
                        </a:rPr>
                        <a:t>4,0</a:t>
                      </a:r>
                      <a:endParaRPr lang="pt-BR"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500">
                          <a:effectLst/>
                          <a:latin typeface="Arial" panose="020B0604020202020204" pitchFamily="34" charset="0"/>
                          <a:ea typeface="Times New Roman" panose="02020603050405020304" pitchFamily="18" charset="0"/>
                          <a:cs typeface="Times New Roman" panose="02020603050405020304" pitchFamily="18" charset="0"/>
                        </a:rPr>
                        <a:t>3,7</a:t>
                      </a:r>
                      <a:endParaRPr lang="pt-BR" sz="21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6704677"/>
                  </a:ext>
                </a:extLst>
              </a:tr>
              <a:tr h="245984">
                <a:tc rowSpan="3">
                  <a:txBody>
                    <a:bodyPr/>
                    <a:lstStyle/>
                    <a:p>
                      <a:pPr algn="ctr">
                        <a:lnSpc>
                          <a:spcPct val="115000"/>
                        </a:lnSpc>
                        <a:spcAft>
                          <a:spcPts val="0"/>
                        </a:spcAft>
                      </a:pPr>
                      <a:r>
                        <a:rPr lang="pt-BR" sz="1500">
                          <a:effectLst/>
                          <a:latin typeface="Arial" panose="020B0604020202020204" pitchFamily="34" charset="0"/>
                          <a:ea typeface="Times New Roman" panose="02020603050405020304" pitchFamily="18" charset="0"/>
                          <a:cs typeface="Times New Roman" panose="02020603050405020304" pitchFamily="18" charset="0"/>
                        </a:rPr>
                        <a:t>BDCM</a:t>
                      </a:r>
                      <a:endParaRPr lang="pt-BR" sz="21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500">
                          <a:effectLst/>
                          <a:latin typeface="Arial" panose="020B0604020202020204" pitchFamily="34" charset="0"/>
                          <a:ea typeface="Times New Roman" panose="02020603050405020304" pitchFamily="18" charset="0"/>
                          <a:cs typeface="Times New Roman" panose="02020603050405020304" pitchFamily="18" charset="0"/>
                        </a:rPr>
                        <a:t>0,05</a:t>
                      </a:r>
                      <a:endParaRPr lang="pt-BR" sz="21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500">
                          <a:effectLst/>
                          <a:latin typeface="Arial" panose="020B0604020202020204" pitchFamily="34" charset="0"/>
                          <a:ea typeface="Times New Roman" panose="02020603050405020304" pitchFamily="18" charset="0"/>
                          <a:cs typeface="Times New Roman" panose="02020603050405020304" pitchFamily="18" charset="0"/>
                        </a:rPr>
                        <a:t>103,2</a:t>
                      </a:r>
                      <a:endParaRPr lang="pt-BR" sz="21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500">
                          <a:effectLst/>
                          <a:latin typeface="Arial" panose="020B0604020202020204" pitchFamily="34" charset="0"/>
                          <a:ea typeface="Times New Roman" panose="02020603050405020304" pitchFamily="18" charset="0"/>
                          <a:cs typeface="Times New Roman" panose="02020603050405020304" pitchFamily="18" charset="0"/>
                        </a:rPr>
                        <a:t>11,3</a:t>
                      </a:r>
                      <a:endParaRPr lang="pt-BR" sz="21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500">
                          <a:effectLst/>
                          <a:latin typeface="Arial" panose="020B0604020202020204" pitchFamily="34" charset="0"/>
                          <a:ea typeface="Times New Roman" panose="02020603050405020304" pitchFamily="18" charset="0"/>
                          <a:cs typeface="Times New Roman" panose="02020603050405020304" pitchFamily="18" charset="0"/>
                        </a:rPr>
                        <a:t>10,7</a:t>
                      </a:r>
                      <a:endParaRPr lang="pt-BR" sz="21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0021432"/>
                  </a:ext>
                </a:extLst>
              </a:tr>
              <a:tr h="245984">
                <a:tc vMerge="1">
                  <a:txBody>
                    <a:bodyPr/>
                    <a:lstStyle/>
                    <a:p>
                      <a:endParaRPr lang="pt-BR"/>
                    </a:p>
                  </a:txBody>
                  <a:tcPr/>
                </a:tc>
                <a:tc>
                  <a:txBody>
                    <a:bodyPr/>
                    <a:lstStyle/>
                    <a:p>
                      <a:pPr algn="ctr">
                        <a:lnSpc>
                          <a:spcPct val="115000"/>
                        </a:lnSpc>
                        <a:spcAft>
                          <a:spcPts val="0"/>
                        </a:spcAft>
                      </a:pPr>
                      <a:r>
                        <a:rPr lang="pt-BR" sz="1500">
                          <a:effectLst/>
                          <a:latin typeface="Arial" panose="020B0604020202020204" pitchFamily="34" charset="0"/>
                          <a:ea typeface="Times New Roman" panose="02020603050405020304" pitchFamily="18" charset="0"/>
                          <a:cs typeface="Times New Roman" panose="02020603050405020304" pitchFamily="18" charset="0"/>
                        </a:rPr>
                        <a:t>0,1</a:t>
                      </a:r>
                      <a:endParaRPr lang="pt-BR" sz="21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500">
                          <a:effectLst/>
                          <a:latin typeface="Arial" panose="020B0604020202020204" pitchFamily="34" charset="0"/>
                          <a:ea typeface="Times New Roman" panose="02020603050405020304" pitchFamily="18" charset="0"/>
                          <a:cs typeface="Times New Roman" panose="02020603050405020304" pitchFamily="18" charset="0"/>
                        </a:rPr>
                        <a:t>109,8</a:t>
                      </a:r>
                      <a:endParaRPr lang="pt-BR" sz="21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500">
                          <a:effectLst/>
                          <a:latin typeface="Arial" panose="020B0604020202020204" pitchFamily="34" charset="0"/>
                          <a:ea typeface="Times New Roman" panose="02020603050405020304" pitchFamily="18" charset="0"/>
                          <a:cs typeface="Times New Roman" panose="02020603050405020304" pitchFamily="18" charset="0"/>
                        </a:rPr>
                        <a:t>3,8</a:t>
                      </a:r>
                      <a:endParaRPr lang="pt-BR" sz="21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500">
                          <a:effectLst/>
                          <a:latin typeface="Arial" panose="020B0604020202020204" pitchFamily="34" charset="0"/>
                          <a:ea typeface="Times New Roman" panose="02020603050405020304" pitchFamily="18" charset="0"/>
                          <a:cs typeface="Times New Roman" panose="02020603050405020304" pitchFamily="18" charset="0"/>
                        </a:rPr>
                        <a:t>15,9</a:t>
                      </a:r>
                      <a:endParaRPr lang="pt-BR" sz="21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7472416"/>
                  </a:ext>
                </a:extLst>
              </a:tr>
              <a:tr h="245984">
                <a:tc vMerge="1">
                  <a:txBody>
                    <a:bodyPr/>
                    <a:lstStyle/>
                    <a:p>
                      <a:endParaRPr lang="pt-BR"/>
                    </a:p>
                  </a:txBody>
                  <a:tcPr/>
                </a:tc>
                <a:tc>
                  <a:txBody>
                    <a:bodyPr/>
                    <a:lstStyle/>
                    <a:p>
                      <a:pPr algn="ctr">
                        <a:lnSpc>
                          <a:spcPct val="115000"/>
                        </a:lnSpc>
                        <a:spcAft>
                          <a:spcPts val="0"/>
                        </a:spcAft>
                      </a:pPr>
                      <a:r>
                        <a:rPr lang="pt-BR" sz="1500">
                          <a:effectLst/>
                          <a:latin typeface="Arial" panose="020B0604020202020204" pitchFamily="34" charset="0"/>
                          <a:ea typeface="Times New Roman" panose="02020603050405020304" pitchFamily="18" charset="0"/>
                          <a:cs typeface="Times New Roman" panose="02020603050405020304" pitchFamily="18" charset="0"/>
                        </a:rPr>
                        <a:t>1</a:t>
                      </a:r>
                      <a:endParaRPr lang="pt-BR" sz="21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500">
                          <a:effectLst/>
                          <a:latin typeface="Arial" panose="020B0604020202020204" pitchFamily="34" charset="0"/>
                          <a:ea typeface="Times New Roman" panose="02020603050405020304" pitchFamily="18" charset="0"/>
                          <a:cs typeface="Times New Roman" panose="02020603050405020304" pitchFamily="18" charset="0"/>
                        </a:rPr>
                        <a:t>102,5</a:t>
                      </a:r>
                      <a:endParaRPr lang="pt-BR" sz="21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500">
                          <a:effectLst/>
                          <a:latin typeface="Arial" panose="020B0604020202020204" pitchFamily="34" charset="0"/>
                          <a:ea typeface="Times New Roman" panose="02020603050405020304" pitchFamily="18" charset="0"/>
                          <a:cs typeface="Times New Roman" panose="02020603050405020304" pitchFamily="18" charset="0"/>
                        </a:rPr>
                        <a:t>3,1</a:t>
                      </a:r>
                      <a:endParaRPr lang="pt-BR" sz="21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500">
                          <a:effectLst/>
                          <a:latin typeface="Arial" panose="020B0604020202020204" pitchFamily="34" charset="0"/>
                          <a:ea typeface="Times New Roman" panose="02020603050405020304" pitchFamily="18" charset="0"/>
                          <a:cs typeface="Times New Roman" panose="02020603050405020304" pitchFamily="18" charset="0"/>
                        </a:rPr>
                        <a:t>10,0</a:t>
                      </a:r>
                      <a:endParaRPr lang="pt-BR" sz="21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8879942"/>
                  </a:ext>
                </a:extLst>
              </a:tr>
              <a:tr h="245984">
                <a:tc rowSpan="3">
                  <a:txBody>
                    <a:bodyPr/>
                    <a:lstStyle/>
                    <a:p>
                      <a:pPr algn="ctr">
                        <a:lnSpc>
                          <a:spcPct val="115000"/>
                        </a:lnSpc>
                        <a:spcAft>
                          <a:spcPts val="0"/>
                        </a:spcAft>
                      </a:pPr>
                      <a:r>
                        <a:rPr lang="pt-BR" sz="1500">
                          <a:effectLst/>
                          <a:latin typeface="Arial" panose="020B0604020202020204" pitchFamily="34" charset="0"/>
                          <a:ea typeface="Times New Roman" panose="02020603050405020304" pitchFamily="18" charset="0"/>
                          <a:cs typeface="Times New Roman" panose="02020603050405020304" pitchFamily="18" charset="0"/>
                        </a:rPr>
                        <a:t>DBCM</a:t>
                      </a:r>
                      <a:endParaRPr lang="pt-BR" sz="21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500">
                          <a:effectLst/>
                          <a:latin typeface="Arial" panose="020B0604020202020204" pitchFamily="34" charset="0"/>
                          <a:ea typeface="Times New Roman" panose="02020603050405020304" pitchFamily="18" charset="0"/>
                          <a:cs typeface="Times New Roman" panose="02020603050405020304" pitchFamily="18" charset="0"/>
                        </a:rPr>
                        <a:t>0,05</a:t>
                      </a:r>
                      <a:endParaRPr lang="pt-BR" sz="21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500">
                          <a:effectLst/>
                          <a:latin typeface="Arial" panose="020B0604020202020204" pitchFamily="34" charset="0"/>
                          <a:ea typeface="Times New Roman" panose="02020603050405020304" pitchFamily="18" charset="0"/>
                          <a:cs typeface="Times New Roman" panose="02020603050405020304" pitchFamily="18" charset="0"/>
                        </a:rPr>
                        <a:t>115,8</a:t>
                      </a:r>
                      <a:endParaRPr lang="pt-BR" sz="21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500">
                          <a:effectLst/>
                          <a:latin typeface="Arial" panose="020B0604020202020204" pitchFamily="34" charset="0"/>
                          <a:ea typeface="Times New Roman" panose="02020603050405020304" pitchFamily="18" charset="0"/>
                          <a:cs typeface="Times New Roman" panose="02020603050405020304" pitchFamily="18" charset="0"/>
                        </a:rPr>
                        <a:t>1,0</a:t>
                      </a:r>
                      <a:endParaRPr lang="pt-BR" sz="21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500">
                          <a:effectLst/>
                          <a:latin typeface="Arial" panose="020B0604020202020204" pitchFamily="34" charset="0"/>
                          <a:ea typeface="Times New Roman" panose="02020603050405020304" pitchFamily="18" charset="0"/>
                          <a:cs typeface="Times New Roman" panose="02020603050405020304" pitchFamily="18" charset="0"/>
                        </a:rPr>
                        <a:t>8,8</a:t>
                      </a:r>
                      <a:endParaRPr lang="pt-BR" sz="21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023191"/>
                  </a:ext>
                </a:extLst>
              </a:tr>
              <a:tr h="245984">
                <a:tc vMerge="1">
                  <a:txBody>
                    <a:bodyPr/>
                    <a:lstStyle/>
                    <a:p>
                      <a:endParaRPr lang="pt-BR"/>
                    </a:p>
                  </a:txBody>
                  <a:tcPr/>
                </a:tc>
                <a:tc>
                  <a:txBody>
                    <a:bodyPr/>
                    <a:lstStyle/>
                    <a:p>
                      <a:pPr algn="ctr">
                        <a:lnSpc>
                          <a:spcPct val="115000"/>
                        </a:lnSpc>
                        <a:spcAft>
                          <a:spcPts val="0"/>
                        </a:spcAft>
                      </a:pPr>
                      <a:r>
                        <a:rPr lang="pt-BR" sz="1500">
                          <a:effectLst/>
                          <a:latin typeface="Arial" panose="020B0604020202020204" pitchFamily="34" charset="0"/>
                          <a:ea typeface="Times New Roman" panose="02020603050405020304" pitchFamily="18" charset="0"/>
                          <a:cs typeface="Times New Roman" panose="02020603050405020304" pitchFamily="18" charset="0"/>
                        </a:rPr>
                        <a:t>0,1</a:t>
                      </a:r>
                      <a:endParaRPr lang="pt-BR" sz="21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500">
                          <a:effectLst/>
                          <a:latin typeface="Arial" panose="020B0604020202020204" pitchFamily="34" charset="0"/>
                          <a:ea typeface="Times New Roman" panose="02020603050405020304" pitchFamily="18" charset="0"/>
                          <a:cs typeface="Times New Roman" panose="02020603050405020304" pitchFamily="18" charset="0"/>
                        </a:rPr>
                        <a:t>104,7</a:t>
                      </a:r>
                      <a:endParaRPr lang="pt-BR" sz="21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500">
                          <a:effectLst/>
                          <a:latin typeface="Arial" panose="020B0604020202020204" pitchFamily="34" charset="0"/>
                          <a:ea typeface="Times New Roman" panose="02020603050405020304" pitchFamily="18" charset="0"/>
                          <a:cs typeface="Times New Roman" panose="02020603050405020304" pitchFamily="18" charset="0"/>
                        </a:rPr>
                        <a:t>3,4</a:t>
                      </a:r>
                      <a:endParaRPr lang="pt-BR" sz="21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500">
                          <a:effectLst/>
                          <a:latin typeface="Arial" panose="020B0604020202020204" pitchFamily="34" charset="0"/>
                          <a:ea typeface="Times New Roman" panose="02020603050405020304" pitchFamily="18" charset="0"/>
                          <a:cs typeface="Times New Roman" panose="02020603050405020304" pitchFamily="18" charset="0"/>
                        </a:rPr>
                        <a:t>11,4</a:t>
                      </a:r>
                      <a:endParaRPr lang="pt-BR" sz="21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7788254"/>
                  </a:ext>
                </a:extLst>
              </a:tr>
              <a:tr h="245984">
                <a:tc vMerge="1">
                  <a:txBody>
                    <a:bodyPr/>
                    <a:lstStyle/>
                    <a:p>
                      <a:endParaRPr lang="pt-BR"/>
                    </a:p>
                  </a:txBody>
                  <a:tcPr/>
                </a:tc>
                <a:tc>
                  <a:txBody>
                    <a:bodyPr/>
                    <a:lstStyle/>
                    <a:p>
                      <a:pPr algn="ctr">
                        <a:lnSpc>
                          <a:spcPct val="115000"/>
                        </a:lnSpc>
                        <a:spcAft>
                          <a:spcPts val="0"/>
                        </a:spcAft>
                      </a:pPr>
                      <a:r>
                        <a:rPr lang="pt-BR" sz="1500">
                          <a:effectLst/>
                          <a:latin typeface="Arial" panose="020B0604020202020204" pitchFamily="34" charset="0"/>
                          <a:ea typeface="Times New Roman" panose="02020603050405020304" pitchFamily="18" charset="0"/>
                          <a:cs typeface="Times New Roman" panose="02020603050405020304" pitchFamily="18" charset="0"/>
                        </a:rPr>
                        <a:t>1</a:t>
                      </a:r>
                      <a:endParaRPr lang="pt-BR" sz="21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500">
                          <a:effectLst/>
                          <a:latin typeface="Arial" panose="020B0604020202020204" pitchFamily="34" charset="0"/>
                          <a:ea typeface="Times New Roman" panose="02020603050405020304" pitchFamily="18" charset="0"/>
                          <a:cs typeface="Times New Roman" panose="02020603050405020304" pitchFamily="18" charset="0"/>
                        </a:rPr>
                        <a:t>104,6</a:t>
                      </a:r>
                      <a:endParaRPr lang="pt-BR" sz="21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500">
                          <a:effectLst/>
                          <a:latin typeface="Arial" panose="020B0604020202020204" pitchFamily="34" charset="0"/>
                          <a:ea typeface="Times New Roman" panose="02020603050405020304" pitchFamily="18" charset="0"/>
                          <a:cs typeface="Times New Roman" panose="02020603050405020304" pitchFamily="18" charset="0"/>
                        </a:rPr>
                        <a:t>4,7</a:t>
                      </a:r>
                      <a:endParaRPr lang="pt-BR" sz="21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500">
                          <a:effectLst/>
                          <a:latin typeface="Arial" panose="020B0604020202020204" pitchFamily="34" charset="0"/>
                          <a:ea typeface="Times New Roman" panose="02020603050405020304" pitchFamily="18" charset="0"/>
                          <a:cs typeface="Times New Roman" panose="02020603050405020304" pitchFamily="18" charset="0"/>
                        </a:rPr>
                        <a:t>6,3</a:t>
                      </a:r>
                      <a:endParaRPr lang="pt-BR" sz="21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7905103"/>
                  </a:ext>
                </a:extLst>
              </a:tr>
              <a:tr h="245984">
                <a:tc rowSpan="3">
                  <a:txBody>
                    <a:bodyPr/>
                    <a:lstStyle/>
                    <a:p>
                      <a:pPr algn="ctr">
                        <a:lnSpc>
                          <a:spcPct val="115000"/>
                        </a:lnSpc>
                        <a:spcAft>
                          <a:spcPts val="0"/>
                        </a:spcAft>
                      </a:pPr>
                      <a:r>
                        <a:rPr lang="pt-BR" sz="1500">
                          <a:effectLst/>
                          <a:latin typeface="Arial" panose="020B0604020202020204" pitchFamily="34" charset="0"/>
                          <a:ea typeface="Times New Roman" panose="02020603050405020304" pitchFamily="18" charset="0"/>
                          <a:cs typeface="Times New Roman" panose="02020603050405020304" pitchFamily="18" charset="0"/>
                        </a:rPr>
                        <a:t>TBM</a:t>
                      </a:r>
                      <a:endParaRPr lang="pt-BR" sz="21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500">
                          <a:effectLst/>
                          <a:latin typeface="Arial" panose="020B0604020202020204" pitchFamily="34" charset="0"/>
                          <a:ea typeface="Times New Roman" panose="02020603050405020304" pitchFamily="18" charset="0"/>
                          <a:cs typeface="Times New Roman" panose="02020603050405020304" pitchFamily="18" charset="0"/>
                        </a:rPr>
                        <a:t>0,05</a:t>
                      </a:r>
                      <a:endParaRPr lang="pt-BR" sz="21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500">
                          <a:effectLst/>
                          <a:latin typeface="Arial" panose="020B0604020202020204" pitchFamily="34" charset="0"/>
                          <a:ea typeface="Times New Roman" panose="02020603050405020304" pitchFamily="18" charset="0"/>
                          <a:cs typeface="Times New Roman" panose="02020603050405020304" pitchFamily="18" charset="0"/>
                        </a:rPr>
                        <a:t>118,5</a:t>
                      </a:r>
                      <a:endParaRPr lang="pt-BR" sz="21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500">
                          <a:effectLst/>
                          <a:latin typeface="Arial" panose="020B0604020202020204" pitchFamily="34" charset="0"/>
                          <a:ea typeface="Times New Roman" panose="02020603050405020304" pitchFamily="18" charset="0"/>
                          <a:cs typeface="Times New Roman" panose="02020603050405020304" pitchFamily="18" charset="0"/>
                        </a:rPr>
                        <a:t>4,9</a:t>
                      </a:r>
                      <a:endParaRPr lang="pt-BR" sz="21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500">
                          <a:effectLst/>
                          <a:latin typeface="Arial" panose="020B0604020202020204" pitchFamily="34" charset="0"/>
                          <a:ea typeface="Times New Roman" panose="02020603050405020304" pitchFamily="18" charset="0"/>
                          <a:cs typeface="Times New Roman" panose="02020603050405020304" pitchFamily="18" charset="0"/>
                        </a:rPr>
                        <a:t>10,7</a:t>
                      </a:r>
                      <a:endParaRPr lang="pt-BR" sz="21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5599040"/>
                  </a:ext>
                </a:extLst>
              </a:tr>
              <a:tr h="245984">
                <a:tc vMerge="1">
                  <a:txBody>
                    <a:bodyPr/>
                    <a:lstStyle/>
                    <a:p>
                      <a:endParaRPr lang="pt-BR"/>
                    </a:p>
                  </a:txBody>
                  <a:tcPr/>
                </a:tc>
                <a:tc>
                  <a:txBody>
                    <a:bodyPr/>
                    <a:lstStyle/>
                    <a:p>
                      <a:pPr algn="ctr">
                        <a:lnSpc>
                          <a:spcPct val="115000"/>
                        </a:lnSpc>
                        <a:spcAft>
                          <a:spcPts val="0"/>
                        </a:spcAft>
                      </a:pPr>
                      <a:r>
                        <a:rPr lang="pt-BR" sz="1500">
                          <a:effectLst/>
                          <a:latin typeface="Arial" panose="020B0604020202020204" pitchFamily="34" charset="0"/>
                          <a:ea typeface="Times New Roman" panose="02020603050405020304" pitchFamily="18" charset="0"/>
                          <a:cs typeface="Times New Roman" panose="02020603050405020304" pitchFamily="18" charset="0"/>
                        </a:rPr>
                        <a:t>0,1</a:t>
                      </a:r>
                      <a:endParaRPr lang="pt-BR" sz="21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500">
                          <a:effectLst/>
                          <a:latin typeface="Arial" panose="020B0604020202020204" pitchFamily="34" charset="0"/>
                          <a:ea typeface="Times New Roman" panose="02020603050405020304" pitchFamily="18" charset="0"/>
                          <a:cs typeface="Times New Roman" panose="02020603050405020304" pitchFamily="18" charset="0"/>
                        </a:rPr>
                        <a:t>99,7</a:t>
                      </a:r>
                      <a:endParaRPr lang="pt-BR" sz="21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500">
                          <a:effectLst/>
                          <a:latin typeface="Arial" panose="020B0604020202020204" pitchFamily="34" charset="0"/>
                          <a:ea typeface="Times New Roman" panose="02020603050405020304" pitchFamily="18" charset="0"/>
                          <a:cs typeface="Times New Roman" panose="02020603050405020304" pitchFamily="18" charset="0"/>
                        </a:rPr>
                        <a:t>2,3</a:t>
                      </a:r>
                      <a:endParaRPr lang="pt-BR" sz="21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500">
                          <a:effectLst/>
                          <a:latin typeface="Arial" panose="020B0604020202020204" pitchFamily="34" charset="0"/>
                          <a:ea typeface="Times New Roman" panose="02020603050405020304" pitchFamily="18" charset="0"/>
                          <a:cs typeface="Times New Roman" panose="02020603050405020304" pitchFamily="18" charset="0"/>
                        </a:rPr>
                        <a:t>12,1</a:t>
                      </a:r>
                      <a:endParaRPr lang="pt-BR" sz="21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4637648"/>
                  </a:ext>
                </a:extLst>
              </a:tr>
              <a:tr h="245984">
                <a:tc vMerge="1">
                  <a:txBody>
                    <a:bodyPr/>
                    <a:lstStyle/>
                    <a:p>
                      <a:endParaRPr lang="pt-BR"/>
                    </a:p>
                  </a:txBody>
                  <a:tcPr/>
                </a:tc>
                <a:tc>
                  <a:txBody>
                    <a:bodyPr/>
                    <a:lstStyle/>
                    <a:p>
                      <a:pPr algn="ctr">
                        <a:lnSpc>
                          <a:spcPct val="115000"/>
                        </a:lnSpc>
                        <a:spcAft>
                          <a:spcPts val="0"/>
                        </a:spcAft>
                      </a:pPr>
                      <a:r>
                        <a:rPr lang="pt-BR" sz="1500">
                          <a:effectLst/>
                          <a:latin typeface="Arial" panose="020B0604020202020204" pitchFamily="34" charset="0"/>
                          <a:ea typeface="Times New Roman" panose="02020603050405020304" pitchFamily="18" charset="0"/>
                          <a:cs typeface="Times New Roman" panose="02020603050405020304" pitchFamily="18" charset="0"/>
                        </a:rPr>
                        <a:t>1</a:t>
                      </a:r>
                      <a:endParaRPr lang="pt-BR" sz="21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500">
                          <a:effectLst/>
                          <a:latin typeface="Arial" panose="020B0604020202020204" pitchFamily="34" charset="0"/>
                          <a:ea typeface="Times New Roman" panose="02020603050405020304" pitchFamily="18" charset="0"/>
                          <a:cs typeface="Times New Roman" panose="02020603050405020304" pitchFamily="18" charset="0"/>
                        </a:rPr>
                        <a:t>102,5</a:t>
                      </a:r>
                      <a:endParaRPr lang="pt-BR" sz="21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500">
                          <a:effectLst/>
                          <a:latin typeface="Arial" panose="020B0604020202020204" pitchFamily="34" charset="0"/>
                          <a:ea typeface="Times New Roman" panose="02020603050405020304" pitchFamily="18" charset="0"/>
                          <a:cs typeface="Times New Roman" panose="02020603050405020304" pitchFamily="18" charset="0"/>
                        </a:rPr>
                        <a:t>5,6</a:t>
                      </a:r>
                      <a:endParaRPr lang="pt-BR" sz="21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500" dirty="0">
                          <a:effectLst/>
                          <a:latin typeface="Arial" panose="020B0604020202020204" pitchFamily="34" charset="0"/>
                          <a:ea typeface="Times New Roman" panose="02020603050405020304" pitchFamily="18" charset="0"/>
                          <a:cs typeface="Times New Roman" panose="02020603050405020304" pitchFamily="18" charset="0"/>
                        </a:rPr>
                        <a:t>7,0</a:t>
                      </a:r>
                      <a:endParaRPr lang="pt-BR"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9271918"/>
                  </a:ext>
                </a:extLst>
              </a:tr>
            </a:tbl>
          </a:graphicData>
        </a:graphic>
      </p:graphicFrame>
      <p:sp>
        <p:nvSpPr>
          <p:cNvPr id="16" name="CaixaDeTexto 15">
            <a:extLst>
              <a:ext uri="{FF2B5EF4-FFF2-40B4-BE49-F238E27FC236}">
                <a16:creationId xmlns:a16="http://schemas.microsoft.com/office/drawing/2014/main" id="{EB81EF36-4774-4E73-8650-9BB49B2347D2}"/>
              </a:ext>
            </a:extLst>
          </p:cNvPr>
          <p:cNvSpPr txBox="1"/>
          <p:nvPr/>
        </p:nvSpPr>
        <p:spPr>
          <a:xfrm>
            <a:off x="6677527" y="1723523"/>
            <a:ext cx="1984967" cy="415498"/>
          </a:xfrm>
          <a:prstGeom prst="rect">
            <a:avLst/>
          </a:prstGeom>
          <a:noFill/>
        </p:spPr>
        <p:txBody>
          <a:bodyPr wrap="none" rtlCol="0">
            <a:spAutoFit/>
          </a:bodyPr>
          <a:lstStyle/>
          <a:p>
            <a:r>
              <a:rPr lang="pt-BR" sz="2100" b="1" dirty="0">
                <a:solidFill>
                  <a:srgbClr val="176A69"/>
                </a:solidFill>
              </a:rPr>
              <a:t>REPETIBILIDADE</a:t>
            </a:r>
          </a:p>
        </p:txBody>
      </p:sp>
      <p:sp>
        <p:nvSpPr>
          <p:cNvPr id="17" name="CaixaDeTexto 16">
            <a:extLst>
              <a:ext uri="{FF2B5EF4-FFF2-40B4-BE49-F238E27FC236}">
                <a16:creationId xmlns:a16="http://schemas.microsoft.com/office/drawing/2014/main" id="{68B93FB2-44E1-45DC-93E4-0A44B6AFD8C9}"/>
              </a:ext>
            </a:extLst>
          </p:cNvPr>
          <p:cNvSpPr txBox="1"/>
          <p:nvPr/>
        </p:nvSpPr>
        <p:spPr>
          <a:xfrm>
            <a:off x="6640473" y="2951051"/>
            <a:ext cx="2012089" cy="738664"/>
          </a:xfrm>
          <a:prstGeom prst="rect">
            <a:avLst/>
          </a:prstGeom>
          <a:noFill/>
        </p:spPr>
        <p:txBody>
          <a:bodyPr wrap="none" rtlCol="0">
            <a:spAutoFit/>
          </a:bodyPr>
          <a:lstStyle/>
          <a:p>
            <a:pPr algn="ctr"/>
            <a:r>
              <a:rPr lang="pt-BR" sz="2100" b="1" dirty="0">
                <a:solidFill>
                  <a:srgbClr val="176A69"/>
                </a:solidFill>
              </a:rPr>
              <a:t>PRECISÃO</a:t>
            </a:r>
          </a:p>
          <a:p>
            <a:pPr algn="ctr"/>
            <a:r>
              <a:rPr lang="pt-BR" sz="2100" b="1" dirty="0">
                <a:solidFill>
                  <a:srgbClr val="176A69"/>
                </a:solidFill>
              </a:rPr>
              <a:t>INTERMEDIÁRIA</a:t>
            </a:r>
          </a:p>
        </p:txBody>
      </p:sp>
      <p:sp>
        <p:nvSpPr>
          <p:cNvPr id="18" name="CaixaDeTexto 17">
            <a:extLst>
              <a:ext uri="{FF2B5EF4-FFF2-40B4-BE49-F238E27FC236}">
                <a16:creationId xmlns:a16="http://schemas.microsoft.com/office/drawing/2014/main" id="{40DC633E-40E9-4BDC-8D05-6E3E6B78EA20}"/>
              </a:ext>
            </a:extLst>
          </p:cNvPr>
          <p:cNvSpPr txBox="1"/>
          <p:nvPr/>
        </p:nvSpPr>
        <p:spPr>
          <a:xfrm>
            <a:off x="6743505" y="4501471"/>
            <a:ext cx="1855444" cy="415498"/>
          </a:xfrm>
          <a:prstGeom prst="rect">
            <a:avLst/>
          </a:prstGeom>
          <a:noFill/>
        </p:spPr>
        <p:txBody>
          <a:bodyPr wrap="none" rtlCol="0">
            <a:spAutoFit/>
          </a:bodyPr>
          <a:lstStyle/>
          <a:p>
            <a:r>
              <a:rPr lang="pt-BR" sz="2100" b="1" dirty="0">
                <a:solidFill>
                  <a:srgbClr val="176A69"/>
                </a:solidFill>
              </a:rPr>
              <a:t>RECUPERAÇÃO</a:t>
            </a:r>
          </a:p>
        </p:txBody>
      </p:sp>
      <p:sp>
        <p:nvSpPr>
          <p:cNvPr id="19" name="CaixaDeTexto 18">
            <a:extLst>
              <a:ext uri="{FF2B5EF4-FFF2-40B4-BE49-F238E27FC236}">
                <a16:creationId xmlns:a16="http://schemas.microsoft.com/office/drawing/2014/main" id="{73AF0384-5841-4676-A11F-412FE3DA5EF6}"/>
              </a:ext>
            </a:extLst>
          </p:cNvPr>
          <p:cNvSpPr txBox="1"/>
          <p:nvPr/>
        </p:nvSpPr>
        <p:spPr>
          <a:xfrm>
            <a:off x="6641314" y="2115939"/>
            <a:ext cx="2052165" cy="461665"/>
          </a:xfrm>
          <a:prstGeom prst="rect">
            <a:avLst/>
          </a:prstGeom>
          <a:noFill/>
        </p:spPr>
        <p:txBody>
          <a:bodyPr wrap="none" rtlCol="0">
            <a:spAutoFit/>
          </a:bodyPr>
          <a:lstStyle/>
          <a:p>
            <a:r>
              <a:rPr lang="pt-BR" sz="2400" b="1" dirty="0"/>
              <a:t>1,8 ≤ </a:t>
            </a:r>
            <a:r>
              <a:rPr lang="pt-BR" sz="2400" b="1" dirty="0">
                <a:solidFill>
                  <a:srgbClr val="FFC000"/>
                </a:solidFill>
              </a:rPr>
              <a:t>CV</a:t>
            </a:r>
            <a:r>
              <a:rPr lang="pt-BR" sz="2400" b="1" dirty="0"/>
              <a:t> ≤ 11,3</a:t>
            </a:r>
          </a:p>
        </p:txBody>
      </p:sp>
      <p:sp>
        <p:nvSpPr>
          <p:cNvPr id="20" name="CaixaDeTexto 19">
            <a:extLst>
              <a:ext uri="{FF2B5EF4-FFF2-40B4-BE49-F238E27FC236}">
                <a16:creationId xmlns:a16="http://schemas.microsoft.com/office/drawing/2014/main" id="{07DF5FFC-866F-4037-988E-E85B227980C8}"/>
              </a:ext>
            </a:extLst>
          </p:cNvPr>
          <p:cNvSpPr txBox="1"/>
          <p:nvPr/>
        </p:nvSpPr>
        <p:spPr>
          <a:xfrm>
            <a:off x="6677526" y="3585567"/>
            <a:ext cx="2052165" cy="461665"/>
          </a:xfrm>
          <a:prstGeom prst="rect">
            <a:avLst/>
          </a:prstGeom>
          <a:noFill/>
        </p:spPr>
        <p:txBody>
          <a:bodyPr wrap="none" rtlCol="0">
            <a:spAutoFit/>
          </a:bodyPr>
          <a:lstStyle/>
          <a:p>
            <a:r>
              <a:rPr lang="pt-BR" sz="2400" b="1" dirty="0"/>
              <a:t>3,7 ≤ </a:t>
            </a:r>
            <a:r>
              <a:rPr lang="pt-BR" sz="2400" b="1" dirty="0">
                <a:solidFill>
                  <a:srgbClr val="FFC000"/>
                </a:solidFill>
              </a:rPr>
              <a:t>CV</a:t>
            </a:r>
            <a:r>
              <a:rPr lang="pt-BR" sz="2400" b="1" dirty="0"/>
              <a:t> ≤ 18,4</a:t>
            </a:r>
          </a:p>
        </p:txBody>
      </p:sp>
      <p:sp>
        <p:nvSpPr>
          <p:cNvPr id="21" name="CaixaDeTexto 20">
            <a:extLst>
              <a:ext uri="{FF2B5EF4-FFF2-40B4-BE49-F238E27FC236}">
                <a16:creationId xmlns:a16="http://schemas.microsoft.com/office/drawing/2014/main" id="{F4E3F3DD-C73D-4E83-9CB5-12EDD85F7C45}"/>
              </a:ext>
            </a:extLst>
          </p:cNvPr>
          <p:cNvSpPr txBox="1"/>
          <p:nvPr/>
        </p:nvSpPr>
        <p:spPr>
          <a:xfrm>
            <a:off x="6607195" y="4893886"/>
            <a:ext cx="2190023" cy="461665"/>
          </a:xfrm>
          <a:prstGeom prst="rect">
            <a:avLst/>
          </a:prstGeom>
          <a:noFill/>
        </p:spPr>
        <p:txBody>
          <a:bodyPr wrap="none" rtlCol="0">
            <a:spAutoFit/>
          </a:bodyPr>
          <a:lstStyle/>
          <a:p>
            <a:r>
              <a:rPr lang="pt-BR" sz="2400" b="1" dirty="0"/>
              <a:t>72,2 ≤ </a:t>
            </a:r>
            <a:r>
              <a:rPr lang="pt-BR" sz="2400" b="1" dirty="0">
                <a:solidFill>
                  <a:srgbClr val="FFC000"/>
                </a:solidFill>
              </a:rPr>
              <a:t>R</a:t>
            </a:r>
            <a:r>
              <a:rPr lang="pt-BR" sz="2400" b="1" dirty="0"/>
              <a:t> ≤ 118,5</a:t>
            </a:r>
          </a:p>
        </p:txBody>
      </p:sp>
    </p:spTree>
    <p:extLst>
      <p:ext uri="{BB962C8B-B14F-4D97-AF65-F5344CB8AC3E}">
        <p14:creationId xmlns:p14="http://schemas.microsoft.com/office/powerpoint/2010/main" val="107894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1" grpId="0" animBg="1"/>
      <p:bldP spid="12" grpId="0" animBg="1"/>
      <p:bldP spid="10"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0BB3A9-4311-40B1-BB9E-315550782891}"/>
              </a:ext>
            </a:extLst>
          </p:cNvPr>
          <p:cNvSpPr>
            <a:spLocks noGrp="1"/>
          </p:cNvSpPr>
          <p:nvPr>
            <p:ph type="title"/>
          </p:nvPr>
        </p:nvSpPr>
        <p:spPr/>
        <p:txBody>
          <a:bodyPr>
            <a:normAutofit/>
          </a:bodyPr>
          <a:lstStyle/>
          <a:p>
            <a:r>
              <a:rPr lang="pt-BR" sz="3200" b="1" dirty="0"/>
              <a:t>Resultados</a:t>
            </a:r>
          </a:p>
        </p:txBody>
      </p:sp>
      <p:graphicFrame>
        <p:nvGraphicFramePr>
          <p:cNvPr id="4" name="Tabela 3">
            <a:extLst>
              <a:ext uri="{FF2B5EF4-FFF2-40B4-BE49-F238E27FC236}">
                <a16:creationId xmlns:a16="http://schemas.microsoft.com/office/drawing/2014/main" id="{C95E6A97-471C-4A71-9D3F-0FAFC066CF68}"/>
              </a:ext>
            </a:extLst>
          </p:cNvPr>
          <p:cNvGraphicFramePr>
            <a:graphicFrameLocks noGrp="1"/>
          </p:cNvGraphicFramePr>
          <p:nvPr>
            <p:extLst>
              <p:ext uri="{D42A27DB-BD31-4B8C-83A1-F6EECF244321}">
                <p14:modId xmlns:p14="http://schemas.microsoft.com/office/powerpoint/2010/main" val="3173566927"/>
              </p:ext>
            </p:extLst>
          </p:nvPr>
        </p:nvGraphicFramePr>
        <p:xfrm>
          <a:off x="457199" y="1628800"/>
          <a:ext cx="8229601" cy="3934968"/>
        </p:xfrm>
        <a:graphic>
          <a:graphicData uri="http://schemas.openxmlformats.org/drawingml/2006/table">
            <a:tbl>
              <a:tblPr firstRow="1" firstCol="1" bandRow="1">
                <a:tableStyleId>{9D7B26C5-4107-4FEC-AEDC-1716B250A1EF}</a:tableStyleId>
              </a:tblPr>
              <a:tblGrid>
                <a:gridCol w="1613002">
                  <a:extLst>
                    <a:ext uri="{9D8B030D-6E8A-4147-A177-3AD203B41FA5}">
                      <a16:colId xmlns:a16="http://schemas.microsoft.com/office/drawing/2014/main" val="2499812686"/>
                    </a:ext>
                  </a:extLst>
                </a:gridCol>
                <a:gridCol w="938174">
                  <a:extLst>
                    <a:ext uri="{9D8B030D-6E8A-4147-A177-3AD203B41FA5}">
                      <a16:colId xmlns:a16="http://schemas.microsoft.com/office/drawing/2014/main" val="1627538424"/>
                    </a:ext>
                  </a:extLst>
                </a:gridCol>
                <a:gridCol w="1221273">
                  <a:extLst>
                    <a:ext uri="{9D8B030D-6E8A-4147-A177-3AD203B41FA5}">
                      <a16:colId xmlns:a16="http://schemas.microsoft.com/office/drawing/2014/main" val="132889984"/>
                    </a:ext>
                  </a:extLst>
                </a:gridCol>
                <a:gridCol w="1221273">
                  <a:extLst>
                    <a:ext uri="{9D8B030D-6E8A-4147-A177-3AD203B41FA5}">
                      <a16:colId xmlns:a16="http://schemas.microsoft.com/office/drawing/2014/main" val="3316922220"/>
                    </a:ext>
                  </a:extLst>
                </a:gridCol>
                <a:gridCol w="1221273">
                  <a:extLst>
                    <a:ext uri="{9D8B030D-6E8A-4147-A177-3AD203B41FA5}">
                      <a16:colId xmlns:a16="http://schemas.microsoft.com/office/drawing/2014/main" val="3838103754"/>
                    </a:ext>
                  </a:extLst>
                </a:gridCol>
                <a:gridCol w="796625">
                  <a:extLst>
                    <a:ext uri="{9D8B030D-6E8A-4147-A177-3AD203B41FA5}">
                      <a16:colId xmlns:a16="http://schemas.microsoft.com/office/drawing/2014/main" val="1797707344"/>
                    </a:ext>
                  </a:extLst>
                </a:gridCol>
                <a:gridCol w="1217981">
                  <a:extLst>
                    <a:ext uri="{9D8B030D-6E8A-4147-A177-3AD203B41FA5}">
                      <a16:colId xmlns:a16="http://schemas.microsoft.com/office/drawing/2014/main" val="2785186534"/>
                    </a:ext>
                  </a:extLst>
                </a:gridCol>
              </a:tblGrid>
              <a:tr h="203962">
                <a:tc gridSpan="2">
                  <a:txBody>
                    <a:bodyPr/>
                    <a:lstStyle/>
                    <a:p>
                      <a:pPr algn="ctr">
                        <a:lnSpc>
                          <a:spcPct val="150000"/>
                        </a:lnSpc>
                        <a:spcAft>
                          <a:spcPts val="0"/>
                        </a:spcAft>
                      </a:pPr>
                      <a:r>
                        <a:rPr lang="pt-BR" sz="1600">
                          <a:effectLst/>
                        </a:rPr>
                        <a:t>Coleta</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hMerge="1">
                  <a:txBody>
                    <a:bodyPr/>
                    <a:lstStyle/>
                    <a:p>
                      <a:endParaRPr lang="pt-BR"/>
                    </a:p>
                  </a:txBody>
                  <a:tcPr/>
                </a:tc>
                <a:tc gridSpan="5">
                  <a:txBody>
                    <a:bodyPr/>
                    <a:lstStyle/>
                    <a:p>
                      <a:pPr algn="ctr">
                        <a:lnSpc>
                          <a:spcPct val="150000"/>
                        </a:lnSpc>
                        <a:spcAft>
                          <a:spcPts val="0"/>
                        </a:spcAft>
                      </a:pPr>
                      <a:r>
                        <a:rPr lang="pt-BR" sz="1600">
                          <a:effectLst/>
                        </a:rPr>
                        <a:t>THM (µg L</a:t>
                      </a:r>
                      <a:r>
                        <a:rPr lang="pt-BR" sz="1600" baseline="30000">
                          <a:effectLst/>
                        </a:rPr>
                        <a:t>-1</a:t>
                      </a:r>
                      <a:r>
                        <a:rPr lang="pt-BR" sz="1600">
                          <a:effectLst/>
                        </a:rPr>
                        <a:t>)</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4096536235"/>
                  </a:ext>
                </a:extLst>
              </a:tr>
              <a:tr h="203962">
                <a:tc>
                  <a:txBody>
                    <a:bodyPr/>
                    <a:lstStyle/>
                    <a:p>
                      <a:pPr algn="ctr">
                        <a:lnSpc>
                          <a:spcPct val="150000"/>
                        </a:lnSpc>
                        <a:spcAft>
                          <a:spcPts val="0"/>
                        </a:spcAft>
                      </a:pPr>
                      <a:r>
                        <a:rPr lang="pt-BR" sz="1600">
                          <a:effectLst/>
                        </a:rPr>
                        <a:t>Data</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t-BR" sz="1600">
                          <a:effectLst/>
                        </a:rPr>
                        <a:t>Ponto</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t-BR" sz="1600">
                          <a:effectLst/>
                        </a:rPr>
                        <a:t>TCM</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t-BR" sz="1600">
                          <a:effectLst/>
                        </a:rPr>
                        <a:t>BDCM</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t-BR" sz="1600">
                          <a:effectLst/>
                        </a:rPr>
                        <a:t>DBCM</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t-BR" sz="1600">
                          <a:effectLst/>
                        </a:rPr>
                        <a:t>TBM</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t-BR" sz="1600">
                          <a:effectLst/>
                        </a:rPr>
                        <a:t>THM T</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403706964"/>
                  </a:ext>
                </a:extLst>
              </a:tr>
              <a:tr h="203962">
                <a:tc>
                  <a:txBody>
                    <a:bodyPr/>
                    <a:lstStyle/>
                    <a:p>
                      <a:pPr algn="ctr">
                        <a:lnSpc>
                          <a:spcPct val="150000"/>
                        </a:lnSpc>
                        <a:spcAft>
                          <a:spcPts val="0"/>
                        </a:spcAft>
                      </a:pPr>
                      <a:r>
                        <a:rPr lang="pt-BR" sz="1600">
                          <a:effectLst/>
                        </a:rPr>
                        <a:t>16/08/2018</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t-BR" sz="1600">
                          <a:effectLst/>
                        </a:rPr>
                        <a:t>P6</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t-BR" sz="1600">
                          <a:effectLst/>
                        </a:rPr>
                        <a:t>0,10972</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t-BR" sz="1600">
                          <a:effectLst/>
                        </a:rPr>
                        <a:t>0,10921</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t-BR" sz="1600">
                          <a:effectLst/>
                        </a:rPr>
                        <a:t>0,03611</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t-BR" sz="1600">
                          <a:effectLst/>
                        </a:rPr>
                        <a:t>&lt;LQ</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t-BR" sz="1600">
                          <a:effectLst/>
                        </a:rPr>
                        <a:t>0,25504</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480472220"/>
                  </a:ext>
                </a:extLst>
              </a:tr>
              <a:tr h="203962">
                <a:tc>
                  <a:txBody>
                    <a:bodyPr/>
                    <a:lstStyle/>
                    <a:p>
                      <a:pPr algn="ctr">
                        <a:lnSpc>
                          <a:spcPct val="150000"/>
                        </a:lnSpc>
                        <a:spcAft>
                          <a:spcPts val="0"/>
                        </a:spcAft>
                      </a:pPr>
                      <a:r>
                        <a:rPr lang="pt-BR" sz="1600">
                          <a:effectLst/>
                        </a:rPr>
                        <a:t>16/08/2018</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t-BR" sz="1600">
                          <a:effectLst/>
                        </a:rPr>
                        <a:t>P7</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t-BR" sz="1600">
                          <a:effectLst/>
                        </a:rPr>
                        <a:t>0,22368</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t-BR" sz="1600">
                          <a:effectLst/>
                        </a:rPr>
                        <a:t>0,34040</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t-BR" sz="1600">
                          <a:effectLst/>
                        </a:rPr>
                        <a:t>0,07935</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t-BR" sz="1600">
                          <a:effectLst/>
                        </a:rPr>
                        <a:t>&lt;LQ</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t-BR" sz="1600">
                          <a:effectLst/>
                        </a:rPr>
                        <a:t>0,64343</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400267436"/>
                  </a:ext>
                </a:extLst>
              </a:tr>
              <a:tr h="203962">
                <a:tc>
                  <a:txBody>
                    <a:bodyPr/>
                    <a:lstStyle/>
                    <a:p>
                      <a:pPr algn="ctr">
                        <a:lnSpc>
                          <a:spcPct val="150000"/>
                        </a:lnSpc>
                        <a:spcAft>
                          <a:spcPts val="0"/>
                        </a:spcAft>
                      </a:pPr>
                      <a:r>
                        <a:rPr lang="pt-BR" sz="1600">
                          <a:effectLst/>
                        </a:rPr>
                        <a:t>04/09/2018</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t-BR" sz="1600">
                          <a:effectLst/>
                        </a:rPr>
                        <a:t>P6</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t-BR" sz="1600">
                          <a:effectLst/>
                        </a:rPr>
                        <a:t>0,18540</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t-BR" sz="1600">
                          <a:effectLst/>
                        </a:rPr>
                        <a:t>0,17901</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t-BR" sz="1600">
                          <a:effectLst/>
                        </a:rPr>
                        <a:t>0,03693</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t-BR" sz="1600">
                          <a:effectLst/>
                        </a:rPr>
                        <a:t>&lt;LQ</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t-BR" sz="1600">
                          <a:effectLst/>
                        </a:rPr>
                        <a:t>0,40134</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131164194"/>
                  </a:ext>
                </a:extLst>
              </a:tr>
              <a:tr h="203962">
                <a:tc>
                  <a:txBody>
                    <a:bodyPr/>
                    <a:lstStyle/>
                    <a:p>
                      <a:pPr algn="ctr">
                        <a:lnSpc>
                          <a:spcPct val="150000"/>
                        </a:lnSpc>
                        <a:spcAft>
                          <a:spcPts val="0"/>
                        </a:spcAft>
                      </a:pPr>
                      <a:r>
                        <a:rPr lang="pt-BR" sz="1600">
                          <a:effectLst/>
                        </a:rPr>
                        <a:t>04/09/2018</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t-BR" sz="1600">
                          <a:effectLst/>
                        </a:rPr>
                        <a:t>P7</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t-BR" sz="1600">
                          <a:effectLst/>
                        </a:rPr>
                        <a:t>0,25422</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t-BR" sz="1600">
                          <a:effectLst/>
                        </a:rPr>
                        <a:t>0,15637</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t-BR" sz="1600">
                          <a:effectLst/>
                        </a:rPr>
                        <a:t>0,03779</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t-BR" sz="1600">
                          <a:effectLst/>
                        </a:rPr>
                        <a:t>&lt;LQ</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t-BR" sz="1600">
                          <a:effectLst/>
                        </a:rPr>
                        <a:t>0,44838</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054122447"/>
                  </a:ext>
                </a:extLst>
              </a:tr>
              <a:tr h="203962">
                <a:tc>
                  <a:txBody>
                    <a:bodyPr/>
                    <a:lstStyle/>
                    <a:p>
                      <a:pPr algn="ctr">
                        <a:lnSpc>
                          <a:spcPct val="150000"/>
                        </a:lnSpc>
                        <a:spcAft>
                          <a:spcPts val="0"/>
                        </a:spcAft>
                      </a:pPr>
                      <a:r>
                        <a:rPr lang="pt-BR" sz="1600">
                          <a:effectLst/>
                        </a:rPr>
                        <a:t>10/10/2018</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t-BR" sz="1600">
                          <a:effectLst/>
                        </a:rPr>
                        <a:t>P6</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t-BR" sz="1600">
                          <a:effectLst/>
                        </a:rPr>
                        <a:t>0,13306</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t-BR" sz="1600">
                          <a:effectLst/>
                        </a:rPr>
                        <a:t>0,15583</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t-BR" sz="1600">
                          <a:effectLst/>
                        </a:rPr>
                        <a:t>0,03611</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t-BR" sz="1600">
                          <a:effectLst/>
                        </a:rPr>
                        <a:t>&lt;LQ</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t-BR" sz="1600">
                          <a:effectLst/>
                        </a:rPr>
                        <a:t>0,28889</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694727938"/>
                  </a:ext>
                </a:extLst>
              </a:tr>
              <a:tr h="203962">
                <a:tc>
                  <a:txBody>
                    <a:bodyPr/>
                    <a:lstStyle/>
                    <a:p>
                      <a:pPr algn="ctr">
                        <a:lnSpc>
                          <a:spcPct val="150000"/>
                        </a:lnSpc>
                        <a:spcAft>
                          <a:spcPts val="0"/>
                        </a:spcAft>
                      </a:pPr>
                      <a:r>
                        <a:rPr lang="pt-BR" sz="1600">
                          <a:effectLst/>
                        </a:rPr>
                        <a:t>10/10/2018</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t-BR" sz="1600">
                          <a:effectLst/>
                        </a:rPr>
                        <a:t>P7</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t-BR" sz="1600">
                          <a:effectLst/>
                        </a:rPr>
                        <a:t>0,21956</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t-BR" sz="1600">
                          <a:effectLst/>
                        </a:rPr>
                        <a:t>0,14286</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t-BR" sz="1600">
                          <a:effectLst/>
                        </a:rPr>
                        <a:t>0,07267</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t-BR" sz="1600">
                          <a:effectLst/>
                        </a:rPr>
                        <a:t>&lt;LQ</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t-BR" sz="1600">
                          <a:effectLst/>
                        </a:rPr>
                        <a:t>0,36242</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995959559"/>
                  </a:ext>
                </a:extLst>
              </a:tr>
              <a:tr h="203962">
                <a:tc>
                  <a:txBody>
                    <a:bodyPr/>
                    <a:lstStyle/>
                    <a:p>
                      <a:pPr algn="ctr">
                        <a:lnSpc>
                          <a:spcPct val="150000"/>
                        </a:lnSpc>
                        <a:spcAft>
                          <a:spcPts val="0"/>
                        </a:spcAft>
                      </a:pPr>
                      <a:r>
                        <a:rPr lang="pt-BR" sz="1600">
                          <a:effectLst/>
                        </a:rPr>
                        <a:t>23/10/2018</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t-BR" sz="1600">
                          <a:effectLst/>
                        </a:rPr>
                        <a:t>P6</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t-BR" sz="1600">
                          <a:effectLst/>
                        </a:rPr>
                        <a:t>0,10899</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t-BR" sz="1600">
                          <a:effectLst/>
                        </a:rPr>
                        <a:t>0,11379</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t-BR" sz="1600">
                          <a:effectLst/>
                        </a:rPr>
                        <a:t>0,05804</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t-BR" sz="1600">
                          <a:effectLst/>
                        </a:rPr>
                        <a:t>&lt;LQ</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t-BR" sz="1600">
                          <a:effectLst/>
                        </a:rPr>
                        <a:t>0,28082</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546080642"/>
                  </a:ext>
                </a:extLst>
              </a:tr>
              <a:tr h="203962">
                <a:tc>
                  <a:txBody>
                    <a:bodyPr/>
                    <a:lstStyle/>
                    <a:p>
                      <a:pPr algn="ctr">
                        <a:lnSpc>
                          <a:spcPct val="150000"/>
                        </a:lnSpc>
                        <a:spcAft>
                          <a:spcPts val="0"/>
                        </a:spcAft>
                      </a:pPr>
                      <a:r>
                        <a:rPr lang="pt-BR" sz="1600">
                          <a:effectLst/>
                        </a:rPr>
                        <a:t>23/10/2018</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t-BR" sz="1600">
                          <a:effectLst/>
                        </a:rPr>
                        <a:t>P7</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t-BR" sz="1600">
                          <a:effectLst/>
                        </a:rPr>
                        <a:t>0,20373</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t-BR" sz="1600">
                          <a:effectLst/>
                        </a:rPr>
                        <a:t>0,10152</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t-BR" sz="1600">
                          <a:effectLst/>
                        </a:rPr>
                        <a:t>0,05383</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t-BR" sz="1600">
                          <a:effectLst/>
                        </a:rPr>
                        <a:t>&lt;LQ</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t-BR" sz="1600">
                          <a:effectLst/>
                        </a:rPr>
                        <a:t>0,35909</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708031898"/>
                  </a:ext>
                </a:extLst>
              </a:tr>
              <a:tr h="203962">
                <a:tc>
                  <a:txBody>
                    <a:bodyPr/>
                    <a:lstStyle/>
                    <a:p>
                      <a:pPr algn="ctr">
                        <a:lnSpc>
                          <a:spcPct val="150000"/>
                        </a:lnSpc>
                        <a:spcAft>
                          <a:spcPts val="0"/>
                        </a:spcAft>
                      </a:pPr>
                      <a:r>
                        <a:rPr lang="pt-BR" sz="1600">
                          <a:effectLst/>
                        </a:rPr>
                        <a:t>28/11/2018</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t-BR" sz="1600">
                          <a:effectLst/>
                        </a:rPr>
                        <a:t>P6</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t-BR" sz="1600">
                          <a:effectLst/>
                        </a:rPr>
                        <a:t>0,14790</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t-BR" sz="1600">
                          <a:effectLst/>
                        </a:rPr>
                        <a:t>0,16657</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t-BR" sz="1600">
                          <a:effectLst/>
                        </a:rPr>
                        <a:t>0,04117</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t-BR" sz="1600">
                          <a:effectLst/>
                        </a:rPr>
                        <a:t>&lt;LQ</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t-BR" sz="1600">
                          <a:effectLst/>
                        </a:rPr>
                        <a:t>0,35564</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457715836"/>
                  </a:ext>
                </a:extLst>
              </a:tr>
              <a:tr h="203962">
                <a:tc>
                  <a:txBody>
                    <a:bodyPr/>
                    <a:lstStyle/>
                    <a:p>
                      <a:pPr algn="ctr">
                        <a:lnSpc>
                          <a:spcPct val="150000"/>
                        </a:lnSpc>
                        <a:spcAft>
                          <a:spcPts val="0"/>
                        </a:spcAft>
                      </a:pPr>
                      <a:r>
                        <a:rPr lang="pt-BR" sz="1600">
                          <a:effectLst/>
                        </a:rPr>
                        <a:t>28/11/2018</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t-BR" sz="1600">
                          <a:effectLst/>
                        </a:rPr>
                        <a:t>P7</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t-BR" sz="1600">
                          <a:effectLst/>
                        </a:rPr>
                        <a:t>0,39588</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t-BR" sz="1600">
                          <a:effectLst/>
                        </a:rPr>
                        <a:t>0,54763</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t-BR" sz="1600">
                          <a:effectLst/>
                        </a:rPr>
                        <a:t>0,11597</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t-BR" sz="1600">
                          <a:effectLst/>
                        </a:rPr>
                        <a:t>&lt;LQ</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t-BR" sz="1600" dirty="0">
                          <a:effectLst/>
                        </a:rPr>
                        <a:t>1,05948</a:t>
                      </a:r>
                      <a:endParaRPr lang="pt-BR" sz="1600" dirty="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001132154"/>
                  </a:ext>
                </a:extLst>
              </a:tr>
            </a:tbl>
          </a:graphicData>
        </a:graphic>
      </p:graphicFrame>
    </p:spTree>
    <p:extLst>
      <p:ext uri="{BB962C8B-B14F-4D97-AF65-F5344CB8AC3E}">
        <p14:creationId xmlns:p14="http://schemas.microsoft.com/office/powerpoint/2010/main" val="1342722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0BB3A9-4311-40B1-BB9E-315550782891}"/>
              </a:ext>
            </a:extLst>
          </p:cNvPr>
          <p:cNvSpPr>
            <a:spLocks noGrp="1"/>
          </p:cNvSpPr>
          <p:nvPr>
            <p:ph type="title"/>
          </p:nvPr>
        </p:nvSpPr>
        <p:spPr/>
        <p:txBody>
          <a:bodyPr>
            <a:normAutofit/>
          </a:bodyPr>
          <a:lstStyle/>
          <a:p>
            <a:r>
              <a:rPr lang="pt-BR" sz="3200" b="1" dirty="0"/>
              <a:t>Resultados</a:t>
            </a:r>
          </a:p>
        </p:txBody>
      </p:sp>
      <p:graphicFrame>
        <p:nvGraphicFramePr>
          <p:cNvPr id="3" name="Tabela 2">
            <a:extLst>
              <a:ext uri="{FF2B5EF4-FFF2-40B4-BE49-F238E27FC236}">
                <a16:creationId xmlns:a16="http://schemas.microsoft.com/office/drawing/2014/main" id="{6BA48EDC-153D-431E-8805-563B98790838}"/>
              </a:ext>
            </a:extLst>
          </p:cNvPr>
          <p:cNvGraphicFramePr>
            <a:graphicFrameLocks noGrp="1"/>
          </p:cNvGraphicFramePr>
          <p:nvPr>
            <p:extLst>
              <p:ext uri="{D42A27DB-BD31-4B8C-83A1-F6EECF244321}">
                <p14:modId xmlns:p14="http://schemas.microsoft.com/office/powerpoint/2010/main" val="2396797252"/>
              </p:ext>
            </p:extLst>
          </p:nvPr>
        </p:nvGraphicFramePr>
        <p:xfrm>
          <a:off x="457200" y="1957816"/>
          <a:ext cx="8229600" cy="2623312"/>
        </p:xfrm>
        <a:graphic>
          <a:graphicData uri="http://schemas.openxmlformats.org/drawingml/2006/table">
            <a:tbl>
              <a:tblPr firstRow="1" firstCol="1" bandRow="1">
                <a:tableStyleId>{9D7B26C5-4107-4FEC-AEDC-1716B250A1EF}</a:tableStyleId>
              </a:tblPr>
              <a:tblGrid>
                <a:gridCol w="4114800">
                  <a:extLst>
                    <a:ext uri="{9D8B030D-6E8A-4147-A177-3AD203B41FA5}">
                      <a16:colId xmlns:a16="http://schemas.microsoft.com/office/drawing/2014/main" val="465117222"/>
                    </a:ext>
                  </a:extLst>
                </a:gridCol>
                <a:gridCol w="4114800">
                  <a:extLst>
                    <a:ext uri="{9D8B030D-6E8A-4147-A177-3AD203B41FA5}">
                      <a16:colId xmlns:a16="http://schemas.microsoft.com/office/drawing/2014/main" val="552535922"/>
                    </a:ext>
                  </a:extLst>
                </a:gridCol>
              </a:tblGrid>
              <a:tr h="0">
                <a:tc>
                  <a:txBody>
                    <a:bodyPr/>
                    <a:lstStyle/>
                    <a:p>
                      <a:pPr algn="ctr">
                        <a:lnSpc>
                          <a:spcPct val="150000"/>
                        </a:lnSpc>
                        <a:spcAft>
                          <a:spcPts val="0"/>
                        </a:spcAft>
                      </a:pPr>
                      <a:r>
                        <a:rPr lang="pt-BR" sz="1600">
                          <a:effectLst/>
                        </a:rPr>
                        <a:t>Data (mês/ano)</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t-BR" sz="1600">
                          <a:effectLst/>
                        </a:rPr>
                        <a:t>THMs totais (µg L</a:t>
                      </a:r>
                      <a:r>
                        <a:rPr lang="pt-BR" sz="1600" baseline="30000">
                          <a:effectLst/>
                        </a:rPr>
                        <a:t>-1</a:t>
                      </a:r>
                      <a:r>
                        <a:rPr lang="pt-BR" sz="1600">
                          <a:effectLst/>
                        </a:rPr>
                        <a:t>)</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585821150"/>
                  </a:ext>
                </a:extLst>
              </a:tr>
              <a:tr h="107950">
                <a:tc>
                  <a:txBody>
                    <a:bodyPr/>
                    <a:lstStyle/>
                    <a:p>
                      <a:pPr algn="ctr">
                        <a:lnSpc>
                          <a:spcPct val="150000"/>
                        </a:lnSpc>
                        <a:spcAft>
                          <a:spcPts val="0"/>
                        </a:spcAft>
                      </a:pPr>
                      <a:r>
                        <a:rPr lang="pt-BR" sz="1600" dirty="0" err="1">
                          <a:effectLst/>
                        </a:rPr>
                        <a:t>ago</a:t>
                      </a:r>
                      <a:r>
                        <a:rPr lang="pt-BR" sz="1600" dirty="0">
                          <a:effectLst/>
                        </a:rPr>
                        <a:t>/2012</a:t>
                      </a:r>
                      <a:endParaRPr lang="pt-BR" sz="1600" dirty="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t-BR" sz="1600" dirty="0">
                          <a:effectLst/>
                        </a:rPr>
                        <a:t>&lt; 200</a:t>
                      </a:r>
                      <a:endParaRPr lang="pt-BR" sz="1600" dirty="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545091707"/>
                  </a:ext>
                </a:extLst>
              </a:tr>
              <a:tr h="107950">
                <a:tc>
                  <a:txBody>
                    <a:bodyPr/>
                    <a:lstStyle/>
                    <a:p>
                      <a:pPr algn="ctr">
                        <a:lnSpc>
                          <a:spcPct val="150000"/>
                        </a:lnSpc>
                        <a:spcAft>
                          <a:spcPts val="0"/>
                        </a:spcAft>
                      </a:pPr>
                      <a:r>
                        <a:rPr lang="pt-BR" sz="1600" dirty="0" err="1">
                          <a:effectLst/>
                        </a:rPr>
                        <a:t>ago</a:t>
                      </a:r>
                      <a:r>
                        <a:rPr lang="pt-BR" sz="1600" dirty="0">
                          <a:effectLst/>
                        </a:rPr>
                        <a:t>/2013</a:t>
                      </a:r>
                      <a:endParaRPr lang="pt-BR" sz="1600" dirty="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t-BR" sz="1600" dirty="0">
                          <a:effectLst/>
                        </a:rPr>
                        <a:t>&lt; 10</a:t>
                      </a:r>
                      <a:endParaRPr lang="pt-BR" sz="1600" dirty="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882622880"/>
                  </a:ext>
                </a:extLst>
              </a:tr>
              <a:tr h="107950">
                <a:tc>
                  <a:txBody>
                    <a:bodyPr/>
                    <a:lstStyle/>
                    <a:p>
                      <a:pPr algn="ctr">
                        <a:lnSpc>
                          <a:spcPct val="150000"/>
                        </a:lnSpc>
                        <a:spcAft>
                          <a:spcPts val="0"/>
                        </a:spcAft>
                      </a:pPr>
                      <a:r>
                        <a:rPr lang="pt-BR" sz="1600">
                          <a:effectLst/>
                        </a:rPr>
                        <a:t>set/2014</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t-BR" sz="1600" dirty="0">
                          <a:effectLst/>
                        </a:rPr>
                        <a:t>&lt; 10</a:t>
                      </a:r>
                      <a:endParaRPr lang="pt-BR" sz="1600" dirty="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638168310"/>
                  </a:ext>
                </a:extLst>
              </a:tr>
              <a:tr h="107950">
                <a:tc>
                  <a:txBody>
                    <a:bodyPr/>
                    <a:lstStyle/>
                    <a:p>
                      <a:pPr algn="ctr">
                        <a:lnSpc>
                          <a:spcPct val="150000"/>
                        </a:lnSpc>
                        <a:spcAft>
                          <a:spcPts val="0"/>
                        </a:spcAft>
                      </a:pPr>
                      <a:r>
                        <a:rPr lang="pt-BR" sz="1600">
                          <a:effectLst/>
                        </a:rPr>
                        <a:t>set/2015</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t-BR" sz="1600">
                          <a:effectLst/>
                        </a:rPr>
                        <a:t>&lt; 10</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699886602"/>
                  </a:ext>
                </a:extLst>
              </a:tr>
              <a:tr h="107950">
                <a:tc>
                  <a:txBody>
                    <a:bodyPr/>
                    <a:lstStyle/>
                    <a:p>
                      <a:pPr algn="ctr">
                        <a:lnSpc>
                          <a:spcPct val="150000"/>
                        </a:lnSpc>
                        <a:spcAft>
                          <a:spcPts val="0"/>
                        </a:spcAft>
                      </a:pPr>
                      <a:r>
                        <a:rPr lang="pt-BR" sz="1600">
                          <a:effectLst/>
                        </a:rPr>
                        <a:t>jul/2016</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t-BR" sz="1600" dirty="0">
                          <a:effectLst/>
                        </a:rPr>
                        <a:t>&lt; 4</a:t>
                      </a:r>
                      <a:endParaRPr lang="pt-BR" sz="1600" dirty="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516534241"/>
                  </a:ext>
                </a:extLst>
              </a:tr>
              <a:tr h="107950">
                <a:tc>
                  <a:txBody>
                    <a:bodyPr/>
                    <a:lstStyle/>
                    <a:p>
                      <a:pPr algn="ctr">
                        <a:lnSpc>
                          <a:spcPct val="150000"/>
                        </a:lnSpc>
                        <a:spcAft>
                          <a:spcPts val="0"/>
                        </a:spcAft>
                      </a:pPr>
                      <a:r>
                        <a:rPr lang="pt-BR" sz="1600">
                          <a:effectLst/>
                        </a:rPr>
                        <a:t>out/2017</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t-BR" sz="1600">
                          <a:effectLst/>
                        </a:rPr>
                        <a:t>&lt; 4</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150846156"/>
                  </a:ext>
                </a:extLst>
              </a:tr>
              <a:tr h="107950">
                <a:tc>
                  <a:txBody>
                    <a:bodyPr/>
                    <a:lstStyle/>
                    <a:p>
                      <a:pPr algn="ctr">
                        <a:lnSpc>
                          <a:spcPct val="150000"/>
                        </a:lnSpc>
                        <a:spcAft>
                          <a:spcPts val="0"/>
                        </a:spcAft>
                      </a:pPr>
                      <a:r>
                        <a:rPr lang="pt-BR" sz="1600">
                          <a:effectLst/>
                        </a:rPr>
                        <a:t>dez/2018</a:t>
                      </a:r>
                      <a:endParaRPr lang="pt-BR" sz="160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t-BR" sz="1600" dirty="0">
                          <a:effectLst/>
                        </a:rPr>
                        <a:t>&lt; 4</a:t>
                      </a:r>
                      <a:endParaRPr lang="pt-BR" sz="1600" dirty="0">
                        <a:effectLst/>
                        <a:latin typeface="Calibri" panose="020F05020202040A0204" pitchFamily="34" charset="0"/>
                        <a:ea typeface="Calibri" panose="020F05020202040A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726257002"/>
                  </a:ext>
                </a:extLst>
              </a:tr>
            </a:tbl>
          </a:graphicData>
        </a:graphic>
      </p:graphicFrame>
    </p:spTree>
    <p:extLst>
      <p:ext uri="{BB962C8B-B14F-4D97-AF65-F5344CB8AC3E}">
        <p14:creationId xmlns:p14="http://schemas.microsoft.com/office/powerpoint/2010/main" val="1369097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eta: Pentágono 29">
            <a:extLst>
              <a:ext uri="{FF2B5EF4-FFF2-40B4-BE49-F238E27FC236}">
                <a16:creationId xmlns:a16="http://schemas.microsoft.com/office/drawing/2014/main" id="{C952281E-3C86-431E-9699-0B40A3940772}"/>
              </a:ext>
            </a:extLst>
          </p:cNvPr>
          <p:cNvSpPr/>
          <p:nvPr/>
        </p:nvSpPr>
        <p:spPr>
          <a:xfrm>
            <a:off x="7380371" y="1215425"/>
            <a:ext cx="1872149" cy="586409"/>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28" name="Seta: Pentágono 27">
            <a:extLst>
              <a:ext uri="{FF2B5EF4-FFF2-40B4-BE49-F238E27FC236}">
                <a16:creationId xmlns:a16="http://schemas.microsoft.com/office/drawing/2014/main" id="{FA8356BD-20BC-4AA6-A326-9DCD8125DC42}"/>
              </a:ext>
            </a:extLst>
          </p:cNvPr>
          <p:cNvSpPr/>
          <p:nvPr/>
        </p:nvSpPr>
        <p:spPr>
          <a:xfrm>
            <a:off x="1276787" y="1215426"/>
            <a:ext cx="6448331" cy="585900"/>
          </a:xfrm>
          <a:prstGeom prst="homePlate">
            <a:avLst>
              <a:gd name="adj" fmla="val 16072"/>
            </a:avLst>
          </a:prstGeom>
          <a:solidFill>
            <a:srgbClr val="EC7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dirty="0"/>
          </a:p>
        </p:txBody>
      </p:sp>
      <p:sp>
        <p:nvSpPr>
          <p:cNvPr id="26" name="Forma Livre: Forma 25">
            <a:extLst>
              <a:ext uri="{FF2B5EF4-FFF2-40B4-BE49-F238E27FC236}">
                <a16:creationId xmlns:a16="http://schemas.microsoft.com/office/drawing/2014/main" id="{42BE40D8-F374-4BB8-B67D-1C6ACDE27F92}"/>
              </a:ext>
            </a:extLst>
          </p:cNvPr>
          <p:cNvSpPr/>
          <p:nvPr/>
        </p:nvSpPr>
        <p:spPr>
          <a:xfrm rot="13701585">
            <a:off x="7775375" y="4557392"/>
            <a:ext cx="1191888" cy="1298552"/>
          </a:xfrm>
          <a:custGeom>
            <a:avLst/>
            <a:gdLst>
              <a:gd name="connsiteX0" fmla="*/ 1010636 w 1589184"/>
              <a:gd name="connsiteY0" fmla="*/ 1086330 h 1731402"/>
              <a:gd name="connsiteX1" fmla="*/ 813544 w 1589184"/>
              <a:gd name="connsiteY1" fmla="*/ 1083720 h 1731402"/>
              <a:gd name="connsiteX2" fmla="*/ 240291 w 1589184"/>
              <a:gd name="connsiteY2" fmla="*/ 1728477 h 1731402"/>
              <a:gd name="connsiteX3" fmla="*/ 240525 w 1589184"/>
              <a:gd name="connsiteY3" fmla="*/ 1728683 h 1731402"/>
              <a:gd name="connsiteX4" fmla="*/ 240108 w 1589184"/>
              <a:gd name="connsiteY4" fmla="*/ 1728683 h 1731402"/>
              <a:gd name="connsiteX5" fmla="*/ 237690 w 1589184"/>
              <a:gd name="connsiteY5" fmla="*/ 1731402 h 1731402"/>
              <a:gd name="connsiteX6" fmla="*/ 234631 w 1589184"/>
              <a:gd name="connsiteY6" fmla="*/ 1728683 h 1731402"/>
              <a:gd name="connsiteX7" fmla="*/ 1574 w 1589184"/>
              <a:gd name="connsiteY7" fmla="*/ 1728683 h 1731402"/>
              <a:gd name="connsiteX8" fmla="*/ 1574 w 1589184"/>
              <a:gd name="connsiteY8" fmla="*/ 1521472 h 1731402"/>
              <a:gd name="connsiteX9" fmla="*/ 0 w 1589184"/>
              <a:gd name="connsiteY9" fmla="*/ 1520072 h 1731402"/>
              <a:gd name="connsiteX10" fmla="*/ 1574 w 1589184"/>
              <a:gd name="connsiteY10" fmla="*/ 1518302 h 1731402"/>
              <a:gd name="connsiteX11" fmla="*/ 1574 w 1589184"/>
              <a:gd name="connsiteY11" fmla="*/ 1517839 h 1731402"/>
              <a:gd name="connsiteX12" fmla="*/ 1805 w 1589184"/>
              <a:gd name="connsiteY12" fmla="*/ 1518043 h 1731402"/>
              <a:gd name="connsiteX13" fmla="*/ 1351494 w 1589184"/>
              <a:gd name="connsiteY13" fmla="*/ 0 h 1731402"/>
              <a:gd name="connsiteX14" fmla="*/ 1589184 w 1589184"/>
              <a:gd name="connsiteY14" fmla="*/ 211330 h 1731402"/>
              <a:gd name="connsiteX15" fmla="*/ 1013650 w 1589184"/>
              <a:gd name="connsiteY15" fmla="*/ 858653 h 173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89184" h="1731402">
                <a:moveTo>
                  <a:pt x="1010636" y="1086330"/>
                </a:moveTo>
                <a:lnTo>
                  <a:pt x="813544" y="1083720"/>
                </a:lnTo>
                <a:lnTo>
                  <a:pt x="240291" y="1728477"/>
                </a:lnTo>
                <a:lnTo>
                  <a:pt x="240525" y="1728683"/>
                </a:lnTo>
                <a:lnTo>
                  <a:pt x="240108" y="1728683"/>
                </a:lnTo>
                <a:lnTo>
                  <a:pt x="237690" y="1731402"/>
                </a:lnTo>
                <a:lnTo>
                  <a:pt x="234631" y="1728683"/>
                </a:lnTo>
                <a:lnTo>
                  <a:pt x="1574" y="1728683"/>
                </a:lnTo>
                <a:lnTo>
                  <a:pt x="1574" y="1521472"/>
                </a:lnTo>
                <a:lnTo>
                  <a:pt x="0" y="1520072"/>
                </a:lnTo>
                <a:lnTo>
                  <a:pt x="1574" y="1518302"/>
                </a:lnTo>
                <a:lnTo>
                  <a:pt x="1574" y="1517839"/>
                </a:lnTo>
                <a:lnTo>
                  <a:pt x="1805" y="1518043"/>
                </a:lnTo>
                <a:lnTo>
                  <a:pt x="1351494" y="0"/>
                </a:lnTo>
                <a:lnTo>
                  <a:pt x="1589184" y="211330"/>
                </a:lnTo>
                <a:lnTo>
                  <a:pt x="1013650" y="858653"/>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22" name="Forma Livre: Forma 21">
            <a:extLst>
              <a:ext uri="{FF2B5EF4-FFF2-40B4-BE49-F238E27FC236}">
                <a16:creationId xmlns:a16="http://schemas.microsoft.com/office/drawing/2014/main" id="{4AB8C89B-45FB-4CDB-B095-57084C87F82A}"/>
              </a:ext>
            </a:extLst>
          </p:cNvPr>
          <p:cNvSpPr/>
          <p:nvPr/>
        </p:nvSpPr>
        <p:spPr>
          <a:xfrm rot="13701585">
            <a:off x="1670416" y="4557391"/>
            <a:ext cx="1191888" cy="1298552"/>
          </a:xfrm>
          <a:custGeom>
            <a:avLst/>
            <a:gdLst>
              <a:gd name="connsiteX0" fmla="*/ 1010636 w 1589184"/>
              <a:gd name="connsiteY0" fmla="*/ 1086330 h 1731402"/>
              <a:gd name="connsiteX1" fmla="*/ 813544 w 1589184"/>
              <a:gd name="connsiteY1" fmla="*/ 1083720 h 1731402"/>
              <a:gd name="connsiteX2" fmla="*/ 240291 w 1589184"/>
              <a:gd name="connsiteY2" fmla="*/ 1728477 h 1731402"/>
              <a:gd name="connsiteX3" fmla="*/ 240525 w 1589184"/>
              <a:gd name="connsiteY3" fmla="*/ 1728683 h 1731402"/>
              <a:gd name="connsiteX4" fmla="*/ 240108 w 1589184"/>
              <a:gd name="connsiteY4" fmla="*/ 1728683 h 1731402"/>
              <a:gd name="connsiteX5" fmla="*/ 237690 w 1589184"/>
              <a:gd name="connsiteY5" fmla="*/ 1731402 h 1731402"/>
              <a:gd name="connsiteX6" fmla="*/ 234631 w 1589184"/>
              <a:gd name="connsiteY6" fmla="*/ 1728683 h 1731402"/>
              <a:gd name="connsiteX7" fmla="*/ 1574 w 1589184"/>
              <a:gd name="connsiteY7" fmla="*/ 1728683 h 1731402"/>
              <a:gd name="connsiteX8" fmla="*/ 1574 w 1589184"/>
              <a:gd name="connsiteY8" fmla="*/ 1521472 h 1731402"/>
              <a:gd name="connsiteX9" fmla="*/ 0 w 1589184"/>
              <a:gd name="connsiteY9" fmla="*/ 1520072 h 1731402"/>
              <a:gd name="connsiteX10" fmla="*/ 1574 w 1589184"/>
              <a:gd name="connsiteY10" fmla="*/ 1518302 h 1731402"/>
              <a:gd name="connsiteX11" fmla="*/ 1574 w 1589184"/>
              <a:gd name="connsiteY11" fmla="*/ 1517839 h 1731402"/>
              <a:gd name="connsiteX12" fmla="*/ 1805 w 1589184"/>
              <a:gd name="connsiteY12" fmla="*/ 1518043 h 1731402"/>
              <a:gd name="connsiteX13" fmla="*/ 1351494 w 1589184"/>
              <a:gd name="connsiteY13" fmla="*/ 0 h 1731402"/>
              <a:gd name="connsiteX14" fmla="*/ 1589184 w 1589184"/>
              <a:gd name="connsiteY14" fmla="*/ 211330 h 1731402"/>
              <a:gd name="connsiteX15" fmla="*/ 1013650 w 1589184"/>
              <a:gd name="connsiteY15" fmla="*/ 858653 h 173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89184" h="1731402">
                <a:moveTo>
                  <a:pt x="1010636" y="1086330"/>
                </a:moveTo>
                <a:lnTo>
                  <a:pt x="813544" y="1083720"/>
                </a:lnTo>
                <a:lnTo>
                  <a:pt x="240291" y="1728477"/>
                </a:lnTo>
                <a:lnTo>
                  <a:pt x="240525" y="1728683"/>
                </a:lnTo>
                <a:lnTo>
                  <a:pt x="240108" y="1728683"/>
                </a:lnTo>
                <a:lnTo>
                  <a:pt x="237690" y="1731402"/>
                </a:lnTo>
                <a:lnTo>
                  <a:pt x="234631" y="1728683"/>
                </a:lnTo>
                <a:lnTo>
                  <a:pt x="1574" y="1728683"/>
                </a:lnTo>
                <a:lnTo>
                  <a:pt x="1574" y="1521472"/>
                </a:lnTo>
                <a:lnTo>
                  <a:pt x="0" y="1520072"/>
                </a:lnTo>
                <a:lnTo>
                  <a:pt x="1574" y="1518302"/>
                </a:lnTo>
                <a:lnTo>
                  <a:pt x="1574" y="1517839"/>
                </a:lnTo>
                <a:lnTo>
                  <a:pt x="1805" y="1518043"/>
                </a:lnTo>
                <a:lnTo>
                  <a:pt x="1351494" y="0"/>
                </a:lnTo>
                <a:lnTo>
                  <a:pt x="1589184" y="211330"/>
                </a:lnTo>
                <a:lnTo>
                  <a:pt x="1013650" y="858653"/>
                </a:lnTo>
                <a:close/>
              </a:path>
            </a:pathLst>
          </a:custGeom>
          <a:solidFill>
            <a:srgbClr val="EC7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21" name="Forma Livre: Forma 20">
            <a:extLst>
              <a:ext uri="{FF2B5EF4-FFF2-40B4-BE49-F238E27FC236}">
                <a16:creationId xmlns:a16="http://schemas.microsoft.com/office/drawing/2014/main" id="{74EE9619-C930-4779-8D29-95D84C9CD299}"/>
              </a:ext>
            </a:extLst>
          </p:cNvPr>
          <p:cNvSpPr/>
          <p:nvPr/>
        </p:nvSpPr>
        <p:spPr>
          <a:xfrm rot="13701585">
            <a:off x="144388" y="4557391"/>
            <a:ext cx="1191888" cy="1298552"/>
          </a:xfrm>
          <a:custGeom>
            <a:avLst/>
            <a:gdLst>
              <a:gd name="connsiteX0" fmla="*/ 1010636 w 1589184"/>
              <a:gd name="connsiteY0" fmla="*/ 1086330 h 1731402"/>
              <a:gd name="connsiteX1" fmla="*/ 813544 w 1589184"/>
              <a:gd name="connsiteY1" fmla="*/ 1083720 h 1731402"/>
              <a:gd name="connsiteX2" fmla="*/ 240291 w 1589184"/>
              <a:gd name="connsiteY2" fmla="*/ 1728477 h 1731402"/>
              <a:gd name="connsiteX3" fmla="*/ 240525 w 1589184"/>
              <a:gd name="connsiteY3" fmla="*/ 1728683 h 1731402"/>
              <a:gd name="connsiteX4" fmla="*/ 240108 w 1589184"/>
              <a:gd name="connsiteY4" fmla="*/ 1728683 h 1731402"/>
              <a:gd name="connsiteX5" fmla="*/ 237690 w 1589184"/>
              <a:gd name="connsiteY5" fmla="*/ 1731402 h 1731402"/>
              <a:gd name="connsiteX6" fmla="*/ 234631 w 1589184"/>
              <a:gd name="connsiteY6" fmla="*/ 1728683 h 1731402"/>
              <a:gd name="connsiteX7" fmla="*/ 1574 w 1589184"/>
              <a:gd name="connsiteY7" fmla="*/ 1728683 h 1731402"/>
              <a:gd name="connsiteX8" fmla="*/ 1574 w 1589184"/>
              <a:gd name="connsiteY8" fmla="*/ 1521472 h 1731402"/>
              <a:gd name="connsiteX9" fmla="*/ 0 w 1589184"/>
              <a:gd name="connsiteY9" fmla="*/ 1520072 h 1731402"/>
              <a:gd name="connsiteX10" fmla="*/ 1574 w 1589184"/>
              <a:gd name="connsiteY10" fmla="*/ 1518302 h 1731402"/>
              <a:gd name="connsiteX11" fmla="*/ 1574 w 1589184"/>
              <a:gd name="connsiteY11" fmla="*/ 1517839 h 1731402"/>
              <a:gd name="connsiteX12" fmla="*/ 1805 w 1589184"/>
              <a:gd name="connsiteY12" fmla="*/ 1518043 h 1731402"/>
              <a:gd name="connsiteX13" fmla="*/ 1351494 w 1589184"/>
              <a:gd name="connsiteY13" fmla="*/ 0 h 1731402"/>
              <a:gd name="connsiteX14" fmla="*/ 1589184 w 1589184"/>
              <a:gd name="connsiteY14" fmla="*/ 211330 h 1731402"/>
              <a:gd name="connsiteX15" fmla="*/ 1013650 w 1589184"/>
              <a:gd name="connsiteY15" fmla="*/ 858653 h 173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89184" h="1731402">
                <a:moveTo>
                  <a:pt x="1010636" y="1086330"/>
                </a:moveTo>
                <a:lnTo>
                  <a:pt x="813544" y="1083720"/>
                </a:lnTo>
                <a:lnTo>
                  <a:pt x="240291" y="1728477"/>
                </a:lnTo>
                <a:lnTo>
                  <a:pt x="240525" y="1728683"/>
                </a:lnTo>
                <a:lnTo>
                  <a:pt x="240108" y="1728683"/>
                </a:lnTo>
                <a:lnTo>
                  <a:pt x="237690" y="1731402"/>
                </a:lnTo>
                <a:lnTo>
                  <a:pt x="234631" y="1728683"/>
                </a:lnTo>
                <a:lnTo>
                  <a:pt x="1574" y="1728683"/>
                </a:lnTo>
                <a:lnTo>
                  <a:pt x="1574" y="1521472"/>
                </a:lnTo>
                <a:lnTo>
                  <a:pt x="0" y="1520072"/>
                </a:lnTo>
                <a:lnTo>
                  <a:pt x="1574" y="1518302"/>
                </a:lnTo>
                <a:lnTo>
                  <a:pt x="1574" y="1517839"/>
                </a:lnTo>
                <a:lnTo>
                  <a:pt x="1805" y="1518043"/>
                </a:lnTo>
                <a:lnTo>
                  <a:pt x="1351494" y="0"/>
                </a:lnTo>
                <a:lnTo>
                  <a:pt x="1589184" y="211330"/>
                </a:lnTo>
                <a:lnTo>
                  <a:pt x="1013650" y="858653"/>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23" name="Forma Livre: Forma 22">
            <a:extLst>
              <a:ext uri="{FF2B5EF4-FFF2-40B4-BE49-F238E27FC236}">
                <a16:creationId xmlns:a16="http://schemas.microsoft.com/office/drawing/2014/main" id="{615813C1-7228-47DC-9E18-98731224F172}"/>
              </a:ext>
            </a:extLst>
          </p:cNvPr>
          <p:cNvSpPr/>
          <p:nvPr/>
        </p:nvSpPr>
        <p:spPr>
          <a:xfrm rot="13701585">
            <a:off x="3195916" y="4557391"/>
            <a:ext cx="1191888" cy="1298552"/>
          </a:xfrm>
          <a:custGeom>
            <a:avLst/>
            <a:gdLst>
              <a:gd name="connsiteX0" fmla="*/ 1010636 w 1589184"/>
              <a:gd name="connsiteY0" fmla="*/ 1086330 h 1731402"/>
              <a:gd name="connsiteX1" fmla="*/ 813544 w 1589184"/>
              <a:gd name="connsiteY1" fmla="*/ 1083720 h 1731402"/>
              <a:gd name="connsiteX2" fmla="*/ 240291 w 1589184"/>
              <a:gd name="connsiteY2" fmla="*/ 1728477 h 1731402"/>
              <a:gd name="connsiteX3" fmla="*/ 240525 w 1589184"/>
              <a:gd name="connsiteY3" fmla="*/ 1728683 h 1731402"/>
              <a:gd name="connsiteX4" fmla="*/ 240108 w 1589184"/>
              <a:gd name="connsiteY4" fmla="*/ 1728683 h 1731402"/>
              <a:gd name="connsiteX5" fmla="*/ 237690 w 1589184"/>
              <a:gd name="connsiteY5" fmla="*/ 1731402 h 1731402"/>
              <a:gd name="connsiteX6" fmla="*/ 234631 w 1589184"/>
              <a:gd name="connsiteY6" fmla="*/ 1728683 h 1731402"/>
              <a:gd name="connsiteX7" fmla="*/ 1574 w 1589184"/>
              <a:gd name="connsiteY7" fmla="*/ 1728683 h 1731402"/>
              <a:gd name="connsiteX8" fmla="*/ 1574 w 1589184"/>
              <a:gd name="connsiteY8" fmla="*/ 1521472 h 1731402"/>
              <a:gd name="connsiteX9" fmla="*/ 0 w 1589184"/>
              <a:gd name="connsiteY9" fmla="*/ 1520072 h 1731402"/>
              <a:gd name="connsiteX10" fmla="*/ 1574 w 1589184"/>
              <a:gd name="connsiteY10" fmla="*/ 1518302 h 1731402"/>
              <a:gd name="connsiteX11" fmla="*/ 1574 w 1589184"/>
              <a:gd name="connsiteY11" fmla="*/ 1517839 h 1731402"/>
              <a:gd name="connsiteX12" fmla="*/ 1805 w 1589184"/>
              <a:gd name="connsiteY12" fmla="*/ 1518043 h 1731402"/>
              <a:gd name="connsiteX13" fmla="*/ 1351494 w 1589184"/>
              <a:gd name="connsiteY13" fmla="*/ 0 h 1731402"/>
              <a:gd name="connsiteX14" fmla="*/ 1589184 w 1589184"/>
              <a:gd name="connsiteY14" fmla="*/ 211330 h 1731402"/>
              <a:gd name="connsiteX15" fmla="*/ 1013650 w 1589184"/>
              <a:gd name="connsiteY15" fmla="*/ 858653 h 173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89184" h="1731402">
                <a:moveTo>
                  <a:pt x="1010636" y="1086330"/>
                </a:moveTo>
                <a:lnTo>
                  <a:pt x="813544" y="1083720"/>
                </a:lnTo>
                <a:lnTo>
                  <a:pt x="240291" y="1728477"/>
                </a:lnTo>
                <a:lnTo>
                  <a:pt x="240525" y="1728683"/>
                </a:lnTo>
                <a:lnTo>
                  <a:pt x="240108" y="1728683"/>
                </a:lnTo>
                <a:lnTo>
                  <a:pt x="237690" y="1731402"/>
                </a:lnTo>
                <a:lnTo>
                  <a:pt x="234631" y="1728683"/>
                </a:lnTo>
                <a:lnTo>
                  <a:pt x="1574" y="1728683"/>
                </a:lnTo>
                <a:lnTo>
                  <a:pt x="1574" y="1521472"/>
                </a:lnTo>
                <a:lnTo>
                  <a:pt x="0" y="1520072"/>
                </a:lnTo>
                <a:lnTo>
                  <a:pt x="1574" y="1518302"/>
                </a:lnTo>
                <a:lnTo>
                  <a:pt x="1574" y="1517839"/>
                </a:lnTo>
                <a:lnTo>
                  <a:pt x="1805" y="1518043"/>
                </a:lnTo>
                <a:lnTo>
                  <a:pt x="1351494" y="0"/>
                </a:lnTo>
                <a:lnTo>
                  <a:pt x="1589184" y="211330"/>
                </a:lnTo>
                <a:lnTo>
                  <a:pt x="1013650" y="858653"/>
                </a:lnTo>
                <a:close/>
              </a:path>
            </a:pathLst>
          </a:custGeom>
          <a:solidFill>
            <a:srgbClr val="EC7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24" name="Forma Livre: Forma 23">
            <a:extLst>
              <a:ext uri="{FF2B5EF4-FFF2-40B4-BE49-F238E27FC236}">
                <a16:creationId xmlns:a16="http://schemas.microsoft.com/office/drawing/2014/main" id="{1CE7430E-B259-4E75-AD2B-F38664137035}"/>
              </a:ext>
            </a:extLst>
          </p:cNvPr>
          <p:cNvSpPr/>
          <p:nvPr/>
        </p:nvSpPr>
        <p:spPr>
          <a:xfrm rot="13701585">
            <a:off x="4722473" y="4557391"/>
            <a:ext cx="1191888" cy="1298552"/>
          </a:xfrm>
          <a:custGeom>
            <a:avLst/>
            <a:gdLst>
              <a:gd name="connsiteX0" fmla="*/ 1010636 w 1589184"/>
              <a:gd name="connsiteY0" fmla="*/ 1086330 h 1731402"/>
              <a:gd name="connsiteX1" fmla="*/ 813544 w 1589184"/>
              <a:gd name="connsiteY1" fmla="*/ 1083720 h 1731402"/>
              <a:gd name="connsiteX2" fmla="*/ 240291 w 1589184"/>
              <a:gd name="connsiteY2" fmla="*/ 1728477 h 1731402"/>
              <a:gd name="connsiteX3" fmla="*/ 240525 w 1589184"/>
              <a:gd name="connsiteY3" fmla="*/ 1728683 h 1731402"/>
              <a:gd name="connsiteX4" fmla="*/ 240108 w 1589184"/>
              <a:gd name="connsiteY4" fmla="*/ 1728683 h 1731402"/>
              <a:gd name="connsiteX5" fmla="*/ 237690 w 1589184"/>
              <a:gd name="connsiteY5" fmla="*/ 1731402 h 1731402"/>
              <a:gd name="connsiteX6" fmla="*/ 234631 w 1589184"/>
              <a:gd name="connsiteY6" fmla="*/ 1728683 h 1731402"/>
              <a:gd name="connsiteX7" fmla="*/ 1574 w 1589184"/>
              <a:gd name="connsiteY7" fmla="*/ 1728683 h 1731402"/>
              <a:gd name="connsiteX8" fmla="*/ 1574 w 1589184"/>
              <a:gd name="connsiteY8" fmla="*/ 1521472 h 1731402"/>
              <a:gd name="connsiteX9" fmla="*/ 0 w 1589184"/>
              <a:gd name="connsiteY9" fmla="*/ 1520072 h 1731402"/>
              <a:gd name="connsiteX10" fmla="*/ 1574 w 1589184"/>
              <a:gd name="connsiteY10" fmla="*/ 1518302 h 1731402"/>
              <a:gd name="connsiteX11" fmla="*/ 1574 w 1589184"/>
              <a:gd name="connsiteY11" fmla="*/ 1517839 h 1731402"/>
              <a:gd name="connsiteX12" fmla="*/ 1805 w 1589184"/>
              <a:gd name="connsiteY12" fmla="*/ 1518043 h 1731402"/>
              <a:gd name="connsiteX13" fmla="*/ 1351494 w 1589184"/>
              <a:gd name="connsiteY13" fmla="*/ 0 h 1731402"/>
              <a:gd name="connsiteX14" fmla="*/ 1589184 w 1589184"/>
              <a:gd name="connsiteY14" fmla="*/ 211330 h 1731402"/>
              <a:gd name="connsiteX15" fmla="*/ 1013650 w 1589184"/>
              <a:gd name="connsiteY15" fmla="*/ 858653 h 173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89184" h="1731402">
                <a:moveTo>
                  <a:pt x="1010636" y="1086330"/>
                </a:moveTo>
                <a:lnTo>
                  <a:pt x="813544" y="1083720"/>
                </a:lnTo>
                <a:lnTo>
                  <a:pt x="240291" y="1728477"/>
                </a:lnTo>
                <a:lnTo>
                  <a:pt x="240525" y="1728683"/>
                </a:lnTo>
                <a:lnTo>
                  <a:pt x="240108" y="1728683"/>
                </a:lnTo>
                <a:lnTo>
                  <a:pt x="237690" y="1731402"/>
                </a:lnTo>
                <a:lnTo>
                  <a:pt x="234631" y="1728683"/>
                </a:lnTo>
                <a:lnTo>
                  <a:pt x="1574" y="1728683"/>
                </a:lnTo>
                <a:lnTo>
                  <a:pt x="1574" y="1521472"/>
                </a:lnTo>
                <a:lnTo>
                  <a:pt x="0" y="1520072"/>
                </a:lnTo>
                <a:lnTo>
                  <a:pt x="1574" y="1518302"/>
                </a:lnTo>
                <a:lnTo>
                  <a:pt x="1574" y="1517839"/>
                </a:lnTo>
                <a:lnTo>
                  <a:pt x="1805" y="1518043"/>
                </a:lnTo>
                <a:lnTo>
                  <a:pt x="1351494" y="0"/>
                </a:lnTo>
                <a:lnTo>
                  <a:pt x="1589184" y="211330"/>
                </a:lnTo>
                <a:lnTo>
                  <a:pt x="1013650" y="858653"/>
                </a:lnTo>
                <a:close/>
              </a:path>
            </a:pathLst>
          </a:custGeom>
          <a:solidFill>
            <a:srgbClr val="EC7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25" name="Forma Livre: Forma 24">
            <a:extLst>
              <a:ext uri="{FF2B5EF4-FFF2-40B4-BE49-F238E27FC236}">
                <a16:creationId xmlns:a16="http://schemas.microsoft.com/office/drawing/2014/main" id="{0C76CA6A-071A-4984-84DF-BAA0B236C8C4}"/>
              </a:ext>
            </a:extLst>
          </p:cNvPr>
          <p:cNvSpPr/>
          <p:nvPr/>
        </p:nvSpPr>
        <p:spPr>
          <a:xfrm rot="13701585">
            <a:off x="6247973" y="4557392"/>
            <a:ext cx="1191888" cy="1298552"/>
          </a:xfrm>
          <a:custGeom>
            <a:avLst/>
            <a:gdLst>
              <a:gd name="connsiteX0" fmla="*/ 1010636 w 1589184"/>
              <a:gd name="connsiteY0" fmla="*/ 1086330 h 1731402"/>
              <a:gd name="connsiteX1" fmla="*/ 813544 w 1589184"/>
              <a:gd name="connsiteY1" fmla="*/ 1083720 h 1731402"/>
              <a:gd name="connsiteX2" fmla="*/ 240291 w 1589184"/>
              <a:gd name="connsiteY2" fmla="*/ 1728477 h 1731402"/>
              <a:gd name="connsiteX3" fmla="*/ 240525 w 1589184"/>
              <a:gd name="connsiteY3" fmla="*/ 1728683 h 1731402"/>
              <a:gd name="connsiteX4" fmla="*/ 240108 w 1589184"/>
              <a:gd name="connsiteY4" fmla="*/ 1728683 h 1731402"/>
              <a:gd name="connsiteX5" fmla="*/ 237690 w 1589184"/>
              <a:gd name="connsiteY5" fmla="*/ 1731402 h 1731402"/>
              <a:gd name="connsiteX6" fmla="*/ 234631 w 1589184"/>
              <a:gd name="connsiteY6" fmla="*/ 1728683 h 1731402"/>
              <a:gd name="connsiteX7" fmla="*/ 1574 w 1589184"/>
              <a:gd name="connsiteY7" fmla="*/ 1728683 h 1731402"/>
              <a:gd name="connsiteX8" fmla="*/ 1574 w 1589184"/>
              <a:gd name="connsiteY8" fmla="*/ 1521472 h 1731402"/>
              <a:gd name="connsiteX9" fmla="*/ 0 w 1589184"/>
              <a:gd name="connsiteY9" fmla="*/ 1520072 h 1731402"/>
              <a:gd name="connsiteX10" fmla="*/ 1574 w 1589184"/>
              <a:gd name="connsiteY10" fmla="*/ 1518302 h 1731402"/>
              <a:gd name="connsiteX11" fmla="*/ 1574 w 1589184"/>
              <a:gd name="connsiteY11" fmla="*/ 1517839 h 1731402"/>
              <a:gd name="connsiteX12" fmla="*/ 1805 w 1589184"/>
              <a:gd name="connsiteY12" fmla="*/ 1518043 h 1731402"/>
              <a:gd name="connsiteX13" fmla="*/ 1351494 w 1589184"/>
              <a:gd name="connsiteY13" fmla="*/ 0 h 1731402"/>
              <a:gd name="connsiteX14" fmla="*/ 1589184 w 1589184"/>
              <a:gd name="connsiteY14" fmla="*/ 211330 h 1731402"/>
              <a:gd name="connsiteX15" fmla="*/ 1013650 w 1589184"/>
              <a:gd name="connsiteY15" fmla="*/ 858653 h 173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89184" h="1731402">
                <a:moveTo>
                  <a:pt x="1010636" y="1086330"/>
                </a:moveTo>
                <a:lnTo>
                  <a:pt x="813544" y="1083720"/>
                </a:lnTo>
                <a:lnTo>
                  <a:pt x="240291" y="1728477"/>
                </a:lnTo>
                <a:lnTo>
                  <a:pt x="240525" y="1728683"/>
                </a:lnTo>
                <a:lnTo>
                  <a:pt x="240108" y="1728683"/>
                </a:lnTo>
                <a:lnTo>
                  <a:pt x="237690" y="1731402"/>
                </a:lnTo>
                <a:lnTo>
                  <a:pt x="234631" y="1728683"/>
                </a:lnTo>
                <a:lnTo>
                  <a:pt x="1574" y="1728683"/>
                </a:lnTo>
                <a:lnTo>
                  <a:pt x="1574" y="1521472"/>
                </a:lnTo>
                <a:lnTo>
                  <a:pt x="0" y="1520072"/>
                </a:lnTo>
                <a:lnTo>
                  <a:pt x="1574" y="1518302"/>
                </a:lnTo>
                <a:lnTo>
                  <a:pt x="1574" y="1517839"/>
                </a:lnTo>
                <a:lnTo>
                  <a:pt x="1805" y="1518043"/>
                </a:lnTo>
                <a:lnTo>
                  <a:pt x="1351494" y="0"/>
                </a:lnTo>
                <a:lnTo>
                  <a:pt x="1589184" y="211330"/>
                </a:lnTo>
                <a:lnTo>
                  <a:pt x="1013650" y="858653"/>
                </a:lnTo>
                <a:close/>
              </a:path>
            </a:pathLst>
          </a:custGeom>
          <a:solidFill>
            <a:srgbClr val="EC7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27" name="Seta: Pentágono 26">
            <a:extLst>
              <a:ext uri="{FF2B5EF4-FFF2-40B4-BE49-F238E27FC236}">
                <a16:creationId xmlns:a16="http://schemas.microsoft.com/office/drawing/2014/main" id="{FDFFD147-14B7-4D94-AC54-67078166691B}"/>
              </a:ext>
            </a:extLst>
          </p:cNvPr>
          <p:cNvSpPr/>
          <p:nvPr/>
        </p:nvSpPr>
        <p:spPr>
          <a:xfrm>
            <a:off x="-12340" y="1215425"/>
            <a:ext cx="1633873" cy="586409"/>
          </a:xfrm>
          <a:prstGeom prst="homePlate">
            <a:avLst>
              <a:gd name="adj" fmla="val 1779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cxnSp>
        <p:nvCxnSpPr>
          <p:cNvPr id="32" name="Conector reto 31">
            <a:extLst>
              <a:ext uri="{FF2B5EF4-FFF2-40B4-BE49-F238E27FC236}">
                <a16:creationId xmlns:a16="http://schemas.microsoft.com/office/drawing/2014/main" id="{B2E1893D-E60D-4BE5-BDE3-E0CFCF953BE8}"/>
              </a:ext>
            </a:extLst>
          </p:cNvPr>
          <p:cNvCxnSpPr>
            <a:cxnSpLocks/>
            <a:stCxn id="21" idx="6"/>
          </p:cNvCxnSpPr>
          <p:nvPr/>
        </p:nvCxnSpPr>
        <p:spPr>
          <a:xfrm flipH="1" flipV="1">
            <a:off x="1494841" y="1819999"/>
            <a:ext cx="8241" cy="3270468"/>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Conector reto 34">
            <a:extLst>
              <a:ext uri="{FF2B5EF4-FFF2-40B4-BE49-F238E27FC236}">
                <a16:creationId xmlns:a16="http://schemas.microsoft.com/office/drawing/2014/main" id="{169C1F07-D00E-4F0C-AF4C-8B2F00E042EA}"/>
              </a:ext>
            </a:extLst>
          </p:cNvPr>
          <p:cNvCxnSpPr>
            <a:cxnSpLocks/>
            <a:stCxn id="26" idx="14"/>
          </p:cNvCxnSpPr>
          <p:nvPr/>
        </p:nvCxnSpPr>
        <p:spPr>
          <a:xfrm flipV="1">
            <a:off x="7608569" y="1801325"/>
            <a:ext cx="7669" cy="3286073"/>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36" name="CaixaDeTexto 35">
            <a:extLst>
              <a:ext uri="{FF2B5EF4-FFF2-40B4-BE49-F238E27FC236}">
                <a16:creationId xmlns:a16="http://schemas.microsoft.com/office/drawing/2014/main" id="{29A0673F-6F8A-4062-BAED-F7009487F7F4}"/>
              </a:ext>
            </a:extLst>
          </p:cNvPr>
          <p:cNvSpPr txBox="1"/>
          <p:nvPr/>
        </p:nvSpPr>
        <p:spPr>
          <a:xfrm>
            <a:off x="41727" y="1197329"/>
            <a:ext cx="1525739" cy="646331"/>
          </a:xfrm>
          <a:prstGeom prst="rect">
            <a:avLst/>
          </a:prstGeom>
          <a:noFill/>
        </p:spPr>
        <p:txBody>
          <a:bodyPr wrap="none" rtlCol="0">
            <a:spAutoFit/>
          </a:bodyPr>
          <a:lstStyle/>
          <a:p>
            <a:pPr algn="ctr"/>
            <a:r>
              <a:rPr lang="pt-BR" b="1" dirty="0">
                <a:solidFill>
                  <a:schemeClr val="bg1"/>
                </a:solidFill>
              </a:rPr>
              <a:t>CAPTAÇÃO DE</a:t>
            </a:r>
          </a:p>
          <a:p>
            <a:pPr algn="ctr"/>
            <a:r>
              <a:rPr lang="pt-BR" b="1" dirty="0">
                <a:solidFill>
                  <a:schemeClr val="bg1"/>
                </a:solidFill>
              </a:rPr>
              <a:t>ÁGUA BRUTA</a:t>
            </a:r>
          </a:p>
        </p:txBody>
      </p:sp>
      <p:sp>
        <p:nvSpPr>
          <p:cNvPr id="37" name="CaixaDeTexto 36">
            <a:extLst>
              <a:ext uri="{FF2B5EF4-FFF2-40B4-BE49-F238E27FC236}">
                <a16:creationId xmlns:a16="http://schemas.microsoft.com/office/drawing/2014/main" id="{A786F822-45D7-4F0D-91DB-7B785F14D39A}"/>
              </a:ext>
            </a:extLst>
          </p:cNvPr>
          <p:cNvSpPr txBox="1"/>
          <p:nvPr/>
        </p:nvSpPr>
        <p:spPr>
          <a:xfrm>
            <a:off x="3746212" y="1196752"/>
            <a:ext cx="1514454" cy="646331"/>
          </a:xfrm>
          <a:prstGeom prst="rect">
            <a:avLst/>
          </a:prstGeom>
          <a:noFill/>
        </p:spPr>
        <p:txBody>
          <a:bodyPr wrap="none" rtlCol="0">
            <a:spAutoFit/>
          </a:bodyPr>
          <a:lstStyle/>
          <a:p>
            <a:pPr algn="ctr"/>
            <a:r>
              <a:rPr lang="pt-BR" b="1" dirty="0">
                <a:solidFill>
                  <a:schemeClr val="bg1"/>
                </a:solidFill>
              </a:rPr>
              <a:t>TRATAMENTO</a:t>
            </a:r>
          </a:p>
          <a:p>
            <a:pPr algn="ctr"/>
            <a:r>
              <a:rPr lang="pt-BR" b="1" dirty="0">
                <a:solidFill>
                  <a:schemeClr val="bg1"/>
                </a:solidFill>
              </a:rPr>
              <a:t>DE ÁGUA</a:t>
            </a:r>
          </a:p>
        </p:txBody>
      </p:sp>
      <p:sp>
        <p:nvSpPr>
          <p:cNvPr id="38" name="CaixaDeTexto 37">
            <a:extLst>
              <a:ext uri="{FF2B5EF4-FFF2-40B4-BE49-F238E27FC236}">
                <a16:creationId xmlns:a16="http://schemas.microsoft.com/office/drawing/2014/main" id="{3AF3E90D-7F8E-4DF5-877E-17649C37A529}"/>
              </a:ext>
            </a:extLst>
          </p:cNvPr>
          <p:cNvSpPr txBox="1"/>
          <p:nvPr/>
        </p:nvSpPr>
        <p:spPr>
          <a:xfrm>
            <a:off x="7532306" y="1196752"/>
            <a:ext cx="1599354" cy="646331"/>
          </a:xfrm>
          <a:prstGeom prst="rect">
            <a:avLst/>
          </a:prstGeom>
          <a:noFill/>
        </p:spPr>
        <p:txBody>
          <a:bodyPr wrap="square" rtlCol="0">
            <a:spAutoFit/>
          </a:bodyPr>
          <a:lstStyle/>
          <a:p>
            <a:pPr algn="ctr"/>
            <a:r>
              <a:rPr lang="pt-BR" b="1" dirty="0">
                <a:solidFill>
                  <a:schemeClr val="bg1"/>
                </a:solidFill>
              </a:rPr>
              <a:t>RESERVA E</a:t>
            </a:r>
          </a:p>
          <a:p>
            <a:pPr algn="ctr"/>
            <a:r>
              <a:rPr lang="pt-BR" b="1" dirty="0">
                <a:solidFill>
                  <a:schemeClr val="bg1"/>
                </a:solidFill>
              </a:rPr>
              <a:t>DISTRIBUIÇÃO</a:t>
            </a:r>
          </a:p>
        </p:txBody>
      </p:sp>
      <p:pic>
        <p:nvPicPr>
          <p:cNvPr id="39" name="Imagem 38">
            <a:extLst>
              <a:ext uri="{FF2B5EF4-FFF2-40B4-BE49-F238E27FC236}">
                <a16:creationId xmlns:a16="http://schemas.microsoft.com/office/drawing/2014/main" id="{0FF8659B-BEE8-4052-B95E-DBCF7324442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17515" y="2984665"/>
            <a:ext cx="614363" cy="442913"/>
          </a:xfrm>
          <a:prstGeom prst="rect">
            <a:avLst/>
          </a:prstGeom>
        </p:spPr>
      </p:pic>
      <p:pic>
        <p:nvPicPr>
          <p:cNvPr id="40" name="Imagem 39">
            <a:extLst>
              <a:ext uri="{FF2B5EF4-FFF2-40B4-BE49-F238E27FC236}">
                <a16:creationId xmlns:a16="http://schemas.microsoft.com/office/drawing/2014/main" id="{DE47AD0D-1FF5-42D6-A756-19C1D5466DB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987754" y="2988237"/>
            <a:ext cx="557213" cy="435769"/>
          </a:xfrm>
          <a:prstGeom prst="rect">
            <a:avLst/>
          </a:prstGeom>
        </p:spPr>
      </p:pic>
      <p:pic>
        <p:nvPicPr>
          <p:cNvPr id="41" name="Imagem 40">
            <a:extLst>
              <a:ext uri="{FF2B5EF4-FFF2-40B4-BE49-F238E27FC236}">
                <a16:creationId xmlns:a16="http://schemas.microsoft.com/office/drawing/2014/main" id="{2A04E76E-B6A4-4BD5-9C15-113B63B5344F}"/>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523969" y="2998952"/>
            <a:ext cx="535781" cy="414338"/>
          </a:xfrm>
          <a:prstGeom prst="rect">
            <a:avLst/>
          </a:prstGeom>
        </p:spPr>
      </p:pic>
      <p:pic>
        <p:nvPicPr>
          <p:cNvPr id="43" name="Imagem 42">
            <a:extLst>
              <a:ext uri="{FF2B5EF4-FFF2-40B4-BE49-F238E27FC236}">
                <a16:creationId xmlns:a16="http://schemas.microsoft.com/office/drawing/2014/main" id="{860957CE-4951-4479-83C6-3BFCFE806567}"/>
              </a:ext>
            </a:extLst>
          </p:cNvPr>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068796" y="2956499"/>
            <a:ext cx="499243" cy="499243"/>
          </a:xfrm>
          <a:prstGeom prst="rect">
            <a:avLst/>
          </a:prstGeom>
        </p:spPr>
      </p:pic>
      <p:pic>
        <p:nvPicPr>
          <p:cNvPr id="44" name="Imagem 43">
            <a:extLst>
              <a:ext uri="{FF2B5EF4-FFF2-40B4-BE49-F238E27FC236}">
                <a16:creationId xmlns:a16="http://schemas.microsoft.com/office/drawing/2014/main" id="{8A71CB37-4259-4A57-97F6-38D3C08AAE53}"/>
              </a:ext>
            </a:extLst>
          </p:cNvPr>
          <p:cNvPicPr>
            <a:picLocks noChangeAspect="1"/>
          </p:cNvPicPr>
          <p:nvPr/>
        </p:nvPicPr>
        <p:blipFill>
          <a:blip r:embed="rId7"/>
          <a:stretch>
            <a:fillRect/>
          </a:stretch>
        </p:blipFill>
        <p:spPr>
          <a:xfrm>
            <a:off x="6604602" y="2976719"/>
            <a:ext cx="478631" cy="421481"/>
          </a:xfrm>
          <a:prstGeom prst="rect">
            <a:avLst/>
          </a:prstGeom>
        </p:spPr>
      </p:pic>
      <p:sp>
        <p:nvSpPr>
          <p:cNvPr id="45" name="CaixaDeTexto 44">
            <a:extLst>
              <a:ext uri="{FF2B5EF4-FFF2-40B4-BE49-F238E27FC236}">
                <a16:creationId xmlns:a16="http://schemas.microsoft.com/office/drawing/2014/main" id="{9C37ECA7-BD4F-4D6D-A13B-231957DD2BF2}"/>
              </a:ext>
            </a:extLst>
          </p:cNvPr>
          <p:cNvSpPr txBox="1"/>
          <p:nvPr/>
        </p:nvSpPr>
        <p:spPr>
          <a:xfrm>
            <a:off x="-132282" y="1874715"/>
            <a:ext cx="1677273" cy="1015663"/>
          </a:xfrm>
          <a:prstGeom prst="rect">
            <a:avLst/>
          </a:prstGeom>
          <a:noFill/>
        </p:spPr>
        <p:txBody>
          <a:bodyPr wrap="square" rtlCol="0">
            <a:spAutoFit/>
          </a:bodyPr>
          <a:lstStyle/>
          <a:p>
            <a:pPr algn="ctr"/>
            <a:r>
              <a:rPr lang="pt-BR" sz="1500" dirty="0">
                <a:solidFill>
                  <a:srgbClr val="00B050"/>
                </a:solidFill>
              </a:rPr>
              <a:t>BOMBEAMENTO DA ÁGUA DO PONTO DE CAPTAÇÃO À ETA</a:t>
            </a:r>
          </a:p>
        </p:txBody>
      </p:sp>
      <p:sp>
        <p:nvSpPr>
          <p:cNvPr id="46" name="CaixaDeTexto 45">
            <a:extLst>
              <a:ext uri="{FF2B5EF4-FFF2-40B4-BE49-F238E27FC236}">
                <a16:creationId xmlns:a16="http://schemas.microsoft.com/office/drawing/2014/main" id="{6D8C43A8-E24A-483A-A377-32785505DD9F}"/>
              </a:ext>
            </a:extLst>
          </p:cNvPr>
          <p:cNvSpPr txBox="1"/>
          <p:nvPr/>
        </p:nvSpPr>
        <p:spPr>
          <a:xfrm>
            <a:off x="1673670" y="2250097"/>
            <a:ext cx="1233276" cy="323165"/>
          </a:xfrm>
          <a:prstGeom prst="rect">
            <a:avLst/>
          </a:prstGeom>
          <a:noFill/>
        </p:spPr>
        <p:txBody>
          <a:bodyPr wrap="square" rtlCol="0">
            <a:spAutoFit/>
          </a:bodyPr>
          <a:lstStyle/>
          <a:p>
            <a:pPr algn="ctr"/>
            <a:r>
              <a:rPr lang="pt-BR" sz="1500" dirty="0">
                <a:solidFill>
                  <a:srgbClr val="F37721"/>
                </a:solidFill>
              </a:rPr>
              <a:t>FLOCULAÇÃO</a:t>
            </a:r>
          </a:p>
        </p:txBody>
      </p:sp>
      <p:sp>
        <p:nvSpPr>
          <p:cNvPr id="47" name="CaixaDeTexto 46">
            <a:extLst>
              <a:ext uri="{FF2B5EF4-FFF2-40B4-BE49-F238E27FC236}">
                <a16:creationId xmlns:a16="http://schemas.microsoft.com/office/drawing/2014/main" id="{42A21BB3-5248-4D73-91CD-3D24FC274E6B}"/>
              </a:ext>
            </a:extLst>
          </p:cNvPr>
          <p:cNvSpPr txBox="1"/>
          <p:nvPr/>
        </p:nvSpPr>
        <p:spPr>
          <a:xfrm>
            <a:off x="3131139" y="2250097"/>
            <a:ext cx="1299639" cy="323165"/>
          </a:xfrm>
          <a:prstGeom prst="rect">
            <a:avLst/>
          </a:prstGeom>
          <a:noFill/>
        </p:spPr>
        <p:txBody>
          <a:bodyPr wrap="square" rtlCol="0">
            <a:spAutoFit/>
          </a:bodyPr>
          <a:lstStyle/>
          <a:p>
            <a:pPr algn="ctr"/>
            <a:r>
              <a:rPr lang="pt-BR" sz="1500" dirty="0">
                <a:solidFill>
                  <a:srgbClr val="F37721"/>
                </a:solidFill>
              </a:rPr>
              <a:t>DECANTAÇÃO</a:t>
            </a:r>
          </a:p>
        </p:txBody>
      </p:sp>
      <p:sp>
        <p:nvSpPr>
          <p:cNvPr id="48" name="CaixaDeTexto 47">
            <a:extLst>
              <a:ext uri="{FF2B5EF4-FFF2-40B4-BE49-F238E27FC236}">
                <a16:creationId xmlns:a16="http://schemas.microsoft.com/office/drawing/2014/main" id="{2EC15123-30F1-4C2B-858B-8298FEC8C562}"/>
              </a:ext>
            </a:extLst>
          </p:cNvPr>
          <p:cNvSpPr txBox="1"/>
          <p:nvPr/>
        </p:nvSpPr>
        <p:spPr>
          <a:xfrm>
            <a:off x="4595445" y="2253025"/>
            <a:ext cx="1299639" cy="323165"/>
          </a:xfrm>
          <a:prstGeom prst="rect">
            <a:avLst/>
          </a:prstGeom>
          <a:noFill/>
        </p:spPr>
        <p:txBody>
          <a:bodyPr wrap="square" rtlCol="0">
            <a:spAutoFit/>
          </a:bodyPr>
          <a:lstStyle/>
          <a:p>
            <a:pPr algn="ctr"/>
            <a:r>
              <a:rPr lang="pt-BR" sz="1500" dirty="0">
                <a:solidFill>
                  <a:srgbClr val="F37721"/>
                </a:solidFill>
              </a:rPr>
              <a:t>FILTRAÇÃO</a:t>
            </a:r>
          </a:p>
        </p:txBody>
      </p:sp>
      <p:sp>
        <p:nvSpPr>
          <p:cNvPr id="49" name="CaixaDeTexto 48">
            <a:extLst>
              <a:ext uri="{FF2B5EF4-FFF2-40B4-BE49-F238E27FC236}">
                <a16:creationId xmlns:a16="http://schemas.microsoft.com/office/drawing/2014/main" id="{262C9AA9-9C01-468D-B4F4-A94EA315EC1C}"/>
              </a:ext>
            </a:extLst>
          </p:cNvPr>
          <p:cNvSpPr txBox="1"/>
          <p:nvPr/>
        </p:nvSpPr>
        <p:spPr>
          <a:xfrm>
            <a:off x="6148299" y="2238981"/>
            <a:ext cx="1350006" cy="323165"/>
          </a:xfrm>
          <a:prstGeom prst="rect">
            <a:avLst/>
          </a:prstGeom>
          <a:noFill/>
        </p:spPr>
        <p:txBody>
          <a:bodyPr wrap="square" rtlCol="0">
            <a:spAutoFit/>
          </a:bodyPr>
          <a:lstStyle/>
          <a:p>
            <a:pPr algn="ctr"/>
            <a:r>
              <a:rPr lang="pt-BR" sz="1500" dirty="0">
                <a:solidFill>
                  <a:srgbClr val="F37721"/>
                </a:solidFill>
              </a:rPr>
              <a:t>DESINFECÇÃO</a:t>
            </a:r>
          </a:p>
        </p:txBody>
      </p:sp>
      <p:sp>
        <p:nvSpPr>
          <p:cNvPr id="50" name="CaixaDeTexto 49">
            <a:extLst>
              <a:ext uri="{FF2B5EF4-FFF2-40B4-BE49-F238E27FC236}">
                <a16:creationId xmlns:a16="http://schemas.microsoft.com/office/drawing/2014/main" id="{5B19B1C6-527C-4310-A379-33B4A82249CA}"/>
              </a:ext>
            </a:extLst>
          </p:cNvPr>
          <p:cNvSpPr txBox="1"/>
          <p:nvPr/>
        </p:nvSpPr>
        <p:spPr>
          <a:xfrm>
            <a:off x="7532683" y="1996722"/>
            <a:ext cx="1677272" cy="553998"/>
          </a:xfrm>
          <a:prstGeom prst="rect">
            <a:avLst/>
          </a:prstGeom>
          <a:noFill/>
        </p:spPr>
        <p:txBody>
          <a:bodyPr wrap="square" rtlCol="0">
            <a:spAutoFit/>
          </a:bodyPr>
          <a:lstStyle/>
          <a:p>
            <a:pPr algn="ctr"/>
            <a:r>
              <a:rPr lang="pt-BR" sz="1500" dirty="0">
                <a:solidFill>
                  <a:srgbClr val="0070C0"/>
                </a:solidFill>
              </a:rPr>
              <a:t>ARMAZENAMENTO E DISTRIBUIÇÃO</a:t>
            </a:r>
          </a:p>
        </p:txBody>
      </p:sp>
      <p:pic>
        <p:nvPicPr>
          <p:cNvPr id="51" name="Imagem 50">
            <a:extLst>
              <a:ext uri="{FF2B5EF4-FFF2-40B4-BE49-F238E27FC236}">
                <a16:creationId xmlns:a16="http://schemas.microsoft.com/office/drawing/2014/main" id="{89373255-BAD0-47F9-80E1-6ACE093DFE89}"/>
              </a:ext>
            </a:extLst>
          </p:cNvPr>
          <p:cNvPicPr>
            <a:picLocks noChangeAspect="1"/>
          </p:cNvPicPr>
          <p:nvPr/>
        </p:nvPicPr>
        <p:blipFill>
          <a:blip r:embed="rId8"/>
          <a:stretch>
            <a:fillRect/>
          </a:stretch>
        </p:blipFill>
        <p:spPr>
          <a:xfrm>
            <a:off x="7967696" y="2527637"/>
            <a:ext cx="807244" cy="950119"/>
          </a:xfrm>
          <a:prstGeom prst="rect">
            <a:avLst/>
          </a:prstGeom>
        </p:spPr>
      </p:pic>
      <p:pic>
        <p:nvPicPr>
          <p:cNvPr id="53" name="Imagem 52">
            <a:extLst>
              <a:ext uri="{FF2B5EF4-FFF2-40B4-BE49-F238E27FC236}">
                <a16:creationId xmlns:a16="http://schemas.microsoft.com/office/drawing/2014/main" id="{C5E4AB83-6C58-4A32-9263-40E689E5A7D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706" y="3958056"/>
            <a:ext cx="1277575" cy="924957"/>
          </a:xfrm>
          <a:prstGeom prst="flowChartConnector">
            <a:avLst/>
          </a:prstGeom>
          <a:ln w="57150">
            <a:solidFill>
              <a:srgbClr val="00B050"/>
            </a:solidFill>
          </a:ln>
        </p:spPr>
      </p:pic>
      <p:pic>
        <p:nvPicPr>
          <p:cNvPr id="55" name="Imagem 54">
            <a:extLst>
              <a:ext uri="{FF2B5EF4-FFF2-40B4-BE49-F238E27FC236}">
                <a16:creationId xmlns:a16="http://schemas.microsoft.com/office/drawing/2014/main" id="{D6F417B3-4B5D-4FB0-9F29-580EA6845AA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49722" y="3973351"/>
            <a:ext cx="1233276" cy="924957"/>
          </a:xfrm>
          <a:prstGeom prst="flowChartConnector">
            <a:avLst/>
          </a:prstGeom>
          <a:ln w="57150">
            <a:solidFill>
              <a:srgbClr val="EC7C22"/>
            </a:solidFill>
          </a:ln>
        </p:spPr>
      </p:pic>
      <p:pic>
        <p:nvPicPr>
          <p:cNvPr id="57" name="Imagem 56">
            <a:extLst>
              <a:ext uri="{FF2B5EF4-FFF2-40B4-BE49-F238E27FC236}">
                <a16:creationId xmlns:a16="http://schemas.microsoft.com/office/drawing/2014/main" id="{E9A95C3E-475D-4949-B1A2-86485DE97F4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160787" y="3962477"/>
            <a:ext cx="1248483" cy="935831"/>
          </a:xfrm>
          <a:prstGeom prst="flowChartConnector">
            <a:avLst/>
          </a:prstGeom>
          <a:ln w="57150">
            <a:solidFill>
              <a:srgbClr val="EC7C22"/>
            </a:solidFill>
          </a:ln>
        </p:spPr>
      </p:pic>
      <p:pic>
        <p:nvPicPr>
          <p:cNvPr id="59" name="Imagem 58">
            <a:extLst>
              <a:ext uri="{FF2B5EF4-FFF2-40B4-BE49-F238E27FC236}">
                <a16:creationId xmlns:a16="http://schemas.microsoft.com/office/drawing/2014/main" id="{42D222B1-9879-4E39-A54B-A12FDF2A5D5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40498" y="3954463"/>
            <a:ext cx="1246766" cy="932143"/>
          </a:xfrm>
          <a:prstGeom prst="flowChartConnector">
            <a:avLst/>
          </a:prstGeom>
          <a:ln w="57150">
            <a:solidFill>
              <a:srgbClr val="EC7C22"/>
            </a:solidFill>
          </a:ln>
        </p:spPr>
      </p:pic>
      <p:pic>
        <p:nvPicPr>
          <p:cNvPr id="61" name="Imagem 60">
            <a:extLst>
              <a:ext uri="{FF2B5EF4-FFF2-40B4-BE49-F238E27FC236}">
                <a16:creationId xmlns:a16="http://schemas.microsoft.com/office/drawing/2014/main" id="{F1438A2C-32A7-464A-AA7E-AFF5793B32F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242547" y="3962478"/>
            <a:ext cx="1227381" cy="920536"/>
          </a:xfrm>
          <a:prstGeom prst="flowChartConnector">
            <a:avLst/>
          </a:prstGeom>
          <a:ln w="57150">
            <a:solidFill>
              <a:srgbClr val="EC7C22"/>
            </a:solidFill>
          </a:ln>
        </p:spPr>
      </p:pic>
      <p:pic>
        <p:nvPicPr>
          <p:cNvPr id="63" name="Imagem 62">
            <a:extLst>
              <a:ext uri="{FF2B5EF4-FFF2-40B4-BE49-F238E27FC236}">
                <a16:creationId xmlns:a16="http://schemas.microsoft.com/office/drawing/2014/main" id="{003ECC5D-14E0-4B07-A690-A213CED6809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734161" y="3950871"/>
            <a:ext cx="1239112" cy="932143"/>
          </a:xfrm>
          <a:prstGeom prst="flowChartConnector">
            <a:avLst/>
          </a:prstGeom>
          <a:ln w="57150">
            <a:solidFill>
              <a:srgbClr val="0070C0"/>
            </a:solidFill>
          </a:ln>
        </p:spPr>
      </p:pic>
      <p:sp>
        <p:nvSpPr>
          <p:cNvPr id="65" name="CaixaDeTexto 64">
            <a:extLst>
              <a:ext uri="{FF2B5EF4-FFF2-40B4-BE49-F238E27FC236}">
                <a16:creationId xmlns:a16="http://schemas.microsoft.com/office/drawing/2014/main" id="{80D27B66-F1DD-4AD9-8949-F4B5E5E0F63A}"/>
              </a:ext>
            </a:extLst>
          </p:cNvPr>
          <p:cNvSpPr txBox="1"/>
          <p:nvPr/>
        </p:nvSpPr>
        <p:spPr>
          <a:xfrm>
            <a:off x="251521" y="380564"/>
            <a:ext cx="8734092" cy="600164"/>
          </a:xfrm>
          <a:prstGeom prst="rect">
            <a:avLst/>
          </a:prstGeom>
          <a:noFill/>
        </p:spPr>
        <p:txBody>
          <a:bodyPr wrap="square" rtlCol="0">
            <a:spAutoFit/>
          </a:bodyPr>
          <a:lstStyle/>
          <a:p>
            <a:pPr algn="ctr"/>
            <a:r>
              <a:rPr lang="pt-BR" sz="3200" b="1" dirty="0">
                <a:latin typeface="+mj-lt"/>
              </a:rPr>
              <a:t>Tratamento Convencional de Água</a:t>
            </a:r>
          </a:p>
        </p:txBody>
      </p:sp>
      <p:sp>
        <p:nvSpPr>
          <p:cNvPr id="68" name="Elipse 67">
            <a:extLst>
              <a:ext uri="{FF2B5EF4-FFF2-40B4-BE49-F238E27FC236}">
                <a16:creationId xmlns:a16="http://schemas.microsoft.com/office/drawing/2014/main" id="{EA7E7787-CE10-4B1B-ABC6-2416498EEBE6}"/>
              </a:ext>
            </a:extLst>
          </p:cNvPr>
          <p:cNvSpPr/>
          <p:nvPr/>
        </p:nvSpPr>
        <p:spPr>
          <a:xfrm>
            <a:off x="6033726" y="1996214"/>
            <a:ext cx="1532936" cy="158189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grpSp>
        <p:nvGrpSpPr>
          <p:cNvPr id="3" name="Agrupar 2">
            <a:extLst>
              <a:ext uri="{FF2B5EF4-FFF2-40B4-BE49-F238E27FC236}">
                <a16:creationId xmlns:a16="http://schemas.microsoft.com/office/drawing/2014/main" id="{AA8133CC-E265-4097-99D0-652737BBB57D}"/>
              </a:ext>
            </a:extLst>
          </p:cNvPr>
          <p:cNvGrpSpPr/>
          <p:nvPr/>
        </p:nvGrpSpPr>
        <p:grpSpPr>
          <a:xfrm>
            <a:off x="6372200" y="2645348"/>
            <a:ext cx="832408" cy="832408"/>
            <a:chOff x="6423464" y="2640409"/>
            <a:chExt cx="832408" cy="832408"/>
          </a:xfrm>
        </p:grpSpPr>
        <p:pic>
          <p:nvPicPr>
            <p:cNvPr id="82" name="Imagem 81">
              <a:extLst>
                <a:ext uri="{FF2B5EF4-FFF2-40B4-BE49-F238E27FC236}">
                  <a16:creationId xmlns:a16="http://schemas.microsoft.com/office/drawing/2014/main" id="{F8DC7713-84C7-40CA-AD53-0065648F2CFC}"/>
                </a:ext>
              </a:extLst>
            </p:cNvPr>
            <p:cNvPicPr>
              <a:picLocks noChangeAspect="1"/>
            </p:cNvPicPr>
            <p:nvPr/>
          </p:nvPicPr>
          <p:blipFill>
            <a:blip r:embed="rId15">
              <a:duotone>
                <a:schemeClr val="accent5">
                  <a:shade val="45000"/>
                  <a:satMod val="135000"/>
                </a:schemeClr>
                <a:prstClr val="white"/>
              </a:duotone>
              <a:extLst>
                <a:ext uri="{BEBA8EAE-BF5A-486C-A8C5-ECC9F3942E4B}">
                  <a14:imgProps xmlns:a14="http://schemas.microsoft.com/office/drawing/2010/main">
                    <a14:imgLayer r:embed="rId16">
                      <a14:imgEffect>
                        <a14:colorTemperature colorTemp="4700"/>
                      </a14:imgEffect>
                    </a14:imgLayer>
                  </a14:imgProps>
                </a:ext>
                <a:ext uri="{28A0092B-C50C-407E-A947-70E740481C1C}">
                  <a14:useLocalDpi xmlns:a14="http://schemas.microsoft.com/office/drawing/2010/main" val="0"/>
                </a:ext>
              </a:extLst>
            </a:blip>
            <a:stretch>
              <a:fillRect/>
            </a:stretch>
          </p:blipFill>
          <p:spPr>
            <a:xfrm>
              <a:off x="6423464" y="2640409"/>
              <a:ext cx="832408" cy="832408"/>
            </a:xfrm>
            <a:prstGeom prst="rect">
              <a:avLst/>
            </a:prstGeom>
          </p:spPr>
        </p:pic>
        <p:sp>
          <p:nvSpPr>
            <p:cNvPr id="83" name="CaixaDeTexto 82">
              <a:extLst>
                <a:ext uri="{FF2B5EF4-FFF2-40B4-BE49-F238E27FC236}">
                  <a16:creationId xmlns:a16="http://schemas.microsoft.com/office/drawing/2014/main" id="{8B65F082-CAD6-4123-8F93-11C287B39C80}"/>
                </a:ext>
              </a:extLst>
            </p:cNvPr>
            <p:cNvSpPr txBox="1"/>
            <p:nvPr/>
          </p:nvSpPr>
          <p:spPr>
            <a:xfrm>
              <a:off x="6643580" y="3066516"/>
              <a:ext cx="399468" cy="323165"/>
            </a:xfrm>
            <a:prstGeom prst="rect">
              <a:avLst/>
            </a:prstGeom>
            <a:noFill/>
          </p:spPr>
          <p:txBody>
            <a:bodyPr wrap="square" rtlCol="0">
              <a:spAutoFit/>
            </a:bodyPr>
            <a:lstStyle/>
            <a:p>
              <a:r>
                <a:rPr lang="pt-BR" sz="1500" b="1" dirty="0">
                  <a:solidFill>
                    <a:schemeClr val="bg1"/>
                  </a:solidFill>
                </a:rPr>
                <a:t>Cl</a:t>
              </a:r>
              <a:r>
                <a:rPr lang="pt-BR" sz="1500" b="1" baseline="-25000" dirty="0">
                  <a:solidFill>
                    <a:schemeClr val="bg1"/>
                  </a:solidFill>
                </a:rPr>
                <a:t>2</a:t>
              </a:r>
              <a:endParaRPr lang="pt-BR" sz="1200" b="1" baseline="-25000" dirty="0">
                <a:solidFill>
                  <a:schemeClr val="bg1"/>
                </a:solidFill>
              </a:endParaRPr>
            </a:p>
          </p:txBody>
        </p:sp>
      </p:grpSp>
    </p:spTree>
    <p:extLst>
      <p:ext uri="{BB962C8B-B14F-4D97-AF65-F5344CB8AC3E}">
        <p14:creationId xmlns:p14="http://schemas.microsoft.com/office/powerpoint/2010/main" val="295995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1" presetClass="exit" presetSubtype="0" fill="hold" nodeType="withEffect">
                                  <p:stCondLst>
                                    <p:cond delay="0"/>
                                  </p:stCondLst>
                                  <p:childTnLst>
                                    <p:set>
                                      <p:cBhvr>
                                        <p:cTn id="13" dur="1" fill="hold">
                                          <p:stCondLst>
                                            <p:cond delay="0"/>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46743786-35D7-4821-9143-FA5160FDCF0F}"/>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919964" y="1588294"/>
            <a:ext cx="4050030" cy="1395413"/>
          </a:xfrm>
          <a:prstGeom prst="rect">
            <a:avLst/>
          </a:prstGeom>
        </p:spPr>
      </p:pic>
      <p:pic>
        <p:nvPicPr>
          <p:cNvPr id="5" name="Imagem 4">
            <a:extLst>
              <a:ext uri="{FF2B5EF4-FFF2-40B4-BE49-F238E27FC236}">
                <a16:creationId xmlns:a16="http://schemas.microsoft.com/office/drawing/2014/main" id="{C15190B0-67F6-48C9-8AD2-B9EB2A38F06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919964" y="2983706"/>
            <a:ext cx="4050030" cy="2463165"/>
          </a:xfrm>
          <a:prstGeom prst="rect">
            <a:avLst/>
          </a:prstGeom>
        </p:spPr>
      </p:pic>
      <p:sp>
        <p:nvSpPr>
          <p:cNvPr id="6" name="CaixaDeTexto 5">
            <a:extLst>
              <a:ext uri="{FF2B5EF4-FFF2-40B4-BE49-F238E27FC236}">
                <a16:creationId xmlns:a16="http://schemas.microsoft.com/office/drawing/2014/main" id="{42BA4191-3BCA-48AE-A1A6-3E0B01C1B602}"/>
              </a:ext>
            </a:extLst>
          </p:cNvPr>
          <p:cNvSpPr txBox="1"/>
          <p:nvPr/>
        </p:nvSpPr>
        <p:spPr>
          <a:xfrm>
            <a:off x="7206916" y="2112875"/>
            <a:ext cx="901016" cy="369332"/>
          </a:xfrm>
          <a:prstGeom prst="rect">
            <a:avLst/>
          </a:prstGeom>
          <a:noFill/>
        </p:spPr>
        <p:txBody>
          <a:bodyPr wrap="none" rtlCol="0">
            <a:spAutoFit/>
          </a:bodyPr>
          <a:lstStyle/>
          <a:p>
            <a:r>
              <a:rPr lang="pt-BR" b="1" dirty="0"/>
              <a:t>GC-ECD</a:t>
            </a:r>
          </a:p>
        </p:txBody>
      </p:sp>
      <p:sp>
        <p:nvSpPr>
          <p:cNvPr id="7" name="CaixaDeTexto 6">
            <a:extLst>
              <a:ext uri="{FF2B5EF4-FFF2-40B4-BE49-F238E27FC236}">
                <a16:creationId xmlns:a16="http://schemas.microsoft.com/office/drawing/2014/main" id="{15BDE71B-B7A7-4DF0-89BD-DD1417B863F7}"/>
              </a:ext>
            </a:extLst>
          </p:cNvPr>
          <p:cNvSpPr txBox="1"/>
          <p:nvPr/>
        </p:nvSpPr>
        <p:spPr>
          <a:xfrm>
            <a:off x="7206916" y="3429000"/>
            <a:ext cx="1710212" cy="369332"/>
          </a:xfrm>
          <a:prstGeom prst="rect">
            <a:avLst/>
          </a:prstGeom>
          <a:noFill/>
        </p:spPr>
        <p:txBody>
          <a:bodyPr wrap="none" rtlCol="0">
            <a:spAutoFit/>
          </a:bodyPr>
          <a:lstStyle/>
          <a:p>
            <a:r>
              <a:rPr lang="pt-BR" b="1" dirty="0"/>
              <a:t>GC-MS (</a:t>
            </a:r>
            <a:r>
              <a:rPr lang="pt-BR" b="1" dirty="0" err="1"/>
              <a:t>Agilent</a:t>
            </a:r>
            <a:r>
              <a:rPr lang="pt-BR" b="1" dirty="0"/>
              <a:t>)</a:t>
            </a:r>
          </a:p>
        </p:txBody>
      </p:sp>
      <p:sp>
        <p:nvSpPr>
          <p:cNvPr id="8" name="CaixaDeTexto 7">
            <a:extLst>
              <a:ext uri="{FF2B5EF4-FFF2-40B4-BE49-F238E27FC236}">
                <a16:creationId xmlns:a16="http://schemas.microsoft.com/office/drawing/2014/main" id="{D234173F-4DF4-4EE3-9A54-200985D3FF48}"/>
              </a:ext>
            </a:extLst>
          </p:cNvPr>
          <p:cNvSpPr txBox="1"/>
          <p:nvPr/>
        </p:nvSpPr>
        <p:spPr>
          <a:xfrm>
            <a:off x="7206916" y="4572000"/>
            <a:ext cx="1959639" cy="369332"/>
          </a:xfrm>
          <a:prstGeom prst="rect">
            <a:avLst/>
          </a:prstGeom>
          <a:noFill/>
        </p:spPr>
        <p:txBody>
          <a:bodyPr wrap="none" rtlCol="0">
            <a:spAutoFit/>
          </a:bodyPr>
          <a:lstStyle/>
          <a:p>
            <a:r>
              <a:rPr lang="pt-BR" b="1" dirty="0"/>
              <a:t>GC-MS (</a:t>
            </a:r>
            <a:r>
              <a:rPr lang="pt-BR" b="1" dirty="0" err="1"/>
              <a:t>Shimadzu</a:t>
            </a:r>
            <a:r>
              <a:rPr lang="pt-BR" b="1" dirty="0"/>
              <a:t>)</a:t>
            </a:r>
          </a:p>
        </p:txBody>
      </p:sp>
      <p:sp>
        <p:nvSpPr>
          <p:cNvPr id="10" name="CaixaDeTexto 9">
            <a:extLst>
              <a:ext uri="{FF2B5EF4-FFF2-40B4-BE49-F238E27FC236}">
                <a16:creationId xmlns:a16="http://schemas.microsoft.com/office/drawing/2014/main" id="{60C4977B-646A-4872-890A-3C9ECE0FF7A1}"/>
              </a:ext>
            </a:extLst>
          </p:cNvPr>
          <p:cNvSpPr txBox="1"/>
          <p:nvPr/>
        </p:nvSpPr>
        <p:spPr>
          <a:xfrm>
            <a:off x="155443" y="2637458"/>
            <a:ext cx="2659061" cy="369332"/>
          </a:xfrm>
          <a:prstGeom prst="rect">
            <a:avLst/>
          </a:prstGeom>
          <a:noFill/>
        </p:spPr>
        <p:txBody>
          <a:bodyPr wrap="none" rtlCol="0">
            <a:spAutoFit/>
          </a:bodyPr>
          <a:lstStyle/>
          <a:p>
            <a:r>
              <a:rPr lang="pt-BR" b="1" dirty="0"/>
              <a:t>INDÍCIOS DE OUTROS SPD</a:t>
            </a:r>
          </a:p>
        </p:txBody>
      </p:sp>
      <p:sp>
        <p:nvSpPr>
          <p:cNvPr id="11" name="Seta: para a Direita 10">
            <a:extLst>
              <a:ext uri="{FF2B5EF4-FFF2-40B4-BE49-F238E27FC236}">
                <a16:creationId xmlns:a16="http://schemas.microsoft.com/office/drawing/2014/main" id="{089DBCDD-DABD-45A5-8691-D71119E157A0}"/>
              </a:ext>
            </a:extLst>
          </p:cNvPr>
          <p:cNvSpPr/>
          <p:nvPr/>
        </p:nvSpPr>
        <p:spPr>
          <a:xfrm rot="5400000">
            <a:off x="1100683" y="3171709"/>
            <a:ext cx="526958" cy="333875"/>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grpSp>
        <p:nvGrpSpPr>
          <p:cNvPr id="14" name="Agrupar 13">
            <a:extLst>
              <a:ext uri="{FF2B5EF4-FFF2-40B4-BE49-F238E27FC236}">
                <a16:creationId xmlns:a16="http://schemas.microsoft.com/office/drawing/2014/main" id="{EBFD166B-7B1A-4C60-9ACE-FA658C192A25}"/>
              </a:ext>
            </a:extLst>
          </p:cNvPr>
          <p:cNvGrpSpPr/>
          <p:nvPr/>
        </p:nvGrpSpPr>
        <p:grpSpPr>
          <a:xfrm>
            <a:off x="527551" y="3633828"/>
            <a:ext cx="1715381" cy="497277"/>
            <a:chOff x="617048" y="3691208"/>
            <a:chExt cx="2287174" cy="663036"/>
          </a:xfrm>
        </p:grpSpPr>
        <p:pic>
          <p:nvPicPr>
            <p:cNvPr id="12" name="Imagem 11">
              <a:extLst>
                <a:ext uri="{FF2B5EF4-FFF2-40B4-BE49-F238E27FC236}">
                  <a16:creationId xmlns:a16="http://schemas.microsoft.com/office/drawing/2014/main" id="{C651581F-EB81-419F-BCCE-1D1EAA1310BB}"/>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16793" t="15041" r="11927" b="12895"/>
            <a:stretch/>
          </p:blipFill>
          <p:spPr>
            <a:xfrm>
              <a:off x="617048" y="3691208"/>
              <a:ext cx="655813" cy="663036"/>
            </a:xfrm>
            <a:prstGeom prst="rect">
              <a:avLst/>
            </a:prstGeom>
          </p:spPr>
        </p:pic>
        <p:sp>
          <p:nvSpPr>
            <p:cNvPr id="13" name="CaixaDeTexto 12">
              <a:extLst>
                <a:ext uri="{FF2B5EF4-FFF2-40B4-BE49-F238E27FC236}">
                  <a16:creationId xmlns:a16="http://schemas.microsoft.com/office/drawing/2014/main" id="{BBDBF283-6576-4DAF-B7C0-3220DB1D4C22}"/>
                </a:ext>
              </a:extLst>
            </p:cNvPr>
            <p:cNvSpPr txBox="1"/>
            <p:nvPr/>
          </p:nvSpPr>
          <p:spPr>
            <a:xfrm>
              <a:off x="1303100" y="3793083"/>
              <a:ext cx="1601122" cy="492443"/>
            </a:xfrm>
            <a:prstGeom prst="rect">
              <a:avLst/>
            </a:prstGeom>
            <a:noFill/>
          </p:spPr>
          <p:txBody>
            <a:bodyPr wrap="none" rtlCol="0">
              <a:spAutoFit/>
            </a:bodyPr>
            <a:lstStyle/>
            <a:p>
              <a:r>
                <a:rPr lang="pt-BR" b="1" dirty="0"/>
                <a:t>DETECÇÃO</a:t>
              </a:r>
            </a:p>
          </p:txBody>
        </p:sp>
      </p:grpSp>
      <p:sp>
        <p:nvSpPr>
          <p:cNvPr id="2" name="Espaço Reservado para Número de Slide 1">
            <a:extLst>
              <a:ext uri="{FF2B5EF4-FFF2-40B4-BE49-F238E27FC236}">
                <a16:creationId xmlns:a16="http://schemas.microsoft.com/office/drawing/2014/main" id="{1DB027FF-CEE9-4F12-A0EF-8DE61040BB8C}"/>
              </a:ext>
            </a:extLst>
          </p:cNvPr>
          <p:cNvSpPr>
            <a:spLocks noGrp="1"/>
          </p:cNvSpPr>
          <p:nvPr>
            <p:ph type="sldNum" sz="quarter" idx="12"/>
          </p:nvPr>
        </p:nvSpPr>
        <p:spPr/>
        <p:txBody>
          <a:bodyPr/>
          <a:lstStyle/>
          <a:p>
            <a:fld id="{03E1DF83-F482-4F20-8739-D60B490DCE7B}" type="slidenum">
              <a:rPr lang="pt-BR" sz="1350"/>
              <a:t>20</a:t>
            </a:fld>
            <a:endParaRPr lang="pt-BR" sz="1350" dirty="0"/>
          </a:p>
        </p:txBody>
      </p:sp>
      <p:sp>
        <p:nvSpPr>
          <p:cNvPr id="3" name="CaixaDeTexto 2">
            <a:extLst>
              <a:ext uri="{FF2B5EF4-FFF2-40B4-BE49-F238E27FC236}">
                <a16:creationId xmlns:a16="http://schemas.microsoft.com/office/drawing/2014/main" id="{77CB5C03-AA5E-4364-9F35-CFA83BB8BAFE}"/>
              </a:ext>
            </a:extLst>
          </p:cNvPr>
          <p:cNvSpPr txBox="1"/>
          <p:nvPr/>
        </p:nvSpPr>
        <p:spPr>
          <a:xfrm>
            <a:off x="3196038" y="5532762"/>
            <a:ext cx="3497882" cy="415498"/>
          </a:xfrm>
          <a:prstGeom prst="rect">
            <a:avLst/>
          </a:prstGeom>
          <a:noFill/>
        </p:spPr>
        <p:txBody>
          <a:bodyPr wrap="none" rtlCol="0">
            <a:spAutoFit/>
          </a:bodyPr>
          <a:lstStyle/>
          <a:p>
            <a:pPr algn="ctr"/>
            <a:r>
              <a:rPr lang="pt-BR" sz="2100" dirty="0"/>
              <a:t>Faixa de massas: 20 – 550 m/z</a:t>
            </a:r>
          </a:p>
        </p:txBody>
      </p:sp>
      <p:sp>
        <p:nvSpPr>
          <p:cNvPr id="15" name="CaixaDeTexto 14">
            <a:extLst>
              <a:ext uri="{FF2B5EF4-FFF2-40B4-BE49-F238E27FC236}">
                <a16:creationId xmlns:a16="http://schemas.microsoft.com/office/drawing/2014/main" id="{B8A17250-3C2F-4299-90A7-B24591A3BE96}"/>
              </a:ext>
            </a:extLst>
          </p:cNvPr>
          <p:cNvSpPr txBox="1"/>
          <p:nvPr/>
        </p:nvSpPr>
        <p:spPr>
          <a:xfrm>
            <a:off x="251520" y="346738"/>
            <a:ext cx="8665608" cy="584775"/>
          </a:xfrm>
          <a:prstGeom prst="rect">
            <a:avLst/>
          </a:prstGeom>
          <a:noFill/>
        </p:spPr>
        <p:txBody>
          <a:bodyPr wrap="square" rtlCol="0">
            <a:spAutoFit/>
          </a:bodyPr>
          <a:lstStyle/>
          <a:p>
            <a:pPr algn="ctr"/>
            <a:r>
              <a:rPr lang="pt-BR" sz="3200" b="1" dirty="0">
                <a:latin typeface="+mj-lt"/>
              </a:rPr>
              <a:t>Outros Subprodutos da Desinfecção</a:t>
            </a:r>
          </a:p>
        </p:txBody>
      </p:sp>
    </p:spTree>
    <p:extLst>
      <p:ext uri="{BB962C8B-B14F-4D97-AF65-F5344CB8AC3E}">
        <p14:creationId xmlns:p14="http://schemas.microsoft.com/office/powerpoint/2010/main" val="1797110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573A2BD5-DEDB-4E18-BFDB-C4D7E8879CDC}"/>
              </a:ext>
            </a:extLst>
          </p:cNvPr>
          <p:cNvSpPr txBox="1"/>
          <p:nvPr/>
        </p:nvSpPr>
        <p:spPr>
          <a:xfrm>
            <a:off x="287530" y="627405"/>
            <a:ext cx="8568940" cy="600164"/>
          </a:xfrm>
          <a:prstGeom prst="rect">
            <a:avLst/>
          </a:prstGeom>
          <a:noFill/>
        </p:spPr>
        <p:txBody>
          <a:bodyPr wrap="square" rtlCol="0">
            <a:spAutoFit/>
          </a:bodyPr>
          <a:lstStyle/>
          <a:p>
            <a:pPr algn="ctr"/>
            <a:r>
              <a:rPr lang="pt-BR" sz="3200" b="1" dirty="0"/>
              <a:t>Conclusão</a:t>
            </a:r>
          </a:p>
        </p:txBody>
      </p:sp>
      <p:grpSp>
        <p:nvGrpSpPr>
          <p:cNvPr id="20" name="Agrupar 19">
            <a:extLst>
              <a:ext uri="{FF2B5EF4-FFF2-40B4-BE49-F238E27FC236}">
                <a16:creationId xmlns:a16="http://schemas.microsoft.com/office/drawing/2014/main" id="{FA741AFF-8CCC-44EF-9C08-646D46828A66}"/>
              </a:ext>
            </a:extLst>
          </p:cNvPr>
          <p:cNvGrpSpPr/>
          <p:nvPr/>
        </p:nvGrpSpPr>
        <p:grpSpPr>
          <a:xfrm>
            <a:off x="1883636" y="2116383"/>
            <a:ext cx="5448744" cy="2625233"/>
            <a:chOff x="1013068" y="1545316"/>
            <a:chExt cx="7264991" cy="3500310"/>
          </a:xfrm>
        </p:grpSpPr>
        <p:grpSp>
          <p:nvGrpSpPr>
            <p:cNvPr id="4" name="Agrupar 3">
              <a:extLst>
                <a:ext uri="{FF2B5EF4-FFF2-40B4-BE49-F238E27FC236}">
                  <a16:creationId xmlns:a16="http://schemas.microsoft.com/office/drawing/2014/main" id="{8B147858-B168-4332-90CB-C81FEEE341A5}"/>
                </a:ext>
              </a:extLst>
            </p:cNvPr>
            <p:cNvGrpSpPr/>
            <p:nvPr/>
          </p:nvGrpSpPr>
          <p:grpSpPr>
            <a:xfrm>
              <a:off x="1078177" y="2194027"/>
              <a:ext cx="525600" cy="525378"/>
              <a:chOff x="1171074" y="3552332"/>
              <a:chExt cx="525600" cy="525378"/>
            </a:xfrm>
          </p:grpSpPr>
          <p:sp>
            <p:nvSpPr>
              <p:cNvPr id="5" name="Fluxograma: Conector 4">
                <a:extLst>
                  <a:ext uri="{FF2B5EF4-FFF2-40B4-BE49-F238E27FC236}">
                    <a16:creationId xmlns:a16="http://schemas.microsoft.com/office/drawing/2014/main" id="{D1B907D1-1EFE-427F-8EB0-D465EDC8AF47}"/>
                  </a:ext>
                </a:extLst>
              </p:cNvPr>
              <p:cNvSpPr/>
              <p:nvPr/>
            </p:nvSpPr>
            <p:spPr>
              <a:xfrm>
                <a:off x="1171074" y="3552332"/>
                <a:ext cx="525600" cy="525378"/>
              </a:xfrm>
              <a:prstGeom prst="flowChart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pic>
            <p:nvPicPr>
              <p:cNvPr id="6" name="Picture 2" descr="Resultado de imagem para CHECK ICON">
                <a:extLst>
                  <a:ext uri="{FF2B5EF4-FFF2-40B4-BE49-F238E27FC236}">
                    <a16:creationId xmlns:a16="http://schemas.microsoft.com/office/drawing/2014/main" id="{89ABA620-05DA-44F8-BDA2-7ACB4B370BB2}"/>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1535" b="71050" l="22477" r="71767"/>
                        </a14:imgEffect>
                      </a14:imgLayer>
                    </a14:imgProps>
                  </a:ext>
                  <a:ext uri="{28A0092B-C50C-407E-A947-70E740481C1C}">
                    <a14:useLocalDpi xmlns:a14="http://schemas.microsoft.com/office/drawing/2010/main" val="0"/>
                  </a:ext>
                </a:extLst>
              </a:blip>
              <a:srcRect l="16316" t="26596" r="22072" b="24011"/>
              <a:stretch/>
            </p:blipFill>
            <p:spPr bwMode="auto">
              <a:xfrm>
                <a:off x="1205902" y="3633341"/>
                <a:ext cx="455943" cy="365523"/>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CaixaDeTexto 7">
              <a:extLst>
                <a:ext uri="{FF2B5EF4-FFF2-40B4-BE49-F238E27FC236}">
                  <a16:creationId xmlns:a16="http://schemas.microsoft.com/office/drawing/2014/main" id="{3F083516-CEFA-4E27-B1EB-CEAC5C4174AE}"/>
                </a:ext>
              </a:extLst>
            </p:cNvPr>
            <p:cNvSpPr txBox="1"/>
            <p:nvPr/>
          </p:nvSpPr>
          <p:spPr>
            <a:xfrm>
              <a:off x="1915432" y="2226964"/>
              <a:ext cx="2793242" cy="492443"/>
            </a:xfrm>
            <a:prstGeom prst="rect">
              <a:avLst/>
            </a:prstGeom>
            <a:noFill/>
          </p:spPr>
          <p:txBody>
            <a:bodyPr wrap="none" rtlCol="0">
              <a:spAutoFit/>
            </a:bodyPr>
            <a:lstStyle/>
            <a:p>
              <a:r>
                <a:rPr lang="pt-BR" b="1" dirty="0"/>
                <a:t>BAIXOS NÍVEIS THM</a:t>
              </a:r>
            </a:p>
          </p:txBody>
        </p:sp>
        <p:cxnSp>
          <p:nvCxnSpPr>
            <p:cNvPr id="14" name="Conector reto 13">
              <a:extLst>
                <a:ext uri="{FF2B5EF4-FFF2-40B4-BE49-F238E27FC236}">
                  <a16:creationId xmlns:a16="http://schemas.microsoft.com/office/drawing/2014/main" id="{4D2CE171-D1D3-44D5-BDCD-90EB13473D85}"/>
                </a:ext>
              </a:extLst>
            </p:cNvPr>
            <p:cNvCxnSpPr/>
            <p:nvPr/>
          </p:nvCxnSpPr>
          <p:spPr>
            <a:xfrm>
              <a:off x="6481011" y="1545316"/>
              <a:ext cx="0" cy="1600110"/>
            </a:xfrm>
            <a:prstGeom prst="line">
              <a:avLst/>
            </a:prstGeom>
          </p:spPr>
          <p:style>
            <a:lnRef idx="1">
              <a:schemeClr val="accent1"/>
            </a:lnRef>
            <a:fillRef idx="0">
              <a:schemeClr val="accent1"/>
            </a:fillRef>
            <a:effectRef idx="0">
              <a:schemeClr val="accent1"/>
            </a:effectRef>
            <a:fontRef idx="minor">
              <a:schemeClr val="tx1"/>
            </a:fontRef>
          </p:style>
        </p:cxnSp>
        <p:sp>
          <p:nvSpPr>
            <p:cNvPr id="15" name="CaixaDeTexto 14">
              <a:extLst>
                <a:ext uri="{FF2B5EF4-FFF2-40B4-BE49-F238E27FC236}">
                  <a16:creationId xmlns:a16="http://schemas.microsoft.com/office/drawing/2014/main" id="{D4936949-271C-4607-83C3-A2D6E035D0FA}"/>
                </a:ext>
              </a:extLst>
            </p:cNvPr>
            <p:cNvSpPr txBox="1"/>
            <p:nvPr/>
          </p:nvSpPr>
          <p:spPr>
            <a:xfrm>
              <a:off x="6505779" y="2063128"/>
              <a:ext cx="1772280" cy="492443"/>
            </a:xfrm>
            <a:prstGeom prst="rect">
              <a:avLst/>
            </a:prstGeom>
            <a:noFill/>
          </p:spPr>
          <p:txBody>
            <a:bodyPr wrap="none" rtlCol="0">
              <a:spAutoFit/>
            </a:bodyPr>
            <a:lstStyle/>
            <a:p>
              <a:r>
                <a:rPr lang="pt-BR" b="1" dirty="0"/>
                <a:t>THM &lt; VMP</a:t>
              </a:r>
            </a:p>
          </p:txBody>
        </p:sp>
        <p:pic>
          <p:nvPicPr>
            <p:cNvPr id="16" name="Imagem 15">
              <a:extLst>
                <a:ext uri="{FF2B5EF4-FFF2-40B4-BE49-F238E27FC236}">
                  <a16:creationId xmlns:a16="http://schemas.microsoft.com/office/drawing/2014/main" id="{3D6D840C-736C-4E1B-9F35-EAA4E98B8935}"/>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Lst>
            </a:blip>
            <a:srcRect l="16793" t="15041" r="11927" b="12895"/>
            <a:stretch/>
          </p:blipFill>
          <p:spPr>
            <a:xfrm>
              <a:off x="1013069" y="3484958"/>
              <a:ext cx="655813" cy="663036"/>
            </a:xfrm>
            <a:prstGeom prst="rect">
              <a:avLst/>
            </a:prstGeom>
          </p:spPr>
        </p:pic>
        <p:sp>
          <p:nvSpPr>
            <p:cNvPr id="17" name="CaixaDeTexto 16">
              <a:extLst>
                <a:ext uri="{FF2B5EF4-FFF2-40B4-BE49-F238E27FC236}">
                  <a16:creationId xmlns:a16="http://schemas.microsoft.com/office/drawing/2014/main" id="{9E24E78B-8772-49A9-AADA-EC8C8C871835}"/>
                </a:ext>
              </a:extLst>
            </p:cNvPr>
            <p:cNvSpPr txBox="1"/>
            <p:nvPr/>
          </p:nvSpPr>
          <p:spPr>
            <a:xfrm>
              <a:off x="1915432" y="3585644"/>
              <a:ext cx="4565573" cy="861775"/>
            </a:xfrm>
            <a:prstGeom prst="rect">
              <a:avLst/>
            </a:prstGeom>
            <a:noFill/>
          </p:spPr>
          <p:txBody>
            <a:bodyPr wrap="square" rtlCol="0">
              <a:spAutoFit/>
            </a:bodyPr>
            <a:lstStyle/>
            <a:p>
              <a:r>
                <a:rPr lang="pt-BR" b="1" dirty="0"/>
                <a:t>CORRELAÇÃO THM – ÁGUA BRUTA</a:t>
              </a:r>
            </a:p>
          </p:txBody>
        </p:sp>
        <p:pic>
          <p:nvPicPr>
            <p:cNvPr id="18" name="Imagem 17">
              <a:extLst>
                <a:ext uri="{FF2B5EF4-FFF2-40B4-BE49-F238E27FC236}">
                  <a16:creationId xmlns:a16="http://schemas.microsoft.com/office/drawing/2014/main" id="{E466AC5B-2DB0-4011-9AF0-8D76ECA494B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Lst>
            </a:blip>
            <a:srcRect l="16793" t="15041" r="11927" b="12895"/>
            <a:stretch/>
          </p:blipFill>
          <p:spPr>
            <a:xfrm>
              <a:off x="1013068" y="4382590"/>
              <a:ext cx="655813" cy="663036"/>
            </a:xfrm>
            <a:prstGeom prst="rect">
              <a:avLst/>
            </a:prstGeom>
          </p:spPr>
        </p:pic>
        <p:sp>
          <p:nvSpPr>
            <p:cNvPr id="19" name="CaixaDeTexto 18">
              <a:extLst>
                <a:ext uri="{FF2B5EF4-FFF2-40B4-BE49-F238E27FC236}">
                  <a16:creationId xmlns:a16="http://schemas.microsoft.com/office/drawing/2014/main" id="{B9F92F64-F644-4255-B21C-8C203C2354E4}"/>
                </a:ext>
              </a:extLst>
            </p:cNvPr>
            <p:cNvSpPr txBox="1"/>
            <p:nvPr/>
          </p:nvSpPr>
          <p:spPr>
            <a:xfrm>
              <a:off x="1915432" y="4475707"/>
              <a:ext cx="4565573" cy="492443"/>
            </a:xfrm>
            <a:prstGeom prst="rect">
              <a:avLst/>
            </a:prstGeom>
            <a:noFill/>
          </p:spPr>
          <p:txBody>
            <a:bodyPr wrap="square" rtlCol="0">
              <a:spAutoFit/>
            </a:bodyPr>
            <a:lstStyle/>
            <a:p>
              <a:r>
                <a:rPr lang="pt-BR" b="1" dirty="0"/>
                <a:t>IDENTIFICAÇÃO OUTROS SPD</a:t>
              </a:r>
            </a:p>
          </p:txBody>
        </p:sp>
      </p:grpSp>
      <p:sp>
        <p:nvSpPr>
          <p:cNvPr id="2" name="Espaço Reservado para Número de Slide 1">
            <a:extLst>
              <a:ext uri="{FF2B5EF4-FFF2-40B4-BE49-F238E27FC236}">
                <a16:creationId xmlns:a16="http://schemas.microsoft.com/office/drawing/2014/main" id="{BAD05C6D-7F97-425A-8A14-1CB5928DF98E}"/>
              </a:ext>
            </a:extLst>
          </p:cNvPr>
          <p:cNvSpPr>
            <a:spLocks noGrp="1"/>
          </p:cNvSpPr>
          <p:nvPr>
            <p:ph type="sldNum" sz="quarter" idx="12"/>
          </p:nvPr>
        </p:nvSpPr>
        <p:spPr/>
        <p:txBody>
          <a:bodyPr/>
          <a:lstStyle/>
          <a:p>
            <a:fld id="{03E1DF83-F482-4F20-8739-D60B490DCE7B}" type="slidenum">
              <a:rPr lang="pt-BR" sz="1350"/>
              <a:t>21</a:t>
            </a:fld>
            <a:endParaRPr lang="pt-BR" sz="1350" dirty="0"/>
          </a:p>
        </p:txBody>
      </p:sp>
    </p:spTree>
    <p:extLst>
      <p:ext uri="{BB962C8B-B14F-4D97-AF65-F5344CB8AC3E}">
        <p14:creationId xmlns:p14="http://schemas.microsoft.com/office/powerpoint/2010/main" val="3467287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a:extLst>
              <a:ext uri="{FF2B5EF4-FFF2-40B4-BE49-F238E27FC236}">
                <a16:creationId xmlns:a16="http://schemas.microsoft.com/office/drawing/2014/main" id="{D6EF2A99-F2DB-43E6-9103-66A660DDCC50}"/>
              </a:ext>
            </a:extLst>
          </p:cNvPr>
          <p:cNvSpPr txBox="1"/>
          <p:nvPr/>
        </p:nvSpPr>
        <p:spPr>
          <a:xfrm>
            <a:off x="323528" y="797803"/>
            <a:ext cx="8568952"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pt-BR" sz="4800" b="1" dirty="0">
                <a:solidFill>
                  <a:schemeClr val="accent1">
                    <a:lumMod val="50000"/>
                  </a:schemeClr>
                </a:solidFill>
                <a:latin typeface="+mj-lt"/>
                <a:cs typeface="Arial" panose="020B0604020202020204" pitchFamily="34" charset="0"/>
              </a:rPr>
              <a:t>Obrigada.</a:t>
            </a:r>
            <a:endParaRPr lang="pt-BR" sz="4800" dirty="0">
              <a:solidFill>
                <a:schemeClr val="accent1">
                  <a:lumMod val="50000"/>
                </a:schemeClr>
              </a:solidFill>
              <a:latin typeface="+mj-lt"/>
              <a:cs typeface="Arial" panose="020B0604020202020204" pitchFamily="34" charset="0"/>
            </a:endParaRPr>
          </a:p>
        </p:txBody>
      </p:sp>
      <p:sp>
        <p:nvSpPr>
          <p:cNvPr id="4" name="Espaço Reservado para Número de Slide 1">
            <a:extLst>
              <a:ext uri="{FF2B5EF4-FFF2-40B4-BE49-F238E27FC236}">
                <a16:creationId xmlns:a16="http://schemas.microsoft.com/office/drawing/2014/main" id="{AE505EF3-D6B4-4D98-A531-9182F892D881}"/>
              </a:ext>
            </a:extLst>
          </p:cNvPr>
          <p:cNvSpPr>
            <a:spLocks noGrp="1"/>
          </p:cNvSpPr>
          <p:nvPr>
            <p:ph type="sldNum" sz="quarter" idx="12"/>
          </p:nvPr>
        </p:nvSpPr>
        <p:spPr/>
        <p:txBody>
          <a:bodyPr/>
          <a:lstStyle/>
          <a:p>
            <a:fld id="{5124A0AD-D3F4-42F8-8E9B-8165827D5656}" type="slidenum">
              <a:rPr lang="pt-BR" sz="1350">
                <a:solidFill>
                  <a:schemeClr val="bg1"/>
                </a:solidFill>
                <a:latin typeface="Arial" panose="020B0604020202020204" pitchFamily="34" charset="0"/>
                <a:cs typeface="Arial" panose="020B0604020202020204" pitchFamily="34" charset="0"/>
              </a:rPr>
              <a:pPr/>
              <a:t>22</a:t>
            </a:fld>
            <a:endParaRPr lang="pt-BR" sz="1350" dirty="0">
              <a:solidFill>
                <a:schemeClr val="bg1"/>
              </a:solidFill>
              <a:latin typeface="Arial" panose="020B0604020202020204" pitchFamily="34" charset="0"/>
              <a:cs typeface="Arial" panose="020B0604020202020204" pitchFamily="34" charset="0"/>
            </a:endParaRPr>
          </a:p>
        </p:txBody>
      </p:sp>
      <p:sp>
        <p:nvSpPr>
          <p:cNvPr id="3" name="Retângulo 2">
            <a:extLst>
              <a:ext uri="{FF2B5EF4-FFF2-40B4-BE49-F238E27FC236}">
                <a16:creationId xmlns:a16="http://schemas.microsoft.com/office/drawing/2014/main" id="{28FE4CCE-4C08-4C3F-A65F-1BF341C155F8}"/>
              </a:ext>
            </a:extLst>
          </p:cNvPr>
          <p:cNvSpPr/>
          <p:nvPr/>
        </p:nvSpPr>
        <p:spPr>
          <a:xfrm>
            <a:off x="323528" y="2136339"/>
            <a:ext cx="8568952" cy="2492990"/>
          </a:xfrm>
          <a:prstGeom prst="rect">
            <a:avLst/>
          </a:prstGeom>
        </p:spPr>
        <p:txBody>
          <a:bodyPr wrap="square">
            <a:spAutoFit/>
          </a:bodyPr>
          <a:lstStyle/>
          <a:p>
            <a:pPr algn="ctr">
              <a:spcAft>
                <a:spcPts val="1200"/>
              </a:spcAft>
            </a:pPr>
            <a:r>
              <a:rPr lang="pt-BR" b="1" dirty="0"/>
              <a:t>Fernanda Fernandes Heleno</a:t>
            </a:r>
          </a:p>
          <a:p>
            <a:pPr algn="ctr"/>
            <a:r>
              <a:rPr lang="pt-BR" dirty="0"/>
              <a:t>Química (Licenciatura e Bacharelado com Habilitação em Indústria)</a:t>
            </a:r>
          </a:p>
          <a:p>
            <a:pPr algn="ctr"/>
            <a:r>
              <a:rPr lang="pt-BR" dirty="0"/>
              <a:t>Mestra em Engenharia Ambiental - UFOP</a:t>
            </a:r>
          </a:p>
          <a:p>
            <a:pPr algn="ctr"/>
            <a:r>
              <a:rPr lang="pt-BR" dirty="0"/>
              <a:t>Doutora em Agroquímica - UFV</a:t>
            </a:r>
          </a:p>
          <a:p>
            <a:pPr algn="ctr"/>
            <a:r>
              <a:rPr lang="pt-BR" dirty="0"/>
              <a:t>Diretora do Serviço Autônomo de Água e Esgoto (SAAE) de Senador Firmino/MG</a:t>
            </a:r>
          </a:p>
          <a:p>
            <a:pPr algn="ctr">
              <a:spcBef>
                <a:spcPts val="1200"/>
              </a:spcBef>
            </a:pPr>
            <a:r>
              <a:rPr lang="pt-BR" dirty="0"/>
              <a:t>fernanda.heleno@saaesenadorfirmino.com.br</a:t>
            </a:r>
          </a:p>
          <a:p>
            <a:pPr algn="ctr">
              <a:spcBef>
                <a:spcPts val="1200"/>
              </a:spcBef>
            </a:pPr>
            <a:r>
              <a:rPr lang="pt-BR" dirty="0"/>
              <a:t>(32) 3536-1126</a:t>
            </a:r>
          </a:p>
        </p:txBody>
      </p:sp>
    </p:spTree>
    <p:extLst>
      <p:ext uri="{BB962C8B-B14F-4D97-AF65-F5344CB8AC3E}">
        <p14:creationId xmlns:p14="http://schemas.microsoft.com/office/powerpoint/2010/main" val="2656025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m relacionada">
            <a:extLst>
              <a:ext uri="{FF2B5EF4-FFF2-40B4-BE49-F238E27FC236}">
                <a16:creationId xmlns:a16="http://schemas.microsoft.com/office/drawing/2014/main" id="{67CBC9EC-7123-4568-A5DE-DACE241C34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664" y="967434"/>
            <a:ext cx="8603235" cy="4837830"/>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a:extLst>
              <a:ext uri="{FF2B5EF4-FFF2-40B4-BE49-F238E27FC236}">
                <a16:creationId xmlns:a16="http://schemas.microsoft.com/office/drawing/2014/main" id="{65F8DD68-1AA0-441F-AFF5-4E6C91BA37CC}"/>
              </a:ext>
            </a:extLst>
          </p:cNvPr>
          <p:cNvSpPr txBox="1"/>
          <p:nvPr/>
        </p:nvSpPr>
        <p:spPr>
          <a:xfrm>
            <a:off x="2175818" y="346738"/>
            <a:ext cx="5009641" cy="584775"/>
          </a:xfrm>
          <a:prstGeom prst="rect">
            <a:avLst/>
          </a:prstGeom>
          <a:noFill/>
        </p:spPr>
        <p:txBody>
          <a:bodyPr wrap="none" rtlCol="0">
            <a:spAutoFit/>
          </a:bodyPr>
          <a:lstStyle/>
          <a:p>
            <a:r>
              <a:rPr lang="pt-BR" sz="3200" b="1" dirty="0">
                <a:latin typeface="+mj-lt"/>
              </a:rPr>
              <a:t>Subprodutos da Desinfecção</a:t>
            </a:r>
          </a:p>
        </p:txBody>
      </p:sp>
      <p:grpSp>
        <p:nvGrpSpPr>
          <p:cNvPr id="23" name="Agrupar 22">
            <a:extLst>
              <a:ext uri="{FF2B5EF4-FFF2-40B4-BE49-F238E27FC236}">
                <a16:creationId xmlns:a16="http://schemas.microsoft.com/office/drawing/2014/main" id="{D2A83199-5778-4AF5-9010-4D6C0707DA57}"/>
              </a:ext>
            </a:extLst>
          </p:cNvPr>
          <p:cNvGrpSpPr/>
          <p:nvPr/>
        </p:nvGrpSpPr>
        <p:grpSpPr>
          <a:xfrm>
            <a:off x="5779681" y="1196752"/>
            <a:ext cx="2311501" cy="1219919"/>
            <a:chOff x="7706240" y="1620071"/>
            <a:chExt cx="3082001" cy="1626558"/>
          </a:xfrm>
        </p:grpSpPr>
        <p:grpSp>
          <p:nvGrpSpPr>
            <p:cNvPr id="4" name="Agrupar 3">
              <a:extLst>
                <a:ext uri="{FF2B5EF4-FFF2-40B4-BE49-F238E27FC236}">
                  <a16:creationId xmlns:a16="http://schemas.microsoft.com/office/drawing/2014/main" id="{EF27B713-08BB-43F8-B6C4-C65653CEF857}"/>
                </a:ext>
              </a:extLst>
            </p:cNvPr>
            <p:cNvGrpSpPr/>
            <p:nvPr/>
          </p:nvGrpSpPr>
          <p:grpSpPr>
            <a:xfrm>
              <a:off x="7706240" y="1885361"/>
              <a:ext cx="1109877" cy="1109877"/>
              <a:chOff x="7454341" y="1620071"/>
              <a:chExt cx="1109877" cy="1109877"/>
            </a:xfrm>
          </p:grpSpPr>
          <p:pic>
            <p:nvPicPr>
              <p:cNvPr id="5" name="Imagem 4">
                <a:extLst>
                  <a:ext uri="{FF2B5EF4-FFF2-40B4-BE49-F238E27FC236}">
                    <a16:creationId xmlns:a16="http://schemas.microsoft.com/office/drawing/2014/main" id="{67D3CA5E-38D9-4C60-9D28-890C69F2F64E}"/>
                  </a:ext>
                </a:extLst>
              </p:cNvPr>
              <p:cNvPicPr>
                <a:picLocks noChangeAspect="1"/>
              </p:cNvPicPr>
              <p:nvPr/>
            </p:nvPicPr>
            <p:blipFill>
              <a:blip r:embed="rId4">
                <a:duotone>
                  <a:schemeClr val="accent5">
                    <a:shade val="45000"/>
                    <a:satMod val="135000"/>
                  </a:schemeClr>
                  <a:prstClr val="white"/>
                </a:duotone>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tretch>
                <a:fillRect/>
              </a:stretch>
            </p:blipFill>
            <p:spPr>
              <a:xfrm>
                <a:off x="7454341" y="1620071"/>
                <a:ext cx="1109877" cy="1109877"/>
              </a:xfrm>
              <a:prstGeom prst="rect">
                <a:avLst/>
              </a:prstGeom>
            </p:spPr>
          </p:pic>
          <p:sp>
            <p:nvSpPr>
              <p:cNvPr id="6" name="CaixaDeTexto 5">
                <a:extLst>
                  <a:ext uri="{FF2B5EF4-FFF2-40B4-BE49-F238E27FC236}">
                    <a16:creationId xmlns:a16="http://schemas.microsoft.com/office/drawing/2014/main" id="{EA141F81-89F8-4FF3-A048-1F7AD957D8D2}"/>
                  </a:ext>
                </a:extLst>
              </p:cNvPr>
              <p:cNvSpPr txBox="1"/>
              <p:nvPr/>
            </p:nvSpPr>
            <p:spPr>
              <a:xfrm>
                <a:off x="7747829" y="2188213"/>
                <a:ext cx="532624" cy="430887"/>
              </a:xfrm>
              <a:prstGeom prst="rect">
                <a:avLst/>
              </a:prstGeom>
              <a:noFill/>
            </p:spPr>
            <p:txBody>
              <a:bodyPr wrap="none" rtlCol="0">
                <a:spAutoFit/>
              </a:bodyPr>
              <a:lstStyle/>
              <a:p>
                <a:r>
                  <a:rPr lang="pt-BR" sz="1500" b="1" dirty="0">
                    <a:solidFill>
                      <a:schemeClr val="bg1"/>
                    </a:solidFill>
                  </a:rPr>
                  <a:t>Cl</a:t>
                </a:r>
                <a:r>
                  <a:rPr lang="pt-BR" sz="1500" b="1" baseline="-25000" dirty="0">
                    <a:solidFill>
                      <a:schemeClr val="bg1"/>
                    </a:solidFill>
                  </a:rPr>
                  <a:t>2</a:t>
                </a:r>
                <a:endParaRPr lang="pt-BR" sz="1200" b="1" baseline="-25000" dirty="0">
                  <a:solidFill>
                    <a:schemeClr val="bg1"/>
                  </a:solidFill>
                </a:endParaRPr>
              </a:p>
            </p:txBody>
          </p:sp>
        </p:grpSp>
        <p:grpSp>
          <p:nvGrpSpPr>
            <p:cNvPr id="7" name="Agrupar 6">
              <a:extLst>
                <a:ext uri="{FF2B5EF4-FFF2-40B4-BE49-F238E27FC236}">
                  <a16:creationId xmlns:a16="http://schemas.microsoft.com/office/drawing/2014/main" id="{7AA712BC-E8A0-40E2-8E12-66F10D613B9E}"/>
                </a:ext>
              </a:extLst>
            </p:cNvPr>
            <p:cNvGrpSpPr/>
            <p:nvPr/>
          </p:nvGrpSpPr>
          <p:grpSpPr>
            <a:xfrm>
              <a:off x="9377001" y="1620071"/>
              <a:ext cx="1411240" cy="1626558"/>
              <a:chOff x="9377001" y="1620071"/>
              <a:chExt cx="1411240" cy="1626558"/>
            </a:xfrm>
          </p:grpSpPr>
          <p:sp>
            <p:nvSpPr>
              <p:cNvPr id="8" name="Explosão: 14 Pontos 7">
                <a:extLst>
                  <a:ext uri="{FF2B5EF4-FFF2-40B4-BE49-F238E27FC236}">
                    <a16:creationId xmlns:a16="http://schemas.microsoft.com/office/drawing/2014/main" id="{3C68F3C2-EFF7-4238-A2A9-C41AA9640F6D}"/>
                  </a:ext>
                </a:extLst>
              </p:cNvPr>
              <p:cNvSpPr/>
              <p:nvPr/>
            </p:nvSpPr>
            <p:spPr>
              <a:xfrm>
                <a:off x="9694998" y="2011010"/>
                <a:ext cx="278295" cy="238539"/>
              </a:xfrm>
              <a:prstGeom prst="irregularSeal2">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9" name="Explosão: 14 Pontos 8">
                <a:extLst>
                  <a:ext uri="{FF2B5EF4-FFF2-40B4-BE49-F238E27FC236}">
                    <a16:creationId xmlns:a16="http://schemas.microsoft.com/office/drawing/2014/main" id="{152810AA-8B53-4702-89BC-9584EBBF4299}"/>
                  </a:ext>
                </a:extLst>
              </p:cNvPr>
              <p:cNvSpPr/>
              <p:nvPr/>
            </p:nvSpPr>
            <p:spPr>
              <a:xfrm>
                <a:off x="9893779" y="1620071"/>
                <a:ext cx="377687" cy="390939"/>
              </a:xfrm>
              <a:prstGeom prst="irregularSeal2">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10" name="Explosão: 14 Pontos 9">
                <a:extLst>
                  <a:ext uri="{FF2B5EF4-FFF2-40B4-BE49-F238E27FC236}">
                    <a16:creationId xmlns:a16="http://schemas.microsoft.com/office/drawing/2014/main" id="{D4C41FAD-F3DD-4066-8C09-1EB6CA2343C4}"/>
                  </a:ext>
                </a:extLst>
              </p:cNvPr>
              <p:cNvSpPr/>
              <p:nvPr/>
            </p:nvSpPr>
            <p:spPr>
              <a:xfrm>
                <a:off x="9943474" y="2054079"/>
                <a:ext cx="278295" cy="390939"/>
              </a:xfrm>
              <a:prstGeom prst="irregularSeal2">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11" name="Explosão: 14 Pontos 10">
                <a:extLst>
                  <a:ext uri="{FF2B5EF4-FFF2-40B4-BE49-F238E27FC236}">
                    <a16:creationId xmlns:a16="http://schemas.microsoft.com/office/drawing/2014/main" id="{2C48E432-A028-46AE-A1F0-DD9F59558117}"/>
                  </a:ext>
                </a:extLst>
              </p:cNvPr>
              <p:cNvSpPr/>
              <p:nvPr/>
            </p:nvSpPr>
            <p:spPr>
              <a:xfrm>
                <a:off x="10221769" y="1878488"/>
                <a:ext cx="231914" cy="238539"/>
              </a:xfrm>
              <a:prstGeom prst="irregularSeal2">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12" name="CaixaDeTexto 11">
                <a:extLst>
                  <a:ext uri="{FF2B5EF4-FFF2-40B4-BE49-F238E27FC236}">
                    <a16:creationId xmlns:a16="http://schemas.microsoft.com/office/drawing/2014/main" id="{75F5F78B-6A56-480D-BC82-2E3959B12A8C}"/>
                  </a:ext>
                </a:extLst>
              </p:cNvPr>
              <p:cNvSpPr txBox="1"/>
              <p:nvPr/>
            </p:nvSpPr>
            <p:spPr>
              <a:xfrm>
                <a:off x="9377001" y="2507965"/>
                <a:ext cx="1411240" cy="738664"/>
              </a:xfrm>
              <a:prstGeom prst="rect">
                <a:avLst/>
              </a:prstGeom>
              <a:noFill/>
            </p:spPr>
            <p:txBody>
              <a:bodyPr wrap="none" rtlCol="0">
                <a:spAutoFit/>
              </a:bodyPr>
              <a:lstStyle/>
              <a:p>
                <a:pPr algn="ctr"/>
                <a:r>
                  <a:rPr lang="pt-BR" sz="1500" b="1" dirty="0">
                    <a:solidFill>
                      <a:schemeClr val="bg1"/>
                    </a:solidFill>
                  </a:rPr>
                  <a:t>MATÉRIA</a:t>
                </a:r>
              </a:p>
              <a:p>
                <a:pPr algn="ctr"/>
                <a:r>
                  <a:rPr lang="pt-BR" sz="1500" b="1" dirty="0">
                    <a:solidFill>
                      <a:schemeClr val="bg1"/>
                    </a:solidFill>
                  </a:rPr>
                  <a:t>ORGÂNICA</a:t>
                </a:r>
              </a:p>
            </p:txBody>
          </p:sp>
        </p:grpSp>
        <p:sp>
          <p:nvSpPr>
            <p:cNvPr id="13" name="CaixaDeTexto 12">
              <a:extLst>
                <a:ext uri="{FF2B5EF4-FFF2-40B4-BE49-F238E27FC236}">
                  <a16:creationId xmlns:a16="http://schemas.microsoft.com/office/drawing/2014/main" id="{776B2906-F4A9-4035-B520-95E083C5E289}"/>
                </a:ext>
              </a:extLst>
            </p:cNvPr>
            <p:cNvSpPr txBox="1"/>
            <p:nvPr/>
          </p:nvSpPr>
          <p:spPr>
            <a:xfrm>
              <a:off x="8825636" y="1878488"/>
              <a:ext cx="590333" cy="954108"/>
            </a:xfrm>
            <a:prstGeom prst="rect">
              <a:avLst/>
            </a:prstGeom>
            <a:noFill/>
          </p:spPr>
          <p:txBody>
            <a:bodyPr wrap="none" rtlCol="0">
              <a:spAutoFit/>
            </a:bodyPr>
            <a:lstStyle/>
            <a:p>
              <a:r>
                <a:rPr lang="pt-BR" sz="4050" b="1" dirty="0">
                  <a:solidFill>
                    <a:schemeClr val="bg1"/>
                  </a:solidFill>
                </a:rPr>
                <a:t>+</a:t>
              </a:r>
              <a:endParaRPr lang="pt-BR" sz="1350" b="1" dirty="0">
                <a:solidFill>
                  <a:schemeClr val="bg1"/>
                </a:solidFill>
              </a:endParaRPr>
            </a:p>
          </p:txBody>
        </p:sp>
      </p:grpSp>
      <p:cxnSp>
        <p:nvCxnSpPr>
          <p:cNvPr id="14" name="Conector reto 13">
            <a:extLst>
              <a:ext uri="{FF2B5EF4-FFF2-40B4-BE49-F238E27FC236}">
                <a16:creationId xmlns:a16="http://schemas.microsoft.com/office/drawing/2014/main" id="{78D29BF5-F61C-44C5-AEF2-E4B1E1B6F48E}"/>
              </a:ext>
            </a:extLst>
          </p:cNvPr>
          <p:cNvCxnSpPr/>
          <p:nvPr/>
        </p:nvCxnSpPr>
        <p:spPr>
          <a:xfrm>
            <a:off x="5727967" y="2553448"/>
            <a:ext cx="2502674"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CaixaDeTexto 15">
            <a:extLst>
              <a:ext uri="{FF2B5EF4-FFF2-40B4-BE49-F238E27FC236}">
                <a16:creationId xmlns:a16="http://schemas.microsoft.com/office/drawing/2014/main" id="{BBDEFE81-6CB5-427C-9B4D-CA66592FE509}"/>
              </a:ext>
            </a:extLst>
          </p:cNvPr>
          <p:cNvSpPr txBox="1"/>
          <p:nvPr/>
        </p:nvSpPr>
        <p:spPr>
          <a:xfrm>
            <a:off x="6496198" y="3006436"/>
            <a:ext cx="1350050" cy="600164"/>
          </a:xfrm>
          <a:prstGeom prst="rect">
            <a:avLst/>
          </a:prstGeom>
          <a:noFill/>
        </p:spPr>
        <p:txBody>
          <a:bodyPr wrap="none" rtlCol="0">
            <a:spAutoFit/>
          </a:bodyPr>
          <a:lstStyle/>
          <a:p>
            <a:r>
              <a:rPr lang="pt-BR" sz="3300" b="1" dirty="0"/>
              <a:t>&gt; 1000</a:t>
            </a:r>
          </a:p>
        </p:txBody>
      </p:sp>
      <p:grpSp>
        <p:nvGrpSpPr>
          <p:cNvPr id="2" name="Agrupar 1">
            <a:extLst>
              <a:ext uri="{FF2B5EF4-FFF2-40B4-BE49-F238E27FC236}">
                <a16:creationId xmlns:a16="http://schemas.microsoft.com/office/drawing/2014/main" id="{E2738B3E-BCB8-4487-91FF-84196301366C}"/>
              </a:ext>
            </a:extLst>
          </p:cNvPr>
          <p:cNvGrpSpPr/>
          <p:nvPr/>
        </p:nvGrpSpPr>
        <p:grpSpPr>
          <a:xfrm>
            <a:off x="5089759" y="2667022"/>
            <a:ext cx="3896684" cy="434314"/>
            <a:chOff x="6895327" y="3581176"/>
            <a:chExt cx="5195579" cy="579085"/>
          </a:xfrm>
        </p:grpSpPr>
        <p:sp>
          <p:nvSpPr>
            <p:cNvPr id="15" name="CaixaDeTexto 14">
              <a:extLst>
                <a:ext uri="{FF2B5EF4-FFF2-40B4-BE49-F238E27FC236}">
                  <a16:creationId xmlns:a16="http://schemas.microsoft.com/office/drawing/2014/main" id="{4B1498D5-BEDE-4E4E-A321-C8C99240E022}"/>
                </a:ext>
              </a:extLst>
            </p:cNvPr>
            <p:cNvSpPr txBox="1"/>
            <p:nvPr/>
          </p:nvSpPr>
          <p:spPr>
            <a:xfrm>
              <a:off x="7635754" y="3637039"/>
              <a:ext cx="4455152" cy="492442"/>
            </a:xfrm>
            <a:prstGeom prst="rect">
              <a:avLst/>
            </a:prstGeom>
            <a:noFill/>
          </p:spPr>
          <p:txBody>
            <a:bodyPr wrap="none" rtlCol="0">
              <a:spAutoFit/>
            </a:bodyPr>
            <a:lstStyle/>
            <a:p>
              <a:r>
                <a:rPr lang="pt-BR" b="1" dirty="0">
                  <a:solidFill>
                    <a:srgbClr val="002060"/>
                  </a:solidFill>
                </a:rPr>
                <a:t>SUBPRODUTOS DE DESINFECÇÃO</a:t>
              </a:r>
            </a:p>
          </p:txBody>
        </p:sp>
        <p:pic>
          <p:nvPicPr>
            <p:cNvPr id="17" name="Imagem 16">
              <a:extLst>
                <a:ext uri="{FF2B5EF4-FFF2-40B4-BE49-F238E27FC236}">
                  <a16:creationId xmlns:a16="http://schemas.microsoft.com/office/drawing/2014/main" id="{EC663FDC-BA3B-443A-B9F7-5EC2CC5EB7F0}"/>
                </a:ext>
              </a:extLst>
            </p:cNvPr>
            <p:cNvPicPr>
              <a:picLocks noChangeAspect="1"/>
            </p:cNvPicPr>
            <p:nvPr/>
          </p:nvPicPr>
          <p:blipFill>
            <a:blip r:embed="rId6">
              <a:duotone>
                <a:schemeClr val="accent1">
                  <a:shade val="45000"/>
                  <a:satMod val="135000"/>
                </a:schemeClr>
                <a:prstClr val="white"/>
              </a:duotone>
              <a:extLst>
                <a:ext uri="{BEBA8EAE-BF5A-486C-A8C5-ECC9F3942E4B}">
                  <a14:imgProps xmlns:a14="http://schemas.microsoft.com/office/drawing/2010/main">
                    <a14:imgLayer r:embed="rId7">
                      <a14:imgEffect>
                        <a14:backgroundRemoval t="0" b="100000" l="0" r="100000">
                          <a14:foregroundMark x1="24889" y1="10667" x2="24889" y2="10667"/>
                          <a14:foregroundMark x1="49778" y1="38222" x2="49778" y2="38222"/>
                          <a14:foregroundMark x1="48444" y1="30222" x2="48889" y2="52000"/>
                          <a14:foregroundMark x1="51111" y1="70667" x2="51111" y2="70667"/>
                        </a14:backgroundRemoval>
                      </a14:imgEffect>
                    </a14:imgLayer>
                  </a14:imgProps>
                </a:ext>
                <a:ext uri="{28A0092B-C50C-407E-A947-70E740481C1C}">
                  <a14:useLocalDpi xmlns:a14="http://schemas.microsoft.com/office/drawing/2010/main" val="0"/>
                </a:ext>
              </a:extLst>
            </a:blip>
            <a:stretch>
              <a:fillRect/>
            </a:stretch>
          </p:blipFill>
          <p:spPr>
            <a:xfrm>
              <a:off x="6895327" y="3581176"/>
              <a:ext cx="579085" cy="579085"/>
            </a:xfrm>
            <a:prstGeom prst="rect">
              <a:avLst/>
            </a:prstGeom>
          </p:spPr>
        </p:pic>
      </p:grpSp>
      <p:sp>
        <p:nvSpPr>
          <p:cNvPr id="25" name="Espaço Reservado para Número de Slide 24">
            <a:extLst>
              <a:ext uri="{FF2B5EF4-FFF2-40B4-BE49-F238E27FC236}">
                <a16:creationId xmlns:a16="http://schemas.microsoft.com/office/drawing/2014/main" id="{A8154DC8-0D81-4A33-96CE-BF7EA81D565F}"/>
              </a:ext>
            </a:extLst>
          </p:cNvPr>
          <p:cNvSpPr>
            <a:spLocks noGrp="1"/>
          </p:cNvSpPr>
          <p:nvPr>
            <p:ph type="sldNum" sz="quarter" idx="12"/>
          </p:nvPr>
        </p:nvSpPr>
        <p:spPr/>
        <p:txBody>
          <a:bodyPr/>
          <a:lstStyle/>
          <a:p>
            <a:fld id="{03E1DF83-F482-4F20-8739-D60B490DCE7B}" type="slidenum">
              <a:rPr lang="pt-BR" sz="1350">
                <a:solidFill>
                  <a:schemeClr val="bg1"/>
                </a:solidFill>
              </a:rPr>
              <a:t>3</a:t>
            </a:fld>
            <a:endParaRPr lang="pt-BR" sz="1350" dirty="0">
              <a:solidFill>
                <a:schemeClr val="bg1"/>
              </a:solidFill>
            </a:endParaRPr>
          </a:p>
        </p:txBody>
      </p:sp>
      <p:pic>
        <p:nvPicPr>
          <p:cNvPr id="28" name="Imagem 27">
            <a:extLst>
              <a:ext uri="{FF2B5EF4-FFF2-40B4-BE49-F238E27FC236}">
                <a16:creationId xmlns:a16="http://schemas.microsoft.com/office/drawing/2014/main" id="{8BF534AB-4FA0-402B-9498-14D4CF1E2285}"/>
              </a:ext>
            </a:extLst>
          </p:cNvPr>
          <p:cNvPicPr>
            <a:picLocks noChangeAspect="1"/>
          </p:cNvPicPr>
          <p:nvPr/>
        </p:nvPicPr>
        <p:blipFill>
          <a:blip r:embed="rId8"/>
          <a:stretch>
            <a:fillRect/>
          </a:stretch>
        </p:blipFill>
        <p:spPr>
          <a:xfrm>
            <a:off x="4711827" y="2970320"/>
            <a:ext cx="4274616" cy="2957473"/>
          </a:xfrm>
          <a:prstGeom prst="rect">
            <a:avLst/>
          </a:prstGeom>
          <a:ln>
            <a:noFill/>
          </a:ln>
          <a:effectLst>
            <a:softEdge rad="112500"/>
          </a:effectLst>
        </p:spPr>
      </p:pic>
    </p:spTree>
    <p:extLst>
      <p:ext uri="{BB962C8B-B14F-4D97-AF65-F5344CB8AC3E}">
        <p14:creationId xmlns:p14="http://schemas.microsoft.com/office/powerpoint/2010/main" val="127188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Imagem 77">
            <a:extLst>
              <a:ext uri="{FF2B5EF4-FFF2-40B4-BE49-F238E27FC236}">
                <a16:creationId xmlns:a16="http://schemas.microsoft.com/office/drawing/2014/main" id="{C6BA7527-C359-4E69-8803-AB3DA66A606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968237" y="1996426"/>
            <a:ext cx="2924243" cy="1216550"/>
          </a:xfrm>
          <a:prstGeom prst="rect">
            <a:avLst/>
          </a:prstGeom>
          <a:noFill/>
          <a:ln>
            <a:noFill/>
          </a:ln>
        </p:spPr>
      </p:pic>
      <p:sp>
        <p:nvSpPr>
          <p:cNvPr id="28" name="CaixaDeTexto 27">
            <a:extLst>
              <a:ext uri="{FF2B5EF4-FFF2-40B4-BE49-F238E27FC236}">
                <a16:creationId xmlns:a16="http://schemas.microsoft.com/office/drawing/2014/main" id="{B67F8CE1-6032-47D6-A45A-429787CCF1C3}"/>
              </a:ext>
            </a:extLst>
          </p:cNvPr>
          <p:cNvSpPr txBox="1"/>
          <p:nvPr/>
        </p:nvSpPr>
        <p:spPr>
          <a:xfrm>
            <a:off x="3656365" y="2886544"/>
            <a:ext cx="1875835" cy="1107996"/>
          </a:xfrm>
          <a:prstGeom prst="rect">
            <a:avLst/>
          </a:prstGeom>
          <a:noFill/>
        </p:spPr>
        <p:txBody>
          <a:bodyPr wrap="none" rtlCol="0">
            <a:spAutoFit/>
          </a:bodyPr>
          <a:lstStyle/>
          <a:p>
            <a:r>
              <a:rPr lang="pt-BR" sz="6600" b="1" dirty="0">
                <a:solidFill>
                  <a:schemeClr val="tx1">
                    <a:lumMod val="75000"/>
                    <a:lumOff val="25000"/>
                  </a:schemeClr>
                </a:solidFill>
              </a:rPr>
              <a:t>THM</a:t>
            </a:r>
          </a:p>
        </p:txBody>
      </p:sp>
      <p:grpSp>
        <p:nvGrpSpPr>
          <p:cNvPr id="33" name="Agrupar 32">
            <a:extLst>
              <a:ext uri="{FF2B5EF4-FFF2-40B4-BE49-F238E27FC236}">
                <a16:creationId xmlns:a16="http://schemas.microsoft.com/office/drawing/2014/main" id="{3DEEEEB2-5965-4382-98B0-E71DCBE54942}"/>
              </a:ext>
            </a:extLst>
          </p:cNvPr>
          <p:cNvGrpSpPr/>
          <p:nvPr/>
        </p:nvGrpSpPr>
        <p:grpSpPr>
          <a:xfrm>
            <a:off x="3152922" y="2010150"/>
            <a:ext cx="2838157" cy="2837700"/>
            <a:chOff x="4107766" y="1674055"/>
            <a:chExt cx="3784209" cy="3783600"/>
          </a:xfrm>
        </p:grpSpPr>
        <p:sp>
          <p:nvSpPr>
            <p:cNvPr id="27" name="Fluxograma: Conector 26">
              <a:extLst>
                <a:ext uri="{FF2B5EF4-FFF2-40B4-BE49-F238E27FC236}">
                  <a16:creationId xmlns:a16="http://schemas.microsoft.com/office/drawing/2014/main" id="{95705770-C838-4D7A-8B6A-80F654BB511A}"/>
                </a:ext>
              </a:extLst>
            </p:cNvPr>
            <p:cNvSpPr/>
            <p:nvPr/>
          </p:nvSpPr>
          <p:spPr>
            <a:xfrm>
              <a:off x="4107766" y="1674055"/>
              <a:ext cx="3784209" cy="3783600"/>
            </a:xfrm>
            <a:prstGeom prst="flowChartConnector">
              <a:avLst/>
            </a:prstGeom>
            <a:noFill/>
            <a:ln w="139700" cap="rnd">
              <a:solidFill>
                <a:schemeClr val="tx1">
                  <a:lumMod val="50000"/>
                  <a:lumOff val="50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29" name="Fluxograma: Conector 28">
              <a:extLst>
                <a:ext uri="{FF2B5EF4-FFF2-40B4-BE49-F238E27FC236}">
                  <a16:creationId xmlns:a16="http://schemas.microsoft.com/office/drawing/2014/main" id="{93E99B56-72AE-4E07-B647-3791A59A67DC}"/>
                </a:ext>
              </a:extLst>
            </p:cNvPr>
            <p:cNvSpPr/>
            <p:nvPr/>
          </p:nvSpPr>
          <p:spPr>
            <a:xfrm>
              <a:off x="7469945" y="2419645"/>
              <a:ext cx="183600" cy="182880"/>
            </a:xfrm>
            <a:prstGeom prst="flowChartConnector">
              <a:avLst/>
            </a:prstGeom>
            <a:solidFill>
              <a:schemeClr val="bg1"/>
            </a:solidFill>
            <a:ln w="57150">
              <a:solidFill>
                <a:srgbClr val="F612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30" name="Fluxograma: Conector 29">
              <a:extLst>
                <a:ext uri="{FF2B5EF4-FFF2-40B4-BE49-F238E27FC236}">
                  <a16:creationId xmlns:a16="http://schemas.microsoft.com/office/drawing/2014/main" id="{AA67A4BA-BCFF-4BF4-97C5-5C8A49ED4456}"/>
                </a:ext>
              </a:extLst>
            </p:cNvPr>
            <p:cNvSpPr/>
            <p:nvPr/>
          </p:nvSpPr>
          <p:spPr>
            <a:xfrm>
              <a:off x="4428979" y="4654064"/>
              <a:ext cx="183600" cy="182880"/>
            </a:xfrm>
            <a:prstGeom prst="flowChartConnector">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31" name="Fluxograma: Conector 30">
              <a:extLst>
                <a:ext uri="{FF2B5EF4-FFF2-40B4-BE49-F238E27FC236}">
                  <a16:creationId xmlns:a16="http://schemas.microsoft.com/office/drawing/2014/main" id="{1D5B523F-8198-4C2E-A7CA-11E75321CB90}"/>
                </a:ext>
              </a:extLst>
            </p:cNvPr>
            <p:cNvSpPr/>
            <p:nvPr/>
          </p:nvSpPr>
          <p:spPr>
            <a:xfrm>
              <a:off x="4323111" y="2405577"/>
              <a:ext cx="183600" cy="182880"/>
            </a:xfrm>
            <a:prstGeom prst="flowChartConnector">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32" name="Fluxograma: Conector 31">
              <a:extLst>
                <a:ext uri="{FF2B5EF4-FFF2-40B4-BE49-F238E27FC236}">
                  <a16:creationId xmlns:a16="http://schemas.microsoft.com/office/drawing/2014/main" id="{121C8632-4318-4EEE-A9AE-BC09F66671DF}"/>
                </a:ext>
              </a:extLst>
            </p:cNvPr>
            <p:cNvSpPr/>
            <p:nvPr/>
          </p:nvSpPr>
          <p:spPr>
            <a:xfrm>
              <a:off x="7473555" y="4569659"/>
              <a:ext cx="183600" cy="182880"/>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grpSp>
      <p:grpSp>
        <p:nvGrpSpPr>
          <p:cNvPr id="42" name="Agrupar 41">
            <a:extLst>
              <a:ext uri="{FF2B5EF4-FFF2-40B4-BE49-F238E27FC236}">
                <a16:creationId xmlns:a16="http://schemas.microsoft.com/office/drawing/2014/main" id="{9405CA68-A881-4CCB-94CA-DAD508201D00}"/>
              </a:ext>
            </a:extLst>
          </p:cNvPr>
          <p:cNvGrpSpPr/>
          <p:nvPr/>
        </p:nvGrpSpPr>
        <p:grpSpPr>
          <a:xfrm>
            <a:off x="1592571" y="920556"/>
            <a:ext cx="1907307" cy="1638236"/>
            <a:chOff x="2123428" y="84407"/>
            <a:chExt cx="2543076" cy="2184315"/>
          </a:xfrm>
        </p:grpSpPr>
        <p:sp>
          <p:nvSpPr>
            <p:cNvPr id="39" name="Forma Livre: Forma 38">
              <a:extLst>
                <a:ext uri="{FF2B5EF4-FFF2-40B4-BE49-F238E27FC236}">
                  <a16:creationId xmlns:a16="http://schemas.microsoft.com/office/drawing/2014/main" id="{9AAFE438-F083-4D3C-B8A2-09D9F118D9F4}"/>
                </a:ext>
              </a:extLst>
            </p:cNvPr>
            <p:cNvSpPr/>
            <p:nvPr/>
          </p:nvSpPr>
          <p:spPr>
            <a:xfrm>
              <a:off x="2123428" y="84407"/>
              <a:ext cx="2543076" cy="422032"/>
            </a:xfrm>
            <a:custGeom>
              <a:avLst/>
              <a:gdLst>
                <a:gd name="connsiteX0" fmla="*/ 2332476 w 2543076"/>
                <a:gd name="connsiteY0" fmla="*/ 0 h 422032"/>
                <a:gd name="connsiteX1" fmla="*/ 2543076 w 2543076"/>
                <a:gd name="connsiteY1" fmla="*/ 211016 h 422032"/>
                <a:gd name="connsiteX2" fmla="*/ 2332476 w 2543076"/>
                <a:gd name="connsiteY2" fmla="*/ 422032 h 422032"/>
                <a:gd name="connsiteX3" fmla="*/ 2250501 w 2543076"/>
                <a:gd name="connsiteY3" fmla="*/ 405449 h 422032"/>
                <a:gd name="connsiteX4" fmla="*/ 2206917 w 2543076"/>
                <a:gd name="connsiteY4" fmla="*/ 376006 h 422032"/>
                <a:gd name="connsiteX5" fmla="*/ 53927 w 2543076"/>
                <a:gd name="connsiteY5" fmla="*/ 376006 h 422032"/>
                <a:gd name="connsiteX6" fmla="*/ 0 w 2543076"/>
                <a:gd name="connsiteY6" fmla="*/ 322079 h 422032"/>
                <a:gd name="connsiteX7" fmla="*/ 0 w 2543076"/>
                <a:gd name="connsiteY7" fmla="*/ 106376 h 422032"/>
                <a:gd name="connsiteX8" fmla="*/ 53927 w 2543076"/>
                <a:gd name="connsiteY8" fmla="*/ 52449 h 422032"/>
                <a:gd name="connsiteX9" fmla="*/ 2197409 w 2543076"/>
                <a:gd name="connsiteY9" fmla="*/ 52449 h 422032"/>
                <a:gd name="connsiteX10" fmla="*/ 2250501 w 2543076"/>
                <a:gd name="connsiteY10" fmla="*/ 16583 h 422032"/>
                <a:gd name="connsiteX11" fmla="*/ 2332476 w 2543076"/>
                <a:gd name="connsiteY11" fmla="*/ 0 h 42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43076" h="422032">
                  <a:moveTo>
                    <a:pt x="2332476" y="0"/>
                  </a:moveTo>
                  <a:cubicBezTo>
                    <a:pt x="2448787" y="0"/>
                    <a:pt x="2543076" y="94475"/>
                    <a:pt x="2543076" y="211016"/>
                  </a:cubicBezTo>
                  <a:cubicBezTo>
                    <a:pt x="2543076" y="327557"/>
                    <a:pt x="2448787" y="422032"/>
                    <a:pt x="2332476" y="422032"/>
                  </a:cubicBezTo>
                  <a:cubicBezTo>
                    <a:pt x="2303398" y="422032"/>
                    <a:pt x="2275697" y="416127"/>
                    <a:pt x="2250501" y="405449"/>
                  </a:cubicBezTo>
                  <a:lnTo>
                    <a:pt x="2206917" y="376006"/>
                  </a:lnTo>
                  <a:lnTo>
                    <a:pt x="53927" y="376006"/>
                  </a:lnTo>
                  <a:cubicBezTo>
                    <a:pt x="24144" y="376006"/>
                    <a:pt x="0" y="351862"/>
                    <a:pt x="0" y="322079"/>
                  </a:cubicBezTo>
                  <a:lnTo>
                    <a:pt x="0" y="106376"/>
                  </a:lnTo>
                  <a:cubicBezTo>
                    <a:pt x="0" y="76593"/>
                    <a:pt x="24144" y="52449"/>
                    <a:pt x="53927" y="52449"/>
                  </a:cubicBezTo>
                  <a:lnTo>
                    <a:pt x="2197409" y="52449"/>
                  </a:lnTo>
                  <a:lnTo>
                    <a:pt x="2250501" y="16583"/>
                  </a:lnTo>
                  <a:cubicBezTo>
                    <a:pt x="2275697" y="5905"/>
                    <a:pt x="2303398" y="0"/>
                    <a:pt x="23324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cxnSp>
          <p:nvCxnSpPr>
            <p:cNvPr id="35" name="Conector reto 34">
              <a:extLst>
                <a:ext uri="{FF2B5EF4-FFF2-40B4-BE49-F238E27FC236}">
                  <a16:creationId xmlns:a16="http://schemas.microsoft.com/office/drawing/2014/main" id="{70FC59B7-351B-442E-84AE-707A642AF6B9}"/>
                </a:ext>
              </a:extLst>
            </p:cNvPr>
            <p:cNvCxnSpPr>
              <a:cxnSpLocks/>
            </p:cNvCxnSpPr>
            <p:nvPr/>
          </p:nvCxnSpPr>
          <p:spPr>
            <a:xfrm flipH="1" flipV="1">
              <a:off x="4468836" y="337625"/>
              <a:ext cx="28136" cy="1931097"/>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40" name="Fluxograma: Conector 39">
              <a:extLst>
                <a:ext uri="{FF2B5EF4-FFF2-40B4-BE49-F238E27FC236}">
                  <a16:creationId xmlns:a16="http://schemas.microsoft.com/office/drawing/2014/main" id="{216E81FB-199C-4769-A481-E488756EAA56}"/>
                </a:ext>
              </a:extLst>
            </p:cNvPr>
            <p:cNvSpPr/>
            <p:nvPr/>
          </p:nvSpPr>
          <p:spPr>
            <a:xfrm>
              <a:off x="4373675" y="214423"/>
              <a:ext cx="162000" cy="16200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41" name="Fluxograma: Conector 40">
              <a:extLst>
                <a:ext uri="{FF2B5EF4-FFF2-40B4-BE49-F238E27FC236}">
                  <a16:creationId xmlns:a16="http://schemas.microsoft.com/office/drawing/2014/main" id="{F7F7B5A0-BDAD-47F9-8FB0-F515F1DF9736}"/>
                </a:ext>
              </a:extLst>
            </p:cNvPr>
            <p:cNvSpPr/>
            <p:nvPr/>
          </p:nvSpPr>
          <p:spPr>
            <a:xfrm>
              <a:off x="4328675" y="169423"/>
              <a:ext cx="252000" cy="252000"/>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grpSp>
      <p:grpSp>
        <p:nvGrpSpPr>
          <p:cNvPr id="43" name="Agrupar 42">
            <a:extLst>
              <a:ext uri="{FF2B5EF4-FFF2-40B4-BE49-F238E27FC236}">
                <a16:creationId xmlns:a16="http://schemas.microsoft.com/office/drawing/2014/main" id="{8D87E4AB-4A1D-42C9-8398-2CC17A7334C3}"/>
              </a:ext>
            </a:extLst>
          </p:cNvPr>
          <p:cNvGrpSpPr/>
          <p:nvPr/>
        </p:nvGrpSpPr>
        <p:grpSpPr>
          <a:xfrm rot="10800000" flipH="1">
            <a:off x="752855" y="4144924"/>
            <a:ext cx="1907307" cy="316524"/>
            <a:chOff x="2123428" y="84407"/>
            <a:chExt cx="2543076" cy="422032"/>
          </a:xfrm>
        </p:grpSpPr>
        <p:sp>
          <p:nvSpPr>
            <p:cNvPr id="44" name="Forma Livre: Forma 43">
              <a:extLst>
                <a:ext uri="{FF2B5EF4-FFF2-40B4-BE49-F238E27FC236}">
                  <a16:creationId xmlns:a16="http://schemas.microsoft.com/office/drawing/2014/main" id="{CD8EB5C7-3836-40D1-9968-44D54AA88A7C}"/>
                </a:ext>
              </a:extLst>
            </p:cNvPr>
            <p:cNvSpPr/>
            <p:nvPr/>
          </p:nvSpPr>
          <p:spPr>
            <a:xfrm>
              <a:off x="2123428" y="84407"/>
              <a:ext cx="2543076" cy="422032"/>
            </a:xfrm>
            <a:custGeom>
              <a:avLst/>
              <a:gdLst>
                <a:gd name="connsiteX0" fmla="*/ 2332476 w 2543076"/>
                <a:gd name="connsiteY0" fmla="*/ 0 h 422032"/>
                <a:gd name="connsiteX1" fmla="*/ 2543076 w 2543076"/>
                <a:gd name="connsiteY1" fmla="*/ 211016 h 422032"/>
                <a:gd name="connsiteX2" fmla="*/ 2332476 w 2543076"/>
                <a:gd name="connsiteY2" fmla="*/ 422032 h 422032"/>
                <a:gd name="connsiteX3" fmla="*/ 2250501 w 2543076"/>
                <a:gd name="connsiteY3" fmla="*/ 405449 h 422032"/>
                <a:gd name="connsiteX4" fmla="*/ 2206917 w 2543076"/>
                <a:gd name="connsiteY4" fmla="*/ 376006 h 422032"/>
                <a:gd name="connsiteX5" fmla="*/ 53927 w 2543076"/>
                <a:gd name="connsiteY5" fmla="*/ 376006 h 422032"/>
                <a:gd name="connsiteX6" fmla="*/ 0 w 2543076"/>
                <a:gd name="connsiteY6" fmla="*/ 322079 h 422032"/>
                <a:gd name="connsiteX7" fmla="*/ 0 w 2543076"/>
                <a:gd name="connsiteY7" fmla="*/ 106376 h 422032"/>
                <a:gd name="connsiteX8" fmla="*/ 53927 w 2543076"/>
                <a:gd name="connsiteY8" fmla="*/ 52449 h 422032"/>
                <a:gd name="connsiteX9" fmla="*/ 2197409 w 2543076"/>
                <a:gd name="connsiteY9" fmla="*/ 52449 h 422032"/>
                <a:gd name="connsiteX10" fmla="*/ 2250501 w 2543076"/>
                <a:gd name="connsiteY10" fmla="*/ 16583 h 422032"/>
                <a:gd name="connsiteX11" fmla="*/ 2332476 w 2543076"/>
                <a:gd name="connsiteY11" fmla="*/ 0 h 42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43076" h="422032">
                  <a:moveTo>
                    <a:pt x="2332476" y="0"/>
                  </a:moveTo>
                  <a:cubicBezTo>
                    <a:pt x="2448787" y="0"/>
                    <a:pt x="2543076" y="94475"/>
                    <a:pt x="2543076" y="211016"/>
                  </a:cubicBezTo>
                  <a:cubicBezTo>
                    <a:pt x="2543076" y="327557"/>
                    <a:pt x="2448787" y="422032"/>
                    <a:pt x="2332476" y="422032"/>
                  </a:cubicBezTo>
                  <a:cubicBezTo>
                    <a:pt x="2303398" y="422032"/>
                    <a:pt x="2275697" y="416127"/>
                    <a:pt x="2250501" y="405449"/>
                  </a:cubicBezTo>
                  <a:lnTo>
                    <a:pt x="2206917" y="376006"/>
                  </a:lnTo>
                  <a:lnTo>
                    <a:pt x="53927" y="376006"/>
                  </a:lnTo>
                  <a:cubicBezTo>
                    <a:pt x="24144" y="376006"/>
                    <a:pt x="0" y="351862"/>
                    <a:pt x="0" y="322079"/>
                  </a:cubicBezTo>
                  <a:lnTo>
                    <a:pt x="0" y="106376"/>
                  </a:lnTo>
                  <a:cubicBezTo>
                    <a:pt x="0" y="76593"/>
                    <a:pt x="24144" y="52449"/>
                    <a:pt x="53927" y="52449"/>
                  </a:cubicBezTo>
                  <a:lnTo>
                    <a:pt x="2197409" y="52449"/>
                  </a:lnTo>
                  <a:lnTo>
                    <a:pt x="2250501" y="16583"/>
                  </a:lnTo>
                  <a:cubicBezTo>
                    <a:pt x="2275697" y="5905"/>
                    <a:pt x="2303398" y="0"/>
                    <a:pt x="2332476"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46" name="Fluxograma: Conector 45">
              <a:extLst>
                <a:ext uri="{FF2B5EF4-FFF2-40B4-BE49-F238E27FC236}">
                  <a16:creationId xmlns:a16="http://schemas.microsoft.com/office/drawing/2014/main" id="{47AF397C-1ADD-425E-8B97-59F453A74CB1}"/>
                </a:ext>
              </a:extLst>
            </p:cNvPr>
            <p:cNvSpPr/>
            <p:nvPr/>
          </p:nvSpPr>
          <p:spPr>
            <a:xfrm>
              <a:off x="4373674" y="214423"/>
              <a:ext cx="162000" cy="16200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47" name="Fluxograma: Conector 46">
              <a:extLst>
                <a:ext uri="{FF2B5EF4-FFF2-40B4-BE49-F238E27FC236}">
                  <a16:creationId xmlns:a16="http://schemas.microsoft.com/office/drawing/2014/main" id="{896CFCB2-70A9-4777-87D5-3CA4E94077F3}"/>
                </a:ext>
              </a:extLst>
            </p:cNvPr>
            <p:cNvSpPr/>
            <p:nvPr/>
          </p:nvSpPr>
          <p:spPr>
            <a:xfrm>
              <a:off x="4328675" y="169423"/>
              <a:ext cx="252000" cy="252000"/>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grpSp>
      <p:cxnSp>
        <p:nvCxnSpPr>
          <p:cNvPr id="49" name="Conector reto 48">
            <a:extLst>
              <a:ext uri="{FF2B5EF4-FFF2-40B4-BE49-F238E27FC236}">
                <a16:creationId xmlns:a16="http://schemas.microsoft.com/office/drawing/2014/main" id="{4DDCE5AA-2A5B-4306-A764-96E6CF364024}"/>
              </a:ext>
            </a:extLst>
          </p:cNvPr>
          <p:cNvCxnSpPr>
            <a:stCxn id="30" idx="2"/>
          </p:cNvCxnSpPr>
          <p:nvPr/>
        </p:nvCxnSpPr>
        <p:spPr>
          <a:xfrm flipH="1">
            <a:off x="2649610" y="4313737"/>
            <a:ext cx="744221" cy="5276"/>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8" name="Conector reto 57">
            <a:extLst>
              <a:ext uri="{FF2B5EF4-FFF2-40B4-BE49-F238E27FC236}">
                <a16:creationId xmlns:a16="http://schemas.microsoft.com/office/drawing/2014/main" id="{D6BE23EB-818C-451B-965C-EE5707DC0936}"/>
              </a:ext>
            </a:extLst>
          </p:cNvPr>
          <p:cNvCxnSpPr>
            <a:stCxn id="29" idx="0"/>
          </p:cNvCxnSpPr>
          <p:nvPr/>
        </p:nvCxnSpPr>
        <p:spPr>
          <a:xfrm flipH="1" flipV="1">
            <a:off x="5740569" y="1855732"/>
            <a:ext cx="2837" cy="713611"/>
          </a:xfrm>
          <a:prstGeom prst="line">
            <a:avLst/>
          </a:prstGeom>
          <a:ln w="57150">
            <a:solidFill>
              <a:srgbClr val="F61263"/>
            </a:solidFill>
          </a:ln>
        </p:spPr>
        <p:style>
          <a:lnRef idx="1">
            <a:schemeClr val="accent1"/>
          </a:lnRef>
          <a:fillRef idx="0">
            <a:schemeClr val="accent1"/>
          </a:fillRef>
          <a:effectRef idx="0">
            <a:schemeClr val="accent1"/>
          </a:effectRef>
          <a:fontRef idx="minor">
            <a:schemeClr val="tx1"/>
          </a:fontRef>
        </p:style>
      </p:cxnSp>
      <p:grpSp>
        <p:nvGrpSpPr>
          <p:cNvPr id="60" name="Agrupar 59">
            <a:extLst>
              <a:ext uri="{FF2B5EF4-FFF2-40B4-BE49-F238E27FC236}">
                <a16:creationId xmlns:a16="http://schemas.microsoft.com/office/drawing/2014/main" id="{B43DDC82-833B-43EB-97DD-4FE1CF4ABE0B}"/>
              </a:ext>
            </a:extLst>
          </p:cNvPr>
          <p:cNvGrpSpPr/>
          <p:nvPr/>
        </p:nvGrpSpPr>
        <p:grpSpPr>
          <a:xfrm>
            <a:off x="5561490" y="1556466"/>
            <a:ext cx="1907307" cy="316524"/>
            <a:chOff x="7415320" y="932288"/>
            <a:chExt cx="2543076" cy="422032"/>
          </a:xfrm>
        </p:grpSpPr>
        <p:grpSp>
          <p:nvGrpSpPr>
            <p:cNvPr id="50" name="Agrupar 49">
              <a:extLst>
                <a:ext uri="{FF2B5EF4-FFF2-40B4-BE49-F238E27FC236}">
                  <a16:creationId xmlns:a16="http://schemas.microsoft.com/office/drawing/2014/main" id="{0D2ADC5B-9541-43DC-A1AA-2DD73AB0A87A}"/>
                </a:ext>
              </a:extLst>
            </p:cNvPr>
            <p:cNvGrpSpPr/>
            <p:nvPr/>
          </p:nvGrpSpPr>
          <p:grpSpPr>
            <a:xfrm flipH="1">
              <a:off x="7415320" y="932288"/>
              <a:ext cx="2543076" cy="422032"/>
              <a:chOff x="2123428" y="84407"/>
              <a:chExt cx="2543076" cy="422032"/>
            </a:xfrm>
            <a:solidFill>
              <a:srgbClr val="F61263"/>
            </a:solidFill>
          </p:grpSpPr>
          <p:sp>
            <p:nvSpPr>
              <p:cNvPr id="51" name="Forma Livre: Forma 50">
                <a:extLst>
                  <a:ext uri="{FF2B5EF4-FFF2-40B4-BE49-F238E27FC236}">
                    <a16:creationId xmlns:a16="http://schemas.microsoft.com/office/drawing/2014/main" id="{7A817F71-73B6-4432-A8D2-9E29E39EEE28}"/>
                  </a:ext>
                </a:extLst>
              </p:cNvPr>
              <p:cNvSpPr/>
              <p:nvPr/>
            </p:nvSpPr>
            <p:spPr>
              <a:xfrm>
                <a:off x="2123428" y="84407"/>
                <a:ext cx="2543076" cy="422032"/>
              </a:xfrm>
              <a:custGeom>
                <a:avLst/>
                <a:gdLst>
                  <a:gd name="connsiteX0" fmla="*/ 2332476 w 2543076"/>
                  <a:gd name="connsiteY0" fmla="*/ 0 h 422032"/>
                  <a:gd name="connsiteX1" fmla="*/ 2543076 w 2543076"/>
                  <a:gd name="connsiteY1" fmla="*/ 211016 h 422032"/>
                  <a:gd name="connsiteX2" fmla="*/ 2332476 w 2543076"/>
                  <a:gd name="connsiteY2" fmla="*/ 422032 h 422032"/>
                  <a:gd name="connsiteX3" fmla="*/ 2250501 w 2543076"/>
                  <a:gd name="connsiteY3" fmla="*/ 405449 h 422032"/>
                  <a:gd name="connsiteX4" fmla="*/ 2206917 w 2543076"/>
                  <a:gd name="connsiteY4" fmla="*/ 376006 h 422032"/>
                  <a:gd name="connsiteX5" fmla="*/ 53927 w 2543076"/>
                  <a:gd name="connsiteY5" fmla="*/ 376006 h 422032"/>
                  <a:gd name="connsiteX6" fmla="*/ 0 w 2543076"/>
                  <a:gd name="connsiteY6" fmla="*/ 322079 h 422032"/>
                  <a:gd name="connsiteX7" fmla="*/ 0 w 2543076"/>
                  <a:gd name="connsiteY7" fmla="*/ 106376 h 422032"/>
                  <a:gd name="connsiteX8" fmla="*/ 53927 w 2543076"/>
                  <a:gd name="connsiteY8" fmla="*/ 52449 h 422032"/>
                  <a:gd name="connsiteX9" fmla="*/ 2197409 w 2543076"/>
                  <a:gd name="connsiteY9" fmla="*/ 52449 h 422032"/>
                  <a:gd name="connsiteX10" fmla="*/ 2250501 w 2543076"/>
                  <a:gd name="connsiteY10" fmla="*/ 16583 h 422032"/>
                  <a:gd name="connsiteX11" fmla="*/ 2332476 w 2543076"/>
                  <a:gd name="connsiteY11" fmla="*/ 0 h 42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43076" h="422032">
                    <a:moveTo>
                      <a:pt x="2332476" y="0"/>
                    </a:moveTo>
                    <a:cubicBezTo>
                      <a:pt x="2448787" y="0"/>
                      <a:pt x="2543076" y="94475"/>
                      <a:pt x="2543076" y="211016"/>
                    </a:cubicBezTo>
                    <a:cubicBezTo>
                      <a:pt x="2543076" y="327557"/>
                      <a:pt x="2448787" y="422032"/>
                      <a:pt x="2332476" y="422032"/>
                    </a:cubicBezTo>
                    <a:cubicBezTo>
                      <a:pt x="2303398" y="422032"/>
                      <a:pt x="2275697" y="416127"/>
                      <a:pt x="2250501" y="405449"/>
                    </a:cubicBezTo>
                    <a:lnTo>
                      <a:pt x="2206917" y="376006"/>
                    </a:lnTo>
                    <a:lnTo>
                      <a:pt x="53927" y="376006"/>
                    </a:lnTo>
                    <a:cubicBezTo>
                      <a:pt x="24144" y="376006"/>
                      <a:pt x="0" y="351862"/>
                      <a:pt x="0" y="322079"/>
                    </a:cubicBezTo>
                    <a:lnTo>
                      <a:pt x="0" y="106376"/>
                    </a:lnTo>
                    <a:cubicBezTo>
                      <a:pt x="0" y="76593"/>
                      <a:pt x="24144" y="52449"/>
                      <a:pt x="53927" y="52449"/>
                    </a:cubicBezTo>
                    <a:lnTo>
                      <a:pt x="2197409" y="52449"/>
                    </a:lnTo>
                    <a:lnTo>
                      <a:pt x="2250501" y="16583"/>
                    </a:lnTo>
                    <a:cubicBezTo>
                      <a:pt x="2275697" y="5905"/>
                      <a:pt x="2303398" y="0"/>
                      <a:pt x="233247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53" name="Fluxograma: Conector 52">
                <a:extLst>
                  <a:ext uri="{FF2B5EF4-FFF2-40B4-BE49-F238E27FC236}">
                    <a16:creationId xmlns:a16="http://schemas.microsoft.com/office/drawing/2014/main" id="{DE2078C8-4875-42E6-A423-96F85D76E3F2}"/>
                  </a:ext>
                </a:extLst>
              </p:cNvPr>
              <p:cNvSpPr/>
              <p:nvPr/>
            </p:nvSpPr>
            <p:spPr>
              <a:xfrm>
                <a:off x="4373675" y="214423"/>
                <a:ext cx="162000" cy="1620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54" name="Fluxograma: Conector 53">
                <a:extLst>
                  <a:ext uri="{FF2B5EF4-FFF2-40B4-BE49-F238E27FC236}">
                    <a16:creationId xmlns:a16="http://schemas.microsoft.com/office/drawing/2014/main" id="{C9E70C04-60C1-43D2-BFE8-A0C88AFA9F9B}"/>
                  </a:ext>
                </a:extLst>
              </p:cNvPr>
              <p:cNvSpPr/>
              <p:nvPr/>
            </p:nvSpPr>
            <p:spPr>
              <a:xfrm>
                <a:off x="4328675" y="169423"/>
                <a:ext cx="252000" cy="252000"/>
              </a:xfrm>
              <a:prstGeom prst="flowChartConnector">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grpSp>
        <p:sp>
          <p:nvSpPr>
            <p:cNvPr id="59" name="Fluxograma: Conector 58">
              <a:extLst>
                <a:ext uri="{FF2B5EF4-FFF2-40B4-BE49-F238E27FC236}">
                  <a16:creationId xmlns:a16="http://schemas.microsoft.com/office/drawing/2014/main" id="{4446F117-0076-4DEB-A8AE-D7A89AD9C297}"/>
                </a:ext>
              </a:extLst>
            </p:cNvPr>
            <p:cNvSpPr/>
            <p:nvPr/>
          </p:nvSpPr>
          <p:spPr>
            <a:xfrm>
              <a:off x="7544956" y="1057182"/>
              <a:ext cx="162000" cy="16200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grpSp>
      <p:grpSp>
        <p:nvGrpSpPr>
          <p:cNvPr id="67" name="Agrupar 66">
            <a:extLst>
              <a:ext uri="{FF2B5EF4-FFF2-40B4-BE49-F238E27FC236}">
                <a16:creationId xmlns:a16="http://schemas.microsoft.com/office/drawing/2014/main" id="{9247B153-8E14-4378-9B42-9A473B83DA80}"/>
              </a:ext>
            </a:extLst>
          </p:cNvPr>
          <p:cNvGrpSpPr/>
          <p:nvPr/>
        </p:nvGrpSpPr>
        <p:grpSpPr>
          <a:xfrm flipH="1">
            <a:off x="5594209" y="4708281"/>
            <a:ext cx="1907307" cy="316524"/>
            <a:chOff x="2123428" y="84407"/>
            <a:chExt cx="2543076" cy="422032"/>
          </a:xfrm>
        </p:grpSpPr>
        <p:sp>
          <p:nvSpPr>
            <p:cNvPr id="68" name="Forma Livre: Forma 67">
              <a:extLst>
                <a:ext uri="{FF2B5EF4-FFF2-40B4-BE49-F238E27FC236}">
                  <a16:creationId xmlns:a16="http://schemas.microsoft.com/office/drawing/2014/main" id="{1938B212-FBED-4502-B114-13ED1A8EF1A0}"/>
                </a:ext>
              </a:extLst>
            </p:cNvPr>
            <p:cNvSpPr/>
            <p:nvPr/>
          </p:nvSpPr>
          <p:spPr>
            <a:xfrm>
              <a:off x="2123428" y="84407"/>
              <a:ext cx="2543076" cy="422032"/>
            </a:xfrm>
            <a:custGeom>
              <a:avLst/>
              <a:gdLst>
                <a:gd name="connsiteX0" fmla="*/ 2332476 w 2543076"/>
                <a:gd name="connsiteY0" fmla="*/ 0 h 422032"/>
                <a:gd name="connsiteX1" fmla="*/ 2543076 w 2543076"/>
                <a:gd name="connsiteY1" fmla="*/ 211016 h 422032"/>
                <a:gd name="connsiteX2" fmla="*/ 2332476 w 2543076"/>
                <a:gd name="connsiteY2" fmla="*/ 422032 h 422032"/>
                <a:gd name="connsiteX3" fmla="*/ 2250501 w 2543076"/>
                <a:gd name="connsiteY3" fmla="*/ 405449 h 422032"/>
                <a:gd name="connsiteX4" fmla="*/ 2206917 w 2543076"/>
                <a:gd name="connsiteY4" fmla="*/ 376006 h 422032"/>
                <a:gd name="connsiteX5" fmla="*/ 53927 w 2543076"/>
                <a:gd name="connsiteY5" fmla="*/ 376006 h 422032"/>
                <a:gd name="connsiteX6" fmla="*/ 0 w 2543076"/>
                <a:gd name="connsiteY6" fmla="*/ 322079 h 422032"/>
                <a:gd name="connsiteX7" fmla="*/ 0 w 2543076"/>
                <a:gd name="connsiteY7" fmla="*/ 106376 h 422032"/>
                <a:gd name="connsiteX8" fmla="*/ 53927 w 2543076"/>
                <a:gd name="connsiteY8" fmla="*/ 52449 h 422032"/>
                <a:gd name="connsiteX9" fmla="*/ 2197409 w 2543076"/>
                <a:gd name="connsiteY9" fmla="*/ 52449 h 422032"/>
                <a:gd name="connsiteX10" fmla="*/ 2250501 w 2543076"/>
                <a:gd name="connsiteY10" fmla="*/ 16583 h 422032"/>
                <a:gd name="connsiteX11" fmla="*/ 2332476 w 2543076"/>
                <a:gd name="connsiteY11" fmla="*/ 0 h 42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43076" h="422032">
                  <a:moveTo>
                    <a:pt x="2332476" y="0"/>
                  </a:moveTo>
                  <a:cubicBezTo>
                    <a:pt x="2448787" y="0"/>
                    <a:pt x="2543076" y="94475"/>
                    <a:pt x="2543076" y="211016"/>
                  </a:cubicBezTo>
                  <a:cubicBezTo>
                    <a:pt x="2543076" y="327557"/>
                    <a:pt x="2448787" y="422032"/>
                    <a:pt x="2332476" y="422032"/>
                  </a:cubicBezTo>
                  <a:cubicBezTo>
                    <a:pt x="2303398" y="422032"/>
                    <a:pt x="2275697" y="416127"/>
                    <a:pt x="2250501" y="405449"/>
                  </a:cubicBezTo>
                  <a:lnTo>
                    <a:pt x="2206917" y="376006"/>
                  </a:lnTo>
                  <a:lnTo>
                    <a:pt x="53927" y="376006"/>
                  </a:lnTo>
                  <a:cubicBezTo>
                    <a:pt x="24144" y="376006"/>
                    <a:pt x="0" y="351862"/>
                    <a:pt x="0" y="322079"/>
                  </a:cubicBezTo>
                  <a:lnTo>
                    <a:pt x="0" y="106376"/>
                  </a:lnTo>
                  <a:cubicBezTo>
                    <a:pt x="0" y="76593"/>
                    <a:pt x="24144" y="52449"/>
                    <a:pt x="53927" y="52449"/>
                  </a:cubicBezTo>
                  <a:lnTo>
                    <a:pt x="2197409" y="52449"/>
                  </a:lnTo>
                  <a:lnTo>
                    <a:pt x="2250501" y="16583"/>
                  </a:lnTo>
                  <a:cubicBezTo>
                    <a:pt x="2275697" y="5905"/>
                    <a:pt x="2303398" y="0"/>
                    <a:pt x="2332476"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70" name="Fluxograma: Conector 69">
              <a:extLst>
                <a:ext uri="{FF2B5EF4-FFF2-40B4-BE49-F238E27FC236}">
                  <a16:creationId xmlns:a16="http://schemas.microsoft.com/office/drawing/2014/main" id="{B078A722-79E9-48C5-9539-92BAA2DB0550}"/>
                </a:ext>
              </a:extLst>
            </p:cNvPr>
            <p:cNvSpPr/>
            <p:nvPr/>
          </p:nvSpPr>
          <p:spPr>
            <a:xfrm>
              <a:off x="4373675" y="214423"/>
              <a:ext cx="162000" cy="16200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71" name="Fluxograma: Conector 70">
              <a:extLst>
                <a:ext uri="{FF2B5EF4-FFF2-40B4-BE49-F238E27FC236}">
                  <a16:creationId xmlns:a16="http://schemas.microsoft.com/office/drawing/2014/main" id="{9F439DC8-E2BD-45B9-9A4D-21BD5F7F662D}"/>
                </a:ext>
              </a:extLst>
            </p:cNvPr>
            <p:cNvSpPr/>
            <p:nvPr/>
          </p:nvSpPr>
          <p:spPr>
            <a:xfrm>
              <a:off x="4328675" y="169423"/>
              <a:ext cx="252000" cy="252000"/>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grpSp>
      <p:cxnSp>
        <p:nvCxnSpPr>
          <p:cNvPr id="73" name="Conector reto 72">
            <a:extLst>
              <a:ext uri="{FF2B5EF4-FFF2-40B4-BE49-F238E27FC236}">
                <a16:creationId xmlns:a16="http://schemas.microsoft.com/office/drawing/2014/main" id="{058FBAE3-8408-4F32-81B0-96DDF187FDB7}"/>
              </a:ext>
            </a:extLst>
          </p:cNvPr>
          <p:cNvCxnSpPr>
            <a:stCxn id="32" idx="4"/>
          </p:cNvCxnSpPr>
          <p:nvPr/>
        </p:nvCxnSpPr>
        <p:spPr>
          <a:xfrm flipH="1">
            <a:off x="5738013" y="4319013"/>
            <a:ext cx="8100" cy="431472"/>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pic>
        <p:nvPicPr>
          <p:cNvPr id="75" name="Imagem 74">
            <a:extLst>
              <a:ext uri="{FF2B5EF4-FFF2-40B4-BE49-F238E27FC236}">
                <a16:creationId xmlns:a16="http://schemas.microsoft.com/office/drawing/2014/main" id="{EA5E13E8-F576-4A6E-A2C8-F42B5C4CC005}"/>
              </a:ext>
            </a:extLst>
          </p:cNvPr>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070903" y="860079"/>
            <a:ext cx="437476" cy="437476"/>
          </a:xfrm>
          <a:prstGeom prst="rect">
            <a:avLst/>
          </a:prstGeom>
        </p:spPr>
      </p:pic>
      <p:sp>
        <p:nvSpPr>
          <p:cNvPr id="76" name="CaixaDeTexto 75">
            <a:extLst>
              <a:ext uri="{FF2B5EF4-FFF2-40B4-BE49-F238E27FC236}">
                <a16:creationId xmlns:a16="http://schemas.microsoft.com/office/drawing/2014/main" id="{F21409E2-671C-4566-8AAC-895E17D8DF71}"/>
              </a:ext>
            </a:extLst>
          </p:cNvPr>
          <p:cNvSpPr txBox="1"/>
          <p:nvPr/>
        </p:nvSpPr>
        <p:spPr>
          <a:xfrm>
            <a:off x="1787736" y="905692"/>
            <a:ext cx="1329531" cy="369332"/>
          </a:xfrm>
          <a:prstGeom prst="rect">
            <a:avLst/>
          </a:prstGeom>
          <a:noFill/>
        </p:spPr>
        <p:txBody>
          <a:bodyPr wrap="none" rtlCol="0">
            <a:spAutoFit/>
          </a:bodyPr>
          <a:lstStyle/>
          <a:p>
            <a:r>
              <a:rPr lang="pt-BR" b="1" dirty="0">
                <a:solidFill>
                  <a:schemeClr val="bg1"/>
                </a:solidFill>
              </a:rPr>
              <a:t>ESTRUTURA</a:t>
            </a:r>
          </a:p>
        </p:txBody>
      </p:sp>
      <p:sp>
        <p:nvSpPr>
          <p:cNvPr id="79" name="CaixaDeTexto 78">
            <a:extLst>
              <a:ext uri="{FF2B5EF4-FFF2-40B4-BE49-F238E27FC236}">
                <a16:creationId xmlns:a16="http://schemas.microsoft.com/office/drawing/2014/main" id="{1C066F8D-A3ED-4798-961F-779FEBFC9303}"/>
              </a:ext>
            </a:extLst>
          </p:cNvPr>
          <p:cNvSpPr txBox="1"/>
          <p:nvPr/>
        </p:nvSpPr>
        <p:spPr>
          <a:xfrm>
            <a:off x="6012111" y="1537762"/>
            <a:ext cx="1326517" cy="369332"/>
          </a:xfrm>
          <a:prstGeom prst="rect">
            <a:avLst/>
          </a:prstGeom>
          <a:noFill/>
        </p:spPr>
        <p:txBody>
          <a:bodyPr wrap="none" rtlCol="0">
            <a:spAutoFit/>
          </a:bodyPr>
          <a:lstStyle/>
          <a:p>
            <a:r>
              <a:rPr lang="pt-BR" b="1" dirty="0">
                <a:solidFill>
                  <a:schemeClr val="bg1"/>
                </a:solidFill>
              </a:rPr>
              <a:t>FORMAÇÃO</a:t>
            </a:r>
          </a:p>
        </p:txBody>
      </p:sp>
      <p:sp>
        <p:nvSpPr>
          <p:cNvPr id="80" name="CaixaDeTexto 79">
            <a:extLst>
              <a:ext uri="{FF2B5EF4-FFF2-40B4-BE49-F238E27FC236}">
                <a16:creationId xmlns:a16="http://schemas.microsoft.com/office/drawing/2014/main" id="{3524ADE8-7BCF-4742-BC76-80F3C455DFCF}"/>
              </a:ext>
            </a:extLst>
          </p:cNvPr>
          <p:cNvSpPr txBox="1"/>
          <p:nvPr/>
        </p:nvSpPr>
        <p:spPr>
          <a:xfrm>
            <a:off x="849538" y="4130061"/>
            <a:ext cx="1521314" cy="369332"/>
          </a:xfrm>
          <a:prstGeom prst="rect">
            <a:avLst/>
          </a:prstGeom>
          <a:noFill/>
        </p:spPr>
        <p:txBody>
          <a:bodyPr wrap="none" rtlCol="0">
            <a:spAutoFit/>
          </a:bodyPr>
          <a:lstStyle/>
          <a:p>
            <a:r>
              <a:rPr lang="pt-BR" b="1" dirty="0">
                <a:solidFill>
                  <a:schemeClr val="bg1"/>
                </a:solidFill>
              </a:rPr>
              <a:t>PARÂMETROS</a:t>
            </a:r>
          </a:p>
        </p:txBody>
      </p:sp>
      <p:pic>
        <p:nvPicPr>
          <p:cNvPr id="82" name="Imagem 81">
            <a:extLst>
              <a:ext uri="{FF2B5EF4-FFF2-40B4-BE49-F238E27FC236}">
                <a16:creationId xmlns:a16="http://schemas.microsoft.com/office/drawing/2014/main" id="{161E5212-C5DC-4A34-A2DD-A815AB5882F8}"/>
              </a:ext>
            </a:extLst>
          </p:cNvPr>
          <p:cNvPicPr>
            <a:picLocks noChangeAspect="1"/>
          </p:cNvPicPr>
          <p:nvPr/>
        </p:nvPicPr>
        <p:blipFill>
          <a:blip r:embed="rId5">
            <a:duotone>
              <a:prstClr val="black"/>
              <a:srgbClr val="F61263">
                <a:tint val="45000"/>
                <a:satMod val="400000"/>
              </a:srgbClr>
            </a:duotone>
            <a:extLst>
              <a:ext uri="{BEBA8EAE-BF5A-486C-A8C5-ECC9F3942E4B}">
                <a14:imgProps xmlns:a14="http://schemas.microsoft.com/office/drawing/2010/main">
                  <a14:imgLayer r:embed="rId6">
                    <a14:imgEffect>
                      <a14:artisticPhotocopy/>
                    </a14:imgEffect>
                    <a14:imgEffect>
                      <a14:colorTemperature colorTemp="7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7571625" y="1495268"/>
            <a:ext cx="431236" cy="431236"/>
          </a:xfrm>
          <a:prstGeom prst="rect">
            <a:avLst/>
          </a:prstGeom>
        </p:spPr>
      </p:pic>
      <p:pic>
        <p:nvPicPr>
          <p:cNvPr id="84" name="Imagem 83">
            <a:extLst>
              <a:ext uri="{FF2B5EF4-FFF2-40B4-BE49-F238E27FC236}">
                <a16:creationId xmlns:a16="http://schemas.microsoft.com/office/drawing/2014/main" id="{6ABF45AA-4846-44DE-B607-6C0FEDFA7742}"/>
              </a:ext>
            </a:extLst>
          </p:cNvPr>
          <p:cNvPicPr>
            <a:picLocks noChangeAspect="1"/>
          </p:cNvPicPr>
          <p:nvPr/>
        </p:nvPicPr>
        <p:blipFill>
          <a:blip r:embed="rId7">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93859" y="4087567"/>
            <a:ext cx="431236" cy="431236"/>
          </a:xfrm>
          <a:prstGeom prst="rect">
            <a:avLst/>
          </a:prstGeom>
        </p:spPr>
      </p:pic>
      <p:sp>
        <p:nvSpPr>
          <p:cNvPr id="85" name="CaixaDeTexto 84">
            <a:extLst>
              <a:ext uri="{FF2B5EF4-FFF2-40B4-BE49-F238E27FC236}">
                <a16:creationId xmlns:a16="http://schemas.microsoft.com/office/drawing/2014/main" id="{E7088F22-4594-412D-A653-1706AB5D3A4C}"/>
              </a:ext>
            </a:extLst>
          </p:cNvPr>
          <p:cNvSpPr txBox="1"/>
          <p:nvPr/>
        </p:nvSpPr>
        <p:spPr>
          <a:xfrm>
            <a:off x="5899572" y="4693418"/>
            <a:ext cx="1657377" cy="369332"/>
          </a:xfrm>
          <a:prstGeom prst="rect">
            <a:avLst/>
          </a:prstGeom>
          <a:noFill/>
        </p:spPr>
        <p:txBody>
          <a:bodyPr wrap="none" rtlCol="0">
            <a:spAutoFit/>
          </a:bodyPr>
          <a:lstStyle/>
          <a:p>
            <a:r>
              <a:rPr lang="pt-BR" b="1" dirty="0">
                <a:solidFill>
                  <a:schemeClr val="bg1"/>
                </a:solidFill>
              </a:rPr>
              <a:t>ADVERSIDADES</a:t>
            </a:r>
          </a:p>
        </p:txBody>
      </p:sp>
      <p:pic>
        <p:nvPicPr>
          <p:cNvPr id="87" name="Imagem 86">
            <a:extLst>
              <a:ext uri="{FF2B5EF4-FFF2-40B4-BE49-F238E27FC236}">
                <a16:creationId xmlns:a16="http://schemas.microsoft.com/office/drawing/2014/main" id="{0A5370C6-854F-42DF-AD5C-892223E99DA4}"/>
              </a:ext>
            </a:extLst>
          </p:cNvPr>
          <p:cNvPicPr>
            <a:picLocks noChangeAspect="1"/>
          </p:cNvPicPr>
          <p:nvPr/>
        </p:nvPicPr>
        <p:blipFill>
          <a:blip r:embed="rId8">
            <a:duotone>
              <a:prstClr val="black"/>
              <a:srgbClr val="00B0F0">
                <a:tint val="45000"/>
                <a:satMod val="400000"/>
              </a:srgbClr>
            </a:duotone>
            <a:extLst>
              <a:ext uri="{BEBA8EAE-BF5A-486C-A8C5-ECC9F3942E4B}">
                <a14:imgProps xmlns:a14="http://schemas.microsoft.com/office/drawing/2010/main">
                  <a14:imgLayer r:embed="rId9">
                    <a14:imgEffect>
                      <a14:artisticPhotocopy/>
                    </a14:imgEffect>
                  </a14:imgLayer>
                </a14:imgProps>
              </a:ext>
              <a:ext uri="{28A0092B-C50C-407E-A947-70E740481C1C}">
                <a14:useLocalDpi xmlns:a14="http://schemas.microsoft.com/office/drawing/2010/main" val="0"/>
              </a:ext>
            </a:extLst>
          </a:blip>
          <a:stretch>
            <a:fillRect/>
          </a:stretch>
        </p:blipFill>
        <p:spPr>
          <a:xfrm>
            <a:off x="7644423" y="4720526"/>
            <a:ext cx="375889" cy="361314"/>
          </a:xfrm>
          <a:prstGeom prst="rect">
            <a:avLst/>
          </a:prstGeom>
        </p:spPr>
      </p:pic>
      <p:sp>
        <p:nvSpPr>
          <p:cNvPr id="88" name="Seta: para Cima 87">
            <a:extLst>
              <a:ext uri="{FF2B5EF4-FFF2-40B4-BE49-F238E27FC236}">
                <a16:creationId xmlns:a16="http://schemas.microsoft.com/office/drawing/2014/main" id="{8A1722EC-778E-46BF-B633-600B0F96BA70}"/>
              </a:ext>
            </a:extLst>
          </p:cNvPr>
          <p:cNvSpPr/>
          <p:nvPr/>
        </p:nvSpPr>
        <p:spPr>
          <a:xfrm>
            <a:off x="575116" y="4723144"/>
            <a:ext cx="324476" cy="633047"/>
          </a:xfrm>
          <a:prstGeom prst="up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89" name="CaixaDeTexto 88">
            <a:extLst>
              <a:ext uri="{FF2B5EF4-FFF2-40B4-BE49-F238E27FC236}">
                <a16:creationId xmlns:a16="http://schemas.microsoft.com/office/drawing/2014/main" id="{A6F27D55-CBF2-427A-AE63-291095D35EE8}"/>
              </a:ext>
            </a:extLst>
          </p:cNvPr>
          <p:cNvSpPr txBox="1"/>
          <p:nvPr/>
        </p:nvSpPr>
        <p:spPr>
          <a:xfrm>
            <a:off x="826376" y="4908716"/>
            <a:ext cx="1622304" cy="369332"/>
          </a:xfrm>
          <a:prstGeom prst="rect">
            <a:avLst/>
          </a:prstGeom>
          <a:noFill/>
        </p:spPr>
        <p:txBody>
          <a:bodyPr wrap="none" rtlCol="0">
            <a:spAutoFit/>
          </a:bodyPr>
          <a:lstStyle/>
          <a:p>
            <a:r>
              <a:rPr lang="pt-BR" b="1" dirty="0">
                <a:solidFill>
                  <a:schemeClr val="tx1">
                    <a:lumMod val="75000"/>
                    <a:lumOff val="25000"/>
                  </a:schemeClr>
                </a:solidFill>
              </a:rPr>
              <a:t>MO, Cl</a:t>
            </a:r>
            <a:r>
              <a:rPr lang="pt-BR" b="1" baseline="-25000" dirty="0">
                <a:solidFill>
                  <a:schemeClr val="tx1">
                    <a:lumMod val="75000"/>
                    <a:lumOff val="25000"/>
                  </a:schemeClr>
                </a:solidFill>
              </a:rPr>
              <a:t>2</a:t>
            </a:r>
            <a:r>
              <a:rPr lang="pt-BR" b="1" dirty="0">
                <a:solidFill>
                  <a:schemeClr val="tx1">
                    <a:lumMod val="75000"/>
                    <a:lumOff val="25000"/>
                  </a:schemeClr>
                </a:solidFill>
              </a:rPr>
              <a:t>, T e pH</a:t>
            </a:r>
          </a:p>
        </p:txBody>
      </p:sp>
      <p:pic>
        <p:nvPicPr>
          <p:cNvPr id="91" name="Imagem 90">
            <a:extLst>
              <a:ext uri="{FF2B5EF4-FFF2-40B4-BE49-F238E27FC236}">
                <a16:creationId xmlns:a16="http://schemas.microsoft.com/office/drawing/2014/main" id="{90165A40-4D39-47C2-A1EA-88A8E45D0BD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47581" y="5140892"/>
            <a:ext cx="429400" cy="430596"/>
          </a:xfrm>
          <a:prstGeom prst="rect">
            <a:avLst/>
          </a:prstGeom>
        </p:spPr>
      </p:pic>
      <p:pic>
        <p:nvPicPr>
          <p:cNvPr id="93" name="Imagem 92">
            <a:extLst>
              <a:ext uri="{FF2B5EF4-FFF2-40B4-BE49-F238E27FC236}">
                <a16:creationId xmlns:a16="http://schemas.microsoft.com/office/drawing/2014/main" id="{309A20BA-D53A-4EE3-B77F-FADE2FDA7EE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37211" y="5134654"/>
            <a:ext cx="431195" cy="430596"/>
          </a:xfrm>
          <a:prstGeom prst="rect">
            <a:avLst/>
          </a:prstGeom>
        </p:spPr>
      </p:pic>
      <p:sp>
        <p:nvSpPr>
          <p:cNvPr id="94" name="CaixaDeTexto 93">
            <a:extLst>
              <a:ext uri="{FF2B5EF4-FFF2-40B4-BE49-F238E27FC236}">
                <a16:creationId xmlns:a16="http://schemas.microsoft.com/office/drawing/2014/main" id="{2FB54BA3-4611-4077-AED6-06FE3A2FF019}"/>
              </a:ext>
            </a:extLst>
          </p:cNvPr>
          <p:cNvSpPr txBox="1"/>
          <p:nvPr/>
        </p:nvSpPr>
        <p:spPr>
          <a:xfrm>
            <a:off x="5325684" y="5517232"/>
            <a:ext cx="1518173" cy="369332"/>
          </a:xfrm>
          <a:prstGeom prst="rect">
            <a:avLst/>
          </a:prstGeom>
          <a:noFill/>
        </p:spPr>
        <p:txBody>
          <a:bodyPr wrap="none" rtlCol="0">
            <a:spAutoFit/>
          </a:bodyPr>
          <a:lstStyle/>
          <a:p>
            <a:r>
              <a:rPr lang="pt-BR" b="1" dirty="0">
                <a:solidFill>
                  <a:schemeClr val="tx1">
                    <a:lumMod val="75000"/>
                    <a:lumOff val="25000"/>
                  </a:schemeClr>
                </a:solidFill>
              </a:rPr>
              <a:t>MUTAGÊNICO</a:t>
            </a:r>
          </a:p>
        </p:txBody>
      </p:sp>
      <p:sp>
        <p:nvSpPr>
          <p:cNvPr id="95" name="CaixaDeTexto 94">
            <a:extLst>
              <a:ext uri="{FF2B5EF4-FFF2-40B4-BE49-F238E27FC236}">
                <a16:creationId xmlns:a16="http://schemas.microsoft.com/office/drawing/2014/main" id="{6D54D450-BE3D-416A-A62F-AE86EF6EC432}"/>
              </a:ext>
            </a:extLst>
          </p:cNvPr>
          <p:cNvSpPr txBox="1"/>
          <p:nvPr/>
        </p:nvSpPr>
        <p:spPr>
          <a:xfrm>
            <a:off x="6941147" y="5517232"/>
            <a:ext cx="1465466" cy="369332"/>
          </a:xfrm>
          <a:prstGeom prst="rect">
            <a:avLst/>
          </a:prstGeom>
          <a:noFill/>
        </p:spPr>
        <p:txBody>
          <a:bodyPr wrap="none" rtlCol="0">
            <a:spAutoFit/>
          </a:bodyPr>
          <a:lstStyle/>
          <a:p>
            <a:r>
              <a:rPr lang="pt-BR" b="1" dirty="0">
                <a:solidFill>
                  <a:schemeClr val="tx1">
                    <a:lumMod val="75000"/>
                    <a:lumOff val="25000"/>
                  </a:schemeClr>
                </a:solidFill>
              </a:rPr>
              <a:t>GENOTÓXICO</a:t>
            </a:r>
          </a:p>
        </p:txBody>
      </p:sp>
      <p:pic>
        <p:nvPicPr>
          <p:cNvPr id="5" name="Imagem 4">
            <a:extLst>
              <a:ext uri="{FF2B5EF4-FFF2-40B4-BE49-F238E27FC236}">
                <a16:creationId xmlns:a16="http://schemas.microsoft.com/office/drawing/2014/main" id="{FD998C75-537E-46A3-B76A-C3103F421C60}"/>
              </a:ext>
            </a:extLst>
          </p:cNvPr>
          <p:cNvPicPr>
            <a:picLocks noChangeAspect="1"/>
          </p:cNvPicPr>
          <p:nvPr/>
        </p:nvPicPr>
        <p:blipFill>
          <a:blip r:embed="rId12"/>
          <a:stretch>
            <a:fillRect/>
          </a:stretch>
        </p:blipFill>
        <p:spPr>
          <a:xfrm>
            <a:off x="225818" y="1368479"/>
            <a:ext cx="2958444" cy="2638401"/>
          </a:xfrm>
          <a:prstGeom prst="rect">
            <a:avLst/>
          </a:prstGeom>
          <a:ln>
            <a:noFill/>
          </a:ln>
          <a:effectLst>
            <a:softEdge rad="112500"/>
          </a:effectLst>
        </p:spPr>
      </p:pic>
    </p:spTree>
    <p:extLst>
      <p:ext uri="{BB962C8B-B14F-4D97-AF65-F5344CB8AC3E}">
        <p14:creationId xmlns:p14="http://schemas.microsoft.com/office/powerpoint/2010/main" val="2878031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m relacionada">
            <a:extLst>
              <a:ext uri="{FF2B5EF4-FFF2-40B4-BE49-F238E27FC236}">
                <a16:creationId xmlns:a16="http://schemas.microsoft.com/office/drawing/2014/main" id="{31DD81EC-2BEE-4C6D-B267-CEFE021CDE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562" y="1916832"/>
            <a:ext cx="4575022" cy="34214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tângulo 1">
            <a:extLst>
              <a:ext uri="{FF2B5EF4-FFF2-40B4-BE49-F238E27FC236}">
                <a16:creationId xmlns:a16="http://schemas.microsoft.com/office/drawing/2014/main" id="{699F347C-F5AB-4CCD-9300-714F39845436}"/>
              </a:ext>
            </a:extLst>
          </p:cNvPr>
          <p:cNvSpPr/>
          <p:nvPr/>
        </p:nvSpPr>
        <p:spPr>
          <a:xfrm>
            <a:off x="504056" y="2987400"/>
            <a:ext cx="1796802" cy="461665"/>
          </a:xfrm>
          <a:prstGeom prst="rect">
            <a:avLst/>
          </a:prstGeom>
        </p:spPr>
        <p:txBody>
          <a:bodyPr wrap="square">
            <a:spAutoFit/>
          </a:bodyPr>
          <a:lstStyle/>
          <a:p>
            <a:r>
              <a:rPr lang="pt-PT" sz="2400" dirty="0">
                <a:solidFill>
                  <a:schemeClr val="bg1"/>
                </a:solidFill>
                <a:latin typeface="Arial" panose="020B0604020202020204" pitchFamily="34" charset="0"/>
                <a:ea typeface="Times New Roman" panose="02020603050405020304" pitchFamily="18" charset="0"/>
              </a:rPr>
              <a:t>100 µg L</a:t>
            </a:r>
            <a:r>
              <a:rPr lang="pt-PT" sz="2400" baseline="30000" dirty="0">
                <a:solidFill>
                  <a:schemeClr val="bg1"/>
                </a:solidFill>
                <a:latin typeface="Arial" panose="020B0604020202020204" pitchFamily="34" charset="0"/>
                <a:ea typeface="Times New Roman" panose="02020603050405020304" pitchFamily="18" charset="0"/>
              </a:rPr>
              <a:t>-1</a:t>
            </a:r>
            <a:endParaRPr lang="pt-BR" sz="2400" dirty="0">
              <a:solidFill>
                <a:schemeClr val="bg1"/>
              </a:solidFill>
            </a:endParaRPr>
          </a:p>
        </p:txBody>
      </p:sp>
      <p:sp>
        <p:nvSpPr>
          <p:cNvPr id="5" name="CaixaDeTexto 4">
            <a:extLst>
              <a:ext uri="{FF2B5EF4-FFF2-40B4-BE49-F238E27FC236}">
                <a16:creationId xmlns:a16="http://schemas.microsoft.com/office/drawing/2014/main" id="{917EAFDF-C6CB-4C06-8E8B-56E116841B0B}"/>
              </a:ext>
            </a:extLst>
          </p:cNvPr>
          <p:cNvSpPr txBox="1"/>
          <p:nvPr/>
        </p:nvSpPr>
        <p:spPr>
          <a:xfrm>
            <a:off x="2335100" y="604868"/>
            <a:ext cx="4353308" cy="584775"/>
          </a:xfrm>
          <a:prstGeom prst="rect">
            <a:avLst/>
          </a:prstGeom>
          <a:noFill/>
        </p:spPr>
        <p:txBody>
          <a:bodyPr wrap="none" rtlCol="0">
            <a:spAutoFit/>
          </a:bodyPr>
          <a:lstStyle/>
          <a:p>
            <a:r>
              <a:rPr lang="pt-BR" sz="3200" b="1" dirty="0">
                <a:latin typeface="+mj-lt"/>
              </a:rPr>
              <a:t>Valor Máximo Permitido</a:t>
            </a:r>
          </a:p>
        </p:txBody>
      </p:sp>
      <p:pic>
        <p:nvPicPr>
          <p:cNvPr id="4" name="Imagem 3">
            <a:extLst>
              <a:ext uri="{FF2B5EF4-FFF2-40B4-BE49-F238E27FC236}">
                <a16:creationId xmlns:a16="http://schemas.microsoft.com/office/drawing/2014/main" id="{8849B746-0C79-4F9F-A905-8F54DFA731F1}"/>
              </a:ext>
            </a:extLst>
          </p:cNvPr>
          <p:cNvPicPr>
            <a:picLocks noChangeAspect="1"/>
          </p:cNvPicPr>
          <p:nvPr/>
        </p:nvPicPr>
        <p:blipFill rotWithShape="1">
          <a:blip r:embed="rId3"/>
          <a:srcRect l="29863" r="30773" b="44786"/>
          <a:stretch/>
        </p:blipFill>
        <p:spPr>
          <a:xfrm>
            <a:off x="5451788" y="2295827"/>
            <a:ext cx="2808312" cy="1383146"/>
          </a:xfrm>
          <a:prstGeom prst="rect">
            <a:avLst/>
          </a:prstGeom>
          <a:ln>
            <a:noFill/>
          </a:ln>
          <a:effectLst>
            <a:softEdge rad="112500"/>
          </a:effectLst>
        </p:spPr>
      </p:pic>
      <p:sp>
        <p:nvSpPr>
          <p:cNvPr id="6" name="Retângulo 5">
            <a:extLst>
              <a:ext uri="{FF2B5EF4-FFF2-40B4-BE49-F238E27FC236}">
                <a16:creationId xmlns:a16="http://schemas.microsoft.com/office/drawing/2014/main" id="{901DBF12-B29E-4CFD-89D3-7979DDA0C038}"/>
              </a:ext>
            </a:extLst>
          </p:cNvPr>
          <p:cNvSpPr/>
          <p:nvPr/>
        </p:nvSpPr>
        <p:spPr>
          <a:xfrm>
            <a:off x="4569944" y="3797477"/>
            <a:ext cx="4572000" cy="646331"/>
          </a:xfrm>
          <a:prstGeom prst="rect">
            <a:avLst/>
          </a:prstGeom>
        </p:spPr>
        <p:txBody>
          <a:bodyPr>
            <a:spAutoFit/>
          </a:bodyPr>
          <a:lstStyle/>
          <a:p>
            <a:pPr algn="ctr"/>
            <a:r>
              <a:rPr lang="pt-BR" b="1" cap="all" dirty="0">
                <a:solidFill>
                  <a:srgbClr val="000000"/>
                </a:solidFill>
                <a:latin typeface="Arial" panose="020B0604020202020204" pitchFamily="34" charset="0"/>
              </a:rPr>
              <a:t>PORTARIA DE CONSOLIDAÇÃO Nº 5, DE 28 DE SETEMBRO DE 2017</a:t>
            </a:r>
            <a:endParaRPr lang="pt-BR" b="1" i="0" cap="all"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844571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341784"/>
            <a:ext cx="8568952" cy="1143000"/>
          </a:xfrm>
        </p:spPr>
        <p:txBody>
          <a:bodyPr>
            <a:normAutofit/>
          </a:bodyPr>
          <a:lstStyle/>
          <a:p>
            <a:pPr>
              <a:lnSpc>
                <a:spcPct val="150000"/>
              </a:lnSpc>
            </a:pPr>
            <a:r>
              <a:rPr lang="pt-BR" sz="3600" b="1" dirty="0"/>
              <a:t>Objetivo</a:t>
            </a:r>
          </a:p>
        </p:txBody>
      </p:sp>
      <p:sp>
        <p:nvSpPr>
          <p:cNvPr id="3" name="Espaço Reservado para Conteúdo 2"/>
          <p:cNvSpPr>
            <a:spLocks noGrp="1"/>
          </p:cNvSpPr>
          <p:nvPr>
            <p:ph idx="1"/>
          </p:nvPr>
        </p:nvSpPr>
        <p:spPr>
          <a:xfrm>
            <a:off x="323528" y="2996952"/>
            <a:ext cx="8568952" cy="2567856"/>
          </a:xfrm>
        </p:spPr>
        <p:txBody>
          <a:bodyPr/>
          <a:lstStyle/>
          <a:p>
            <a:pPr marL="0" indent="0" algn="just">
              <a:buNone/>
            </a:pPr>
            <a:r>
              <a:rPr lang="pt-BR" dirty="0"/>
              <a:t>Avaliar a presença de </a:t>
            </a:r>
            <a:r>
              <a:rPr lang="pt-BR" dirty="0" err="1"/>
              <a:t>THMs</a:t>
            </a:r>
            <a:r>
              <a:rPr lang="pt-BR" dirty="0"/>
              <a:t> em uma estação de tratamento de água desde a chegada da água bruta até o reservatório central de distribuição. </a:t>
            </a:r>
          </a:p>
        </p:txBody>
      </p:sp>
      <p:pic>
        <p:nvPicPr>
          <p:cNvPr id="2052" name="Picture 4" descr="Resultado de imagem para imagem gratis alvo desenho png">
            <a:extLst>
              <a:ext uri="{FF2B5EF4-FFF2-40B4-BE49-F238E27FC236}">
                <a16:creationId xmlns:a16="http://schemas.microsoft.com/office/drawing/2014/main" id="{91F06EC2-64F3-4BE2-ABC5-7851B139A4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8990" y="548680"/>
            <a:ext cx="2289858" cy="2132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747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1" name="Agrupar 110">
            <a:extLst>
              <a:ext uri="{FF2B5EF4-FFF2-40B4-BE49-F238E27FC236}">
                <a16:creationId xmlns:a16="http://schemas.microsoft.com/office/drawing/2014/main" id="{524A970C-2AC5-495D-9F00-7AE7A48DCA43}"/>
              </a:ext>
            </a:extLst>
          </p:cNvPr>
          <p:cNvGrpSpPr/>
          <p:nvPr/>
        </p:nvGrpSpPr>
        <p:grpSpPr>
          <a:xfrm>
            <a:off x="6076734" y="2902237"/>
            <a:ext cx="1528010" cy="1385776"/>
            <a:chOff x="2566735" y="267679"/>
            <a:chExt cx="2037346" cy="1847701"/>
          </a:xfrm>
        </p:grpSpPr>
        <p:sp>
          <p:nvSpPr>
            <p:cNvPr id="112" name="Retângulo 111">
              <a:extLst>
                <a:ext uri="{FF2B5EF4-FFF2-40B4-BE49-F238E27FC236}">
                  <a16:creationId xmlns:a16="http://schemas.microsoft.com/office/drawing/2014/main" id="{595630ED-2933-4823-AF54-4665CF1F3423}"/>
                </a:ext>
              </a:extLst>
            </p:cNvPr>
            <p:cNvSpPr/>
            <p:nvPr/>
          </p:nvSpPr>
          <p:spPr>
            <a:xfrm>
              <a:off x="2566737" y="267679"/>
              <a:ext cx="2037344" cy="492004"/>
            </a:xfrm>
            <a:prstGeom prst="rect">
              <a:avLst/>
            </a:prstGeom>
            <a:solidFill>
              <a:srgbClr val="321F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113" name="CaixaDeTexto 112">
              <a:extLst>
                <a:ext uri="{FF2B5EF4-FFF2-40B4-BE49-F238E27FC236}">
                  <a16:creationId xmlns:a16="http://schemas.microsoft.com/office/drawing/2014/main" id="{B28B12E7-F570-48E2-8D4E-8929824AB6DD}"/>
                </a:ext>
              </a:extLst>
            </p:cNvPr>
            <p:cNvSpPr txBox="1"/>
            <p:nvPr/>
          </p:nvSpPr>
          <p:spPr>
            <a:xfrm>
              <a:off x="2866123" y="283152"/>
              <a:ext cx="1286164" cy="492443"/>
            </a:xfrm>
            <a:prstGeom prst="rect">
              <a:avLst/>
            </a:prstGeom>
            <a:noFill/>
          </p:spPr>
          <p:txBody>
            <a:bodyPr wrap="none" rtlCol="0">
              <a:spAutoFit/>
            </a:bodyPr>
            <a:lstStyle/>
            <a:p>
              <a:r>
                <a:rPr lang="pt-BR" b="1" dirty="0">
                  <a:solidFill>
                    <a:schemeClr val="bg1"/>
                  </a:solidFill>
                </a:rPr>
                <a:t>ESGOTO</a:t>
              </a:r>
            </a:p>
          </p:txBody>
        </p:sp>
        <p:grpSp>
          <p:nvGrpSpPr>
            <p:cNvPr id="114" name="Agrupar 113">
              <a:extLst>
                <a:ext uri="{FF2B5EF4-FFF2-40B4-BE49-F238E27FC236}">
                  <a16:creationId xmlns:a16="http://schemas.microsoft.com/office/drawing/2014/main" id="{4595FA3F-F8A8-444C-985C-D5684F8B03F1}"/>
                </a:ext>
              </a:extLst>
            </p:cNvPr>
            <p:cNvGrpSpPr/>
            <p:nvPr/>
          </p:nvGrpSpPr>
          <p:grpSpPr>
            <a:xfrm>
              <a:off x="2566735" y="661047"/>
              <a:ext cx="2037344" cy="1454333"/>
              <a:chOff x="2566735" y="661047"/>
              <a:chExt cx="2037344" cy="1454333"/>
            </a:xfrm>
          </p:grpSpPr>
          <p:sp>
            <p:nvSpPr>
              <p:cNvPr id="115" name="Retângulo 114">
                <a:extLst>
                  <a:ext uri="{FF2B5EF4-FFF2-40B4-BE49-F238E27FC236}">
                    <a16:creationId xmlns:a16="http://schemas.microsoft.com/office/drawing/2014/main" id="{3971FF10-CEED-4E81-BC6B-512A3718E687}"/>
                  </a:ext>
                </a:extLst>
              </p:cNvPr>
              <p:cNvSpPr/>
              <p:nvPr/>
            </p:nvSpPr>
            <p:spPr>
              <a:xfrm>
                <a:off x="2566735" y="744817"/>
                <a:ext cx="2037344" cy="1370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116" name="CaixaDeTexto 115">
                <a:extLst>
                  <a:ext uri="{FF2B5EF4-FFF2-40B4-BE49-F238E27FC236}">
                    <a16:creationId xmlns:a16="http://schemas.microsoft.com/office/drawing/2014/main" id="{B9492B58-A8C6-4E46-8A4E-79678A2F2508}"/>
                  </a:ext>
                </a:extLst>
              </p:cNvPr>
              <p:cNvSpPr txBox="1"/>
              <p:nvPr/>
            </p:nvSpPr>
            <p:spPr>
              <a:xfrm>
                <a:off x="2928000" y="661047"/>
                <a:ext cx="1353960" cy="1231106"/>
              </a:xfrm>
              <a:prstGeom prst="rect">
                <a:avLst/>
              </a:prstGeom>
              <a:noFill/>
            </p:spPr>
            <p:txBody>
              <a:bodyPr wrap="none" rtlCol="0">
                <a:spAutoFit/>
              </a:bodyPr>
              <a:lstStyle/>
              <a:p>
                <a:pPr algn="ctr"/>
                <a:r>
                  <a:rPr lang="pt-BR" sz="3600" b="1" dirty="0"/>
                  <a:t>50%</a:t>
                </a:r>
                <a:endParaRPr lang="pt-BR" sz="4050" b="1" dirty="0"/>
              </a:p>
              <a:p>
                <a:pPr algn="ctr"/>
                <a:r>
                  <a:rPr lang="pt-BR" dirty="0"/>
                  <a:t>Coletado</a:t>
                </a:r>
              </a:p>
            </p:txBody>
          </p:sp>
        </p:grpSp>
      </p:grpSp>
      <p:grpSp>
        <p:nvGrpSpPr>
          <p:cNvPr id="7" name="Agrupar 6">
            <a:extLst>
              <a:ext uri="{FF2B5EF4-FFF2-40B4-BE49-F238E27FC236}">
                <a16:creationId xmlns:a16="http://schemas.microsoft.com/office/drawing/2014/main" id="{31F28084-C541-4CD0-AAE0-C7A5C37397A5}"/>
              </a:ext>
            </a:extLst>
          </p:cNvPr>
          <p:cNvGrpSpPr/>
          <p:nvPr/>
        </p:nvGrpSpPr>
        <p:grpSpPr>
          <a:xfrm>
            <a:off x="1470472" y="3223577"/>
            <a:ext cx="1546705" cy="1642689"/>
            <a:chOff x="1363451" y="3121123"/>
            <a:chExt cx="1546705" cy="1642689"/>
          </a:xfrm>
        </p:grpSpPr>
        <p:grpSp>
          <p:nvGrpSpPr>
            <p:cNvPr id="90" name="Agrupar 89">
              <a:extLst>
                <a:ext uri="{FF2B5EF4-FFF2-40B4-BE49-F238E27FC236}">
                  <a16:creationId xmlns:a16="http://schemas.microsoft.com/office/drawing/2014/main" id="{FBE799DB-0025-4F4F-84B7-A82F180C2E3A}"/>
                </a:ext>
              </a:extLst>
            </p:cNvPr>
            <p:cNvGrpSpPr/>
            <p:nvPr/>
          </p:nvGrpSpPr>
          <p:grpSpPr>
            <a:xfrm>
              <a:off x="1363451" y="3121123"/>
              <a:ext cx="1546705" cy="1642689"/>
              <a:chOff x="2545421" y="267679"/>
              <a:chExt cx="2062274" cy="2506365"/>
            </a:xfrm>
          </p:grpSpPr>
          <p:sp>
            <p:nvSpPr>
              <p:cNvPr id="91" name="Retângulo 90">
                <a:extLst>
                  <a:ext uri="{FF2B5EF4-FFF2-40B4-BE49-F238E27FC236}">
                    <a16:creationId xmlns:a16="http://schemas.microsoft.com/office/drawing/2014/main" id="{44611DEC-3675-465D-A9A2-DE4376393906}"/>
                  </a:ext>
                </a:extLst>
              </p:cNvPr>
              <p:cNvSpPr/>
              <p:nvPr/>
            </p:nvSpPr>
            <p:spPr>
              <a:xfrm>
                <a:off x="2566737" y="267679"/>
                <a:ext cx="2037344" cy="492004"/>
              </a:xfrm>
              <a:prstGeom prst="rect">
                <a:avLst/>
              </a:prstGeom>
              <a:solidFill>
                <a:srgbClr val="321F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92" name="CaixaDeTexto 91">
                <a:extLst>
                  <a:ext uri="{FF2B5EF4-FFF2-40B4-BE49-F238E27FC236}">
                    <a16:creationId xmlns:a16="http://schemas.microsoft.com/office/drawing/2014/main" id="{F90083EA-1389-43D4-963E-D4A6E6EFD888}"/>
                  </a:ext>
                </a:extLst>
              </p:cNvPr>
              <p:cNvSpPr txBox="1"/>
              <p:nvPr/>
            </p:nvSpPr>
            <p:spPr>
              <a:xfrm>
                <a:off x="2545421" y="286478"/>
                <a:ext cx="2062274" cy="492443"/>
              </a:xfrm>
              <a:prstGeom prst="rect">
                <a:avLst/>
              </a:prstGeom>
              <a:noFill/>
            </p:spPr>
            <p:txBody>
              <a:bodyPr wrap="none" rtlCol="0">
                <a:spAutoFit/>
              </a:bodyPr>
              <a:lstStyle/>
              <a:p>
                <a:r>
                  <a:rPr lang="pt-BR" b="1" dirty="0">
                    <a:solidFill>
                      <a:schemeClr val="bg1"/>
                    </a:solidFill>
                  </a:rPr>
                  <a:t>AGRICULTURA</a:t>
                </a:r>
              </a:p>
            </p:txBody>
          </p:sp>
          <p:sp>
            <p:nvSpPr>
              <p:cNvPr id="94" name="Retângulo 93">
                <a:extLst>
                  <a:ext uri="{FF2B5EF4-FFF2-40B4-BE49-F238E27FC236}">
                    <a16:creationId xmlns:a16="http://schemas.microsoft.com/office/drawing/2014/main" id="{DAAA0990-0CEC-427A-BA9D-D72ED2BAFF5D}"/>
                  </a:ext>
                </a:extLst>
              </p:cNvPr>
              <p:cNvSpPr/>
              <p:nvPr/>
            </p:nvSpPr>
            <p:spPr>
              <a:xfrm>
                <a:off x="2566735" y="742719"/>
                <a:ext cx="2037343" cy="2031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grpSp>
        <p:pic>
          <p:nvPicPr>
            <p:cNvPr id="97" name="Imagem 96">
              <a:extLst>
                <a:ext uri="{FF2B5EF4-FFF2-40B4-BE49-F238E27FC236}">
                  <a16:creationId xmlns:a16="http://schemas.microsoft.com/office/drawing/2014/main" id="{71A04A22-A3C0-4C1C-9B62-D88F0BD8AB9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132" b="94521" l="3057" r="94760"/>
                      </a14:imgEffect>
                    </a14:imgLayer>
                  </a14:imgProps>
                </a:ext>
                <a:ext uri="{28A0092B-C50C-407E-A947-70E740481C1C}">
                  <a14:useLocalDpi xmlns:a14="http://schemas.microsoft.com/office/drawing/2010/main" val="0"/>
                </a:ext>
              </a:extLst>
            </a:blip>
            <a:stretch>
              <a:fillRect/>
            </a:stretch>
          </p:blipFill>
          <p:spPr>
            <a:xfrm>
              <a:off x="1533697" y="3538581"/>
              <a:ext cx="503782" cy="481783"/>
            </a:xfrm>
            <a:prstGeom prst="rect">
              <a:avLst/>
            </a:prstGeom>
          </p:spPr>
        </p:pic>
        <p:pic>
          <p:nvPicPr>
            <p:cNvPr id="99" name="Imagem 98">
              <a:extLst>
                <a:ext uri="{FF2B5EF4-FFF2-40B4-BE49-F238E27FC236}">
                  <a16:creationId xmlns:a16="http://schemas.microsoft.com/office/drawing/2014/main" id="{99FE3DFB-3107-4590-B1E1-51C3BEB171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75983" y="3629353"/>
              <a:ext cx="695459" cy="421491"/>
            </a:xfrm>
            <a:prstGeom prst="rect">
              <a:avLst/>
            </a:prstGeom>
          </p:spPr>
        </p:pic>
        <p:pic>
          <p:nvPicPr>
            <p:cNvPr id="101" name="Imagem 100">
              <a:extLst>
                <a:ext uri="{FF2B5EF4-FFF2-40B4-BE49-F238E27FC236}">
                  <a16:creationId xmlns:a16="http://schemas.microsoft.com/office/drawing/2014/main" id="{51B822A9-9EFD-43A4-833B-EB75D9F6D8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10395" y="4174656"/>
              <a:ext cx="560458" cy="560458"/>
            </a:xfrm>
            <a:prstGeom prst="rect">
              <a:avLst/>
            </a:prstGeom>
          </p:spPr>
        </p:pic>
        <p:pic>
          <p:nvPicPr>
            <p:cNvPr id="103" name="Imagem 102">
              <a:extLst>
                <a:ext uri="{FF2B5EF4-FFF2-40B4-BE49-F238E27FC236}">
                  <a16:creationId xmlns:a16="http://schemas.microsoft.com/office/drawing/2014/main" id="{502D891D-53C2-4F4B-80A5-687EB212D1F7}"/>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437913" y="4070980"/>
              <a:ext cx="740566" cy="661710"/>
            </a:xfrm>
            <a:prstGeom prst="rect">
              <a:avLst/>
            </a:prstGeom>
          </p:spPr>
        </p:pic>
      </p:grpSp>
      <p:sp>
        <p:nvSpPr>
          <p:cNvPr id="38" name="Forma Livre: Forma 37">
            <a:extLst>
              <a:ext uri="{FF2B5EF4-FFF2-40B4-BE49-F238E27FC236}">
                <a16:creationId xmlns:a16="http://schemas.microsoft.com/office/drawing/2014/main" id="{E89A067A-C62F-4CB4-9938-95D80CDA7045}"/>
              </a:ext>
            </a:extLst>
          </p:cNvPr>
          <p:cNvSpPr/>
          <p:nvPr/>
        </p:nvSpPr>
        <p:spPr>
          <a:xfrm>
            <a:off x="770207" y="4006806"/>
            <a:ext cx="3154680" cy="1642691"/>
          </a:xfrm>
          <a:custGeom>
            <a:avLst/>
            <a:gdLst>
              <a:gd name="connsiteX0" fmla="*/ 4529797 w 4529797"/>
              <a:gd name="connsiteY0" fmla="*/ 0 h 1688123"/>
              <a:gd name="connsiteX1" fmla="*/ 3601330 w 4529797"/>
              <a:gd name="connsiteY1" fmla="*/ 900332 h 1688123"/>
              <a:gd name="connsiteX2" fmla="*/ 0 w 4529797"/>
              <a:gd name="connsiteY2" fmla="*/ 1688123 h 1688123"/>
            </a:gdLst>
            <a:ahLst/>
            <a:cxnLst>
              <a:cxn ang="0">
                <a:pos x="connsiteX0" y="connsiteY0"/>
              </a:cxn>
              <a:cxn ang="0">
                <a:pos x="connsiteX1" y="connsiteY1"/>
              </a:cxn>
              <a:cxn ang="0">
                <a:pos x="connsiteX2" y="connsiteY2"/>
              </a:cxn>
            </a:cxnLst>
            <a:rect l="l" t="t" r="r" b="b"/>
            <a:pathLst>
              <a:path w="4529797" h="1688123">
                <a:moveTo>
                  <a:pt x="4529797" y="0"/>
                </a:moveTo>
                <a:cubicBezTo>
                  <a:pt x="4443046" y="309489"/>
                  <a:pt x="4356296" y="618978"/>
                  <a:pt x="3601330" y="900332"/>
                </a:cubicBezTo>
                <a:cubicBezTo>
                  <a:pt x="2846364" y="1181686"/>
                  <a:pt x="1423182" y="1434904"/>
                  <a:pt x="0" y="1688123"/>
                </a:cubicBezTo>
              </a:path>
            </a:pathLst>
          </a:custGeom>
          <a:noFill/>
          <a:ln w="571500">
            <a:solidFill>
              <a:srgbClr val="4142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dirty="0"/>
          </a:p>
        </p:txBody>
      </p:sp>
      <p:sp>
        <p:nvSpPr>
          <p:cNvPr id="39" name="Forma Livre: Forma 38">
            <a:extLst>
              <a:ext uri="{FF2B5EF4-FFF2-40B4-BE49-F238E27FC236}">
                <a16:creationId xmlns:a16="http://schemas.microsoft.com/office/drawing/2014/main" id="{2747DE56-FA87-4AA8-953E-79BC6BF8E008}"/>
              </a:ext>
            </a:extLst>
          </p:cNvPr>
          <p:cNvSpPr/>
          <p:nvPr/>
        </p:nvSpPr>
        <p:spPr>
          <a:xfrm>
            <a:off x="770206" y="4006806"/>
            <a:ext cx="3154680" cy="1642691"/>
          </a:xfrm>
          <a:custGeom>
            <a:avLst/>
            <a:gdLst>
              <a:gd name="connsiteX0" fmla="*/ 4529797 w 4529797"/>
              <a:gd name="connsiteY0" fmla="*/ 0 h 1688123"/>
              <a:gd name="connsiteX1" fmla="*/ 3601330 w 4529797"/>
              <a:gd name="connsiteY1" fmla="*/ 900332 h 1688123"/>
              <a:gd name="connsiteX2" fmla="*/ 0 w 4529797"/>
              <a:gd name="connsiteY2" fmla="*/ 1688123 h 1688123"/>
            </a:gdLst>
            <a:ahLst/>
            <a:cxnLst>
              <a:cxn ang="0">
                <a:pos x="connsiteX0" y="connsiteY0"/>
              </a:cxn>
              <a:cxn ang="0">
                <a:pos x="connsiteX1" y="connsiteY1"/>
              </a:cxn>
              <a:cxn ang="0">
                <a:pos x="connsiteX2" y="connsiteY2"/>
              </a:cxn>
            </a:cxnLst>
            <a:rect l="l" t="t" r="r" b="b"/>
            <a:pathLst>
              <a:path w="4529797" h="1688123">
                <a:moveTo>
                  <a:pt x="4529797" y="0"/>
                </a:moveTo>
                <a:cubicBezTo>
                  <a:pt x="4443046" y="309489"/>
                  <a:pt x="4356296" y="618978"/>
                  <a:pt x="3601330" y="900332"/>
                </a:cubicBezTo>
                <a:cubicBezTo>
                  <a:pt x="2846364" y="1181686"/>
                  <a:pt x="1423182" y="1434904"/>
                  <a:pt x="0" y="1688123"/>
                </a:cubicBezTo>
              </a:path>
            </a:pathLst>
          </a:custGeom>
          <a:noFill/>
          <a:ln w="6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cxnSp>
        <p:nvCxnSpPr>
          <p:cNvPr id="5" name="Conector reto 4">
            <a:extLst>
              <a:ext uri="{FF2B5EF4-FFF2-40B4-BE49-F238E27FC236}">
                <a16:creationId xmlns:a16="http://schemas.microsoft.com/office/drawing/2014/main" id="{1C202249-FF0D-479C-97A2-E33ED91B46D4}"/>
              </a:ext>
            </a:extLst>
          </p:cNvPr>
          <p:cNvCxnSpPr>
            <a:cxnSpLocks/>
          </p:cNvCxnSpPr>
          <p:nvPr/>
        </p:nvCxnSpPr>
        <p:spPr>
          <a:xfrm flipV="1">
            <a:off x="4572000" y="268606"/>
            <a:ext cx="0" cy="1160584"/>
          </a:xfrm>
          <a:prstGeom prst="line">
            <a:avLst/>
          </a:prstGeom>
          <a:ln w="698500">
            <a:solidFill>
              <a:srgbClr val="414244"/>
            </a:solidFill>
          </a:ln>
        </p:spPr>
        <p:style>
          <a:lnRef idx="1">
            <a:schemeClr val="accent1"/>
          </a:lnRef>
          <a:fillRef idx="0">
            <a:schemeClr val="accent1"/>
          </a:fillRef>
          <a:effectRef idx="0">
            <a:schemeClr val="accent1"/>
          </a:effectRef>
          <a:fontRef idx="minor">
            <a:schemeClr val="tx1"/>
          </a:fontRef>
        </p:style>
      </p:cxnSp>
      <p:cxnSp>
        <p:nvCxnSpPr>
          <p:cNvPr id="8" name="Conector reto 7">
            <a:extLst>
              <a:ext uri="{FF2B5EF4-FFF2-40B4-BE49-F238E27FC236}">
                <a16:creationId xmlns:a16="http://schemas.microsoft.com/office/drawing/2014/main" id="{3F4C79B1-19A2-42A9-8809-FC9B284B5BA0}"/>
              </a:ext>
            </a:extLst>
          </p:cNvPr>
          <p:cNvCxnSpPr>
            <a:cxnSpLocks/>
          </p:cNvCxnSpPr>
          <p:nvPr/>
        </p:nvCxnSpPr>
        <p:spPr>
          <a:xfrm flipH="1">
            <a:off x="-77372" y="2851896"/>
            <a:ext cx="3154679" cy="0"/>
          </a:xfrm>
          <a:prstGeom prst="line">
            <a:avLst/>
          </a:prstGeom>
          <a:ln w="571500">
            <a:solidFill>
              <a:srgbClr val="414244"/>
            </a:solidFill>
          </a:ln>
        </p:spPr>
        <p:style>
          <a:lnRef idx="1">
            <a:schemeClr val="accent1"/>
          </a:lnRef>
          <a:fillRef idx="0">
            <a:schemeClr val="accent1"/>
          </a:fillRef>
          <a:effectRef idx="0">
            <a:schemeClr val="accent1"/>
          </a:effectRef>
          <a:fontRef idx="minor">
            <a:schemeClr val="tx1"/>
          </a:fontRef>
        </p:style>
      </p:cxnSp>
      <p:cxnSp>
        <p:nvCxnSpPr>
          <p:cNvPr id="14" name="Conector reto 13">
            <a:extLst>
              <a:ext uri="{FF2B5EF4-FFF2-40B4-BE49-F238E27FC236}">
                <a16:creationId xmlns:a16="http://schemas.microsoft.com/office/drawing/2014/main" id="{BB863483-A7D9-4EEF-8B9C-C0720E6C4829}"/>
              </a:ext>
            </a:extLst>
          </p:cNvPr>
          <p:cNvCxnSpPr>
            <a:cxnSpLocks/>
          </p:cNvCxnSpPr>
          <p:nvPr/>
        </p:nvCxnSpPr>
        <p:spPr>
          <a:xfrm flipV="1">
            <a:off x="4572000" y="268606"/>
            <a:ext cx="0" cy="5802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7" name="Conector reto 16">
            <a:extLst>
              <a:ext uri="{FF2B5EF4-FFF2-40B4-BE49-F238E27FC236}">
                <a16:creationId xmlns:a16="http://schemas.microsoft.com/office/drawing/2014/main" id="{718E8263-24BB-498F-8E19-19EC81FC8021}"/>
              </a:ext>
            </a:extLst>
          </p:cNvPr>
          <p:cNvCxnSpPr/>
          <p:nvPr/>
        </p:nvCxnSpPr>
        <p:spPr>
          <a:xfrm>
            <a:off x="-18946" y="2840355"/>
            <a:ext cx="2616591"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24" name="Agrupar 23">
            <a:extLst>
              <a:ext uri="{FF2B5EF4-FFF2-40B4-BE49-F238E27FC236}">
                <a16:creationId xmlns:a16="http://schemas.microsoft.com/office/drawing/2014/main" id="{FFD709BE-705A-4D02-BE98-B7838EEE71B4}"/>
              </a:ext>
            </a:extLst>
          </p:cNvPr>
          <p:cNvGrpSpPr/>
          <p:nvPr/>
        </p:nvGrpSpPr>
        <p:grpSpPr>
          <a:xfrm>
            <a:off x="2700118" y="2676820"/>
            <a:ext cx="377189" cy="327070"/>
            <a:chOff x="3600157" y="3210953"/>
            <a:chExt cx="502919" cy="436093"/>
          </a:xfrm>
        </p:grpSpPr>
        <p:sp>
          <p:nvSpPr>
            <p:cNvPr id="18" name="Fluxograma: Processo Alternativo 17">
              <a:extLst>
                <a:ext uri="{FF2B5EF4-FFF2-40B4-BE49-F238E27FC236}">
                  <a16:creationId xmlns:a16="http://schemas.microsoft.com/office/drawing/2014/main" id="{C14AE214-E9B7-4D80-85D9-104ABAE6A179}"/>
                </a:ext>
              </a:extLst>
            </p:cNvPr>
            <p:cNvSpPr/>
            <p:nvPr/>
          </p:nvSpPr>
          <p:spPr>
            <a:xfrm flipH="1">
              <a:off x="3600157" y="3210953"/>
              <a:ext cx="109025" cy="436093"/>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19" name="Fluxograma: Processo Alternativo 18">
              <a:extLst>
                <a:ext uri="{FF2B5EF4-FFF2-40B4-BE49-F238E27FC236}">
                  <a16:creationId xmlns:a16="http://schemas.microsoft.com/office/drawing/2014/main" id="{AEE376EE-96EA-42A8-9F69-6B884D4B00BA}"/>
                </a:ext>
              </a:extLst>
            </p:cNvPr>
            <p:cNvSpPr/>
            <p:nvPr/>
          </p:nvSpPr>
          <p:spPr>
            <a:xfrm flipH="1">
              <a:off x="3794173" y="3210953"/>
              <a:ext cx="109025" cy="436093"/>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20" name="Fluxograma: Processo Alternativo 19">
              <a:extLst>
                <a:ext uri="{FF2B5EF4-FFF2-40B4-BE49-F238E27FC236}">
                  <a16:creationId xmlns:a16="http://schemas.microsoft.com/office/drawing/2014/main" id="{8E2615E1-AF8A-42D5-9A18-075175347875}"/>
                </a:ext>
              </a:extLst>
            </p:cNvPr>
            <p:cNvSpPr/>
            <p:nvPr/>
          </p:nvSpPr>
          <p:spPr>
            <a:xfrm flipH="1">
              <a:off x="3994051" y="3210953"/>
              <a:ext cx="109025" cy="436093"/>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grpSp>
      <p:grpSp>
        <p:nvGrpSpPr>
          <p:cNvPr id="25" name="Agrupar 24">
            <a:extLst>
              <a:ext uri="{FF2B5EF4-FFF2-40B4-BE49-F238E27FC236}">
                <a16:creationId xmlns:a16="http://schemas.microsoft.com/office/drawing/2014/main" id="{3589BF32-4741-4702-8CC0-4182F525FCEA}"/>
              </a:ext>
            </a:extLst>
          </p:cNvPr>
          <p:cNvGrpSpPr/>
          <p:nvPr/>
        </p:nvGrpSpPr>
        <p:grpSpPr>
          <a:xfrm rot="5400000">
            <a:off x="4383405" y="984149"/>
            <a:ext cx="377189" cy="327070"/>
            <a:chOff x="3600157" y="3210953"/>
            <a:chExt cx="502919" cy="436093"/>
          </a:xfrm>
        </p:grpSpPr>
        <p:sp>
          <p:nvSpPr>
            <p:cNvPr id="26" name="Fluxograma: Processo Alternativo 25">
              <a:extLst>
                <a:ext uri="{FF2B5EF4-FFF2-40B4-BE49-F238E27FC236}">
                  <a16:creationId xmlns:a16="http://schemas.microsoft.com/office/drawing/2014/main" id="{8F129BCC-BB6C-4DF4-9AD7-7F010A3B0380}"/>
                </a:ext>
              </a:extLst>
            </p:cNvPr>
            <p:cNvSpPr/>
            <p:nvPr/>
          </p:nvSpPr>
          <p:spPr>
            <a:xfrm flipH="1">
              <a:off x="3600157" y="3210953"/>
              <a:ext cx="109025" cy="436093"/>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27" name="Fluxograma: Processo Alternativo 26">
              <a:extLst>
                <a:ext uri="{FF2B5EF4-FFF2-40B4-BE49-F238E27FC236}">
                  <a16:creationId xmlns:a16="http://schemas.microsoft.com/office/drawing/2014/main" id="{BAD9F4E1-6F03-49DE-9494-37AF79BE7D1D}"/>
                </a:ext>
              </a:extLst>
            </p:cNvPr>
            <p:cNvSpPr/>
            <p:nvPr/>
          </p:nvSpPr>
          <p:spPr>
            <a:xfrm flipH="1">
              <a:off x="3794173" y="3210953"/>
              <a:ext cx="109025" cy="436093"/>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28" name="Fluxograma: Processo Alternativo 27">
              <a:extLst>
                <a:ext uri="{FF2B5EF4-FFF2-40B4-BE49-F238E27FC236}">
                  <a16:creationId xmlns:a16="http://schemas.microsoft.com/office/drawing/2014/main" id="{F6FC7EC2-2975-4DDA-B32B-485E9750B931}"/>
                </a:ext>
              </a:extLst>
            </p:cNvPr>
            <p:cNvSpPr/>
            <p:nvPr/>
          </p:nvSpPr>
          <p:spPr>
            <a:xfrm flipH="1">
              <a:off x="3994051" y="3210953"/>
              <a:ext cx="109025" cy="436093"/>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grpSp>
      <p:sp>
        <p:nvSpPr>
          <p:cNvPr id="50" name="Forma Livre: Forma 49">
            <a:extLst>
              <a:ext uri="{FF2B5EF4-FFF2-40B4-BE49-F238E27FC236}">
                <a16:creationId xmlns:a16="http://schemas.microsoft.com/office/drawing/2014/main" id="{0587101C-E48A-4D99-9711-8F43EEF85D49}"/>
              </a:ext>
            </a:extLst>
          </p:cNvPr>
          <p:cNvSpPr/>
          <p:nvPr/>
        </p:nvSpPr>
        <p:spPr>
          <a:xfrm>
            <a:off x="5750167" y="3362769"/>
            <a:ext cx="3478237" cy="2136532"/>
          </a:xfrm>
          <a:custGeom>
            <a:avLst/>
            <a:gdLst>
              <a:gd name="connsiteX0" fmla="*/ 3882681 w 4637649"/>
              <a:gd name="connsiteY0" fmla="*/ 0 h 2848709"/>
              <a:gd name="connsiteX1" fmla="*/ 4637649 w 4637649"/>
              <a:gd name="connsiteY1" fmla="*/ 0 h 2848709"/>
              <a:gd name="connsiteX2" fmla="*/ 4637649 w 4637649"/>
              <a:gd name="connsiteY2" fmla="*/ 644945 h 2848709"/>
              <a:gd name="connsiteX3" fmla="*/ 4637649 w 4637649"/>
              <a:gd name="connsiteY3" fmla="*/ 923599 h 2848709"/>
              <a:gd name="connsiteX4" fmla="*/ 4637649 w 4637649"/>
              <a:gd name="connsiteY4" fmla="*/ 1277987 h 2848709"/>
              <a:gd name="connsiteX5" fmla="*/ 4637649 w 4637649"/>
              <a:gd name="connsiteY5" fmla="*/ 1568544 h 2848709"/>
              <a:gd name="connsiteX6" fmla="*/ 4637649 w 4637649"/>
              <a:gd name="connsiteY6" fmla="*/ 1922933 h 2848709"/>
              <a:gd name="connsiteX7" fmla="*/ 4637649 w 4637649"/>
              <a:gd name="connsiteY7" fmla="*/ 2201585 h 2848709"/>
              <a:gd name="connsiteX8" fmla="*/ 4637649 w 4637649"/>
              <a:gd name="connsiteY8" fmla="*/ 2848709 h 2848709"/>
              <a:gd name="connsiteX9" fmla="*/ 0 w 4637649"/>
              <a:gd name="connsiteY9" fmla="*/ 2848709 h 2848709"/>
              <a:gd name="connsiteX10" fmla="*/ 0 w 4637649"/>
              <a:gd name="connsiteY10" fmla="*/ 1922933 h 2848709"/>
              <a:gd name="connsiteX11" fmla="*/ 1294227 w 4637649"/>
              <a:gd name="connsiteY11" fmla="*/ 1922933 h 2848709"/>
              <a:gd name="connsiteX12" fmla="*/ 1294227 w 4637649"/>
              <a:gd name="connsiteY12" fmla="*/ 1277987 h 2848709"/>
              <a:gd name="connsiteX13" fmla="*/ 2588454 w 4637649"/>
              <a:gd name="connsiteY13" fmla="*/ 1277987 h 2848709"/>
              <a:gd name="connsiteX14" fmla="*/ 2588454 w 4637649"/>
              <a:gd name="connsiteY14" fmla="*/ 644945 h 2848709"/>
              <a:gd name="connsiteX15" fmla="*/ 3882681 w 4637649"/>
              <a:gd name="connsiteY15" fmla="*/ 644945 h 284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37649" h="2848709">
                <a:moveTo>
                  <a:pt x="3882681" y="0"/>
                </a:moveTo>
                <a:lnTo>
                  <a:pt x="4637649" y="0"/>
                </a:lnTo>
                <a:lnTo>
                  <a:pt x="4637649" y="644945"/>
                </a:lnTo>
                <a:lnTo>
                  <a:pt x="4637649" y="923599"/>
                </a:lnTo>
                <a:lnTo>
                  <a:pt x="4637649" y="1277987"/>
                </a:lnTo>
                <a:lnTo>
                  <a:pt x="4637649" y="1568544"/>
                </a:lnTo>
                <a:lnTo>
                  <a:pt x="4637649" y="1922933"/>
                </a:lnTo>
                <a:lnTo>
                  <a:pt x="4637649" y="2201585"/>
                </a:lnTo>
                <a:lnTo>
                  <a:pt x="4637649" y="2848709"/>
                </a:lnTo>
                <a:lnTo>
                  <a:pt x="0" y="2848709"/>
                </a:lnTo>
                <a:lnTo>
                  <a:pt x="0" y="1922933"/>
                </a:lnTo>
                <a:lnTo>
                  <a:pt x="1294227" y="1922933"/>
                </a:lnTo>
                <a:lnTo>
                  <a:pt x="1294227" y="1277987"/>
                </a:lnTo>
                <a:lnTo>
                  <a:pt x="2588454" y="1277987"/>
                </a:lnTo>
                <a:lnTo>
                  <a:pt x="2588454" y="644945"/>
                </a:lnTo>
                <a:lnTo>
                  <a:pt x="3882681" y="644945"/>
                </a:lnTo>
                <a:close/>
              </a:path>
            </a:pathLst>
          </a:custGeom>
          <a:solidFill>
            <a:srgbClr val="01B2C3"/>
          </a:solidFill>
          <a:ln w="57150">
            <a:solidFill>
              <a:srgbClr val="176A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pic>
        <p:nvPicPr>
          <p:cNvPr id="53" name="Imagem 52">
            <a:extLst>
              <a:ext uri="{FF2B5EF4-FFF2-40B4-BE49-F238E27FC236}">
                <a16:creationId xmlns:a16="http://schemas.microsoft.com/office/drawing/2014/main" id="{12B77C5D-C126-4131-BAE9-16B692E44E0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2819" y="1421184"/>
            <a:ext cx="914407" cy="914407"/>
          </a:xfrm>
          <a:prstGeom prst="rect">
            <a:avLst/>
          </a:prstGeom>
        </p:spPr>
      </p:pic>
      <p:pic>
        <p:nvPicPr>
          <p:cNvPr id="54" name="Imagem 53">
            <a:extLst>
              <a:ext uri="{FF2B5EF4-FFF2-40B4-BE49-F238E27FC236}">
                <a16:creationId xmlns:a16="http://schemas.microsoft.com/office/drawing/2014/main" id="{EAAB937A-B6EF-4E54-8975-C599B88599B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5470" y="542769"/>
            <a:ext cx="914407" cy="914407"/>
          </a:xfrm>
          <a:prstGeom prst="rect">
            <a:avLst/>
          </a:prstGeom>
        </p:spPr>
      </p:pic>
      <p:pic>
        <p:nvPicPr>
          <p:cNvPr id="56" name="Imagem 55">
            <a:extLst>
              <a:ext uri="{FF2B5EF4-FFF2-40B4-BE49-F238E27FC236}">
                <a16:creationId xmlns:a16="http://schemas.microsoft.com/office/drawing/2014/main" id="{397F6289-6525-4039-9ADF-7A4F8929B03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25185" y="1754261"/>
            <a:ext cx="821345" cy="791228"/>
          </a:xfrm>
          <a:prstGeom prst="rect">
            <a:avLst/>
          </a:prstGeom>
        </p:spPr>
      </p:pic>
      <p:pic>
        <p:nvPicPr>
          <p:cNvPr id="58" name="Imagem 57">
            <a:extLst>
              <a:ext uri="{FF2B5EF4-FFF2-40B4-BE49-F238E27FC236}">
                <a16:creationId xmlns:a16="http://schemas.microsoft.com/office/drawing/2014/main" id="{19BB4800-0E8D-4D35-B897-CC5FEECBA742}"/>
              </a:ext>
            </a:extLst>
          </p:cNvPr>
          <p:cNvPicPr>
            <a:picLocks noChangeAspect="1"/>
          </p:cNvPicPr>
          <p:nvPr/>
        </p:nvPicPr>
        <p:blipFill rotWithShape="1">
          <a:blip r:embed="rId11">
            <a:duotone>
              <a:schemeClr val="accent6">
                <a:shade val="45000"/>
                <a:satMod val="135000"/>
              </a:schemeClr>
              <a:prstClr val="white"/>
            </a:duotone>
            <a:extLst>
              <a:ext uri="{28A0092B-C50C-407E-A947-70E740481C1C}">
                <a14:useLocalDpi xmlns:a14="http://schemas.microsoft.com/office/drawing/2010/main" val="0"/>
              </a:ext>
            </a:extLst>
          </a:blip>
          <a:srcRect r="-11319" b="38912"/>
          <a:stretch/>
        </p:blipFill>
        <p:spPr>
          <a:xfrm>
            <a:off x="311260" y="4380637"/>
            <a:ext cx="543353" cy="298172"/>
          </a:xfrm>
          <a:prstGeom prst="rect">
            <a:avLst/>
          </a:prstGeom>
        </p:spPr>
      </p:pic>
      <p:pic>
        <p:nvPicPr>
          <p:cNvPr id="59" name="Imagem 58">
            <a:extLst>
              <a:ext uri="{FF2B5EF4-FFF2-40B4-BE49-F238E27FC236}">
                <a16:creationId xmlns:a16="http://schemas.microsoft.com/office/drawing/2014/main" id="{D6FC494D-4724-4D5C-B424-8808494739D1}"/>
              </a:ext>
            </a:extLst>
          </p:cNvPr>
          <p:cNvPicPr>
            <a:picLocks noChangeAspect="1"/>
          </p:cNvPicPr>
          <p:nvPr/>
        </p:nvPicPr>
        <p:blipFill rotWithShape="1">
          <a:blip r:embed="rId11">
            <a:duotone>
              <a:schemeClr val="accent6">
                <a:shade val="45000"/>
                <a:satMod val="135000"/>
              </a:schemeClr>
              <a:prstClr val="white"/>
            </a:duotone>
            <a:extLst>
              <a:ext uri="{28A0092B-C50C-407E-A947-70E740481C1C}">
                <a14:useLocalDpi xmlns:a14="http://schemas.microsoft.com/office/drawing/2010/main" val="0"/>
              </a:ext>
            </a:extLst>
          </a:blip>
          <a:srcRect r="-11319" b="38912"/>
          <a:stretch/>
        </p:blipFill>
        <p:spPr>
          <a:xfrm>
            <a:off x="854612" y="4380637"/>
            <a:ext cx="543353" cy="298172"/>
          </a:xfrm>
          <a:prstGeom prst="rect">
            <a:avLst/>
          </a:prstGeom>
        </p:spPr>
      </p:pic>
      <p:pic>
        <p:nvPicPr>
          <p:cNvPr id="61" name="Imagem 60">
            <a:extLst>
              <a:ext uri="{FF2B5EF4-FFF2-40B4-BE49-F238E27FC236}">
                <a16:creationId xmlns:a16="http://schemas.microsoft.com/office/drawing/2014/main" id="{75E80989-D44A-4D4C-8D1D-33C8C6D5B1CC}"/>
              </a:ext>
            </a:extLst>
          </p:cNvPr>
          <p:cNvPicPr>
            <a:picLocks noChangeAspect="1"/>
          </p:cNvPicPr>
          <p:nvPr/>
        </p:nvPicPr>
        <p:blipFill rotWithShape="1">
          <a:blip r:embed="rId11">
            <a:duotone>
              <a:schemeClr val="accent2">
                <a:shade val="45000"/>
                <a:satMod val="135000"/>
              </a:schemeClr>
              <a:prstClr val="white"/>
            </a:duotone>
            <a:extLst>
              <a:ext uri="{28A0092B-C50C-407E-A947-70E740481C1C}">
                <a14:useLocalDpi xmlns:a14="http://schemas.microsoft.com/office/drawing/2010/main" val="0"/>
              </a:ext>
            </a:extLst>
          </a:blip>
          <a:srcRect t="58586"/>
          <a:stretch/>
        </p:blipFill>
        <p:spPr>
          <a:xfrm>
            <a:off x="291045" y="4678808"/>
            <a:ext cx="566730" cy="234708"/>
          </a:xfrm>
          <a:prstGeom prst="rect">
            <a:avLst/>
          </a:prstGeom>
        </p:spPr>
      </p:pic>
      <p:pic>
        <p:nvPicPr>
          <p:cNvPr id="62" name="Imagem 61">
            <a:extLst>
              <a:ext uri="{FF2B5EF4-FFF2-40B4-BE49-F238E27FC236}">
                <a16:creationId xmlns:a16="http://schemas.microsoft.com/office/drawing/2014/main" id="{6668538F-23D5-49B7-A88B-9E2452E5D5CC}"/>
              </a:ext>
            </a:extLst>
          </p:cNvPr>
          <p:cNvPicPr>
            <a:picLocks noChangeAspect="1"/>
          </p:cNvPicPr>
          <p:nvPr/>
        </p:nvPicPr>
        <p:blipFill rotWithShape="1">
          <a:blip r:embed="rId11">
            <a:duotone>
              <a:schemeClr val="accent2">
                <a:shade val="45000"/>
                <a:satMod val="135000"/>
              </a:schemeClr>
              <a:prstClr val="white"/>
            </a:duotone>
            <a:extLst>
              <a:ext uri="{28A0092B-C50C-407E-A947-70E740481C1C}">
                <a14:useLocalDpi xmlns:a14="http://schemas.microsoft.com/office/drawing/2010/main" val="0"/>
              </a:ext>
            </a:extLst>
          </a:blip>
          <a:srcRect t="58586"/>
          <a:stretch/>
        </p:blipFill>
        <p:spPr>
          <a:xfrm>
            <a:off x="813916" y="4678808"/>
            <a:ext cx="566730" cy="234708"/>
          </a:xfrm>
          <a:prstGeom prst="rect">
            <a:avLst/>
          </a:prstGeom>
        </p:spPr>
      </p:pic>
      <p:pic>
        <p:nvPicPr>
          <p:cNvPr id="66" name="Imagem 65">
            <a:extLst>
              <a:ext uri="{FF2B5EF4-FFF2-40B4-BE49-F238E27FC236}">
                <a16:creationId xmlns:a16="http://schemas.microsoft.com/office/drawing/2014/main" id="{7B122D12-E6BB-400B-9ABD-044ACC0E553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09302" y="469364"/>
            <a:ext cx="972787" cy="548049"/>
          </a:xfrm>
          <a:prstGeom prst="rect">
            <a:avLst/>
          </a:prstGeom>
        </p:spPr>
      </p:pic>
      <p:pic>
        <p:nvPicPr>
          <p:cNvPr id="68" name="Imagem 67">
            <a:extLst>
              <a:ext uri="{FF2B5EF4-FFF2-40B4-BE49-F238E27FC236}">
                <a16:creationId xmlns:a16="http://schemas.microsoft.com/office/drawing/2014/main" id="{0496916C-FCE6-4AE8-8FEA-DB17DA5699E5}"/>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0" b="98667" l="0" r="100000">
                        <a14:foregroundMark x1="51556" y1="31111" x2="51556" y2="31111"/>
                        <a14:foregroundMark x1="22667" y1="52889" x2="22667" y2="52889"/>
                        <a14:foregroundMark x1="19556" y1="56889" x2="19556" y2="56889"/>
                        <a14:foregroundMark x1="8444" y1="56889" x2="8444" y2="56889"/>
                        <a14:foregroundMark x1="14222" y1="58222" x2="14222" y2="58222"/>
                        <a14:foregroundMark x1="14222" y1="62667" x2="14222" y2="62667"/>
                        <a14:foregroundMark x1="18222" y1="60000" x2="18222" y2="60000"/>
                        <a14:foregroundMark x1="21778" y1="58667" x2="21778" y2="58667"/>
                        <a14:foregroundMark x1="12444" y1="75111" x2="12444" y2="75111"/>
                        <a14:foregroundMark x1="22222" y1="73778" x2="22222" y2="73778"/>
                        <a14:foregroundMark x1="70222" y1="72444" x2="70222" y2="72444"/>
                        <a14:foregroundMark x1="45778" y1="75556" x2="45778" y2="75556"/>
                        <a14:foregroundMark x1="51111" y1="64444" x2="51111" y2="64444"/>
                        <a14:foregroundMark x1="44444" y1="64000" x2="44444" y2="64000"/>
                        <a14:foregroundMark x1="41778" y1="68000" x2="41778" y2="68000"/>
                        <a14:foregroundMark x1="47111" y1="67111" x2="47111" y2="67111"/>
                      </a14:backgroundRemoval>
                    </a14:imgEffect>
                  </a14:imgLayer>
                </a14:imgProps>
              </a:ext>
              <a:ext uri="{28A0092B-C50C-407E-A947-70E740481C1C}">
                <a14:useLocalDpi xmlns:a14="http://schemas.microsoft.com/office/drawing/2010/main" val="0"/>
              </a:ext>
            </a:extLst>
          </a:blip>
          <a:stretch>
            <a:fillRect/>
          </a:stretch>
        </p:blipFill>
        <p:spPr>
          <a:xfrm flipH="1">
            <a:off x="5676309" y="4213257"/>
            <a:ext cx="724064" cy="724064"/>
          </a:xfrm>
          <a:prstGeom prst="rect">
            <a:avLst/>
          </a:prstGeom>
        </p:spPr>
      </p:pic>
      <p:grpSp>
        <p:nvGrpSpPr>
          <p:cNvPr id="75" name="Agrupar 74">
            <a:extLst>
              <a:ext uri="{FF2B5EF4-FFF2-40B4-BE49-F238E27FC236}">
                <a16:creationId xmlns:a16="http://schemas.microsoft.com/office/drawing/2014/main" id="{424FBB17-3027-4462-8BFB-D43953585CEC}"/>
              </a:ext>
            </a:extLst>
          </p:cNvPr>
          <p:cNvGrpSpPr/>
          <p:nvPr/>
        </p:nvGrpSpPr>
        <p:grpSpPr>
          <a:xfrm>
            <a:off x="1834699" y="343538"/>
            <a:ext cx="1583435" cy="1564604"/>
            <a:chOff x="2566735" y="267679"/>
            <a:chExt cx="2111246" cy="2086139"/>
          </a:xfrm>
        </p:grpSpPr>
        <p:sp>
          <p:nvSpPr>
            <p:cNvPr id="70" name="Retângulo 69">
              <a:extLst>
                <a:ext uri="{FF2B5EF4-FFF2-40B4-BE49-F238E27FC236}">
                  <a16:creationId xmlns:a16="http://schemas.microsoft.com/office/drawing/2014/main" id="{3794DF82-D98F-49EC-8AD7-B67793F6A874}"/>
                </a:ext>
              </a:extLst>
            </p:cNvPr>
            <p:cNvSpPr/>
            <p:nvPr/>
          </p:nvSpPr>
          <p:spPr>
            <a:xfrm>
              <a:off x="2566737" y="267679"/>
              <a:ext cx="2037344" cy="492004"/>
            </a:xfrm>
            <a:prstGeom prst="rect">
              <a:avLst/>
            </a:prstGeom>
            <a:solidFill>
              <a:srgbClr val="321F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71" name="CaixaDeTexto 70">
              <a:extLst>
                <a:ext uri="{FF2B5EF4-FFF2-40B4-BE49-F238E27FC236}">
                  <a16:creationId xmlns:a16="http://schemas.microsoft.com/office/drawing/2014/main" id="{EB51CAD5-569C-409A-89AB-5E80FE10ED2F}"/>
                </a:ext>
              </a:extLst>
            </p:cNvPr>
            <p:cNvSpPr txBox="1"/>
            <p:nvPr/>
          </p:nvSpPr>
          <p:spPr>
            <a:xfrm>
              <a:off x="2676238" y="287891"/>
              <a:ext cx="2001743" cy="492443"/>
            </a:xfrm>
            <a:prstGeom prst="rect">
              <a:avLst/>
            </a:prstGeom>
            <a:noFill/>
          </p:spPr>
          <p:txBody>
            <a:bodyPr wrap="none" rtlCol="0">
              <a:spAutoFit/>
            </a:bodyPr>
            <a:lstStyle/>
            <a:p>
              <a:r>
                <a:rPr lang="pt-BR" b="1" dirty="0">
                  <a:solidFill>
                    <a:schemeClr val="bg1"/>
                  </a:solidFill>
                </a:rPr>
                <a:t>POPULAÇÃO*</a:t>
              </a:r>
            </a:p>
          </p:txBody>
        </p:sp>
        <p:grpSp>
          <p:nvGrpSpPr>
            <p:cNvPr id="74" name="Agrupar 73">
              <a:extLst>
                <a:ext uri="{FF2B5EF4-FFF2-40B4-BE49-F238E27FC236}">
                  <a16:creationId xmlns:a16="http://schemas.microsoft.com/office/drawing/2014/main" id="{8582D8A3-6EAF-40BA-8DB9-5810DB6C6561}"/>
                </a:ext>
              </a:extLst>
            </p:cNvPr>
            <p:cNvGrpSpPr/>
            <p:nvPr/>
          </p:nvGrpSpPr>
          <p:grpSpPr>
            <a:xfrm>
              <a:off x="2566735" y="661047"/>
              <a:ext cx="2037344" cy="1692771"/>
              <a:chOff x="2566735" y="661047"/>
              <a:chExt cx="2037344" cy="1692771"/>
            </a:xfrm>
          </p:grpSpPr>
          <p:sp>
            <p:nvSpPr>
              <p:cNvPr id="72" name="Retângulo 71">
                <a:extLst>
                  <a:ext uri="{FF2B5EF4-FFF2-40B4-BE49-F238E27FC236}">
                    <a16:creationId xmlns:a16="http://schemas.microsoft.com/office/drawing/2014/main" id="{749F5978-45C8-4D61-B5E7-08C24B0D6EE3}"/>
                  </a:ext>
                </a:extLst>
              </p:cNvPr>
              <p:cNvSpPr/>
              <p:nvPr/>
            </p:nvSpPr>
            <p:spPr>
              <a:xfrm>
                <a:off x="2566735" y="749557"/>
                <a:ext cx="2037344" cy="1586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73" name="CaixaDeTexto 72">
                <a:extLst>
                  <a:ext uri="{FF2B5EF4-FFF2-40B4-BE49-F238E27FC236}">
                    <a16:creationId xmlns:a16="http://schemas.microsoft.com/office/drawing/2014/main" id="{B928B2D6-BDD7-4EF7-B54A-30EFD1C37450}"/>
                  </a:ext>
                </a:extLst>
              </p:cNvPr>
              <p:cNvSpPr txBox="1"/>
              <p:nvPr/>
            </p:nvSpPr>
            <p:spPr>
              <a:xfrm>
                <a:off x="2703879" y="661047"/>
                <a:ext cx="1802203" cy="1692771"/>
              </a:xfrm>
              <a:prstGeom prst="rect">
                <a:avLst/>
              </a:prstGeom>
              <a:noFill/>
            </p:spPr>
            <p:txBody>
              <a:bodyPr wrap="none" rtlCol="0">
                <a:spAutoFit/>
              </a:bodyPr>
              <a:lstStyle/>
              <a:p>
                <a:pPr algn="ctr"/>
                <a:r>
                  <a:rPr lang="pt-BR" sz="4500" b="1" dirty="0"/>
                  <a:t>7320</a:t>
                </a:r>
              </a:p>
              <a:p>
                <a:pPr algn="ctr"/>
                <a:r>
                  <a:rPr lang="pt-BR" dirty="0"/>
                  <a:t>HABITANTES</a:t>
                </a:r>
              </a:p>
              <a:p>
                <a:pPr algn="ctr"/>
                <a:r>
                  <a:rPr lang="pt-BR" sz="1350" dirty="0"/>
                  <a:t>*Censo 2010</a:t>
                </a:r>
                <a:endParaRPr lang="pt-BR" sz="1500" dirty="0"/>
              </a:p>
            </p:txBody>
          </p:sp>
        </p:grpSp>
      </p:grpSp>
      <p:grpSp>
        <p:nvGrpSpPr>
          <p:cNvPr id="76" name="Agrupar 75">
            <a:extLst>
              <a:ext uri="{FF2B5EF4-FFF2-40B4-BE49-F238E27FC236}">
                <a16:creationId xmlns:a16="http://schemas.microsoft.com/office/drawing/2014/main" id="{12FF16CD-6920-4661-8A7F-9C29659B48D2}"/>
              </a:ext>
            </a:extLst>
          </p:cNvPr>
          <p:cNvGrpSpPr/>
          <p:nvPr/>
        </p:nvGrpSpPr>
        <p:grpSpPr>
          <a:xfrm>
            <a:off x="5636368" y="332656"/>
            <a:ext cx="1528010" cy="2057294"/>
            <a:chOff x="2566735" y="257070"/>
            <a:chExt cx="2037346" cy="2743058"/>
          </a:xfrm>
        </p:grpSpPr>
        <p:sp>
          <p:nvSpPr>
            <p:cNvPr id="77" name="Retângulo 76">
              <a:extLst>
                <a:ext uri="{FF2B5EF4-FFF2-40B4-BE49-F238E27FC236}">
                  <a16:creationId xmlns:a16="http://schemas.microsoft.com/office/drawing/2014/main" id="{507594C6-D1A4-4575-8534-2D25AB5CF72F}"/>
                </a:ext>
              </a:extLst>
            </p:cNvPr>
            <p:cNvSpPr/>
            <p:nvPr/>
          </p:nvSpPr>
          <p:spPr>
            <a:xfrm>
              <a:off x="2566737" y="267679"/>
              <a:ext cx="2037344" cy="492004"/>
            </a:xfrm>
            <a:prstGeom prst="rect">
              <a:avLst/>
            </a:prstGeom>
            <a:solidFill>
              <a:srgbClr val="321F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78" name="CaixaDeTexto 77">
              <a:extLst>
                <a:ext uri="{FF2B5EF4-FFF2-40B4-BE49-F238E27FC236}">
                  <a16:creationId xmlns:a16="http://schemas.microsoft.com/office/drawing/2014/main" id="{AA305064-2DBC-4346-A98B-82E1D91B8600}"/>
                </a:ext>
              </a:extLst>
            </p:cNvPr>
            <p:cNvSpPr txBox="1"/>
            <p:nvPr/>
          </p:nvSpPr>
          <p:spPr>
            <a:xfrm>
              <a:off x="2847031" y="257070"/>
              <a:ext cx="1537173" cy="492443"/>
            </a:xfrm>
            <a:prstGeom prst="rect">
              <a:avLst/>
            </a:prstGeom>
            <a:noFill/>
          </p:spPr>
          <p:txBody>
            <a:bodyPr wrap="none" rtlCol="0">
              <a:spAutoFit/>
            </a:bodyPr>
            <a:lstStyle/>
            <a:p>
              <a:r>
                <a:rPr lang="pt-BR" b="1" dirty="0">
                  <a:solidFill>
                    <a:schemeClr val="bg1"/>
                  </a:solidFill>
                </a:rPr>
                <a:t>PECUÁRIA</a:t>
              </a:r>
            </a:p>
          </p:txBody>
        </p:sp>
        <p:sp>
          <p:nvSpPr>
            <p:cNvPr id="80" name="Retângulo 79">
              <a:extLst>
                <a:ext uri="{FF2B5EF4-FFF2-40B4-BE49-F238E27FC236}">
                  <a16:creationId xmlns:a16="http://schemas.microsoft.com/office/drawing/2014/main" id="{1AAF9421-9C5E-401C-B6A4-0024E9A408F2}"/>
                </a:ext>
              </a:extLst>
            </p:cNvPr>
            <p:cNvSpPr/>
            <p:nvPr/>
          </p:nvSpPr>
          <p:spPr>
            <a:xfrm>
              <a:off x="2566735" y="759683"/>
              <a:ext cx="2037343" cy="22404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grpSp>
      <p:pic>
        <p:nvPicPr>
          <p:cNvPr id="82" name="Imagem 81">
            <a:extLst>
              <a:ext uri="{FF2B5EF4-FFF2-40B4-BE49-F238E27FC236}">
                <a16:creationId xmlns:a16="http://schemas.microsoft.com/office/drawing/2014/main" id="{CC830015-1653-4A5C-B3AB-F1B9DDA0B93A}"/>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325895" y="1021353"/>
            <a:ext cx="909308" cy="548048"/>
          </a:xfrm>
          <a:prstGeom prst="rect">
            <a:avLst/>
          </a:prstGeom>
        </p:spPr>
      </p:pic>
      <p:pic>
        <p:nvPicPr>
          <p:cNvPr id="83" name="Imagem 82">
            <a:extLst>
              <a:ext uri="{FF2B5EF4-FFF2-40B4-BE49-F238E27FC236}">
                <a16:creationId xmlns:a16="http://schemas.microsoft.com/office/drawing/2014/main" id="{8FFFD836-F187-45FD-A72A-429E8A08A3E7}"/>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772356" y="784906"/>
            <a:ext cx="608756" cy="670791"/>
          </a:xfrm>
          <a:prstGeom prst="rect">
            <a:avLst/>
          </a:prstGeom>
        </p:spPr>
      </p:pic>
      <p:pic>
        <p:nvPicPr>
          <p:cNvPr id="84" name="Imagem 83">
            <a:extLst>
              <a:ext uri="{FF2B5EF4-FFF2-40B4-BE49-F238E27FC236}">
                <a16:creationId xmlns:a16="http://schemas.microsoft.com/office/drawing/2014/main" id="{8472F651-50BD-4C73-88C5-AF9E31FD55A7}"/>
              </a:ext>
            </a:extLst>
          </p:cNvPr>
          <p:cNvPicPr>
            <a:picLocks noChangeAspect="1"/>
          </p:cNvPicPr>
          <p:nvPr/>
        </p:nvPicPr>
        <p:blipFill>
          <a:blip r:embed="rId18">
            <a:extLst>
              <a:ext uri="{BEBA8EAE-BF5A-486C-A8C5-ECC9F3942E4B}">
                <a14:imgProps xmlns:a14="http://schemas.microsoft.com/office/drawing/2010/main">
                  <a14:imgLayer r:embed="rId19">
                    <a14:imgEffect>
                      <a14:backgroundRemoval t="0" b="100000" l="0" r="99167"/>
                    </a14:imgEffect>
                  </a14:imgLayer>
                </a14:imgProps>
              </a:ext>
              <a:ext uri="{28A0092B-C50C-407E-A947-70E740481C1C}">
                <a14:useLocalDpi xmlns:a14="http://schemas.microsoft.com/office/drawing/2010/main" val="0"/>
              </a:ext>
            </a:extLst>
          </a:blip>
          <a:stretch>
            <a:fillRect/>
          </a:stretch>
        </p:blipFill>
        <p:spPr>
          <a:xfrm>
            <a:off x="5894852" y="1488095"/>
            <a:ext cx="832644" cy="657703"/>
          </a:xfrm>
          <a:prstGeom prst="rect">
            <a:avLst/>
          </a:prstGeom>
        </p:spPr>
      </p:pic>
      <p:sp>
        <p:nvSpPr>
          <p:cNvPr id="36" name="Forma Livre: Forma 35">
            <a:extLst>
              <a:ext uri="{FF2B5EF4-FFF2-40B4-BE49-F238E27FC236}">
                <a16:creationId xmlns:a16="http://schemas.microsoft.com/office/drawing/2014/main" id="{AB03572E-C339-4433-8B89-68F659669128}"/>
              </a:ext>
            </a:extLst>
          </p:cNvPr>
          <p:cNvSpPr/>
          <p:nvPr/>
        </p:nvSpPr>
        <p:spPr>
          <a:xfrm>
            <a:off x="5987560" y="743390"/>
            <a:ext cx="3508129" cy="1933430"/>
          </a:xfrm>
          <a:custGeom>
            <a:avLst/>
            <a:gdLst>
              <a:gd name="connsiteX0" fmla="*/ 0 w 4121834"/>
              <a:gd name="connsiteY0" fmla="*/ 2039815 h 2039815"/>
              <a:gd name="connsiteX1" fmla="*/ 1041009 w 4121834"/>
              <a:gd name="connsiteY1" fmla="*/ 1786597 h 2039815"/>
              <a:gd name="connsiteX2" fmla="*/ 4121834 w 4121834"/>
              <a:gd name="connsiteY2" fmla="*/ 0 h 2039815"/>
              <a:gd name="connsiteX3" fmla="*/ 4121834 w 4121834"/>
              <a:gd name="connsiteY3" fmla="*/ 0 h 2039815"/>
            </a:gdLst>
            <a:ahLst/>
            <a:cxnLst>
              <a:cxn ang="0">
                <a:pos x="connsiteX0" y="connsiteY0"/>
              </a:cxn>
              <a:cxn ang="0">
                <a:pos x="connsiteX1" y="connsiteY1"/>
              </a:cxn>
              <a:cxn ang="0">
                <a:pos x="connsiteX2" y="connsiteY2"/>
              </a:cxn>
              <a:cxn ang="0">
                <a:pos x="connsiteX3" y="connsiteY3"/>
              </a:cxn>
            </a:cxnLst>
            <a:rect l="l" t="t" r="r" b="b"/>
            <a:pathLst>
              <a:path w="4121834" h="2039815">
                <a:moveTo>
                  <a:pt x="0" y="2039815"/>
                </a:moveTo>
                <a:lnTo>
                  <a:pt x="1041009" y="1786597"/>
                </a:lnTo>
                <a:cubicBezTo>
                  <a:pt x="1727981" y="1446628"/>
                  <a:pt x="4121834" y="0"/>
                  <a:pt x="4121834" y="0"/>
                </a:cubicBezTo>
                <a:lnTo>
                  <a:pt x="4121834" y="0"/>
                </a:lnTo>
              </a:path>
            </a:pathLst>
          </a:custGeom>
          <a:noFill/>
          <a:ln w="571500">
            <a:solidFill>
              <a:srgbClr val="4142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37" name="Forma Livre: Forma 36">
            <a:extLst>
              <a:ext uri="{FF2B5EF4-FFF2-40B4-BE49-F238E27FC236}">
                <a16:creationId xmlns:a16="http://schemas.microsoft.com/office/drawing/2014/main" id="{25172363-2AC8-48BD-B575-5651E8126941}"/>
              </a:ext>
            </a:extLst>
          </p:cNvPr>
          <p:cNvSpPr/>
          <p:nvPr/>
        </p:nvSpPr>
        <p:spPr>
          <a:xfrm>
            <a:off x="5987560" y="743389"/>
            <a:ext cx="3508129" cy="1933430"/>
          </a:xfrm>
          <a:custGeom>
            <a:avLst/>
            <a:gdLst>
              <a:gd name="connsiteX0" fmla="*/ 0 w 4121834"/>
              <a:gd name="connsiteY0" fmla="*/ 2039815 h 2039815"/>
              <a:gd name="connsiteX1" fmla="*/ 1041009 w 4121834"/>
              <a:gd name="connsiteY1" fmla="*/ 1786597 h 2039815"/>
              <a:gd name="connsiteX2" fmla="*/ 4121834 w 4121834"/>
              <a:gd name="connsiteY2" fmla="*/ 0 h 2039815"/>
              <a:gd name="connsiteX3" fmla="*/ 4121834 w 4121834"/>
              <a:gd name="connsiteY3" fmla="*/ 0 h 2039815"/>
            </a:gdLst>
            <a:ahLst/>
            <a:cxnLst>
              <a:cxn ang="0">
                <a:pos x="connsiteX0" y="connsiteY0"/>
              </a:cxn>
              <a:cxn ang="0">
                <a:pos x="connsiteX1" y="connsiteY1"/>
              </a:cxn>
              <a:cxn ang="0">
                <a:pos x="connsiteX2" y="connsiteY2"/>
              </a:cxn>
              <a:cxn ang="0">
                <a:pos x="connsiteX3" y="connsiteY3"/>
              </a:cxn>
            </a:cxnLst>
            <a:rect l="l" t="t" r="r" b="b"/>
            <a:pathLst>
              <a:path w="4121834" h="2039815">
                <a:moveTo>
                  <a:pt x="0" y="2039815"/>
                </a:moveTo>
                <a:lnTo>
                  <a:pt x="1041009" y="1786597"/>
                </a:lnTo>
                <a:cubicBezTo>
                  <a:pt x="1727981" y="1446628"/>
                  <a:pt x="4121834" y="0"/>
                  <a:pt x="4121834" y="0"/>
                </a:cubicBezTo>
                <a:lnTo>
                  <a:pt x="4121834" y="0"/>
                </a:lnTo>
              </a:path>
            </a:pathLst>
          </a:custGeom>
          <a:noFill/>
          <a:ln w="6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104" name="CaixaDeTexto 103">
            <a:extLst>
              <a:ext uri="{FF2B5EF4-FFF2-40B4-BE49-F238E27FC236}">
                <a16:creationId xmlns:a16="http://schemas.microsoft.com/office/drawing/2014/main" id="{A0413369-BDB2-46F4-9ED1-3C1A2BD398B5}"/>
              </a:ext>
            </a:extLst>
          </p:cNvPr>
          <p:cNvSpPr txBox="1"/>
          <p:nvPr/>
        </p:nvSpPr>
        <p:spPr>
          <a:xfrm>
            <a:off x="7764565" y="3895597"/>
            <a:ext cx="1447319" cy="415498"/>
          </a:xfrm>
          <a:prstGeom prst="rect">
            <a:avLst/>
          </a:prstGeom>
          <a:noFill/>
        </p:spPr>
        <p:txBody>
          <a:bodyPr wrap="none" rtlCol="0">
            <a:spAutoFit/>
          </a:bodyPr>
          <a:lstStyle/>
          <a:p>
            <a:r>
              <a:rPr lang="pt-BR" sz="2100" b="1" dirty="0">
                <a:solidFill>
                  <a:schemeClr val="bg1"/>
                </a:solidFill>
              </a:rPr>
              <a:t>RIO TURVO</a:t>
            </a:r>
          </a:p>
        </p:txBody>
      </p:sp>
      <p:pic>
        <p:nvPicPr>
          <p:cNvPr id="105" name="Imagem 104">
            <a:extLst>
              <a:ext uri="{FF2B5EF4-FFF2-40B4-BE49-F238E27FC236}">
                <a16:creationId xmlns:a16="http://schemas.microsoft.com/office/drawing/2014/main" id="{89F837FD-A256-4447-8F42-9695D2E8C0FB}"/>
              </a:ext>
            </a:extLst>
          </p:cNvPr>
          <p:cNvPicPr>
            <a:picLocks noChangeAspect="1"/>
          </p:cNvPicPr>
          <p:nvPr/>
        </p:nvPicPr>
        <p:blipFill>
          <a:blip r:embed="rId20"/>
          <a:stretch>
            <a:fillRect/>
          </a:stretch>
        </p:blipFill>
        <p:spPr>
          <a:xfrm>
            <a:off x="6821906" y="4574819"/>
            <a:ext cx="2333685" cy="853286"/>
          </a:xfrm>
          <a:prstGeom prst="rect">
            <a:avLst/>
          </a:prstGeom>
        </p:spPr>
      </p:pic>
      <p:sp>
        <p:nvSpPr>
          <p:cNvPr id="2" name="Fluxograma: Conector 1">
            <a:extLst>
              <a:ext uri="{FF2B5EF4-FFF2-40B4-BE49-F238E27FC236}">
                <a16:creationId xmlns:a16="http://schemas.microsoft.com/office/drawing/2014/main" id="{98E71370-EF73-40DA-BED4-D94E753FC3B6}"/>
              </a:ext>
            </a:extLst>
          </p:cNvPr>
          <p:cNvSpPr/>
          <p:nvPr/>
        </p:nvSpPr>
        <p:spPr>
          <a:xfrm>
            <a:off x="3319976" y="1588905"/>
            <a:ext cx="2504049" cy="2502900"/>
          </a:xfrm>
          <a:prstGeom prst="flowChartConnector">
            <a:avLst/>
          </a:prstGeom>
          <a:solidFill>
            <a:srgbClr val="8B9731"/>
          </a:solidFill>
          <a:ln w="571500">
            <a:solidFill>
              <a:srgbClr val="5354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51" name="CaixaDeTexto 50">
            <a:extLst>
              <a:ext uri="{FF2B5EF4-FFF2-40B4-BE49-F238E27FC236}">
                <a16:creationId xmlns:a16="http://schemas.microsoft.com/office/drawing/2014/main" id="{DF51C1D7-0C7E-4BA1-999B-DB4B240288CF}"/>
              </a:ext>
            </a:extLst>
          </p:cNvPr>
          <p:cNvSpPr txBox="1"/>
          <p:nvPr/>
        </p:nvSpPr>
        <p:spPr>
          <a:xfrm>
            <a:off x="3612468" y="2297898"/>
            <a:ext cx="1919116" cy="1107996"/>
          </a:xfrm>
          <a:prstGeom prst="rect">
            <a:avLst/>
          </a:prstGeom>
          <a:noFill/>
        </p:spPr>
        <p:txBody>
          <a:bodyPr wrap="none" rtlCol="0">
            <a:spAutoFit/>
          </a:bodyPr>
          <a:lstStyle/>
          <a:p>
            <a:pPr algn="ctr"/>
            <a:r>
              <a:rPr lang="pt-BR" sz="3300" b="1" dirty="0">
                <a:solidFill>
                  <a:schemeClr val="bg1"/>
                </a:solidFill>
              </a:rPr>
              <a:t>SENADOR</a:t>
            </a:r>
          </a:p>
          <a:p>
            <a:pPr algn="ctr"/>
            <a:r>
              <a:rPr lang="pt-BR" sz="3300" b="1" dirty="0">
                <a:solidFill>
                  <a:schemeClr val="bg1"/>
                </a:solidFill>
              </a:rPr>
              <a:t>FIRMINO</a:t>
            </a:r>
          </a:p>
        </p:txBody>
      </p:sp>
      <p:sp>
        <p:nvSpPr>
          <p:cNvPr id="3" name="Fluxograma: Conector 2">
            <a:extLst>
              <a:ext uri="{FF2B5EF4-FFF2-40B4-BE49-F238E27FC236}">
                <a16:creationId xmlns:a16="http://schemas.microsoft.com/office/drawing/2014/main" id="{2EF65F58-6939-49F6-BA55-3F24912E624C}"/>
              </a:ext>
            </a:extLst>
          </p:cNvPr>
          <p:cNvSpPr/>
          <p:nvPr/>
        </p:nvSpPr>
        <p:spPr>
          <a:xfrm>
            <a:off x="3319976" y="1588905"/>
            <a:ext cx="2504048" cy="2502900"/>
          </a:xfrm>
          <a:prstGeom prst="flowChartConnector">
            <a:avLst/>
          </a:prstGeom>
          <a:noFill/>
          <a:ln>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pic>
        <p:nvPicPr>
          <p:cNvPr id="106" name="Imagem 105">
            <a:extLst>
              <a:ext uri="{FF2B5EF4-FFF2-40B4-BE49-F238E27FC236}">
                <a16:creationId xmlns:a16="http://schemas.microsoft.com/office/drawing/2014/main" id="{6339E94B-B364-4131-A0D3-7077ADE8013A}"/>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rot="19319378">
            <a:off x="7807369" y="2568612"/>
            <a:ext cx="837528" cy="699352"/>
          </a:xfrm>
          <a:prstGeom prst="rect">
            <a:avLst/>
          </a:prstGeom>
        </p:spPr>
      </p:pic>
      <p:sp>
        <p:nvSpPr>
          <p:cNvPr id="109" name="Forma Livre: Forma 108">
            <a:extLst>
              <a:ext uri="{FF2B5EF4-FFF2-40B4-BE49-F238E27FC236}">
                <a16:creationId xmlns:a16="http://schemas.microsoft.com/office/drawing/2014/main" id="{CD706BA1-F789-4BF8-B7F4-71BF4DE06B51}"/>
              </a:ext>
            </a:extLst>
          </p:cNvPr>
          <p:cNvSpPr/>
          <p:nvPr/>
        </p:nvSpPr>
        <p:spPr>
          <a:xfrm rot="10800000">
            <a:off x="7831626" y="2145799"/>
            <a:ext cx="818147" cy="475574"/>
          </a:xfrm>
          <a:custGeom>
            <a:avLst/>
            <a:gdLst>
              <a:gd name="connsiteX0" fmla="*/ 1090863 w 1090863"/>
              <a:gd name="connsiteY0" fmla="*/ 634098 h 634098"/>
              <a:gd name="connsiteX1" fmla="*/ 0 w 1090863"/>
              <a:gd name="connsiteY1" fmla="*/ 634098 h 634098"/>
              <a:gd name="connsiteX2" fmla="*/ 0 w 1090863"/>
              <a:gd name="connsiteY2" fmla="*/ 179126 h 634098"/>
              <a:gd name="connsiteX3" fmla="*/ 402856 w 1090863"/>
              <a:gd name="connsiteY3" fmla="*/ 179126 h 634098"/>
              <a:gd name="connsiteX4" fmla="*/ 545433 w 1090863"/>
              <a:gd name="connsiteY4" fmla="*/ 0 h 634098"/>
              <a:gd name="connsiteX5" fmla="*/ 688010 w 1090863"/>
              <a:gd name="connsiteY5" fmla="*/ 179126 h 634098"/>
              <a:gd name="connsiteX6" fmla="*/ 1090863 w 1090863"/>
              <a:gd name="connsiteY6" fmla="*/ 179126 h 6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0863" h="634098">
                <a:moveTo>
                  <a:pt x="1090863" y="634098"/>
                </a:moveTo>
                <a:lnTo>
                  <a:pt x="0" y="634098"/>
                </a:lnTo>
                <a:lnTo>
                  <a:pt x="0" y="179126"/>
                </a:lnTo>
                <a:lnTo>
                  <a:pt x="402856" y="179126"/>
                </a:lnTo>
                <a:lnTo>
                  <a:pt x="545433" y="0"/>
                </a:lnTo>
                <a:lnTo>
                  <a:pt x="688010" y="179126"/>
                </a:lnTo>
                <a:lnTo>
                  <a:pt x="1090863" y="179126"/>
                </a:lnTo>
                <a:close/>
              </a:path>
            </a:pathLst>
          </a:custGeom>
          <a:solidFill>
            <a:srgbClr val="321F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110" name="CaixaDeTexto 109">
            <a:extLst>
              <a:ext uri="{FF2B5EF4-FFF2-40B4-BE49-F238E27FC236}">
                <a16:creationId xmlns:a16="http://schemas.microsoft.com/office/drawing/2014/main" id="{769413DB-8ADB-4900-997B-1D737334339E}"/>
              </a:ext>
            </a:extLst>
          </p:cNvPr>
          <p:cNvSpPr txBox="1"/>
          <p:nvPr/>
        </p:nvSpPr>
        <p:spPr>
          <a:xfrm>
            <a:off x="7986604" y="2148270"/>
            <a:ext cx="532005" cy="369332"/>
          </a:xfrm>
          <a:prstGeom prst="rect">
            <a:avLst/>
          </a:prstGeom>
          <a:noFill/>
        </p:spPr>
        <p:txBody>
          <a:bodyPr wrap="none" rtlCol="0">
            <a:spAutoFit/>
          </a:bodyPr>
          <a:lstStyle/>
          <a:p>
            <a:r>
              <a:rPr lang="pt-BR" b="1" dirty="0">
                <a:solidFill>
                  <a:schemeClr val="bg1"/>
                </a:solidFill>
              </a:rPr>
              <a:t>ETA</a:t>
            </a:r>
          </a:p>
        </p:txBody>
      </p:sp>
      <p:pic>
        <p:nvPicPr>
          <p:cNvPr id="120" name="Imagem 119">
            <a:extLst>
              <a:ext uri="{FF2B5EF4-FFF2-40B4-BE49-F238E27FC236}">
                <a16:creationId xmlns:a16="http://schemas.microsoft.com/office/drawing/2014/main" id="{7635F935-B517-4EFE-A659-3AB94F64DA66}"/>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627324" y="528040"/>
            <a:ext cx="447200" cy="447200"/>
          </a:xfrm>
          <a:prstGeom prst="rect">
            <a:avLst/>
          </a:prstGeom>
        </p:spPr>
      </p:pic>
      <p:pic>
        <p:nvPicPr>
          <p:cNvPr id="121" name="Imagem 120">
            <a:extLst>
              <a:ext uri="{FF2B5EF4-FFF2-40B4-BE49-F238E27FC236}">
                <a16:creationId xmlns:a16="http://schemas.microsoft.com/office/drawing/2014/main" id="{064D693A-ED9E-4FF5-A521-87F9C8D6A646}"/>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273946" y="2076195"/>
            <a:ext cx="447200" cy="447200"/>
          </a:xfrm>
          <a:prstGeom prst="rect">
            <a:avLst/>
          </a:prstGeom>
        </p:spPr>
      </p:pic>
      <p:pic>
        <p:nvPicPr>
          <p:cNvPr id="122" name="Imagem 121">
            <a:extLst>
              <a:ext uri="{FF2B5EF4-FFF2-40B4-BE49-F238E27FC236}">
                <a16:creationId xmlns:a16="http://schemas.microsoft.com/office/drawing/2014/main" id="{234AC841-215C-41DA-A038-7FB47DE86E51}"/>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142972" y="582003"/>
            <a:ext cx="447200" cy="447200"/>
          </a:xfrm>
          <a:prstGeom prst="rect">
            <a:avLst/>
          </a:prstGeom>
        </p:spPr>
      </p:pic>
      <p:pic>
        <p:nvPicPr>
          <p:cNvPr id="123" name="Imagem 122">
            <a:extLst>
              <a:ext uri="{FF2B5EF4-FFF2-40B4-BE49-F238E27FC236}">
                <a16:creationId xmlns:a16="http://schemas.microsoft.com/office/drawing/2014/main" id="{35CC2C15-F3F4-4BC0-B61B-1DFA1366DE07}"/>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94455" y="3421600"/>
            <a:ext cx="447200" cy="447200"/>
          </a:xfrm>
          <a:prstGeom prst="rect">
            <a:avLst/>
          </a:prstGeom>
        </p:spPr>
      </p:pic>
      <p:pic>
        <p:nvPicPr>
          <p:cNvPr id="124" name="Imagem 123">
            <a:extLst>
              <a:ext uri="{FF2B5EF4-FFF2-40B4-BE49-F238E27FC236}">
                <a16:creationId xmlns:a16="http://schemas.microsoft.com/office/drawing/2014/main" id="{90032B23-A459-4372-A170-5C2FC4A4DB4F}"/>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006917" y="3961566"/>
            <a:ext cx="447200" cy="447200"/>
          </a:xfrm>
          <a:prstGeom prst="rect">
            <a:avLst/>
          </a:prstGeom>
        </p:spPr>
      </p:pic>
      <p:pic>
        <p:nvPicPr>
          <p:cNvPr id="126" name="Imagem 125">
            <a:extLst>
              <a:ext uri="{FF2B5EF4-FFF2-40B4-BE49-F238E27FC236}">
                <a16:creationId xmlns:a16="http://schemas.microsoft.com/office/drawing/2014/main" id="{924C1C62-B7E7-4830-A8ED-A3BE3E4B9B8C}"/>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004592" y="848194"/>
            <a:ext cx="447200" cy="447200"/>
          </a:xfrm>
          <a:prstGeom prst="rect">
            <a:avLst/>
          </a:prstGeom>
        </p:spPr>
      </p:pic>
      <p:pic>
        <p:nvPicPr>
          <p:cNvPr id="127" name="Imagem 126">
            <a:extLst>
              <a:ext uri="{FF2B5EF4-FFF2-40B4-BE49-F238E27FC236}">
                <a16:creationId xmlns:a16="http://schemas.microsoft.com/office/drawing/2014/main" id="{DEFBDBD4-6950-4353-ADA8-080BFCE81BBF}"/>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8673273" y="1787506"/>
            <a:ext cx="447200" cy="447200"/>
          </a:xfrm>
          <a:prstGeom prst="rect">
            <a:avLst/>
          </a:prstGeom>
        </p:spPr>
      </p:pic>
      <p:pic>
        <p:nvPicPr>
          <p:cNvPr id="128" name="Imagem 127">
            <a:extLst>
              <a:ext uri="{FF2B5EF4-FFF2-40B4-BE49-F238E27FC236}">
                <a16:creationId xmlns:a16="http://schemas.microsoft.com/office/drawing/2014/main" id="{6F5E7B09-8731-4EA1-8E53-690E4AAA459E}"/>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374597" y="1123483"/>
            <a:ext cx="447200" cy="447200"/>
          </a:xfrm>
          <a:prstGeom prst="rect">
            <a:avLst/>
          </a:prstGeom>
        </p:spPr>
      </p:pic>
      <p:pic>
        <p:nvPicPr>
          <p:cNvPr id="85" name="Imagem 84">
            <a:extLst>
              <a:ext uri="{FF2B5EF4-FFF2-40B4-BE49-F238E27FC236}">
                <a16:creationId xmlns:a16="http://schemas.microsoft.com/office/drawing/2014/main" id="{D9D89FBB-D220-4FEC-99C5-78C3D972C796}"/>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468874" y="4732690"/>
            <a:ext cx="724063" cy="724063"/>
          </a:xfrm>
          <a:prstGeom prst="rect">
            <a:avLst/>
          </a:prstGeom>
        </p:spPr>
      </p:pic>
      <p:pic>
        <p:nvPicPr>
          <p:cNvPr id="86" name="Imagem 85">
            <a:extLst>
              <a:ext uri="{FF2B5EF4-FFF2-40B4-BE49-F238E27FC236}">
                <a16:creationId xmlns:a16="http://schemas.microsoft.com/office/drawing/2014/main" id="{61104E47-B908-4EF0-A33B-14AA70BFBD17}"/>
              </a:ext>
            </a:extLst>
          </p:cNvPr>
          <p:cNvPicPr>
            <a:picLocks noChangeAspect="1"/>
          </p:cNvPicPr>
          <p:nvPr/>
        </p:nvPicPr>
        <p:blipFill>
          <a:blip r:embed="rId24"/>
          <a:stretch>
            <a:fillRect/>
          </a:stretch>
        </p:blipFill>
        <p:spPr>
          <a:xfrm>
            <a:off x="8664162" y="2209738"/>
            <a:ext cx="507175" cy="886616"/>
          </a:xfrm>
          <a:prstGeom prst="rect">
            <a:avLst/>
          </a:prstGeom>
        </p:spPr>
      </p:pic>
      <p:grpSp>
        <p:nvGrpSpPr>
          <p:cNvPr id="87" name="Agrupar 86">
            <a:extLst>
              <a:ext uri="{FF2B5EF4-FFF2-40B4-BE49-F238E27FC236}">
                <a16:creationId xmlns:a16="http://schemas.microsoft.com/office/drawing/2014/main" id="{BB30FF33-7C84-4060-9D66-24CBE726FF22}"/>
              </a:ext>
            </a:extLst>
          </p:cNvPr>
          <p:cNvGrpSpPr/>
          <p:nvPr/>
        </p:nvGrpSpPr>
        <p:grpSpPr>
          <a:xfrm>
            <a:off x="4134781" y="4755547"/>
            <a:ext cx="1550040" cy="682124"/>
            <a:chOff x="2534416" y="267679"/>
            <a:chExt cx="2141134" cy="938803"/>
          </a:xfrm>
        </p:grpSpPr>
        <p:sp>
          <p:nvSpPr>
            <p:cNvPr id="88" name="Retângulo 87">
              <a:extLst>
                <a:ext uri="{FF2B5EF4-FFF2-40B4-BE49-F238E27FC236}">
                  <a16:creationId xmlns:a16="http://schemas.microsoft.com/office/drawing/2014/main" id="{FCE80B09-BF26-4C37-853C-B7E8849F4150}"/>
                </a:ext>
              </a:extLst>
            </p:cNvPr>
            <p:cNvSpPr/>
            <p:nvPr/>
          </p:nvSpPr>
          <p:spPr>
            <a:xfrm>
              <a:off x="2566737" y="267679"/>
              <a:ext cx="2037344" cy="492004"/>
            </a:xfrm>
            <a:prstGeom prst="rect">
              <a:avLst/>
            </a:prstGeom>
            <a:solidFill>
              <a:srgbClr val="321F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89" name="CaixaDeTexto 88">
              <a:extLst>
                <a:ext uri="{FF2B5EF4-FFF2-40B4-BE49-F238E27FC236}">
                  <a16:creationId xmlns:a16="http://schemas.microsoft.com/office/drawing/2014/main" id="{2D35DDBF-D832-4FE2-B68E-8004EC47E2B1}"/>
                </a:ext>
              </a:extLst>
            </p:cNvPr>
            <p:cNvSpPr txBox="1"/>
            <p:nvPr/>
          </p:nvSpPr>
          <p:spPr>
            <a:xfrm>
              <a:off x="2866123" y="283153"/>
              <a:ext cx="1720064" cy="508309"/>
            </a:xfrm>
            <a:prstGeom prst="rect">
              <a:avLst/>
            </a:prstGeom>
            <a:noFill/>
          </p:spPr>
          <p:txBody>
            <a:bodyPr wrap="none" rtlCol="0">
              <a:spAutoFit/>
            </a:bodyPr>
            <a:lstStyle/>
            <a:p>
              <a:r>
                <a:rPr lang="pt-BR" b="1" dirty="0">
                  <a:solidFill>
                    <a:schemeClr val="bg1"/>
                  </a:solidFill>
                </a:rPr>
                <a:t>INDÚSTRIA</a:t>
              </a:r>
            </a:p>
          </p:txBody>
        </p:sp>
        <p:grpSp>
          <p:nvGrpSpPr>
            <p:cNvPr id="96" name="Agrupar 95">
              <a:extLst>
                <a:ext uri="{FF2B5EF4-FFF2-40B4-BE49-F238E27FC236}">
                  <a16:creationId xmlns:a16="http://schemas.microsoft.com/office/drawing/2014/main" id="{E180CB32-9893-4217-9901-A9A82BE4D48A}"/>
                </a:ext>
              </a:extLst>
            </p:cNvPr>
            <p:cNvGrpSpPr/>
            <p:nvPr/>
          </p:nvGrpSpPr>
          <p:grpSpPr>
            <a:xfrm>
              <a:off x="2534416" y="661047"/>
              <a:ext cx="2141134" cy="545435"/>
              <a:chOff x="2534416" y="661047"/>
              <a:chExt cx="2141134" cy="545435"/>
            </a:xfrm>
          </p:grpSpPr>
          <p:sp>
            <p:nvSpPr>
              <p:cNvPr id="98" name="Retângulo 97">
                <a:extLst>
                  <a:ext uri="{FF2B5EF4-FFF2-40B4-BE49-F238E27FC236}">
                    <a16:creationId xmlns:a16="http://schemas.microsoft.com/office/drawing/2014/main" id="{C10D69FE-FA51-4E46-8369-A5AAAC77A9AD}"/>
                  </a:ext>
                </a:extLst>
              </p:cNvPr>
              <p:cNvSpPr/>
              <p:nvPr/>
            </p:nvSpPr>
            <p:spPr>
              <a:xfrm>
                <a:off x="2566735" y="744817"/>
                <a:ext cx="2037344" cy="461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100" name="CaixaDeTexto 99">
                <a:extLst>
                  <a:ext uri="{FF2B5EF4-FFF2-40B4-BE49-F238E27FC236}">
                    <a16:creationId xmlns:a16="http://schemas.microsoft.com/office/drawing/2014/main" id="{A3DDB7C8-0FAB-4B6A-8AD3-DDD052CDE3A2}"/>
                  </a:ext>
                </a:extLst>
              </p:cNvPr>
              <p:cNvSpPr txBox="1"/>
              <p:nvPr/>
            </p:nvSpPr>
            <p:spPr>
              <a:xfrm>
                <a:off x="2534416" y="661047"/>
                <a:ext cx="2141134" cy="508309"/>
              </a:xfrm>
              <a:prstGeom prst="rect">
                <a:avLst/>
              </a:prstGeom>
              <a:noFill/>
            </p:spPr>
            <p:txBody>
              <a:bodyPr wrap="none" rtlCol="0">
                <a:spAutoFit/>
              </a:bodyPr>
              <a:lstStyle/>
              <a:p>
                <a:pPr algn="ctr"/>
                <a:r>
                  <a:rPr lang="pt-BR" b="1" dirty="0"/>
                  <a:t>DE LATICÍNIOS</a:t>
                </a:r>
                <a:endParaRPr lang="pt-BR" sz="788" dirty="0"/>
              </a:p>
            </p:txBody>
          </p:sp>
        </p:grpSp>
      </p:grpSp>
    </p:spTree>
    <p:extLst>
      <p:ext uri="{BB962C8B-B14F-4D97-AF65-F5344CB8AC3E}">
        <p14:creationId xmlns:p14="http://schemas.microsoft.com/office/powerpoint/2010/main" val="1445544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60E6540D-B3C8-49E0-A4BC-62CFD9DBB0DE}"/>
              </a:ext>
            </a:extLst>
          </p:cNvPr>
          <p:cNvSpPr txBox="1"/>
          <p:nvPr/>
        </p:nvSpPr>
        <p:spPr>
          <a:xfrm rot="20713266">
            <a:off x="4655739" y="1720582"/>
            <a:ext cx="689612" cy="600164"/>
          </a:xfrm>
          <a:prstGeom prst="rect">
            <a:avLst/>
          </a:prstGeom>
          <a:noFill/>
        </p:spPr>
        <p:txBody>
          <a:bodyPr wrap="none" rtlCol="0">
            <a:spAutoFit/>
          </a:bodyPr>
          <a:lstStyle/>
          <a:p>
            <a:r>
              <a:rPr lang="pt-BR" sz="3300" b="1" dirty="0"/>
              <a:t>2 x</a:t>
            </a:r>
          </a:p>
        </p:txBody>
      </p:sp>
      <p:sp>
        <p:nvSpPr>
          <p:cNvPr id="27" name="CaixaDeTexto 26">
            <a:extLst>
              <a:ext uri="{FF2B5EF4-FFF2-40B4-BE49-F238E27FC236}">
                <a16:creationId xmlns:a16="http://schemas.microsoft.com/office/drawing/2014/main" id="{35C6302D-B0CD-4A3B-810D-B6A17C554874}"/>
              </a:ext>
            </a:extLst>
          </p:cNvPr>
          <p:cNvSpPr txBox="1"/>
          <p:nvPr/>
        </p:nvSpPr>
        <p:spPr>
          <a:xfrm>
            <a:off x="6710725" y="4703984"/>
            <a:ext cx="1708994" cy="369332"/>
          </a:xfrm>
          <a:prstGeom prst="rect">
            <a:avLst/>
          </a:prstGeom>
          <a:noFill/>
        </p:spPr>
        <p:txBody>
          <a:bodyPr wrap="none" rtlCol="0">
            <a:spAutoFit/>
          </a:bodyPr>
          <a:lstStyle/>
          <a:p>
            <a:r>
              <a:rPr lang="pt-BR" dirty="0"/>
              <a:t>Frasco HS 42 mL</a:t>
            </a:r>
          </a:p>
        </p:txBody>
      </p:sp>
      <p:pic>
        <p:nvPicPr>
          <p:cNvPr id="3" name="Imagem 2">
            <a:extLst>
              <a:ext uri="{FF2B5EF4-FFF2-40B4-BE49-F238E27FC236}">
                <a16:creationId xmlns:a16="http://schemas.microsoft.com/office/drawing/2014/main" id="{FC7F78C6-7009-4C86-957E-3691286268C4}"/>
              </a:ext>
            </a:extLst>
          </p:cNvPr>
          <p:cNvPicPr>
            <a:picLocks noChangeAspect="1"/>
          </p:cNvPicPr>
          <p:nvPr/>
        </p:nvPicPr>
        <p:blipFill rotWithShape="1">
          <a:blip r:embed="rId3"/>
          <a:srcRect l="22451"/>
          <a:stretch/>
        </p:blipFill>
        <p:spPr>
          <a:xfrm>
            <a:off x="231551" y="2720846"/>
            <a:ext cx="5901868" cy="3143250"/>
          </a:xfrm>
          <a:prstGeom prst="rect">
            <a:avLst/>
          </a:prstGeom>
          <a:ln>
            <a:noFill/>
          </a:ln>
          <a:effectLst>
            <a:softEdge rad="112500"/>
          </a:effectLst>
        </p:spPr>
      </p:pic>
      <p:sp>
        <p:nvSpPr>
          <p:cNvPr id="7" name="Seta: Curva para Baixo 6">
            <a:extLst>
              <a:ext uri="{FF2B5EF4-FFF2-40B4-BE49-F238E27FC236}">
                <a16:creationId xmlns:a16="http://schemas.microsoft.com/office/drawing/2014/main" id="{3E54685B-5722-45BD-A156-B13814EDD05B}"/>
              </a:ext>
            </a:extLst>
          </p:cNvPr>
          <p:cNvSpPr/>
          <p:nvPr/>
        </p:nvSpPr>
        <p:spPr>
          <a:xfrm rot="20760479">
            <a:off x="5137752" y="1605239"/>
            <a:ext cx="2062846" cy="69083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pic>
        <p:nvPicPr>
          <p:cNvPr id="1026" name="Picture 2" descr="Imagem relacionada">
            <a:extLst>
              <a:ext uri="{FF2B5EF4-FFF2-40B4-BE49-F238E27FC236}">
                <a16:creationId xmlns:a16="http://schemas.microsoft.com/office/drawing/2014/main" id="{BF29E493-4577-40F4-B47A-AFF855A86B2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344" r="6762" b="10762"/>
          <a:stretch/>
        </p:blipFill>
        <p:spPr bwMode="auto">
          <a:xfrm>
            <a:off x="6507780" y="2154016"/>
            <a:ext cx="2168676" cy="25499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8" name="Título 1">
            <a:extLst>
              <a:ext uri="{FF2B5EF4-FFF2-40B4-BE49-F238E27FC236}">
                <a16:creationId xmlns:a16="http://schemas.microsoft.com/office/drawing/2014/main" id="{24977862-BED7-4EE8-A607-A4C683F1C23E}"/>
              </a:ext>
            </a:extLst>
          </p:cNvPr>
          <p:cNvSpPr>
            <a:spLocks noGrp="1"/>
          </p:cNvSpPr>
          <p:nvPr>
            <p:ph type="title"/>
          </p:nvPr>
        </p:nvSpPr>
        <p:spPr>
          <a:xfrm>
            <a:off x="309330" y="69752"/>
            <a:ext cx="8568952" cy="1143000"/>
          </a:xfrm>
        </p:spPr>
        <p:txBody>
          <a:bodyPr>
            <a:normAutofit/>
          </a:bodyPr>
          <a:lstStyle/>
          <a:p>
            <a:pPr>
              <a:lnSpc>
                <a:spcPct val="150000"/>
              </a:lnSpc>
            </a:pPr>
            <a:r>
              <a:rPr lang="pt-BR" sz="3600" b="1" dirty="0"/>
              <a:t>Amostras</a:t>
            </a:r>
          </a:p>
        </p:txBody>
      </p:sp>
      <p:sp>
        <p:nvSpPr>
          <p:cNvPr id="9" name="Retângulo 8">
            <a:extLst>
              <a:ext uri="{FF2B5EF4-FFF2-40B4-BE49-F238E27FC236}">
                <a16:creationId xmlns:a16="http://schemas.microsoft.com/office/drawing/2014/main" id="{A635168E-E1FF-4C86-8CFA-03B77BC58BEF}"/>
              </a:ext>
            </a:extLst>
          </p:cNvPr>
          <p:cNvSpPr/>
          <p:nvPr/>
        </p:nvSpPr>
        <p:spPr>
          <a:xfrm>
            <a:off x="265718" y="1007862"/>
            <a:ext cx="5098370" cy="1754326"/>
          </a:xfrm>
          <a:prstGeom prst="rect">
            <a:avLst/>
          </a:prstGeom>
        </p:spPr>
        <p:txBody>
          <a:bodyPr wrap="square">
            <a:spAutoFit/>
          </a:bodyPr>
          <a:lstStyle/>
          <a:p>
            <a:pPr marL="285750" indent="-285750">
              <a:buFont typeface="Arial" panose="020B0604020202020204" pitchFamily="34" charset="0"/>
              <a:buChar char="•"/>
            </a:pPr>
            <a:r>
              <a:rPr lang="pt-BR" dirty="0"/>
              <a:t>água bruta (P1) </a:t>
            </a:r>
          </a:p>
          <a:p>
            <a:pPr marL="285750" indent="-285750">
              <a:buFont typeface="Arial" panose="020B0604020202020204" pitchFamily="34" charset="0"/>
              <a:buChar char="•"/>
            </a:pPr>
            <a:r>
              <a:rPr lang="pt-BR" dirty="0"/>
              <a:t>após a floculação (P2)</a:t>
            </a:r>
          </a:p>
          <a:p>
            <a:pPr marL="285750" indent="-285750">
              <a:buFont typeface="Arial" panose="020B0604020202020204" pitchFamily="34" charset="0"/>
              <a:buChar char="•"/>
            </a:pPr>
            <a:r>
              <a:rPr lang="pt-BR" dirty="0"/>
              <a:t>decantação (P3)</a:t>
            </a:r>
          </a:p>
          <a:p>
            <a:pPr marL="285750" indent="-285750">
              <a:buFont typeface="Arial" panose="020B0604020202020204" pitchFamily="34" charset="0"/>
              <a:buChar char="•"/>
            </a:pPr>
            <a:r>
              <a:rPr lang="pt-BR" dirty="0"/>
              <a:t>filtração (P4 e P5) </a:t>
            </a:r>
          </a:p>
          <a:p>
            <a:pPr marL="285750" indent="-285750">
              <a:buFont typeface="Arial" panose="020B0604020202020204" pitchFamily="34" charset="0"/>
              <a:buChar char="•"/>
            </a:pPr>
            <a:r>
              <a:rPr lang="pt-BR" dirty="0"/>
              <a:t>desinfecção (P6)</a:t>
            </a:r>
          </a:p>
          <a:p>
            <a:pPr marL="285750" indent="-285750">
              <a:buFont typeface="Arial" panose="020B0604020202020204" pitchFamily="34" charset="0"/>
              <a:buChar char="•"/>
            </a:pPr>
            <a:r>
              <a:rPr lang="pt-BR" dirty="0"/>
              <a:t>reservatório central de distribuição (P7)</a:t>
            </a:r>
          </a:p>
        </p:txBody>
      </p:sp>
    </p:spTree>
    <p:extLst>
      <p:ext uri="{BB962C8B-B14F-4D97-AF65-F5344CB8AC3E}">
        <p14:creationId xmlns:p14="http://schemas.microsoft.com/office/powerpoint/2010/main" val="804919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60E6540D-B3C8-49E0-A4BC-62CFD9DBB0DE}"/>
              </a:ext>
            </a:extLst>
          </p:cNvPr>
          <p:cNvSpPr txBox="1"/>
          <p:nvPr/>
        </p:nvSpPr>
        <p:spPr>
          <a:xfrm>
            <a:off x="252663" y="392829"/>
            <a:ext cx="8639817" cy="600164"/>
          </a:xfrm>
          <a:prstGeom prst="rect">
            <a:avLst/>
          </a:prstGeom>
          <a:noFill/>
        </p:spPr>
        <p:txBody>
          <a:bodyPr wrap="square" rtlCol="0">
            <a:spAutoFit/>
          </a:bodyPr>
          <a:lstStyle/>
          <a:p>
            <a:pPr algn="ctr"/>
            <a:r>
              <a:rPr lang="pt-BR" sz="3200" b="1" dirty="0">
                <a:latin typeface="+mj-lt"/>
              </a:rPr>
              <a:t>HS-SPME-GC/ECD</a:t>
            </a:r>
          </a:p>
        </p:txBody>
      </p:sp>
      <p:grpSp>
        <p:nvGrpSpPr>
          <p:cNvPr id="11" name="Agrupar 10">
            <a:extLst>
              <a:ext uri="{FF2B5EF4-FFF2-40B4-BE49-F238E27FC236}">
                <a16:creationId xmlns:a16="http://schemas.microsoft.com/office/drawing/2014/main" id="{49513FD0-CB2D-49F2-BA3E-D0199DB3A4E5}"/>
              </a:ext>
            </a:extLst>
          </p:cNvPr>
          <p:cNvGrpSpPr/>
          <p:nvPr/>
        </p:nvGrpSpPr>
        <p:grpSpPr>
          <a:xfrm>
            <a:off x="1763688" y="1268760"/>
            <a:ext cx="3024336" cy="4652975"/>
            <a:chOff x="1763688" y="1268760"/>
            <a:chExt cx="3024336" cy="4652975"/>
          </a:xfrm>
        </p:grpSpPr>
        <p:pic>
          <p:nvPicPr>
            <p:cNvPr id="3074" name="Picture 2" descr="Imagem relacionada">
              <a:extLst>
                <a:ext uri="{FF2B5EF4-FFF2-40B4-BE49-F238E27FC236}">
                  <a16:creationId xmlns:a16="http://schemas.microsoft.com/office/drawing/2014/main" id="{A9AC5B46-7D9C-47D9-9C14-7AA3F6978A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402" t="1261" r="14627" b="13502"/>
            <a:stretch/>
          </p:blipFill>
          <p:spPr bwMode="auto">
            <a:xfrm>
              <a:off x="1849393" y="1268760"/>
              <a:ext cx="2938631" cy="4038463"/>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Conector reto 19">
              <a:extLst>
                <a:ext uri="{FF2B5EF4-FFF2-40B4-BE49-F238E27FC236}">
                  <a16:creationId xmlns:a16="http://schemas.microsoft.com/office/drawing/2014/main" id="{9C2F5A13-4F24-4C18-BA5B-D3984F8CFB92}"/>
                </a:ext>
              </a:extLst>
            </p:cNvPr>
            <p:cNvCxnSpPr/>
            <p:nvPr/>
          </p:nvCxnSpPr>
          <p:spPr>
            <a:xfrm>
              <a:off x="2856463" y="4780270"/>
              <a:ext cx="64970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CaixaDeTexto 22">
              <a:extLst>
                <a:ext uri="{FF2B5EF4-FFF2-40B4-BE49-F238E27FC236}">
                  <a16:creationId xmlns:a16="http://schemas.microsoft.com/office/drawing/2014/main" id="{4CA75167-3D97-402B-B771-BF25FB449663}"/>
                </a:ext>
              </a:extLst>
            </p:cNvPr>
            <p:cNvSpPr txBox="1"/>
            <p:nvPr/>
          </p:nvSpPr>
          <p:spPr>
            <a:xfrm>
              <a:off x="2843808" y="4766910"/>
              <a:ext cx="662361" cy="584775"/>
            </a:xfrm>
            <a:prstGeom prst="rect">
              <a:avLst/>
            </a:prstGeom>
            <a:noFill/>
          </p:spPr>
          <p:txBody>
            <a:bodyPr wrap="none" rtlCol="0">
              <a:spAutoFit/>
            </a:bodyPr>
            <a:lstStyle/>
            <a:p>
              <a:r>
                <a:rPr lang="pt-BR" sz="1600" b="1" dirty="0"/>
                <a:t>30 °C</a:t>
              </a:r>
            </a:p>
            <a:p>
              <a:r>
                <a:rPr lang="pt-BR" sz="1600" b="1" dirty="0"/>
                <a:t>5 min</a:t>
              </a:r>
            </a:p>
          </p:txBody>
        </p:sp>
        <p:cxnSp>
          <p:nvCxnSpPr>
            <p:cNvPr id="31" name="Conector reto 30">
              <a:extLst>
                <a:ext uri="{FF2B5EF4-FFF2-40B4-BE49-F238E27FC236}">
                  <a16:creationId xmlns:a16="http://schemas.microsoft.com/office/drawing/2014/main" id="{92FD06FE-9DF1-4B1E-B662-75104FBFCD95}"/>
                </a:ext>
              </a:extLst>
            </p:cNvPr>
            <p:cNvCxnSpPr>
              <a:cxnSpLocks/>
            </p:cNvCxnSpPr>
            <p:nvPr/>
          </p:nvCxnSpPr>
          <p:spPr>
            <a:xfrm>
              <a:off x="3923928" y="5307223"/>
              <a:ext cx="8640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CaixaDeTexto 31">
              <a:extLst>
                <a:ext uri="{FF2B5EF4-FFF2-40B4-BE49-F238E27FC236}">
                  <a16:creationId xmlns:a16="http://schemas.microsoft.com/office/drawing/2014/main" id="{9A229A91-196B-4D58-9B8B-3FDBD727F5B0}"/>
                </a:ext>
              </a:extLst>
            </p:cNvPr>
            <p:cNvSpPr txBox="1"/>
            <p:nvPr/>
          </p:nvSpPr>
          <p:spPr>
            <a:xfrm>
              <a:off x="3923928" y="5275404"/>
              <a:ext cx="788999" cy="646331"/>
            </a:xfrm>
            <a:prstGeom prst="rect">
              <a:avLst/>
            </a:prstGeom>
            <a:noFill/>
          </p:spPr>
          <p:txBody>
            <a:bodyPr wrap="none" rtlCol="0">
              <a:spAutoFit/>
            </a:bodyPr>
            <a:lstStyle/>
            <a:p>
              <a:pPr algn="ctr"/>
              <a:r>
                <a:rPr lang="pt-BR" b="1" dirty="0"/>
                <a:t>200 °C</a:t>
              </a:r>
            </a:p>
            <a:p>
              <a:pPr algn="ctr"/>
              <a:r>
                <a:rPr lang="pt-BR" b="1" dirty="0"/>
                <a:t>5 min</a:t>
              </a:r>
            </a:p>
          </p:txBody>
        </p:sp>
        <p:sp>
          <p:nvSpPr>
            <p:cNvPr id="33" name="CaixaDeTexto 32">
              <a:extLst>
                <a:ext uri="{FF2B5EF4-FFF2-40B4-BE49-F238E27FC236}">
                  <a16:creationId xmlns:a16="http://schemas.microsoft.com/office/drawing/2014/main" id="{28F83B5C-E67C-4E46-842C-C4B608CBEA26}"/>
                </a:ext>
              </a:extLst>
            </p:cNvPr>
            <p:cNvSpPr txBox="1"/>
            <p:nvPr/>
          </p:nvSpPr>
          <p:spPr>
            <a:xfrm>
              <a:off x="1763688" y="4769607"/>
              <a:ext cx="1007070" cy="584775"/>
            </a:xfrm>
            <a:prstGeom prst="rect">
              <a:avLst/>
            </a:prstGeom>
            <a:noFill/>
          </p:spPr>
          <p:txBody>
            <a:bodyPr wrap="square" rtlCol="0">
              <a:spAutoFit/>
            </a:bodyPr>
            <a:lstStyle/>
            <a:p>
              <a:pPr algn="ctr"/>
              <a:r>
                <a:rPr lang="pt-BR" sz="1600" b="1" dirty="0"/>
                <a:t>22 mL de amostra</a:t>
              </a:r>
            </a:p>
          </p:txBody>
        </p:sp>
      </p:grpSp>
      <p:pic>
        <p:nvPicPr>
          <p:cNvPr id="2052" name="Picture 4" descr="Imagem relacionada">
            <a:extLst>
              <a:ext uri="{FF2B5EF4-FFF2-40B4-BE49-F238E27FC236}">
                <a16:creationId xmlns:a16="http://schemas.microsoft.com/office/drawing/2014/main" id="{856FA95F-9C05-445C-9EF9-61BEBA6A9A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2480" y="1856478"/>
            <a:ext cx="3810000" cy="2857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Imagem 6">
            <a:extLst>
              <a:ext uri="{FF2B5EF4-FFF2-40B4-BE49-F238E27FC236}">
                <a16:creationId xmlns:a16="http://schemas.microsoft.com/office/drawing/2014/main" id="{91E1B060-CD47-40AE-9382-470F00966FE2}"/>
              </a:ext>
            </a:extLst>
          </p:cNvPr>
          <p:cNvPicPr>
            <a:picLocks noChangeAspect="1"/>
          </p:cNvPicPr>
          <p:nvPr/>
        </p:nvPicPr>
        <p:blipFill>
          <a:blip r:embed="rId5"/>
          <a:stretch>
            <a:fillRect/>
          </a:stretch>
        </p:blipFill>
        <p:spPr>
          <a:xfrm>
            <a:off x="273974" y="1174545"/>
            <a:ext cx="1019175" cy="3971925"/>
          </a:xfrm>
          <a:prstGeom prst="rect">
            <a:avLst/>
          </a:prstGeom>
          <a:ln>
            <a:noFill/>
          </a:ln>
          <a:effectLst>
            <a:softEdge rad="112500"/>
          </a:effectLst>
        </p:spPr>
      </p:pic>
      <p:sp>
        <p:nvSpPr>
          <p:cNvPr id="9" name="Seta: para a Direita 8">
            <a:extLst>
              <a:ext uri="{FF2B5EF4-FFF2-40B4-BE49-F238E27FC236}">
                <a16:creationId xmlns:a16="http://schemas.microsoft.com/office/drawing/2014/main" id="{D156EC9F-89C0-498F-BB09-20F8860FBC22}"/>
              </a:ext>
            </a:extLst>
          </p:cNvPr>
          <p:cNvSpPr/>
          <p:nvPr/>
        </p:nvSpPr>
        <p:spPr>
          <a:xfrm>
            <a:off x="1264774" y="3034488"/>
            <a:ext cx="542547" cy="43204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a:p>
        </p:txBody>
      </p:sp>
      <p:sp>
        <p:nvSpPr>
          <p:cNvPr id="34" name="Seta: para a Direita 33">
            <a:extLst>
              <a:ext uri="{FF2B5EF4-FFF2-40B4-BE49-F238E27FC236}">
                <a16:creationId xmlns:a16="http://schemas.microsoft.com/office/drawing/2014/main" id="{F0519E28-44E9-4C91-8473-4D54330B3039}"/>
              </a:ext>
            </a:extLst>
          </p:cNvPr>
          <p:cNvSpPr/>
          <p:nvPr/>
        </p:nvSpPr>
        <p:spPr>
          <a:xfrm>
            <a:off x="4893549" y="2996952"/>
            <a:ext cx="542547" cy="43204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911861218"/>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TotalTime>
  <Words>1849</Words>
  <Application>Microsoft Office PowerPoint</Application>
  <PresentationFormat>Apresentação na tela (4:3)</PresentationFormat>
  <Paragraphs>365</Paragraphs>
  <Slides>22</Slides>
  <Notes>12</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22</vt:i4>
      </vt:variant>
    </vt:vector>
  </HeadingPairs>
  <TitlesOfParts>
    <vt:vector size="25" baseType="lpstr">
      <vt:lpstr>Arial</vt:lpstr>
      <vt:lpstr>Calibri</vt:lpstr>
      <vt:lpstr>Tema do Office</vt:lpstr>
      <vt:lpstr>PRESENÇA DE TRIHALOMETANOS NA ESTAÇÃO DE TRATAMENTO DE ÁGUA DE SENADOR FIRMINO - MG</vt:lpstr>
      <vt:lpstr>Apresentação do PowerPoint</vt:lpstr>
      <vt:lpstr>Apresentação do PowerPoint</vt:lpstr>
      <vt:lpstr>Apresentação do PowerPoint</vt:lpstr>
      <vt:lpstr>Apresentação do PowerPoint</vt:lpstr>
      <vt:lpstr>Objetivo</vt:lpstr>
      <vt:lpstr>Apresentação do PowerPoint</vt:lpstr>
      <vt:lpstr>Amostras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Resultados</vt:lpstr>
      <vt:lpstr>Resultados</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Gabriel Silva</dc:creator>
  <cp:lastModifiedBy>Fernanda Heleno</cp:lastModifiedBy>
  <cp:revision>23</cp:revision>
  <dcterms:created xsi:type="dcterms:W3CDTF">2018-05-02T19:43:05Z</dcterms:created>
  <dcterms:modified xsi:type="dcterms:W3CDTF">2019-05-04T13:37:18Z</dcterms:modified>
</cp:coreProperties>
</file>