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89" r:id="rId5"/>
    <p:sldId id="273" r:id="rId6"/>
    <p:sldId id="284" r:id="rId7"/>
    <p:sldId id="269" r:id="rId8"/>
    <p:sldId id="275" r:id="rId9"/>
    <p:sldId id="276" r:id="rId10"/>
    <p:sldId id="283" r:id="rId11"/>
    <p:sldId id="277" r:id="rId12"/>
    <p:sldId id="270" r:id="rId13"/>
    <p:sldId id="278" r:id="rId14"/>
    <p:sldId id="285" r:id="rId15"/>
    <p:sldId id="286" r:id="rId16"/>
    <p:sldId id="282" r:id="rId17"/>
    <p:sldId id="287" r:id="rId18"/>
    <p:sldId id="280" r:id="rId19"/>
    <p:sldId id="271" r:id="rId20"/>
    <p:sldId id="25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89" autoAdjust="0"/>
  </p:normalViewPr>
  <p:slideViewPr>
    <p:cSldViewPr>
      <p:cViewPr>
        <p:scale>
          <a:sx n="75" d="100"/>
          <a:sy n="75" d="100"/>
        </p:scale>
        <p:origin x="-114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317E2D-C6B8-40C4-88D7-AC17FB7DF5EB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2.jpeg"/><Relationship Id="rId21" Type="http://schemas.openxmlformats.org/officeDocument/2006/relationships/image" Target="../media/image24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1.png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emf"/><Relationship Id="rId18" Type="http://schemas.openxmlformats.org/officeDocument/2006/relationships/image" Target="../media/image51.emf"/><Relationship Id="rId26" Type="http://schemas.openxmlformats.org/officeDocument/2006/relationships/image" Target="../media/image59.emf"/><Relationship Id="rId3" Type="http://schemas.openxmlformats.org/officeDocument/2006/relationships/image" Target="../media/image2.jpeg"/><Relationship Id="rId21" Type="http://schemas.openxmlformats.org/officeDocument/2006/relationships/image" Target="../media/image54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17" Type="http://schemas.openxmlformats.org/officeDocument/2006/relationships/image" Target="../media/image50.emf"/><Relationship Id="rId25" Type="http://schemas.openxmlformats.org/officeDocument/2006/relationships/image" Target="../media/image58.emf"/><Relationship Id="rId33" Type="http://schemas.openxmlformats.org/officeDocument/2006/relationships/image" Target="../media/image66.emf"/><Relationship Id="rId2" Type="http://schemas.openxmlformats.org/officeDocument/2006/relationships/image" Target="../media/image1.png"/><Relationship Id="rId16" Type="http://schemas.openxmlformats.org/officeDocument/2006/relationships/image" Target="../media/image49.emf"/><Relationship Id="rId20" Type="http://schemas.openxmlformats.org/officeDocument/2006/relationships/image" Target="../media/image53.emf"/><Relationship Id="rId29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24" Type="http://schemas.openxmlformats.org/officeDocument/2006/relationships/image" Target="../media/image57.emf"/><Relationship Id="rId32" Type="http://schemas.openxmlformats.org/officeDocument/2006/relationships/image" Target="../media/image65.emf"/><Relationship Id="rId5" Type="http://schemas.openxmlformats.org/officeDocument/2006/relationships/image" Target="../media/image38.emf"/><Relationship Id="rId15" Type="http://schemas.openxmlformats.org/officeDocument/2006/relationships/image" Target="../media/image48.emf"/><Relationship Id="rId23" Type="http://schemas.openxmlformats.org/officeDocument/2006/relationships/image" Target="../media/image56.emf"/><Relationship Id="rId28" Type="http://schemas.openxmlformats.org/officeDocument/2006/relationships/image" Target="../media/image61.emf"/><Relationship Id="rId10" Type="http://schemas.openxmlformats.org/officeDocument/2006/relationships/image" Target="../media/image43.emf"/><Relationship Id="rId19" Type="http://schemas.openxmlformats.org/officeDocument/2006/relationships/image" Target="../media/image52.emf"/><Relationship Id="rId31" Type="http://schemas.openxmlformats.org/officeDocument/2006/relationships/image" Target="../media/image64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47.emf"/><Relationship Id="rId22" Type="http://schemas.openxmlformats.org/officeDocument/2006/relationships/image" Target="../media/image55.emf"/><Relationship Id="rId27" Type="http://schemas.openxmlformats.org/officeDocument/2006/relationships/image" Target="../media/image60.emf"/><Relationship Id="rId30" Type="http://schemas.openxmlformats.org/officeDocument/2006/relationships/image" Target="../media/image6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emf"/><Relationship Id="rId18" Type="http://schemas.openxmlformats.org/officeDocument/2006/relationships/image" Target="../media/image53.emf"/><Relationship Id="rId26" Type="http://schemas.openxmlformats.org/officeDocument/2006/relationships/image" Target="../media/image61.emf"/><Relationship Id="rId3" Type="http://schemas.openxmlformats.org/officeDocument/2006/relationships/image" Target="../media/image38.emf"/><Relationship Id="rId21" Type="http://schemas.openxmlformats.org/officeDocument/2006/relationships/image" Target="../media/image56.emf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17" Type="http://schemas.openxmlformats.org/officeDocument/2006/relationships/image" Target="../media/image52.emf"/><Relationship Id="rId25" Type="http://schemas.openxmlformats.org/officeDocument/2006/relationships/image" Target="../media/image60.emf"/><Relationship Id="rId33" Type="http://schemas.openxmlformats.org/officeDocument/2006/relationships/image" Target="../media/image2.jpeg"/><Relationship Id="rId2" Type="http://schemas.openxmlformats.org/officeDocument/2006/relationships/image" Target="../media/image37.emf"/><Relationship Id="rId16" Type="http://schemas.openxmlformats.org/officeDocument/2006/relationships/image" Target="../media/image51.emf"/><Relationship Id="rId20" Type="http://schemas.openxmlformats.org/officeDocument/2006/relationships/image" Target="../media/image55.emf"/><Relationship Id="rId29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24" Type="http://schemas.openxmlformats.org/officeDocument/2006/relationships/image" Target="../media/image59.emf"/><Relationship Id="rId32" Type="http://schemas.openxmlformats.org/officeDocument/2006/relationships/image" Target="../media/image1.png"/><Relationship Id="rId5" Type="http://schemas.openxmlformats.org/officeDocument/2006/relationships/image" Target="../media/image40.emf"/><Relationship Id="rId15" Type="http://schemas.openxmlformats.org/officeDocument/2006/relationships/image" Target="../media/image50.emf"/><Relationship Id="rId23" Type="http://schemas.openxmlformats.org/officeDocument/2006/relationships/image" Target="../media/image58.emf"/><Relationship Id="rId28" Type="http://schemas.openxmlformats.org/officeDocument/2006/relationships/image" Target="../media/image63.emf"/><Relationship Id="rId10" Type="http://schemas.openxmlformats.org/officeDocument/2006/relationships/image" Target="../media/image45.emf"/><Relationship Id="rId19" Type="http://schemas.openxmlformats.org/officeDocument/2006/relationships/image" Target="../media/image54.emf"/><Relationship Id="rId31" Type="http://schemas.openxmlformats.org/officeDocument/2006/relationships/image" Target="../media/image66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Relationship Id="rId14" Type="http://schemas.openxmlformats.org/officeDocument/2006/relationships/image" Target="../media/image49.emf"/><Relationship Id="rId22" Type="http://schemas.openxmlformats.org/officeDocument/2006/relationships/image" Target="../media/image57.emf"/><Relationship Id="rId27" Type="http://schemas.openxmlformats.org/officeDocument/2006/relationships/image" Target="../media/image62.emf"/><Relationship Id="rId30" Type="http://schemas.openxmlformats.org/officeDocument/2006/relationships/image" Target="../media/image6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image" Target="../media/image76.emf"/><Relationship Id="rId18" Type="http://schemas.openxmlformats.org/officeDocument/2006/relationships/image" Target="../media/image81.emf"/><Relationship Id="rId26" Type="http://schemas.openxmlformats.org/officeDocument/2006/relationships/image" Target="../media/image89.emf"/><Relationship Id="rId3" Type="http://schemas.openxmlformats.org/officeDocument/2006/relationships/image" Target="../media/image2.jpeg"/><Relationship Id="rId21" Type="http://schemas.openxmlformats.org/officeDocument/2006/relationships/image" Target="../media/image84.emf"/><Relationship Id="rId7" Type="http://schemas.openxmlformats.org/officeDocument/2006/relationships/image" Target="../media/image70.emf"/><Relationship Id="rId12" Type="http://schemas.openxmlformats.org/officeDocument/2006/relationships/image" Target="../media/image75.emf"/><Relationship Id="rId17" Type="http://schemas.openxmlformats.org/officeDocument/2006/relationships/image" Target="../media/image80.emf"/><Relationship Id="rId25" Type="http://schemas.openxmlformats.org/officeDocument/2006/relationships/image" Target="../media/image88.emf"/><Relationship Id="rId33" Type="http://schemas.openxmlformats.org/officeDocument/2006/relationships/image" Target="../media/image96.emf"/><Relationship Id="rId2" Type="http://schemas.openxmlformats.org/officeDocument/2006/relationships/image" Target="../media/image1.png"/><Relationship Id="rId16" Type="http://schemas.openxmlformats.org/officeDocument/2006/relationships/image" Target="../media/image79.emf"/><Relationship Id="rId20" Type="http://schemas.openxmlformats.org/officeDocument/2006/relationships/image" Target="../media/image83.emf"/><Relationship Id="rId29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11" Type="http://schemas.openxmlformats.org/officeDocument/2006/relationships/image" Target="../media/image74.emf"/><Relationship Id="rId24" Type="http://schemas.openxmlformats.org/officeDocument/2006/relationships/image" Target="../media/image87.emf"/><Relationship Id="rId32" Type="http://schemas.openxmlformats.org/officeDocument/2006/relationships/image" Target="../media/image95.emf"/><Relationship Id="rId5" Type="http://schemas.openxmlformats.org/officeDocument/2006/relationships/image" Target="../media/image68.emf"/><Relationship Id="rId15" Type="http://schemas.openxmlformats.org/officeDocument/2006/relationships/image" Target="../media/image78.emf"/><Relationship Id="rId23" Type="http://schemas.openxmlformats.org/officeDocument/2006/relationships/image" Target="../media/image86.emf"/><Relationship Id="rId28" Type="http://schemas.openxmlformats.org/officeDocument/2006/relationships/image" Target="../media/image91.emf"/><Relationship Id="rId10" Type="http://schemas.openxmlformats.org/officeDocument/2006/relationships/image" Target="../media/image73.emf"/><Relationship Id="rId19" Type="http://schemas.openxmlformats.org/officeDocument/2006/relationships/image" Target="../media/image82.emf"/><Relationship Id="rId31" Type="http://schemas.openxmlformats.org/officeDocument/2006/relationships/image" Target="../media/image94.emf"/><Relationship Id="rId4" Type="http://schemas.openxmlformats.org/officeDocument/2006/relationships/image" Target="../media/image67.emf"/><Relationship Id="rId9" Type="http://schemas.openxmlformats.org/officeDocument/2006/relationships/image" Target="../media/image72.emf"/><Relationship Id="rId14" Type="http://schemas.openxmlformats.org/officeDocument/2006/relationships/image" Target="../media/image77.emf"/><Relationship Id="rId22" Type="http://schemas.openxmlformats.org/officeDocument/2006/relationships/image" Target="../media/image85.emf"/><Relationship Id="rId27" Type="http://schemas.openxmlformats.org/officeDocument/2006/relationships/image" Target="../media/image90.emf"/><Relationship Id="rId30" Type="http://schemas.openxmlformats.org/officeDocument/2006/relationships/image" Target="../media/image9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image" Target="../media/image76.emf"/><Relationship Id="rId18" Type="http://schemas.openxmlformats.org/officeDocument/2006/relationships/image" Target="../media/image81.emf"/><Relationship Id="rId26" Type="http://schemas.openxmlformats.org/officeDocument/2006/relationships/image" Target="../media/image89.emf"/><Relationship Id="rId3" Type="http://schemas.openxmlformats.org/officeDocument/2006/relationships/image" Target="../media/image2.jpeg"/><Relationship Id="rId21" Type="http://schemas.openxmlformats.org/officeDocument/2006/relationships/image" Target="../media/image84.emf"/><Relationship Id="rId7" Type="http://schemas.openxmlformats.org/officeDocument/2006/relationships/image" Target="../media/image70.emf"/><Relationship Id="rId12" Type="http://schemas.openxmlformats.org/officeDocument/2006/relationships/image" Target="../media/image75.emf"/><Relationship Id="rId17" Type="http://schemas.openxmlformats.org/officeDocument/2006/relationships/image" Target="../media/image80.emf"/><Relationship Id="rId25" Type="http://schemas.openxmlformats.org/officeDocument/2006/relationships/image" Target="../media/image88.emf"/><Relationship Id="rId33" Type="http://schemas.openxmlformats.org/officeDocument/2006/relationships/image" Target="../media/image96.emf"/><Relationship Id="rId2" Type="http://schemas.openxmlformats.org/officeDocument/2006/relationships/image" Target="../media/image1.png"/><Relationship Id="rId16" Type="http://schemas.openxmlformats.org/officeDocument/2006/relationships/image" Target="../media/image79.emf"/><Relationship Id="rId20" Type="http://schemas.openxmlformats.org/officeDocument/2006/relationships/image" Target="../media/image83.emf"/><Relationship Id="rId29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11" Type="http://schemas.openxmlformats.org/officeDocument/2006/relationships/image" Target="../media/image74.emf"/><Relationship Id="rId24" Type="http://schemas.openxmlformats.org/officeDocument/2006/relationships/image" Target="../media/image87.emf"/><Relationship Id="rId32" Type="http://schemas.openxmlformats.org/officeDocument/2006/relationships/image" Target="../media/image95.emf"/><Relationship Id="rId5" Type="http://schemas.openxmlformats.org/officeDocument/2006/relationships/image" Target="../media/image68.emf"/><Relationship Id="rId15" Type="http://schemas.openxmlformats.org/officeDocument/2006/relationships/image" Target="../media/image78.emf"/><Relationship Id="rId23" Type="http://schemas.openxmlformats.org/officeDocument/2006/relationships/image" Target="../media/image86.emf"/><Relationship Id="rId28" Type="http://schemas.openxmlformats.org/officeDocument/2006/relationships/image" Target="../media/image91.emf"/><Relationship Id="rId10" Type="http://schemas.openxmlformats.org/officeDocument/2006/relationships/image" Target="../media/image73.emf"/><Relationship Id="rId19" Type="http://schemas.openxmlformats.org/officeDocument/2006/relationships/image" Target="../media/image82.emf"/><Relationship Id="rId31" Type="http://schemas.openxmlformats.org/officeDocument/2006/relationships/image" Target="../media/image94.emf"/><Relationship Id="rId4" Type="http://schemas.openxmlformats.org/officeDocument/2006/relationships/image" Target="../media/image67.emf"/><Relationship Id="rId9" Type="http://schemas.openxmlformats.org/officeDocument/2006/relationships/image" Target="../media/image72.emf"/><Relationship Id="rId14" Type="http://schemas.openxmlformats.org/officeDocument/2006/relationships/image" Target="../media/image77.emf"/><Relationship Id="rId22" Type="http://schemas.openxmlformats.org/officeDocument/2006/relationships/image" Target="../media/image85.emf"/><Relationship Id="rId27" Type="http://schemas.openxmlformats.org/officeDocument/2006/relationships/image" Target="../media/image90.emf"/><Relationship Id="rId30" Type="http://schemas.openxmlformats.org/officeDocument/2006/relationships/image" Target="../media/image9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52513" b="62364"/>
          <a:stretch/>
        </p:blipFill>
        <p:spPr bwMode="auto">
          <a:xfrm>
            <a:off x="36604" y="49620"/>
            <a:ext cx="3460156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9015" y="4598856"/>
            <a:ext cx="2173493" cy="2229804"/>
            <a:chOff x="-196536" y="4288730"/>
            <a:chExt cx="1578292" cy="1795871"/>
          </a:xfrm>
        </p:grpSpPr>
        <p:pic>
          <p:nvPicPr>
            <p:cNvPr id="6" name="Picture 6" descr="https://www.ddrh.ufg.br/up/123/o/ufg11-e1326419850274.jpg?1354748648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-3466"/>
            <a:stretch/>
          </p:blipFill>
          <p:spPr bwMode="auto">
            <a:xfrm>
              <a:off x="-196536" y="4288730"/>
              <a:ext cx="1578292" cy="9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4" descr="http://www.ifch.unicamp.br/informacoes/img_eventos_noticias/6TVz_slide-image-2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5071" t="-412" r="4110" b="14565"/>
            <a:stretch/>
          </p:blipFill>
          <p:spPr bwMode="auto">
            <a:xfrm>
              <a:off x="-183764" y="5013039"/>
              <a:ext cx="1513186" cy="1071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5970" r="3026" b="53533"/>
          <a:stretch/>
        </p:blipFill>
        <p:spPr bwMode="auto">
          <a:xfrm>
            <a:off x="5139265" y="49620"/>
            <a:ext cx="3969199" cy="1379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685800" y="23488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INFLUÊNCIA </a:t>
            </a:r>
            <a:r>
              <a:rPr lang="pt-BR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DAS CHUVAS NA QUALIDADE DA ÁGUA DISTRIBUÍDA AO CONSUMO HUMANO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3059832" y="5060028"/>
            <a:ext cx="5976664" cy="176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200" b="1" dirty="0" smtClean="0"/>
              <a:t>Dr. </a:t>
            </a:r>
            <a:r>
              <a:rPr lang="pt-BR" sz="2200" b="1" dirty="0" err="1" smtClean="0"/>
              <a:t>Germán</a:t>
            </a:r>
            <a:r>
              <a:rPr lang="pt-BR" sz="2200" b="1" dirty="0" smtClean="0"/>
              <a:t> </a:t>
            </a:r>
            <a:r>
              <a:rPr lang="pt-BR" sz="2200" b="1" dirty="0"/>
              <a:t>Sanz </a:t>
            </a:r>
            <a:r>
              <a:rPr lang="pt-BR" sz="2200" b="1" dirty="0" err="1" smtClean="0"/>
              <a:t>Lobón</a:t>
            </a:r>
            <a:endParaRPr lang="pt-BR" sz="2200" dirty="0"/>
          </a:p>
          <a:p>
            <a:pPr algn="r"/>
            <a:r>
              <a:rPr lang="pt-BR" sz="2200" b="1" dirty="0" smtClean="0"/>
              <a:t>Dr. Paulo </a:t>
            </a:r>
            <a:r>
              <a:rPr lang="pt-BR" sz="2200" b="1" dirty="0"/>
              <a:t>Sérgio </a:t>
            </a:r>
            <a:r>
              <a:rPr lang="pt-BR" sz="2200" b="1" dirty="0" err="1" smtClean="0"/>
              <a:t>Scalize</a:t>
            </a:r>
            <a:endParaRPr lang="pt-BR" sz="2200" dirty="0" smtClean="0"/>
          </a:p>
          <a:p>
            <a:pPr algn="r"/>
            <a:r>
              <a:rPr lang="pt-BR" sz="2200" b="1" dirty="0" smtClean="0"/>
              <a:t>Dra. Isabel Margarida </a:t>
            </a:r>
            <a:r>
              <a:rPr lang="pt-BR" sz="2200" b="1" dirty="0"/>
              <a:t>Horta Ribeiro </a:t>
            </a:r>
            <a:r>
              <a:rPr lang="pt-BR" sz="2200" b="1" dirty="0" smtClean="0"/>
              <a:t>Antunes</a:t>
            </a:r>
            <a:endParaRPr lang="pt-BR" sz="2200" dirty="0" smtClean="0"/>
          </a:p>
          <a:p>
            <a:pPr algn="r"/>
            <a:r>
              <a:rPr lang="pt-BR" sz="2200" b="1" dirty="0" smtClean="0"/>
              <a:t>Dra. Maria Teresa Durães Albuquerque</a:t>
            </a:r>
            <a:endParaRPr lang="pt-BR" sz="2200" dirty="0"/>
          </a:p>
        </p:txBody>
      </p:sp>
    </p:spTree>
    <p:extLst>
      <p:ext uri="{BB962C8B-B14F-4D97-AF65-F5344CB8AC3E}">
        <p14:creationId xmlns="" xmlns:p14="http://schemas.microsoft.com/office/powerpoint/2010/main" val="32208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Metodologia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  <a:p>
            <a:r>
              <a:rPr lang="pt-BR" dirty="0" smtClean="0"/>
              <a:t>Partindo da </a:t>
            </a:r>
            <a:r>
              <a:rPr lang="pt-BR" dirty="0" err="1" smtClean="0"/>
              <a:t>ACPs</a:t>
            </a:r>
            <a:r>
              <a:rPr lang="pt-BR" dirty="0" smtClean="0"/>
              <a:t> </a:t>
            </a:r>
            <a:r>
              <a:rPr lang="pt-BR" dirty="0" err="1" smtClean="0"/>
              <a:t>exploratoria</a:t>
            </a:r>
            <a:r>
              <a:rPr lang="pt-BR" dirty="0" smtClean="0"/>
              <a:t>, foram feitas duas novas, discriminando amostras coletadas na estação seca e chuvosa.</a:t>
            </a:r>
          </a:p>
          <a:p>
            <a:endParaRPr lang="pt-BR" dirty="0" smtClean="0"/>
          </a:p>
          <a:p>
            <a:r>
              <a:rPr lang="pt-BR" dirty="0" smtClean="0"/>
              <a:t>Desta forma foi possível concluir sobre a existência, ou não, de uma variação significativa da qualidade da água, face ao regime de precipitação.</a:t>
            </a:r>
            <a:endParaRPr lang="es-E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401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 metodologia exploratória da estatística </a:t>
            </a:r>
            <a:r>
              <a:rPr lang="pt-BR" dirty="0" err="1" smtClean="0"/>
              <a:t>multivaridada</a:t>
            </a:r>
            <a:r>
              <a:rPr lang="pt-BR" dirty="0" smtClean="0"/>
              <a:t> identificou os padrões predominantes entre os parâmetros estudados</a:t>
            </a:r>
          </a:p>
          <a:p>
            <a:r>
              <a:rPr lang="pt-BR" dirty="0" smtClean="0"/>
              <a:t>Sendo o ponto de partida para a formulação de hipótese sobre a influência da precipitação na qualidade da água.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742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258888" y="1268413"/>
            <a:ext cx="6192837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469063" y="6411913"/>
            <a:ext cx="1730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521450" y="6426201"/>
            <a:ext cx="1730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57301" y="1266826"/>
            <a:ext cx="5167312" cy="533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051720" y="1772816"/>
            <a:ext cx="4179887" cy="4111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1968500" y="1787526"/>
            <a:ext cx="4194175" cy="4125913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8" y="0"/>
              </a:cxn>
              <a:cxn ang="0">
                <a:pos x="26688" y="0"/>
              </a:cxn>
              <a:cxn ang="0">
                <a:pos x="26736" y="48"/>
              </a:cxn>
              <a:cxn ang="0">
                <a:pos x="26736" y="26256"/>
              </a:cxn>
              <a:cxn ang="0">
                <a:pos x="26688" y="26304"/>
              </a:cxn>
              <a:cxn ang="0">
                <a:pos x="48" y="26304"/>
              </a:cxn>
              <a:cxn ang="0">
                <a:pos x="0" y="26256"/>
              </a:cxn>
              <a:cxn ang="0">
                <a:pos x="0" y="48"/>
              </a:cxn>
              <a:cxn ang="0">
                <a:pos x="96" y="26256"/>
              </a:cxn>
              <a:cxn ang="0">
                <a:pos x="48" y="26208"/>
              </a:cxn>
              <a:cxn ang="0">
                <a:pos x="26688" y="26208"/>
              </a:cxn>
              <a:cxn ang="0">
                <a:pos x="26640" y="26256"/>
              </a:cxn>
              <a:cxn ang="0">
                <a:pos x="26640" y="48"/>
              </a:cxn>
              <a:cxn ang="0">
                <a:pos x="26688" y="96"/>
              </a:cxn>
              <a:cxn ang="0">
                <a:pos x="48" y="96"/>
              </a:cxn>
              <a:cxn ang="0">
                <a:pos x="96" y="48"/>
              </a:cxn>
              <a:cxn ang="0">
                <a:pos x="96" y="26256"/>
              </a:cxn>
            </a:cxnLst>
            <a:rect l="0" t="0" r="r" b="b"/>
            <a:pathLst>
              <a:path w="26736" h="26304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26688" y="0"/>
                </a:lnTo>
                <a:cubicBezTo>
                  <a:pt x="26715" y="0"/>
                  <a:pt x="26736" y="22"/>
                  <a:pt x="26736" y="48"/>
                </a:cubicBezTo>
                <a:lnTo>
                  <a:pt x="26736" y="26256"/>
                </a:lnTo>
                <a:cubicBezTo>
                  <a:pt x="26736" y="26283"/>
                  <a:pt x="26715" y="26304"/>
                  <a:pt x="26688" y="26304"/>
                </a:cubicBezTo>
                <a:lnTo>
                  <a:pt x="48" y="26304"/>
                </a:lnTo>
                <a:cubicBezTo>
                  <a:pt x="22" y="26304"/>
                  <a:pt x="0" y="26283"/>
                  <a:pt x="0" y="26256"/>
                </a:cubicBezTo>
                <a:lnTo>
                  <a:pt x="0" y="48"/>
                </a:lnTo>
                <a:close/>
                <a:moveTo>
                  <a:pt x="96" y="26256"/>
                </a:moveTo>
                <a:lnTo>
                  <a:pt x="48" y="26208"/>
                </a:lnTo>
                <a:lnTo>
                  <a:pt x="26688" y="26208"/>
                </a:lnTo>
                <a:lnTo>
                  <a:pt x="26640" y="26256"/>
                </a:lnTo>
                <a:lnTo>
                  <a:pt x="26640" y="48"/>
                </a:lnTo>
                <a:lnTo>
                  <a:pt x="26688" y="96"/>
                </a:lnTo>
                <a:lnTo>
                  <a:pt x="48" y="96"/>
                </a:lnTo>
                <a:lnTo>
                  <a:pt x="96" y="48"/>
                </a:lnTo>
                <a:lnTo>
                  <a:pt x="96" y="26256"/>
                </a:lnTo>
                <a:close/>
              </a:path>
            </a:pathLst>
          </a:custGeom>
          <a:solidFill>
            <a:srgbClr val="808080"/>
          </a:solidFill>
          <a:ln w="3175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057650" y="1793876"/>
            <a:ext cx="14287" cy="4111625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5" name="Freeform 11"/>
          <p:cNvSpPr>
            <a:spLocks noEditPoints="1"/>
          </p:cNvSpPr>
          <p:nvPr/>
        </p:nvSpPr>
        <p:spPr bwMode="auto">
          <a:xfrm>
            <a:off x="4019550" y="1787526"/>
            <a:ext cx="92075" cy="4125913"/>
          </a:xfrm>
          <a:custGeom>
            <a:avLst/>
            <a:gdLst/>
            <a:ahLst/>
            <a:cxnLst>
              <a:cxn ang="0">
                <a:pos x="0" y="2590"/>
              </a:cxn>
              <a:cxn ang="0">
                <a:pos x="58" y="2590"/>
              </a:cxn>
              <a:cxn ang="0">
                <a:pos x="58" y="2599"/>
              </a:cxn>
              <a:cxn ang="0">
                <a:pos x="0" y="2599"/>
              </a:cxn>
              <a:cxn ang="0">
                <a:pos x="0" y="2590"/>
              </a:cxn>
              <a:cxn ang="0">
                <a:pos x="0" y="2266"/>
              </a:cxn>
              <a:cxn ang="0">
                <a:pos x="58" y="2266"/>
              </a:cxn>
              <a:cxn ang="0">
                <a:pos x="58" y="2275"/>
              </a:cxn>
              <a:cxn ang="0">
                <a:pos x="0" y="2275"/>
              </a:cxn>
              <a:cxn ang="0">
                <a:pos x="0" y="2266"/>
              </a:cxn>
              <a:cxn ang="0">
                <a:pos x="0" y="1943"/>
              </a:cxn>
              <a:cxn ang="0">
                <a:pos x="58" y="1943"/>
              </a:cxn>
              <a:cxn ang="0">
                <a:pos x="58" y="1952"/>
              </a:cxn>
              <a:cxn ang="0">
                <a:pos x="0" y="1952"/>
              </a:cxn>
              <a:cxn ang="0">
                <a:pos x="0" y="1943"/>
              </a:cxn>
              <a:cxn ang="0">
                <a:pos x="0" y="1619"/>
              </a:cxn>
              <a:cxn ang="0">
                <a:pos x="58" y="1619"/>
              </a:cxn>
              <a:cxn ang="0">
                <a:pos x="58" y="1628"/>
              </a:cxn>
              <a:cxn ang="0">
                <a:pos x="0" y="1628"/>
              </a:cxn>
              <a:cxn ang="0">
                <a:pos x="0" y="1619"/>
              </a:cxn>
              <a:cxn ang="0">
                <a:pos x="0" y="1295"/>
              </a:cxn>
              <a:cxn ang="0">
                <a:pos x="58" y="1295"/>
              </a:cxn>
              <a:cxn ang="0">
                <a:pos x="58" y="1304"/>
              </a:cxn>
              <a:cxn ang="0">
                <a:pos x="0" y="1304"/>
              </a:cxn>
              <a:cxn ang="0">
                <a:pos x="0" y="1295"/>
              </a:cxn>
              <a:cxn ang="0">
                <a:pos x="0" y="972"/>
              </a:cxn>
              <a:cxn ang="0">
                <a:pos x="58" y="972"/>
              </a:cxn>
              <a:cxn ang="0">
                <a:pos x="58" y="982"/>
              </a:cxn>
              <a:cxn ang="0">
                <a:pos x="0" y="982"/>
              </a:cxn>
              <a:cxn ang="0">
                <a:pos x="0" y="972"/>
              </a:cxn>
              <a:cxn ang="0">
                <a:pos x="0" y="648"/>
              </a:cxn>
              <a:cxn ang="0">
                <a:pos x="58" y="648"/>
              </a:cxn>
              <a:cxn ang="0">
                <a:pos x="58" y="657"/>
              </a:cxn>
              <a:cxn ang="0">
                <a:pos x="0" y="657"/>
              </a:cxn>
              <a:cxn ang="0">
                <a:pos x="0" y="648"/>
              </a:cxn>
              <a:cxn ang="0">
                <a:pos x="0" y="324"/>
              </a:cxn>
              <a:cxn ang="0">
                <a:pos x="58" y="324"/>
              </a:cxn>
              <a:cxn ang="0">
                <a:pos x="58" y="333"/>
              </a:cxn>
              <a:cxn ang="0">
                <a:pos x="0" y="333"/>
              </a:cxn>
              <a:cxn ang="0">
                <a:pos x="0" y="324"/>
              </a:cxn>
              <a:cxn ang="0">
                <a:pos x="0" y="0"/>
              </a:cxn>
              <a:cxn ang="0">
                <a:pos x="58" y="0"/>
              </a:cxn>
              <a:cxn ang="0">
                <a:pos x="58" y="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58" h="2599">
                <a:moveTo>
                  <a:pt x="0" y="2590"/>
                </a:moveTo>
                <a:lnTo>
                  <a:pt x="58" y="2590"/>
                </a:lnTo>
                <a:lnTo>
                  <a:pt x="58" y="2599"/>
                </a:lnTo>
                <a:lnTo>
                  <a:pt x="0" y="2599"/>
                </a:lnTo>
                <a:lnTo>
                  <a:pt x="0" y="2590"/>
                </a:lnTo>
                <a:close/>
                <a:moveTo>
                  <a:pt x="0" y="2266"/>
                </a:moveTo>
                <a:lnTo>
                  <a:pt x="58" y="2266"/>
                </a:lnTo>
                <a:lnTo>
                  <a:pt x="58" y="2275"/>
                </a:lnTo>
                <a:lnTo>
                  <a:pt x="0" y="2275"/>
                </a:lnTo>
                <a:lnTo>
                  <a:pt x="0" y="2266"/>
                </a:lnTo>
                <a:close/>
                <a:moveTo>
                  <a:pt x="0" y="1943"/>
                </a:moveTo>
                <a:lnTo>
                  <a:pt x="58" y="1943"/>
                </a:lnTo>
                <a:lnTo>
                  <a:pt x="58" y="1952"/>
                </a:lnTo>
                <a:lnTo>
                  <a:pt x="0" y="1952"/>
                </a:lnTo>
                <a:lnTo>
                  <a:pt x="0" y="1943"/>
                </a:lnTo>
                <a:close/>
                <a:moveTo>
                  <a:pt x="0" y="1619"/>
                </a:moveTo>
                <a:lnTo>
                  <a:pt x="58" y="1619"/>
                </a:lnTo>
                <a:lnTo>
                  <a:pt x="58" y="1628"/>
                </a:lnTo>
                <a:lnTo>
                  <a:pt x="0" y="1628"/>
                </a:lnTo>
                <a:lnTo>
                  <a:pt x="0" y="1619"/>
                </a:lnTo>
                <a:close/>
                <a:moveTo>
                  <a:pt x="0" y="1295"/>
                </a:moveTo>
                <a:lnTo>
                  <a:pt x="58" y="1295"/>
                </a:lnTo>
                <a:lnTo>
                  <a:pt x="58" y="1304"/>
                </a:lnTo>
                <a:lnTo>
                  <a:pt x="0" y="1304"/>
                </a:lnTo>
                <a:lnTo>
                  <a:pt x="0" y="1295"/>
                </a:lnTo>
                <a:close/>
                <a:moveTo>
                  <a:pt x="0" y="972"/>
                </a:moveTo>
                <a:lnTo>
                  <a:pt x="58" y="972"/>
                </a:lnTo>
                <a:lnTo>
                  <a:pt x="58" y="982"/>
                </a:lnTo>
                <a:lnTo>
                  <a:pt x="0" y="982"/>
                </a:lnTo>
                <a:lnTo>
                  <a:pt x="0" y="972"/>
                </a:lnTo>
                <a:close/>
                <a:moveTo>
                  <a:pt x="0" y="648"/>
                </a:moveTo>
                <a:lnTo>
                  <a:pt x="58" y="648"/>
                </a:lnTo>
                <a:lnTo>
                  <a:pt x="58" y="657"/>
                </a:lnTo>
                <a:lnTo>
                  <a:pt x="0" y="657"/>
                </a:lnTo>
                <a:lnTo>
                  <a:pt x="0" y="648"/>
                </a:lnTo>
                <a:close/>
                <a:moveTo>
                  <a:pt x="0" y="324"/>
                </a:moveTo>
                <a:lnTo>
                  <a:pt x="58" y="324"/>
                </a:lnTo>
                <a:lnTo>
                  <a:pt x="58" y="333"/>
                </a:lnTo>
                <a:lnTo>
                  <a:pt x="0" y="333"/>
                </a:lnTo>
                <a:lnTo>
                  <a:pt x="0" y="324"/>
                </a:lnTo>
                <a:close/>
                <a:moveTo>
                  <a:pt x="0" y="0"/>
                </a:moveTo>
                <a:lnTo>
                  <a:pt x="58" y="0"/>
                </a:lnTo>
                <a:lnTo>
                  <a:pt x="58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976438" y="3843338"/>
            <a:ext cx="4179887" cy="14288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7" name="Freeform 13"/>
          <p:cNvSpPr>
            <a:spLocks noEditPoints="1"/>
          </p:cNvSpPr>
          <p:nvPr/>
        </p:nvSpPr>
        <p:spPr bwMode="auto">
          <a:xfrm>
            <a:off x="1968500" y="3805238"/>
            <a:ext cx="4194175" cy="920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58"/>
              </a:cxn>
              <a:cxn ang="0">
                <a:pos x="0" y="58"/>
              </a:cxn>
              <a:cxn ang="0">
                <a:pos x="0" y="0"/>
              </a:cxn>
              <a:cxn ang="0">
                <a:pos x="9" y="0"/>
              </a:cxn>
              <a:cxn ang="0">
                <a:pos x="338" y="0"/>
              </a:cxn>
              <a:cxn ang="0">
                <a:pos x="338" y="58"/>
              </a:cxn>
              <a:cxn ang="0">
                <a:pos x="329" y="58"/>
              </a:cxn>
              <a:cxn ang="0">
                <a:pos x="329" y="0"/>
              </a:cxn>
              <a:cxn ang="0">
                <a:pos x="338" y="0"/>
              </a:cxn>
              <a:cxn ang="0">
                <a:pos x="667" y="0"/>
              </a:cxn>
              <a:cxn ang="0">
                <a:pos x="667" y="58"/>
              </a:cxn>
              <a:cxn ang="0">
                <a:pos x="658" y="58"/>
              </a:cxn>
              <a:cxn ang="0">
                <a:pos x="658" y="0"/>
              </a:cxn>
              <a:cxn ang="0">
                <a:pos x="667" y="0"/>
              </a:cxn>
              <a:cxn ang="0">
                <a:pos x="996" y="0"/>
              </a:cxn>
              <a:cxn ang="0">
                <a:pos x="996" y="58"/>
              </a:cxn>
              <a:cxn ang="0">
                <a:pos x="987" y="58"/>
              </a:cxn>
              <a:cxn ang="0">
                <a:pos x="987" y="0"/>
              </a:cxn>
              <a:cxn ang="0">
                <a:pos x="996" y="0"/>
              </a:cxn>
              <a:cxn ang="0">
                <a:pos x="1325" y="0"/>
              </a:cxn>
              <a:cxn ang="0">
                <a:pos x="1325" y="58"/>
              </a:cxn>
              <a:cxn ang="0">
                <a:pos x="1316" y="58"/>
              </a:cxn>
              <a:cxn ang="0">
                <a:pos x="1316" y="0"/>
              </a:cxn>
              <a:cxn ang="0">
                <a:pos x="1325" y="0"/>
              </a:cxn>
              <a:cxn ang="0">
                <a:pos x="1656" y="0"/>
              </a:cxn>
              <a:cxn ang="0">
                <a:pos x="1656" y="58"/>
              </a:cxn>
              <a:cxn ang="0">
                <a:pos x="1646" y="58"/>
              </a:cxn>
              <a:cxn ang="0">
                <a:pos x="1646" y="0"/>
              </a:cxn>
              <a:cxn ang="0">
                <a:pos x="1656" y="0"/>
              </a:cxn>
              <a:cxn ang="0">
                <a:pos x="1985" y="0"/>
              </a:cxn>
              <a:cxn ang="0">
                <a:pos x="1985" y="58"/>
              </a:cxn>
              <a:cxn ang="0">
                <a:pos x="1975" y="58"/>
              </a:cxn>
              <a:cxn ang="0">
                <a:pos x="1975" y="0"/>
              </a:cxn>
              <a:cxn ang="0">
                <a:pos x="1985" y="0"/>
              </a:cxn>
              <a:cxn ang="0">
                <a:pos x="2313" y="0"/>
              </a:cxn>
              <a:cxn ang="0">
                <a:pos x="2313" y="58"/>
              </a:cxn>
              <a:cxn ang="0">
                <a:pos x="2304" y="58"/>
              </a:cxn>
              <a:cxn ang="0">
                <a:pos x="2304" y="0"/>
              </a:cxn>
              <a:cxn ang="0">
                <a:pos x="2313" y="0"/>
              </a:cxn>
              <a:cxn ang="0">
                <a:pos x="2642" y="0"/>
              </a:cxn>
              <a:cxn ang="0">
                <a:pos x="2642" y="58"/>
              </a:cxn>
              <a:cxn ang="0">
                <a:pos x="2633" y="58"/>
              </a:cxn>
              <a:cxn ang="0">
                <a:pos x="2633" y="0"/>
              </a:cxn>
              <a:cxn ang="0">
                <a:pos x="2642" y="0"/>
              </a:cxn>
            </a:cxnLst>
            <a:rect l="0" t="0" r="r" b="b"/>
            <a:pathLst>
              <a:path w="2642" h="58">
                <a:moveTo>
                  <a:pt x="9" y="0"/>
                </a:moveTo>
                <a:lnTo>
                  <a:pt x="9" y="58"/>
                </a:lnTo>
                <a:lnTo>
                  <a:pt x="0" y="58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338" y="0"/>
                </a:moveTo>
                <a:lnTo>
                  <a:pt x="338" y="58"/>
                </a:lnTo>
                <a:lnTo>
                  <a:pt x="329" y="58"/>
                </a:lnTo>
                <a:lnTo>
                  <a:pt x="329" y="0"/>
                </a:lnTo>
                <a:lnTo>
                  <a:pt x="338" y="0"/>
                </a:lnTo>
                <a:close/>
                <a:moveTo>
                  <a:pt x="667" y="0"/>
                </a:moveTo>
                <a:lnTo>
                  <a:pt x="667" y="58"/>
                </a:lnTo>
                <a:lnTo>
                  <a:pt x="658" y="58"/>
                </a:lnTo>
                <a:lnTo>
                  <a:pt x="658" y="0"/>
                </a:lnTo>
                <a:lnTo>
                  <a:pt x="667" y="0"/>
                </a:lnTo>
                <a:close/>
                <a:moveTo>
                  <a:pt x="996" y="0"/>
                </a:moveTo>
                <a:lnTo>
                  <a:pt x="996" y="58"/>
                </a:lnTo>
                <a:lnTo>
                  <a:pt x="987" y="58"/>
                </a:lnTo>
                <a:lnTo>
                  <a:pt x="987" y="0"/>
                </a:lnTo>
                <a:lnTo>
                  <a:pt x="996" y="0"/>
                </a:lnTo>
                <a:close/>
                <a:moveTo>
                  <a:pt x="1325" y="0"/>
                </a:moveTo>
                <a:lnTo>
                  <a:pt x="1325" y="58"/>
                </a:lnTo>
                <a:lnTo>
                  <a:pt x="1316" y="58"/>
                </a:lnTo>
                <a:lnTo>
                  <a:pt x="1316" y="0"/>
                </a:lnTo>
                <a:lnTo>
                  <a:pt x="1325" y="0"/>
                </a:lnTo>
                <a:close/>
                <a:moveTo>
                  <a:pt x="1656" y="0"/>
                </a:moveTo>
                <a:lnTo>
                  <a:pt x="1656" y="58"/>
                </a:lnTo>
                <a:lnTo>
                  <a:pt x="1646" y="58"/>
                </a:lnTo>
                <a:lnTo>
                  <a:pt x="1646" y="0"/>
                </a:lnTo>
                <a:lnTo>
                  <a:pt x="1656" y="0"/>
                </a:lnTo>
                <a:close/>
                <a:moveTo>
                  <a:pt x="1985" y="0"/>
                </a:moveTo>
                <a:lnTo>
                  <a:pt x="1985" y="58"/>
                </a:lnTo>
                <a:lnTo>
                  <a:pt x="1975" y="58"/>
                </a:lnTo>
                <a:lnTo>
                  <a:pt x="1975" y="0"/>
                </a:lnTo>
                <a:lnTo>
                  <a:pt x="1985" y="0"/>
                </a:lnTo>
                <a:close/>
                <a:moveTo>
                  <a:pt x="2313" y="0"/>
                </a:moveTo>
                <a:lnTo>
                  <a:pt x="2313" y="58"/>
                </a:lnTo>
                <a:lnTo>
                  <a:pt x="2304" y="58"/>
                </a:lnTo>
                <a:lnTo>
                  <a:pt x="2304" y="0"/>
                </a:lnTo>
                <a:lnTo>
                  <a:pt x="2313" y="0"/>
                </a:lnTo>
                <a:close/>
                <a:moveTo>
                  <a:pt x="2642" y="0"/>
                </a:moveTo>
                <a:lnTo>
                  <a:pt x="2642" y="58"/>
                </a:lnTo>
                <a:lnTo>
                  <a:pt x="2633" y="58"/>
                </a:lnTo>
                <a:lnTo>
                  <a:pt x="2633" y="0"/>
                </a:lnTo>
                <a:lnTo>
                  <a:pt x="2642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1973263" y="3848101"/>
            <a:ext cx="3790950" cy="2060575"/>
          </a:xfrm>
          <a:custGeom>
            <a:avLst/>
            <a:gdLst/>
            <a:ahLst/>
            <a:cxnLst>
              <a:cxn ang="0">
                <a:pos x="80" y="1007"/>
              </a:cxn>
              <a:cxn ang="0">
                <a:pos x="208" y="2159"/>
              </a:cxn>
              <a:cxn ang="0">
                <a:pos x="464" y="3276"/>
              </a:cxn>
              <a:cxn ang="0">
                <a:pos x="800" y="4380"/>
              </a:cxn>
              <a:cxn ang="0">
                <a:pos x="1231" y="5450"/>
              </a:cxn>
              <a:cxn ang="0">
                <a:pos x="1774" y="6473"/>
              </a:cxn>
              <a:cxn ang="0">
                <a:pos x="2397" y="7447"/>
              </a:cxn>
              <a:cxn ang="0">
                <a:pos x="3101" y="8374"/>
              </a:cxn>
              <a:cxn ang="0">
                <a:pos x="3884" y="9221"/>
              </a:cxn>
              <a:cxn ang="0">
                <a:pos x="4746" y="10004"/>
              </a:cxn>
              <a:cxn ang="0">
                <a:pos x="5674" y="10708"/>
              </a:cxn>
              <a:cxn ang="0">
                <a:pos x="6664" y="11330"/>
              </a:cxn>
              <a:cxn ang="0">
                <a:pos x="7704" y="11874"/>
              </a:cxn>
              <a:cxn ang="0">
                <a:pos x="8789" y="12305"/>
              </a:cxn>
              <a:cxn ang="0">
                <a:pos x="9909" y="12657"/>
              </a:cxn>
              <a:cxn ang="0">
                <a:pos x="11044" y="12913"/>
              </a:cxn>
              <a:cxn ang="0">
                <a:pos x="12210" y="13057"/>
              </a:cxn>
              <a:cxn ang="0">
                <a:pos x="13376" y="13104"/>
              </a:cxn>
              <a:cxn ang="0">
                <a:pos x="14543" y="13041"/>
              </a:cxn>
              <a:cxn ang="0">
                <a:pos x="15709" y="12897"/>
              </a:cxn>
              <a:cxn ang="0">
                <a:pos x="16862" y="12641"/>
              </a:cxn>
              <a:cxn ang="0">
                <a:pos x="17964" y="12289"/>
              </a:cxn>
              <a:cxn ang="0">
                <a:pos x="19051" y="11842"/>
              </a:cxn>
              <a:cxn ang="0">
                <a:pos x="20089" y="11298"/>
              </a:cxn>
              <a:cxn ang="0">
                <a:pos x="21063" y="10660"/>
              </a:cxn>
              <a:cxn ang="0">
                <a:pos x="21990" y="9956"/>
              </a:cxn>
              <a:cxn ang="0">
                <a:pos x="22837" y="9173"/>
              </a:cxn>
              <a:cxn ang="0">
                <a:pos x="23620" y="8311"/>
              </a:cxn>
              <a:cxn ang="0">
                <a:pos x="24157" y="7674"/>
              </a:cxn>
              <a:cxn ang="0">
                <a:pos x="23436" y="8588"/>
              </a:cxn>
              <a:cxn ang="0">
                <a:pos x="22635" y="9421"/>
              </a:cxn>
              <a:cxn ang="0">
                <a:pos x="21755" y="10189"/>
              </a:cxn>
              <a:cxn ang="0">
                <a:pos x="20809" y="10878"/>
              </a:cxn>
              <a:cxn ang="0">
                <a:pos x="19800" y="11486"/>
              </a:cxn>
              <a:cxn ang="0">
                <a:pos x="18758" y="11999"/>
              </a:cxn>
              <a:cxn ang="0">
                <a:pos x="17669" y="12432"/>
              </a:cxn>
              <a:cxn ang="0">
                <a:pos x="16532" y="12752"/>
              </a:cxn>
              <a:cxn ang="0">
                <a:pos x="15380" y="12976"/>
              </a:cxn>
              <a:cxn ang="0">
                <a:pos x="14210" y="13104"/>
              </a:cxn>
              <a:cxn ang="0">
                <a:pos x="13039" y="13136"/>
              </a:cxn>
              <a:cxn ang="0">
                <a:pos x="11871" y="13056"/>
              </a:cxn>
              <a:cxn ang="0">
                <a:pos x="10718" y="12880"/>
              </a:cxn>
              <a:cxn ang="0">
                <a:pos x="9564" y="12608"/>
              </a:cxn>
              <a:cxn ang="0">
                <a:pos x="8459" y="12223"/>
              </a:cxn>
              <a:cxn ang="0">
                <a:pos x="7385" y="11758"/>
              </a:cxn>
              <a:cxn ang="0">
                <a:pos x="6360" y="11198"/>
              </a:cxn>
              <a:cxn ang="0">
                <a:pos x="5383" y="10541"/>
              </a:cxn>
              <a:cxn ang="0">
                <a:pos x="4469" y="9820"/>
              </a:cxn>
              <a:cxn ang="0">
                <a:pos x="3636" y="9019"/>
              </a:cxn>
              <a:cxn ang="0">
                <a:pos x="2868" y="8139"/>
              </a:cxn>
              <a:cxn ang="0">
                <a:pos x="2180" y="7194"/>
              </a:cxn>
              <a:cxn ang="0">
                <a:pos x="1586" y="6200"/>
              </a:cxn>
              <a:cxn ang="0">
                <a:pos x="1074" y="5159"/>
              </a:cxn>
              <a:cxn ang="0">
                <a:pos x="657" y="4085"/>
              </a:cxn>
              <a:cxn ang="0">
                <a:pos x="353" y="2965"/>
              </a:cxn>
              <a:cxn ang="0">
                <a:pos x="129" y="1826"/>
              </a:cxn>
              <a:cxn ang="0">
                <a:pos x="16" y="672"/>
              </a:cxn>
            </a:cxnLst>
            <a:rect l="0" t="0" r="r" b="b"/>
            <a:pathLst>
              <a:path w="24163" h="13136">
                <a:moveTo>
                  <a:pt x="32" y="16"/>
                </a:moveTo>
                <a:lnTo>
                  <a:pt x="32" y="176"/>
                </a:lnTo>
                <a:lnTo>
                  <a:pt x="48" y="351"/>
                </a:lnTo>
                <a:lnTo>
                  <a:pt x="48" y="512"/>
                </a:lnTo>
                <a:lnTo>
                  <a:pt x="48" y="672"/>
                </a:lnTo>
                <a:lnTo>
                  <a:pt x="64" y="847"/>
                </a:lnTo>
                <a:lnTo>
                  <a:pt x="80" y="1007"/>
                </a:lnTo>
                <a:lnTo>
                  <a:pt x="96" y="1167"/>
                </a:lnTo>
                <a:lnTo>
                  <a:pt x="112" y="1343"/>
                </a:lnTo>
                <a:lnTo>
                  <a:pt x="128" y="1503"/>
                </a:lnTo>
                <a:lnTo>
                  <a:pt x="144" y="1663"/>
                </a:lnTo>
                <a:lnTo>
                  <a:pt x="160" y="1823"/>
                </a:lnTo>
                <a:lnTo>
                  <a:pt x="192" y="1981"/>
                </a:lnTo>
                <a:lnTo>
                  <a:pt x="208" y="2159"/>
                </a:lnTo>
                <a:lnTo>
                  <a:pt x="240" y="2317"/>
                </a:lnTo>
                <a:lnTo>
                  <a:pt x="272" y="2477"/>
                </a:lnTo>
                <a:lnTo>
                  <a:pt x="304" y="2637"/>
                </a:lnTo>
                <a:lnTo>
                  <a:pt x="336" y="2797"/>
                </a:lnTo>
                <a:lnTo>
                  <a:pt x="384" y="2956"/>
                </a:lnTo>
                <a:lnTo>
                  <a:pt x="416" y="3117"/>
                </a:lnTo>
                <a:lnTo>
                  <a:pt x="464" y="3276"/>
                </a:lnTo>
                <a:lnTo>
                  <a:pt x="496" y="3437"/>
                </a:lnTo>
                <a:lnTo>
                  <a:pt x="544" y="3596"/>
                </a:lnTo>
                <a:lnTo>
                  <a:pt x="592" y="3756"/>
                </a:lnTo>
                <a:lnTo>
                  <a:pt x="640" y="3916"/>
                </a:lnTo>
                <a:lnTo>
                  <a:pt x="688" y="4076"/>
                </a:lnTo>
                <a:lnTo>
                  <a:pt x="751" y="4218"/>
                </a:lnTo>
                <a:lnTo>
                  <a:pt x="800" y="4380"/>
                </a:lnTo>
                <a:lnTo>
                  <a:pt x="863" y="4539"/>
                </a:lnTo>
                <a:lnTo>
                  <a:pt x="912" y="4700"/>
                </a:lnTo>
                <a:lnTo>
                  <a:pt x="975" y="4842"/>
                </a:lnTo>
                <a:lnTo>
                  <a:pt x="1039" y="5003"/>
                </a:lnTo>
                <a:lnTo>
                  <a:pt x="1103" y="5146"/>
                </a:lnTo>
                <a:lnTo>
                  <a:pt x="1167" y="5307"/>
                </a:lnTo>
                <a:lnTo>
                  <a:pt x="1231" y="5450"/>
                </a:lnTo>
                <a:lnTo>
                  <a:pt x="1310" y="5593"/>
                </a:lnTo>
                <a:lnTo>
                  <a:pt x="1375" y="5755"/>
                </a:lnTo>
                <a:lnTo>
                  <a:pt x="1454" y="5897"/>
                </a:lnTo>
                <a:lnTo>
                  <a:pt x="1534" y="6041"/>
                </a:lnTo>
                <a:lnTo>
                  <a:pt x="1614" y="6185"/>
                </a:lnTo>
                <a:lnTo>
                  <a:pt x="1694" y="6329"/>
                </a:lnTo>
                <a:lnTo>
                  <a:pt x="1774" y="6473"/>
                </a:lnTo>
                <a:lnTo>
                  <a:pt x="1854" y="6617"/>
                </a:lnTo>
                <a:lnTo>
                  <a:pt x="1934" y="6761"/>
                </a:lnTo>
                <a:lnTo>
                  <a:pt x="2030" y="6904"/>
                </a:lnTo>
                <a:lnTo>
                  <a:pt x="2110" y="7049"/>
                </a:lnTo>
                <a:lnTo>
                  <a:pt x="2205" y="7175"/>
                </a:lnTo>
                <a:lnTo>
                  <a:pt x="2302" y="7320"/>
                </a:lnTo>
                <a:lnTo>
                  <a:pt x="2397" y="7447"/>
                </a:lnTo>
                <a:lnTo>
                  <a:pt x="2494" y="7592"/>
                </a:lnTo>
                <a:lnTo>
                  <a:pt x="2589" y="7719"/>
                </a:lnTo>
                <a:lnTo>
                  <a:pt x="2686" y="7864"/>
                </a:lnTo>
                <a:lnTo>
                  <a:pt x="2781" y="7991"/>
                </a:lnTo>
                <a:lnTo>
                  <a:pt x="2893" y="8118"/>
                </a:lnTo>
                <a:lnTo>
                  <a:pt x="2989" y="8247"/>
                </a:lnTo>
                <a:lnTo>
                  <a:pt x="3101" y="8374"/>
                </a:lnTo>
                <a:lnTo>
                  <a:pt x="3213" y="8502"/>
                </a:lnTo>
                <a:lnTo>
                  <a:pt x="3325" y="8630"/>
                </a:lnTo>
                <a:lnTo>
                  <a:pt x="3436" y="8741"/>
                </a:lnTo>
                <a:lnTo>
                  <a:pt x="3549" y="8870"/>
                </a:lnTo>
                <a:lnTo>
                  <a:pt x="3661" y="8998"/>
                </a:lnTo>
                <a:lnTo>
                  <a:pt x="3772" y="9109"/>
                </a:lnTo>
                <a:lnTo>
                  <a:pt x="3884" y="9221"/>
                </a:lnTo>
                <a:lnTo>
                  <a:pt x="4012" y="9349"/>
                </a:lnTo>
                <a:lnTo>
                  <a:pt x="4124" y="9461"/>
                </a:lnTo>
                <a:lnTo>
                  <a:pt x="4251" y="9572"/>
                </a:lnTo>
                <a:lnTo>
                  <a:pt x="4379" y="9684"/>
                </a:lnTo>
                <a:lnTo>
                  <a:pt x="4492" y="9797"/>
                </a:lnTo>
                <a:lnTo>
                  <a:pt x="4619" y="9908"/>
                </a:lnTo>
                <a:lnTo>
                  <a:pt x="4746" y="10004"/>
                </a:lnTo>
                <a:lnTo>
                  <a:pt x="4875" y="10116"/>
                </a:lnTo>
                <a:lnTo>
                  <a:pt x="5002" y="10212"/>
                </a:lnTo>
                <a:lnTo>
                  <a:pt x="5146" y="10324"/>
                </a:lnTo>
                <a:lnTo>
                  <a:pt x="5274" y="10420"/>
                </a:lnTo>
                <a:lnTo>
                  <a:pt x="5402" y="10516"/>
                </a:lnTo>
                <a:lnTo>
                  <a:pt x="5545" y="10611"/>
                </a:lnTo>
                <a:lnTo>
                  <a:pt x="5674" y="10708"/>
                </a:lnTo>
                <a:lnTo>
                  <a:pt x="5817" y="10803"/>
                </a:lnTo>
                <a:lnTo>
                  <a:pt x="5946" y="10900"/>
                </a:lnTo>
                <a:lnTo>
                  <a:pt x="6089" y="10995"/>
                </a:lnTo>
                <a:lnTo>
                  <a:pt x="6232" y="11074"/>
                </a:lnTo>
                <a:lnTo>
                  <a:pt x="6377" y="11171"/>
                </a:lnTo>
                <a:lnTo>
                  <a:pt x="6520" y="11250"/>
                </a:lnTo>
                <a:lnTo>
                  <a:pt x="6664" y="11330"/>
                </a:lnTo>
                <a:lnTo>
                  <a:pt x="6808" y="11410"/>
                </a:lnTo>
                <a:lnTo>
                  <a:pt x="6952" y="11490"/>
                </a:lnTo>
                <a:lnTo>
                  <a:pt x="7096" y="11570"/>
                </a:lnTo>
                <a:lnTo>
                  <a:pt x="7256" y="11650"/>
                </a:lnTo>
                <a:lnTo>
                  <a:pt x="7400" y="11730"/>
                </a:lnTo>
                <a:lnTo>
                  <a:pt x="7543" y="11794"/>
                </a:lnTo>
                <a:lnTo>
                  <a:pt x="7704" y="11874"/>
                </a:lnTo>
                <a:lnTo>
                  <a:pt x="7847" y="11938"/>
                </a:lnTo>
                <a:lnTo>
                  <a:pt x="8006" y="12002"/>
                </a:lnTo>
                <a:lnTo>
                  <a:pt x="8166" y="12066"/>
                </a:lnTo>
                <a:lnTo>
                  <a:pt x="8311" y="12130"/>
                </a:lnTo>
                <a:lnTo>
                  <a:pt x="8470" y="12194"/>
                </a:lnTo>
                <a:lnTo>
                  <a:pt x="8630" y="12258"/>
                </a:lnTo>
                <a:lnTo>
                  <a:pt x="8789" y="12305"/>
                </a:lnTo>
                <a:lnTo>
                  <a:pt x="8935" y="12370"/>
                </a:lnTo>
                <a:lnTo>
                  <a:pt x="9093" y="12417"/>
                </a:lnTo>
                <a:lnTo>
                  <a:pt x="9253" y="12465"/>
                </a:lnTo>
                <a:lnTo>
                  <a:pt x="9414" y="12530"/>
                </a:lnTo>
                <a:lnTo>
                  <a:pt x="9573" y="12577"/>
                </a:lnTo>
                <a:lnTo>
                  <a:pt x="9732" y="12609"/>
                </a:lnTo>
                <a:lnTo>
                  <a:pt x="9909" y="12657"/>
                </a:lnTo>
                <a:lnTo>
                  <a:pt x="10069" y="12705"/>
                </a:lnTo>
                <a:lnTo>
                  <a:pt x="10228" y="12737"/>
                </a:lnTo>
                <a:lnTo>
                  <a:pt x="10389" y="12785"/>
                </a:lnTo>
                <a:lnTo>
                  <a:pt x="10548" y="12817"/>
                </a:lnTo>
                <a:lnTo>
                  <a:pt x="10723" y="12849"/>
                </a:lnTo>
                <a:lnTo>
                  <a:pt x="10884" y="12881"/>
                </a:lnTo>
                <a:lnTo>
                  <a:pt x="11044" y="12913"/>
                </a:lnTo>
                <a:lnTo>
                  <a:pt x="11202" y="12929"/>
                </a:lnTo>
                <a:lnTo>
                  <a:pt x="11379" y="12961"/>
                </a:lnTo>
                <a:lnTo>
                  <a:pt x="11538" y="12977"/>
                </a:lnTo>
                <a:lnTo>
                  <a:pt x="11715" y="13009"/>
                </a:lnTo>
                <a:lnTo>
                  <a:pt x="11874" y="13025"/>
                </a:lnTo>
                <a:lnTo>
                  <a:pt x="12034" y="13041"/>
                </a:lnTo>
                <a:lnTo>
                  <a:pt x="12210" y="13057"/>
                </a:lnTo>
                <a:lnTo>
                  <a:pt x="12370" y="13073"/>
                </a:lnTo>
                <a:lnTo>
                  <a:pt x="12544" y="13072"/>
                </a:lnTo>
                <a:lnTo>
                  <a:pt x="12706" y="13089"/>
                </a:lnTo>
                <a:lnTo>
                  <a:pt x="12880" y="13088"/>
                </a:lnTo>
                <a:lnTo>
                  <a:pt x="13042" y="13105"/>
                </a:lnTo>
                <a:lnTo>
                  <a:pt x="13216" y="13104"/>
                </a:lnTo>
                <a:lnTo>
                  <a:pt x="13376" y="13104"/>
                </a:lnTo>
                <a:lnTo>
                  <a:pt x="13552" y="13104"/>
                </a:lnTo>
                <a:lnTo>
                  <a:pt x="13712" y="13104"/>
                </a:lnTo>
                <a:lnTo>
                  <a:pt x="13887" y="13089"/>
                </a:lnTo>
                <a:lnTo>
                  <a:pt x="14048" y="13088"/>
                </a:lnTo>
                <a:lnTo>
                  <a:pt x="14207" y="13073"/>
                </a:lnTo>
                <a:lnTo>
                  <a:pt x="14383" y="13057"/>
                </a:lnTo>
                <a:lnTo>
                  <a:pt x="14543" y="13041"/>
                </a:lnTo>
                <a:lnTo>
                  <a:pt x="14719" y="13025"/>
                </a:lnTo>
                <a:lnTo>
                  <a:pt x="14879" y="13009"/>
                </a:lnTo>
                <a:lnTo>
                  <a:pt x="15055" y="12993"/>
                </a:lnTo>
                <a:lnTo>
                  <a:pt x="15215" y="12977"/>
                </a:lnTo>
                <a:lnTo>
                  <a:pt x="15373" y="12945"/>
                </a:lnTo>
                <a:lnTo>
                  <a:pt x="15551" y="12929"/>
                </a:lnTo>
                <a:lnTo>
                  <a:pt x="15709" y="12897"/>
                </a:lnTo>
                <a:lnTo>
                  <a:pt x="15869" y="12865"/>
                </a:lnTo>
                <a:lnTo>
                  <a:pt x="16046" y="12833"/>
                </a:lnTo>
                <a:lnTo>
                  <a:pt x="16205" y="12801"/>
                </a:lnTo>
                <a:lnTo>
                  <a:pt x="16364" y="12753"/>
                </a:lnTo>
                <a:lnTo>
                  <a:pt x="16525" y="12721"/>
                </a:lnTo>
                <a:lnTo>
                  <a:pt x="16684" y="12673"/>
                </a:lnTo>
                <a:lnTo>
                  <a:pt x="16862" y="12641"/>
                </a:lnTo>
                <a:lnTo>
                  <a:pt x="17020" y="12593"/>
                </a:lnTo>
                <a:lnTo>
                  <a:pt x="17180" y="12545"/>
                </a:lnTo>
                <a:lnTo>
                  <a:pt x="17340" y="12497"/>
                </a:lnTo>
                <a:lnTo>
                  <a:pt x="17500" y="12449"/>
                </a:lnTo>
                <a:lnTo>
                  <a:pt x="17660" y="12401"/>
                </a:lnTo>
                <a:lnTo>
                  <a:pt x="17802" y="12338"/>
                </a:lnTo>
                <a:lnTo>
                  <a:pt x="17964" y="12289"/>
                </a:lnTo>
                <a:lnTo>
                  <a:pt x="18123" y="12226"/>
                </a:lnTo>
                <a:lnTo>
                  <a:pt x="18283" y="12162"/>
                </a:lnTo>
                <a:lnTo>
                  <a:pt x="18443" y="12098"/>
                </a:lnTo>
                <a:lnTo>
                  <a:pt x="18586" y="12034"/>
                </a:lnTo>
                <a:lnTo>
                  <a:pt x="18747" y="11970"/>
                </a:lnTo>
                <a:lnTo>
                  <a:pt x="18890" y="11906"/>
                </a:lnTo>
                <a:lnTo>
                  <a:pt x="19051" y="11842"/>
                </a:lnTo>
                <a:lnTo>
                  <a:pt x="19193" y="11762"/>
                </a:lnTo>
                <a:lnTo>
                  <a:pt x="19353" y="11682"/>
                </a:lnTo>
                <a:lnTo>
                  <a:pt x="19498" y="11618"/>
                </a:lnTo>
                <a:lnTo>
                  <a:pt x="19641" y="11538"/>
                </a:lnTo>
                <a:lnTo>
                  <a:pt x="19785" y="11458"/>
                </a:lnTo>
                <a:lnTo>
                  <a:pt x="19945" y="11378"/>
                </a:lnTo>
                <a:lnTo>
                  <a:pt x="20089" y="11298"/>
                </a:lnTo>
                <a:lnTo>
                  <a:pt x="20232" y="11203"/>
                </a:lnTo>
                <a:lnTo>
                  <a:pt x="20377" y="11122"/>
                </a:lnTo>
                <a:lnTo>
                  <a:pt x="20504" y="11043"/>
                </a:lnTo>
                <a:lnTo>
                  <a:pt x="20648" y="10947"/>
                </a:lnTo>
                <a:lnTo>
                  <a:pt x="20792" y="10851"/>
                </a:lnTo>
                <a:lnTo>
                  <a:pt x="20936" y="10755"/>
                </a:lnTo>
                <a:lnTo>
                  <a:pt x="21063" y="10660"/>
                </a:lnTo>
                <a:lnTo>
                  <a:pt x="21208" y="10563"/>
                </a:lnTo>
                <a:lnTo>
                  <a:pt x="21335" y="10468"/>
                </a:lnTo>
                <a:lnTo>
                  <a:pt x="21463" y="10372"/>
                </a:lnTo>
                <a:lnTo>
                  <a:pt x="21608" y="10275"/>
                </a:lnTo>
                <a:lnTo>
                  <a:pt x="21734" y="10164"/>
                </a:lnTo>
                <a:lnTo>
                  <a:pt x="21863" y="10068"/>
                </a:lnTo>
                <a:lnTo>
                  <a:pt x="21990" y="9956"/>
                </a:lnTo>
                <a:lnTo>
                  <a:pt x="22118" y="9844"/>
                </a:lnTo>
                <a:lnTo>
                  <a:pt x="22246" y="9732"/>
                </a:lnTo>
                <a:lnTo>
                  <a:pt x="22357" y="9621"/>
                </a:lnTo>
                <a:lnTo>
                  <a:pt x="22486" y="9508"/>
                </a:lnTo>
                <a:lnTo>
                  <a:pt x="22614" y="9396"/>
                </a:lnTo>
                <a:lnTo>
                  <a:pt x="22725" y="9285"/>
                </a:lnTo>
                <a:lnTo>
                  <a:pt x="22837" y="9173"/>
                </a:lnTo>
                <a:lnTo>
                  <a:pt x="22965" y="9045"/>
                </a:lnTo>
                <a:lnTo>
                  <a:pt x="23077" y="8933"/>
                </a:lnTo>
                <a:lnTo>
                  <a:pt x="23188" y="8806"/>
                </a:lnTo>
                <a:lnTo>
                  <a:pt x="23300" y="8678"/>
                </a:lnTo>
                <a:lnTo>
                  <a:pt x="23413" y="8565"/>
                </a:lnTo>
                <a:lnTo>
                  <a:pt x="23524" y="8438"/>
                </a:lnTo>
                <a:lnTo>
                  <a:pt x="23620" y="8311"/>
                </a:lnTo>
                <a:lnTo>
                  <a:pt x="23732" y="8182"/>
                </a:lnTo>
                <a:lnTo>
                  <a:pt x="23828" y="8055"/>
                </a:lnTo>
                <a:lnTo>
                  <a:pt x="23940" y="7926"/>
                </a:lnTo>
                <a:lnTo>
                  <a:pt x="24035" y="7784"/>
                </a:lnTo>
                <a:lnTo>
                  <a:pt x="24132" y="7655"/>
                </a:lnTo>
                <a:cubicBezTo>
                  <a:pt x="24137" y="7648"/>
                  <a:pt x="24147" y="7646"/>
                  <a:pt x="24154" y="7652"/>
                </a:cubicBezTo>
                <a:cubicBezTo>
                  <a:pt x="24161" y="7657"/>
                  <a:pt x="24163" y="7667"/>
                  <a:pt x="24157" y="7674"/>
                </a:cubicBezTo>
                <a:lnTo>
                  <a:pt x="24062" y="7801"/>
                </a:lnTo>
                <a:lnTo>
                  <a:pt x="23965" y="7947"/>
                </a:lnTo>
                <a:lnTo>
                  <a:pt x="23853" y="8074"/>
                </a:lnTo>
                <a:lnTo>
                  <a:pt x="23757" y="8203"/>
                </a:lnTo>
                <a:lnTo>
                  <a:pt x="23645" y="8330"/>
                </a:lnTo>
                <a:lnTo>
                  <a:pt x="23549" y="8459"/>
                </a:lnTo>
                <a:lnTo>
                  <a:pt x="23436" y="8588"/>
                </a:lnTo>
                <a:lnTo>
                  <a:pt x="23325" y="8699"/>
                </a:lnTo>
                <a:lnTo>
                  <a:pt x="23213" y="8827"/>
                </a:lnTo>
                <a:lnTo>
                  <a:pt x="23100" y="8956"/>
                </a:lnTo>
                <a:lnTo>
                  <a:pt x="22988" y="9068"/>
                </a:lnTo>
                <a:lnTo>
                  <a:pt x="22860" y="9196"/>
                </a:lnTo>
                <a:lnTo>
                  <a:pt x="22748" y="9308"/>
                </a:lnTo>
                <a:lnTo>
                  <a:pt x="22635" y="9421"/>
                </a:lnTo>
                <a:lnTo>
                  <a:pt x="22507" y="9533"/>
                </a:lnTo>
                <a:lnTo>
                  <a:pt x="22380" y="9644"/>
                </a:lnTo>
                <a:lnTo>
                  <a:pt x="22267" y="9757"/>
                </a:lnTo>
                <a:lnTo>
                  <a:pt x="22139" y="9869"/>
                </a:lnTo>
                <a:lnTo>
                  <a:pt x="22011" y="9981"/>
                </a:lnTo>
                <a:lnTo>
                  <a:pt x="21882" y="10093"/>
                </a:lnTo>
                <a:lnTo>
                  <a:pt x="21755" y="10189"/>
                </a:lnTo>
                <a:lnTo>
                  <a:pt x="21625" y="10302"/>
                </a:lnTo>
                <a:lnTo>
                  <a:pt x="21482" y="10397"/>
                </a:lnTo>
                <a:lnTo>
                  <a:pt x="21354" y="10493"/>
                </a:lnTo>
                <a:lnTo>
                  <a:pt x="21225" y="10590"/>
                </a:lnTo>
                <a:lnTo>
                  <a:pt x="21082" y="10685"/>
                </a:lnTo>
                <a:lnTo>
                  <a:pt x="20953" y="10782"/>
                </a:lnTo>
                <a:lnTo>
                  <a:pt x="20809" y="10878"/>
                </a:lnTo>
                <a:lnTo>
                  <a:pt x="20665" y="10974"/>
                </a:lnTo>
                <a:lnTo>
                  <a:pt x="20521" y="11070"/>
                </a:lnTo>
                <a:lnTo>
                  <a:pt x="20392" y="11150"/>
                </a:lnTo>
                <a:lnTo>
                  <a:pt x="20249" y="11230"/>
                </a:lnTo>
                <a:lnTo>
                  <a:pt x="20104" y="11326"/>
                </a:lnTo>
                <a:lnTo>
                  <a:pt x="19960" y="11407"/>
                </a:lnTo>
                <a:lnTo>
                  <a:pt x="19800" y="11486"/>
                </a:lnTo>
                <a:lnTo>
                  <a:pt x="19656" y="11566"/>
                </a:lnTo>
                <a:lnTo>
                  <a:pt x="19511" y="11647"/>
                </a:lnTo>
                <a:lnTo>
                  <a:pt x="19368" y="11711"/>
                </a:lnTo>
                <a:lnTo>
                  <a:pt x="19208" y="11790"/>
                </a:lnTo>
                <a:lnTo>
                  <a:pt x="19062" y="11871"/>
                </a:lnTo>
                <a:lnTo>
                  <a:pt x="18903" y="11935"/>
                </a:lnTo>
                <a:lnTo>
                  <a:pt x="18758" y="11999"/>
                </a:lnTo>
                <a:lnTo>
                  <a:pt x="18599" y="12063"/>
                </a:lnTo>
                <a:lnTo>
                  <a:pt x="18454" y="12127"/>
                </a:lnTo>
                <a:lnTo>
                  <a:pt x="18294" y="12191"/>
                </a:lnTo>
                <a:lnTo>
                  <a:pt x="18134" y="12255"/>
                </a:lnTo>
                <a:lnTo>
                  <a:pt x="17973" y="12320"/>
                </a:lnTo>
                <a:lnTo>
                  <a:pt x="17815" y="12367"/>
                </a:lnTo>
                <a:lnTo>
                  <a:pt x="17669" y="12432"/>
                </a:lnTo>
                <a:lnTo>
                  <a:pt x="17509" y="12480"/>
                </a:lnTo>
                <a:lnTo>
                  <a:pt x="17349" y="12528"/>
                </a:lnTo>
                <a:lnTo>
                  <a:pt x="17189" y="12576"/>
                </a:lnTo>
                <a:lnTo>
                  <a:pt x="17029" y="12624"/>
                </a:lnTo>
                <a:lnTo>
                  <a:pt x="16867" y="12672"/>
                </a:lnTo>
                <a:lnTo>
                  <a:pt x="16693" y="12704"/>
                </a:lnTo>
                <a:lnTo>
                  <a:pt x="16532" y="12752"/>
                </a:lnTo>
                <a:lnTo>
                  <a:pt x="16373" y="12784"/>
                </a:lnTo>
                <a:lnTo>
                  <a:pt x="16212" y="12832"/>
                </a:lnTo>
                <a:lnTo>
                  <a:pt x="16051" y="12864"/>
                </a:lnTo>
                <a:lnTo>
                  <a:pt x="15876" y="12896"/>
                </a:lnTo>
                <a:lnTo>
                  <a:pt x="15716" y="12928"/>
                </a:lnTo>
                <a:lnTo>
                  <a:pt x="15554" y="12960"/>
                </a:lnTo>
                <a:lnTo>
                  <a:pt x="15380" y="12976"/>
                </a:lnTo>
                <a:lnTo>
                  <a:pt x="15218" y="13008"/>
                </a:lnTo>
                <a:lnTo>
                  <a:pt x="15058" y="13024"/>
                </a:lnTo>
                <a:lnTo>
                  <a:pt x="14882" y="13040"/>
                </a:lnTo>
                <a:lnTo>
                  <a:pt x="14722" y="13056"/>
                </a:lnTo>
                <a:lnTo>
                  <a:pt x="14546" y="13072"/>
                </a:lnTo>
                <a:lnTo>
                  <a:pt x="14386" y="13088"/>
                </a:lnTo>
                <a:lnTo>
                  <a:pt x="14210" y="13104"/>
                </a:lnTo>
                <a:lnTo>
                  <a:pt x="14048" y="13120"/>
                </a:lnTo>
                <a:lnTo>
                  <a:pt x="13890" y="13120"/>
                </a:lnTo>
                <a:lnTo>
                  <a:pt x="13712" y="13136"/>
                </a:lnTo>
                <a:lnTo>
                  <a:pt x="13552" y="13136"/>
                </a:lnTo>
                <a:lnTo>
                  <a:pt x="13376" y="13136"/>
                </a:lnTo>
                <a:lnTo>
                  <a:pt x="13216" y="13136"/>
                </a:lnTo>
                <a:lnTo>
                  <a:pt x="13039" y="13136"/>
                </a:lnTo>
                <a:lnTo>
                  <a:pt x="12880" y="13120"/>
                </a:lnTo>
                <a:lnTo>
                  <a:pt x="12703" y="13120"/>
                </a:lnTo>
                <a:lnTo>
                  <a:pt x="12544" y="13104"/>
                </a:lnTo>
                <a:lnTo>
                  <a:pt x="12367" y="13104"/>
                </a:lnTo>
                <a:lnTo>
                  <a:pt x="12207" y="13088"/>
                </a:lnTo>
                <a:lnTo>
                  <a:pt x="12031" y="13072"/>
                </a:lnTo>
                <a:lnTo>
                  <a:pt x="11871" y="13056"/>
                </a:lnTo>
                <a:lnTo>
                  <a:pt x="11710" y="13040"/>
                </a:lnTo>
                <a:lnTo>
                  <a:pt x="11535" y="13008"/>
                </a:lnTo>
                <a:lnTo>
                  <a:pt x="11374" y="12992"/>
                </a:lnTo>
                <a:lnTo>
                  <a:pt x="11199" y="12960"/>
                </a:lnTo>
                <a:lnTo>
                  <a:pt x="11037" y="12944"/>
                </a:lnTo>
                <a:lnTo>
                  <a:pt x="10877" y="12912"/>
                </a:lnTo>
                <a:lnTo>
                  <a:pt x="10718" y="12880"/>
                </a:lnTo>
                <a:lnTo>
                  <a:pt x="10541" y="12848"/>
                </a:lnTo>
                <a:lnTo>
                  <a:pt x="10380" y="12816"/>
                </a:lnTo>
                <a:lnTo>
                  <a:pt x="10221" y="12768"/>
                </a:lnTo>
                <a:lnTo>
                  <a:pt x="10060" y="12736"/>
                </a:lnTo>
                <a:lnTo>
                  <a:pt x="9900" y="12688"/>
                </a:lnTo>
                <a:lnTo>
                  <a:pt x="9725" y="12640"/>
                </a:lnTo>
                <a:lnTo>
                  <a:pt x="9564" y="12608"/>
                </a:lnTo>
                <a:lnTo>
                  <a:pt x="9403" y="12559"/>
                </a:lnTo>
                <a:lnTo>
                  <a:pt x="9244" y="12496"/>
                </a:lnTo>
                <a:lnTo>
                  <a:pt x="9084" y="12448"/>
                </a:lnTo>
                <a:lnTo>
                  <a:pt x="8922" y="12399"/>
                </a:lnTo>
                <a:lnTo>
                  <a:pt x="8780" y="12336"/>
                </a:lnTo>
                <a:lnTo>
                  <a:pt x="8619" y="12287"/>
                </a:lnTo>
                <a:lnTo>
                  <a:pt x="8459" y="12223"/>
                </a:lnTo>
                <a:lnTo>
                  <a:pt x="8298" y="12159"/>
                </a:lnTo>
                <a:lnTo>
                  <a:pt x="8155" y="12095"/>
                </a:lnTo>
                <a:lnTo>
                  <a:pt x="7995" y="12031"/>
                </a:lnTo>
                <a:lnTo>
                  <a:pt x="7834" y="11967"/>
                </a:lnTo>
                <a:lnTo>
                  <a:pt x="7689" y="11903"/>
                </a:lnTo>
                <a:lnTo>
                  <a:pt x="7530" y="11823"/>
                </a:lnTo>
                <a:lnTo>
                  <a:pt x="7385" y="11758"/>
                </a:lnTo>
                <a:lnTo>
                  <a:pt x="7241" y="11679"/>
                </a:lnTo>
                <a:lnTo>
                  <a:pt x="7081" y="11598"/>
                </a:lnTo>
                <a:lnTo>
                  <a:pt x="6937" y="11518"/>
                </a:lnTo>
                <a:lnTo>
                  <a:pt x="6793" y="11438"/>
                </a:lnTo>
                <a:lnTo>
                  <a:pt x="6649" y="11358"/>
                </a:lnTo>
                <a:lnTo>
                  <a:pt x="6505" y="11278"/>
                </a:lnTo>
                <a:lnTo>
                  <a:pt x="6360" y="11198"/>
                </a:lnTo>
                <a:lnTo>
                  <a:pt x="6217" y="11102"/>
                </a:lnTo>
                <a:lnTo>
                  <a:pt x="6072" y="11022"/>
                </a:lnTo>
                <a:lnTo>
                  <a:pt x="5927" y="10925"/>
                </a:lnTo>
                <a:lnTo>
                  <a:pt x="5800" y="10830"/>
                </a:lnTo>
                <a:lnTo>
                  <a:pt x="5655" y="10733"/>
                </a:lnTo>
                <a:lnTo>
                  <a:pt x="5528" y="10638"/>
                </a:lnTo>
                <a:lnTo>
                  <a:pt x="5383" y="10541"/>
                </a:lnTo>
                <a:lnTo>
                  <a:pt x="5255" y="10445"/>
                </a:lnTo>
                <a:lnTo>
                  <a:pt x="5127" y="10349"/>
                </a:lnTo>
                <a:lnTo>
                  <a:pt x="4983" y="10237"/>
                </a:lnTo>
                <a:lnTo>
                  <a:pt x="4854" y="10141"/>
                </a:lnTo>
                <a:lnTo>
                  <a:pt x="4727" y="10029"/>
                </a:lnTo>
                <a:lnTo>
                  <a:pt x="4598" y="9933"/>
                </a:lnTo>
                <a:lnTo>
                  <a:pt x="4469" y="9820"/>
                </a:lnTo>
                <a:lnTo>
                  <a:pt x="4358" y="9709"/>
                </a:lnTo>
                <a:lnTo>
                  <a:pt x="4230" y="9597"/>
                </a:lnTo>
                <a:lnTo>
                  <a:pt x="4101" y="9484"/>
                </a:lnTo>
                <a:lnTo>
                  <a:pt x="3989" y="9372"/>
                </a:lnTo>
                <a:lnTo>
                  <a:pt x="3861" y="9244"/>
                </a:lnTo>
                <a:lnTo>
                  <a:pt x="3749" y="9132"/>
                </a:lnTo>
                <a:lnTo>
                  <a:pt x="3636" y="9019"/>
                </a:lnTo>
                <a:lnTo>
                  <a:pt x="3524" y="8891"/>
                </a:lnTo>
                <a:lnTo>
                  <a:pt x="3413" y="8764"/>
                </a:lnTo>
                <a:lnTo>
                  <a:pt x="3300" y="8651"/>
                </a:lnTo>
                <a:lnTo>
                  <a:pt x="3188" y="8523"/>
                </a:lnTo>
                <a:lnTo>
                  <a:pt x="3076" y="8395"/>
                </a:lnTo>
                <a:lnTo>
                  <a:pt x="2964" y="8266"/>
                </a:lnTo>
                <a:lnTo>
                  <a:pt x="2868" y="8139"/>
                </a:lnTo>
                <a:lnTo>
                  <a:pt x="2756" y="8010"/>
                </a:lnTo>
                <a:lnTo>
                  <a:pt x="2659" y="7881"/>
                </a:lnTo>
                <a:lnTo>
                  <a:pt x="2564" y="7738"/>
                </a:lnTo>
                <a:lnTo>
                  <a:pt x="2467" y="7609"/>
                </a:lnTo>
                <a:lnTo>
                  <a:pt x="2372" y="7466"/>
                </a:lnTo>
                <a:lnTo>
                  <a:pt x="2275" y="7337"/>
                </a:lnTo>
                <a:lnTo>
                  <a:pt x="2180" y="7194"/>
                </a:lnTo>
                <a:lnTo>
                  <a:pt x="2082" y="7064"/>
                </a:lnTo>
                <a:lnTo>
                  <a:pt x="2003" y="6921"/>
                </a:lnTo>
                <a:lnTo>
                  <a:pt x="1906" y="6776"/>
                </a:lnTo>
                <a:lnTo>
                  <a:pt x="1826" y="6632"/>
                </a:lnTo>
                <a:lnTo>
                  <a:pt x="1746" y="6488"/>
                </a:lnTo>
                <a:lnTo>
                  <a:pt x="1666" y="6344"/>
                </a:lnTo>
                <a:lnTo>
                  <a:pt x="1586" y="6200"/>
                </a:lnTo>
                <a:lnTo>
                  <a:pt x="1506" y="6056"/>
                </a:lnTo>
                <a:lnTo>
                  <a:pt x="1426" y="5912"/>
                </a:lnTo>
                <a:lnTo>
                  <a:pt x="1346" y="5766"/>
                </a:lnTo>
                <a:lnTo>
                  <a:pt x="1282" y="5608"/>
                </a:lnTo>
                <a:lnTo>
                  <a:pt x="1202" y="5463"/>
                </a:lnTo>
                <a:lnTo>
                  <a:pt x="1138" y="5318"/>
                </a:lnTo>
                <a:lnTo>
                  <a:pt x="1074" y="5159"/>
                </a:lnTo>
                <a:lnTo>
                  <a:pt x="1010" y="5014"/>
                </a:lnTo>
                <a:lnTo>
                  <a:pt x="946" y="4855"/>
                </a:lnTo>
                <a:lnTo>
                  <a:pt x="881" y="4709"/>
                </a:lnTo>
                <a:lnTo>
                  <a:pt x="834" y="4550"/>
                </a:lnTo>
                <a:lnTo>
                  <a:pt x="769" y="4389"/>
                </a:lnTo>
                <a:lnTo>
                  <a:pt x="722" y="4231"/>
                </a:lnTo>
                <a:lnTo>
                  <a:pt x="657" y="4085"/>
                </a:lnTo>
                <a:lnTo>
                  <a:pt x="609" y="3925"/>
                </a:lnTo>
                <a:lnTo>
                  <a:pt x="561" y="3765"/>
                </a:lnTo>
                <a:lnTo>
                  <a:pt x="513" y="3605"/>
                </a:lnTo>
                <a:lnTo>
                  <a:pt x="465" y="3444"/>
                </a:lnTo>
                <a:lnTo>
                  <a:pt x="433" y="3285"/>
                </a:lnTo>
                <a:lnTo>
                  <a:pt x="385" y="3124"/>
                </a:lnTo>
                <a:lnTo>
                  <a:pt x="353" y="2965"/>
                </a:lnTo>
                <a:lnTo>
                  <a:pt x="305" y="2804"/>
                </a:lnTo>
                <a:lnTo>
                  <a:pt x="273" y="2644"/>
                </a:lnTo>
                <a:lnTo>
                  <a:pt x="241" y="2484"/>
                </a:lnTo>
                <a:lnTo>
                  <a:pt x="209" y="2324"/>
                </a:lnTo>
                <a:lnTo>
                  <a:pt x="177" y="2162"/>
                </a:lnTo>
                <a:lnTo>
                  <a:pt x="161" y="1988"/>
                </a:lnTo>
                <a:lnTo>
                  <a:pt x="129" y="1826"/>
                </a:lnTo>
                <a:lnTo>
                  <a:pt x="113" y="1666"/>
                </a:lnTo>
                <a:lnTo>
                  <a:pt x="97" y="1506"/>
                </a:lnTo>
                <a:lnTo>
                  <a:pt x="81" y="1346"/>
                </a:lnTo>
                <a:lnTo>
                  <a:pt x="65" y="1170"/>
                </a:lnTo>
                <a:lnTo>
                  <a:pt x="49" y="1010"/>
                </a:lnTo>
                <a:lnTo>
                  <a:pt x="33" y="850"/>
                </a:lnTo>
                <a:lnTo>
                  <a:pt x="16" y="672"/>
                </a:lnTo>
                <a:lnTo>
                  <a:pt x="16" y="512"/>
                </a:lnTo>
                <a:lnTo>
                  <a:pt x="17" y="354"/>
                </a:lnTo>
                <a:lnTo>
                  <a:pt x="0" y="176"/>
                </a:lnTo>
                <a:lnTo>
                  <a:pt x="0" y="16"/>
                </a:lnTo>
                <a:cubicBezTo>
                  <a:pt x="0" y="8"/>
                  <a:pt x="8" y="0"/>
                  <a:pt x="16" y="0"/>
                </a:cubicBezTo>
                <a:cubicBezTo>
                  <a:pt x="25" y="0"/>
                  <a:pt x="32" y="8"/>
                  <a:pt x="32" y="16"/>
                </a:cubicBez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3397250" y="1792288"/>
            <a:ext cx="2760662" cy="3260725"/>
          </a:xfrm>
          <a:custGeom>
            <a:avLst/>
            <a:gdLst/>
            <a:ahLst/>
            <a:cxnLst>
              <a:cxn ang="0">
                <a:pos x="15621" y="19943"/>
              </a:cxn>
              <a:cxn ang="0">
                <a:pos x="16179" y="18923"/>
              </a:cxn>
              <a:cxn ang="0">
                <a:pos x="16659" y="17867"/>
              </a:cxn>
              <a:cxn ang="0">
                <a:pos x="17026" y="16780"/>
              </a:cxn>
              <a:cxn ang="0">
                <a:pos x="17314" y="15661"/>
              </a:cxn>
              <a:cxn ang="0">
                <a:pos x="17490" y="14527"/>
              </a:cxn>
              <a:cxn ang="0">
                <a:pos x="17570" y="13375"/>
              </a:cxn>
              <a:cxn ang="0">
                <a:pos x="17537" y="12224"/>
              </a:cxn>
              <a:cxn ang="0">
                <a:pos x="17394" y="11076"/>
              </a:cxn>
              <a:cxn ang="0">
                <a:pos x="17170" y="9940"/>
              </a:cxn>
              <a:cxn ang="0">
                <a:pos x="16834" y="8837"/>
              </a:cxn>
              <a:cxn ang="0">
                <a:pos x="16403" y="7767"/>
              </a:cxn>
              <a:cxn ang="0">
                <a:pos x="15875" y="6744"/>
              </a:cxn>
              <a:cxn ang="0">
                <a:pos x="15252" y="5753"/>
              </a:cxn>
              <a:cxn ang="0">
                <a:pos x="14549" y="4827"/>
              </a:cxn>
              <a:cxn ang="0">
                <a:pos x="13893" y="4091"/>
              </a:cxn>
              <a:cxn ang="0">
                <a:pos x="13047" y="3293"/>
              </a:cxn>
              <a:cxn ang="0">
                <a:pos x="12136" y="2573"/>
              </a:cxn>
              <a:cxn ang="0">
                <a:pos x="11162" y="1934"/>
              </a:cxn>
              <a:cxn ang="0">
                <a:pos x="10122" y="1375"/>
              </a:cxn>
              <a:cxn ang="0">
                <a:pos x="9052" y="911"/>
              </a:cxn>
              <a:cxn ang="0">
                <a:pos x="7949" y="544"/>
              </a:cxn>
              <a:cxn ang="0">
                <a:pos x="6799" y="288"/>
              </a:cxn>
              <a:cxn ang="0">
                <a:pos x="5648" y="112"/>
              </a:cxn>
              <a:cxn ang="0">
                <a:pos x="4481" y="48"/>
              </a:cxn>
              <a:cxn ang="0">
                <a:pos x="3475" y="64"/>
              </a:cxn>
              <a:cxn ang="0">
                <a:pos x="2307" y="176"/>
              </a:cxn>
              <a:cxn ang="0">
                <a:pos x="1157" y="400"/>
              </a:cxn>
              <a:cxn ang="0">
                <a:pos x="22" y="720"/>
              </a:cxn>
              <a:cxn ang="0">
                <a:pos x="830" y="449"/>
              </a:cxn>
              <a:cxn ang="0">
                <a:pos x="1966" y="209"/>
              </a:cxn>
              <a:cxn ang="0">
                <a:pos x="3137" y="48"/>
              </a:cxn>
              <a:cxn ang="0">
                <a:pos x="4304" y="1"/>
              </a:cxn>
              <a:cxn ang="0">
                <a:pos x="5315" y="49"/>
              </a:cxn>
              <a:cxn ang="0">
                <a:pos x="6485" y="193"/>
              </a:cxn>
              <a:cxn ang="0">
                <a:pos x="7622" y="433"/>
              </a:cxn>
              <a:cxn ang="0">
                <a:pos x="8743" y="770"/>
              </a:cxn>
              <a:cxn ang="0">
                <a:pos x="9833" y="1202"/>
              </a:cxn>
              <a:cxn ang="0">
                <a:pos x="10890" y="1731"/>
              </a:cxn>
              <a:cxn ang="0">
                <a:pos x="11883" y="2356"/>
              </a:cxn>
              <a:cxn ang="0">
                <a:pos x="12811" y="3060"/>
              </a:cxn>
              <a:cxn ang="0">
                <a:pos x="13678" y="3830"/>
              </a:cxn>
              <a:cxn ang="0">
                <a:pos x="14477" y="4677"/>
              </a:cxn>
              <a:cxn ang="0">
                <a:pos x="15087" y="5464"/>
              </a:cxn>
              <a:cxn ang="0">
                <a:pos x="15727" y="6440"/>
              </a:cxn>
              <a:cxn ang="0">
                <a:pos x="16288" y="7451"/>
              </a:cxn>
              <a:cxn ang="0">
                <a:pos x="16753" y="8523"/>
              </a:cxn>
              <a:cxn ang="0">
                <a:pos x="17105" y="9612"/>
              </a:cxn>
              <a:cxn ang="0">
                <a:pos x="17377" y="10749"/>
              </a:cxn>
              <a:cxn ang="0">
                <a:pos x="17537" y="11887"/>
              </a:cxn>
              <a:cxn ang="0">
                <a:pos x="17601" y="13040"/>
              </a:cxn>
              <a:cxn ang="0">
                <a:pos x="17553" y="14194"/>
              </a:cxn>
              <a:cxn ang="0">
                <a:pos x="17409" y="15348"/>
              </a:cxn>
              <a:cxn ang="0">
                <a:pos x="17153" y="16469"/>
              </a:cxn>
              <a:cxn ang="0">
                <a:pos x="16801" y="17573"/>
              </a:cxn>
              <a:cxn ang="0">
                <a:pos x="16352" y="18647"/>
              </a:cxn>
              <a:cxn ang="0">
                <a:pos x="15823" y="19673"/>
              </a:cxn>
              <a:cxn ang="0">
                <a:pos x="15182" y="20650"/>
              </a:cxn>
            </a:cxnLst>
            <a:rect l="0" t="0" r="r" b="b"/>
            <a:pathLst>
              <a:path w="17601" h="20787">
                <a:moveTo>
                  <a:pt x="15061" y="20759"/>
                </a:moveTo>
                <a:lnTo>
                  <a:pt x="15157" y="20631"/>
                </a:lnTo>
                <a:lnTo>
                  <a:pt x="15252" y="20488"/>
                </a:lnTo>
                <a:lnTo>
                  <a:pt x="15349" y="20359"/>
                </a:lnTo>
                <a:lnTo>
                  <a:pt x="15444" y="20216"/>
                </a:lnTo>
                <a:lnTo>
                  <a:pt x="15523" y="20073"/>
                </a:lnTo>
                <a:lnTo>
                  <a:pt x="15621" y="19943"/>
                </a:lnTo>
                <a:lnTo>
                  <a:pt x="15699" y="19801"/>
                </a:lnTo>
                <a:lnTo>
                  <a:pt x="15796" y="19656"/>
                </a:lnTo>
                <a:lnTo>
                  <a:pt x="15875" y="19513"/>
                </a:lnTo>
                <a:lnTo>
                  <a:pt x="15955" y="19369"/>
                </a:lnTo>
                <a:lnTo>
                  <a:pt x="16035" y="19225"/>
                </a:lnTo>
                <a:lnTo>
                  <a:pt x="16115" y="19081"/>
                </a:lnTo>
                <a:lnTo>
                  <a:pt x="16179" y="18923"/>
                </a:lnTo>
                <a:lnTo>
                  <a:pt x="16259" y="18777"/>
                </a:lnTo>
                <a:lnTo>
                  <a:pt x="16323" y="18634"/>
                </a:lnTo>
                <a:lnTo>
                  <a:pt x="16403" y="18473"/>
                </a:lnTo>
                <a:lnTo>
                  <a:pt x="16467" y="18330"/>
                </a:lnTo>
                <a:lnTo>
                  <a:pt x="16531" y="18171"/>
                </a:lnTo>
                <a:lnTo>
                  <a:pt x="16595" y="18026"/>
                </a:lnTo>
                <a:lnTo>
                  <a:pt x="16659" y="17867"/>
                </a:lnTo>
                <a:lnTo>
                  <a:pt x="16723" y="17722"/>
                </a:lnTo>
                <a:lnTo>
                  <a:pt x="16770" y="17564"/>
                </a:lnTo>
                <a:lnTo>
                  <a:pt x="16835" y="17403"/>
                </a:lnTo>
                <a:lnTo>
                  <a:pt x="16882" y="17259"/>
                </a:lnTo>
                <a:lnTo>
                  <a:pt x="16930" y="17100"/>
                </a:lnTo>
                <a:lnTo>
                  <a:pt x="16978" y="16940"/>
                </a:lnTo>
                <a:lnTo>
                  <a:pt x="17026" y="16780"/>
                </a:lnTo>
                <a:lnTo>
                  <a:pt x="17074" y="16620"/>
                </a:lnTo>
                <a:lnTo>
                  <a:pt x="17122" y="16460"/>
                </a:lnTo>
                <a:lnTo>
                  <a:pt x="17170" y="16300"/>
                </a:lnTo>
                <a:lnTo>
                  <a:pt x="17202" y="16141"/>
                </a:lnTo>
                <a:lnTo>
                  <a:pt x="17250" y="15980"/>
                </a:lnTo>
                <a:lnTo>
                  <a:pt x="17282" y="15821"/>
                </a:lnTo>
                <a:lnTo>
                  <a:pt x="17314" y="15661"/>
                </a:lnTo>
                <a:lnTo>
                  <a:pt x="17346" y="15501"/>
                </a:lnTo>
                <a:lnTo>
                  <a:pt x="17378" y="15341"/>
                </a:lnTo>
                <a:lnTo>
                  <a:pt x="17394" y="15183"/>
                </a:lnTo>
                <a:lnTo>
                  <a:pt x="17426" y="15006"/>
                </a:lnTo>
                <a:lnTo>
                  <a:pt x="17442" y="14847"/>
                </a:lnTo>
                <a:lnTo>
                  <a:pt x="17474" y="14685"/>
                </a:lnTo>
                <a:lnTo>
                  <a:pt x="17490" y="14527"/>
                </a:lnTo>
                <a:lnTo>
                  <a:pt x="17506" y="14351"/>
                </a:lnTo>
                <a:lnTo>
                  <a:pt x="17522" y="14191"/>
                </a:lnTo>
                <a:lnTo>
                  <a:pt x="17538" y="14031"/>
                </a:lnTo>
                <a:lnTo>
                  <a:pt x="17537" y="13872"/>
                </a:lnTo>
                <a:lnTo>
                  <a:pt x="17554" y="13695"/>
                </a:lnTo>
                <a:lnTo>
                  <a:pt x="17553" y="13536"/>
                </a:lnTo>
                <a:lnTo>
                  <a:pt x="17570" y="13375"/>
                </a:lnTo>
                <a:lnTo>
                  <a:pt x="17569" y="13200"/>
                </a:lnTo>
                <a:lnTo>
                  <a:pt x="17569" y="13040"/>
                </a:lnTo>
                <a:lnTo>
                  <a:pt x="17569" y="12880"/>
                </a:lnTo>
                <a:lnTo>
                  <a:pt x="17554" y="12706"/>
                </a:lnTo>
                <a:lnTo>
                  <a:pt x="17553" y="12544"/>
                </a:lnTo>
                <a:lnTo>
                  <a:pt x="17538" y="12386"/>
                </a:lnTo>
                <a:lnTo>
                  <a:pt x="17537" y="12224"/>
                </a:lnTo>
                <a:lnTo>
                  <a:pt x="17522" y="12050"/>
                </a:lnTo>
                <a:lnTo>
                  <a:pt x="17506" y="11890"/>
                </a:lnTo>
                <a:lnTo>
                  <a:pt x="17490" y="11730"/>
                </a:lnTo>
                <a:lnTo>
                  <a:pt x="17474" y="11554"/>
                </a:lnTo>
                <a:lnTo>
                  <a:pt x="17442" y="11396"/>
                </a:lnTo>
                <a:lnTo>
                  <a:pt x="17426" y="11234"/>
                </a:lnTo>
                <a:lnTo>
                  <a:pt x="17394" y="11076"/>
                </a:lnTo>
                <a:lnTo>
                  <a:pt x="17378" y="10914"/>
                </a:lnTo>
                <a:lnTo>
                  <a:pt x="17346" y="10756"/>
                </a:lnTo>
                <a:lnTo>
                  <a:pt x="17314" y="10579"/>
                </a:lnTo>
                <a:lnTo>
                  <a:pt x="17282" y="10420"/>
                </a:lnTo>
                <a:lnTo>
                  <a:pt x="17250" y="10260"/>
                </a:lnTo>
                <a:lnTo>
                  <a:pt x="17202" y="10101"/>
                </a:lnTo>
                <a:lnTo>
                  <a:pt x="17170" y="9940"/>
                </a:lnTo>
                <a:lnTo>
                  <a:pt x="17122" y="9781"/>
                </a:lnTo>
                <a:lnTo>
                  <a:pt x="17074" y="9621"/>
                </a:lnTo>
                <a:lnTo>
                  <a:pt x="17026" y="9461"/>
                </a:lnTo>
                <a:lnTo>
                  <a:pt x="16978" y="9301"/>
                </a:lnTo>
                <a:lnTo>
                  <a:pt x="16930" y="9158"/>
                </a:lnTo>
                <a:lnTo>
                  <a:pt x="16882" y="8997"/>
                </a:lnTo>
                <a:lnTo>
                  <a:pt x="16834" y="8837"/>
                </a:lnTo>
                <a:lnTo>
                  <a:pt x="16771" y="8678"/>
                </a:lnTo>
                <a:lnTo>
                  <a:pt x="16722" y="8534"/>
                </a:lnTo>
                <a:lnTo>
                  <a:pt x="16659" y="8374"/>
                </a:lnTo>
                <a:lnTo>
                  <a:pt x="16595" y="8214"/>
                </a:lnTo>
                <a:lnTo>
                  <a:pt x="16531" y="8071"/>
                </a:lnTo>
                <a:lnTo>
                  <a:pt x="16467" y="7910"/>
                </a:lnTo>
                <a:lnTo>
                  <a:pt x="16403" y="7767"/>
                </a:lnTo>
                <a:lnTo>
                  <a:pt x="16323" y="7624"/>
                </a:lnTo>
                <a:lnTo>
                  <a:pt x="16259" y="7462"/>
                </a:lnTo>
                <a:lnTo>
                  <a:pt x="16179" y="7320"/>
                </a:lnTo>
                <a:lnTo>
                  <a:pt x="16115" y="7175"/>
                </a:lnTo>
                <a:lnTo>
                  <a:pt x="16035" y="7032"/>
                </a:lnTo>
                <a:lnTo>
                  <a:pt x="15955" y="6888"/>
                </a:lnTo>
                <a:lnTo>
                  <a:pt x="15875" y="6744"/>
                </a:lnTo>
                <a:lnTo>
                  <a:pt x="15795" y="6600"/>
                </a:lnTo>
                <a:lnTo>
                  <a:pt x="15700" y="6457"/>
                </a:lnTo>
                <a:lnTo>
                  <a:pt x="15619" y="6312"/>
                </a:lnTo>
                <a:lnTo>
                  <a:pt x="15524" y="6169"/>
                </a:lnTo>
                <a:lnTo>
                  <a:pt x="15443" y="6024"/>
                </a:lnTo>
                <a:lnTo>
                  <a:pt x="15349" y="5898"/>
                </a:lnTo>
                <a:lnTo>
                  <a:pt x="15252" y="5753"/>
                </a:lnTo>
                <a:lnTo>
                  <a:pt x="15157" y="5626"/>
                </a:lnTo>
                <a:lnTo>
                  <a:pt x="15060" y="5481"/>
                </a:lnTo>
                <a:lnTo>
                  <a:pt x="14965" y="5354"/>
                </a:lnTo>
                <a:lnTo>
                  <a:pt x="14869" y="5226"/>
                </a:lnTo>
                <a:lnTo>
                  <a:pt x="14757" y="5099"/>
                </a:lnTo>
                <a:lnTo>
                  <a:pt x="14660" y="4953"/>
                </a:lnTo>
                <a:lnTo>
                  <a:pt x="14549" y="4827"/>
                </a:lnTo>
                <a:lnTo>
                  <a:pt x="14453" y="4698"/>
                </a:lnTo>
                <a:lnTo>
                  <a:pt x="14454" y="4700"/>
                </a:lnTo>
                <a:lnTo>
                  <a:pt x="14342" y="4588"/>
                </a:lnTo>
                <a:lnTo>
                  <a:pt x="14229" y="4459"/>
                </a:lnTo>
                <a:lnTo>
                  <a:pt x="14117" y="4331"/>
                </a:lnTo>
                <a:lnTo>
                  <a:pt x="14006" y="4220"/>
                </a:lnTo>
                <a:lnTo>
                  <a:pt x="13893" y="4091"/>
                </a:lnTo>
                <a:lnTo>
                  <a:pt x="13767" y="3981"/>
                </a:lnTo>
                <a:lnTo>
                  <a:pt x="13653" y="3851"/>
                </a:lnTo>
                <a:lnTo>
                  <a:pt x="13542" y="3740"/>
                </a:lnTo>
                <a:lnTo>
                  <a:pt x="13415" y="3629"/>
                </a:lnTo>
                <a:lnTo>
                  <a:pt x="13287" y="3517"/>
                </a:lnTo>
                <a:lnTo>
                  <a:pt x="13174" y="3404"/>
                </a:lnTo>
                <a:lnTo>
                  <a:pt x="13047" y="3293"/>
                </a:lnTo>
                <a:lnTo>
                  <a:pt x="12919" y="3181"/>
                </a:lnTo>
                <a:lnTo>
                  <a:pt x="12792" y="3085"/>
                </a:lnTo>
                <a:lnTo>
                  <a:pt x="12663" y="2973"/>
                </a:lnTo>
                <a:lnTo>
                  <a:pt x="12536" y="2877"/>
                </a:lnTo>
                <a:lnTo>
                  <a:pt x="12392" y="2765"/>
                </a:lnTo>
                <a:lnTo>
                  <a:pt x="12264" y="2669"/>
                </a:lnTo>
                <a:lnTo>
                  <a:pt x="12136" y="2573"/>
                </a:lnTo>
                <a:lnTo>
                  <a:pt x="11993" y="2478"/>
                </a:lnTo>
                <a:lnTo>
                  <a:pt x="11864" y="2381"/>
                </a:lnTo>
                <a:lnTo>
                  <a:pt x="11721" y="2286"/>
                </a:lnTo>
                <a:lnTo>
                  <a:pt x="11577" y="2190"/>
                </a:lnTo>
                <a:lnTo>
                  <a:pt x="11434" y="2110"/>
                </a:lnTo>
                <a:lnTo>
                  <a:pt x="11304" y="2013"/>
                </a:lnTo>
                <a:lnTo>
                  <a:pt x="11162" y="1934"/>
                </a:lnTo>
                <a:lnTo>
                  <a:pt x="11018" y="1854"/>
                </a:lnTo>
                <a:lnTo>
                  <a:pt x="10873" y="1758"/>
                </a:lnTo>
                <a:lnTo>
                  <a:pt x="10714" y="1679"/>
                </a:lnTo>
                <a:lnTo>
                  <a:pt x="10570" y="1598"/>
                </a:lnTo>
                <a:lnTo>
                  <a:pt x="10427" y="1535"/>
                </a:lnTo>
                <a:lnTo>
                  <a:pt x="10282" y="1454"/>
                </a:lnTo>
                <a:lnTo>
                  <a:pt x="10122" y="1375"/>
                </a:lnTo>
                <a:lnTo>
                  <a:pt x="9979" y="1311"/>
                </a:lnTo>
                <a:lnTo>
                  <a:pt x="9818" y="1231"/>
                </a:lnTo>
                <a:lnTo>
                  <a:pt x="9675" y="1167"/>
                </a:lnTo>
                <a:lnTo>
                  <a:pt x="9516" y="1103"/>
                </a:lnTo>
                <a:lnTo>
                  <a:pt x="9371" y="1039"/>
                </a:lnTo>
                <a:lnTo>
                  <a:pt x="9212" y="975"/>
                </a:lnTo>
                <a:lnTo>
                  <a:pt x="9052" y="911"/>
                </a:lnTo>
                <a:lnTo>
                  <a:pt x="8893" y="864"/>
                </a:lnTo>
                <a:lnTo>
                  <a:pt x="8732" y="799"/>
                </a:lnTo>
                <a:lnTo>
                  <a:pt x="8588" y="752"/>
                </a:lnTo>
                <a:lnTo>
                  <a:pt x="8429" y="704"/>
                </a:lnTo>
                <a:lnTo>
                  <a:pt x="8268" y="639"/>
                </a:lnTo>
                <a:lnTo>
                  <a:pt x="8109" y="592"/>
                </a:lnTo>
                <a:lnTo>
                  <a:pt x="7949" y="544"/>
                </a:lnTo>
                <a:lnTo>
                  <a:pt x="7790" y="512"/>
                </a:lnTo>
                <a:lnTo>
                  <a:pt x="7613" y="464"/>
                </a:lnTo>
                <a:lnTo>
                  <a:pt x="7453" y="416"/>
                </a:lnTo>
                <a:lnTo>
                  <a:pt x="7294" y="384"/>
                </a:lnTo>
                <a:lnTo>
                  <a:pt x="7134" y="352"/>
                </a:lnTo>
                <a:lnTo>
                  <a:pt x="6974" y="320"/>
                </a:lnTo>
                <a:lnTo>
                  <a:pt x="6799" y="288"/>
                </a:lnTo>
                <a:lnTo>
                  <a:pt x="6638" y="256"/>
                </a:lnTo>
                <a:lnTo>
                  <a:pt x="6478" y="224"/>
                </a:lnTo>
                <a:lnTo>
                  <a:pt x="6303" y="192"/>
                </a:lnTo>
                <a:lnTo>
                  <a:pt x="6144" y="176"/>
                </a:lnTo>
                <a:lnTo>
                  <a:pt x="5982" y="144"/>
                </a:lnTo>
                <a:lnTo>
                  <a:pt x="5808" y="128"/>
                </a:lnTo>
                <a:lnTo>
                  <a:pt x="5648" y="112"/>
                </a:lnTo>
                <a:lnTo>
                  <a:pt x="5472" y="96"/>
                </a:lnTo>
                <a:lnTo>
                  <a:pt x="5312" y="80"/>
                </a:lnTo>
                <a:lnTo>
                  <a:pt x="5136" y="64"/>
                </a:lnTo>
                <a:lnTo>
                  <a:pt x="4977" y="64"/>
                </a:lnTo>
                <a:lnTo>
                  <a:pt x="4816" y="48"/>
                </a:lnTo>
                <a:lnTo>
                  <a:pt x="4641" y="48"/>
                </a:lnTo>
                <a:lnTo>
                  <a:pt x="4481" y="48"/>
                </a:lnTo>
                <a:lnTo>
                  <a:pt x="4304" y="32"/>
                </a:lnTo>
                <a:lnTo>
                  <a:pt x="4307" y="32"/>
                </a:lnTo>
                <a:lnTo>
                  <a:pt x="4147" y="48"/>
                </a:lnTo>
                <a:lnTo>
                  <a:pt x="3969" y="48"/>
                </a:lnTo>
                <a:lnTo>
                  <a:pt x="3809" y="48"/>
                </a:lnTo>
                <a:lnTo>
                  <a:pt x="3633" y="48"/>
                </a:lnTo>
                <a:lnTo>
                  <a:pt x="3475" y="64"/>
                </a:lnTo>
                <a:lnTo>
                  <a:pt x="3299" y="80"/>
                </a:lnTo>
                <a:lnTo>
                  <a:pt x="3137" y="80"/>
                </a:lnTo>
                <a:lnTo>
                  <a:pt x="2963" y="96"/>
                </a:lnTo>
                <a:lnTo>
                  <a:pt x="2803" y="112"/>
                </a:lnTo>
                <a:lnTo>
                  <a:pt x="2645" y="144"/>
                </a:lnTo>
                <a:lnTo>
                  <a:pt x="2467" y="160"/>
                </a:lnTo>
                <a:lnTo>
                  <a:pt x="2307" y="176"/>
                </a:lnTo>
                <a:lnTo>
                  <a:pt x="2132" y="208"/>
                </a:lnTo>
                <a:lnTo>
                  <a:pt x="1973" y="240"/>
                </a:lnTo>
                <a:lnTo>
                  <a:pt x="1813" y="272"/>
                </a:lnTo>
                <a:lnTo>
                  <a:pt x="1653" y="304"/>
                </a:lnTo>
                <a:lnTo>
                  <a:pt x="1476" y="336"/>
                </a:lnTo>
                <a:lnTo>
                  <a:pt x="1317" y="368"/>
                </a:lnTo>
                <a:lnTo>
                  <a:pt x="1157" y="400"/>
                </a:lnTo>
                <a:lnTo>
                  <a:pt x="998" y="448"/>
                </a:lnTo>
                <a:lnTo>
                  <a:pt x="837" y="480"/>
                </a:lnTo>
                <a:lnTo>
                  <a:pt x="662" y="528"/>
                </a:lnTo>
                <a:lnTo>
                  <a:pt x="502" y="576"/>
                </a:lnTo>
                <a:lnTo>
                  <a:pt x="342" y="624"/>
                </a:lnTo>
                <a:lnTo>
                  <a:pt x="182" y="672"/>
                </a:lnTo>
                <a:lnTo>
                  <a:pt x="22" y="720"/>
                </a:lnTo>
                <a:cubicBezTo>
                  <a:pt x="14" y="722"/>
                  <a:pt x="5" y="718"/>
                  <a:pt x="2" y="709"/>
                </a:cubicBezTo>
                <a:cubicBezTo>
                  <a:pt x="0" y="701"/>
                  <a:pt x="4" y="692"/>
                  <a:pt x="13" y="689"/>
                </a:cubicBezTo>
                <a:lnTo>
                  <a:pt x="173" y="641"/>
                </a:lnTo>
                <a:lnTo>
                  <a:pt x="333" y="593"/>
                </a:lnTo>
                <a:lnTo>
                  <a:pt x="493" y="545"/>
                </a:lnTo>
                <a:lnTo>
                  <a:pt x="653" y="497"/>
                </a:lnTo>
                <a:lnTo>
                  <a:pt x="830" y="449"/>
                </a:lnTo>
                <a:lnTo>
                  <a:pt x="989" y="417"/>
                </a:lnTo>
                <a:lnTo>
                  <a:pt x="1150" y="369"/>
                </a:lnTo>
                <a:lnTo>
                  <a:pt x="1310" y="337"/>
                </a:lnTo>
                <a:lnTo>
                  <a:pt x="1471" y="305"/>
                </a:lnTo>
                <a:lnTo>
                  <a:pt x="1646" y="273"/>
                </a:lnTo>
                <a:lnTo>
                  <a:pt x="1806" y="241"/>
                </a:lnTo>
                <a:lnTo>
                  <a:pt x="1966" y="209"/>
                </a:lnTo>
                <a:lnTo>
                  <a:pt x="2127" y="177"/>
                </a:lnTo>
                <a:lnTo>
                  <a:pt x="2304" y="145"/>
                </a:lnTo>
                <a:lnTo>
                  <a:pt x="2464" y="129"/>
                </a:lnTo>
                <a:lnTo>
                  <a:pt x="2638" y="113"/>
                </a:lnTo>
                <a:lnTo>
                  <a:pt x="2800" y="81"/>
                </a:lnTo>
                <a:lnTo>
                  <a:pt x="2960" y="65"/>
                </a:lnTo>
                <a:lnTo>
                  <a:pt x="3137" y="48"/>
                </a:lnTo>
                <a:lnTo>
                  <a:pt x="3296" y="49"/>
                </a:lnTo>
                <a:lnTo>
                  <a:pt x="3472" y="33"/>
                </a:lnTo>
                <a:lnTo>
                  <a:pt x="3633" y="16"/>
                </a:lnTo>
                <a:lnTo>
                  <a:pt x="3809" y="16"/>
                </a:lnTo>
                <a:lnTo>
                  <a:pt x="3969" y="16"/>
                </a:lnTo>
                <a:lnTo>
                  <a:pt x="4144" y="17"/>
                </a:lnTo>
                <a:lnTo>
                  <a:pt x="4304" y="1"/>
                </a:lnTo>
                <a:cubicBezTo>
                  <a:pt x="4305" y="0"/>
                  <a:pt x="4306" y="0"/>
                  <a:pt x="4307" y="1"/>
                </a:cubicBezTo>
                <a:lnTo>
                  <a:pt x="4481" y="16"/>
                </a:lnTo>
                <a:lnTo>
                  <a:pt x="4641" y="16"/>
                </a:lnTo>
                <a:lnTo>
                  <a:pt x="4819" y="17"/>
                </a:lnTo>
                <a:lnTo>
                  <a:pt x="4977" y="32"/>
                </a:lnTo>
                <a:lnTo>
                  <a:pt x="5139" y="33"/>
                </a:lnTo>
                <a:lnTo>
                  <a:pt x="5315" y="49"/>
                </a:lnTo>
                <a:lnTo>
                  <a:pt x="5475" y="65"/>
                </a:lnTo>
                <a:lnTo>
                  <a:pt x="5651" y="81"/>
                </a:lnTo>
                <a:lnTo>
                  <a:pt x="5811" y="97"/>
                </a:lnTo>
                <a:lnTo>
                  <a:pt x="5989" y="113"/>
                </a:lnTo>
                <a:lnTo>
                  <a:pt x="6147" y="145"/>
                </a:lnTo>
                <a:lnTo>
                  <a:pt x="6308" y="161"/>
                </a:lnTo>
                <a:lnTo>
                  <a:pt x="6485" y="193"/>
                </a:lnTo>
                <a:lnTo>
                  <a:pt x="6645" y="225"/>
                </a:lnTo>
                <a:lnTo>
                  <a:pt x="6804" y="257"/>
                </a:lnTo>
                <a:lnTo>
                  <a:pt x="6981" y="289"/>
                </a:lnTo>
                <a:lnTo>
                  <a:pt x="7141" y="321"/>
                </a:lnTo>
                <a:lnTo>
                  <a:pt x="7301" y="353"/>
                </a:lnTo>
                <a:lnTo>
                  <a:pt x="7462" y="385"/>
                </a:lnTo>
                <a:lnTo>
                  <a:pt x="7622" y="433"/>
                </a:lnTo>
                <a:lnTo>
                  <a:pt x="7797" y="481"/>
                </a:lnTo>
                <a:lnTo>
                  <a:pt x="7958" y="513"/>
                </a:lnTo>
                <a:lnTo>
                  <a:pt x="8118" y="561"/>
                </a:lnTo>
                <a:lnTo>
                  <a:pt x="8279" y="610"/>
                </a:lnTo>
                <a:lnTo>
                  <a:pt x="8438" y="673"/>
                </a:lnTo>
                <a:lnTo>
                  <a:pt x="8599" y="721"/>
                </a:lnTo>
                <a:lnTo>
                  <a:pt x="8743" y="770"/>
                </a:lnTo>
                <a:lnTo>
                  <a:pt x="8902" y="833"/>
                </a:lnTo>
                <a:lnTo>
                  <a:pt x="9063" y="882"/>
                </a:lnTo>
                <a:lnTo>
                  <a:pt x="9223" y="946"/>
                </a:lnTo>
                <a:lnTo>
                  <a:pt x="9384" y="1010"/>
                </a:lnTo>
                <a:lnTo>
                  <a:pt x="9527" y="1074"/>
                </a:lnTo>
                <a:lnTo>
                  <a:pt x="9688" y="1138"/>
                </a:lnTo>
                <a:lnTo>
                  <a:pt x="9833" y="1202"/>
                </a:lnTo>
                <a:lnTo>
                  <a:pt x="9992" y="1282"/>
                </a:lnTo>
                <a:lnTo>
                  <a:pt x="10137" y="1346"/>
                </a:lnTo>
                <a:lnTo>
                  <a:pt x="10297" y="1426"/>
                </a:lnTo>
                <a:lnTo>
                  <a:pt x="10440" y="1506"/>
                </a:lnTo>
                <a:lnTo>
                  <a:pt x="10585" y="1570"/>
                </a:lnTo>
                <a:lnTo>
                  <a:pt x="10729" y="1650"/>
                </a:lnTo>
                <a:lnTo>
                  <a:pt x="10890" y="1731"/>
                </a:lnTo>
                <a:lnTo>
                  <a:pt x="11033" y="1826"/>
                </a:lnTo>
                <a:lnTo>
                  <a:pt x="11177" y="1906"/>
                </a:lnTo>
                <a:lnTo>
                  <a:pt x="11323" y="1988"/>
                </a:lnTo>
                <a:lnTo>
                  <a:pt x="11449" y="2082"/>
                </a:lnTo>
                <a:lnTo>
                  <a:pt x="11594" y="2163"/>
                </a:lnTo>
                <a:lnTo>
                  <a:pt x="11738" y="2259"/>
                </a:lnTo>
                <a:lnTo>
                  <a:pt x="11883" y="2356"/>
                </a:lnTo>
                <a:lnTo>
                  <a:pt x="12010" y="2451"/>
                </a:lnTo>
                <a:lnTo>
                  <a:pt x="12155" y="2548"/>
                </a:lnTo>
                <a:lnTo>
                  <a:pt x="12283" y="2644"/>
                </a:lnTo>
                <a:lnTo>
                  <a:pt x="12411" y="2740"/>
                </a:lnTo>
                <a:lnTo>
                  <a:pt x="12555" y="2852"/>
                </a:lnTo>
                <a:lnTo>
                  <a:pt x="12684" y="2948"/>
                </a:lnTo>
                <a:lnTo>
                  <a:pt x="12811" y="3060"/>
                </a:lnTo>
                <a:lnTo>
                  <a:pt x="12940" y="3156"/>
                </a:lnTo>
                <a:lnTo>
                  <a:pt x="13068" y="3268"/>
                </a:lnTo>
                <a:lnTo>
                  <a:pt x="13197" y="3381"/>
                </a:lnTo>
                <a:lnTo>
                  <a:pt x="13308" y="3492"/>
                </a:lnTo>
                <a:lnTo>
                  <a:pt x="13436" y="3604"/>
                </a:lnTo>
                <a:lnTo>
                  <a:pt x="13565" y="3717"/>
                </a:lnTo>
                <a:lnTo>
                  <a:pt x="13678" y="3830"/>
                </a:lnTo>
                <a:lnTo>
                  <a:pt x="13788" y="3956"/>
                </a:lnTo>
                <a:lnTo>
                  <a:pt x="13918" y="4070"/>
                </a:lnTo>
                <a:lnTo>
                  <a:pt x="14029" y="4197"/>
                </a:lnTo>
                <a:lnTo>
                  <a:pt x="14142" y="4310"/>
                </a:lnTo>
                <a:lnTo>
                  <a:pt x="14254" y="4438"/>
                </a:lnTo>
                <a:lnTo>
                  <a:pt x="14365" y="4565"/>
                </a:lnTo>
                <a:lnTo>
                  <a:pt x="14477" y="4677"/>
                </a:lnTo>
                <a:cubicBezTo>
                  <a:pt x="14477" y="4678"/>
                  <a:pt x="14478" y="4678"/>
                  <a:pt x="14478" y="4679"/>
                </a:cubicBezTo>
                <a:lnTo>
                  <a:pt x="14574" y="4806"/>
                </a:lnTo>
                <a:lnTo>
                  <a:pt x="14687" y="4936"/>
                </a:lnTo>
                <a:lnTo>
                  <a:pt x="14782" y="5078"/>
                </a:lnTo>
                <a:lnTo>
                  <a:pt x="14894" y="5207"/>
                </a:lnTo>
                <a:lnTo>
                  <a:pt x="14990" y="5335"/>
                </a:lnTo>
                <a:lnTo>
                  <a:pt x="15087" y="5464"/>
                </a:lnTo>
                <a:lnTo>
                  <a:pt x="15182" y="5607"/>
                </a:lnTo>
                <a:lnTo>
                  <a:pt x="15279" y="5736"/>
                </a:lnTo>
                <a:lnTo>
                  <a:pt x="15374" y="5879"/>
                </a:lnTo>
                <a:lnTo>
                  <a:pt x="15471" y="6009"/>
                </a:lnTo>
                <a:lnTo>
                  <a:pt x="15551" y="6152"/>
                </a:lnTo>
                <a:lnTo>
                  <a:pt x="15647" y="6297"/>
                </a:lnTo>
                <a:lnTo>
                  <a:pt x="15727" y="6440"/>
                </a:lnTo>
                <a:lnTo>
                  <a:pt x="15823" y="6585"/>
                </a:lnTo>
                <a:lnTo>
                  <a:pt x="15903" y="6729"/>
                </a:lnTo>
                <a:lnTo>
                  <a:pt x="15983" y="6873"/>
                </a:lnTo>
                <a:lnTo>
                  <a:pt x="16063" y="7017"/>
                </a:lnTo>
                <a:lnTo>
                  <a:pt x="16144" y="7162"/>
                </a:lnTo>
                <a:lnTo>
                  <a:pt x="16207" y="7305"/>
                </a:lnTo>
                <a:lnTo>
                  <a:pt x="16288" y="7451"/>
                </a:lnTo>
                <a:lnTo>
                  <a:pt x="16351" y="7609"/>
                </a:lnTo>
                <a:lnTo>
                  <a:pt x="16432" y="7754"/>
                </a:lnTo>
                <a:lnTo>
                  <a:pt x="16496" y="7899"/>
                </a:lnTo>
                <a:lnTo>
                  <a:pt x="16560" y="8058"/>
                </a:lnTo>
                <a:lnTo>
                  <a:pt x="16624" y="8203"/>
                </a:lnTo>
                <a:lnTo>
                  <a:pt x="16688" y="8363"/>
                </a:lnTo>
                <a:lnTo>
                  <a:pt x="16753" y="8523"/>
                </a:lnTo>
                <a:lnTo>
                  <a:pt x="16800" y="8667"/>
                </a:lnTo>
                <a:lnTo>
                  <a:pt x="16865" y="8828"/>
                </a:lnTo>
                <a:lnTo>
                  <a:pt x="16913" y="8988"/>
                </a:lnTo>
                <a:lnTo>
                  <a:pt x="16961" y="9147"/>
                </a:lnTo>
                <a:lnTo>
                  <a:pt x="17009" y="9292"/>
                </a:lnTo>
                <a:lnTo>
                  <a:pt x="17057" y="9452"/>
                </a:lnTo>
                <a:lnTo>
                  <a:pt x="17105" y="9612"/>
                </a:lnTo>
                <a:lnTo>
                  <a:pt x="17153" y="9772"/>
                </a:lnTo>
                <a:lnTo>
                  <a:pt x="17201" y="9933"/>
                </a:lnTo>
                <a:lnTo>
                  <a:pt x="17233" y="10092"/>
                </a:lnTo>
                <a:lnTo>
                  <a:pt x="17281" y="10253"/>
                </a:lnTo>
                <a:lnTo>
                  <a:pt x="17313" y="10413"/>
                </a:lnTo>
                <a:lnTo>
                  <a:pt x="17345" y="10574"/>
                </a:lnTo>
                <a:lnTo>
                  <a:pt x="17377" y="10749"/>
                </a:lnTo>
                <a:lnTo>
                  <a:pt x="17409" y="10911"/>
                </a:lnTo>
                <a:lnTo>
                  <a:pt x="17425" y="11069"/>
                </a:lnTo>
                <a:lnTo>
                  <a:pt x="17457" y="11231"/>
                </a:lnTo>
                <a:lnTo>
                  <a:pt x="17473" y="11389"/>
                </a:lnTo>
                <a:lnTo>
                  <a:pt x="17505" y="11551"/>
                </a:lnTo>
                <a:lnTo>
                  <a:pt x="17521" y="11727"/>
                </a:lnTo>
                <a:lnTo>
                  <a:pt x="17537" y="11887"/>
                </a:lnTo>
                <a:lnTo>
                  <a:pt x="17553" y="12047"/>
                </a:lnTo>
                <a:lnTo>
                  <a:pt x="17569" y="12224"/>
                </a:lnTo>
                <a:lnTo>
                  <a:pt x="17569" y="12383"/>
                </a:lnTo>
                <a:lnTo>
                  <a:pt x="17585" y="12544"/>
                </a:lnTo>
                <a:lnTo>
                  <a:pt x="17585" y="12703"/>
                </a:lnTo>
                <a:lnTo>
                  <a:pt x="17601" y="12880"/>
                </a:lnTo>
                <a:lnTo>
                  <a:pt x="17601" y="13040"/>
                </a:lnTo>
                <a:lnTo>
                  <a:pt x="17601" y="13200"/>
                </a:lnTo>
                <a:lnTo>
                  <a:pt x="17601" y="13378"/>
                </a:lnTo>
                <a:lnTo>
                  <a:pt x="17585" y="13536"/>
                </a:lnTo>
                <a:lnTo>
                  <a:pt x="17585" y="13698"/>
                </a:lnTo>
                <a:lnTo>
                  <a:pt x="17569" y="13872"/>
                </a:lnTo>
                <a:lnTo>
                  <a:pt x="17569" y="14034"/>
                </a:lnTo>
                <a:lnTo>
                  <a:pt x="17553" y="14194"/>
                </a:lnTo>
                <a:lnTo>
                  <a:pt x="17537" y="14354"/>
                </a:lnTo>
                <a:lnTo>
                  <a:pt x="17521" y="14530"/>
                </a:lnTo>
                <a:lnTo>
                  <a:pt x="17505" y="14692"/>
                </a:lnTo>
                <a:lnTo>
                  <a:pt x="17473" y="14850"/>
                </a:lnTo>
                <a:lnTo>
                  <a:pt x="17457" y="15011"/>
                </a:lnTo>
                <a:lnTo>
                  <a:pt x="17425" y="15186"/>
                </a:lnTo>
                <a:lnTo>
                  <a:pt x="17409" y="15348"/>
                </a:lnTo>
                <a:lnTo>
                  <a:pt x="17377" y="15508"/>
                </a:lnTo>
                <a:lnTo>
                  <a:pt x="17345" y="15668"/>
                </a:lnTo>
                <a:lnTo>
                  <a:pt x="17313" y="15828"/>
                </a:lnTo>
                <a:lnTo>
                  <a:pt x="17281" y="15989"/>
                </a:lnTo>
                <a:lnTo>
                  <a:pt x="17233" y="16148"/>
                </a:lnTo>
                <a:lnTo>
                  <a:pt x="17201" y="16309"/>
                </a:lnTo>
                <a:lnTo>
                  <a:pt x="17153" y="16469"/>
                </a:lnTo>
                <a:lnTo>
                  <a:pt x="17105" y="16629"/>
                </a:lnTo>
                <a:lnTo>
                  <a:pt x="17057" y="16789"/>
                </a:lnTo>
                <a:lnTo>
                  <a:pt x="17009" y="16949"/>
                </a:lnTo>
                <a:lnTo>
                  <a:pt x="16961" y="17109"/>
                </a:lnTo>
                <a:lnTo>
                  <a:pt x="16913" y="17270"/>
                </a:lnTo>
                <a:lnTo>
                  <a:pt x="16864" y="17414"/>
                </a:lnTo>
                <a:lnTo>
                  <a:pt x="16801" y="17573"/>
                </a:lnTo>
                <a:lnTo>
                  <a:pt x="16752" y="17735"/>
                </a:lnTo>
                <a:lnTo>
                  <a:pt x="16688" y="17878"/>
                </a:lnTo>
                <a:lnTo>
                  <a:pt x="16624" y="18039"/>
                </a:lnTo>
                <a:lnTo>
                  <a:pt x="16560" y="18182"/>
                </a:lnTo>
                <a:lnTo>
                  <a:pt x="16496" y="18343"/>
                </a:lnTo>
                <a:lnTo>
                  <a:pt x="16432" y="18488"/>
                </a:lnTo>
                <a:lnTo>
                  <a:pt x="16352" y="18647"/>
                </a:lnTo>
                <a:lnTo>
                  <a:pt x="16287" y="18792"/>
                </a:lnTo>
                <a:lnTo>
                  <a:pt x="16208" y="18934"/>
                </a:lnTo>
                <a:lnTo>
                  <a:pt x="16143" y="19096"/>
                </a:lnTo>
                <a:lnTo>
                  <a:pt x="16063" y="19240"/>
                </a:lnTo>
                <a:lnTo>
                  <a:pt x="15983" y="19384"/>
                </a:lnTo>
                <a:lnTo>
                  <a:pt x="15903" y="19528"/>
                </a:lnTo>
                <a:lnTo>
                  <a:pt x="15823" y="19673"/>
                </a:lnTo>
                <a:lnTo>
                  <a:pt x="15727" y="19816"/>
                </a:lnTo>
                <a:lnTo>
                  <a:pt x="15646" y="19962"/>
                </a:lnTo>
                <a:lnTo>
                  <a:pt x="15551" y="20088"/>
                </a:lnTo>
                <a:lnTo>
                  <a:pt x="15471" y="20233"/>
                </a:lnTo>
                <a:lnTo>
                  <a:pt x="15374" y="20378"/>
                </a:lnTo>
                <a:lnTo>
                  <a:pt x="15279" y="20505"/>
                </a:lnTo>
                <a:lnTo>
                  <a:pt x="15182" y="20650"/>
                </a:lnTo>
                <a:lnTo>
                  <a:pt x="15086" y="20778"/>
                </a:lnTo>
                <a:cubicBezTo>
                  <a:pt x="15081" y="20785"/>
                  <a:pt x="15071" y="20787"/>
                  <a:pt x="15064" y="20781"/>
                </a:cubicBezTo>
                <a:cubicBezTo>
                  <a:pt x="15057" y="20776"/>
                  <a:pt x="15055" y="20766"/>
                  <a:pt x="15061" y="20759"/>
                </a:cubicBez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1973263" y="1900238"/>
            <a:ext cx="1428750" cy="1952625"/>
          </a:xfrm>
          <a:custGeom>
            <a:avLst/>
            <a:gdLst/>
            <a:ahLst/>
            <a:cxnLst>
              <a:cxn ang="0">
                <a:pos x="8630" y="208"/>
              </a:cxn>
              <a:cxn ang="0">
                <a:pos x="8006" y="448"/>
              </a:cxn>
              <a:cxn ang="0">
                <a:pos x="7400" y="735"/>
              </a:cxn>
              <a:cxn ang="0">
                <a:pos x="6808" y="1039"/>
              </a:cxn>
              <a:cxn ang="0">
                <a:pos x="6232" y="1375"/>
              </a:cxn>
              <a:cxn ang="0">
                <a:pos x="5673" y="1743"/>
              </a:cxn>
              <a:cxn ang="0">
                <a:pos x="5147" y="2142"/>
              </a:cxn>
              <a:cxn ang="0">
                <a:pos x="4619" y="2558"/>
              </a:cxn>
              <a:cxn ang="0">
                <a:pos x="4124" y="3005"/>
              </a:cxn>
              <a:cxn ang="0">
                <a:pos x="3661" y="3468"/>
              </a:cxn>
              <a:cxn ang="0">
                <a:pos x="3213" y="3964"/>
              </a:cxn>
              <a:cxn ang="0">
                <a:pos x="2781" y="4475"/>
              </a:cxn>
              <a:cxn ang="0">
                <a:pos x="2398" y="5002"/>
              </a:cxn>
              <a:cxn ang="0">
                <a:pos x="2030" y="5546"/>
              </a:cxn>
              <a:cxn ang="0">
                <a:pos x="1694" y="6121"/>
              </a:cxn>
              <a:cxn ang="0">
                <a:pos x="1375" y="6713"/>
              </a:cxn>
              <a:cxn ang="0">
                <a:pos x="1103" y="7304"/>
              </a:cxn>
              <a:cxn ang="0">
                <a:pos x="864" y="7911"/>
              </a:cxn>
              <a:cxn ang="0">
                <a:pos x="640" y="8550"/>
              </a:cxn>
              <a:cxn ang="0">
                <a:pos x="464" y="9173"/>
              </a:cxn>
              <a:cxn ang="0">
                <a:pos x="304" y="9813"/>
              </a:cxn>
              <a:cxn ang="0">
                <a:pos x="192" y="10467"/>
              </a:cxn>
              <a:cxn ang="0">
                <a:pos x="112" y="11123"/>
              </a:cxn>
              <a:cxn ang="0">
                <a:pos x="48" y="11779"/>
              </a:cxn>
              <a:cxn ang="0">
                <a:pos x="32" y="12433"/>
              </a:cxn>
              <a:cxn ang="0">
                <a:pos x="16" y="12113"/>
              </a:cxn>
              <a:cxn ang="0">
                <a:pos x="49" y="11440"/>
              </a:cxn>
              <a:cxn ang="0">
                <a:pos x="113" y="10784"/>
              </a:cxn>
              <a:cxn ang="0">
                <a:pos x="209" y="10143"/>
              </a:cxn>
              <a:cxn ang="0">
                <a:pos x="353" y="9486"/>
              </a:cxn>
              <a:cxn ang="0">
                <a:pos x="513" y="8845"/>
              </a:cxn>
              <a:cxn ang="0">
                <a:pos x="721" y="8221"/>
              </a:cxn>
              <a:cxn ang="0">
                <a:pos x="946" y="7595"/>
              </a:cxn>
              <a:cxn ang="0">
                <a:pos x="1202" y="6986"/>
              </a:cxn>
              <a:cxn ang="0">
                <a:pos x="1506" y="6394"/>
              </a:cxn>
              <a:cxn ang="0">
                <a:pos x="1826" y="5818"/>
              </a:cxn>
              <a:cxn ang="0">
                <a:pos x="2179" y="5257"/>
              </a:cxn>
              <a:cxn ang="0">
                <a:pos x="2564" y="4712"/>
              </a:cxn>
              <a:cxn ang="0">
                <a:pos x="2964" y="4183"/>
              </a:cxn>
              <a:cxn ang="0">
                <a:pos x="3412" y="3687"/>
              </a:cxn>
              <a:cxn ang="0">
                <a:pos x="3862" y="3205"/>
              </a:cxn>
              <a:cxn ang="0">
                <a:pos x="4358" y="2741"/>
              </a:cxn>
              <a:cxn ang="0">
                <a:pos x="4855" y="2309"/>
              </a:cxn>
              <a:cxn ang="0">
                <a:pos x="5384" y="1908"/>
              </a:cxn>
              <a:cxn ang="0">
                <a:pos x="5929" y="1523"/>
              </a:cxn>
              <a:cxn ang="0">
                <a:pos x="6505" y="1171"/>
              </a:cxn>
              <a:cxn ang="0">
                <a:pos x="7081" y="851"/>
              </a:cxn>
              <a:cxn ang="0">
                <a:pos x="7689" y="563"/>
              </a:cxn>
              <a:cxn ang="0">
                <a:pos x="8299" y="291"/>
              </a:cxn>
              <a:cxn ang="0">
                <a:pos x="8924" y="50"/>
              </a:cxn>
            </a:cxnLst>
            <a:rect l="0" t="0" r="r" b="b"/>
            <a:pathLst>
              <a:path w="9106" h="12449">
                <a:moveTo>
                  <a:pt x="9093" y="33"/>
                </a:moveTo>
                <a:lnTo>
                  <a:pt x="8933" y="81"/>
                </a:lnTo>
                <a:lnTo>
                  <a:pt x="8791" y="144"/>
                </a:lnTo>
                <a:lnTo>
                  <a:pt x="8630" y="208"/>
                </a:lnTo>
                <a:lnTo>
                  <a:pt x="8469" y="257"/>
                </a:lnTo>
                <a:lnTo>
                  <a:pt x="8310" y="320"/>
                </a:lnTo>
                <a:lnTo>
                  <a:pt x="8167" y="384"/>
                </a:lnTo>
                <a:lnTo>
                  <a:pt x="8006" y="448"/>
                </a:lnTo>
                <a:lnTo>
                  <a:pt x="7846" y="512"/>
                </a:lnTo>
                <a:lnTo>
                  <a:pt x="7704" y="591"/>
                </a:lnTo>
                <a:lnTo>
                  <a:pt x="7542" y="656"/>
                </a:lnTo>
                <a:lnTo>
                  <a:pt x="7400" y="735"/>
                </a:lnTo>
                <a:lnTo>
                  <a:pt x="7255" y="800"/>
                </a:lnTo>
                <a:lnTo>
                  <a:pt x="7096" y="880"/>
                </a:lnTo>
                <a:lnTo>
                  <a:pt x="6952" y="959"/>
                </a:lnTo>
                <a:lnTo>
                  <a:pt x="6808" y="1039"/>
                </a:lnTo>
                <a:lnTo>
                  <a:pt x="6664" y="1119"/>
                </a:lnTo>
                <a:lnTo>
                  <a:pt x="6520" y="1199"/>
                </a:lnTo>
                <a:lnTo>
                  <a:pt x="6377" y="1295"/>
                </a:lnTo>
                <a:lnTo>
                  <a:pt x="6232" y="1375"/>
                </a:lnTo>
                <a:lnTo>
                  <a:pt x="6089" y="1471"/>
                </a:lnTo>
                <a:lnTo>
                  <a:pt x="5944" y="1551"/>
                </a:lnTo>
                <a:lnTo>
                  <a:pt x="5818" y="1646"/>
                </a:lnTo>
                <a:lnTo>
                  <a:pt x="5673" y="1743"/>
                </a:lnTo>
                <a:lnTo>
                  <a:pt x="5546" y="1838"/>
                </a:lnTo>
                <a:lnTo>
                  <a:pt x="5401" y="1935"/>
                </a:lnTo>
                <a:lnTo>
                  <a:pt x="5274" y="2030"/>
                </a:lnTo>
                <a:lnTo>
                  <a:pt x="5147" y="2142"/>
                </a:lnTo>
                <a:lnTo>
                  <a:pt x="5001" y="2239"/>
                </a:lnTo>
                <a:lnTo>
                  <a:pt x="4874" y="2334"/>
                </a:lnTo>
                <a:lnTo>
                  <a:pt x="4747" y="2446"/>
                </a:lnTo>
                <a:lnTo>
                  <a:pt x="4619" y="2558"/>
                </a:lnTo>
                <a:lnTo>
                  <a:pt x="4491" y="2670"/>
                </a:lnTo>
                <a:lnTo>
                  <a:pt x="4379" y="2766"/>
                </a:lnTo>
                <a:lnTo>
                  <a:pt x="4251" y="2878"/>
                </a:lnTo>
                <a:lnTo>
                  <a:pt x="4124" y="3005"/>
                </a:lnTo>
                <a:lnTo>
                  <a:pt x="4012" y="3117"/>
                </a:lnTo>
                <a:lnTo>
                  <a:pt x="3883" y="3230"/>
                </a:lnTo>
                <a:lnTo>
                  <a:pt x="3772" y="3341"/>
                </a:lnTo>
                <a:lnTo>
                  <a:pt x="3661" y="3468"/>
                </a:lnTo>
                <a:lnTo>
                  <a:pt x="3548" y="3581"/>
                </a:lnTo>
                <a:lnTo>
                  <a:pt x="3437" y="3708"/>
                </a:lnTo>
                <a:lnTo>
                  <a:pt x="3325" y="3836"/>
                </a:lnTo>
                <a:lnTo>
                  <a:pt x="3213" y="3964"/>
                </a:lnTo>
                <a:lnTo>
                  <a:pt x="3100" y="4077"/>
                </a:lnTo>
                <a:lnTo>
                  <a:pt x="2989" y="4204"/>
                </a:lnTo>
                <a:lnTo>
                  <a:pt x="2893" y="4331"/>
                </a:lnTo>
                <a:lnTo>
                  <a:pt x="2781" y="4475"/>
                </a:lnTo>
                <a:lnTo>
                  <a:pt x="2685" y="4603"/>
                </a:lnTo>
                <a:lnTo>
                  <a:pt x="2589" y="4731"/>
                </a:lnTo>
                <a:lnTo>
                  <a:pt x="2493" y="4859"/>
                </a:lnTo>
                <a:lnTo>
                  <a:pt x="2398" y="5002"/>
                </a:lnTo>
                <a:lnTo>
                  <a:pt x="2301" y="5131"/>
                </a:lnTo>
                <a:lnTo>
                  <a:pt x="2206" y="5274"/>
                </a:lnTo>
                <a:lnTo>
                  <a:pt x="2110" y="5418"/>
                </a:lnTo>
                <a:lnTo>
                  <a:pt x="2030" y="5546"/>
                </a:lnTo>
                <a:lnTo>
                  <a:pt x="1934" y="5690"/>
                </a:lnTo>
                <a:lnTo>
                  <a:pt x="1854" y="5833"/>
                </a:lnTo>
                <a:lnTo>
                  <a:pt x="1774" y="5977"/>
                </a:lnTo>
                <a:lnTo>
                  <a:pt x="1694" y="6121"/>
                </a:lnTo>
                <a:lnTo>
                  <a:pt x="1614" y="6265"/>
                </a:lnTo>
                <a:lnTo>
                  <a:pt x="1534" y="6409"/>
                </a:lnTo>
                <a:lnTo>
                  <a:pt x="1454" y="6553"/>
                </a:lnTo>
                <a:lnTo>
                  <a:pt x="1375" y="6713"/>
                </a:lnTo>
                <a:lnTo>
                  <a:pt x="1311" y="6856"/>
                </a:lnTo>
                <a:lnTo>
                  <a:pt x="1230" y="7001"/>
                </a:lnTo>
                <a:lnTo>
                  <a:pt x="1167" y="7159"/>
                </a:lnTo>
                <a:lnTo>
                  <a:pt x="1103" y="7304"/>
                </a:lnTo>
                <a:lnTo>
                  <a:pt x="1039" y="7463"/>
                </a:lnTo>
                <a:lnTo>
                  <a:pt x="975" y="7608"/>
                </a:lnTo>
                <a:lnTo>
                  <a:pt x="911" y="7767"/>
                </a:lnTo>
                <a:lnTo>
                  <a:pt x="864" y="7911"/>
                </a:lnTo>
                <a:lnTo>
                  <a:pt x="799" y="8071"/>
                </a:lnTo>
                <a:lnTo>
                  <a:pt x="752" y="8230"/>
                </a:lnTo>
                <a:lnTo>
                  <a:pt x="687" y="8391"/>
                </a:lnTo>
                <a:lnTo>
                  <a:pt x="640" y="8550"/>
                </a:lnTo>
                <a:lnTo>
                  <a:pt x="592" y="8695"/>
                </a:lnTo>
                <a:lnTo>
                  <a:pt x="544" y="8854"/>
                </a:lnTo>
                <a:lnTo>
                  <a:pt x="496" y="9014"/>
                </a:lnTo>
                <a:lnTo>
                  <a:pt x="464" y="9173"/>
                </a:lnTo>
                <a:lnTo>
                  <a:pt x="416" y="9334"/>
                </a:lnTo>
                <a:lnTo>
                  <a:pt x="384" y="9493"/>
                </a:lnTo>
                <a:lnTo>
                  <a:pt x="336" y="9654"/>
                </a:lnTo>
                <a:lnTo>
                  <a:pt x="304" y="9813"/>
                </a:lnTo>
                <a:lnTo>
                  <a:pt x="272" y="9973"/>
                </a:lnTo>
                <a:lnTo>
                  <a:pt x="240" y="10148"/>
                </a:lnTo>
                <a:lnTo>
                  <a:pt x="208" y="10309"/>
                </a:lnTo>
                <a:lnTo>
                  <a:pt x="192" y="10467"/>
                </a:lnTo>
                <a:lnTo>
                  <a:pt x="160" y="10629"/>
                </a:lnTo>
                <a:lnTo>
                  <a:pt x="144" y="10787"/>
                </a:lnTo>
                <a:lnTo>
                  <a:pt x="128" y="10963"/>
                </a:lnTo>
                <a:lnTo>
                  <a:pt x="112" y="11123"/>
                </a:lnTo>
                <a:lnTo>
                  <a:pt x="96" y="11283"/>
                </a:lnTo>
                <a:lnTo>
                  <a:pt x="80" y="11443"/>
                </a:lnTo>
                <a:lnTo>
                  <a:pt x="64" y="11619"/>
                </a:lnTo>
                <a:lnTo>
                  <a:pt x="48" y="11779"/>
                </a:lnTo>
                <a:lnTo>
                  <a:pt x="48" y="11937"/>
                </a:lnTo>
                <a:lnTo>
                  <a:pt x="48" y="12113"/>
                </a:lnTo>
                <a:lnTo>
                  <a:pt x="32" y="12275"/>
                </a:lnTo>
                <a:lnTo>
                  <a:pt x="32" y="12433"/>
                </a:lnTo>
                <a:cubicBezTo>
                  <a:pt x="32" y="12442"/>
                  <a:pt x="25" y="12449"/>
                  <a:pt x="16" y="12449"/>
                </a:cubicBezTo>
                <a:cubicBezTo>
                  <a:pt x="8" y="12449"/>
                  <a:pt x="0" y="12442"/>
                  <a:pt x="0" y="12433"/>
                </a:cubicBezTo>
                <a:lnTo>
                  <a:pt x="1" y="12272"/>
                </a:lnTo>
                <a:lnTo>
                  <a:pt x="16" y="12113"/>
                </a:lnTo>
                <a:lnTo>
                  <a:pt x="16" y="11937"/>
                </a:lnTo>
                <a:lnTo>
                  <a:pt x="17" y="11776"/>
                </a:lnTo>
                <a:lnTo>
                  <a:pt x="33" y="11616"/>
                </a:lnTo>
                <a:lnTo>
                  <a:pt x="49" y="11440"/>
                </a:lnTo>
                <a:lnTo>
                  <a:pt x="65" y="11280"/>
                </a:lnTo>
                <a:lnTo>
                  <a:pt x="81" y="11120"/>
                </a:lnTo>
                <a:lnTo>
                  <a:pt x="97" y="10960"/>
                </a:lnTo>
                <a:lnTo>
                  <a:pt x="113" y="10784"/>
                </a:lnTo>
                <a:lnTo>
                  <a:pt x="129" y="10622"/>
                </a:lnTo>
                <a:lnTo>
                  <a:pt x="161" y="10464"/>
                </a:lnTo>
                <a:lnTo>
                  <a:pt x="177" y="10302"/>
                </a:lnTo>
                <a:lnTo>
                  <a:pt x="209" y="10143"/>
                </a:lnTo>
                <a:lnTo>
                  <a:pt x="241" y="9966"/>
                </a:lnTo>
                <a:lnTo>
                  <a:pt x="273" y="9806"/>
                </a:lnTo>
                <a:lnTo>
                  <a:pt x="305" y="9645"/>
                </a:lnTo>
                <a:lnTo>
                  <a:pt x="353" y="9486"/>
                </a:lnTo>
                <a:lnTo>
                  <a:pt x="385" y="9325"/>
                </a:lnTo>
                <a:lnTo>
                  <a:pt x="433" y="9166"/>
                </a:lnTo>
                <a:lnTo>
                  <a:pt x="465" y="9005"/>
                </a:lnTo>
                <a:lnTo>
                  <a:pt x="513" y="8845"/>
                </a:lnTo>
                <a:lnTo>
                  <a:pt x="561" y="8684"/>
                </a:lnTo>
                <a:lnTo>
                  <a:pt x="609" y="8541"/>
                </a:lnTo>
                <a:lnTo>
                  <a:pt x="658" y="8380"/>
                </a:lnTo>
                <a:lnTo>
                  <a:pt x="721" y="8221"/>
                </a:lnTo>
                <a:lnTo>
                  <a:pt x="770" y="8060"/>
                </a:lnTo>
                <a:lnTo>
                  <a:pt x="833" y="7900"/>
                </a:lnTo>
                <a:lnTo>
                  <a:pt x="882" y="7756"/>
                </a:lnTo>
                <a:lnTo>
                  <a:pt x="946" y="7595"/>
                </a:lnTo>
                <a:lnTo>
                  <a:pt x="1010" y="7452"/>
                </a:lnTo>
                <a:lnTo>
                  <a:pt x="1074" y="7291"/>
                </a:lnTo>
                <a:lnTo>
                  <a:pt x="1138" y="7148"/>
                </a:lnTo>
                <a:lnTo>
                  <a:pt x="1202" y="6986"/>
                </a:lnTo>
                <a:lnTo>
                  <a:pt x="1282" y="6843"/>
                </a:lnTo>
                <a:lnTo>
                  <a:pt x="1346" y="6698"/>
                </a:lnTo>
                <a:lnTo>
                  <a:pt x="1426" y="6538"/>
                </a:lnTo>
                <a:lnTo>
                  <a:pt x="1506" y="6394"/>
                </a:lnTo>
                <a:lnTo>
                  <a:pt x="1586" y="6250"/>
                </a:lnTo>
                <a:lnTo>
                  <a:pt x="1666" y="6106"/>
                </a:lnTo>
                <a:lnTo>
                  <a:pt x="1746" y="5962"/>
                </a:lnTo>
                <a:lnTo>
                  <a:pt x="1826" y="5818"/>
                </a:lnTo>
                <a:lnTo>
                  <a:pt x="1907" y="5673"/>
                </a:lnTo>
                <a:lnTo>
                  <a:pt x="2003" y="5529"/>
                </a:lnTo>
                <a:lnTo>
                  <a:pt x="2083" y="5401"/>
                </a:lnTo>
                <a:lnTo>
                  <a:pt x="2179" y="5257"/>
                </a:lnTo>
                <a:lnTo>
                  <a:pt x="2276" y="5112"/>
                </a:lnTo>
                <a:lnTo>
                  <a:pt x="2371" y="4985"/>
                </a:lnTo>
                <a:lnTo>
                  <a:pt x="2468" y="4840"/>
                </a:lnTo>
                <a:lnTo>
                  <a:pt x="2564" y="4712"/>
                </a:lnTo>
                <a:lnTo>
                  <a:pt x="2660" y="4584"/>
                </a:lnTo>
                <a:lnTo>
                  <a:pt x="2756" y="4456"/>
                </a:lnTo>
                <a:lnTo>
                  <a:pt x="2868" y="4312"/>
                </a:lnTo>
                <a:lnTo>
                  <a:pt x="2964" y="4183"/>
                </a:lnTo>
                <a:lnTo>
                  <a:pt x="3077" y="4054"/>
                </a:lnTo>
                <a:lnTo>
                  <a:pt x="3188" y="3943"/>
                </a:lnTo>
                <a:lnTo>
                  <a:pt x="3300" y="3815"/>
                </a:lnTo>
                <a:lnTo>
                  <a:pt x="3412" y="3687"/>
                </a:lnTo>
                <a:lnTo>
                  <a:pt x="3525" y="3558"/>
                </a:lnTo>
                <a:lnTo>
                  <a:pt x="3636" y="3447"/>
                </a:lnTo>
                <a:lnTo>
                  <a:pt x="3749" y="3318"/>
                </a:lnTo>
                <a:lnTo>
                  <a:pt x="3862" y="3205"/>
                </a:lnTo>
                <a:lnTo>
                  <a:pt x="3989" y="3094"/>
                </a:lnTo>
                <a:lnTo>
                  <a:pt x="4101" y="2982"/>
                </a:lnTo>
                <a:lnTo>
                  <a:pt x="4230" y="2853"/>
                </a:lnTo>
                <a:lnTo>
                  <a:pt x="4358" y="2741"/>
                </a:lnTo>
                <a:lnTo>
                  <a:pt x="4470" y="2645"/>
                </a:lnTo>
                <a:lnTo>
                  <a:pt x="4598" y="2533"/>
                </a:lnTo>
                <a:lnTo>
                  <a:pt x="4726" y="2421"/>
                </a:lnTo>
                <a:lnTo>
                  <a:pt x="4855" y="2309"/>
                </a:lnTo>
                <a:lnTo>
                  <a:pt x="4984" y="2212"/>
                </a:lnTo>
                <a:lnTo>
                  <a:pt x="5126" y="2117"/>
                </a:lnTo>
                <a:lnTo>
                  <a:pt x="5255" y="2005"/>
                </a:lnTo>
                <a:lnTo>
                  <a:pt x="5384" y="1908"/>
                </a:lnTo>
                <a:lnTo>
                  <a:pt x="5527" y="1813"/>
                </a:lnTo>
                <a:lnTo>
                  <a:pt x="5656" y="1716"/>
                </a:lnTo>
                <a:lnTo>
                  <a:pt x="5799" y="1621"/>
                </a:lnTo>
                <a:lnTo>
                  <a:pt x="5929" y="1523"/>
                </a:lnTo>
                <a:lnTo>
                  <a:pt x="6072" y="1444"/>
                </a:lnTo>
                <a:lnTo>
                  <a:pt x="6217" y="1347"/>
                </a:lnTo>
                <a:lnTo>
                  <a:pt x="6360" y="1268"/>
                </a:lnTo>
                <a:lnTo>
                  <a:pt x="6505" y="1171"/>
                </a:lnTo>
                <a:lnTo>
                  <a:pt x="6649" y="1091"/>
                </a:lnTo>
                <a:lnTo>
                  <a:pt x="6793" y="1011"/>
                </a:lnTo>
                <a:lnTo>
                  <a:pt x="6937" y="931"/>
                </a:lnTo>
                <a:lnTo>
                  <a:pt x="7081" y="851"/>
                </a:lnTo>
                <a:lnTo>
                  <a:pt x="7242" y="771"/>
                </a:lnTo>
                <a:lnTo>
                  <a:pt x="7385" y="707"/>
                </a:lnTo>
                <a:lnTo>
                  <a:pt x="7531" y="627"/>
                </a:lnTo>
                <a:lnTo>
                  <a:pt x="7689" y="563"/>
                </a:lnTo>
                <a:lnTo>
                  <a:pt x="7835" y="483"/>
                </a:lnTo>
                <a:lnTo>
                  <a:pt x="7995" y="419"/>
                </a:lnTo>
                <a:lnTo>
                  <a:pt x="8154" y="355"/>
                </a:lnTo>
                <a:lnTo>
                  <a:pt x="8299" y="291"/>
                </a:lnTo>
                <a:lnTo>
                  <a:pt x="8460" y="226"/>
                </a:lnTo>
                <a:lnTo>
                  <a:pt x="8619" y="179"/>
                </a:lnTo>
                <a:lnTo>
                  <a:pt x="8778" y="115"/>
                </a:lnTo>
                <a:lnTo>
                  <a:pt x="8924" y="50"/>
                </a:lnTo>
                <a:lnTo>
                  <a:pt x="9084" y="2"/>
                </a:lnTo>
                <a:cubicBezTo>
                  <a:pt x="9092" y="0"/>
                  <a:pt x="9101" y="4"/>
                  <a:pt x="9104" y="13"/>
                </a:cubicBezTo>
                <a:cubicBezTo>
                  <a:pt x="9106" y="21"/>
                  <a:pt x="9102" y="30"/>
                  <a:pt x="9093" y="33"/>
                </a:cubicBez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4052888" y="3624263"/>
            <a:ext cx="1095375" cy="236538"/>
          </a:xfrm>
          <a:custGeom>
            <a:avLst/>
            <a:gdLst/>
            <a:ahLst/>
            <a:cxnLst>
              <a:cxn ang="0">
                <a:pos x="57" y="1383"/>
              </a:cxn>
              <a:cxn ang="0">
                <a:pos x="6889" y="7"/>
              </a:cxn>
              <a:cxn ang="0">
                <a:pos x="6964" y="57"/>
              </a:cxn>
              <a:cxn ang="0">
                <a:pos x="6914" y="132"/>
              </a:cxn>
              <a:cxn ang="0">
                <a:pos x="82" y="1508"/>
              </a:cxn>
              <a:cxn ang="0">
                <a:pos x="7" y="1458"/>
              </a:cxn>
              <a:cxn ang="0">
                <a:pos x="57" y="1383"/>
              </a:cxn>
            </a:cxnLst>
            <a:rect l="0" t="0" r="r" b="b"/>
            <a:pathLst>
              <a:path w="6971" h="1515">
                <a:moveTo>
                  <a:pt x="57" y="1383"/>
                </a:moveTo>
                <a:lnTo>
                  <a:pt x="6889" y="7"/>
                </a:lnTo>
                <a:cubicBezTo>
                  <a:pt x="6923" y="0"/>
                  <a:pt x="6957" y="22"/>
                  <a:pt x="6964" y="57"/>
                </a:cubicBezTo>
                <a:cubicBezTo>
                  <a:pt x="6971" y="91"/>
                  <a:pt x="6949" y="125"/>
                  <a:pt x="6914" y="132"/>
                </a:cubicBezTo>
                <a:lnTo>
                  <a:pt x="82" y="1508"/>
                </a:lnTo>
                <a:cubicBezTo>
                  <a:pt x="47" y="1515"/>
                  <a:pt x="14" y="1493"/>
                  <a:pt x="7" y="1458"/>
                </a:cubicBezTo>
                <a:cubicBezTo>
                  <a:pt x="0" y="1423"/>
                  <a:pt x="22" y="1390"/>
                  <a:pt x="57" y="1383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3671888" y="3840163"/>
            <a:ext cx="403225" cy="76200"/>
          </a:xfrm>
          <a:custGeom>
            <a:avLst/>
            <a:gdLst/>
            <a:ahLst/>
            <a:cxnLst>
              <a:cxn ang="0">
                <a:pos x="2510" y="132"/>
              </a:cxn>
              <a:cxn ang="0">
                <a:pos x="78" y="484"/>
              </a:cxn>
              <a:cxn ang="0">
                <a:pos x="5" y="430"/>
              </a:cxn>
              <a:cxn ang="0">
                <a:pos x="59" y="357"/>
              </a:cxn>
              <a:cxn ang="0">
                <a:pos x="2491" y="5"/>
              </a:cxn>
              <a:cxn ang="0">
                <a:pos x="2564" y="59"/>
              </a:cxn>
              <a:cxn ang="0">
                <a:pos x="2510" y="132"/>
              </a:cxn>
            </a:cxnLst>
            <a:rect l="0" t="0" r="r" b="b"/>
            <a:pathLst>
              <a:path w="2569" h="489">
                <a:moveTo>
                  <a:pt x="2510" y="132"/>
                </a:moveTo>
                <a:lnTo>
                  <a:pt x="78" y="484"/>
                </a:lnTo>
                <a:cubicBezTo>
                  <a:pt x="43" y="489"/>
                  <a:pt x="10" y="465"/>
                  <a:pt x="5" y="430"/>
                </a:cubicBezTo>
                <a:cubicBezTo>
                  <a:pt x="0" y="395"/>
                  <a:pt x="24" y="362"/>
                  <a:pt x="59" y="357"/>
                </a:cubicBezTo>
                <a:lnTo>
                  <a:pt x="2491" y="5"/>
                </a:lnTo>
                <a:cubicBezTo>
                  <a:pt x="2526" y="0"/>
                  <a:pt x="2559" y="24"/>
                  <a:pt x="2564" y="59"/>
                </a:cubicBezTo>
                <a:cubicBezTo>
                  <a:pt x="2569" y="94"/>
                  <a:pt x="2545" y="127"/>
                  <a:pt x="2510" y="132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4052888" y="3838576"/>
            <a:ext cx="311150" cy="1355725"/>
          </a:xfrm>
          <a:custGeom>
            <a:avLst/>
            <a:gdLst/>
            <a:ahLst/>
            <a:cxnLst>
              <a:cxn ang="0">
                <a:pos x="133" y="57"/>
              </a:cxn>
              <a:cxn ang="0">
                <a:pos x="1973" y="8553"/>
              </a:cxn>
              <a:cxn ang="0">
                <a:pos x="1924" y="8629"/>
              </a:cxn>
              <a:cxn ang="0">
                <a:pos x="1848" y="8580"/>
              </a:cxn>
              <a:cxn ang="0">
                <a:pos x="8" y="84"/>
              </a:cxn>
              <a:cxn ang="0">
                <a:pos x="57" y="8"/>
              </a:cxn>
              <a:cxn ang="0">
                <a:pos x="133" y="57"/>
              </a:cxn>
            </a:cxnLst>
            <a:rect l="0" t="0" r="r" b="b"/>
            <a:pathLst>
              <a:path w="1981" h="8637">
                <a:moveTo>
                  <a:pt x="133" y="57"/>
                </a:moveTo>
                <a:lnTo>
                  <a:pt x="1973" y="8553"/>
                </a:lnTo>
                <a:cubicBezTo>
                  <a:pt x="1981" y="8587"/>
                  <a:pt x="1959" y="8622"/>
                  <a:pt x="1924" y="8629"/>
                </a:cubicBezTo>
                <a:cubicBezTo>
                  <a:pt x="1889" y="8637"/>
                  <a:pt x="1855" y="8615"/>
                  <a:pt x="1848" y="8580"/>
                </a:cubicBezTo>
                <a:lnTo>
                  <a:pt x="8" y="84"/>
                </a:lnTo>
                <a:cubicBezTo>
                  <a:pt x="0" y="49"/>
                  <a:pt x="22" y="15"/>
                  <a:pt x="57" y="8"/>
                </a:cubicBezTo>
                <a:cubicBezTo>
                  <a:pt x="91" y="0"/>
                  <a:pt x="126" y="22"/>
                  <a:pt x="133" y="57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4054475" y="3684588"/>
            <a:ext cx="1155700" cy="176213"/>
          </a:xfrm>
          <a:custGeom>
            <a:avLst/>
            <a:gdLst/>
            <a:ahLst/>
            <a:cxnLst>
              <a:cxn ang="0">
                <a:pos x="60" y="997"/>
              </a:cxn>
              <a:cxn ang="0">
                <a:pos x="7292" y="5"/>
              </a:cxn>
              <a:cxn ang="0">
                <a:pos x="7364" y="60"/>
              </a:cxn>
              <a:cxn ang="0">
                <a:pos x="7309" y="132"/>
              </a:cxn>
              <a:cxn ang="0">
                <a:pos x="77" y="1124"/>
              </a:cxn>
              <a:cxn ang="0">
                <a:pos x="5" y="1069"/>
              </a:cxn>
              <a:cxn ang="0">
                <a:pos x="60" y="997"/>
              </a:cxn>
            </a:cxnLst>
            <a:rect l="0" t="0" r="r" b="b"/>
            <a:pathLst>
              <a:path w="7369" h="1129">
                <a:moveTo>
                  <a:pt x="60" y="997"/>
                </a:moveTo>
                <a:lnTo>
                  <a:pt x="7292" y="5"/>
                </a:lnTo>
                <a:cubicBezTo>
                  <a:pt x="7327" y="0"/>
                  <a:pt x="7359" y="25"/>
                  <a:pt x="7364" y="60"/>
                </a:cubicBezTo>
                <a:cubicBezTo>
                  <a:pt x="7369" y="95"/>
                  <a:pt x="7344" y="127"/>
                  <a:pt x="7309" y="132"/>
                </a:cubicBezTo>
                <a:lnTo>
                  <a:pt x="77" y="1124"/>
                </a:lnTo>
                <a:cubicBezTo>
                  <a:pt x="42" y="1129"/>
                  <a:pt x="10" y="1104"/>
                  <a:pt x="5" y="1069"/>
                </a:cubicBezTo>
                <a:cubicBezTo>
                  <a:pt x="0" y="1034"/>
                  <a:pt x="25" y="1002"/>
                  <a:pt x="60" y="997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4052888" y="3840163"/>
            <a:ext cx="346075" cy="1793875"/>
          </a:xfrm>
          <a:custGeom>
            <a:avLst/>
            <a:gdLst/>
            <a:ahLst/>
            <a:cxnLst>
              <a:cxn ang="0">
                <a:pos x="132" y="58"/>
              </a:cxn>
              <a:cxn ang="0">
                <a:pos x="2196" y="11354"/>
              </a:cxn>
              <a:cxn ang="0">
                <a:pos x="2145" y="11428"/>
              </a:cxn>
              <a:cxn ang="0">
                <a:pos x="2071" y="11377"/>
              </a:cxn>
              <a:cxn ang="0">
                <a:pos x="7" y="81"/>
              </a:cxn>
              <a:cxn ang="0">
                <a:pos x="58" y="7"/>
              </a:cxn>
              <a:cxn ang="0">
                <a:pos x="132" y="58"/>
              </a:cxn>
            </a:cxnLst>
            <a:rect l="0" t="0" r="r" b="b"/>
            <a:pathLst>
              <a:path w="2203" h="11435">
                <a:moveTo>
                  <a:pt x="132" y="58"/>
                </a:moveTo>
                <a:lnTo>
                  <a:pt x="2196" y="11354"/>
                </a:lnTo>
                <a:cubicBezTo>
                  <a:pt x="2203" y="11389"/>
                  <a:pt x="2180" y="11422"/>
                  <a:pt x="2145" y="11428"/>
                </a:cubicBezTo>
                <a:cubicBezTo>
                  <a:pt x="2110" y="11435"/>
                  <a:pt x="2077" y="11412"/>
                  <a:pt x="2071" y="11377"/>
                </a:cubicBezTo>
                <a:lnTo>
                  <a:pt x="7" y="81"/>
                </a:lnTo>
                <a:cubicBezTo>
                  <a:pt x="0" y="46"/>
                  <a:pt x="23" y="13"/>
                  <a:pt x="58" y="7"/>
                </a:cubicBezTo>
                <a:cubicBezTo>
                  <a:pt x="93" y="0"/>
                  <a:pt x="126" y="23"/>
                  <a:pt x="132" y="58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4054475" y="3565526"/>
            <a:ext cx="1951037" cy="295275"/>
          </a:xfrm>
          <a:custGeom>
            <a:avLst/>
            <a:gdLst/>
            <a:ahLst/>
            <a:cxnLst>
              <a:cxn ang="0">
                <a:pos x="59" y="1749"/>
              </a:cxn>
              <a:cxn ang="0">
                <a:pos x="12363" y="5"/>
              </a:cxn>
              <a:cxn ang="0">
                <a:pos x="12436" y="59"/>
              </a:cxn>
              <a:cxn ang="0">
                <a:pos x="12381" y="132"/>
              </a:cxn>
              <a:cxn ang="0">
                <a:pos x="77" y="1876"/>
              </a:cxn>
              <a:cxn ang="0">
                <a:pos x="5" y="1821"/>
              </a:cxn>
              <a:cxn ang="0">
                <a:pos x="59" y="1749"/>
              </a:cxn>
            </a:cxnLst>
            <a:rect l="0" t="0" r="r" b="b"/>
            <a:pathLst>
              <a:path w="12441" h="1881">
                <a:moveTo>
                  <a:pt x="59" y="1749"/>
                </a:moveTo>
                <a:lnTo>
                  <a:pt x="12363" y="5"/>
                </a:lnTo>
                <a:cubicBezTo>
                  <a:pt x="12398" y="0"/>
                  <a:pt x="12431" y="24"/>
                  <a:pt x="12436" y="59"/>
                </a:cubicBezTo>
                <a:cubicBezTo>
                  <a:pt x="12441" y="94"/>
                  <a:pt x="12416" y="127"/>
                  <a:pt x="12381" y="132"/>
                </a:cubicBezTo>
                <a:lnTo>
                  <a:pt x="77" y="1876"/>
                </a:lnTo>
                <a:cubicBezTo>
                  <a:pt x="42" y="1881"/>
                  <a:pt x="10" y="1856"/>
                  <a:pt x="5" y="1821"/>
                </a:cubicBezTo>
                <a:cubicBezTo>
                  <a:pt x="0" y="1786"/>
                  <a:pt x="24" y="1754"/>
                  <a:pt x="59" y="1749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3382963" y="3838576"/>
            <a:ext cx="693737" cy="474663"/>
          </a:xfrm>
          <a:custGeom>
            <a:avLst/>
            <a:gdLst/>
            <a:ahLst/>
            <a:cxnLst>
              <a:cxn ang="0">
                <a:pos x="4380" y="126"/>
              </a:cxn>
              <a:cxn ang="0">
                <a:pos x="108" y="3006"/>
              </a:cxn>
              <a:cxn ang="0">
                <a:pos x="19" y="2988"/>
              </a:cxn>
              <a:cxn ang="0">
                <a:pos x="37" y="2899"/>
              </a:cxn>
              <a:cxn ang="0">
                <a:pos x="4309" y="19"/>
              </a:cxn>
              <a:cxn ang="0">
                <a:pos x="4398" y="37"/>
              </a:cxn>
              <a:cxn ang="0">
                <a:pos x="4380" y="126"/>
              </a:cxn>
            </a:cxnLst>
            <a:rect l="0" t="0" r="r" b="b"/>
            <a:pathLst>
              <a:path w="4417" h="3025">
                <a:moveTo>
                  <a:pt x="4380" y="126"/>
                </a:moveTo>
                <a:lnTo>
                  <a:pt x="108" y="3006"/>
                </a:lnTo>
                <a:cubicBezTo>
                  <a:pt x="79" y="3025"/>
                  <a:pt x="39" y="3018"/>
                  <a:pt x="19" y="2988"/>
                </a:cubicBezTo>
                <a:cubicBezTo>
                  <a:pt x="0" y="2959"/>
                  <a:pt x="7" y="2919"/>
                  <a:pt x="37" y="2899"/>
                </a:cubicBezTo>
                <a:lnTo>
                  <a:pt x="4309" y="19"/>
                </a:lnTo>
                <a:cubicBezTo>
                  <a:pt x="4338" y="0"/>
                  <a:pt x="4378" y="7"/>
                  <a:pt x="4398" y="37"/>
                </a:cubicBezTo>
                <a:cubicBezTo>
                  <a:pt x="4417" y="66"/>
                  <a:pt x="4410" y="106"/>
                  <a:pt x="4380" y="126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8" name="Freeform 24"/>
          <p:cNvSpPr>
            <a:spLocks/>
          </p:cNvSpPr>
          <p:nvPr/>
        </p:nvSpPr>
        <p:spPr bwMode="auto">
          <a:xfrm>
            <a:off x="4052888" y="3008313"/>
            <a:ext cx="1497012" cy="854075"/>
          </a:xfrm>
          <a:custGeom>
            <a:avLst/>
            <a:gdLst/>
            <a:ahLst/>
            <a:cxnLst>
              <a:cxn ang="0">
                <a:pos x="42" y="5314"/>
              </a:cxn>
              <a:cxn ang="0">
                <a:pos x="9434" y="18"/>
              </a:cxn>
              <a:cxn ang="0">
                <a:pos x="9521" y="42"/>
              </a:cxn>
              <a:cxn ang="0">
                <a:pos x="9497" y="129"/>
              </a:cxn>
              <a:cxn ang="0">
                <a:pos x="105" y="5425"/>
              </a:cxn>
              <a:cxn ang="0">
                <a:pos x="18" y="5401"/>
              </a:cxn>
              <a:cxn ang="0">
                <a:pos x="42" y="5314"/>
              </a:cxn>
            </a:cxnLst>
            <a:rect l="0" t="0" r="r" b="b"/>
            <a:pathLst>
              <a:path w="9539" h="5443">
                <a:moveTo>
                  <a:pt x="42" y="5314"/>
                </a:moveTo>
                <a:lnTo>
                  <a:pt x="9434" y="18"/>
                </a:lnTo>
                <a:cubicBezTo>
                  <a:pt x="9465" y="0"/>
                  <a:pt x="9504" y="11"/>
                  <a:pt x="9521" y="42"/>
                </a:cubicBezTo>
                <a:cubicBezTo>
                  <a:pt x="9539" y="73"/>
                  <a:pt x="9528" y="112"/>
                  <a:pt x="9497" y="129"/>
                </a:cubicBezTo>
                <a:lnTo>
                  <a:pt x="105" y="5425"/>
                </a:lnTo>
                <a:cubicBezTo>
                  <a:pt x="74" y="5443"/>
                  <a:pt x="35" y="5432"/>
                  <a:pt x="18" y="5401"/>
                </a:cubicBezTo>
                <a:cubicBezTo>
                  <a:pt x="0" y="5370"/>
                  <a:pt x="11" y="5331"/>
                  <a:pt x="42" y="5314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4052888" y="3838576"/>
            <a:ext cx="603250" cy="776288"/>
          </a:xfrm>
          <a:custGeom>
            <a:avLst/>
            <a:gdLst/>
            <a:ahLst/>
            <a:cxnLst>
              <a:cxn ang="0">
                <a:pos x="123" y="33"/>
              </a:cxn>
              <a:cxn ang="0">
                <a:pos x="3819" y="4833"/>
              </a:cxn>
              <a:cxn ang="0">
                <a:pos x="3808" y="4923"/>
              </a:cxn>
              <a:cxn ang="0">
                <a:pos x="3718" y="4912"/>
              </a:cxn>
              <a:cxn ang="0">
                <a:pos x="22" y="112"/>
              </a:cxn>
              <a:cxn ang="0">
                <a:pos x="33" y="22"/>
              </a:cxn>
              <a:cxn ang="0">
                <a:pos x="123" y="33"/>
              </a:cxn>
            </a:cxnLst>
            <a:rect l="0" t="0" r="r" b="b"/>
            <a:pathLst>
              <a:path w="3841" h="4945">
                <a:moveTo>
                  <a:pt x="123" y="33"/>
                </a:moveTo>
                <a:lnTo>
                  <a:pt x="3819" y="4833"/>
                </a:lnTo>
                <a:cubicBezTo>
                  <a:pt x="3841" y="4861"/>
                  <a:pt x="3836" y="4902"/>
                  <a:pt x="3808" y="4923"/>
                </a:cubicBezTo>
                <a:cubicBezTo>
                  <a:pt x="3780" y="4945"/>
                  <a:pt x="3739" y="4940"/>
                  <a:pt x="3718" y="4912"/>
                </a:cubicBezTo>
                <a:lnTo>
                  <a:pt x="22" y="112"/>
                </a:lnTo>
                <a:cubicBezTo>
                  <a:pt x="0" y="84"/>
                  <a:pt x="5" y="43"/>
                  <a:pt x="33" y="22"/>
                </a:cubicBezTo>
                <a:cubicBezTo>
                  <a:pt x="61" y="0"/>
                  <a:pt x="102" y="5"/>
                  <a:pt x="123" y="33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4054475" y="3840163"/>
            <a:ext cx="22225" cy="284163"/>
          </a:xfrm>
          <a:custGeom>
            <a:avLst/>
            <a:gdLst/>
            <a:ahLst/>
            <a:cxnLst>
              <a:cxn ang="0">
                <a:pos x="128" y="64"/>
              </a:cxn>
              <a:cxn ang="0">
                <a:pos x="144" y="1744"/>
              </a:cxn>
              <a:cxn ang="0">
                <a:pos x="81" y="1808"/>
              </a:cxn>
              <a:cxn ang="0">
                <a:pos x="16" y="1745"/>
              </a:cxn>
              <a:cxn ang="0">
                <a:pos x="0" y="65"/>
              </a:cxn>
              <a:cxn ang="0">
                <a:pos x="64" y="0"/>
              </a:cxn>
              <a:cxn ang="0">
                <a:pos x="128" y="64"/>
              </a:cxn>
            </a:cxnLst>
            <a:rect l="0" t="0" r="r" b="b"/>
            <a:pathLst>
              <a:path w="145" h="1809">
                <a:moveTo>
                  <a:pt x="128" y="64"/>
                </a:moveTo>
                <a:lnTo>
                  <a:pt x="144" y="1744"/>
                </a:lnTo>
                <a:cubicBezTo>
                  <a:pt x="145" y="1779"/>
                  <a:pt x="116" y="1808"/>
                  <a:pt x="81" y="1808"/>
                </a:cubicBezTo>
                <a:cubicBezTo>
                  <a:pt x="46" y="1809"/>
                  <a:pt x="17" y="1780"/>
                  <a:pt x="16" y="1745"/>
                </a:cubicBezTo>
                <a:lnTo>
                  <a:pt x="0" y="65"/>
                </a:lnTo>
                <a:cubicBezTo>
                  <a:pt x="0" y="30"/>
                  <a:pt x="29" y="1"/>
                  <a:pt x="64" y="0"/>
                </a:cubicBezTo>
                <a:cubicBezTo>
                  <a:pt x="99" y="0"/>
                  <a:pt x="128" y="29"/>
                  <a:pt x="128" y="64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>
            <a:off x="2589213" y="2776538"/>
            <a:ext cx="1487487" cy="1085850"/>
          </a:xfrm>
          <a:custGeom>
            <a:avLst/>
            <a:gdLst/>
            <a:ahLst/>
            <a:cxnLst>
              <a:cxn ang="0">
                <a:pos x="9363" y="6892"/>
              </a:cxn>
              <a:cxn ang="0">
                <a:pos x="35" y="124"/>
              </a:cxn>
              <a:cxn ang="0">
                <a:pos x="21" y="35"/>
              </a:cxn>
              <a:cxn ang="0">
                <a:pos x="110" y="21"/>
              </a:cxn>
              <a:cxn ang="0">
                <a:pos x="9438" y="6789"/>
              </a:cxn>
              <a:cxn ang="0">
                <a:pos x="9452" y="6878"/>
              </a:cxn>
              <a:cxn ang="0">
                <a:pos x="9363" y="6892"/>
              </a:cxn>
            </a:cxnLst>
            <a:rect l="0" t="0" r="r" b="b"/>
            <a:pathLst>
              <a:path w="9473" h="6913">
                <a:moveTo>
                  <a:pt x="9363" y="6892"/>
                </a:moveTo>
                <a:lnTo>
                  <a:pt x="35" y="124"/>
                </a:lnTo>
                <a:cubicBezTo>
                  <a:pt x="6" y="104"/>
                  <a:pt x="0" y="63"/>
                  <a:pt x="21" y="35"/>
                </a:cubicBezTo>
                <a:cubicBezTo>
                  <a:pt x="41" y="6"/>
                  <a:pt x="81" y="0"/>
                  <a:pt x="110" y="21"/>
                </a:cubicBezTo>
                <a:lnTo>
                  <a:pt x="9438" y="6789"/>
                </a:lnTo>
                <a:cubicBezTo>
                  <a:pt x="9467" y="6809"/>
                  <a:pt x="9473" y="6849"/>
                  <a:pt x="9452" y="6878"/>
                </a:cubicBezTo>
                <a:cubicBezTo>
                  <a:pt x="9432" y="6907"/>
                  <a:pt x="9391" y="6913"/>
                  <a:pt x="9363" y="6892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2" name="Freeform 28"/>
          <p:cNvSpPr>
            <a:spLocks/>
          </p:cNvSpPr>
          <p:nvPr/>
        </p:nvSpPr>
        <p:spPr bwMode="auto">
          <a:xfrm>
            <a:off x="4054475" y="2032001"/>
            <a:ext cx="231775" cy="1828800"/>
          </a:xfrm>
          <a:custGeom>
            <a:avLst/>
            <a:gdLst/>
            <a:ahLst/>
            <a:cxnLst>
              <a:cxn ang="0">
                <a:pos x="4" y="11580"/>
              </a:cxn>
              <a:cxn ang="0">
                <a:pos x="1348" y="60"/>
              </a:cxn>
              <a:cxn ang="0">
                <a:pos x="1419" y="4"/>
              </a:cxn>
              <a:cxn ang="0">
                <a:pos x="1475" y="75"/>
              </a:cxn>
              <a:cxn ang="0">
                <a:pos x="131" y="11595"/>
              </a:cxn>
              <a:cxn ang="0">
                <a:pos x="60" y="11651"/>
              </a:cxn>
              <a:cxn ang="0">
                <a:pos x="4" y="11580"/>
              </a:cxn>
            </a:cxnLst>
            <a:rect l="0" t="0" r="r" b="b"/>
            <a:pathLst>
              <a:path w="1479" h="11655">
                <a:moveTo>
                  <a:pt x="4" y="11580"/>
                </a:moveTo>
                <a:lnTo>
                  <a:pt x="1348" y="60"/>
                </a:lnTo>
                <a:cubicBezTo>
                  <a:pt x="1352" y="25"/>
                  <a:pt x="1384" y="0"/>
                  <a:pt x="1419" y="4"/>
                </a:cubicBezTo>
                <a:cubicBezTo>
                  <a:pt x="1454" y="8"/>
                  <a:pt x="1479" y="40"/>
                  <a:pt x="1475" y="75"/>
                </a:cubicBezTo>
                <a:lnTo>
                  <a:pt x="131" y="11595"/>
                </a:lnTo>
                <a:cubicBezTo>
                  <a:pt x="127" y="11630"/>
                  <a:pt x="95" y="11655"/>
                  <a:pt x="60" y="11651"/>
                </a:cubicBezTo>
                <a:cubicBezTo>
                  <a:pt x="25" y="11647"/>
                  <a:pt x="0" y="11615"/>
                  <a:pt x="4" y="11580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>
            <a:off x="4054475" y="3611563"/>
            <a:ext cx="1962150" cy="249238"/>
          </a:xfrm>
          <a:custGeom>
            <a:avLst/>
            <a:gdLst/>
            <a:ahLst/>
            <a:cxnLst>
              <a:cxn ang="0">
                <a:pos x="60" y="1460"/>
              </a:cxn>
              <a:cxn ang="0">
                <a:pos x="12428" y="4"/>
              </a:cxn>
              <a:cxn ang="0">
                <a:pos x="12499" y="60"/>
              </a:cxn>
              <a:cxn ang="0">
                <a:pos x="12443" y="131"/>
              </a:cxn>
              <a:cxn ang="0">
                <a:pos x="75" y="1587"/>
              </a:cxn>
              <a:cxn ang="0">
                <a:pos x="4" y="1531"/>
              </a:cxn>
              <a:cxn ang="0">
                <a:pos x="60" y="1460"/>
              </a:cxn>
            </a:cxnLst>
            <a:rect l="0" t="0" r="r" b="b"/>
            <a:pathLst>
              <a:path w="12503" h="1591">
                <a:moveTo>
                  <a:pt x="60" y="1460"/>
                </a:moveTo>
                <a:lnTo>
                  <a:pt x="12428" y="4"/>
                </a:lnTo>
                <a:cubicBezTo>
                  <a:pt x="12463" y="0"/>
                  <a:pt x="12495" y="25"/>
                  <a:pt x="12499" y="60"/>
                </a:cubicBezTo>
                <a:cubicBezTo>
                  <a:pt x="12503" y="95"/>
                  <a:pt x="12478" y="127"/>
                  <a:pt x="12443" y="131"/>
                </a:cubicBezTo>
                <a:lnTo>
                  <a:pt x="75" y="1587"/>
                </a:lnTo>
                <a:cubicBezTo>
                  <a:pt x="40" y="1591"/>
                  <a:pt x="8" y="1566"/>
                  <a:pt x="4" y="1531"/>
                </a:cubicBezTo>
                <a:cubicBezTo>
                  <a:pt x="0" y="1496"/>
                  <a:pt x="25" y="1464"/>
                  <a:pt x="60" y="1460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4" name="Freeform 30"/>
          <p:cNvSpPr>
            <a:spLocks/>
          </p:cNvSpPr>
          <p:nvPr/>
        </p:nvSpPr>
        <p:spPr bwMode="auto">
          <a:xfrm>
            <a:off x="4052888" y="3838576"/>
            <a:ext cx="682625" cy="625475"/>
          </a:xfrm>
          <a:custGeom>
            <a:avLst/>
            <a:gdLst/>
            <a:ahLst/>
            <a:cxnLst>
              <a:cxn ang="0">
                <a:pos x="115" y="24"/>
              </a:cxn>
              <a:cxn ang="0">
                <a:pos x="4323" y="3864"/>
              </a:cxn>
              <a:cxn ang="0">
                <a:pos x="4327" y="3955"/>
              </a:cxn>
              <a:cxn ang="0">
                <a:pos x="4236" y="3959"/>
              </a:cxn>
              <a:cxn ang="0">
                <a:pos x="28" y="119"/>
              </a:cxn>
              <a:cxn ang="0">
                <a:pos x="24" y="28"/>
              </a:cxn>
              <a:cxn ang="0">
                <a:pos x="115" y="24"/>
              </a:cxn>
            </a:cxnLst>
            <a:rect l="0" t="0" r="r" b="b"/>
            <a:pathLst>
              <a:path w="4351" h="3983">
                <a:moveTo>
                  <a:pt x="115" y="24"/>
                </a:moveTo>
                <a:lnTo>
                  <a:pt x="4323" y="3864"/>
                </a:lnTo>
                <a:cubicBezTo>
                  <a:pt x="4349" y="3888"/>
                  <a:pt x="4351" y="3929"/>
                  <a:pt x="4327" y="3955"/>
                </a:cubicBezTo>
                <a:cubicBezTo>
                  <a:pt x="4303" y="3981"/>
                  <a:pt x="4262" y="3983"/>
                  <a:pt x="4236" y="3959"/>
                </a:cubicBezTo>
                <a:lnTo>
                  <a:pt x="28" y="119"/>
                </a:lnTo>
                <a:cubicBezTo>
                  <a:pt x="2" y="95"/>
                  <a:pt x="0" y="54"/>
                  <a:pt x="24" y="28"/>
                </a:cubicBezTo>
                <a:cubicBezTo>
                  <a:pt x="48" y="2"/>
                  <a:pt x="89" y="0"/>
                  <a:pt x="115" y="24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5" name="Freeform 31"/>
          <p:cNvSpPr>
            <a:spLocks/>
          </p:cNvSpPr>
          <p:nvPr/>
        </p:nvSpPr>
        <p:spPr bwMode="auto">
          <a:xfrm>
            <a:off x="3902075" y="3838576"/>
            <a:ext cx="174625" cy="228600"/>
          </a:xfrm>
          <a:custGeom>
            <a:avLst/>
            <a:gdLst/>
            <a:ahLst/>
            <a:cxnLst>
              <a:cxn ang="0">
                <a:pos x="1084" y="110"/>
              </a:cxn>
              <a:cxn ang="0">
                <a:pos x="124" y="1422"/>
              </a:cxn>
              <a:cxn ang="0">
                <a:pos x="35" y="1436"/>
              </a:cxn>
              <a:cxn ang="0">
                <a:pos x="21" y="1347"/>
              </a:cxn>
              <a:cxn ang="0">
                <a:pos x="981" y="35"/>
              </a:cxn>
              <a:cxn ang="0">
                <a:pos x="1070" y="21"/>
              </a:cxn>
              <a:cxn ang="0">
                <a:pos x="1084" y="110"/>
              </a:cxn>
            </a:cxnLst>
            <a:rect l="0" t="0" r="r" b="b"/>
            <a:pathLst>
              <a:path w="1105" h="1457">
                <a:moveTo>
                  <a:pt x="1084" y="110"/>
                </a:moveTo>
                <a:lnTo>
                  <a:pt x="124" y="1422"/>
                </a:lnTo>
                <a:cubicBezTo>
                  <a:pt x="103" y="1451"/>
                  <a:pt x="63" y="1457"/>
                  <a:pt x="35" y="1436"/>
                </a:cubicBezTo>
                <a:cubicBezTo>
                  <a:pt x="6" y="1415"/>
                  <a:pt x="0" y="1375"/>
                  <a:pt x="21" y="1347"/>
                </a:cubicBezTo>
                <a:lnTo>
                  <a:pt x="981" y="35"/>
                </a:lnTo>
                <a:cubicBezTo>
                  <a:pt x="1002" y="6"/>
                  <a:pt x="1042" y="0"/>
                  <a:pt x="1070" y="21"/>
                </a:cubicBezTo>
                <a:cubicBezTo>
                  <a:pt x="1099" y="42"/>
                  <a:pt x="1105" y="82"/>
                  <a:pt x="1084" y="110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2700" y="3590926"/>
            <a:ext cx="80962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2700" y="3590926"/>
            <a:ext cx="80962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8550" y="3863976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8550" y="3863976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8475" y="5141913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08475" y="5141913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54613" y="3651251"/>
            <a:ext cx="80962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54613" y="3651251"/>
            <a:ext cx="80962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4988" y="5578476"/>
            <a:ext cx="793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4988" y="5578476"/>
            <a:ext cx="793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53125" y="3535363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53125" y="3535363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49625" y="4260851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49625" y="4260851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94338" y="2978151"/>
            <a:ext cx="80962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94338" y="2978151"/>
            <a:ext cx="80962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03750" y="4562476"/>
            <a:ext cx="793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03750" y="4562476"/>
            <a:ext cx="793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25900" y="4071938"/>
            <a:ext cx="793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025900" y="4071938"/>
            <a:ext cx="793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559050" y="2746376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559050" y="2746376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230688" y="1998663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30688" y="1998663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964238" y="3578226"/>
            <a:ext cx="793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964238" y="3578226"/>
            <a:ext cx="793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81538" y="4408488"/>
            <a:ext cx="793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681538" y="4408488"/>
            <a:ext cx="793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871913" y="4011613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871913" y="4011613"/>
            <a:ext cx="809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4335463" y="3186113"/>
            <a:ext cx="865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Alcalinidade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4543425" y="3365501"/>
            <a:ext cx="3905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Total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3100388" y="3944938"/>
            <a:ext cx="6318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Aluminio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4510088" y="5222876"/>
            <a:ext cx="5953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Cloretos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4646613" y="3775076"/>
            <a:ext cx="9636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Cloro Residual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4407719" y="5445224"/>
            <a:ext cx="6683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CO2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Livre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5508104" y="3212976"/>
            <a:ext cx="1009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Condutividade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5796136" y="3356992"/>
            <a:ext cx="3127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25C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2565400" y="4341813"/>
            <a:ext cx="8874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Cor aparente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5610225" y="2808288"/>
            <a:ext cx="8620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Dureza Total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4803775" y="4643438"/>
            <a:ext cx="7588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Ferro Total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4227513" y="4152901"/>
            <a:ext cx="6016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Fluoreto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2227263" y="2822576"/>
            <a:ext cx="6572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Oxigenio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2152650" y="3000376"/>
            <a:ext cx="7762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Consumido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4283968" y="1844824"/>
            <a:ext cx="33191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pH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5505450" y="3702051"/>
            <a:ext cx="9747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Sol Tot Dissolv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4884738" y="4492626"/>
            <a:ext cx="6159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Turbidez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3013075" y="4094163"/>
            <a:ext cx="9636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Bact Heterotrf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1722438" y="5811838"/>
            <a:ext cx="2000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1536700" y="5297488"/>
            <a:ext cx="3937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1611313" y="4784726"/>
            <a:ext cx="3159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1536700" y="4270376"/>
            <a:ext cx="393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1766888" y="3756026"/>
            <a:ext cx="1555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1581150" y="3243263"/>
            <a:ext cx="349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1655763" y="2728913"/>
            <a:ext cx="2714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1581150" y="2214563"/>
            <a:ext cx="349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1766888" y="1701801"/>
            <a:ext cx="1555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1917700" y="6002338"/>
            <a:ext cx="2016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2347913" y="6002338"/>
            <a:ext cx="393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2906713" y="6002338"/>
            <a:ext cx="3159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3392488" y="6002338"/>
            <a:ext cx="393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4029075" y="6002338"/>
            <a:ext cx="1555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4459288" y="6002338"/>
            <a:ext cx="349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5018088" y="6002338"/>
            <a:ext cx="2714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5503863" y="6002338"/>
            <a:ext cx="349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6118225" y="6002338"/>
            <a:ext cx="1555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3641725" y="6237288"/>
            <a:ext cx="993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F1 (24,21 %)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2555875" y="1423988"/>
            <a:ext cx="26939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Variáveis (eixos F1 e F2: 42,28 %)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1257301" y="1266826"/>
            <a:ext cx="5167312" cy="5334000"/>
          </a:xfrm>
          <a:prstGeom prst="rect">
            <a:avLst/>
          </a:prstGeom>
          <a:noFill/>
          <a:ln w="15875" cap="flat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30" name="Oval 106"/>
          <p:cNvSpPr>
            <a:spLocks noChangeArrowheads="1"/>
          </p:cNvSpPr>
          <p:nvPr/>
        </p:nvSpPr>
        <p:spPr bwMode="auto">
          <a:xfrm>
            <a:off x="5364089" y="3140968"/>
            <a:ext cx="1080120" cy="864095"/>
          </a:xfrm>
          <a:prstGeom prst="ellipse">
            <a:avLst/>
          </a:prstGeom>
          <a:noFill/>
          <a:ln w="41275" cap="flat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1" name="Rectangle 99"/>
          <p:cNvSpPr>
            <a:spLocks noChangeArrowheads="1"/>
          </p:cNvSpPr>
          <p:nvPr/>
        </p:nvSpPr>
        <p:spPr bwMode="auto">
          <a:xfrm rot="16200000">
            <a:off x="958107" y="3802533"/>
            <a:ext cx="80310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F2 (1807 %)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3" name="122 Grupo"/>
          <p:cNvGrpSpPr/>
          <p:nvPr/>
        </p:nvGrpSpPr>
        <p:grpSpPr>
          <a:xfrm>
            <a:off x="2497786" y="1641021"/>
            <a:ext cx="3121964" cy="3250067"/>
            <a:chOff x="2497786" y="1641021"/>
            <a:chExt cx="3121964" cy="3250067"/>
          </a:xfrm>
        </p:grpSpPr>
        <p:sp>
          <p:nvSpPr>
            <p:cNvPr id="1126" name="Oval 102"/>
            <p:cNvSpPr>
              <a:spLocks noChangeArrowheads="1"/>
            </p:cNvSpPr>
            <p:nvPr/>
          </p:nvSpPr>
          <p:spPr bwMode="auto">
            <a:xfrm>
              <a:off x="4473575" y="4325938"/>
              <a:ext cx="1146175" cy="565150"/>
            </a:xfrm>
            <a:prstGeom prst="ellipse">
              <a:avLst/>
            </a:prstGeom>
            <a:noFill/>
            <a:ln w="41275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 rot="546632">
              <a:off x="2497786" y="2007211"/>
              <a:ext cx="2819006" cy="2220728"/>
            </a:xfrm>
            <a:custGeom>
              <a:avLst/>
              <a:gdLst/>
              <a:ahLst/>
              <a:cxnLst>
                <a:cxn ang="0">
                  <a:pos x="10882" y="2030"/>
                </a:cxn>
                <a:cxn ang="0">
                  <a:pos x="16210" y="9648"/>
                </a:cxn>
                <a:cxn ang="0">
                  <a:pos x="15491" y="9357"/>
                </a:cxn>
                <a:cxn ang="0">
                  <a:pos x="16499" y="11031"/>
                </a:cxn>
                <a:cxn ang="0">
                  <a:pos x="18106" y="10414"/>
                </a:cxn>
                <a:cxn ang="0">
                  <a:pos x="17386" y="10123"/>
                </a:cxn>
                <a:cxn ang="0">
                  <a:pos x="11477" y="2252"/>
                </a:cxn>
                <a:cxn ang="0">
                  <a:pos x="10301" y="1776"/>
                </a:cxn>
                <a:cxn ang="0">
                  <a:pos x="0" y="4361"/>
                </a:cxn>
                <a:cxn ang="0">
                  <a:pos x="1177" y="4837"/>
                </a:cxn>
                <a:cxn ang="0">
                  <a:pos x="11477" y="2252"/>
                </a:cxn>
              </a:cxnLst>
              <a:rect l="0" t="0" r="r" b="b"/>
              <a:pathLst>
                <a:path w="18106" h="11031">
                  <a:moveTo>
                    <a:pt x="10882" y="2030"/>
                  </a:moveTo>
                  <a:cubicBezTo>
                    <a:pt x="14392" y="3674"/>
                    <a:pt x="16576" y="6798"/>
                    <a:pt x="16210" y="9648"/>
                  </a:cubicBezTo>
                  <a:lnTo>
                    <a:pt x="15491" y="9357"/>
                  </a:lnTo>
                  <a:lnTo>
                    <a:pt x="16499" y="11031"/>
                  </a:lnTo>
                  <a:lnTo>
                    <a:pt x="18106" y="10414"/>
                  </a:lnTo>
                  <a:lnTo>
                    <a:pt x="17386" y="10123"/>
                  </a:lnTo>
                  <a:cubicBezTo>
                    <a:pt x="17776" y="7099"/>
                    <a:pt x="15295" y="3795"/>
                    <a:pt x="11477" y="2252"/>
                  </a:cubicBezTo>
                  <a:lnTo>
                    <a:pt x="10301" y="1776"/>
                  </a:lnTo>
                  <a:cubicBezTo>
                    <a:pt x="5907" y="0"/>
                    <a:pt x="1295" y="1157"/>
                    <a:pt x="0" y="4361"/>
                  </a:cubicBezTo>
                  <a:lnTo>
                    <a:pt x="1177" y="4837"/>
                  </a:lnTo>
                  <a:cubicBezTo>
                    <a:pt x="2472" y="1633"/>
                    <a:pt x="7084" y="476"/>
                    <a:pt x="11477" y="2252"/>
                  </a:cubicBezTo>
                </a:path>
              </a:pathLst>
            </a:custGeom>
            <a:noFill/>
            <a:ln w="41275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2" name="121 CuadroTexto"/>
            <p:cNvSpPr txBox="1"/>
            <p:nvPr/>
          </p:nvSpPr>
          <p:spPr>
            <a:xfrm rot="2846222">
              <a:off x="3774299" y="2495244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70C0"/>
                  </a:solidFill>
                </a:rPr>
                <a:t>Relação</a:t>
              </a:r>
              <a:r>
                <a:rPr lang="es-ES" sz="1400" b="1" dirty="0" smtClean="0">
                  <a:solidFill>
                    <a:srgbClr val="0070C0"/>
                  </a:solidFill>
                </a:rPr>
                <a:t> Inversa</a:t>
              </a:r>
              <a:endParaRPr lang="es-ES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6" name="125 Grupo"/>
          <p:cNvGrpSpPr/>
          <p:nvPr/>
        </p:nvGrpSpPr>
        <p:grpSpPr>
          <a:xfrm>
            <a:off x="3944938" y="1709738"/>
            <a:ext cx="3417887" cy="4002088"/>
            <a:chOff x="3944938" y="1709738"/>
            <a:chExt cx="3417887" cy="4002088"/>
          </a:xfrm>
        </p:grpSpPr>
        <p:sp>
          <p:nvSpPr>
            <p:cNvPr id="1131" name="Oval 107"/>
            <p:cNvSpPr>
              <a:spLocks noChangeArrowheads="1"/>
            </p:cNvSpPr>
            <p:nvPr/>
          </p:nvSpPr>
          <p:spPr bwMode="auto">
            <a:xfrm>
              <a:off x="3944938" y="5064126"/>
              <a:ext cx="1146175" cy="647700"/>
            </a:xfrm>
            <a:prstGeom prst="ellipse">
              <a:avLst/>
            </a:prstGeom>
            <a:noFill/>
            <a:ln w="41275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2" name="Oval 108"/>
            <p:cNvSpPr>
              <a:spLocks noChangeArrowheads="1"/>
            </p:cNvSpPr>
            <p:nvPr/>
          </p:nvSpPr>
          <p:spPr bwMode="auto">
            <a:xfrm>
              <a:off x="4165600" y="1820863"/>
              <a:ext cx="581025" cy="314325"/>
            </a:xfrm>
            <a:prstGeom prst="ellipse">
              <a:avLst/>
            </a:prstGeom>
            <a:noFill/>
            <a:ln w="41275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5099050" y="1709738"/>
              <a:ext cx="2263775" cy="3792538"/>
            </a:xfrm>
            <a:custGeom>
              <a:avLst/>
              <a:gdLst/>
              <a:ahLst/>
              <a:cxnLst>
                <a:cxn ang="0">
                  <a:pos x="7196" y="6203"/>
                </a:cxn>
                <a:cxn ang="0">
                  <a:pos x="2003" y="1305"/>
                </a:cxn>
                <a:cxn ang="0">
                  <a:pos x="2003" y="1840"/>
                </a:cxn>
                <a:cxn ang="0">
                  <a:pos x="0" y="704"/>
                </a:cxn>
                <a:cxn ang="0">
                  <a:pos x="2003" y="0"/>
                </a:cxn>
                <a:cxn ang="0">
                  <a:pos x="2003" y="535"/>
                </a:cxn>
                <a:cxn ang="0">
                  <a:pos x="7214" y="5818"/>
                </a:cxn>
                <a:cxn ang="0">
                  <a:pos x="7214" y="6588"/>
                </a:cxn>
                <a:cxn ang="0">
                  <a:pos x="0" y="12087"/>
                </a:cxn>
                <a:cxn ang="0">
                  <a:pos x="0" y="11317"/>
                </a:cxn>
                <a:cxn ang="0">
                  <a:pos x="7214" y="5818"/>
                </a:cxn>
              </a:cxnLst>
              <a:rect l="0" t="0" r="r" b="b"/>
              <a:pathLst>
                <a:path w="7214" h="12087">
                  <a:moveTo>
                    <a:pt x="7196" y="6203"/>
                  </a:moveTo>
                  <a:cubicBezTo>
                    <a:pt x="6984" y="3902"/>
                    <a:pt x="4910" y="1946"/>
                    <a:pt x="2003" y="1305"/>
                  </a:cubicBezTo>
                  <a:lnTo>
                    <a:pt x="2003" y="1840"/>
                  </a:lnTo>
                  <a:lnTo>
                    <a:pt x="0" y="704"/>
                  </a:lnTo>
                  <a:lnTo>
                    <a:pt x="2003" y="0"/>
                  </a:lnTo>
                  <a:lnTo>
                    <a:pt x="2003" y="535"/>
                  </a:lnTo>
                  <a:cubicBezTo>
                    <a:pt x="5089" y="1215"/>
                    <a:pt x="7214" y="3369"/>
                    <a:pt x="7214" y="5818"/>
                  </a:cubicBezTo>
                  <a:lnTo>
                    <a:pt x="7214" y="6588"/>
                  </a:lnTo>
                  <a:cubicBezTo>
                    <a:pt x="7214" y="9625"/>
                    <a:pt x="3984" y="12087"/>
                    <a:pt x="0" y="12087"/>
                  </a:cubicBezTo>
                  <a:lnTo>
                    <a:pt x="0" y="11317"/>
                  </a:lnTo>
                  <a:cubicBezTo>
                    <a:pt x="3984" y="11317"/>
                    <a:pt x="7214" y="8855"/>
                    <a:pt x="7214" y="5818"/>
                  </a:cubicBezTo>
                </a:path>
              </a:pathLst>
            </a:custGeom>
            <a:noFill/>
            <a:ln w="41275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4" name="123 CuadroTexto"/>
            <p:cNvSpPr txBox="1"/>
            <p:nvPr/>
          </p:nvSpPr>
          <p:spPr>
            <a:xfrm rot="5400000">
              <a:off x="6022032" y="3491136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70C0"/>
                  </a:solidFill>
                </a:rPr>
                <a:t>Relação</a:t>
              </a:r>
              <a:r>
                <a:rPr lang="es-ES" sz="1400" b="1" dirty="0" smtClean="0">
                  <a:solidFill>
                    <a:srgbClr val="0070C0"/>
                  </a:solidFill>
                </a:rPr>
                <a:t> Inversa</a:t>
              </a:r>
              <a:endParaRPr lang="es-ES" sz="1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742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 partir da Figura 2 podem ser observadas algumas relações:</a:t>
            </a:r>
          </a:p>
          <a:p>
            <a:pPr lvl="1"/>
            <a:r>
              <a:rPr lang="pt-BR" dirty="0" smtClean="0"/>
              <a:t>Direta:</a:t>
            </a:r>
          </a:p>
          <a:p>
            <a:pPr lvl="2"/>
            <a:r>
              <a:rPr lang="pt-BR" dirty="0" smtClean="0"/>
              <a:t>turbidez e ferro</a:t>
            </a:r>
          </a:p>
          <a:p>
            <a:pPr lvl="1"/>
            <a:r>
              <a:rPr lang="pt-BR" dirty="0" smtClean="0"/>
              <a:t>Inversas</a:t>
            </a:r>
          </a:p>
          <a:p>
            <a:pPr lvl="2"/>
            <a:r>
              <a:rPr lang="pt-BR" dirty="0" smtClean="0"/>
              <a:t>Cloretos e CO</a:t>
            </a:r>
            <a:r>
              <a:rPr lang="pt-BR" baseline="-25000" dirty="0" smtClean="0"/>
              <a:t>2</a:t>
            </a:r>
            <a:r>
              <a:rPr lang="pt-BR" dirty="0" smtClean="0"/>
              <a:t> livre com o Ph</a:t>
            </a:r>
          </a:p>
          <a:p>
            <a:pPr lvl="2"/>
            <a:r>
              <a:rPr lang="pt-BR" dirty="0" smtClean="0"/>
              <a:t>Oxigênio consumido e o cloro residual.</a:t>
            </a:r>
            <a:endParaRPr lang="es-ES" dirty="0" smtClean="0"/>
          </a:p>
          <a:p>
            <a:r>
              <a:rPr lang="pt-BR" smtClean="0"/>
              <a:t>Separando </a:t>
            </a:r>
            <a:r>
              <a:rPr lang="pt-BR" dirty="0" smtClean="0"/>
              <a:t>as amostras conforme o regime pluviométrico</a:t>
            </a:r>
          </a:p>
          <a:p>
            <a:pPr lvl="1"/>
            <a:r>
              <a:rPr lang="pt-BR" dirty="0" smtClean="0"/>
              <a:t>As analises permitiram evidenciar que os valores de</a:t>
            </a:r>
            <a:r>
              <a:rPr lang="pt-PT" dirty="0" smtClean="0"/>
              <a:t> condutividade elétrica são mais elevados na época da seca, visto que ocorre o efeito de concentração</a:t>
            </a:r>
          </a:p>
          <a:p>
            <a:pPr lvl="1"/>
            <a:r>
              <a:rPr lang="pt-PT" dirty="0" smtClean="0"/>
              <a:t>Outro grupo de parâmetros são </a:t>
            </a:r>
            <a:r>
              <a:rPr lang="pt-BR" dirty="0" smtClean="0"/>
              <a:t>os cloretos e o CO</a:t>
            </a:r>
            <a:r>
              <a:rPr lang="pt-BR" baseline="-25000" dirty="0" smtClean="0"/>
              <a:t>2</a:t>
            </a:r>
            <a:r>
              <a:rPr lang="pt-BR" dirty="0" smtClean="0"/>
              <a:t> que deixam de se relacionar.</a:t>
            </a: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13742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21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39552" y="1628800"/>
          <a:ext cx="5525853" cy="4070738"/>
        </p:xfrm>
        <a:graphic>
          <a:graphicData uri="http://schemas.openxmlformats.org/drawingml/2006/table">
            <a:tbl>
              <a:tblPr/>
              <a:tblGrid>
                <a:gridCol w="2105597"/>
                <a:gridCol w="855064"/>
                <a:gridCol w="855064"/>
                <a:gridCol w="855064"/>
                <a:gridCol w="855064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SECA</a:t>
                      </a:r>
                      <a:endParaRPr lang="es-E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F4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Alcalinidade Total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-0.484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0.397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-0.630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Aluminio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-0.130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-0.023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0.798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0.105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Cloretos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-0.799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-0.102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-0.113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0.336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Cloro Residual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0.571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0.544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-0.296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CO2 Livre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-0.849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0.327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0.055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-0.135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Condutividade 25C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0.388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0.847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-0.155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0.104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Dureza Total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0.366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0.461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-0.135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Ferro Total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-0.098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0.476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-0.084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0.521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Fluoreto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-0.127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-0.203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0.747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0.372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Oxigenio Consumido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0.673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-0.405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-0.278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0.883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-0.260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-0.037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-0.065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 Tot Dissolv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0.356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0.864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-0.117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Bact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Heterotrf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-0.402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-0.243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-0.223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-0.488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6154738" y="1916113"/>
            <a:ext cx="2924175" cy="2951162"/>
            <a:chOff x="3877" y="1207"/>
            <a:chExt cx="1842" cy="1859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78" y="1207"/>
              <a:ext cx="1772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5643" y="2948"/>
              <a:ext cx="5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5661" y="2948"/>
              <a:ext cx="5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3878" y="1207"/>
              <a:ext cx="1751" cy="18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121" y="1385"/>
              <a:ext cx="1417" cy="13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4118" y="1382"/>
              <a:ext cx="1422" cy="139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26688" y="0"/>
                </a:cxn>
                <a:cxn ang="0">
                  <a:pos x="26736" y="48"/>
                </a:cxn>
                <a:cxn ang="0">
                  <a:pos x="26736" y="26256"/>
                </a:cxn>
                <a:cxn ang="0">
                  <a:pos x="26688" y="26304"/>
                </a:cxn>
                <a:cxn ang="0">
                  <a:pos x="48" y="26304"/>
                </a:cxn>
                <a:cxn ang="0">
                  <a:pos x="0" y="26256"/>
                </a:cxn>
                <a:cxn ang="0">
                  <a:pos x="0" y="48"/>
                </a:cxn>
                <a:cxn ang="0">
                  <a:pos x="96" y="26256"/>
                </a:cxn>
                <a:cxn ang="0">
                  <a:pos x="48" y="26208"/>
                </a:cxn>
                <a:cxn ang="0">
                  <a:pos x="26688" y="26208"/>
                </a:cxn>
                <a:cxn ang="0">
                  <a:pos x="26640" y="26256"/>
                </a:cxn>
                <a:cxn ang="0">
                  <a:pos x="26640" y="48"/>
                </a:cxn>
                <a:cxn ang="0">
                  <a:pos x="26688" y="96"/>
                </a:cxn>
                <a:cxn ang="0">
                  <a:pos x="48" y="96"/>
                </a:cxn>
                <a:cxn ang="0">
                  <a:pos x="96" y="48"/>
                </a:cxn>
                <a:cxn ang="0">
                  <a:pos x="96" y="26256"/>
                </a:cxn>
              </a:cxnLst>
              <a:rect l="0" t="0" r="r" b="b"/>
              <a:pathLst>
                <a:path w="26736" h="26304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26688" y="0"/>
                  </a:lnTo>
                  <a:cubicBezTo>
                    <a:pt x="26715" y="0"/>
                    <a:pt x="26736" y="22"/>
                    <a:pt x="26736" y="48"/>
                  </a:cubicBezTo>
                  <a:lnTo>
                    <a:pt x="26736" y="26256"/>
                  </a:lnTo>
                  <a:cubicBezTo>
                    <a:pt x="26736" y="26283"/>
                    <a:pt x="26715" y="26304"/>
                    <a:pt x="26688" y="26304"/>
                  </a:cubicBezTo>
                  <a:lnTo>
                    <a:pt x="48" y="26304"/>
                  </a:lnTo>
                  <a:cubicBezTo>
                    <a:pt x="22" y="26304"/>
                    <a:pt x="0" y="26283"/>
                    <a:pt x="0" y="26256"/>
                  </a:cubicBezTo>
                  <a:lnTo>
                    <a:pt x="0" y="48"/>
                  </a:lnTo>
                  <a:close/>
                  <a:moveTo>
                    <a:pt x="96" y="26256"/>
                  </a:moveTo>
                  <a:lnTo>
                    <a:pt x="48" y="26208"/>
                  </a:lnTo>
                  <a:lnTo>
                    <a:pt x="26688" y="26208"/>
                  </a:lnTo>
                  <a:lnTo>
                    <a:pt x="26640" y="26256"/>
                  </a:lnTo>
                  <a:lnTo>
                    <a:pt x="26640" y="48"/>
                  </a:lnTo>
                  <a:lnTo>
                    <a:pt x="2668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26256"/>
                  </a:lnTo>
                  <a:close/>
                </a:path>
              </a:pathLst>
            </a:custGeom>
            <a:solidFill>
              <a:srgbClr val="808080"/>
            </a:solidFill>
            <a:ln w="1588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4826" y="1385"/>
              <a:ext cx="5" cy="1391"/>
            </a:xfrm>
            <a:prstGeom prst="rect">
              <a:avLst/>
            </a:pr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4813" y="1382"/>
              <a:ext cx="32" cy="1397"/>
            </a:xfrm>
            <a:custGeom>
              <a:avLst/>
              <a:gdLst/>
              <a:ahLst/>
              <a:cxnLst>
                <a:cxn ang="0">
                  <a:pos x="0" y="1392"/>
                </a:cxn>
                <a:cxn ang="0">
                  <a:pos x="32" y="1392"/>
                </a:cxn>
                <a:cxn ang="0">
                  <a:pos x="32" y="1397"/>
                </a:cxn>
                <a:cxn ang="0">
                  <a:pos x="0" y="1397"/>
                </a:cxn>
                <a:cxn ang="0">
                  <a:pos x="0" y="1392"/>
                </a:cxn>
                <a:cxn ang="0">
                  <a:pos x="0" y="1217"/>
                </a:cxn>
                <a:cxn ang="0">
                  <a:pos x="32" y="1217"/>
                </a:cxn>
                <a:cxn ang="0">
                  <a:pos x="32" y="1223"/>
                </a:cxn>
                <a:cxn ang="0">
                  <a:pos x="0" y="1223"/>
                </a:cxn>
                <a:cxn ang="0">
                  <a:pos x="0" y="1217"/>
                </a:cxn>
                <a:cxn ang="0">
                  <a:pos x="0" y="1044"/>
                </a:cxn>
                <a:cxn ang="0">
                  <a:pos x="32" y="1044"/>
                </a:cxn>
                <a:cxn ang="0">
                  <a:pos x="32" y="1049"/>
                </a:cxn>
                <a:cxn ang="0">
                  <a:pos x="0" y="1049"/>
                </a:cxn>
                <a:cxn ang="0">
                  <a:pos x="0" y="1044"/>
                </a:cxn>
                <a:cxn ang="0">
                  <a:pos x="0" y="870"/>
                </a:cxn>
                <a:cxn ang="0">
                  <a:pos x="32" y="870"/>
                </a:cxn>
                <a:cxn ang="0">
                  <a:pos x="32" y="875"/>
                </a:cxn>
                <a:cxn ang="0">
                  <a:pos x="0" y="875"/>
                </a:cxn>
                <a:cxn ang="0">
                  <a:pos x="0" y="870"/>
                </a:cxn>
                <a:cxn ang="0">
                  <a:pos x="0" y="696"/>
                </a:cxn>
                <a:cxn ang="0">
                  <a:pos x="32" y="696"/>
                </a:cxn>
                <a:cxn ang="0">
                  <a:pos x="32" y="701"/>
                </a:cxn>
                <a:cxn ang="0">
                  <a:pos x="0" y="701"/>
                </a:cxn>
                <a:cxn ang="0">
                  <a:pos x="0" y="696"/>
                </a:cxn>
                <a:cxn ang="0">
                  <a:pos x="0" y="523"/>
                </a:cxn>
                <a:cxn ang="0">
                  <a:pos x="32" y="523"/>
                </a:cxn>
                <a:cxn ang="0">
                  <a:pos x="32" y="528"/>
                </a:cxn>
                <a:cxn ang="0">
                  <a:pos x="0" y="528"/>
                </a:cxn>
                <a:cxn ang="0">
                  <a:pos x="0" y="523"/>
                </a:cxn>
                <a:cxn ang="0">
                  <a:pos x="0" y="349"/>
                </a:cxn>
                <a:cxn ang="0">
                  <a:pos x="32" y="349"/>
                </a:cxn>
                <a:cxn ang="0">
                  <a:pos x="32" y="354"/>
                </a:cxn>
                <a:cxn ang="0">
                  <a:pos x="0" y="354"/>
                </a:cxn>
                <a:cxn ang="0">
                  <a:pos x="0" y="349"/>
                </a:cxn>
                <a:cxn ang="0">
                  <a:pos x="0" y="174"/>
                </a:cxn>
                <a:cxn ang="0">
                  <a:pos x="32" y="174"/>
                </a:cxn>
                <a:cxn ang="0">
                  <a:pos x="32" y="180"/>
                </a:cxn>
                <a:cxn ang="0">
                  <a:pos x="0" y="180"/>
                </a:cxn>
                <a:cxn ang="0">
                  <a:pos x="0" y="174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2" h="1397">
                  <a:moveTo>
                    <a:pt x="0" y="1392"/>
                  </a:moveTo>
                  <a:lnTo>
                    <a:pt x="32" y="1392"/>
                  </a:lnTo>
                  <a:lnTo>
                    <a:pt x="32" y="1397"/>
                  </a:lnTo>
                  <a:lnTo>
                    <a:pt x="0" y="1397"/>
                  </a:lnTo>
                  <a:lnTo>
                    <a:pt x="0" y="1392"/>
                  </a:lnTo>
                  <a:close/>
                  <a:moveTo>
                    <a:pt x="0" y="1217"/>
                  </a:moveTo>
                  <a:lnTo>
                    <a:pt x="32" y="1217"/>
                  </a:lnTo>
                  <a:lnTo>
                    <a:pt x="32" y="1223"/>
                  </a:lnTo>
                  <a:lnTo>
                    <a:pt x="0" y="1223"/>
                  </a:lnTo>
                  <a:lnTo>
                    <a:pt x="0" y="1217"/>
                  </a:lnTo>
                  <a:close/>
                  <a:moveTo>
                    <a:pt x="0" y="1044"/>
                  </a:moveTo>
                  <a:lnTo>
                    <a:pt x="32" y="1044"/>
                  </a:lnTo>
                  <a:lnTo>
                    <a:pt x="32" y="1049"/>
                  </a:lnTo>
                  <a:lnTo>
                    <a:pt x="0" y="1049"/>
                  </a:lnTo>
                  <a:lnTo>
                    <a:pt x="0" y="1044"/>
                  </a:lnTo>
                  <a:close/>
                  <a:moveTo>
                    <a:pt x="0" y="870"/>
                  </a:moveTo>
                  <a:lnTo>
                    <a:pt x="32" y="870"/>
                  </a:lnTo>
                  <a:lnTo>
                    <a:pt x="32" y="875"/>
                  </a:lnTo>
                  <a:lnTo>
                    <a:pt x="0" y="875"/>
                  </a:lnTo>
                  <a:lnTo>
                    <a:pt x="0" y="870"/>
                  </a:lnTo>
                  <a:close/>
                  <a:moveTo>
                    <a:pt x="0" y="696"/>
                  </a:moveTo>
                  <a:lnTo>
                    <a:pt x="32" y="696"/>
                  </a:lnTo>
                  <a:lnTo>
                    <a:pt x="32" y="701"/>
                  </a:lnTo>
                  <a:lnTo>
                    <a:pt x="0" y="701"/>
                  </a:lnTo>
                  <a:lnTo>
                    <a:pt x="0" y="696"/>
                  </a:lnTo>
                  <a:close/>
                  <a:moveTo>
                    <a:pt x="0" y="523"/>
                  </a:moveTo>
                  <a:lnTo>
                    <a:pt x="32" y="523"/>
                  </a:lnTo>
                  <a:lnTo>
                    <a:pt x="32" y="528"/>
                  </a:lnTo>
                  <a:lnTo>
                    <a:pt x="0" y="528"/>
                  </a:lnTo>
                  <a:lnTo>
                    <a:pt x="0" y="523"/>
                  </a:lnTo>
                  <a:close/>
                  <a:moveTo>
                    <a:pt x="0" y="349"/>
                  </a:moveTo>
                  <a:lnTo>
                    <a:pt x="32" y="349"/>
                  </a:lnTo>
                  <a:lnTo>
                    <a:pt x="32" y="354"/>
                  </a:lnTo>
                  <a:lnTo>
                    <a:pt x="0" y="354"/>
                  </a:lnTo>
                  <a:lnTo>
                    <a:pt x="0" y="349"/>
                  </a:lnTo>
                  <a:close/>
                  <a:moveTo>
                    <a:pt x="0" y="174"/>
                  </a:moveTo>
                  <a:lnTo>
                    <a:pt x="32" y="174"/>
                  </a:lnTo>
                  <a:lnTo>
                    <a:pt x="32" y="180"/>
                  </a:lnTo>
                  <a:lnTo>
                    <a:pt x="0" y="180"/>
                  </a:lnTo>
                  <a:lnTo>
                    <a:pt x="0" y="174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4121" y="2078"/>
              <a:ext cx="1417" cy="5"/>
            </a:xfrm>
            <a:prstGeom prst="rect">
              <a:avLst/>
            </a:pr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4118" y="2065"/>
              <a:ext cx="1422" cy="3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82" y="0"/>
                </a:cxn>
                <a:cxn ang="0">
                  <a:pos x="182" y="32"/>
                </a:cxn>
                <a:cxn ang="0">
                  <a:pos x="177" y="32"/>
                </a:cxn>
                <a:cxn ang="0">
                  <a:pos x="177" y="0"/>
                </a:cxn>
                <a:cxn ang="0">
                  <a:pos x="182" y="0"/>
                </a:cxn>
                <a:cxn ang="0">
                  <a:pos x="359" y="0"/>
                </a:cxn>
                <a:cxn ang="0">
                  <a:pos x="359" y="32"/>
                </a:cxn>
                <a:cxn ang="0">
                  <a:pos x="354" y="32"/>
                </a:cxn>
                <a:cxn ang="0">
                  <a:pos x="354" y="0"/>
                </a:cxn>
                <a:cxn ang="0">
                  <a:pos x="359" y="0"/>
                </a:cxn>
                <a:cxn ang="0">
                  <a:pos x="536" y="0"/>
                </a:cxn>
                <a:cxn ang="0">
                  <a:pos x="536" y="32"/>
                </a:cxn>
                <a:cxn ang="0">
                  <a:pos x="531" y="32"/>
                </a:cxn>
                <a:cxn ang="0">
                  <a:pos x="531" y="0"/>
                </a:cxn>
                <a:cxn ang="0">
                  <a:pos x="536" y="0"/>
                </a:cxn>
                <a:cxn ang="0">
                  <a:pos x="713" y="0"/>
                </a:cxn>
                <a:cxn ang="0">
                  <a:pos x="713" y="32"/>
                </a:cxn>
                <a:cxn ang="0">
                  <a:pos x="708" y="32"/>
                </a:cxn>
                <a:cxn ang="0">
                  <a:pos x="708" y="0"/>
                </a:cxn>
                <a:cxn ang="0">
                  <a:pos x="713" y="0"/>
                </a:cxn>
                <a:cxn ang="0">
                  <a:pos x="891" y="0"/>
                </a:cxn>
                <a:cxn ang="0">
                  <a:pos x="891" y="32"/>
                </a:cxn>
                <a:cxn ang="0">
                  <a:pos x="886" y="32"/>
                </a:cxn>
                <a:cxn ang="0">
                  <a:pos x="886" y="0"/>
                </a:cxn>
                <a:cxn ang="0">
                  <a:pos x="891" y="0"/>
                </a:cxn>
                <a:cxn ang="0">
                  <a:pos x="1068" y="0"/>
                </a:cxn>
                <a:cxn ang="0">
                  <a:pos x="1068" y="32"/>
                </a:cxn>
                <a:cxn ang="0">
                  <a:pos x="1063" y="32"/>
                </a:cxn>
                <a:cxn ang="0">
                  <a:pos x="1063" y="0"/>
                </a:cxn>
                <a:cxn ang="0">
                  <a:pos x="1068" y="0"/>
                </a:cxn>
                <a:cxn ang="0">
                  <a:pos x="1245" y="0"/>
                </a:cxn>
                <a:cxn ang="0">
                  <a:pos x="1245" y="32"/>
                </a:cxn>
                <a:cxn ang="0">
                  <a:pos x="1240" y="32"/>
                </a:cxn>
                <a:cxn ang="0">
                  <a:pos x="1240" y="0"/>
                </a:cxn>
                <a:cxn ang="0">
                  <a:pos x="1245" y="0"/>
                </a:cxn>
                <a:cxn ang="0">
                  <a:pos x="1422" y="0"/>
                </a:cxn>
                <a:cxn ang="0">
                  <a:pos x="1422" y="32"/>
                </a:cxn>
                <a:cxn ang="0">
                  <a:pos x="1417" y="32"/>
                </a:cxn>
                <a:cxn ang="0">
                  <a:pos x="1417" y="0"/>
                </a:cxn>
                <a:cxn ang="0">
                  <a:pos x="1422" y="0"/>
                </a:cxn>
              </a:cxnLst>
              <a:rect l="0" t="0" r="r" b="b"/>
              <a:pathLst>
                <a:path w="1422" h="32">
                  <a:moveTo>
                    <a:pt x="5" y="0"/>
                  </a:moveTo>
                  <a:lnTo>
                    <a:pt x="5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182" y="0"/>
                  </a:moveTo>
                  <a:lnTo>
                    <a:pt x="182" y="32"/>
                  </a:lnTo>
                  <a:lnTo>
                    <a:pt x="177" y="32"/>
                  </a:lnTo>
                  <a:lnTo>
                    <a:pt x="177" y="0"/>
                  </a:lnTo>
                  <a:lnTo>
                    <a:pt x="182" y="0"/>
                  </a:lnTo>
                  <a:close/>
                  <a:moveTo>
                    <a:pt x="359" y="0"/>
                  </a:moveTo>
                  <a:lnTo>
                    <a:pt x="359" y="32"/>
                  </a:lnTo>
                  <a:lnTo>
                    <a:pt x="354" y="32"/>
                  </a:lnTo>
                  <a:lnTo>
                    <a:pt x="354" y="0"/>
                  </a:lnTo>
                  <a:lnTo>
                    <a:pt x="359" y="0"/>
                  </a:lnTo>
                  <a:close/>
                  <a:moveTo>
                    <a:pt x="536" y="0"/>
                  </a:moveTo>
                  <a:lnTo>
                    <a:pt x="536" y="32"/>
                  </a:lnTo>
                  <a:lnTo>
                    <a:pt x="531" y="32"/>
                  </a:lnTo>
                  <a:lnTo>
                    <a:pt x="531" y="0"/>
                  </a:lnTo>
                  <a:lnTo>
                    <a:pt x="536" y="0"/>
                  </a:lnTo>
                  <a:close/>
                  <a:moveTo>
                    <a:pt x="713" y="0"/>
                  </a:moveTo>
                  <a:lnTo>
                    <a:pt x="713" y="32"/>
                  </a:lnTo>
                  <a:lnTo>
                    <a:pt x="708" y="32"/>
                  </a:lnTo>
                  <a:lnTo>
                    <a:pt x="708" y="0"/>
                  </a:lnTo>
                  <a:lnTo>
                    <a:pt x="713" y="0"/>
                  </a:lnTo>
                  <a:close/>
                  <a:moveTo>
                    <a:pt x="891" y="0"/>
                  </a:moveTo>
                  <a:lnTo>
                    <a:pt x="891" y="32"/>
                  </a:lnTo>
                  <a:lnTo>
                    <a:pt x="886" y="32"/>
                  </a:lnTo>
                  <a:lnTo>
                    <a:pt x="886" y="0"/>
                  </a:lnTo>
                  <a:lnTo>
                    <a:pt x="891" y="0"/>
                  </a:lnTo>
                  <a:close/>
                  <a:moveTo>
                    <a:pt x="1068" y="0"/>
                  </a:moveTo>
                  <a:lnTo>
                    <a:pt x="1068" y="32"/>
                  </a:lnTo>
                  <a:lnTo>
                    <a:pt x="1063" y="32"/>
                  </a:lnTo>
                  <a:lnTo>
                    <a:pt x="1063" y="0"/>
                  </a:lnTo>
                  <a:lnTo>
                    <a:pt x="1068" y="0"/>
                  </a:lnTo>
                  <a:close/>
                  <a:moveTo>
                    <a:pt x="1245" y="0"/>
                  </a:moveTo>
                  <a:lnTo>
                    <a:pt x="1245" y="32"/>
                  </a:lnTo>
                  <a:lnTo>
                    <a:pt x="1240" y="32"/>
                  </a:lnTo>
                  <a:lnTo>
                    <a:pt x="1240" y="0"/>
                  </a:lnTo>
                  <a:lnTo>
                    <a:pt x="1245" y="0"/>
                  </a:lnTo>
                  <a:close/>
                  <a:moveTo>
                    <a:pt x="1422" y="0"/>
                  </a:moveTo>
                  <a:lnTo>
                    <a:pt x="1422" y="32"/>
                  </a:lnTo>
                  <a:lnTo>
                    <a:pt x="1417" y="32"/>
                  </a:lnTo>
                  <a:lnTo>
                    <a:pt x="1417" y="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4120" y="2080"/>
              <a:ext cx="1285" cy="697"/>
            </a:xfrm>
            <a:custGeom>
              <a:avLst/>
              <a:gdLst/>
              <a:ahLst/>
              <a:cxnLst>
                <a:cxn ang="0">
                  <a:pos x="80" y="1007"/>
                </a:cxn>
                <a:cxn ang="0">
                  <a:pos x="208" y="2159"/>
                </a:cxn>
                <a:cxn ang="0">
                  <a:pos x="464" y="3276"/>
                </a:cxn>
                <a:cxn ang="0">
                  <a:pos x="800" y="4380"/>
                </a:cxn>
                <a:cxn ang="0">
                  <a:pos x="1231" y="5450"/>
                </a:cxn>
                <a:cxn ang="0">
                  <a:pos x="1774" y="6473"/>
                </a:cxn>
                <a:cxn ang="0">
                  <a:pos x="2397" y="7447"/>
                </a:cxn>
                <a:cxn ang="0">
                  <a:pos x="3101" y="8374"/>
                </a:cxn>
                <a:cxn ang="0">
                  <a:pos x="3884" y="9221"/>
                </a:cxn>
                <a:cxn ang="0">
                  <a:pos x="4746" y="10004"/>
                </a:cxn>
                <a:cxn ang="0">
                  <a:pos x="5674" y="10708"/>
                </a:cxn>
                <a:cxn ang="0">
                  <a:pos x="6664" y="11330"/>
                </a:cxn>
                <a:cxn ang="0">
                  <a:pos x="7704" y="11874"/>
                </a:cxn>
                <a:cxn ang="0">
                  <a:pos x="8789" y="12305"/>
                </a:cxn>
                <a:cxn ang="0">
                  <a:pos x="9909" y="12657"/>
                </a:cxn>
                <a:cxn ang="0">
                  <a:pos x="11044" y="12913"/>
                </a:cxn>
                <a:cxn ang="0">
                  <a:pos x="12210" y="13057"/>
                </a:cxn>
                <a:cxn ang="0">
                  <a:pos x="13376" y="13104"/>
                </a:cxn>
                <a:cxn ang="0">
                  <a:pos x="14543" y="13041"/>
                </a:cxn>
                <a:cxn ang="0">
                  <a:pos x="15709" y="12897"/>
                </a:cxn>
                <a:cxn ang="0">
                  <a:pos x="16862" y="12641"/>
                </a:cxn>
                <a:cxn ang="0">
                  <a:pos x="17964" y="12289"/>
                </a:cxn>
                <a:cxn ang="0">
                  <a:pos x="19051" y="11842"/>
                </a:cxn>
                <a:cxn ang="0">
                  <a:pos x="20089" y="11298"/>
                </a:cxn>
                <a:cxn ang="0">
                  <a:pos x="21063" y="10660"/>
                </a:cxn>
                <a:cxn ang="0">
                  <a:pos x="21990" y="9956"/>
                </a:cxn>
                <a:cxn ang="0">
                  <a:pos x="22837" y="9173"/>
                </a:cxn>
                <a:cxn ang="0">
                  <a:pos x="23620" y="8311"/>
                </a:cxn>
                <a:cxn ang="0">
                  <a:pos x="24157" y="7674"/>
                </a:cxn>
                <a:cxn ang="0">
                  <a:pos x="23436" y="8588"/>
                </a:cxn>
                <a:cxn ang="0">
                  <a:pos x="22635" y="9421"/>
                </a:cxn>
                <a:cxn ang="0">
                  <a:pos x="21755" y="10189"/>
                </a:cxn>
                <a:cxn ang="0">
                  <a:pos x="20809" y="10878"/>
                </a:cxn>
                <a:cxn ang="0">
                  <a:pos x="19800" y="11486"/>
                </a:cxn>
                <a:cxn ang="0">
                  <a:pos x="18758" y="11999"/>
                </a:cxn>
                <a:cxn ang="0">
                  <a:pos x="17669" y="12432"/>
                </a:cxn>
                <a:cxn ang="0">
                  <a:pos x="16532" y="12752"/>
                </a:cxn>
                <a:cxn ang="0">
                  <a:pos x="15380" y="12976"/>
                </a:cxn>
                <a:cxn ang="0">
                  <a:pos x="14210" y="13104"/>
                </a:cxn>
                <a:cxn ang="0">
                  <a:pos x="13039" y="13136"/>
                </a:cxn>
                <a:cxn ang="0">
                  <a:pos x="11871" y="13056"/>
                </a:cxn>
                <a:cxn ang="0">
                  <a:pos x="10718" y="12880"/>
                </a:cxn>
                <a:cxn ang="0">
                  <a:pos x="9564" y="12608"/>
                </a:cxn>
                <a:cxn ang="0">
                  <a:pos x="8459" y="12223"/>
                </a:cxn>
                <a:cxn ang="0">
                  <a:pos x="7385" y="11758"/>
                </a:cxn>
                <a:cxn ang="0">
                  <a:pos x="6360" y="11198"/>
                </a:cxn>
                <a:cxn ang="0">
                  <a:pos x="5383" y="10541"/>
                </a:cxn>
                <a:cxn ang="0">
                  <a:pos x="4469" y="9820"/>
                </a:cxn>
                <a:cxn ang="0">
                  <a:pos x="3636" y="9019"/>
                </a:cxn>
                <a:cxn ang="0">
                  <a:pos x="2868" y="8139"/>
                </a:cxn>
                <a:cxn ang="0">
                  <a:pos x="2180" y="7194"/>
                </a:cxn>
                <a:cxn ang="0">
                  <a:pos x="1586" y="6200"/>
                </a:cxn>
                <a:cxn ang="0">
                  <a:pos x="1074" y="5159"/>
                </a:cxn>
                <a:cxn ang="0">
                  <a:pos x="657" y="4085"/>
                </a:cxn>
                <a:cxn ang="0">
                  <a:pos x="353" y="2965"/>
                </a:cxn>
                <a:cxn ang="0">
                  <a:pos x="129" y="1826"/>
                </a:cxn>
                <a:cxn ang="0">
                  <a:pos x="16" y="672"/>
                </a:cxn>
              </a:cxnLst>
              <a:rect l="0" t="0" r="r" b="b"/>
              <a:pathLst>
                <a:path w="24163" h="13136">
                  <a:moveTo>
                    <a:pt x="32" y="16"/>
                  </a:moveTo>
                  <a:lnTo>
                    <a:pt x="32" y="176"/>
                  </a:lnTo>
                  <a:lnTo>
                    <a:pt x="48" y="351"/>
                  </a:lnTo>
                  <a:lnTo>
                    <a:pt x="48" y="512"/>
                  </a:lnTo>
                  <a:lnTo>
                    <a:pt x="48" y="672"/>
                  </a:lnTo>
                  <a:lnTo>
                    <a:pt x="64" y="847"/>
                  </a:lnTo>
                  <a:lnTo>
                    <a:pt x="80" y="1007"/>
                  </a:lnTo>
                  <a:lnTo>
                    <a:pt x="96" y="1167"/>
                  </a:lnTo>
                  <a:lnTo>
                    <a:pt x="112" y="1343"/>
                  </a:lnTo>
                  <a:lnTo>
                    <a:pt x="128" y="1503"/>
                  </a:lnTo>
                  <a:lnTo>
                    <a:pt x="144" y="1663"/>
                  </a:lnTo>
                  <a:lnTo>
                    <a:pt x="160" y="1823"/>
                  </a:lnTo>
                  <a:lnTo>
                    <a:pt x="192" y="1981"/>
                  </a:lnTo>
                  <a:lnTo>
                    <a:pt x="208" y="2159"/>
                  </a:lnTo>
                  <a:lnTo>
                    <a:pt x="240" y="2317"/>
                  </a:lnTo>
                  <a:lnTo>
                    <a:pt x="272" y="2477"/>
                  </a:lnTo>
                  <a:lnTo>
                    <a:pt x="304" y="2637"/>
                  </a:lnTo>
                  <a:lnTo>
                    <a:pt x="336" y="2797"/>
                  </a:lnTo>
                  <a:lnTo>
                    <a:pt x="384" y="2956"/>
                  </a:lnTo>
                  <a:lnTo>
                    <a:pt x="416" y="3117"/>
                  </a:lnTo>
                  <a:lnTo>
                    <a:pt x="464" y="3276"/>
                  </a:lnTo>
                  <a:lnTo>
                    <a:pt x="496" y="3437"/>
                  </a:lnTo>
                  <a:lnTo>
                    <a:pt x="544" y="3596"/>
                  </a:lnTo>
                  <a:lnTo>
                    <a:pt x="592" y="3756"/>
                  </a:lnTo>
                  <a:lnTo>
                    <a:pt x="640" y="3916"/>
                  </a:lnTo>
                  <a:lnTo>
                    <a:pt x="688" y="4076"/>
                  </a:lnTo>
                  <a:lnTo>
                    <a:pt x="751" y="4218"/>
                  </a:lnTo>
                  <a:lnTo>
                    <a:pt x="800" y="4380"/>
                  </a:lnTo>
                  <a:lnTo>
                    <a:pt x="863" y="4539"/>
                  </a:lnTo>
                  <a:lnTo>
                    <a:pt x="912" y="4700"/>
                  </a:lnTo>
                  <a:lnTo>
                    <a:pt x="975" y="4842"/>
                  </a:lnTo>
                  <a:lnTo>
                    <a:pt x="1039" y="5003"/>
                  </a:lnTo>
                  <a:lnTo>
                    <a:pt x="1103" y="5146"/>
                  </a:lnTo>
                  <a:lnTo>
                    <a:pt x="1167" y="5307"/>
                  </a:lnTo>
                  <a:lnTo>
                    <a:pt x="1231" y="5450"/>
                  </a:lnTo>
                  <a:lnTo>
                    <a:pt x="1310" y="5593"/>
                  </a:lnTo>
                  <a:lnTo>
                    <a:pt x="1375" y="5755"/>
                  </a:lnTo>
                  <a:lnTo>
                    <a:pt x="1454" y="5897"/>
                  </a:lnTo>
                  <a:lnTo>
                    <a:pt x="1534" y="6041"/>
                  </a:lnTo>
                  <a:lnTo>
                    <a:pt x="1614" y="6185"/>
                  </a:lnTo>
                  <a:lnTo>
                    <a:pt x="1694" y="6329"/>
                  </a:lnTo>
                  <a:lnTo>
                    <a:pt x="1774" y="6473"/>
                  </a:lnTo>
                  <a:lnTo>
                    <a:pt x="1854" y="6617"/>
                  </a:lnTo>
                  <a:lnTo>
                    <a:pt x="1934" y="6761"/>
                  </a:lnTo>
                  <a:lnTo>
                    <a:pt x="2030" y="6904"/>
                  </a:lnTo>
                  <a:lnTo>
                    <a:pt x="2110" y="7049"/>
                  </a:lnTo>
                  <a:lnTo>
                    <a:pt x="2205" y="7175"/>
                  </a:lnTo>
                  <a:lnTo>
                    <a:pt x="2302" y="7320"/>
                  </a:lnTo>
                  <a:lnTo>
                    <a:pt x="2397" y="7447"/>
                  </a:lnTo>
                  <a:lnTo>
                    <a:pt x="2494" y="7592"/>
                  </a:lnTo>
                  <a:lnTo>
                    <a:pt x="2589" y="7719"/>
                  </a:lnTo>
                  <a:lnTo>
                    <a:pt x="2686" y="7864"/>
                  </a:lnTo>
                  <a:lnTo>
                    <a:pt x="2781" y="7991"/>
                  </a:lnTo>
                  <a:lnTo>
                    <a:pt x="2893" y="8118"/>
                  </a:lnTo>
                  <a:lnTo>
                    <a:pt x="2989" y="8247"/>
                  </a:lnTo>
                  <a:lnTo>
                    <a:pt x="3101" y="8374"/>
                  </a:lnTo>
                  <a:lnTo>
                    <a:pt x="3213" y="8502"/>
                  </a:lnTo>
                  <a:lnTo>
                    <a:pt x="3325" y="8630"/>
                  </a:lnTo>
                  <a:lnTo>
                    <a:pt x="3436" y="8741"/>
                  </a:lnTo>
                  <a:lnTo>
                    <a:pt x="3549" y="8870"/>
                  </a:lnTo>
                  <a:lnTo>
                    <a:pt x="3661" y="8998"/>
                  </a:lnTo>
                  <a:lnTo>
                    <a:pt x="3772" y="9109"/>
                  </a:lnTo>
                  <a:lnTo>
                    <a:pt x="3884" y="9221"/>
                  </a:lnTo>
                  <a:lnTo>
                    <a:pt x="4012" y="9349"/>
                  </a:lnTo>
                  <a:lnTo>
                    <a:pt x="4124" y="9461"/>
                  </a:lnTo>
                  <a:lnTo>
                    <a:pt x="4251" y="9572"/>
                  </a:lnTo>
                  <a:lnTo>
                    <a:pt x="4379" y="9684"/>
                  </a:lnTo>
                  <a:lnTo>
                    <a:pt x="4492" y="9797"/>
                  </a:lnTo>
                  <a:lnTo>
                    <a:pt x="4619" y="9908"/>
                  </a:lnTo>
                  <a:lnTo>
                    <a:pt x="4746" y="10004"/>
                  </a:lnTo>
                  <a:lnTo>
                    <a:pt x="4875" y="10116"/>
                  </a:lnTo>
                  <a:lnTo>
                    <a:pt x="5002" y="10212"/>
                  </a:lnTo>
                  <a:lnTo>
                    <a:pt x="5146" y="10324"/>
                  </a:lnTo>
                  <a:lnTo>
                    <a:pt x="5274" y="10420"/>
                  </a:lnTo>
                  <a:lnTo>
                    <a:pt x="5402" y="10516"/>
                  </a:lnTo>
                  <a:lnTo>
                    <a:pt x="5545" y="10611"/>
                  </a:lnTo>
                  <a:lnTo>
                    <a:pt x="5674" y="10708"/>
                  </a:lnTo>
                  <a:lnTo>
                    <a:pt x="5817" y="10803"/>
                  </a:lnTo>
                  <a:lnTo>
                    <a:pt x="5946" y="10900"/>
                  </a:lnTo>
                  <a:lnTo>
                    <a:pt x="6089" y="10995"/>
                  </a:lnTo>
                  <a:lnTo>
                    <a:pt x="6232" y="11074"/>
                  </a:lnTo>
                  <a:lnTo>
                    <a:pt x="6377" y="11171"/>
                  </a:lnTo>
                  <a:lnTo>
                    <a:pt x="6520" y="11250"/>
                  </a:lnTo>
                  <a:lnTo>
                    <a:pt x="6664" y="11330"/>
                  </a:lnTo>
                  <a:lnTo>
                    <a:pt x="6808" y="11410"/>
                  </a:lnTo>
                  <a:lnTo>
                    <a:pt x="6952" y="11490"/>
                  </a:lnTo>
                  <a:lnTo>
                    <a:pt x="7096" y="11570"/>
                  </a:lnTo>
                  <a:lnTo>
                    <a:pt x="7256" y="11650"/>
                  </a:lnTo>
                  <a:lnTo>
                    <a:pt x="7400" y="11730"/>
                  </a:lnTo>
                  <a:lnTo>
                    <a:pt x="7543" y="11794"/>
                  </a:lnTo>
                  <a:lnTo>
                    <a:pt x="7704" y="11874"/>
                  </a:lnTo>
                  <a:lnTo>
                    <a:pt x="7847" y="11938"/>
                  </a:lnTo>
                  <a:lnTo>
                    <a:pt x="8006" y="12002"/>
                  </a:lnTo>
                  <a:lnTo>
                    <a:pt x="8166" y="12066"/>
                  </a:lnTo>
                  <a:lnTo>
                    <a:pt x="8311" y="12130"/>
                  </a:lnTo>
                  <a:lnTo>
                    <a:pt x="8470" y="12194"/>
                  </a:lnTo>
                  <a:lnTo>
                    <a:pt x="8630" y="12258"/>
                  </a:lnTo>
                  <a:lnTo>
                    <a:pt x="8789" y="12305"/>
                  </a:lnTo>
                  <a:lnTo>
                    <a:pt x="8935" y="12370"/>
                  </a:lnTo>
                  <a:lnTo>
                    <a:pt x="9093" y="12417"/>
                  </a:lnTo>
                  <a:lnTo>
                    <a:pt x="9253" y="12465"/>
                  </a:lnTo>
                  <a:lnTo>
                    <a:pt x="9414" y="12530"/>
                  </a:lnTo>
                  <a:lnTo>
                    <a:pt x="9573" y="12577"/>
                  </a:lnTo>
                  <a:lnTo>
                    <a:pt x="9732" y="12609"/>
                  </a:lnTo>
                  <a:lnTo>
                    <a:pt x="9909" y="12657"/>
                  </a:lnTo>
                  <a:lnTo>
                    <a:pt x="10069" y="12705"/>
                  </a:lnTo>
                  <a:lnTo>
                    <a:pt x="10228" y="12737"/>
                  </a:lnTo>
                  <a:lnTo>
                    <a:pt x="10389" y="12785"/>
                  </a:lnTo>
                  <a:lnTo>
                    <a:pt x="10548" y="12817"/>
                  </a:lnTo>
                  <a:lnTo>
                    <a:pt x="10723" y="12849"/>
                  </a:lnTo>
                  <a:lnTo>
                    <a:pt x="10884" y="12881"/>
                  </a:lnTo>
                  <a:lnTo>
                    <a:pt x="11044" y="12913"/>
                  </a:lnTo>
                  <a:lnTo>
                    <a:pt x="11202" y="12929"/>
                  </a:lnTo>
                  <a:lnTo>
                    <a:pt x="11379" y="12961"/>
                  </a:lnTo>
                  <a:lnTo>
                    <a:pt x="11538" y="12977"/>
                  </a:lnTo>
                  <a:lnTo>
                    <a:pt x="11715" y="13009"/>
                  </a:lnTo>
                  <a:lnTo>
                    <a:pt x="11874" y="13025"/>
                  </a:lnTo>
                  <a:lnTo>
                    <a:pt x="12034" y="13041"/>
                  </a:lnTo>
                  <a:lnTo>
                    <a:pt x="12210" y="13057"/>
                  </a:lnTo>
                  <a:lnTo>
                    <a:pt x="12370" y="13073"/>
                  </a:lnTo>
                  <a:lnTo>
                    <a:pt x="12544" y="13072"/>
                  </a:lnTo>
                  <a:lnTo>
                    <a:pt x="12706" y="13089"/>
                  </a:lnTo>
                  <a:lnTo>
                    <a:pt x="12880" y="13088"/>
                  </a:lnTo>
                  <a:lnTo>
                    <a:pt x="13042" y="13105"/>
                  </a:lnTo>
                  <a:lnTo>
                    <a:pt x="13216" y="13104"/>
                  </a:lnTo>
                  <a:lnTo>
                    <a:pt x="13376" y="13104"/>
                  </a:lnTo>
                  <a:lnTo>
                    <a:pt x="13552" y="13104"/>
                  </a:lnTo>
                  <a:lnTo>
                    <a:pt x="13712" y="13104"/>
                  </a:lnTo>
                  <a:lnTo>
                    <a:pt x="13887" y="13089"/>
                  </a:lnTo>
                  <a:lnTo>
                    <a:pt x="14048" y="13088"/>
                  </a:lnTo>
                  <a:lnTo>
                    <a:pt x="14207" y="13073"/>
                  </a:lnTo>
                  <a:lnTo>
                    <a:pt x="14383" y="13057"/>
                  </a:lnTo>
                  <a:lnTo>
                    <a:pt x="14543" y="13041"/>
                  </a:lnTo>
                  <a:lnTo>
                    <a:pt x="14719" y="13025"/>
                  </a:lnTo>
                  <a:lnTo>
                    <a:pt x="14879" y="13009"/>
                  </a:lnTo>
                  <a:lnTo>
                    <a:pt x="15055" y="12993"/>
                  </a:lnTo>
                  <a:lnTo>
                    <a:pt x="15215" y="12977"/>
                  </a:lnTo>
                  <a:lnTo>
                    <a:pt x="15373" y="12945"/>
                  </a:lnTo>
                  <a:lnTo>
                    <a:pt x="15551" y="12929"/>
                  </a:lnTo>
                  <a:lnTo>
                    <a:pt x="15709" y="12897"/>
                  </a:lnTo>
                  <a:lnTo>
                    <a:pt x="15869" y="12865"/>
                  </a:lnTo>
                  <a:lnTo>
                    <a:pt x="16046" y="12833"/>
                  </a:lnTo>
                  <a:lnTo>
                    <a:pt x="16205" y="12801"/>
                  </a:lnTo>
                  <a:lnTo>
                    <a:pt x="16364" y="12753"/>
                  </a:lnTo>
                  <a:lnTo>
                    <a:pt x="16525" y="12721"/>
                  </a:lnTo>
                  <a:lnTo>
                    <a:pt x="16684" y="12673"/>
                  </a:lnTo>
                  <a:lnTo>
                    <a:pt x="16862" y="12641"/>
                  </a:lnTo>
                  <a:lnTo>
                    <a:pt x="17020" y="12593"/>
                  </a:lnTo>
                  <a:lnTo>
                    <a:pt x="17180" y="12545"/>
                  </a:lnTo>
                  <a:lnTo>
                    <a:pt x="17340" y="12497"/>
                  </a:lnTo>
                  <a:lnTo>
                    <a:pt x="17500" y="12449"/>
                  </a:lnTo>
                  <a:lnTo>
                    <a:pt x="17660" y="12401"/>
                  </a:lnTo>
                  <a:lnTo>
                    <a:pt x="17802" y="12338"/>
                  </a:lnTo>
                  <a:lnTo>
                    <a:pt x="17964" y="12289"/>
                  </a:lnTo>
                  <a:lnTo>
                    <a:pt x="18123" y="12226"/>
                  </a:lnTo>
                  <a:lnTo>
                    <a:pt x="18283" y="12162"/>
                  </a:lnTo>
                  <a:lnTo>
                    <a:pt x="18443" y="12098"/>
                  </a:lnTo>
                  <a:lnTo>
                    <a:pt x="18586" y="12034"/>
                  </a:lnTo>
                  <a:lnTo>
                    <a:pt x="18747" y="11970"/>
                  </a:lnTo>
                  <a:lnTo>
                    <a:pt x="18890" y="11906"/>
                  </a:lnTo>
                  <a:lnTo>
                    <a:pt x="19051" y="11842"/>
                  </a:lnTo>
                  <a:lnTo>
                    <a:pt x="19193" y="11762"/>
                  </a:lnTo>
                  <a:lnTo>
                    <a:pt x="19353" y="11682"/>
                  </a:lnTo>
                  <a:lnTo>
                    <a:pt x="19498" y="11618"/>
                  </a:lnTo>
                  <a:lnTo>
                    <a:pt x="19641" y="11538"/>
                  </a:lnTo>
                  <a:lnTo>
                    <a:pt x="19785" y="11458"/>
                  </a:lnTo>
                  <a:lnTo>
                    <a:pt x="19945" y="11378"/>
                  </a:lnTo>
                  <a:lnTo>
                    <a:pt x="20089" y="11298"/>
                  </a:lnTo>
                  <a:lnTo>
                    <a:pt x="20232" y="11203"/>
                  </a:lnTo>
                  <a:lnTo>
                    <a:pt x="20377" y="11122"/>
                  </a:lnTo>
                  <a:lnTo>
                    <a:pt x="20504" y="11043"/>
                  </a:lnTo>
                  <a:lnTo>
                    <a:pt x="20648" y="10947"/>
                  </a:lnTo>
                  <a:lnTo>
                    <a:pt x="20792" y="10851"/>
                  </a:lnTo>
                  <a:lnTo>
                    <a:pt x="20936" y="10755"/>
                  </a:lnTo>
                  <a:lnTo>
                    <a:pt x="21063" y="10660"/>
                  </a:lnTo>
                  <a:lnTo>
                    <a:pt x="21208" y="10563"/>
                  </a:lnTo>
                  <a:lnTo>
                    <a:pt x="21335" y="10468"/>
                  </a:lnTo>
                  <a:lnTo>
                    <a:pt x="21463" y="10372"/>
                  </a:lnTo>
                  <a:lnTo>
                    <a:pt x="21608" y="10275"/>
                  </a:lnTo>
                  <a:lnTo>
                    <a:pt x="21734" y="10164"/>
                  </a:lnTo>
                  <a:lnTo>
                    <a:pt x="21863" y="10068"/>
                  </a:lnTo>
                  <a:lnTo>
                    <a:pt x="21990" y="9956"/>
                  </a:lnTo>
                  <a:lnTo>
                    <a:pt x="22118" y="9844"/>
                  </a:lnTo>
                  <a:lnTo>
                    <a:pt x="22246" y="9732"/>
                  </a:lnTo>
                  <a:lnTo>
                    <a:pt x="22357" y="9621"/>
                  </a:lnTo>
                  <a:lnTo>
                    <a:pt x="22486" y="9508"/>
                  </a:lnTo>
                  <a:lnTo>
                    <a:pt x="22614" y="9396"/>
                  </a:lnTo>
                  <a:lnTo>
                    <a:pt x="22725" y="9285"/>
                  </a:lnTo>
                  <a:lnTo>
                    <a:pt x="22837" y="9173"/>
                  </a:lnTo>
                  <a:lnTo>
                    <a:pt x="22965" y="9045"/>
                  </a:lnTo>
                  <a:lnTo>
                    <a:pt x="23077" y="8933"/>
                  </a:lnTo>
                  <a:lnTo>
                    <a:pt x="23188" y="8806"/>
                  </a:lnTo>
                  <a:lnTo>
                    <a:pt x="23300" y="8678"/>
                  </a:lnTo>
                  <a:lnTo>
                    <a:pt x="23413" y="8565"/>
                  </a:lnTo>
                  <a:lnTo>
                    <a:pt x="23524" y="8438"/>
                  </a:lnTo>
                  <a:lnTo>
                    <a:pt x="23620" y="8311"/>
                  </a:lnTo>
                  <a:lnTo>
                    <a:pt x="23732" y="8182"/>
                  </a:lnTo>
                  <a:lnTo>
                    <a:pt x="23828" y="8055"/>
                  </a:lnTo>
                  <a:lnTo>
                    <a:pt x="23940" y="7926"/>
                  </a:lnTo>
                  <a:lnTo>
                    <a:pt x="24035" y="7784"/>
                  </a:lnTo>
                  <a:lnTo>
                    <a:pt x="24132" y="7655"/>
                  </a:lnTo>
                  <a:cubicBezTo>
                    <a:pt x="24137" y="7648"/>
                    <a:pt x="24147" y="7646"/>
                    <a:pt x="24154" y="7652"/>
                  </a:cubicBezTo>
                  <a:cubicBezTo>
                    <a:pt x="24161" y="7657"/>
                    <a:pt x="24163" y="7667"/>
                    <a:pt x="24157" y="7674"/>
                  </a:cubicBezTo>
                  <a:lnTo>
                    <a:pt x="24062" y="7801"/>
                  </a:lnTo>
                  <a:lnTo>
                    <a:pt x="23965" y="7947"/>
                  </a:lnTo>
                  <a:lnTo>
                    <a:pt x="23853" y="8074"/>
                  </a:lnTo>
                  <a:lnTo>
                    <a:pt x="23757" y="8203"/>
                  </a:lnTo>
                  <a:lnTo>
                    <a:pt x="23645" y="8330"/>
                  </a:lnTo>
                  <a:lnTo>
                    <a:pt x="23549" y="8459"/>
                  </a:lnTo>
                  <a:lnTo>
                    <a:pt x="23436" y="8588"/>
                  </a:lnTo>
                  <a:lnTo>
                    <a:pt x="23325" y="8699"/>
                  </a:lnTo>
                  <a:lnTo>
                    <a:pt x="23213" y="8827"/>
                  </a:lnTo>
                  <a:lnTo>
                    <a:pt x="23100" y="8956"/>
                  </a:lnTo>
                  <a:lnTo>
                    <a:pt x="22988" y="9068"/>
                  </a:lnTo>
                  <a:lnTo>
                    <a:pt x="22860" y="9196"/>
                  </a:lnTo>
                  <a:lnTo>
                    <a:pt x="22748" y="9308"/>
                  </a:lnTo>
                  <a:lnTo>
                    <a:pt x="22635" y="9421"/>
                  </a:lnTo>
                  <a:lnTo>
                    <a:pt x="22507" y="9533"/>
                  </a:lnTo>
                  <a:lnTo>
                    <a:pt x="22380" y="9644"/>
                  </a:lnTo>
                  <a:lnTo>
                    <a:pt x="22267" y="9757"/>
                  </a:lnTo>
                  <a:lnTo>
                    <a:pt x="22139" y="9869"/>
                  </a:lnTo>
                  <a:lnTo>
                    <a:pt x="22011" y="9981"/>
                  </a:lnTo>
                  <a:lnTo>
                    <a:pt x="21882" y="10093"/>
                  </a:lnTo>
                  <a:lnTo>
                    <a:pt x="21755" y="10189"/>
                  </a:lnTo>
                  <a:lnTo>
                    <a:pt x="21625" y="10302"/>
                  </a:lnTo>
                  <a:lnTo>
                    <a:pt x="21482" y="10397"/>
                  </a:lnTo>
                  <a:lnTo>
                    <a:pt x="21354" y="10493"/>
                  </a:lnTo>
                  <a:lnTo>
                    <a:pt x="21225" y="10590"/>
                  </a:lnTo>
                  <a:lnTo>
                    <a:pt x="21082" y="10685"/>
                  </a:lnTo>
                  <a:lnTo>
                    <a:pt x="20953" y="10782"/>
                  </a:lnTo>
                  <a:lnTo>
                    <a:pt x="20809" y="10878"/>
                  </a:lnTo>
                  <a:lnTo>
                    <a:pt x="20665" y="10974"/>
                  </a:lnTo>
                  <a:lnTo>
                    <a:pt x="20521" y="11070"/>
                  </a:lnTo>
                  <a:lnTo>
                    <a:pt x="20392" y="11150"/>
                  </a:lnTo>
                  <a:lnTo>
                    <a:pt x="20249" y="11230"/>
                  </a:lnTo>
                  <a:lnTo>
                    <a:pt x="20104" y="11326"/>
                  </a:lnTo>
                  <a:lnTo>
                    <a:pt x="19960" y="11407"/>
                  </a:lnTo>
                  <a:lnTo>
                    <a:pt x="19800" y="11486"/>
                  </a:lnTo>
                  <a:lnTo>
                    <a:pt x="19656" y="11566"/>
                  </a:lnTo>
                  <a:lnTo>
                    <a:pt x="19511" y="11647"/>
                  </a:lnTo>
                  <a:lnTo>
                    <a:pt x="19368" y="11711"/>
                  </a:lnTo>
                  <a:lnTo>
                    <a:pt x="19208" y="11790"/>
                  </a:lnTo>
                  <a:lnTo>
                    <a:pt x="19062" y="11871"/>
                  </a:lnTo>
                  <a:lnTo>
                    <a:pt x="18903" y="11935"/>
                  </a:lnTo>
                  <a:lnTo>
                    <a:pt x="18758" y="11999"/>
                  </a:lnTo>
                  <a:lnTo>
                    <a:pt x="18599" y="12063"/>
                  </a:lnTo>
                  <a:lnTo>
                    <a:pt x="18454" y="12127"/>
                  </a:lnTo>
                  <a:lnTo>
                    <a:pt x="18294" y="12191"/>
                  </a:lnTo>
                  <a:lnTo>
                    <a:pt x="18134" y="12255"/>
                  </a:lnTo>
                  <a:lnTo>
                    <a:pt x="17973" y="12320"/>
                  </a:lnTo>
                  <a:lnTo>
                    <a:pt x="17815" y="12367"/>
                  </a:lnTo>
                  <a:lnTo>
                    <a:pt x="17669" y="12432"/>
                  </a:lnTo>
                  <a:lnTo>
                    <a:pt x="17509" y="12480"/>
                  </a:lnTo>
                  <a:lnTo>
                    <a:pt x="17349" y="12528"/>
                  </a:lnTo>
                  <a:lnTo>
                    <a:pt x="17189" y="12576"/>
                  </a:lnTo>
                  <a:lnTo>
                    <a:pt x="17029" y="12624"/>
                  </a:lnTo>
                  <a:lnTo>
                    <a:pt x="16867" y="12672"/>
                  </a:lnTo>
                  <a:lnTo>
                    <a:pt x="16693" y="12704"/>
                  </a:lnTo>
                  <a:lnTo>
                    <a:pt x="16532" y="12752"/>
                  </a:lnTo>
                  <a:lnTo>
                    <a:pt x="16373" y="12784"/>
                  </a:lnTo>
                  <a:lnTo>
                    <a:pt x="16212" y="12832"/>
                  </a:lnTo>
                  <a:lnTo>
                    <a:pt x="16051" y="12864"/>
                  </a:lnTo>
                  <a:lnTo>
                    <a:pt x="15876" y="12896"/>
                  </a:lnTo>
                  <a:lnTo>
                    <a:pt x="15716" y="12928"/>
                  </a:lnTo>
                  <a:lnTo>
                    <a:pt x="15554" y="12960"/>
                  </a:lnTo>
                  <a:lnTo>
                    <a:pt x="15380" y="12976"/>
                  </a:lnTo>
                  <a:lnTo>
                    <a:pt x="15218" y="13008"/>
                  </a:lnTo>
                  <a:lnTo>
                    <a:pt x="15058" y="13024"/>
                  </a:lnTo>
                  <a:lnTo>
                    <a:pt x="14882" y="13040"/>
                  </a:lnTo>
                  <a:lnTo>
                    <a:pt x="14722" y="13056"/>
                  </a:lnTo>
                  <a:lnTo>
                    <a:pt x="14546" y="13072"/>
                  </a:lnTo>
                  <a:lnTo>
                    <a:pt x="14386" y="13088"/>
                  </a:lnTo>
                  <a:lnTo>
                    <a:pt x="14210" y="13104"/>
                  </a:lnTo>
                  <a:lnTo>
                    <a:pt x="14048" y="13120"/>
                  </a:lnTo>
                  <a:lnTo>
                    <a:pt x="13890" y="13120"/>
                  </a:lnTo>
                  <a:lnTo>
                    <a:pt x="13712" y="13136"/>
                  </a:lnTo>
                  <a:lnTo>
                    <a:pt x="13552" y="13136"/>
                  </a:lnTo>
                  <a:lnTo>
                    <a:pt x="13376" y="13136"/>
                  </a:lnTo>
                  <a:lnTo>
                    <a:pt x="13216" y="13136"/>
                  </a:lnTo>
                  <a:lnTo>
                    <a:pt x="13039" y="13136"/>
                  </a:lnTo>
                  <a:lnTo>
                    <a:pt x="12880" y="13120"/>
                  </a:lnTo>
                  <a:lnTo>
                    <a:pt x="12703" y="13120"/>
                  </a:lnTo>
                  <a:lnTo>
                    <a:pt x="12544" y="13104"/>
                  </a:lnTo>
                  <a:lnTo>
                    <a:pt x="12367" y="13104"/>
                  </a:lnTo>
                  <a:lnTo>
                    <a:pt x="12207" y="13088"/>
                  </a:lnTo>
                  <a:lnTo>
                    <a:pt x="12031" y="13072"/>
                  </a:lnTo>
                  <a:lnTo>
                    <a:pt x="11871" y="13056"/>
                  </a:lnTo>
                  <a:lnTo>
                    <a:pt x="11710" y="13040"/>
                  </a:lnTo>
                  <a:lnTo>
                    <a:pt x="11535" y="13008"/>
                  </a:lnTo>
                  <a:lnTo>
                    <a:pt x="11374" y="12992"/>
                  </a:lnTo>
                  <a:lnTo>
                    <a:pt x="11199" y="12960"/>
                  </a:lnTo>
                  <a:lnTo>
                    <a:pt x="11037" y="12944"/>
                  </a:lnTo>
                  <a:lnTo>
                    <a:pt x="10877" y="12912"/>
                  </a:lnTo>
                  <a:lnTo>
                    <a:pt x="10718" y="12880"/>
                  </a:lnTo>
                  <a:lnTo>
                    <a:pt x="10541" y="12848"/>
                  </a:lnTo>
                  <a:lnTo>
                    <a:pt x="10380" y="12816"/>
                  </a:lnTo>
                  <a:lnTo>
                    <a:pt x="10221" y="12768"/>
                  </a:lnTo>
                  <a:lnTo>
                    <a:pt x="10060" y="12736"/>
                  </a:lnTo>
                  <a:lnTo>
                    <a:pt x="9900" y="12688"/>
                  </a:lnTo>
                  <a:lnTo>
                    <a:pt x="9725" y="12640"/>
                  </a:lnTo>
                  <a:lnTo>
                    <a:pt x="9564" y="12608"/>
                  </a:lnTo>
                  <a:lnTo>
                    <a:pt x="9403" y="12559"/>
                  </a:lnTo>
                  <a:lnTo>
                    <a:pt x="9244" y="12496"/>
                  </a:lnTo>
                  <a:lnTo>
                    <a:pt x="9084" y="12448"/>
                  </a:lnTo>
                  <a:lnTo>
                    <a:pt x="8922" y="12399"/>
                  </a:lnTo>
                  <a:lnTo>
                    <a:pt x="8780" y="12336"/>
                  </a:lnTo>
                  <a:lnTo>
                    <a:pt x="8619" y="12287"/>
                  </a:lnTo>
                  <a:lnTo>
                    <a:pt x="8459" y="12223"/>
                  </a:lnTo>
                  <a:lnTo>
                    <a:pt x="8298" y="12159"/>
                  </a:lnTo>
                  <a:lnTo>
                    <a:pt x="8155" y="12095"/>
                  </a:lnTo>
                  <a:lnTo>
                    <a:pt x="7995" y="12031"/>
                  </a:lnTo>
                  <a:lnTo>
                    <a:pt x="7834" y="11967"/>
                  </a:lnTo>
                  <a:lnTo>
                    <a:pt x="7689" y="11903"/>
                  </a:lnTo>
                  <a:lnTo>
                    <a:pt x="7530" y="11823"/>
                  </a:lnTo>
                  <a:lnTo>
                    <a:pt x="7385" y="11758"/>
                  </a:lnTo>
                  <a:lnTo>
                    <a:pt x="7241" y="11679"/>
                  </a:lnTo>
                  <a:lnTo>
                    <a:pt x="7081" y="11598"/>
                  </a:lnTo>
                  <a:lnTo>
                    <a:pt x="6937" y="11518"/>
                  </a:lnTo>
                  <a:lnTo>
                    <a:pt x="6793" y="11438"/>
                  </a:lnTo>
                  <a:lnTo>
                    <a:pt x="6649" y="11358"/>
                  </a:lnTo>
                  <a:lnTo>
                    <a:pt x="6505" y="11278"/>
                  </a:lnTo>
                  <a:lnTo>
                    <a:pt x="6360" y="11198"/>
                  </a:lnTo>
                  <a:lnTo>
                    <a:pt x="6217" y="11102"/>
                  </a:lnTo>
                  <a:lnTo>
                    <a:pt x="6072" y="11022"/>
                  </a:lnTo>
                  <a:lnTo>
                    <a:pt x="5927" y="10925"/>
                  </a:lnTo>
                  <a:lnTo>
                    <a:pt x="5800" y="10830"/>
                  </a:lnTo>
                  <a:lnTo>
                    <a:pt x="5655" y="10733"/>
                  </a:lnTo>
                  <a:lnTo>
                    <a:pt x="5528" y="10638"/>
                  </a:lnTo>
                  <a:lnTo>
                    <a:pt x="5383" y="10541"/>
                  </a:lnTo>
                  <a:lnTo>
                    <a:pt x="5255" y="10445"/>
                  </a:lnTo>
                  <a:lnTo>
                    <a:pt x="5127" y="10349"/>
                  </a:lnTo>
                  <a:lnTo>
                    <a:pt x="4983" y="10237"/>
                  </a:lnTo>
                  <a:lnTo>
                    <a:pt x="4854" y="10141"/>
                  </a:lnTo>
                  <a:lnTo>
                    <a:pt x="4727" y="10029"/>
                  </a:lnTo>
                  <a:lnTo>
                    <a:pt x="4598" y="9933"/>
                  </a:lnTo>
                  <a:lnTo>
                    <a:pt x="4469" y="9820"/>
                  </a:lnTo>
                  <a:lnTo>
                    <a:pt x="4358" y="9709"/>
                  </a:lnTo>
                  <a:lnTo>
                    <a:pt x="4230" y="9597"/>
                  </a:lnTo>
                  <a:lnTo>
                    <a:pt x="4101" y="9484"/>
                  </a:lnTo>
                  <a:lnTo>
                    <a:pt x="3989" y="9372"/>
                  </a:lnTo>
                  <a:lnTo>
                    <a:pt x="3861" y="9244"/>
                  </a:lnTo>
                  <a:lnTo>
                    <a:pt x="3749" y="9132"/>
                  </a:lnTo>
                  <a:lnTo>
                    <a:pt x="3636" y="9019"/>
                  </a:lnTo>
                  <a:lnTo>
                    <a:pt x="3524" y="8891"/>
                  </a:lnTo>
                  <a:lnTo>
                    <a:pt x="3413" y="8764"/>
                  </a:lnTo>
                  <a:lnTo>
                    <a:pt x="3300" y="8651"/>
                  </a:lnTo>
                  <a:lnTo>
                    <a:pt x="3188" y="8523"/>
                  </a:lnTo>
                  <a:lnTo>
                    <a:pt x="3076" y="8395"/>
                  </a:lnTo>
                  <a:lnTo>
                    <a:pt x="2964" y="8266"/>
                  </a:lnTo>
                  <a:lnTo>
                    <a:pt x="2868" y="8139"/>
                  </a:lnTo>
                  <a:lnTo>
                    <a:pt x="2756" y="8010"/>
                  </a:lnTo>
                  <a:lnTo>
                    <a:pt x="2659" y="7881"/>
                  </a:lnTo>
                  <a:lnTo>
                    <a:pt x="2564" y="7738"/>
                  </a:lnTo>
                  <a:lnTo>
                    <a:pt x="2467" y="7609"/>
                  </a:lnTo>
                  <a:lnTo>
                    <a:pt x="2372" y="7466"/>
                  </a:lnTo>
                  <a:lnTo>
                    <a:pt x="2275" y="7337"/>
                  </a:lnTo>
                  <a:lnTo>
                    <a:pt x="2180" y="7194"/>
                  </a:lnTo>
                  <a:lnTo>
                    <a:pt x="2082" y="7064"/>
                  </a:lnTo>
                  <a:lnTo>
                    <a:pt x="2003" y="6921"/>
                  </a:lnTo>
                  <a:lnTo>
                    <a:pt x="1906" y="6776"/>
                  </a:lnTo>
                  <a:lnTo>
                    <a:pt x="1826" y="6632"/>
                  </a:lnTo>
                  <a:lnTo>
                    <a:pt x="1746" y="6488"/>
                  </a:lnTo>
                  <a:lnTo>
                    <a:pt x="1666" y="6344"/>
                  </a:lnTo>
                  <a:lnTo>
                    <a:pt x="1586" y="6200"/>
                  </a:lnTo>
                  <a:lnTo>
                    <a:pt x="1506" y="6056"/>
                  </a:lnTo>
                  <a:lnTo>
                    <a:pt x="1426" y="5912"/>
                  </a:lnTo>
                  <a:lnTo>
                    <a:pt x="1346" y="5766"/>
                  </a:lnTo>
                  <a:lnTo>
                    <a:pt x="1282" y="5608"/>
                  </a:lnTo>
                  <a:lnTo>
                    <a:pt x="1202" y="5463"/>
                  </a:lnTo>
                  <a:lnTo>
                    <a:pt x="1138" y="5318"/>
                  </a:lnTo>
                  <a:lnTo>
                    <a:pt x="1074" y="5159"/>
                  </a:lnTo>
                  <a:lnTo>
                    <a:pt x="1010" y="5014"/>
                  </a:lnTo>
                  <a:lnTo>
                    <a:pt x="946" y="4855"/>
                  </a:lnTo>
                  <a:lnTo>
                    <a:pt x="881" y="4709"/>
                  </a:lnTo>
                  <a:lnTo>
                    <a:pt x="834" y="4550"/>
                  </a:lnTo>
                  <a:lnTo>
                    <a:pt x="769" y="4389"/>
                  </a:lnTo>
                  <a:lnTo>
                    <a:pt x="722" y="4231"/>
                  </a:lnTo>
                  <a:lnTo>
                    <a:pt x="657" y="4085"/>
                  </a:lnTo>
                  <a:lnTo>
                    <a:pt x="609" y="3925"/>
                  </a:lnTo>
                  <a:lnTo>
                    <a:pt x="561" y="3765"/>
                  </a:lnTo>
                  <a:lnTo>
                    <a:pt x="513" y="3605"/>
                  </a:lnTo>
                  <a:lnTo>
                    <a:pt x="465" y="3444"/>
                  </a:lnTo>
                  <a:lnTo>
                    <a:pt x="433" y="3285"/>
                  </a:lnTo>
                  <a:lnTo>
                    <a:pt x="385" y="3124"/>
                  </a:lnTo>
                  <a:lnTo>
                    <a:pt x="353" y="2965"/>
                  </a:lnTo>
                  <a:lnTo>
                    <a:pt x="305" y="2804"/>
                  </a:lnTo>
                  <a:lnTo>
                    <a:pt x="273" y="2644"/>
                  </a:lnTo>
                  <a:lnTo>
                    <a:pt x="241" y="2484"/>
                  </a:lnTo>
                  <a:lnTo>
                    <a:pt x="209" y="2324"/>
                  </a:lnTo>
                  <a:lnTo>
                    <a:pt x="177" y="2162"/>
                  </a:lnTo>
                  <a:lnTo>
                    <a:pt x="161" y="1988"/>
                  </a:lnTo>
                  <a:lnTo>
                    <a:pt x="129" y="1826"/>
                  </a:lnTo>
                  <a:lnTo>
                    <a:pt x="113" y="1666"/>
                  </a:lnTo>
                  <a:lnTo>
                    <a:pt x="97" y="1506"/>
                  </a:lnTo>
                  <a:lnTo>
                    <a:pt x="81" y="1346"/>
                  </a:lnTo>
                  <a:lnTo>
                    <a:pt x="65" y="1170"/>
                  </a:lnTo>
                  <a:lnTo>
                    <a:pt x="49" y="1010"/>
                  </a:lnTo>
                  <a:lnTo>
                    <a:pt x="33" y="850"/>
                  </a:lnTo>
                  <a:lnTo>
                    <a:pt x="16" y="672"/>
                  </a:lnTo>
                  <a:lnTo>
                    <a:pt x="16" y="512"/>
                  </a:lnTo>
                  <a:lnTo>
                    <a:pt x="17" y="354"/>
                  </a:lnTo>
                  <a:lnTo>
                    <a:pt x="0" y="176"/>
                  </a:lnTo>
                  <a:lnTo>
                    <a:pt x="0" y="16"/>
                  </a:ln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4602" y="1384"/>
              <a:ext cx="936" cy="1104"/>
            </a:xfrm>
            <a:custGeom>
              <a:avLst/>
              <a:gdLst/>
              <a:ahLst/>
              <a:cxnLst>
                <a:cxn ang="0">
                  <a:pos x="15621" y="19943"/>
                </a:cxn>
                <a:cxn ang="0">
                  <a:pos x="16179" y="18923"/>
                </a:cxn>
                <a:cxn ang="0">
                  <a:pos x="16659" y="17867"/>
                </a:cxn>
                <a:cxn ang="0">
                  <a:pos x="17026" y="16780"/>
                </a:cxn>
                <a:cxn ang="0">
                  <a:pos x="17314" y="15661"/>
                </a:cxn>
                <a:cxn ang="0">
                  <a:pos x="17490" y="14527"/>
                </a:cxn>
                <a:cxn ang="0">
                  <a:pos x="17570" y="13375"/>
                </a:cxn>
                <a:cxn ang="0">
                  <a:pos x="17537" y="12224"/>
                </a:cxn>
                <a:cxn ang="0">
                  <a:pos x="17394" y="11076"/>
                </a:cxn>
                <a:cxn ang="0">
                  <a:pos x="17170" y="9940"/>
                </a:cxn>
                <a:cxn ang="0">
                  <a:pos x="16834" y="8837"/>
                </a:cxn>
                <a:cxn ang="0">
                  <a:pos x="16403" y="7767"/>
                </a:cxn>
                <a:cxn ang="0">
                  <a:pos x="15875" y="6744"/>
                </a:cxn>
                <a:cxn ang="0">
                  <a:pos x="15252" y="5753"/>
                </a:cxn>
                <a:cxn ang="0">
                  <a:pos x="14549" y="4827"/>
                </a:cxn>
                <a:cxn ang="0">
                  <a:pos x="13893" y="4091"/>
                </a:cxn>
                <a:cxn ang="0">
                  <a:pos x="13047" y="3293"/>
                </a:cxn>
                <a:cxn ang="0">
                  <a:pos x="12136" y="2573"/>
                </a:cxn>
                <a:cxn ang="0">
                  <a:pos x="11162" y="1934"/>
                </a:cxn>
                <a:cxn ang="0">
                  <a:pos x="10122" y="1375"/>
                </a:cxn>
                <a:cxn ang="0">
                  <a:pos x="9052" y="911"/>
                </a:cxn>
                <a:cxn ang="0">
                  <a:pos x="7949" y="544"/>
                </a:cxn>
                <a:cxn ang="0">
                  <a:pos x="6799" y="288"/>
                </a:cxn>
                <a:cxn ang="0">
                  <a:pos x="5648" y="112"/>
                </a:cxn>
                <a:cxn ang="0">
                  <a:pos x="4481" y="48"/>
                </a:cxn>
                <a:cxn ang="0">
                  <a:pos x="3475" y="64"/>
                </a:cxn>
                <a:cxn ang="0">
                  <a:pos x="2307" y="176"/>
                </a:cxn>
                <a:cxn ang="0">
                  <a:pos x="1157" y="400"/>
                </a:cxn>
                <a:cxn ang="0">
                  <a:pos x="22" y="720"/>
                </a:cxn>
                <a:cxn ang="0">
                  <a:pos x="830" y="449"/>
                </a:cxn>
                <a:cxn ang="0">
                  <a:pos x="1966" y="209"/>
                </a:cxn>
                <a:cxn ang="0">
                  <a:pos x="3137" y="48"/>
                </a:cxn>
                <a:cxn ang="0">
                  <a:pos x="4304" y="1"/>
                </a:cxn>
                <a:cxn ang="0">
                  <a:pos x="5315" y="49"/>
                </a:cxn>
                <a:cxn ang="0">
                  <a:pos x="6485" y="193"/>
                </a:cxn>
                <a:cxn ang="0">
                  <a:pos x="7622" y="433"/>
                </a:cxn>
                <a:cxn ang="0">
                  <a:pos x="8743" y="770"/>
                </a:cxn>
                <a:cxn ang="0">
                  <a:pos x="9833" y="1202"/>
                </a:cxn>
                <a:cxn ang="0">
                  <a:pos x="10890" y="1731"/>
                </a:cxn>
                <a:cxn ang="0">
                  <a:pos x="11883" y="2356"/>
                </a:cxn>
                <a:cxn ang="0">
                  <a:pos x="12811" y="3060"/>
                </a:cxn>
                <a:cxn ang="0">
                  <a:pos x="13678" y="3830"/>
                </a:cxn>
                <a:cxn ang="0">
                  <a:pos x="14477" y="4677"/>
                </a:cxn>
                <a:cxn ang="0">
                  <a:pos x="15087" y="5464"/>
                </a:cxn>
                <a:cxn ang="0">
                  <a:pos x="15727" y="6440"/>
                </a:cxn>
                <a:cxn ang="0">
                  <a:pos x="16288" y="7451"/>
                </a:cxn>
                <a:cxn ang="0">
                  <a:pos x="16753" y="8523"/>
                </a:cxn>
                <a:cxn ang="0">
                  <a:pos x="17105" y="9612"/>
                </a:cxn>
                <a:cxn ang="0">
                  <a:pos x="17377" y="10749"/>
                </a:cxn>
                <a:cxn ang="0">
                  <a:pos x="17537" y="11887"/>
                </a:cxn>
                <a:cxn ang="0">
                  <a:pos x="17601" y="13040"/>
                </a:cxn>
                <a:cxn ang="0">
                  <a:pos x="17553" y="14194"/>
                </a:cxn>
                <a:cxn ang="0">
                  <a:pos x="17409" y="15348"/>
                </a:cxn>
                <a:cxn ang="0">
                  <a:pos x="17153" y="16469"/>
                </a:cxn>
                <a:cxn ang="0">
                  <a:pos x="16801" y="17573"/>
                </a:cxn>
                <a:cxn ang="0">
                  <a:pos x="16352" y="18647"/>
                </a:cxn>
                <a:cxn ang="0">
                  <a:pos x="15823" y="19673"/>
                </a:cxn>
                <a:cxn ang="0">
                  <a:pos x="15182" y="20650"/>
                </a:cxn>
              </a:cxnLst>
              <a:rect l="0" t="0" r="r" b="b"/>
              <a:pathLst>
                <a:path w="17601" h="20787">
                  <a:moveTo>
                    <a:pt x="15061" y="20759"/>
                  </a:moveTo>
                  <a:lnTo>
                    <a:pt x="15157" y="20631"/>
                  </a:lnTo>
                  <a:lnTo>
                    <a:pt x="15252" y="20488"/>
                  </a:lnTo>
                  <a:lnTo>
                    <a:pt x="15349" y="20359"/>
                  </a:lnTo>
                  <a:lnTo>
                    <a:pt x="15444" y="20216"/>
                  </a:lnTo>
                  <a:lnTo>
                    <a:pt x="15523" y="20073"/>
                  </a:lnTo>
                  <a:lnTo>
                    <a:pt x="15621" y="19943"/>
                  </a:lnTo>
                  <a:lnTo>
                    <a:pt x="15699" y="19801"/>
                  </a:lnTo>
                  <a:lnTo>
                    <a:pt x="15796" y="19656"/>
                  </a:lnTo>
                  <a:lnTo>
                    <a:pt x="15875" y="19513"/>
                  </a:lnTo>
                  <a:lnTo>
                    <a:pt x="15955" y="19369"/>
                  </a:lnTo>
                  <a:lnTo>
                    <a:pt x="16035" y="19225"/>
                  </a:lnTo>
                  <a:lnTo>
                    <a:pt x="16115" y="19081"/>
                  </a:lnTo>
                  <a:lnTo>
                    <a:pt x="16179" y="18923"/>
                  </a:lnTo>
                  <a:lnTo>
                    <a:pt x="16259" y="18777"/>
                  </a:lnTo>
                  <a:lnTo>
                    <a:pt x="16323" y="18634"/>
                  </a:lnTo>
                  <a:lnTo>
                    <a:pt x="16403" y="18473"/>
                  </a:lnTo>
                  <a:lnTo>
                    <a:pt x="16467" y="18330"/>
                  </a:lnTo>
                  <a:lnTo>
                    <a:pt x="16531" y="18171"/>
                  </a:lnTo>
                  <a:lnTo>
                    <a:pt x="16595" y="18026"/>
                  </a:lnTo>
                  <a:lnTo>
                    <a:pt x="16659" y="17867"/>
                  </a:lnTo>
                  <a:lnTo>
                    <a:pt x="16723" y="17722"/>
                  </a:lnTo>
                  <a:lnTo>
                    <a:pt x="16770" y="17564"/>
                  </a:lnTo>
                  <a:lnTo>
                    <a:pt x="16835" y="17403"/>
                  </a:lnTo>
                  <a:lnTo>
                    <a:pt x="16882" y="17259"/>
                  </a:lnTo>
                  <a:lnTo>
                    <a:pt x="16930" y="17100"/>
                  </a:lnTo>
                  <a:lnTo>
                    <a:pt x="16978" y="16940"/>
                  </a:lnTo>
                  <a:lnTo>
                    <a:pt x="17026" y="16780"/>
                  </a:lnTo>
                  <a:lnTo>
                    <a:pt x="17074" y="16620"/>
                  </a:lnTo>
                  <a:lnTo>
                    <a:pt x="17122" y="16460"/>
                  </a:lnTo>
                  <a:lnTo>
                    <a:pt x="17170" y="16300"/>
                  </a:lnTo>
                  <a:lnTo>
                    <a:pt x="17202" y="16141"/>
                  </a:lnTo>
                  <a:lnTo>
                    <a:pt x="17250" y="15980"/>
                  </a:lnTo>
                  <a:lnTo>
                    <a:pt x="17282" y="15821"/>
                  </a:lnTo>
                  <a:lnTo>
                    <a:pt x="17314" y="15661"/>
                  </a:lnTo>
                  <a:lnTo>
                    <a:pt x="17346" y="15501"/>
                  </a:lnTo>
                  <a:lnTo>
                    <a:pt x="17378" y="15341"/>
                  </a:lnTo>
                  <a:lnTo>
                    <a:pt x="17394" y="15183"/>
                  </a:lnTo>
                  <a:lnTo>
                    <a:pt x="17426" y="15006"/>
                  </a:lnTo>
                  <a:lnTo>
                    <a:pt x="17442" y="14847"/>
                  </a:lnTo>
                  <a:lnTo>
                    <a:pt x="17474" y="14685"/>
                  </a:lnTo>
                  <a:lnTo>
                    <a:pt x="17490" y="14527"/>
                  </a:lnTo>
                  <a:lnTo>
                    <a:pt x="17506" y="14351"/>
                  </a:lnTo>
                  <a:lnTo>
                    <a:pt x="17522" y="14191"/>
                  </a:lnTo>
                  <a:lnTo>
                    <a:pt x="17538" y="14031"/>
                  </a:lnTo>
                  <a:lnTo>
                    <a:pt x="17537" y="13872"/>
                  </a:lnTo>
                  <a:lnTo>
                    <a:pt x="17554" y="13695"/>
                  </a:lnTo>
                  <a:lnTo>
                    <a:pt x="17553" y="13536"/>
                  </a:lnTo>
                  <a:lnTo>
                    <a:pt x="17570" y="13375"/>
                  </a:lnTo>
                  <a:lnTo>
                    <a:pt x="17569" y="13200"/>
                  </a:lnTo>
                  <a:lnTo>
                    <a:pt x="17569" y="13040"/>
                  </a:lnTo>
                  <a:lnTo>
                    <a:pt x="17569" y="12880"/>
                  </a:lnTo>
                  <a:lnTo>
                    <a:pt x="17554" y="12706"/>
                  </a:lnTo>
                  <a:lnTo>
                    <a:pt x="17553" y="12544"/>
                  </a:lnTo>
                  <a:lnTo>
                    <a:pt x="17538" y="12386"/>
                  </a:lnTo>
                  <a:lnTo>
                    <a:pt x="17537" y="12224"/>
                  </a:lnTo>
                  <a:lnTo>
                    <a:pt x="17522" y="12050"/>
                  </a:lnTo>
                  <a:lnTo>
                    <a:pt x="17506" y="11890"/>
                  </a:lnTo>
                  <a:lnTo>
                    <a:pt x="17490" y="11730"/>
                  </a:lnTo>
                  <a:lnTo>
                    <a:pt x="17474" y="11554"/>
                  </a:lnTo>
                  <a:lnTo>
                    <a:pt x="17442" y="11396"/>
                  </a:lnTo>
                  <a:lnTo>
                    <a:pt x="17426" y="11234"/>
                  </a:lnTo>
                  <a:lnTo>
                    <a:pt x="17394" y="11076"/>
                  </a:lnTo>
                  <a:lnTo>
                    <a:pt x="17378" y="10914"/>
                  </a:lnTo>
                  <a:lnTo>
                    <a:pt x="17346" y="10756"/>
                  </a:lnTo>
                  <a:lnTo>
                    <a:pt x="17314" y="10579"/>
                  </a:lnTo>
                  <a:lnTo>
                    <a:pt x="17282" y="10420"/>
                  </a:lnTo>
                  <a:lnTo>
                    <a:pt x="17250" y="10260"/>
                  </a:lnTo>
                  <a:lnTo>
                    <a:pt x="17202" y="10101"/>
                  </a:lnTo>
                  <a:lnTo>
                    <a:pt x="17170" y="9940"/>
                  </a:lnTo>
                  <a:lnTo>
                    <a:pt x="17122" y="9781"/>
                  </a:lnTo>
                  <a:lnTo>
                    <a:pt x="17074" y="9621"/>
                  </a:lnTo>
                  <a:lnTo>
                    <a:pt x="17026" y="9461"/>
                  </a:lnTo>
                  <a:lnTo>
                    <a:pt x="16978" y="9301"/>
                  </a:lnTo>
                  <a:lnTo>
                    <a:pt x="16930" y="9158"/>
                  </a:lnTo>
                  <a:lnTo>
                    <a:pt x="16882" y="8997"/>
                  </a:lnTo>
                  <a:lnTo>
                    <a:pt x="16834" y="8837"/>
                  </a:lnTo>
                  <a:lnTo>
                    <a:pt x="16771" y="8678"/>
                  </a:lnTo>
                  <a:lnTo>
                    <a:pt x="16722" y="8534"/>
                  </a:lnTo>
                  <a:lnTo>
                    <a:pt x="16659" y="8374"/>
                  </a:lnTo>
                  <a:lnTo>
                    <a:pt x="16595" y="8214"/>
                  </a:lnTo>
                  <a:lnTo>
                    <a:pt x="16531" y="8071"/>
                  </a:lnTo>
                  <a:lnTo>
                    <a:pt x="16467" y="7910"/>
                  </a:lnTo>
                  <a:lnTo>
                    <a:pt x="16403" y="7767"/>
                  </a:lnTo>
                  <a:lnTo>
                    <a:pt x="16323" y="7624"/>
                  </a:lnTo>
                  <a:lnTo>
                    <a:pt x="16259" y="7462"/>
                  </a:lnTo>
                  <a:lnTo>
                    <a:pt x="16179" y="7320"/>
                  </a:lnTo>
                  <a:lnTo>
                    <a:pt x="16115" y="7175"/>
                  </a:lnTo>
                  <a:lnTo>
                    <a:pt x="16035" y="7032"/>
                  </a:lnTo>
                  <a:lnTo>
                    <a:pt x="15955" y="6888"/>
                  </a:lnTo>
                  <a:lnTo>
                    <a:pt x="15875" y="6744"/>
                  </a:lnTo>
                  <a:lnTo>
                    <a:pt x="15795" y="6600"/>
                  </a:lnTo>
                  <a:lnTo>
                    <a:pt x="15700" y="6457"/>
                  </a:lnTo>
                  <a:lnTo>
                    <a:pt x="15619" y="6312"/>
                  </a:lnTo>
                  <a:lnTo>
                    <a:pt x="15524" y="6169"/>
                  </a:lnTo>
                  <a:lnTo>
                    <a:pt x="15443" y="6024"/>
                  </a:lnTo>
                  <a:lnTo>
                    <a:pt x="15349" y="5898"/>
                  </a:lnTo>
                  <a:lnTo>
                    <a:pt x="15252" y="5753"/>
                  </a:lnTo>
                  <a:lnTo>
                    <a:pt x="15157" y="5626"/>
                  </a:lnTo>
                  <a:lnTo>
                    <a:pt x="15060" y="5481"/>
                  </a:lnTo>
                  <a:lnTo>
                    <a:pt x="14965" y="5354"/>
                  </a:lnTo>
                  <a:lnTo>
                    <a:pt x="14869" y="5226"/>
                  </a:lnTo>
                  <a:lnTo>
                    <a:pt x="14757" y="5099"/>
                  </a:lnTo>
                  <a:lnTo>
                    <a:pt x="14660" y="4953"/>
                  </a:lnTo>
                  <a:lnTo>
                    <a:pt x="14549" y="4827"/>
                  </a:lnTo>
                  <a:lnTo>
                    <a:pt x="14453" y="4698"/>
                  </a:lnTo>
                  <a:lnTo>
                    <a:pt x="14454" y="4700"/>
                  </a:lnTo>
                  <a:lnTo>
                    <a:pt x="14342" y="4588"/>
                  </a:lnTo>
                  <a:lnTo>
                    <a:pt x="14229" y="4459"/>
                  </a:lnTo>
                  <a:lnTo>
                    <a:pt x="14117" y="4331"/>
                  </a:lnTo>
                  <a:lnTo>
                    <a:pt x="14006" y="4220"/>
                  </a:lnTo>
                  <a:lnTo>
                    <a:pt x="13893" y="4091"/>
                  </a:lnTo>
                  <a:lnTo>
                    <a:pt x="13767" y="3981"/>
                  </a:lnTo>
                  <a:lnTo>
                    <a:pt x="13653" y="3851"/>
                  </a:lnTo>
                  <a:lnTo>
                    <a:pt x="13542" y="3740"/>
                  </a:lnTo>
                  <a:lnTo>
                    <a:pt x="13415" y="3629"/>
                  </a:lnTo>
                  <a:lnTo>
                    <a:pt x="13287" y="3517"/>
                  </a:lnTo>
                  <a:lnTo>
                    <a:pt x="13174" y="3404"/>
                  </a:lnTo>
                  <a:lnTo>
                    <a:pt x="13047" y="3293"/>
                  </a:lnTo>
                  <a:lnTo>
                    <a:pt x="12919" y="3181"/>
                  </a:lnTo>
                  <a:lnTo>
                    <a:pt x="12792" y="3085"/>
                  </a:lnTo>
                  <a:lnTo>
                    <a:pt x="12663" y="2973"/>
                  </a:lnTo>
                  <a:lnTo>
                    <a:pt x="12536" y="2877"/>
                  </a:lnTo>
                  <a:lnTo>
                    <a:pt x="12392" y="2765"/>
                  </a:lnTo>
                  <a:lnTo>
                    <a:pt x="12264" y="2669"/>
                  </a:lnTo>
                  <a:lnTo>
                    <a:pt x="12136" y="2573"/>
                  </a:lnTo>
                  <a:lnTo>
                    <a:pt x="11993" y="2478"/>
                  </a:lnTo>
                  <a:lnTo>
                    <a:pt x="11864" y="2381"/>
                  </a:lnTo>
                  <a:lnTo>
                    <a:pt x="11721" y="2286"/>
                  </a:lnTo>
                  <a:lnTo>
                    <a:pt x="11577" y="2190"/>
                  </a:lnTo>
                  <a:lnTo>
                    <a:pt x="11434" y="2110"/>
                  </a:lnTo>
                  <a:lnTo>
                    <a:pt x="11304" y="2013"/>
                  </a:lnTo>
                  <a:lnTo>
                    <a:pt x="11162" y="1934"/>
                  </a:lnTo>
                  <a:lnTo>
                    <a:pt x="11018" y="1854"/>
                  </a:lnTo>
                  <a:lnTo>
                    <a:pt x="10873" y="1758"/>
                  </a:lnTo>
                  <a:lnTo>
                    <a:pt x="10714" y="1679"/>
                  </a:lnTo>
                  <a:lnTo>
                    <a:pt x="10570" y="1598"/>
                  </a:lnTo>
                  <a:lnTo>
                    <a:pt x="10427" y="1535"/>
                  </a:lnTo>
                  <a:lnTo>
                    <a:pt x="10282" y="1454"/>
                  </a:lnTo>
                  <a:lnTo>
                    <a:pt x="10122" y="1375"/>
                  </a:lnTo>
                  <a:lnTo>
                    <a:pt x="9979" y="1311"/>
                  </a:lnTo>
                  <a:lnTo>
                    <a:pt x="9818" y="1231"/>
                  </a:lnTo>
                  <a:lnTo>
                    <a:pt x="9675" y="1167"/>
                  </a:lnTo>
                  <a:lnTo>
                    <a:pt x="9516" y="1103"/>
                  </a:lnTo>
                  <a:lnTo>
                    <a:pt x="9371" y="1039"/>
                  </a:lnTo>
                  <a:lnTo>
                    <a:pt x="9212" y="975"/>
                  </a:lnTo>
                  <a:lnTo>
                    <a:pt x="9052" y="911"/>
                  </a:lnTo>
                  <a:lnTo>
                    <a:pt x="8893" y="864"/>
                  </a:lnTo>
                  <a:lnTo>
                    <a:pt x="8732" y="799"/>
                  </a:lnTo>
                  <a:lnTo>
                    <a:pt x="8588" y="752"/>
                  </a:lnTo>
                  <a:lnTo>
                    <a:pt x="8429" y="704"/>
                  </a:lnTo>
                  <a:lnTo>
                    <a:pt x="8268" y="639"/>
                  </a:lnTo>
                  <a:lnTo>
                    <a:pt x="8109" y="592"/>
                  </a:lnTo>
                  <a:lnTo>
                    <a:pt x="7949" y="544"/>
                  </a:lnTo>
                  <a:lnTo>
                    <a:pt x="7790" y="512"/>
                  </a:lnTo>
                  <a:lnTo>
                    <a:pt x="7613" y="464"/>
                  </a:lnTo>
                  <a:lnTo>
                    <a:pt x="7453" y="416"/>
                  </a:lnTo>
                  <a:lnTo>
                    <a:pt x="7294" y="384"/>
                  </a:lnTo>
                  <a:lnTo>
                    <a:pt x="7134" y="352"/>
                  </a:lnTo>
                  <a:lnTo>
                    <a:pt x="6974" y="320"/>
                  </a:lnTo>
                  <a:lnTo>
                    <a:pt x="6799" y="288"/>
                  </a:lnTo>
                  <a:lnTo>
                    <a:pt x="6638" y="256"/>
                  </a:lnTo>
                  <a:lnTo>
                    <a:pt x="6478" y="224"/>
                  </a:lnTo>
                  <a:lnTo>
                    <a:pt x="6303" y="192"/>
                  </a:lnTo>
                  <a:lnTo>
                    <a:pt x="6144" y="176"/>
                  </a:lnTo>
                  <a:lnTo>
                    <a:pt x="5982" y="144"/>
                  </a:lnTo>
                  <a:lnTo>
                    <a:pt x="5808" y="128"/>
                  </a:lnTo>
                  <a:lnTo>
                    <a:pt x="5648" y="112"/>
                  </a:lnTo>
                  <a:lnTo>
                    <a:pt x="5472" y="96"/>
                  </a:lnTo>
                  <a:lnTo>
                    <a:pt x="5312" y="80"/>
                  </a:lnTo>
                  <a:lnTo>
                    <a:pt x="5136" y="64"/>
                  </a:lnTo>
                  <a:lnTo>
                    <a:pt x="4977" y="64"/>
                  </a:lnTo>
                  <a:lnTo>
                    <a:pt x="4816" y="48"/>
                  </a:lnTo>
                  <a:lnTo>
                    <a:pt x="4641" y="48"/>
                  </a:lnTo>
                  <a:lnTo>
                    <a:pt x="4481" y="48"/>
                  </a:lnTo>
                  <a:lnTo>
                    <a:pt x="4304" y="32"/>
                  </a:lnTo>
                  <a:lnTo>
                    <a:pt x="4307" y="32"/>
                  </a:lnTo>
                  <a:lnTo>
                    <a:pt x="4147" y="48"/>
                  </a:lnTo>
                  <a:lnTo>
                    <a:pt x="3969" y="48"/>
                  </a:lnTo>
                  <a:lnTo>
                    <a:pt x="3809" y="48"/>
                  </a:lnTo>
                  <a:lnTo>
                    <a:pt x="3633" y="48"/>
                  </a:lnTo>
                  <a:lnTo>
                    <a:pt x="3475" y="64"/>
                  </a:lnTo>
                  <a:lnTo>
                    <a:pt x="3299" y="80"/>
                  </a:lnTo>
                  <a:lnTo>
                    <a:pt x="3137" y="80"/>
                  </a:lnTo>
                  <a:lnTo>
                    <a:pt x="2963" y="96"/>
                  </a:lnTo>
                  <a:lnTo>
                    <a:pt x="2803" y="112"/>
                  </a:lnTo>
                  <a:lnTo>
                    <a:pt x="2645" y="144"/>
                  </a:lnTo>
                  <a:lnTo>
                    <a:pt x="2467" y="160"/>
                  </a:lnTo>
                  <a:lnTo>
                    <a:pt x="2307" y="176"/>
                  </a:lnTo>
                  <a:lnTo>
                    <a:pt x="2132" y="208"/>
                  </a:lnTo>
                  <a:lnTo>
                    <a:pt x="1973" y="240"/>
                  </a:lnTo>
                  <a:lnTo>
                    <a:pt x="1813" y="272"/>
                  </a:lnTo>
                  <a:lnTo>
                    <a:pt x="1653" y="304"/>
                  </a:lnTo>
                  <a:lnTo>
                    <a:pt x="1476" y="336"/>
                  </a:lnTo>
                  <a:lnTo>
                    <a:pt x="1317" y="368"/>
                  </a:lnTo>
                  <a:lnTo>
                    <a:pt x="1157" y="400"/>
                  </a:lnTo>
                  <a:lnTo>
                    <a:pt x="998" y="448"/>
                  </a:lnTo>
                  <a:lnTo>
                    <a:pt x="837" y="480"/>
                  </a:lnTo>
                  <a:lnTo>
                    <a:pt x="662" y="528"/>
                  </a:lnTo>
                  <a:lnTo>
                    <a:pt x="502" y="576"/>
                  </a:lnTo>
                  <a:lnTo>
                    <a:pt x="342" y="624"/>
                  </a:lnTo>
                  <a:lnTo>
                    <a:pt x="182" y="672"/>
                  </a:lnTo>
                  <a:lnTo>
                    <a:pt x="22" y="720"/>
                  </a:lnTo>
                  <a:cubicBezTo>
                    <a:pt x="14" y="722"/>
                    <a:pt x="5" y="718"/>
                    <a:pt x="2" y="709"/>
                  </a:cubicBezTo>
                  <a:cubicBezTo>
                    <a:pt x="0" y="701"/>
                    <a:pt x="4" y="692"/>
                    <a:pt x="13" y="689"/>
                  </a:cubicBezTo>
                  <a:lnTo>
                    <a:pt x="173" y="641"/>
                  </a:lnTo>
                  <a:lnTo>
                    <a:pt x="333" y="593"/>
                  </a:lnTo>
                  <a:lnTo>
                    <a:pt x="493" y="545"/>
                  </a:lnTo>
                  <a:lnTo>
                    <a:pt x="653" y="497"/>
                  </a:lnTo>
                  <a:lnTo>
                    <a:pt x="830" y="449"/>
                  </a:lnTo>
                  <a:lnTo>
                    <a:pt x="989" y="417"/>
                  </a:lnTo>
                  <a:lnTo>
                    <a:pt x="1150" y="369"/>
                  </a:lnTo>
                  <a:lnTo>
                    <a:pt x="1310" y="337"/>
                  </a:lnTo>
                  <a:lnTo>
                    <a:pt x="1471" y="305"/>
                  </a:lnTo>
                  <a:lnTo>
                    <a:pt x="1646" y="273"/>
                  </a:lnTo>
                  <a:lnTo>
                    <a:pt x="1806" y="241"/>
                  </a:lnTo>
                  <a:lnTo>
                    <a:pt x="1966" y="209"/>
                  </a:lnTo>
                  <a:lnTo>
                    <a:pt x="2127" y="177"/>
                  </a:lnTo>
                  <a:lnTo>
                    <a:pt x="2304" y="145"/>
                  </a:lnTo>
                  <a:lnTo>
                    <a:pt x="2464" y="129"/>
                  </a:lnTo>
                  <a:lnTo>
                    <a:pt x="2638" y="113"/>
                  </a:lnTo>
                  <a:lnTo>
                    <a:pt x="2800" y="81"/>
                  </a:lnTo>
                  <a:lnTo>
                    <a:pt x="2960" y="65"/>
                  </a:lnTo>
                  <a:lnTo>
                    <a:pt x="3137" y="48"/>
                  </a:lnTo>
                  <a:lnTo>
                    <a:pt x="3296" y="49"/>
                  </a:lnTo>
                  <a:lnTo>
                    <a:pt x="3472" y="33"/>
                  </a:lnTo>
                  <a:lnTo>
                    <a:pt x="3633" y="16"/>
                  </a:lnTo>
                  <a:lnTo>
                    <a:pt x="3809" y="16"/>
                  </a:lnTo>
                  <a:lnTo>
                    <a:pt x="3969" y="16"/>
                  </a:lnTo>
                  <a:lnTo>
                    <a:pt x="4144" y="17"/>
                  </a:lnTo>
                  <a:lnTo>
                    <a:pt x="4304" y="1"/>
                  </a:lnTo>
                  <a:cubicBezTo>
                    <a:pt x="4305" y="0"/>
                    <a:pt x="4306" y="0"/>
                    <a:pt x="4307" y="1"/>
                  </a:cubicBezTo>
                  <a:lnTo>
                    <a:pt x="4481" y="16"/>
                  </a:lnTo>
                  <a:lnTo>
                    <a:pt x="4641" y="16"/>
                  </a:lnTo>
                  <a:lnTo>
                    <a:pt x="4819" y="17"/>
                  </a:lnTo>
                  <a:lnTo>
                    <a:pt x="4977" y="32"/>
                  </a:lnTo>
                  <a:lnTo>
                    <a:pt x="5139" y="33"/>
                  </a:lnTo>
                  <a:lnTo>
                    <a:pt x="5315" y="49"/>
                  </a:lnTo>
                  <a:lnTo>
                    <a:pt x="5475" y="65"/>
                  </a:lnTo>
                  <a:lnTo>
                    <a:pt x="5651" y="81"/>
                  </a:lnTo>
                  <a:lnTo>
                    <a:pt x="5811" y="97"/>
                  </a:lnTo>
                  <a:lnTo>
                    <a:pt x="5989" y="113"/>
                  </a:lnTo>
                  <a:lnTo>
                    <a:pt x="6147" y="145"/>
                  </a:lnTo>
                  <a:lnTo>
                    <a:pt x="6308" y="161"/>
                  </a:lnTo>
                  <a:lnTo>
                    <a:pt x="6485" y="193"/>
                  </a:lnTo>
                  <a:lnTo>
                    <a:pt x="6645" y="225"/>
                  </a:lnTo>
                  <a:lnTo>
                    <a:pt x="6804" y="257"/>
                  </a:lnTo>
                  <a:lnTo>
                    <a:pt x="6981" y="289"/>
                  </a:lnTo>
                  <a:lnTo>
                    <a:pt x="7141" y="321"/>
                  </a:lnTo>
                  <a:lnTo>
                    <a:pt x="7301" y="353"/>
                  </a:lnTo>
                  <a:lnTo>
                    <a:pt x="7462" y="385"/>
                  </a:lnTo>
                  <a:lnTo>
                    <a:pt x="7622" y="433"/>
                  </a:lnTo>
                  <a:lnTo>
                    <a:pt x="7797" y="481"/>
                  </a:lnTo>
                  <a:lnTo>
                    <a:pt x="7958" y="513"/>
                  </a:lnTo>
                  <a:lnTo>
                    <a:pt x="8118" y="561"/>
                  </a:lnTo>
                  <a:lnTo>
                    <a:pt x="8279" y="610"/>
                  </a:lnTo>
                  <a:lnTo>
                    <a:pt x="8438" y="673"/>
                  </a:lnTo>
                  <a:lnTo>
                    <a:pt x="8599" y="721"/>
                  </a:lnTo>
                  <a:lnTo>
                    <a:pt x="8743" y="770"/>
                  </a:lnTo>
                  <a:lnTo>
                    <a:pt x="8902" y="833"/>
                  </a:lnTo>
                  <a:lnTo>
                    <a:pt x="9063" y="882"/>
                  </a:lnTo>
                  <a:lnTo>
                    <a:pt x="9223" y="946"/>
                  </a:lnTo>
                  <a:lnTo>
                    <a:pt x="9384" y="1010"/>
                  </a:lnTo>
                  <a:lnTo>
                    <a:pt x="9527" y="1074"/>
                  </a:lnTo>
                  <a:lnTo>
                    <a:pt x="9688" y="1138"/>
                  </a:lnTo>
                  <a:lnTo>
                    <a:pt x="9833" y="1202"/>
                  </a:lnTo>
                  <a:lnTo>
                    <a:pt x="9992" y="1282"/>
                  </a:lnTo>
                  <a:lnTo>
                    <a:pt x="10137" y="1346"/>
                  </a:lnTo>
                  <a:lnTo>
                    <a:pt x="10297" y="1426"/>
                  </a:lnTo>
                  <a:lnTo>
                    <a:pt x="10440" y="1506"/>
                  </a:lnTo>
                  <a:lnTo>
                    <a:pt x="10585" y="1570"/>
                  </a:lnTo>
                  <a:lnTo>
                    <a:pt x="10729" y="1650"/>
                  </a:lnTo>
                  <a:lnTo>
                    <a:pt x="10890" y="1731"/>
                  </a:lnTo>
                  <a:lnTo>
                    <a:pt x="11033" y="1826"/>
                  </a:lnTo>
                  <a:lnTo>
                    <a:pt x="11177" y="1906"/>
                  </a:lnTo>
                  <a:lnTo>
                    <a:pt x="11323" y="1988"/>
                  </a:lnTo>
                  <a:lnTo>
                    <a:pt x="11449" y="2082"/>
                  </a:lnTo>
                  <a:lnTo>
                    <a:pt x="11594" y="2163"/>
                  </a:lnTo>
                  <a:lnTo>
                    <a:pt x="11738" y="2259"/>
                  </a:lnTo>
                  <a:lnTo>
                    <a:pt x="11883" y="2356"/>
                  </a:lnTo>
                  <a:lnTo>
                    <a:pt x="12010" y="2451"/>
                  </a:lnTo>
                  <a:lnTo>
                    <a:pt x="12155" y="2548"/>
                  </a:lnTo>
                  <a:lnTo>
                    <a:pt x="12283" y="2644"/>
                  </a:lnTo>
                  <a:lnTo>
                    <a:pt x="12411" y="2740"/>
                  </a:lnTo>
                  <a:lnTo>
                    <a:pt x="12555" y="2852"/>
                  </a:lnTo>
                  <a:lnTo>
                    <a:pt x="12684" y="2948"/>
                  </a:lnTo>
                  <a:lnTo>
                    <a:pt x="12811" y="3060"/>
                  </a:lnTo>
                  <a:lnTo>
                    <a:pt x="12940" y="3156"/>
                  </a:lnTo>
                  <a:lnTo>
                    <a:pt x="13068" y="3268"/>
                  </a:lnTo>
                  <a:lnTo>
                    <a:pt x="13197" y="3381"/>
                  </a:lnTo>
                  <a:lnTo>
                    <a:pt x="13308" y="3492"/>
                  </a:lnTo>
                  <a:lnTo>
                    <a:pt x="13436" y="3604"/>
                  </a:lnTo>
                  <a:lnTo>
                    <a:pt x="13565" y="3717"/>
                  </a:lnTo>
                  <a:lnTo>
                    <a:pt x="13678" y="3830"/>
                  </a:lnTo>
                  <a:lnTo>
                    <a:pt x="13788" y="3956"/>
                  </a:lnTo>
                  <a:lnTo>
                    <a:pt x="13918" y="4070"/>
                  </a:lnTo>
                  <a:lnTo>
                    <a:pt x="14029" y="4197"/>
                  </a:lnTo>
                  <a:lnTo>
                    <a:pt x="14142" y="4310"/>
                  </a:lnTo>
                  <a:lnTo>
                    <a:pt x="14254" y="4438"/>
                  </a:lnTo>
                  <a:lnTo>
                    <a:pt x="14365" y="4565"/>
                  </a:lnTo>
                  <a:lnTo>
                    <a:pt x="14477" y="4677"/>
                  </a:lnTo>
                  <a:cubicBezTo>
                    <a:pt x="14477" y="4678"/>
                    <a:pt x="14478" y="4678"/>
                    <a:pt x="14478" y="4679"/>
                  </a:cubicBezTo>
                  <a:lnTo>
                    <a:pt x="14574" y="4806"/>
                  </a:lnTo>
                  <a:lnTo>
                    <a:pt x="14687" y="4936"/>
                  </a:lnTo>
                  <a:lnTo>
                    <a:pt x="14782" y="5078"/>
                  </a:lnTo>
                  <a:lnTo>
                    <a:pt x="14894" y="5207"/>
                  </a:lnTo>
                  <a:lnTo>
                    <a:pt x="14990" y="5335"/>
                  </a:lnTo>
                  <a:lnTo>
                    <a:pt x="15087" y="5464"/>
                  </a:lnTo>
                  <a:lnTo>
                    <a:pt x="15182" y="5607"/>
                  </a:lnTo>
                  <a:lnTo>
                    <a:pt x="15279" y="5736"/>
                  </a:lnTo>
                  <a:lnTo>
                    <a:pt x="15374" y="5879"/>
                  </a:lnTo>
                  <a:lnTo>
                    <a:pt x="15471" y="6009"/>
                  </a:lnTo>
                  <a:lnTo>
                    <a:pt x="15551" y="6152"/>
                  </a:lnTo>
                  <a:lnTo>
                    <a:pt x="15647" y="6297"/>
                  </a:lnTo>
                  <a:lnTo>
                    <a:pt x="15727" y="6440"/>
                  </a:lnTo>
                  <a:lnTo>
                    <a:pt x="15823" y="6585"/>
                  </a:lnTo>
                  <a:lnTo>
                    <a:pt x="15903" y="6729"/>
                  </a:lnTo>
                  <a:lnTo>
                    <a:pt x="15983" y="6873"/>
                  </a:lnTo>
                  <a:lnTo>
                    <a:pt x="16063" y="7017"/>
                  </a:lnTo>
                  <a:lnTo>
                    <a:pt x="16144" y="7162"/>
                  </a:lnTo>
                  <a:lnTo>
                    <a:pt x="16207" y="7305"/>
                  </a:lnTo>
                  <a:lnTo>
                    <a:pt x="16288" y="7451"/>
                  </a:lnTo>
                  <a:lnTo>
                    <a:pt x="16351" y="7609"/>
                  </a:lnTo>
                  <a:lnTo>
                    <a:pt x="16432" y="7754"/>
                  </a:lnTo>
                  <a:lnTo>
                    <a:pt x="16496" y="7899"/>
                  </a:lnTo>
                  <a:lnTo>
                    <a:pt x="16560" y="8058"/>
                  </a:lnTo>
                  <a:lnTo>
                    <a:pt x="16624" y="8203"/>
                  </a:lnTo>
                  <a:lnTo>
                    <a:pt x="16688" y="8363"/>
                  </a:lnTo>
                  <a:lnTo>
                    <a:pt x="16753" y="8523"/>
                  </a:lnTo>
                  <a:lnTo>
                    <a:pt x="16800" y="8667"/>
                  </a:lnTo>
                  <a:lnTo>
                    <a:pt x="16865" y="8828"/>
                  </a:lnTo>
                  <a:lnTo>
                    <a:pt x="16913" y="8988"/>
                  </a:lnTo>
                  <a:lnTo>
                    <a:pt x="16961" y="9147"/>
                  </a:lnTo>
                  <a:lnTo>
                    <a:pt x="17009" y="9292"/>
                  </a:lnTo>
                  <a:lnTo>
                    <a:pt x="17057" y="9452"/>
                  </a:lnTo>
                  <a:lnTo>
                    <a:pt x="17105" y="9612"/>
                  </a:lnTo>
                  <a:lnTo>
                    <a:pt x="17153" y="9772"/>
                  </a:lnTo>
                  <a:lnTo>
                    <a:pt x="17201" y="9933"/>
                  </a:lnTo>
                  <a:lnTo>
                    <a:pt x="17233" y="10092"/>
                  </a:lnTo>
                  <a:lnTo>
                    <a:pt x="17281" y="10253"/>
                  </a:lnTo>
                  <a:lnTo>
                    <a:pt x="17313" y="10413"/>
                  </a:lnTo>
                  <a:lnTo>
                    <a:pt x="17345" y="10574"/>
                  </a:lnTo>
                  <a:lnTo>
                    <a:pt x="17377" y="10749"/>
                  </a:lnTo>
                  <a:lnTo>
                    <a:pt x="17409" y="10911"/>
                  </a:lnTo>
                  <a:lnTo>
                    <a:pt x="17425" y="11069"/>
                  </a:lnTo>
                  <a:lnTo>
                    <a:pt x="17457" y="11231"/>
                  </a:lnTo>
                  <a:lnTo>
                    <a:pt x="17473" y="11389"/>
                  </a:lnTo>
                  <a:lnTo>
                    <a:pt x="17505" y="11551"/>
                  </a:lnTo>
                  <a:lnTo>
                    <a:pt x="17521" y="11727"/>
                  </a:lnTo>
                  <a:lnTo>
                    <a:pt x="17537" y="11887"/>
                  </a:lnTo>
                  <a:lnTo>
                    <a:pt x="17553" y="12047"/>
                  </a:lnTo>
                  <a:lnTo>
                    <a:pt x="17569" y="12224"/>
                  </a:lnTo>
                  <a:lnTo>
                    <a:pt x="17569" y="12383"/>
                  </a:lnTo>
                  <a:lnTo>
                    <a:pt x="17585" y="12544"/>
                  </a:lnTo>
                  <a:lnTo>
                    <a:pt x="17585" y="12703"/>
                  </a:lnTo>
                  <a:lnTo>
                    <a:pt x="17601" y="12880"/>
                  </a:lnTo>
                  <a:lnTo>
                    <a:pt x="17601" y="13040"/>
                  </a:lnTo>
                  <a:lnTo>
                    <a:pt x="17601" y="13200"/>
                  </a:lnTo>
                  <a:lnTo>
                    <a:pt x="17601" y="13378"/>
                  </a:lnTo>
                  <a:lnTo>
                    <a:pt x="17585" y="13536"/>
                  </a:lnTo>
                  <a:lnTo>
                    <a:pt x="17585" y="13698"/>
                  </a:lnTo>
                  <a:lnTo>
                    <a:pt x="17569" y="13872"/>
                  </a:lnTo>
                  <a:lnTo>
                    <a:pt x="17569" y="14034"/>
                  </a:lnTo>
                  <a:lnTo>
                    <a:pt x="17553" y="14194"/>
                  </a:lnTo>
                  <a:lnTo>
                    <a:pt x="17537" y="14354"/>
                  </a:lnTo>
                  <a:lnTo>
                    <a:pt x="17521" y="14530"/>
                  </a:lnTo>
                  <a:lnTo>
                    <a:pt x="17505" y="14692"/>
                  </a:lnTo>
                  <a:lnTo>
                    <a:pt x="17473" y="14850"/>
                  </a:lnTo>
                  <a:lnTo>
                    <a:pt x="17457" y="15011"/>
                  </a:lnTo>
                  <a:lnTo>
                    <a:pt x="17425" y="15186"/>
                  </a:lnTo>
                  <a:lnTo>
                    <a:pt x="17409" y="15348"/>
                  </a:lnTo>
                  <a:lnTo>
                    <a:pt x="17377" y="15508"/>
                  </a:lnTo>
                  <a:lnTo>
                    <a:pt x="17345" y="15668"/>
                  </a:lnTo>
                  <a:lnTo>
                    <a:pt x="17313" y="15828"/>
                  </a:lnTo>
                  <a:lnTo>
                    <a:pt x="17281" y="15989"/>
                  </a:lnTo>
                  <a:lnTo>
                    <a:pt x="17233" y="16148"/>
                  </a:lnTo>
                  <a:lnTo>
                    <a:pt x="17201" y="16309"/>
                  </a:lnTo>
                  <a:lnTo>
                    <a:pt x="17153" y="16469"/>
                  </a:lnTo>
                  <a:lnTo>
                    <a:pt x="17105" y="16629"/>
                  </a:lnTo>
                  <a:lnTo>
                    <a:pt x="17057" y="16789"/>
                  </a:lnTo>
                  <a:lnTo>
                    <a:pt x="17009" y="16949"/>
                  </a:lnTo>
                  <a:lnTo>
                    <a:pt x="16961" y="17109"/>
                  </a:lnTo>
                  <a:lnTo>
                    <a:pt x="16913" y="17270"/>
                  </a:lnTo>
                  <a:lnTo>
                    <a:pt x="16864" y="17414"/>
                  </a:lnTo>
                  <a:lnTo>
                    <a:pt x="16801" y="17573"/>
                  </a:lnTo>
                  <a:lnTo>
                    <a:pt x="16752" y="17735"/>
                  </a:lnTo>
                  <a:lnTo>
                    <a:pt x="16688" y="17878"/>
                  </a:lnTo>
                  <a:lnTo>
                    <a:pt x="16624" y="18039"/>
                  </a:lnTo>
                  <a:lnTo>
                    <a:pt x="16560" y="18182"/>
                  </a:lnTo>
                  <a:lnTo>
                    <a:pt x="16496" y="18343"/>
                  </a:lnTo>
                  <a:lnTo>
                    <a:pt x="16432" y="18488"/>
                  </a:lnTo>
                  <a:lnTo>
                    <a:pt x="16352" y="18647"/>
                  </a:lnTo>
                  <a:lnTo>
                    <a:pt x="16287" y="18792"/>
                  </a:lnTo>
                  <a:lnTo>
                    <a:pt x="16208" y="18934"/>
                  </a:lnTo>
                  <a:lnTo>
                    <a:pt x="16143" y="19096"/>
                  </a:lnTo>
                  <a:lnTo>
                    <a:pt x="16063" y="19240"/>
                  </a:lnTo>
                  <a:lnTo>
                    <a:pt x="15983" y="19384"/>
                  </a:lnTo>
                  <a:lnTo>
                    <a:pt x="15903" y="19528"/>
                  </a:lnTo>
                  <a:lnTo>
                    <a:pt x="15823" y="19673"/>
                  </a:lnTo>
                  <a:lnTo>
                    <a:pt x="15727" y="19816"/>
                  </a:lnTo>
                  <a:lnTo>
                    <a:pt x="15646" y="19962"/>
                  </a:lnTo>
                  <a:lnTo>
                    <a:pt x="15551" y="20088"/>
                  </a:lnTo>
                  <a:lnTo>
                    <a:pt x="15471" y="20233"/>
                  </a:lnTo>
                  <a:lnTo>
                    <a:pt x="15374" y="20378"/>
                  </a:lnTo>
                  <a:lnTo>
                    <a:pt x="15279" y="20505"/>
                  </a:lnTo>
                  <a:lnTo>
                    <a:pt x="15182" y="20650"/>
                  </a:lnTo>
                  <a:lnTo>
                    <a:pt x="15086" y="20778"/>
                  </a:lnTo>
                  <a:cubicBezTo>
                    <a:pt x="15081" y="20785"/>
                    <a:pt x="15071" y="20787"/>
                    <a:pt x="15064" y="20781"/>
                  </a:cubicBezTo>
                  <a:cubicBezTo>
                    <a:pt x="15057" y="20776"/>
                    <a:pt x="15055" y="20766"/>
                    <a:pt x="15061" y="20759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4120" y="1421"/>
              <a:ext cx="484" cy="660"/>
            </a:xfrm>
            <a:custGeom>
              <a:avLst/>
              <a:gdLst/>
              <a:ahLst/>
              <a:cxnLst>
                <a:cxn ang="0">
                  <a:pos x="8630" y="208"/>
                </a:cxn>
                <a:cxn ang="0">
                  <a:pos x="8006" y="448"/>
                </a:cxn>
                <a:cxn ang="0">
                  <a:pos x="7400" y="735"/>
                </a:cxn>
                <a:cxn ang="0">
                  <a:pos x="6808" y="1039"/>
                </a:cxn>
                <a:cxn ang="0">
                  <a:pos x="6232" y="1375"/>
                </a:cxn>
                <a:cxn ang="0">
                  <a:pos x="5673" y="1743"/>
                </a:cxn>
                <a:cxn ang="0">
                  <a:pos x="5147" y="2142"/>
                </a:cxn>
                <a:cxn ang="0">
                  <a:pos x="4619" y="2558"/>
                </a:cxn>
                <a:cxn ang="0">
                  <a:pos x="4124" y="3005"/>
                </a:cxn>
                <a:cxn ang="0">
                  <a:pos x="3661" y="3468"/>
                </a:cxn>
                <a:cxn ang="0">
                  <a:pos x="3213" y="3964"/>
                </a:cxn>
                <a:cxn ang="0">
                  <a:pos x="2781" y="4475"/>
                </a:cxn>
                <a:cxn ang="0">
                  <a:pos x="2398" y="5002"/>
                </a:cxn>
                <a:cxn ang="0">
                  <a:pos x="2030" y="5546"/>
                </a:cxn>
                <a:cxn ang="0">
                  <a:pos x="1694" y="6121"/>
                </a:cxn>
                <a:cxn ang="0">
                  <a:pos x="1375" y="6713"/>
                </a:cxn>
                <a:cxn ang="0">
                  <a:pos x="1103" y="7304"/>
                </a:cxn>
                <a:cxn ang="0">
                  <a:pos x="864" y="7911"/>
                </a:cxn>
                <a:cxn ang="0">
                  <a:pos x="640" y="8550"/>
                </a:cxn>
                <a:cxn ang="0">
                  <a:pos x="464" y="9173"/>
                </a:cxn>
                <a:cxn ang="0">
                  <a:pos x="304" y="9813"/>
                </a:cxn>
                <a:cxn ang="0">
                  <a:pos x="192" y="10467"/>
                </a:cxn>
                <a:cxn ang="0">
                  <a:pos x="112" y="11123"/>
                </a:cxn>
                <a:cxn ang="0">
                  <a:pos x="48" y="11779"/>
                </a:cxn>
                <a:cxn ang="0">
                  <a:pos x="32" y="12433"/>
                </a:cxn>
                <a:cxn ang="0">
                  <a:pos x="16" y="12113"/>
                </a:cxn>
                <a:cxn ang="0">
                  <a:pos x="49" y="11440"/>
                </a:cxn>
                <a:cxn ang="0">
                  <a:pos x="113" y="10784"/>
                </a:cxn>
                <a:cxn ang="0">
                  <a:pos x="209" y="10143"/>
                </a:cxn>
                <a:cxn ang="0">
                  <a:pos x="353" y="9486"/>
                </a:cxn>
                <a:cxn ang="0">
                  <a:pos x="513" y="8845"/>
                </a:cxn>
                <a:cxn ang="0">
                  <a:pos x="721" y="8221"/>
                </a:cxn>
                <a:cxn ang="0">
                  <a:pos x="946" y="7595"/>
                </a:cxn>
                <a:cxn ang="0">
                  <a:pos x="1202" y="6986"/>
                </a:cxn>
                <a:cxn ang="0">
                  <a:pos x="1506" y="6394"/>
                </a:cxn>
                <a:cxn ang="0">
                  <a:pos x="1826" y="5818"/>
                </a:cxn>
                <a:cxn ang="0">
                  <a:pos x="2179" y="5257"/>
                </a:cxn>
                <a:cxn ang="0">
                  <a:pos x="2564" y="4712"/>
                </a:cxn>
                <a:cxn ang="0">
                  <a:pos x="2964" y="4183"/>
                </a:cxn>
                <a:cxn ang="0">
                  <a:pos x="3412" y="3687"/>
                </a:cxn>
                <a:cxn ang="0">
                  <a:pos x="3862" y="3205"/>
                </a:cxn>
                <a:cxn ang="0">
                  <a:pos x="4358" y="2741"/>
                </a:cxn>
                <a:cxn ang="0">
                  <a:pos x="4855" y="2309"/>
                </a:cxn>
                <a:cxn ang="0">
                  <a:pos x="5384" y="1908"/>
                </a:cxn>
                <a:cxn ang="0">
                  <a:pos x="5929" y="1523"/>
                </a:cxn>
                <a:cxn ang="0">
                  <a:pos x="6505" y="1171"/>
                </a:cxn>
                <a:cxn ang="0">
                  <a:pos x="7081" y="851"/>
                </a:cxn>
                <a:cxn ang="0">
                  <a:pos x="7689" y="563"/>
                </a:cxn>
                <a:cxn ang="0">
                  <a:pos x="8299" y="291"/>
                </a:cxn>
                <a:cxn ang="0">
                  <a:pos x="8924" y="50"/>
                </a:cxn>
              </a:cxnLst>
              <a:rect l="0" t="0" r="r" b="b"/>
              <a:pathLst>
                <a:path w="9106" h="12449">
                  <a:moveTo>
                    <a:pt x="9093" y="33"/>
                  </a:moveTo>
                  <a:lnTo>
                    <a:pt x="8933" y="81"/>
                  </a:lnTo>
                  <a:lnTo>
                    <a:pt x="8791" y="144"/>
                  </a:lnTo>
                  <a:lnTo>
                    <a:pt x="8630" y="208"/>
                  </a:lnTo>
                  <a:lnTo>
                    <a:pt x="8469" y="257"/>
                  </a:lnTo>
                  <a:lnTo>
                    <a:pt x="8310" y="320"/>
                  </a:lnTo>
                  <a:lnTo>
                    <a:pt x="8167" y="384"/>
                  </a:lnTo>
                  <a:lnTo>
                    <a:pt x="8006" y="448"/>
                  </a:lnTo>
                  <a:lnTo>
                    <a:pt x="7846" y="512"/>
                  </a:lnTo>
                  <a:lnTo>
                    <a:pt x="7704" y="591"/>
                  </a:lnTo>
                  <a:lnTo>
                    <a:pt x="7542" y="656"/>
                  </a:lnTo>
                  <a:lnTo>
                    <a:pt x="7400" y="735"/>
                  </a:lnTo>
                  <a:lnTo>
                    <a:pt x="7255" y="800"/>
                  </a:lnTo>
                  <a:lnTo>
                    <a:pt x="7096" y="880"/>
                  </a:lnTo>
                  <a:lnTo>
                    <a:pt x="6952" y="959"/>
                  </a:lnTo>
                  <a:lnTo>
                    <a:pt x="6808" y="1039"/>
                  </a:lnTo>
                  <a:lnTo>
                    <a:pt x="6664" y="1119"/>
                  </a:lnTo>
                  <a:lnTo>
                    <a:pt x="6520" y="1199"/>
                  </a:lnTo>
                  <a:lnTo>
                    <a:pt x="6377" y="1295"/>
                  </a:lnTo>
                  <a:lnTo>
                    <a:pt x="6232" y="1375"/>
                  </a:lnTo>
                  <a:lnTo>
                    <a:pt x="6089" y="1471"/>
                  </a:lnTo>
                  <a:lnTo>
                    <a:pt x="5944" y="1551"/>
                  </a:lnTo>
                  <a:lnTo>
                    <a:pt x="5818" y="1646"/>
                  </a:lnTo>
                  <a:lnTo>
                    <a:pt x="5673" y="1743"/>
                  </a:lnTo>
                  <a:lnTo>
                    <a:pt x="5546" y="1838"/>
                  </a:lnTo>
                  <a:lnTo>
                    <a:pt x="5401" y="1935"/>
                  </a:lnTo>
                  <a:lnTo>
                    <a:pt x="5274" y="2030"/>
                  </a:lnTo>
                  <a:lnTo>
                    <a:pt x="5147" y="2142"/>
                  </a:lnTo>
                  <a:lnTo>
                    <a:pt x="5001" y="2239"/>
                  </a:lnTo>
                  <a:lnTo>
                    <a:pt x="4874" y="2334"/>
                  </a:lnTo>
                  <a:lnTo>
                    <a:pt x="4747" y="2446"/>
                  </a:lnTo>
                  <a:lnTo>
                    <a:pt x="4619" y="2558"/>
                  </a:lnTo>
                  <a:lnTo>
                    <a:pt x="4491" y="2670"/>
                  </a:lnTo>
                  <a:lnTo>
                    <a:pt x="4379" y="2766"/>
                  </a:lnTo>
                  <a:lnTo>
                    <a:pt x="4251" y="2878"/>
                  </a:lnTo>
                  <a:lnTo>
                    <a:pt x="4124" y="3005"/>
                  </a:lnTo>
                  <a:lnTo>
                    <a:pt x="4012" y="3117"/>
                  </a:lnTo>
                  <a:lnTo>
                    <a:pt x="3883" y="3230"/>
                  </a:lnTo>
                  <a:lnTo>
                    <a:pt x="3772" y="3341"/>
                  </a:lnTo>
                  <a:lnTo>
                    <a:pt x="3661" y="3468"/>
                  </a:lnTo>
                  <a:lnTo>
                    <a:pt x="3548" y="3581"/>
                  </a:lnTo>
                  <a:lnTo>
                    <a:pt x="3437" y="3708"/>
                  </a:lnTo>
                  <a:lnTo>
                    <a:pt x="3325" y="3836"/>
                  </a:lnTo>
                  <a:lnTo>
                    <a:pt x="3213" y="3964"/>
                  </a:lnTo>
                  <a:lnTo>
                    <a:pt x="3100" y="4077"/>
                  </a:lnTo>
                  <a:lnTo>
                    <a:pt x="2989" y="4204"/>
                  </a:lnTo>
                  <a:lnTo>
                    <a:pt x="2893" y="4331"/>
                  </a:lnTo>
                  <a:lnTo>
                    <a:pt x="2781" y="4475"/>
                  </a:lnTo>
                  <a:lnTo>
                    <a:pt x="2685" y="4603"/>
                  </a:lnTo>
                  <a:lnTo>
                    <a:pt x="2589" y="4731"/>
                  </a:lnTo>
                  <a:lnTo>
                    <a:pt x="2493" y="4859"/>
                  </a:lnTo>
                  <a:lnTo>
                    <a:pt x="2398" y="5002"/>
                  </a:lnTo>
                  <a:lnTo>
                    <a:pt x="2301" y="5131"/>
                  </a:lnTo>
                  <a:lnTo>
                    <a:pt x="2206" y="5274"/>
                  </a:lnTo>
                  <a:lnTo>
                    <a:pt x="2110" y="5418"/>
                  </a:lnTo>
                  <a:lnTo>
                    <a:pt x="2030" y="5546"/>
                  </a:lnTo>
                  <a:lnTo>
                    <a:pt x="1934" y="5690"/>
                  </a:lnTo>
                  <a:lnTo>
                    <a:pt x="1854" y="5833"/>
                  </a:lnTo>
                  <a:lnTo>
                    <a:pt x="1774" y="5977"/>
                  </a:lnTo>
                  <a:lnTo>
                    <a:pt x="1694" y="6121"/>
                  </a:lnTo>
                  <a:lnTo>
                    <a:pt x="1614" y="6265"/>
                  </a:lnTo>
                  <a:lnTo>
                    <a:pt x="1534" y="6409"/>
                  </a:lnTo>
                  <a:lnTo>
                    <a:pt x="1454" y="6553"/>
                  </a:lnTo>
                  <a:lnTo>
                    <a:pt x="1375" y="6713"/>
                  </a:lnTo>
                  <a:lnTo>
                    <a:pt x="1311" y="6856"/>
                  </a:lnTo>
                  <a:lnTo>
                    <a:pt x="1230" y="7001"/>
                  </a:lnTo>
                  <a:lnTo>
                    <a:pt x="1167" y="7159"/>
                  </a:lnTo>
                  <a:lnTo>
                    <a:pt x="1103" y="7304"/>
                  </a:lnTo>
                  <a:lnTo>
                    <a:pt x="1039" y="7463"/>
                  </a:lnTo>
                  <a:lnTo>
                    <a:pt x="975" y="7608"/>
                  </a:lnTo>
                  <a:lnTo>
                    <a:pt x="911" y="7767"/>
                  </a:lnTo>
                  <a:lnTo>
                    <a:pt x="864" y="7911"/>
                  </a:lnTo>
                  <a:lnTo>
                    <a:pt x="799" y="8071"/>
                  </a:lnTo>
                  <a:lnTo>
                    <a:pt x="752" y="8230"/>
                  </a:lnTo>
                  <a:lnTo>
                    <a:pt x="687" y="8391"/>
                  </a:lnTo>
                  <a:lnTo>
                    <a:pt x="640" y="8550"/>
                  </a:lnTo>
                  <a:lnTo>
                    <a:pt x="592" y="8695"/>
                  </a:lnTo>
                  <a:lnTo>
                    <a:pt x="544" y="8854"/>
                  </a:lnTo>
                  <a:lnTo>
                    <a:pt x="496" y="9014"/>
                  </a:lnTo>
                  <a:lnTo>
                    <a:pt x="464" y="9173"/>
                  </a:lnTo>
                  <a:lnTo>
                    <a:pt x="416" y="9334"/>
                  </a:lnTo>
                  <a:lnTo>
                    <a:pt x="384" y="9493"/>
                  </a:lnTo>
                  <a:lnTo>
                    <a:pt x="336" y="9654"/>
                  </a:lnTo>
                  <a:lnTo>
                    <a:pt x="304" y="9813"/>
                  </a:lnTo>
                  <a:lnTo>
                    <a:pt x="272" y="9973"/>
                  </a:lnTo>
                  <a:lnTo>
                    <a:pt x="240" y="10148"/>
                  </a:lnTo>
                  <a:lnTo>
                    <a:pt x="208" y="10309"/>
                  </a:lnTo>
                  <a:lnTo>
                    <a:pt x="192" y="10467"/>
                  </a:lnTo>
                  <a:lnTo>
                    <a:pt x="160" y="10629"/>
                  </a:lnTo>
                  <a:lnTo>
                    <a:pt x="144" y="10787"/>
                  </a:lnTo>
                  <a:lnTo>
                    <a:pt x="128" y="10963"/>
                  </a:lnTo>
                  <a:lnTo>
                    <a:pt x="112" y="11123"/>
                  </a:lnTo>
                  <a:lnTo>
                    <a:pt x="96" y="11283"/>
                  </a:lnTo>
                  <a:lnTo>
                    <a:pt x="80" y="11443"/>
                  </a:lnTo>
                  <a:lnTo>
                    <a:pt x="64" y="11619"/>
                  </a:lnTo>
                  <a:lnTo>
                    <a:pt x="48" y="11779"/>
                  </a:lnTo>
                  <a:lnTo>
                    <a:pt x="48" y="11937"/>
                  </a:lnTo>
                  <a:lnTo>
                    <a:pt x="48" y="12113"/>
                  </a:lnTo>
                  <a:lnTo>
                    <a:pt x="32" y="12275"/>
                  </a:lnTo>
                  <a:lnTo>
                    <a:pt x="32" y="12433"/>
                  </a:lnTo>
                  <a:cubicBezTo>
                    <a:pt x="32" y="12442"/>
                    <a:pt x="25" y="12449"/>
                    <a:pt x="16" y="12449"/>
                  </a:cubicBezTo>
                  <a:cubicBezTo>
                    <a:pt x="8" y="12449"/>
                    <a:pt x="0" y="12442"/>
                    <a:pt x="0" y="12433"/>
                  </a:cubicBezTo>
                  <a:lnTo>
                    <a:pt x="1" y="12272"/>
                  </a:lnTo>
                  <a:lnTo>
                    <a:pt x="16" y="12113"/>
                  </a:lnTo>
                  <a:lnTo>
                    <a:pt x="16" y="11937"/>
                  </a:lnTo>
                  <a:lnTo>
                    <a:pt x="17" y="11776"/>
                  </a:lnTo>
                  <a:lnTo>
                    <a:pt x="33" y="11616"/>
                  </a:lnTo>
                  <a:lnTo>
                    <a:pt x="49" y="11440"/>
                  </a:lnTo>
                  <a:lnTo>
                    <a:pt x="65" y="11280"/>
                  </a:lnTo>
                  <a:lnTo>
                    <a:pt x="81" y="11120"/>
                  </a:lnTo>
                  <a:lnTo>
                    <a:pt x="97" y="10960"/>
                  </a:lnTo>
                  <a:lnTo>
                    <a:pt x="113" y="10784"/>
                  </a:lnTo>
                  <a:lnTo>
                    <a:pt x="129" y="10622"/>
                  </a:lnTo>
                  <a:lnTo>
                    <a:pt x="161" y="10464"/>
                  </a:lnTo>
                  <a:lnTo>
                    <a:pt x="177" y="10302"/>
                  </a:lnTo>
                  <a:lnTo>
                    <a:pt x="209" y="10143"/>
                  </a:lnTo>
                  <a:lnTo>
                    <a:pt x="241" y="9966"/>
                  </a:lnTo>
                  <a:lnTo>
                    <a:pt x="273" y="9806"/>
                  </a:lnTo>
                  <a:lnTo>
                    <a:pt x="305" y="9645"/>
                  </a:lnTo>
                  <a:lnTo>
                    <a:pt x="353" y="9486"/>
                  </a:lnTo>
                  <a:lnTo>
                    <a:pt x="385" y="9325"/>
                  </a:lnTo>
                  <a:lnTo>
                    <a:pt x="433" y="9166"/>
                  </a:lnTo>
                  <a:lnTo>
                    <a:pt x="465" y="9005"/>
                  </a:lnTo>
                  <a:lnTo>
                    <a:pt x="513" y="8845"/>
                  </a:lnTo>
                  <a:lnTo>
                    <a:pt x="561" y="8684"/>
                  </a:lnTo>
                  <a:lnTo>
                    <a:pt x="609" y="8541"/>
                  </a:lnTo>
                  <a:lnTo>
                    <a:pt x="658" y="8380"/>
                  </a:lnTo>
                  <a:lnTo>
                    <a:pt x="721" y="8221"/>
                  </a:lnTo>
                  <a:lnTo>
                    <a:pt x="770" y="8060"/>
                  </a:lnTo>
                  <a:lnTo>
                    <a:pt x="833" y="7900"/>
                  </a:lnTo>
                  <a:lnTo>
                    <a:pt x="882" y="7756"/>
                  </a:lnTo>
                  <a:lnTo>
                    <a:pt x="946" y="7595"/>
                  </a:lnTo>
                  <a:lnTo>
                    <a:pt x="1010" y="7452"/>
                  </a:lnTo>
                  <a:lnTo>
                    <a:pt x="1074" y="7291"/>
                  </a:lnTo>
                  <a:lnTo>
                    <a:pt x="1138" y="7148"/>
                  </a:lnTo>
                  <a:lnTo>
                    <a:pt x="1202" y="6986"/>
                  </a:lnTo>
                  <a:lnTo>
                    <a:pt x="1282" y="6843"/>
                  </a:lnTo>
                  <a:lnTo>
                    <a:pt x="1346" y="6698"/>
                  </a:lnTo>
                  <a:lnTo>
                    <a:pt x="1426" y="6538"/>
                  </a:lnTo>
                  <a:lnTo>
                    <a:pt x="1506" y="6394"/>
                  </a:lnTo>
                  <a:lnTo>
                    <a:pt x="1586" y="6250"/>
                  </a:lnTo>
                  <a:lnTo>
                    <a:pt x="1666" y="6106"/>
                  </a:lnTo>
                  <a:lnTo>
                    <a:pt x="1746" y="5962"/>
                  </a:lnTo>
                  <a:lnTo>
                    <a:pt x="1826" y="5818"/>
                  </a:lnTo>
                  <a:lnTo>
                    <a:pt x="1907" y="5673"/>
                  </a:lnTo>
                  <a:lnTo>
                    <a:pt x="2003" y="5529"/>
                  </a:lnTo>
                  <a:lnTo>
                    <a:pt x="2083" y="5401"/>
                  </a:lnTo>
                  <a:lnTo>
                    <a:pt x="2179" y="5257"/>
                  </a:lnTo>
                  <a:lnTo>
                    <a:pt x="2276" y="5112"/>
                  </a:lnTo>
                  <a:lnTo>
                    <a:pt x="2371" y="4985"/>
                  </a:lnTo>
                  <a:lnTo>
                    <a:pt x="2468" y="4840"/>
                  </a:lnTo>
                  <a:lnTo>
                    <a:pt x="2564" y="4712"/>
                  </a:lnTo>
                  <a:lnTo>
                    <a:pt x="2660" y="4584"/>
                  </a:lnTo>
                  <a:lnTo>
                    <a:pt x="2756" y="4456"/>
                  </a:lnTo>
                  <a:lnTo>
                    <a:pt x="2868" y="4312"/>
                  </a:lnTo>
                  <a:lnTo>
                    <a:pt x="2964" y="4183"/>
                  </a:lnTo>
                  <a:lnTo>
                    <a:pt x="3077" y="4054"/>
                  </a:lnTo>
                  <a:lnTo>
                    <a:pt x="3188" y="3943"/>
                  </a:lnTo>
                  <a:lnTo>
                    <a:pt x="3300" y="3815"/>
                  </a:lnTo>
                  <a:lnTo>
                    <a:pt x="3412" y="3687"/>
                  </a:lnTo>
                  <a:lnTo>
                    <a:pt x="3525" y="3558"/>
                  </a:lnTo>
                  <a:lnTo>
                    <a:pt x="3636" y="3447"/>
                  </a:lnTo>
                  <a:lnTo>
                    <a:pt x="3749" y="3318"/>
                  </a:lnTo>
                  <a:lnTo>
                    <a:pt x="3862" y="3205"/>
                  </a:lnTo>
                  <a:lnTo>
                    <a:pt x="3989" y="3094"/>
                  </a:lnTo>
                  <a:lnTo>
                    <a:pt x="4101" y="2982"/>
                  </a:lnTo>
                  <a:lnTo>
                    <a:pt x="4230" y="2853"/>
                  </a:lnTo>
                  <a:lnTo>
                    <a:pt x="4358" y="2741"/>
                  </a:lnTo>
                  <a:lnTo>
                    <a:pt x="4470" y="2645"/>
                  </a:lnTo>
                  <a:lnTo>
                    <a:pt x="4598" y="2533"/>
                  </a:lnTo>
                  <a:lnTo>
                    <a:pt x="4726" y="2421"/>
                  </a:lnTo>
                  <a:lnTo>
                    <a:pt x="4855" y="2309"/>
                  </a:lnTo>
                  <a:lnTo>
                    <a:pt x="4984" y="2212"/>
                  </a:lnTo>
                  <a:lnTo>
                    <a:pt x="5126" y="2117"/>
                  </a:lnTo>
                  <a:lnTo>
                    <a:pt x="5255" y="2005"/>
                  </a:lnTo>
                  <a:lnTo>
                    <a:pt x="5384" y="1908"/>
                  </a:lnTo>
                  <a:lnTo>
                    <a:pt x="5527" y="1813"/>
                  </a:lnTo>
                  <a:lnTo>
                    <a:pt x="5656" y="1716"/>
                  </a:lnTo>
                  <a:lnTo>
                    <a:pt x="5799" y="1621"/>
                  </a:lnTo>
                  <a:lnTo>
                    <a:pt x="5929" y="1523"/>
                  </a:lnTo>
                  <a:lnTo>
                    <a:pt x="6072" y="1444"/>
                  </a:lnTo>
                  <a:lnTo>
                    <a:pt x="6217" y="1347"/>
                  </a:lnTo>
                  <a:lnTo>
                    <a:pt x="6360" y="1268"/>
                  </a:lnTo>
                  <a:lnTo>
                    <a:pt x="6505" y="1171"/>
                  </a:lnTo>
                  <a:lnTo>
                    <a:pt x="6649" y="1091"/>
                  </a:lnTo>
                  <a:lnTo>
                    <a:pt x="6793" y="1011"/>
                  </a:lnTo>
                  <a:lnTo>
                    <a:pt x="6937" y="931"/>
                  </a:lnTo>
                  <a:lnTo>
                    <a:pt x="7081" y="851"/>
                  </a:lnTo>
                  <a:lnTo>
                    <a:pt x="7242" y="771"/>
                  </a:lnTo>
                  <a:lnTo>
                    <a:pt x="7385" y="707"/>
                  </a:lnTo>
                  <a:lnTo>
                    <a:pt x="7531" y="627"/>
                  </a:lnTo>
                  <a:lnTo>
                    <a:pt x="7689" y="563"/>
                  </a:lnTo>
                  <a:lnTo>
                    <a:pt x="7835" y="483"/>
                  </a:lnTo>
                  <a:lnTo>
                    <a:pt x="7995" y="419"/>
                  </a:lnTo>
                  <a:lnTo>
                    <a:pt x="8154" y="355"/>
                  </a:lnTo>
                  <a:lnTo>
                    <a:pt x="8299" y="291"/>
                  </a:lnTo>
                  <a:lnTo>
                    <a:pt x="8460" y="226"/>
                  </a:lnTo>
                  <a:lnTo>
                    <a:pt x="8619" y="179"/>
                  </a:lnTo>
                  <a:lnTo>
                    <a:pt x="8778" y="115"/>
                  </a:lnTo>
                  <a:lnTo>
                    <a:pt x="8924" y="50"/>
                  </a:lnTo>
                  <a:lnTo>
                    <a:pt x="9084" y="2"/>
                  </a:lnTo>
                  <a:cubicBezTo>
                    <a:pt x="9092" y="0"/>
                    <a:pt x="9101" y="4"/>
                    <a:pt x="9104" y="13"/>
                  </a:cubicBezTo>
                  <a:cubicBezTo>
                    <a:pt x="9106" y="21"/>
                    <a:pt x="9102" y="30"/>
                    <a:pt x="9093" y="33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474" y="1867"/>
              <a:ext cx="359" cy="217"/>
            </a:xfrm>
            <a:custGeom>
              <a:avLst/>
              <a:gdLst/>
              <a:ahLst/>
              <a:cxnLst>
                <a:cxn ang="0">
                  <a:pos x="6649" y="4080"/>
                </a:cxn>
                <a:cxn ang="0">
                  <a:pos x="41" y="128"/>
                </a:cxn>
                <a:cxn ang="0">
                  <a:pos x="19" y="41"/>
                </a:cxn>
                <a:cxn ang="0">
                  <a:pos x="106" y="19"/>
                </a:cxn>
                <a:cxn ang="0">
                  <a:pos x="6714" y="3971"/>
                </a:cxn>
                <a:cxn ang="0">
                  <a:pos x="6736" y="4058"/>
                </a:cxn>
                <a:cxn ang="0">
                  <a:pos x="6649" y="4080"/>
                </a:cxn>
              </a:cxnLst>
              <a:rect l="0" t="0" r="r" b="b"/>
              <a:pathLst>
                <a:path w="6755" h="4099">
                  <a:moveTo>
                    <a:pt x="6649" y="4080"/>
                  </a:moveTo>
                  <a:lnTo>
                    <a:pt x="41" y="128"/>
                  </a:lnTo>
                  <a:cubicBezTo>
                    <a:pt x="10" y="110"/>
                    <a:pt x="0" y="71"/>
                    <a:pt x="19" y="41"/>
                  </a:cubicBezTo>
                  <a:cubicBezTo>
                    <a:pt x="37" y="10"/>
                    <a:pt x="76" y="0"/>
                    <a:pt x="106" y="19"/>
                  </a:cubicBezTo>
                  <a:lnTo>
                    <a:pt x="6714" y="3971"/>
                  </a:lnTo>
                  <a:cubicBezTo>
                    <a:pt x="6745" y="3989"/>
                    <a:pt x="6755" y="4028"/>
                    <a:pt x="6736" y="4058"/>
                  </a:cubicBezTo>
                  <a:cubicBezTo>
                    <a:pt x="6718" y="4089"/>
                    <a:pt x="6679" y="4099"/>
                    <a:pt x="6649" y="4080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4726" y="2071"/>
              <a:ext cx="106" cy="13"/>
            </a:xfrm>
            <a:custGeom>
              <a:avLst/>
              <a:gdLst/>
              <a:ahLst/>
              <a:cxnLst>
                <a:cxn ang="0">
                  <a:pos x="1935" y="242"/>
                </a:cxn>
                <a:cxn ang="0">
                  <a:pos x="63" y="130"/>
                </a:cxn>
                <a:cxn ang="0">
                  <a:pos x="3" y="63"/>
                </a:cxn>
                <a:cxn ang="0">
                  <a:pos x="70" y="3"/>
                </a:cxn>
                <a:cxn ang="0">
                  <a:pos x="1942" y="115"/>
                </a:cxn>
                <a:cxn ang="0">
                  <a:pos x="2002" y="182"/>
                </a:cxn>
                <a:cxn ang="0">
                  <a:pos x="1935" y="242"/>
                </a:cxn>
              </a:cxnLst>
              <a:rect l="0" t="0" r="r" b="b"/>
              <a:pathLst>
                <a:path w="2004" h="244">
                  <a:moveTo>
                    <a:pt x="1935" y="242"/>
                  </a:moveTo>
                  <a:lnTo>
                    <a:pt x="63" y="130"/>
                  </a:lnTo>
                  <a:cubicBezTo>
                    <a:pt x="27" y="128"/>
                    <a:pt x="0" y="98"/>
                    <a:pt x="3" y="63"/>
                  </a:cubicBezTo>
                  <a:cubicBezTo>
                    <a:pt x="5" y="27"/>
                    <a:pt x="35" y="0"/>
                    <a:pt x="70" y="3"/>
                  </a:cubicBezTo>
                  <a:lnTo>
                    <a:pt x="1942" y="115"/>
                  </a:lnTo>
                  <a:cubicBezTo>
                    <a:pt x="1978" y="117"/>
                    <a:pt x="2004" y="147"/>
                    <a:pt x="2002" y="182"/>
                  </a:cubicBezTo>
                  <a:cubicBezTo>
                    <a:pt x="2000" y="218"/>
                    <a:pt x="1970" y="244"/>
                    <a:pt x="1935" y="242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4273" y="2077"/>
              <a:ext cx="560" cy="124"/>
            </a:xfrm>
            <a:custGeom>
              <a:avLst/>
              <a:gdLst/>
              <a:ahLst/>
              <a:cxnLst>
                <a:cxn ang="0">
                  <a:pos x="10467" y="132"/>
                </a:cxn>
                <a:cxn ang="0">
                  <a:pos x="83" y="2340"/>
                </a:cxn>
                <a:cxn ang="0">
                  <a:pos x="7" y="2291"/>
                </a:cxn>
                <a:cxn ang="0">
                  <a:pos x="56" y="2215"/>
                </a:cxn>
                <a:cxn ang="0">
                  <a:pos x="10440" y="7"/>
                </a:cxn>
                <a:cxn ang="0">
                  <a:pos x="10516" y="56"/>
                </a:cxn>
                <a:cxn ang="0">
                  <a:pos x="10467" y="132"/>
                </a:cxn>
              </a:cxnLst>
              <a:rect l="0" t="0" r="r" b="b"/>
              <a:pathLst>
                <a:path w="10523" h="2347">
                  <a:moveTo>
                    <a:pt x="10467" y="132"/>
                  </a:moveTo>
                  <a:lnTo>
                    <a:pt x="83" y="2340"/>
                  </a:lnTo>
                  <a:cubicBezTo>
                    <a:pt x="48" y="2347"/>
                    <a:pt x="14" y="2325"/>
                    <a:pt x="7" y="2291"/>
                  </a:cubicBezTo>
                  <a:cubicBezTo>
                    <a:pt x="0" y="2256"/>
                    <a:pt x="22" y="2222"/>
                    <a:pt x="56" y="2215"/>
                  </a:cubicBezTo>
                  <a:lnTo>
                    <a:pt x="10440" y="7"/>
                  </a:lnTo>
                  <a:cubicBezTo>
                    <a:pt x="10475" y="0"/>
                    <a:pt x="10509" y="22"/>
                    <a:pt x="10516" y="56"/>
                  </a:cubicBezTo>
                  <a:cubicBezTo>
                    <a:pt x="10523" y="91"/>
                    <a:pt x="10501" y="125"/>
                    <a:pt x="10467" y="132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4810" y="1687"/>
              <a:ext cx="22" cy="397"/>
            </a:xfrm>
            <a:custGeom>
              <a:avLst/>
              <a:gdLst/>
              <a:ahLst/>
              <a:cxnLst>
                <a:cxn ang="0">
                  <a:pos x="290" y="7412"/>
                </a:cxn>
                <a:cxn ang="0">
                  <a:pos x="2" y="68"/>
                </a:cxn>
                <a:cxn ang="0">
                  <a:pos x="63" y="2"/>
                </a:cxn>
                <a:cxn ang="0">
                  <a:pos x="129" y="63"/>
                </a:cxn>
                <a:cxn ang="0">
                  <a:pos x="417" y="7407"/>
                </a:cxn>
                <a:cxn ang="0">
                  <a:pos x="356" y="7473"/>
                </a:cxn>
                <a:cxn ang="0">
                  <a:pos x="290" y="7412"/>
                </a:cxn>
              </a:cxnLst>
              <a:rect l="0" t="0" r="r" b="b"/>
              <a:pathLst>
                <a:path w="419" h="7475">
                  <a:moveTo>
                    <a:pt x="290" y="7412"/>
                  </a:moveTo>
                  <a:lnTo>
                    <a:pt x="2" y="68"/>
                  </a:lnTo>
                  <a:cubicBezTo>
                    <a:pt x="0" y="33"/>
                    <a:pt x="28" y="3"/>
                    <a:pt x="63" y="2"/>
                  </a:cubicBezTo>
                  <a:cubicBezTo>
                    <a:pt x="98" y="0"/>
                    <a:pt x="128" y="28"/>
                    <a:pt x="129" y="63"/>
                  </a:cubicBezTo>
                  <a:lnTo>
                    <a:pt x="417" y="7407"/>
                  </a:lnTo>
                  <a:cubicBezTo>
                    <a:pt x="419" y="7442"/>
                    <a:pt x="391" y="7472"/>
                    <a:pt x="356" y="7473"/>
                  </a:cubicBezTo>
                  <a:cubicBezTo>
                    <a:pt x="321" y="7475"/>
                    <a:pt x="291" y="7447"/>
                    <a:pt x="290" y="7412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215" y="1932"/>
              <a:ext cx="618" cy="152"/>
            </a:xfrm>
            <a:custGeom>
              <a:avLst/>
              <a:gdLst/>
              <a:ahLst/>
              <a:cxnLst>
                <a:cxn ang="0">
                  <a:pos x="11528" y="2853"/>
                </a:cxn>
                <a:cxn ang="0">
                  <a:pos x="56" y="133"/>
                </a:cxn>
                <a:cxn ang="0">
                  <a:pos x="8" y="56"/>
                </a:cxn>
                <a:cxn ang="0">
                  <a:pos x="85" y="8"/>
                </a:cxn>
                <a:cxn ang="0">
                  <a:pos x="11557" y="2728"/>
                </a:cxn>
                <a:cxn ang="0">
                  <a:pos x="11605" y="2805"/>
                </a:cxn>
                <a:cxn ang="0">
                  <a:pos x="11528" y="2853"/>
                </a:cxn>
              </a:cxnLst>
              <a:rect l="0" t="0" r="r" b="b"/>
              <a:pathLst>
                <a:path w="11613" h="2861">
                  <a:moveTo>
                    <a:pt x="11528" y="2853"/>
                  </a:moveTo>
                  <a:lnTo>
                    <a:pt x="56" y="133"/>
                  </a:lnTo>
                  <a:cubicBezTo>
                    <a:pt x="21" y="125"/>
                    <a:pt x="0" y="90"/>
                    <a:pt x="8" y="56"/>
                  </a:cubicBezTo>
                  <a:cubicBezTo>
                    <a:pt x="16" y="21"/>
                    <a:pt x="51" y="0"/>
                    <a:pt x="85" y="8"/>
                  </a:cubicBezTo>
                  <a:lnTo>
                    <a:pt x="11557" y="2728"/>
                  </a:lnTo>
                  <a:cubicBezTo>
                    <a:pt x="11592" y="2736"/>
                    <a:pt x="11613" y="2771"/>
                    <a:pt x="11605" y="2805"/>
                  </a:cubicBezTo>
                  <a:cubicBezTo>
                    <a:pt x="11597" y="2840"/>
                    <a:pt x="11562" y="2861"/>
                    <a:pt x="11528" y="2853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4825" y="1473"/>
              <a:ext cx="223" cy="611"/>
            </a:xfrm>
            <a:custGeom>
              <a:avLst/>
              <a:gdLst/>
              <a:ahLst/>
              <a:cxnLst>
                <a:cxn ang="0">
                  <a:pos x="12" y="11427"/>
                </a:cxn>
                <a:cxn ang="0">
                  <a:pos x="4060" y="51"/>
                </a:cxn>
                <a:cxn ang="0">
                  <a:pos x="4142" y="12"/>
                </a:cxn>
                <a:cxn ang="0">
                  <a:pos x="4181" y="94"/>
                </a:cxn>
                <a:cxn ang="0">
                  <a:pos x="133" y="11470"/>
                </a:cxn>
                <a:cxn ang="0">
                  <a:pos x="51" y="11509"/>
                </a:cxn>
                <a:cxn ang="0">
                  <a:pos x="12" y="11427"/>
                </a:cxn>
              </a:cxnLst>
              <a:rect l="0" t="0" r="r" b="b"/>
              <a:pathLst>
                <a:path w="4193" h="11521">
                  <a:moveTo>
                    <a:pt x="12" y="11427"/>
                  </a:moveTo>
                  <a:lnTo>
                    <a:pt x="4060" y="51"/>
                  </a:lnTo>
                  <a:cubicBezTo>
                    <a:pt x="4072" y="18"/>
                    <a:pt x="4109" y="0"/>
                    <a:pt x="4142" y="12"/>
                  </a:cubicBezTo>
                  <a:cubicBezTo>
                    <a:pt x="4175" y="24"/>
                    <a:pt x="4193" y="61"/>
                    <a:pt x="4181" y="94"/>
                  </a:cubicBezTo>
                  <a:lnTo>
                    <a:pt x="133" y="11470"/>
                  </a:lnTo>
                  <a:cubicBezTo>
                    <a:pt x="121" y="11503"/>
                    <a:pt x="84" y="11521"/>
                    <a:pt x="51" y="11509"/>
                  </a:cubicBezTo>
                  <a:cubicBezTo>
                    <a:pt x="18" y="11497"/>
                    <a:pt x="0" y="11460"/>
                    <a:pt x="12" y="11427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4638" y="2077"/>
              <a:ext cx="195" cy="147"/>
            </a:xfrm>
            <a:custGeom>
              <a:avLst/>
              <a:gdLst/>
              <a:ahLst/>
              <a:cxnLst>
                <a:cxn ang="0">
                  <a:pos x="3631" y="124"/>
                </a:cxn>
                <a:cxn ang="0">
                  <a:pos x="111" y="2748"/>
                </a:cxn>
                <a:cxn ang="0">
                  <a:pos x="21" y="2735"/>
                </a:cxn>
                <a:cxn ang="0">
                  <a:pos x="34" y="2645"/>
                </a:cxn>
                <a:cxn ang="0">
                  <a:pos x="3554" y="21"/>
                </a:cxn>
                <a:cxn ang="0">
                  <a:pos x="3644" y="34"/>
                </a:cxn>
                <a:cxn ang="0">
                  <a:pos x="3631" y="124"/>
                </a:cxn>
              </a:cxnLst>
              <a:rect l="0" t="0" r="r" b="b"/>
              <a:pathLst>
                <a:path w="3665" h="2769">
                  <a:moveTo>
                    <a:pt x="3631" y="124"/>
                  </a:moveTo>
                  <a:lnTo>
                    <a:pt x="111" y="2748"/>
                  </a:lnTo>
                  <a:cubicBezTo>
                    <a:pt x="82" y="2769"/>
                    <a:pt x="42" y="2763"/>
                    <a:pt x="21" y="2735"/>
                  </a:cubicBezTo>
                  <a:cubicBezTo>
                    <a:pt x="0" y="2706"/>
                    <a:pt x="6" y="2666"/>
                    <a:pt x="34" y="2645"/>
                  </a:cubicBezTo>
                  <a:lnTo>
                    <a:pt x="3554" y="21"/>
                  </a:lnTo>
                  <a:cubicBezTo>
                    <a:pt x="3583" y="0"/>
                    <a:pt x="3623" y="6"/>
                    <a:pt x="3644" y="34"/>
                  </a:cubicBezTo>
                  <a:cubicBezTo>
                    <a:pt x="3665" y="63"/>
                    <a:pt x="3659" y="103"/>
                    <a:pt x="3631" y="124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4825" y="1734"/>
              <a:ext cx="256" cy="350"/>
            </a:xfrm>
            <a:custGeom>
              <a:avLst/>
              <a:gdLst/>
              <a:ahLst/>
              <a:cxnLst>
                <a:cxn ang="0">
                  <a:pos x="21" y="6483"/>
                </a:cxn>
                <a:cxn ang="0">
                  <a:pos x="4693" y="35"/>
                </a:cxn>
                <a:cxn ang="0">
                  <a:pos x="4782" y="21"/>
                </a:cxn>
                <a:cxn ang="0">
                  <a:pos x="4796" y="110"/>
                </a:cxn>
                <a:cxn ang="0">
                  <a:pos x="124" y="6558"/>
                </a:cxn>
                <a:cxn ang="0">
                  <a:pos x="35" y="6572"/>
                </a:cxn>
                <a:cxn ang="0">
                  <a:pos x="21" y="6483"/>
                </a:cxn>
              </a:cxnLst>
              <a:rect l="0" t="0" r="r" b="b"/>
              <a:pathLst>
                <a:path w="4817" h="6593">
                  <a:moveTo>
                    <a:pt x="21" y="6483"/>
                  </a:moveTo>
                  <a:lnTo>
                    <a:pt x="4693" y="35"/>
                  </a:lnTo>
                  <a:cubicBezTo>
                    <a:pt x="4713" y="6"/>
                    <a:pt x="4753" y="0"/>
                    <a:pt x="4782" y="21"/>
                  </a:cubicBezTo>
                  <a:cubicBezTo>
                    <a:pt x="4811" y="41"/>
                    <a:pt x="4817" y="81"/>
                    <a:pt x="4796" y="110"/>
                  </a:cubicBezTo>
                  <a:lnTo>
                    <a:pt x="124" y="6558"/>
                  </a:lnTo>
                  <a:cubicBezTo>
                    <a:pt x="104" y="6587"/>
                    <a:pt x="64" y="6593"/>
                    <a:pt x="35" y="6572"/>
                  </a:cubicBezTo>
                  <a:cubicBezTo>
                    <a:pt x="6" y="6552"/>
                    <a:pt x="0" y="6512"/>
                    <a:pt x="21" y="6483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4662" y="1709"/>
              <a:ext cx="171" cy="375"/>
            </a:xfrm>
            <a:custGeom>
              <a:avLst/>
              <a:gdLst/>
              <a:ahLst/>
              <a:cxnLst>
                <a:cxn ang="0">
                  <a:pos x="3086" y="7026"/>
                </a:cxn>
                <a:cxn ang="0">
                  <a:pos x="14" y="98"/>
                </a:cxn>
                <a:cxn ang="0">
                  <a:pos x="47" y="14"/>
                </a:cxn>
                <a:cxn ang="0">
                  <a:pos x="131" y="47"/>
                </a:cxn>
                <a:cxn ang="0">
                  <a:pos x="3203" y="6975"/>
                </a:cxn>
                <a:cxn ang="0">
                  <a:pos x="3170" y="7059"/>
                </a:cxn>
                <a:cxn ang="0">
                  <a:pos x="3086" y="7026"/>
                </a:cxn>
              </a:cxnLst>
              <a:rect l="0" t="0" r="r" b="b"/>
              <a:pathLst>
                <a:path w="3217" h="7073">
                  <a:moveTo>
                    <a:pt x="3086" y="7026"/>
                  </a:moveTo>
                  <a:lnTo>
                    <a:pt x="14" y="98"/>
                  </a:lnTo>
                  <a:cubicBezTo>
                    <a:pt x="0" y="66"/>
                    <a:pt x="14" y="28"/>
                    <a:pt x="47" y="14"/>
                  </a:cubicBezTo>
                  <a:cubicBezTo>
                    <a:pt x="79" y="0"/>
                    <a:pt x="117" y="14"/>
                    <a:pt x="131" y="47"/>
                  </a:cubicBezTo>
                  <a:lnTo>
                    <a:pt x="3203" y="6975"/>
                  </a:lnTo>
                  <a:cubicBezTo>
                    <a:pt x="3217" y="7007"/>
                    <a:pt x="3203" y="7045"/>
                    <a:pt x="3170" y="7059"/>
                  </a:cubicBezTo>
                  <a:cubicBezTo>
                    <a:pt x="3138" y="7073"/>
                    <a:pt x="3100" y="7059"/>
                    <a:pt x="3086" y="7026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4748" y="2077"/>
              <a:ext cx="85" cy="128"/>
            </a:xfrm>
            <a:custGeom>
              <a:avLst/>
              <a:gdLst/>
              <a:ahLst/>
              <a:cxnLst>
                <a:cxn ang="0">
                  <a:pos x="1582" y="107"/>
                </a:cxn>
                <a:cxn ang="0">
                  <a:pos x="126" y="2379"/>
                </a:cxn>
                <a:cxn ang="0">
                  <a:pos x="38" y="2398"/>
                </a:cxn>
                <a:cxn ang="0">
                  <a:pos x="19" y="2310"/>
                </a:cxn>
                <a:cxn ang="0">
                  <a:pos x="1475" y="38"/>
                </a:cxn>
                <a:cxn ang="0">
                  <a:pos x="1563" y="19"/>
                </a:cxn>
                <a:cxn ang="0">
                  <a:pos x="1582" y="107"/>
                </a:cxn>
              </a:cxnLst>
              <a:rect l="0" t="0" r="r" b="b"/>
              <a:pathLst>
                <a:path w="1601" h="2417">
                  <a:moveTo>
                    <a:pt x="1582" y="107"/>
                  </a:moveTo>
                  <a:lnTo>
                    <a:pt x="126" y="2379"/>
                  </a:lnTo>
                  <a:cubicBezTo>
                    <a:pt x="107" y="2409"/>
                    <a:pt x="68" y="2417"/>
                    <a:pt x="38" y="2398"/>
                  </a:cubicBezTo>
                  <a:cubicBezTo>
                    <a:pt x="8" y="2379"/>
                    <a:pt x="0" y="2340"/>
                    <a:pt x="19" y="2310"/>
                  </a:cubicBezTo>
                  <a:lnTo>
                    <a:pt x="1475" y="38"/>
                  </a:lnTo>
                  <a:cubicBezTo>
                    <a:pt x="1494" y="8"/>
                    <a:pt x="1533" y="0"/>
                    <a:pt x="1563" y="19"/>
                  </a:cubicBezTo>
                  <a:cubicBezTo>
                    <a:pt x="1593" y="38"/>
                    <a:pt x="1601" y="77"/>
                    <a:pt x="1582" y="107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4825" y="2077"/>
              <a:ext cx="500" cy="236"/>
            </a:xfrm>
            <a:custGeom>
              <a:avLst/>
              <a:gdLst/>
              <a:ahLst/>
              <a:cxnLst>
                <a:cxn ang="0">
                  <a:pos x="99" y="14"/>
                </a:cxn>
                <a:cxn ang="0">
                  <a:pos x="9363" y="4318"/>
                </a:cxn>
                <a:cxn ang="0">
                  <a:pos x="9395" y="4403"/>
                </a:cxn>
                <a:cxn ang="0">
                  <a:pos x="9310" y="4435"/>
                </a:cxn>
                <a:cxn ang="0">
                  <a:pos x="46" y="131"/>
                </a:cxn>
                <a:cxn ang="0">
                  <a:pos x="14" y="46"/>
                </a:cxn>
                <a:cxn ang="0">
                  <a:pos x="99" y="14"/>
                </a:cxn>
              </a:cxnLst>
              <a:rect l="0" t="0" r="r" b="b"/>
              <a:pathLst>
                <a:path w="9409" h="4449">
                  <a:moveTo>
                    <a:pt x="99" y="14"/>
                  </a:moveTo>
                  <a:lnTo>
                    <a:pt x="9363" y="4318"/>
                  </a:lnTo>
                  <a:cubicBezTo>
                    <a:pt x="9395" y="4333"/>
                    <a:pt x="9409" y="4371"/>
                    <a:pt x="9395" y="4403"/>
                  </a:cubicBezTo>
                  <a:cubicBezTo>
                    <a:pt x="9380" y="4435"/>
                    <a:pt x="9342" y="4449"/>
                    <a:pt x="9310" y="4435"/>
                  </a:cubicBezTo>
                  <a:lnTo>
                    <a:pt x="46" y="131"/>
                  </a:lnTo>
                  <a:cubicBezTo>
                    <a:pt x="13" y="116"/>
                    <a:pt x="0" y="78"/>
                    <a:pt x="14" y="46"/>
                  </a:cubicBezTo>
                  <a:cubicBezTo>
                    <a:pt x="29" y="13"/>
                    <a:pt x="67" y="0"/>
                    <a:pt x="99" y="14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4825" y="2077"/>
              <a:ext cx="640" cy="110"/>
            </a:xfrm>
            <a:custGeom>
              <a:avLst/>
              <a:gdLst/>
              <a:ahLst/>
              <a:cxnLst>
                <a:cxn ang="0">
                  <a:pos x="79" y="5"/>
                </a:cxn>
                <a:cxn ang="0">
                  <a:pos x="11983" y="1941"/>
                </a:cxn>
                <a:cxn ang="0">
                  <a:pos x="12036" y="2015"/>
                </a:cxn>
                <a:cxn ang="0">
                  <a:pos x="11962" y="2068"/>
                </a:cxn>
                <a:cxn ang="0">
                  <a:pos x="58" y="132"/>
                </a:cxn>
                <a:cxn ang="0">
                  <a:pos x="5" y="58"/>
                </a:cxn>
                <a:cxn ang="0">
                  <a:pos x="79" y="5"/>
                </a:cxn>
              </a:cxnLst>
              <a:rect l="0" t="0" r="r" b="b"/>
              <a:pathLst>
                <a:path w="12041" h="2073">
                  <a:moveTo>
                    <a:pt x="79" y="5"/>
                  </a:moveTo>
                  <a:lnTo>
                    <a:pt x="11983" y="1941"/>
                  </a:lnTo>
                  <a:cubicBezTo>
                    <a:pt x="12018" y="1947"/>
                    <a:pt x="12041" y="1980"/>
                    <a:pt x="12036" y="2015"/>
                  </a:cubicBezTo>
                  <a:cubicBezTo>
                    <a:pt x="12030" y="2050"/>
                    <a:pt x="11997" y="2073"/>
                    <a:pt x="11962" y="2068"/>
                  </a:cubicBezTo>
                  <a:lnTo>
                    <a:pt x="58" y="132"/>
                  </a:lnTo>
                  <a:cubicBezTo>
                    <a:pt x="23" y="126"/>
                    <a:pt x="0" y="93"/>
                    <a:pt x="5" y="58"/>
                  </a:cubicBezTo>
                  <a:cubicBezTo>
                    <a:pt x="11" y="23"/>
                    <a:pt x="44" y="0"/>
                    <a:pt x="79" y="5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4825" y="1464"/>
              <a:ext cx="193" cy="620"/>
            </a:xfrm>
            <a:custGeom>
              <a:avLst/>
              <a:gdLst/>
              <a:ahLst/>
              <a:cxnLst>
                <a:cxn ang="0">
                  <a:pos x="10" y="11605"/>
                </a:cxn>
                <a:cxn ang="0">
                  <a:pos x="3498" y="53"/>
                </a:cxn>
                <a:cxn ang="0">
                  <a:pos x="3578" y="10"/>
                </a:cxn>
                <a:cxn ang="0">
                  <a:pos x="3621" y="90"/>
                </a:cxn>
                <a:cxn ang="0">
                  <a:pos x="133" y="11642"/>
                </a:cxn>
                <a:cxn ang="0">
                  <a:pos x="53" y="11685"/>
                </a:cxn>
                <a:cxn ang="0">
                  <a:pos x="10" y="11605"/>
                </a:cxn>
              </a:cxnLst>
              <a:rect l="0" t="0" r="r" b="b"/>
              <a:pathLst>
                <a:path w="3631" h="11695">
                  <a:moveTo>
                    <a:pt x="10" y="11605"/>
                  </a:moveTo>
                  <a:lnTo>
                    <a:pt x="3498" y="53"/>
                  </a:lnTo>
                  <a:cubicBezTo>
                    <a:pt x="3508" y="19"/>
                    <a:pt x="3544" y="0"/>
                    <a:pt x="3578" y="10"/>
                  </a:cubicBezTo>
                  <a:cubicBezTo>
                    <a:pt x="3612" y="20"/>
                    <a:pt x="3631" y="56"/>
                    <a:pt x="3621" y="90"/>
                  </a:cubicBezTo>
                  <a:lnTo>
                    <a:pt x="133" y="11642"/>
                  </a:lnTo>
                  <a:cubicBezTo>
                    <a:pt x="123" y="11676"/>
                    <a:pt x="87" y="11695"/>
                    <a:pt x="53" y="11685"/>
                  </a:cubicBezTo>
                  <a:cubicBezTo>
                    <a:pt x="19" y="11675"/>
                    <a:pt x="0" y="11639"/>
                    <a:pt x="10" y="11605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4610" y="1730"/>
              <a:ext cx="223" cy="354"/>
            </a:xfrm>
            <a:custGeom>
              <a:avLst/>
              <a:gdLst/>
              <a:ahLst/>
              <a:cxnLst>
                <a:cxn ang="0">
                  <a:pos x="4067" y="6635"/>
                </a:cxn>
                <a:cxn ang="0">
                  <a:pos x="19" y="107"/>
                </a:cxn>
                <a:cxn ang="0">
                  <a:pos x="40" y="19"/>
                </a:cxn>
                <a:cxn ang="0">
                  <a:pos x="128" y="40"/>
                </a:cxn>
                <a:cxn ang="0">
                  <a:pos x="4176" y="6568"/>
                </a:cxn>
                <a:cxn ang="0">
                  <a:pos x="4155" y="6656"/>
                </a:cxn>
                <a:cxn ang="0">
                  <a:pos x="4067" y="6635"/>
                </a:cxn>
              </a:cxnLst>
              <a:rect l="0" t="0" r="r" b="b"/>
              <a:pathLst>
                <a:path w="4194" h="6674">
                  <a:moveTo>
                    <a:pt x="4067" y="6635"/>
                  </a:moveTo>
                  <a:lnTo>
                    <a:pt x="19" y="107"/>
                  </a:lnTo>
                  <a:cubicBezTo>
                    <a:pt x="0" y="77"/>
                    <a:pt x="10" y="38"/>
                    <a:pt x="40" y="19"/>
                  </a:cubicBezTo>
                  <a:cubicBezTo>
                    <a:pt x="70" y="0"/>
                    <a:pt x="109" y="10"/>
                    <a:pt x="128" y="40"/>
                  </a:cubicBezTo>
                  <a:lnTo>
                    <a:pt x="4176" y="6568"/>
                  </a:lnTo>
                  <a:cubicBezTo>
                    <a:pt x="4194" y="6598"/>
                    <a:pt x="4185" y="6637"/>
                    <a:pt x="4155" y="6656"/>
                  </a:cubicBezTo>
                  <a:cubicBezTo>
                    <a:pt x="4125" y="6674"/>
                    <a:pt x="4086" y="6665"/>
                    <a:pt x="4067" y="6635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4581" y="2077"/>
              <a:ext cx="252" cy="227"/>
            </a:xfrm>
            <a:custGeom>
              <a:avLst/>
              <a:gdLst/>
              <a:ahLst/>
              <a:cxnLst>
                <a:cxn ang="0">
                  <a:pos x="4706" y="119"/>
                </a:cxn>
                <a:cxn ang="0">
                  <a:pos x="114" y="4263"/>
                </a:cxn>
                <a:cxn ang="0">
                  <a:pos x="24" y="4258"/>
                </a:cxn>
                <a:cxn ang="0">
                  <a:pos x="29" y="4168"/>
                </a:cxn>
                <a:cxn ang="0">
                  <a:pos x="4621" y="24"/>
                </a:cxn>
                <a:cxn ang="0">
                  <a:pos x="4711" y="29"/>
                </a:cxn>
                <a:cxn ang="0">
                  <a:pos x="4706" y="119"/>
                </a:cxn>
              </a:cxnLst>
              <a:rect l="0" t="0" r="r" b="b"/>
              <a:pathLst>
                <a:path w="4735" h="4287">
                  <a:moveTo>
                    <a:pt x="4706" y="119"/>
                  </a:moveTo>
                  <a:lnTo>
                    <a:pt x="114" y="4263"/>
                  </a:lnTo>
                  <a:cubicBezTo>
                    <a:pt x="88" y="4287"/>
                    <a:pt x="48" y="4285"/>
                    <a:pt x="24" y="4258"/>
                  </a:cubicBezTo>
                  <a:cubicBezTo>
                    <a:pt x="0" y="4232"/>
                    <a:pt x="2" y="4192"/>
                    <a:pt x="29" y="4168"/>
                  </a:cubicBezTo>
                  <a:lnTo>
                    <a:pt x="4621" y="24"/>
                  </a:lnTo>
                  <a:cubicBezTo>
                    <a:pt x="4647" y="0"/>
                    <a:pt x="4687" y="2"/>
                    <a:pt x="4711" y="29"/>
                  </a:cubicBezTo>
                  <a:cubicBezTo>
                    <a:pt x="4735" y="55"/>
                    <a:pt x="4733" y="95"/>
                    <a:pt x="4706" y="119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3" y="1857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3" y="1857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4" y="2061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4" y="2061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63" y="2184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63" y="2184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6" name="Picture 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99" y="1677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7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99" y="1677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8" name="Picture 4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04" y="1923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9" name="Picture 4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04" y="1923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0" name="Picture 4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029" y="1463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1" name="Picture 4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29" y="1463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2" name="Picture 4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27" y="2206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3" name="Picture 4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627" y="2206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4" name="Picture 4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062" y="1725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5" name="Picture 4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062" y="1725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6" name="Picture 4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651" y="1700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651" y="1700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8" name="Picture 50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736" y="2187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9" name="Picture 51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736" y="2187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0" name="Picture 5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307" y="2296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" name="Picture 5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307" y="2296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" name="Picture 54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447" y="2170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5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447" y="2170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6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000" y="1454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5" name="Picture 57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5000" y="1454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6" name="Picture 58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599" y="1721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59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599" y="1721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571" y="2286"/>
              <a:ext cx="27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9" name="Picture 61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4571" y="2286"/>
              <a:ext cx="27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4447" y="1804"/>
              <a:ext cx="320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Alcalinidade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4518" y="1865"/>
              <a:ext cx="14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Total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4532" y="2003"/>
              <a:ext cx="23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Aluminio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4233" y="2113"/>
              <a:ext cx="221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Cloretos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4657" y="1605"/>
              <a:ext cx="35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Cloro Residual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4159" y="1957"/>
              <a:ext cx="246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CO2 Livre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5007" y="1397"/>
              <a:ext cx="37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Condutividade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5113" y="1456"/>
              <a:ext cx="11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25C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4375" y="2205"/>
              <a:ext cx="33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Cor aparente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5131" y="1668"/>
              <a:ext cx="31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Dureza Total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4469" y="1641"/>
              <a:ext cx="281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Ferro Total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4712" y="2214"/>
              <a:ext cx="224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Fluoreto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5252" y="2300"/>
              <a:ext cx="242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Oxigenio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5226" y="2360"/>
              <a:ext cx="28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Consumido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5438" y="2205"/>
              <a:ext cx="92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pH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4849" y="1388"/>
              <a:ext cx="19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Sol Tot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4848" y="1448"/>
              <a:ext cx="18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Dissolv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4421" y="1692"/>
              <a:ext cx="22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Turbidez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4350" y="2307"/>
              <a:ext cx="35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Bact Heterotrf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4035" y="2744"/>
              <a:ext cx="7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3972" y="2571"/>
              <a:ext cx="14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-0.75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3997" y="2397"/>
              <a:ext cx="115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3972" y="2223"/>
              <a:ext cx="14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-0.25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4050" y="2050"/>
              <a:ext cx="5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3987" y="1876"/>
              <a:ext cx="12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0.25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4013" y="1701"/>
              <a:ext cx="9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3987" y="1528"/>
              <a:ext cx="12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0.75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4050" y="1354"/>
              <a:ext cx="5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4101" y="2809"/>
              <a:ext cx="7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4247" y="2809"/>
              <a:ext cx="14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-0.75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4436" y="2809"/>
              <a:ext cx="115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4601" y="2809"/>
              <a:ext cx="143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-0.25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4817" y="2809"/>
              <a:ext cx="5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4962" y="2809"/>
              <a:ext cx="12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0.25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5152" y="2809"/>
              <a:ext cx="9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5316" y="2809"/>
              <a:ext cx="12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0.75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5525" y="2809"/>
              <a:ext cx="56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3942" y="222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4685" y="2890"/>
              <a:ext cx="353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F1 (23,55 %)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4318" y="1259"/>
              <a:ext cx="90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Variáveis (eixos F1 e F2: 44,08 %)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3877" y="1207"/>
              <a:ext cx="1752" cy="1805"/>
            </a:xfrm>
            <a:prstGeom prst="rect">
              <a:avLst/>
            </a:prstGeom>
            <a:noFill/>
            <a:ln w="7938" cap="flat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4657" y="2632"/>
              <a:ext cx="14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smtClean="0">
                  <a:ln>
                    <a:noFill/>
                  </a:ln>
                  <a:solidFill>
                    <a:srgbClr val="366092"/>
                  </a:solidFill>
                  <a:effectLst/>
                  <a:latin typeface="Calibri" pitchFamily="34" charset="0"/>
                  <a:cs typeface="Arial" pitchFamily="34" charset="0"/>
                </a:rPr>
                <a:t>Rela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4760" y="2632"/>
              <a:ext cx="9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smtClean="0">
                  <a:ln>
                    <a:noFill/>
                  </a:ln>
                  <a:solidFill>
                    <a:srgbClr val="366092"/>
                  </a:solidFill>
                  <a:effectLst/>
                  <a:latin typeface="Calibri" pitchFamily="34" charset="0"/>
                  <a:cs typeface="Arial" pitchFamily="34" charset="0"/>
                </a:rPr>
                <a:t>çã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4812" y="2632"/>
              <a:ext cx="273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smtClean="0">
                  <a:ln>
                    <a:noFill/>
                  </a:ln>
                  <a:solidFill>
                    <a:srgbClr val="366092"/>
                  </a:solidFill>
                  <a:effectLst/>
                  <a:latin typeface="Calibri" pitchFamily="34" charset="0"/>
                  <a:cs typeface="Arial" pitchFamily="34" charset="0"/>
                </a:rPr>
                <a:t>o inversa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5026" y="2611"/>
              <a:ext cx="5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Rectangle 100"/>
          <p:cNvSpPr>
            <a:spLocks noChangeArrowheads="1"/>
          </p:cNvSpPr>
          <p:nvPr/>
        </p:nvSpPr>
        <p:spPr bwMode="auto">
          <a:xfrm rot="16200000">
            <a:off x="6021109" y="3240322"/>
            <a:ext cx="45044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F2 (20,53 %)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2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 noChangeAspect="1" noChangeArrowheads="1" noTextEdit="1"/>
          </p:cNvSpPr>
          <p:nvPr/>
        </p:nvSpPr>
        <p:spPr bwMode="auto">
          <a:xfrm>
            <a:off x="1925639" y="1268413"/>
            <a:ext cx="5292725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199314" y="6464301"/>
            <a:ext cx="174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251701" y="6464301"/>
            <a:ext cx="174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24051" y="1266826"/>
            <a:ext cx="5230813" cy="5389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651126" y="1800226"/>
            <a:ext cx="4232275" cy="4154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5" name="Freeform 9"/>
          <p:cNvSpPr>
            <a:spLocks noEditPoints="1"/>
          </p:cNvSpPr>
          <p:nvPr/>
        </p:nvSpPr>
        <p:spPr bwMode="auto">
          <a:xfrm>
            <a:off x="2643189" y="1792288"/>
            <a:ext cx="4246563" cy="4168775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8" y="0"/>
              </a:cxn>
              <a:cxn ang="0">
                <a:pos x="26688" y="0"/>
              </a:cxn>
              <a:cxn ang="0">
                <a:pos x="26736" y="48"/>
              </a:cxn>
              <a:cxn ang="0">
                <a:pos x="26736" y="26256"/>
              </a:cxn>
              <a:cxn ang="0">
                <a:pos x="26688" y="26304"/>
              </a:cxn>
              <a:cxn ang="0">
                <a:pos x="48" y="26304"/>
              </a:cxn>
              <a:cxn ang="0">
                <a:pos x="0" y="26256"/>
              </a:cxn>
              <a:cxn ang="0">
                <a:pos x="0" y="48"/>
              </a:cxn>
              <a:cxn ang="0">
                <a:pos x="96" y="26256"/>
              </a:cxn>
              <a:cxn ang="0">
                <a:pos x="48" y="26208"/>
              </a:cxn>
              <a:cxn ang="0">
                <a:pos x="26688" y="26208"/>
              </a:cxn>
              <a:cxn ang="0">
                <a:pos x="26640" y="26256"/>
              </a:cxn>
              <a:cxn ang="0">
                <a:pos x="26640" y="48"/>
              </a:cxn>
              <a:cxn ang="0">
                <a:pos x="26688" y="96"/>
              </a:cxn>
              <a:cxn ang="0">
                <a:pos x="48" y="96"/>
              </a:cxn>
              <a:cxn ang="0">
                <a:pos x="96" y="48"/>
              </a:cxn>
              <a:cxn ang="0">
                <a:pos x="96" y="26256"/>
              </a:cxn>
            </a:cxnLst>
            <a:rect l="0" t="0" r="r" b="b"/>
            <a:pathLst>
              <a:path w="26736" h="26304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26688" y="0"/>
                </a:lnTo>
                <a:cubicBezTo>
                  <a:pt x="26715" y="0"/>
                  <a:pt x="26736" y="22"/>
                  <a:pt x="26736" y="48"/>
                </a:cubicBezTo>
                <a:lnTo>
                  <a:pt x="26736" y="26256"/>
                </a:lnTo>
                <a:cubicBezTo>
                  <a:pt x="26736" y="26283"/>
                  <a:pt x="26715" y="26304"/>
                  <a:pt x="26688" y="26304"/>
                </a:cubicBezTo>
                <a:lnTo>
                  <a:pt x="48" y="26304"/>
                </a:lnTo>
                <a:cubicBezTo>
                  <a:pt x="22" y="26304"/>
                  <a:pt x="0" y="26283"/>
                  <a:pt x="0" y="26256"/>
                </a:cubicBezTo>
                <a:lnTo>
                  <a:pt x="0" y="48"/>
                </a:lnTo>
                <a:close/>
                <a:moveTo>
                  <a:pt x="96" y="26256"/>
                </a:moveTo>
                <a:lnTo>
                  <a:pt x="48" y="26208"/>
                </a:lnTo>
                <a:lnTo>
                  <a:pt x="26688" y="26208"/>
                </a:lnTo>
                <a:lnTo>
                  <a:pt x="26640" y="26256"/>
                </a:lnTo>
                <a:lnTo>
                  <a:pt x="26640" y="48"/>
                </a:lnTo>
                <a:lnTo>
                  <a:pt x="26688" y="96"/>
                </a:lnTo>
                <a:lnTo>
                  <a:pt x="48" y="96"/>
                </a:lnTo>
                <a:lnTo>
                  <a:pt x="96" y="48"/>
                </a:lnTo>
                <a:lnTo>
                  <a:pt x="96" y="26256"/>
                </a:lnTo>
                <a:close/>
              </a:path>
            </a:pathLst>
          </a:custGeom>
          <a:solidFill>
            <a:srgbClr val="808080"/>
          </a:solidFill>
          <a:ln w="3175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757739" y="1800226"/>
            <a:ext cx="15875" cy="4154487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7" name="Freeform 11"/>
          <p:cNvSpPr>
            <a:spLocks noEditPoints="1"/>
          </p:cNvSpPr>
          <p:nvPr/>
        </p:nvSpPr>
        <p:spPr bwMode="auto">
          <a:xfrm>
            <a:off x="4719639" y="1792288"/>
            <a:ext cx="93663" cy="4168775"/>
          </a:xfrm>
          <a:custGeom>
            <a:avLst/>
            <a:gdLst/>
            <a:ahLst/>
            <a:cxnLst>
              <a:cxn ang="0">
                <a:pos x="0" y="2617"/>
              </a:cxn>
              <a:cxn ang="0">
                <a:pos x="59" y="2617"/>
              </a:cxn>
              <a:cxn ang="0">
                <a:pos x="59" y="2626"/>
              </a:cxn>
              <a:cxn ang="0">
                <a:pos x="0" y="2626"/>
              </a:cxn>
              <a:cxn ang="0">
                <a:pos x="0" y="2617"/>
              </a:cxn>
              <a:cxn ang="0">
                <a:pos x="0" y="2289"/>
              </a:cxn>
              <a:cxn ang="0">
                <a:pos x="59" y="2289"/>
              </a:cxn>
              <a:cxn ang="0">
                <a:pos x="59" y="2299"/>
              </a:cxn>
              <a:cxn ang="0">
                <a:pos x="0" y="2299"/>
              </a:cxn>
              <a:cxn ang="0">
                <a:pos x="0" y="2289"/>
              </a:cxn>
              <a:cxn ang="0">
                <a:pos x="0" y="1963"/>
              </a:cxn>
              <a:cxn ang="0">
                <a:pos x="59" y="1963"/>
              </a:cxn>
              <a:cxn ang="0">
                <a:pos x="59" y="1973"/>
              </a:cxn>
              <a:cxn ang="0">
                <a:pos x="0" y="1973"/>
              </a:cxn>
              <a:cxn ang="0">
                <a:pos x="0" y="1963"/>
              </a:cxn>
              <a:cxn ang="0">
                <a:pos x="0" y="1636"/>
              </a:cxn>
              <a:cxn ang="0">
                <a:pos x="59" y="1636"/>
              </a:cxn>
              <a:cxn ang="0">
                <a:pos x="59" y="1645"/>
              </a:cxn>
              <a:cxn ang="0">
                <a:pos x="0" y="1645"/>
              </a:cxn>
              <a:cxn ang="0">
                <a:pos x="0" y="1636"/>
              </a:cxn>
              <a:cxn ang="0">
                <a:pos x="0" y="1308"/>
              </a:cxn>
              <a:cxn ang="0">
                <a:pos x="59" y="1308"/>
              </a:cxn>
              <a:cxn ang="0">
                <a:pos x="59" y="1318"/>
              </a:cxn>
              <a:cxn ang="0">
                <a:pos x="0" y="1318"/>
              </a:cxn>
              <a:cxn ang="0">
                <a:pos x="0" y="1308"/>
              </a:cxn>
              <a:cxn ang="0">
                <a:pos x="0" y="982"/>
              </a:cxn>
              <a:cxn ang="0">
                <a:pos x="59" y="982"/>
              </a:cxn>
              <a:cxn ang="0">
                <a:pos x="59" y="992"/>
              </a:cxn>
              <a:cxn ang="0">
                <a:pos x="0" y="992"/>
              </a:cxn>
              <a:cxn ang="0">
                <a:pos x="0" y="982"/>
              </a:cxn>
              <a:cxn ang="0">
                <a:pos x="0" y="655"/>
              </a:cxn>
              <a:cxn ang="0">
                <a:pos x="59" y="655"/>
              </a:cxn>
              <a:cxn ang="0">
                <a:pos x="59" y="665"/>
              </a:cxn>
              <a:cxn ang="0">
                <a:pos x="0" y="665"/>
              </a:cxn>
              <a:cxn ang="0">
                <a:pos x="0" y="655"/>
              </a:cxn>
              <a:cxn ang="0">
                <a:pos x="0" y="327"/>
              </a:cxn>
              <a:cxn ang="0">
                <a:pos x="59" y="327"/>
              </a:cxn>
              <a:cxn ang="0">
                <a:pos x="59" y="337"/>
              </a:cxn>
              <a:cxn ang="0">
                <a:pos x="0" y="337"/>
              </a:cxn>
              <a:cxn ang="0">
                <a:pos x="0" y="327"/>
              </a:cxn>
              <a:cxn ang="0">
                <a:pos x="0" y="0"/>
              </a:cxn>
              <a:cxn ang="0">
                <a:pos x="59" y="0"/>
              </a:cxn>
              <a:cxn ang="0">
                <a:pos x="59" y="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59" h="2626">
                <a:moveTo>
                  <a:pt x="0" y="2617"/>
                </a:moveTo>
                <a:lnTo>
                  <a:pt x="59" y="2617"/>
                </a:lnTo>
                <a:lnTo>
                  <a:pt x="59" y="2626"/>
                </a:lnTo>
                <a:lnTo>
                  <a:pt x="0" y="2626"/>
                </a:lnTo>
                <a:lnTo>
                  <a:pt x="0" y="2617"/>
                </a:lnTo>
                <a:close/>
                <a:moveTo>
                  <a:pt x="0" y="2289"/>
                </a:moveTo>
                <a:lnTo>
                  <a:pt x="59" y="2289"/>
                </a:lnTo>
                <a:lnTo>
                  <a:pt x="59" y="2299"/>
                </a:lnTo>
                <a:lnTo>
                  <a:pt x="0" y="2299"/>
                </a:lnTo>
                <a:lnTo>
                  <a:pt x="0" y="2289"/>
                </a:lnTo>
                <a:close/>
                <a:moveTo>
                  <a:pt x="0" y="1963"/>
                </a:moveTo>
                <a:lnTo>
                  <a:pt x="59" y="1963"/>
                </a:lnTo>
                <a:lnTo>
                  <a:pt x="59" y="1973"/>
                </a:lnTo>
                <a:lnTo>
                  <a:pt x="0" y="1973"/>
                </a:lnTo>
                <a:lnTo>
                  <a:pt x="0" y="1963"/>
                </a:lnTo>
                <a:close/>
                <a:moveTo>
                  <a:pt x="0" y="1636"/>
                </a:moveTo>
                <a:lnTo>
                  <a:pt x="59" y="1636"/>
                </a:lnTo>
                <a:lnTo>
                  <a:pt x="59" y="1645"/>
                </a:lnTo>
                <a:lnTo>
                  <a:pt x="0" y="1645"/>
                </a:lnTo>
                <a:lnTo>
                  <a:pt x="0" y="1636"/>
                </a:lnTo>
                <a:close/>
                <a:moveTo>
                  <a:pt x="0" y="1308"/>
                </a:moveTo>
                <a:lnTo>
                  <a:pt x="59" y="1308"/>
                </a:lnTo>
                <a:lnTo>
                  <a:pt x="59" y="1318"/>
                </a:lnTo>
                <a:lnTo>
                  <a:pt x="0" y="1318"/>
                </a:lnTo>
                <a:lnTo>
                  <a:pt x="0" y="1308"/>
                </a:lnTo>
                <a:close/>
                <a:moveTo>
                  <a:pt x="0" y="982"/>
                </a:moveTo>
                <a:lnTo>
                  <a:pt x="59" y="982"/>
                </a:lnTo>
                <a:lnTo>
                  <a:pt x="59" y="992"/>
                </a:lnTo>
                <a:lnTo>
                  <a:pt x="0" y="992"/>
                </a:lnTo>
                <a:lnTo>
                  <a:pt x="0" y="982"/>
                </a:lnTo>
                <a:close/>
                <a:moveTo>
                  <a:pt x="0" y="655"/>
                </a:moveTo>
                <a:lnTo>
                  <a:pt x="59" y="655"/>
                </a:lnTo>
                <a:lnTo>
                  <a:pt x="59" y="665"/>
                </a:lnTo>
                <a:lnTo>
                  <a:pt x="0" y="665"/>
                </a:lnTo>
                <a:lnTo>
                  <a:pt x="0" y="655"/>
                </a:lnTo>
                <a:close/>
                <a:moveTo>
                  <a:pt x="0" y="327"/>
                </a:moveTo>
                <a:lnTo>
                  <a:pt x="59" y="327"/>
                </a:lnTo>
                <a:lnTo>
                  <a:pt x="59" y="337"/>
                </a:lnTo>
                <a:lnTo>
                  <a:pt x="0" y="337"/>
                </a:lnTo>
                <a:lnTo>
                  <a:pt x="0" y="327"/>
                </a:lnTo>
                <a:close/>
                <a:moveTo>
                  <a:pt x="0" y="0"/>
                </a:moveTo>
                <a:lnTo>
                  <a:pt x="59" y="0"/>
                </a:lnTo>
                <a:lnTo>
                  <a:pt x="59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651126" y="3868738"/>
            <a:ext cx="4232275" cy="15875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2643189" y="3830638"/>
            <a:ext cx="4246563" cy="9366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59"/>
              </a:cxn>
              <a:cxn ang="0">
                <a:pos x="0" y="59"/>
              </a:cxn>
              <a:cxn ang="0">
                <a:pos x="0" y="0"/>
              </a:cxn>
              <a:cxn ang="0">
                <a:pos x="10" y="0"/>
              </a:cxn>
              <a:cxn ang="0">
                <a:pos x="343" y="0"/>
              </a:cxn>
              <a:cxn ang="0">
                <a:pos x="343" y="59"/>
              </a:cxn>
              <a:cxn ang="0">
                <a:pos x="333" y="59"/>
              </a:cxn>
              <a:cxn ang="0">
                <a:pos x="333" y="0"/>
              </a:cxn>
              <a:cxn ang="0">
                <a:pos x="343" y="0"/>
              </a:cxn>
              <a:cxn ang="0">
                <a:pos x="676" y="0"/>
              </a:cxn>
              <a:cxn ang="0">
                <a:pos x="676" y="59"/>
              </a:cxn>
              <a:cxn ang="0">
                <a:pos x="666" y="59"/>
              </a:cxn>
              <a:cxn ang="0">
                <a:pos x="666" y="0"/>
              </a:cxn>
              <a:cxn ang="0">
                <a:pos x="676" y="0"/>
              </a:cxn>
              <a:cxn ang="0">
                <a:pos x="1009" y="0"/>
              </a:cxn>
              <a:cxn ang="0">
                <a:pos x="1009" y="59"/>
              </a:cxn>
              <a:cxn ang="0">
                <a:pos x="999" y="59"/>
              </a:cxn>
              <a:cxn ang="0">
                <a:pos x="999" y="0"/>
              </a:cxn>
              <a:cxn ang="0">
                <a:pos x="1009" y="0"/>
              </a:cxn>
              <a:cxn ang="0">
                <a:pos x="1342" y="0"/>
              </a:cxn>
              <a:cxn ang="0">
                <a:pos x="1342" y="59"/>
              </a:cxn>
              <a:cxn ang="0">
                <a:pos x="1332" y="59"/>
              </a:cxn>
              <a:cxn ang="0">
                <a:pos x="1332" y="0"/>
              </a:cxn>
              <a:cxn ang="0">
                <a:pos x="1342" y="0"/>
              </a:cxn>
              <a:cxn ang="0">
                <a:pos x="1676" y="0"/>
              </a:cxn>
              <a:cxn ang="0">
                <a:pos x="1676" y="59"/>
              </a:cxn>
              <a:cxn ang="0">
                <a:pos x="1667" y="59"/>
              </a:cxn>
              <a:cxn ang="0">
                <a:pos x="1667" y="0"/>
              </a:cxn>
              <a:cxn ang="0">
                <a:pos x="1676" y="0"/>
              </a:cxn>
              <a:cxn ang="0">
                <a:pos x="2009" y="0"/>
              </a:cxn>
              <a:cxn ang="0">
                <a:pos x="2009" y="59"/>
              </a:cxn>
              <a:cxn ang="0">
                <a:pos x="2000" y="59"/>
              </a:cxn>
              <a:cxn ang="0">
                <a:pos x="2000" y="0"/>
              </a:cxn>
              <a:cxn ang="0">
                <a:pos x="2009" y="0"/>
              </a:cxn>
              <a:cxn ang="0">
                <a:pos x="2342" y="0"/>
              </a:cxn>
              <a:cxn ang="0">
                <a:pos x="2342" y="59"/>
              </a:cxn>
              <a:cxn ang="0">
                <a:pos x="2333" y="59"/>
              </a:cxn>
              <a:cxn ang="0">
                <a:pos x="2333" y="0"/>
              </a:cxn>
              <a:cxn ang="0">
                <a:pos x="2342" y="0"/>
              </a:cxn>
              <a:cxn ang="0">
                <a:pos x="2675" y="0"/>
              </a:cxn>
              <a:cxn ang="0">
                <a:pos x="2675" y="59"/>
              </a:cxn>
              <a:cxn ang="0">
                <a:pos x="2666" y="59"/>
              </a:cxn>
              <a:cxn ang="0">
                <a:pos x="2666" y="0"/>
              </a:cxn>
              <a:cxn ang="0">
                <a:pos x="2675" y="0"/>
              </a:cxn>
            </a:cxnLst>
            <a:rect l="0" t="0" r="r" b="b"/>
            <a:pathLst>
              <a:path w="2675" h="59">
                <a:moveTo>
                  <a:pt x="10" y="0"/>
                </a:moveTo>
                <a:lnTo>
                  <a:pt x="10" y="59"/>
                </a:lnTo>
                <a:lnTo>
                  <a:pt x="0" y="59"/>
                </a:lnTo>
                <a:lnTo>
                  <a:pt x="0" y="0"/>
                </a:lnTo>
                <a:lnTo>
                  <a:pt x="10" y="0"/>
                </a:lnTo>
                <a:close/>
                <a:moveTo>
                  <a:pt x="343" y="0"/>
                </a:moveTo>
                <a:lnTo>
                  <a:pt x="343" y="59"/>
                </a:lnTo>
                <a:lnTo>
                  <a:pt x="333" y="59"/>
                </a:lnTo>
                <a:lnTo>
                  <a:pt x="333" y="0"/>
                </a:lnTo>
                <a:lnTo>
                  <a:pt x="343" y="0"/>
                </a:lnTo>
                <a:close/>
                <a:moveTo>
                  <a:pt x="676" y="0"/>
                </a:moveTo>
                <a:lnTo>
                  <a:pt x="676" y="59"/>
                </a:lnTo>
                <a:lnTo>
                  <a:pt x="666" y="59"/>
                </a:lnTo>
                <a:lnTo>
                  <a:pt x="666" y="0"/>
                </a:lnTo>
                <a:lnTo>
                  <a:pt x="676" y="0"/>
                </a:lnTo>
                <a:close/>
                <a:moveTo>
                  <a:pt x="1009" y="0"/>
                </a:moveTo>
                <a:lnTo>
                  <a:pt x="1009" y="59"/>
                </a:lnTo>
                <a:lnTo>
                  <a:pt x="999" y="59"/>
                </a:lnTo>
                <a:lnTo>
                  <a:pt x="999" y="0"/>
                </a:lnTo>
                <a:lnTo>
                  <a:pt x="1009" y="0"/>
                </a:lnTo>
                <a:close/>
                <a:moveTo>
                  <a:pt x="1342" y="0"/>
                </a:moveTo>
                <a:lnTo>
                  <a:pt x="1342" y="59"/>
                </a:lnTo>
                <a:lnTo>
                  <a:pt x="1332" y="59"/>
                </a:lnTo>
                <a:lnTo>
                  <a:pt x="1332" y="0"/>
                </a:lnTo>
                <a:lnTo>
                  <a:pt x="1342" y="0"/>
                </a:lnTo>
                <a:close/>
                <a:moveTo>
                  <a:pt x="1676" y="0"/>
                </a:moveTo>
                <a:lnTo>
                  <a:pt x="1676" y="59"/>
                </a:lnTo>
                <a:lnTo>
                  <a:pt x="1667" y="59"/>
                </a:lnTo>
                <a:lnTo>
                  <a:pt x="1667" y="0"/>
                </a:lnTo>
                <a:lnTo>
                  <a:pt x="1676" y="0"/>
                </a:lnTo>
                <a:close/>
                <a:moveTo>
                  <a:pt x="2009" y="0"/>
                </a:moveTo>
                <a:lnTo>
                  <a:pt x="2009" y="59"/>
                </a:lnTo>
                <a:lnTo>
                  <a:pt x="2000" y="59"/>
                </a:lnTo>
                <a:lnTo>
                  <a:pt x="2000" y="0"/>
                </a:lnTo>
                <a:lnTo>
                  <a:pt x="2009" y="0"/>
                </a:lnTo>
                <a:close/>
                <a:moveTo>
                  <a:pt x="2342" y="0"/>
                </a:moveTo>
                <a:lnTo>
                  <a:pt x="2342" y="59"/>
                </a:lnTo>
                <a:lnTo>
                  <a:pt x="2333" y="59"/>
                </a:lnTo>
                <a:lnTo>
                  <a:pt x="2333" y="0"/>
                </a:lnTo>
                <a:lnTo>
                  <a:pt x="2342" y="0"/>
                </a:lnTo>
                <a:close/>
                <a:moveTo>
                  <a:pt x="2675" y="0"/>
                </a:moveTo>
                <a:lnTo>
                  <a:pt x="2675" y="59"/>
                </a:lnTo>
                <a:lnTo>
                  <a:pt x="2666" y="59"/>
                </a:lnTo>
                <a:lnTo>
                  <a:pt x="2666" y="0"/>
                </a:lnTo>
                <a:lnTo>
                  <a:pt x="2675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0" name="Freeform 14"/>
          <p:cNvSpPr>
            <a:spLocks/>
          </p:cNvSpPr>
          <p:nvPr/>
        </p:nvSpPr>
        <p:spPr bwMode="auto">
          <a:xfrm>
            <a:off x="2647951" y="3875088"/>
            <a:ext cx="3838575" cy="2081212"/>
          </a:xfrm>
          <a:custGeom>
            <a:avLst/>
            <a:gdLst/>
            <a:ahLst/>
            <a:cxnLst>
              <a:cxn ang="0">
                <a:pos x="80" y="1007"/>
              </a:cxn>
              <a:cxn ang="0">
                <a:pos x="208" y="2159"/>
              </a:cxn>
              <a:cxn ang="0">
                <a:pos x="464" y="3276"/>
              </a:cxn>
              <a:cxn ang="0">
                <a:pos x="800" y="4380"/>
              </a:cxn>
              <a:cxn ang="0">
                <a:pos x="1231" y="5450"/>
              </a:cxn>
              <a:cxn ang="0">
                <a:pos x="1774" y="6473"/>
              </a:cxn>
              <a:cxn ang="0">
                <a:pos x="2397" y="7447"/>
              </a:cxn>
              <a:cxn ang="0">
                <a:pos x="3101" y="8374"/>
              </a:cxn>
              <a:cxn ang="0">
                <a:pos x="3884" y="9221"/>
              </a:cxn>
              <a:cxn ang="0">
                <a:pos x="4746" y="10004"/>
              </a:cxn>
              <a:cxn ang="0">
                <a:pos x="5674" y="10708"/>
              </a:cxn>
              <a:cxn ang="0">
                <a:pos x="6664" y="11330"/>
              </a:cxn>
              <a:cxn ang="0">
                <a:pos x="7704" y="11874"/>
              </a:cxn>
              <a:cxn ang="0">
                <a:pos x="8789" y="12305"/>
              </a:cxn>
              <a:cxn ang="0">
                <a:pos x="9909" y="12657"/>
              </a:cxn>
              <a:cxn ang="0">
                <a:pos x="11044" y="12913"/>
              </a:cxn>
              <a:cxn ang="0">
                <a:pos x="12210" y="13057"/>
              </a:cxn>
              <a:cxn ang="0">
                <a:pos x="13376" y="13104"/>
              </a:cxn>
              <a:cxn ang="0">
                <a:pos x="14543" y="13041"/>
              </a:cxn>
              <a:cxn ang="0">
                <a:pos x="15709" y="12897"/>
              </a:cxn>
              <a:cxn ang="0">
                <a:pos x="16862" y="12641"/>
              </a:cxn>
              <a:cxn ang="0">
                <a:pos x="17964" y="12289"/>
              </a:cxn>
              <a:cxn ang="0">
                <a:pos x="19051" y="11842"/>
              </a:cxn>
              <a:cxn ang="0">
                <a:pos x="20089" y="11298"/>
              </a:cxn>
              <a:cxn ang="0">
                <a:pos x="21063" y="10660"/>
              </a:cxn>
              <a:cxn ang="0">
                <a:pos x="21990" y="9956"/>
              </a:cxn>
              <a:cxn ang="0">
                <a:pos x="22837" y="9173"/>
              </a:cxn>
              <a:cxn ang="0">
                <a:pos x="23620" y="8311"/>
              </a:cxn>
              <a:cxn ang="0">
                <a:pos x="24157" y="7674"/>
              </a:cxn>
              <a:cxn ang="0">
                <a:pos x="23436" y="8588"/>
              </a:cxn>
              <a:cxn ang="0">
                <a:pos x="22635" y="9421"/>
              </a:cxn>
              <a:cxn ang="0">
                <a:pos x="21755" y="10189"/>
              </a:cxn>
              <a:cxn ang="0">
                <a:pos x="20809" y="10878"/>
              </a:cxn>
              <a:cxn ang="0">
                <a:pos x="19800" y="11486"/>
              </a:cxn>
              <a:cxn ang="0">
                <a:pos x="18758" y="11999"/>
              </a:cxn>
              <a:cxn ang="0">
                <a:pos x="17669" y="12432"/>
              </a:cxn>
              <a:cxn ang="0">
                <a:pos x="16532" y="12752"/>
              </a:cxn>
              <a:cxn ang="0">
                <a:pos x="15380" y="12976"/>
              </a:cxn>
              <a:cxn ang="0">
                <a:pos x="14210" y="13104"/>
              </a:cxn>
              <a:cxn ang="0">
                <a:pos x="13039" y="13136"/>
              </a:cxn>
              <a:cxn ang="0">
                <a:pos x="11871" y="13056"/>
              </a:cxn>
              <a:cxn ang="0">
                <a:pos x="10718" y="12880"/>
              </a:cxn>
              <a:cxn ang="0">
                <a:pos x="9564" y="12608"/>
              </a:cxn>
              <a:cxn ang="0">
                <a:pos x="8459" y="12223"/>
              </a:cxn>
              <a:cxn ang="0">
                <a:pos x="7385" y="11758"/>
              </a:cxn>
              <a:cxn ang="0">
                <a:pos x="6360" y="11198"/>
              </a:cxn>
              <a:cxn ang="0">
                <a:pos x="5383" y="10541"/>
              </a:cxn>
              <a:cxn ang="0">
                <a:pos x="4469" y="9820"/>
              </a:cxn>
              <a:cxn ang="0">
                <a:pos x="3636" y="9019"/>
              </a:cxn>
              <a:cxn ang="0">
                <a:pos x="2868" y="8139"/>
              </a:cxn>
              <a:cxn ang="0">
                <a:pos x="2180" y="7194"/>
              </a:cxn>
              <a:cxn ang="0">
                <a:pos x="1586" y="6200"/>
              </a:cxn>
              <a:cxn ang="0">
                <a:pos x="1074" y="5159"/>
              </a:cxn>
              <a:cxn ang="0">
                <a:pos x="657" y="4085"/>
              </a:cxn>
              <a:cxn ang="0">
                <a:pos x="353" y="2965"/>
              </a:cxn>
              <a:cxn ang="0">
                <a:pos x="129" y="1826"/>
              </a:cxn>
              <a:cxn ang="0">
                <a:pos x="16" y="672"/>
              </a:cxn>
            </a:cxnLst>
            <a:rect l="0" t="0" r="r" b="b"/>
            <a:pathLst>
              <a:path w="24163" h="13136">
                <a:moveTo>
                  <a:pt x="32" y="16"/>
                </a:moveTo>
                <a:lnTo>
                  <a:pt x="32" y="176"/>
                </a:lnTo>
                <a:lnTo>
                  <a:pt x="48" y="351"/>
                </a:lnTo>
                <a:lnTo>
                  <a:pt x="48" y="512"/>
                </a:lnTo>
                <a:lnTo>
                  <a:pt x="48" y="672"/>
                </a:lnTo>
                <a:lnTo>
                  <a:pt x="64" y="847"/>
                </a:lnTo>
                <a:lnTo>
                  <a:pt x="80" y="1007"/>
                </a:lnTo>
                <a:lnTo>
                  <a:pt x="96" y="1167"/>
                </a:lnTo>
                <a:lnTo>
                  <a:pt x="112" y="1343"/>
                </a:lnTo>
                <a:lnTo>
                  <a:pt x="128" y="1503"/>
                </a:lnTo>
                <a:lnTo>
                  <a:pt x="144" y="1663"/>
                </a:lnTo>
                <a:lnTo>
                  <a:pt x="160" y="1823"/>
                </a:lnTo>
                <a:lnTo>
                  <a:pt x="192" y="1981"/>
                </a:lnTo>
                <a:lnTo>
                  <a:pt x="208" y="2159"/>
                </a:lnTo>
                <a:lnTo>
                  <a:pt x="240" y="2317"/>
                </a:lnTo>
                <a:lnTo>
                  <a:pt x="272" y="2477"/>
                </a:lnTo>
                <a:lnTo>
                  <a:pt x="304" y="2637"/>
                </a:lnTo>
                <a:lnTo>
                  <a:pt x="336" y="2797"/>
                </a:lnTo>
                <a:lnTo>
                  <a:pt x="384" y="2956"/>
                </a:lnTo>
                <a:lnTo>
                  <a:pt x="416" y="3117"/>
                </a:lnTo>
                <a:lnTo>
                  <a:pt x="464" y="3276"/>
                </a:lnTo>
                <a:lnTo>
                  <a:pt x="496" y="3437"/>
                </a:lnTo>
                <a:lnTo>
                  <a:pt x="544" y="3596"/>
                </a:lnTo>
                <a:lnTo>
                  <a:pt x="592" y="3756"/>
                </a:lnTo>
                <a:lnTo>
                  <a:pt x="640" y="3916"/>
                </a:lnTo>
                <a:lnTo>
                  <a:pt x="688" y="4076"/>
                </a:lnTo>
                <a:lnTo>
                  <a:pt x="751" y="4218"/>
                </a:lnTo>
                <a:lnTo>
                  <a:pt x="800" y="4380"/>
                </a:lnTo>
                <a:lnTo>
                  <a:pt x="863" y="4539"/>
                </a:lnTo>
                <a:lnTo>
                  <a:pt x="912" y="4700"/>
                </a:lnTo>
                <a:lnTo>
                  <a:pt x="975" y="4842"/>
                </a:lnTo>
                <a:lnTo>
                  <a:pt x="1039" y="5003"/>
                </a:lnTo>
                <a:lnTo>
                  <a:pt x="1103" y="5146"/>
                </a:lnTo>
                <a:lnTo>
                  <a:pt x="1167" y="5307"/>
                </a:lnTo>
                <a:lnTo>
                  <a:pt x="1231" y="5450"/>
                </a:lnTo>
                <a:lnTo>
                  <a:pt x="1310" y="5593"/>
                </a:lnTo>
                <a:lnTo>
                  <a:pt x="1375" y="5755"/>
                </a:lnTo>
                <a:lnTo>
                  <a:pt x="1454" y="5897"/>
                </a:lnTo>
                <a:lnTo>
                  <a:pt x="1534" y="6041"/>
                </a:lnTo>
                <a:lnTo>
                  <a:pt x="1614" y="6185"/>
                </a:lnTo>
                <a:lnTo>
                  <a:pt x="1694" y="6329"/>
                </a:lnTo>
                <a:lnTo>
                  <a:pt x="1774" y="6473"/>
                </a:lnTo>
                <a:lnTo>
                  <a:pt x="1854" y="6617"/>
                </a:lnTo>
                <a:lnTo>
                  <a:pt x="1934" y="6761"/>
                </a:lnTo>
                <a:lnTo>
                  <a:pt x="2030" y="6904"/>
                </a:lnTo>
                <a:lnTo>
                  <a:pt x="2110" y="7049"/>
                </a:lnTo>
                <a:lnTo>
                  <a:pt x="2205" y="7175"/>
                </a:lnTo>
                <a:lnTo>
                  <a:pt x="2302" y="7320"/>
                </a:lnTo>
                <a:lnTo>
                  <a:pt x="2397" y="7447"/>
                </a:lnTo>
                <a:lnTo>
                  <a:pt x="2494" y="7592"/>
                </a:lnTo>
                <a:lnTo>
                  <a:pt x="2589" y="7719"/>
                </a:lnTo>
                <a:lnTo>
                  <a:pt x="2686" y="7864"/>
                </a:lnTo>
                <a:lnTo>
                  <a:pt x="2781" y="7991"/>
                </a:lnTo>
                <a:lnTo>
                  <a:pt x="2893" y="8118"/>
                </a:lnTo>
                <a:lnTo>
                  <a:pt x="2989" y="8247"/>
                </a:lnTo>
                <a:lnTo>
                  <a:pt x="3101" y="8374"/>
                </a:lnTo>
                <a:lnTo>
                  <a:pt x="3213" y="8502"/>
                </a:lnTo>
                <a:lnTo>
                  <a:pt x="3325" y="8630"/>
                </a:lnTo>
                <a:lnTo>
                  <a:pt x="3436" y="8741"/>
                </a:lnTo>
                <a:lnTo>
                  <a:pt x="3549" y="8870"/>
                </a:lnTo>
                <a:lnTo>
                  <a:pt x="3661" y="8998"/>
                </a:lnTo>
                <a:lnTo>
                  <a:pt x="3772" y="9109"/>
                </a:lnTo>
                <a:lnTo>
                  <a:pt x="3884" y="9221"/>
                </a:lnTo>
                <a:lnTo>
                  <a:pt x="4012" y="9349"/>
                </a:lnTo>
                <a:lnTo>
                  <a:pt x="4124" y="9461"/>
                </a:lnTo>
                <a:lnTo>
                  <a:pt x="4251" y="9572"/>
                </a:lnTo>
                <a:lnTo>
                  <a:pt x="4379" y="9684"/>
                </a:lnTo>
                <a:lnTo>
                  <a:pt x="4492" y="9797"/>
                </a:lnTo>
                <a:lnTo>
                  <a:pt x="4619" y="9908"/>
                </a:lnTo>
                <a:lnTo>
                  <a:pt x="4746" y="10004"/>
                </a:lnTo>
                <a:lnTo>
                  <a:pt x="4875" y="10116"/>
                </a:lnTo>
                <a:lnTo>
                  <a:pt x="5002" y="10212"/>
                </a:lnTo>
                <a:lnTo>
                  <a:pt x="5146" y="10324"/>
                </a:lnTo>
                <a:lnTo>
                  <a:pt x="5274" y="10420"/>
                </a:lnTo>
                <a:lnTo>
                  <a:pt x="5402" y="10516"/>
                </a:lnTo>
                <a:lnTo>
                  <a:pt x="5545" y="10611"/>
                </a:lnTo>
                <a:lnTo>
                  <a:pt x="5674" y="10708"/>
                </a:lnTo>
                <a:lnTo>
                  <a:pt x="5817" y="10803"/>
                </a:lnTo>
                <a:lnTo>
                  <a:pt x="5946" y="10900"/>
                </a:lnTo>
                <a:lnTo>
                  <a:pt x="6089" y="10995"/>
                </a:lnTo>
                <a:lnTo>
                  <a:pt x="6232" y="11074"/>
                </a:lnTo>
                <a:lnTo>
                  <a:pt x="6377" y="11171"/>
                </a:lnTo>
                <a:lnTo>
                  <a:pt x="6520" y="11250"/>
                </a:lnTo>
                <a:lnTo>
                  <a:pt x="6664" y="11330"/>
                </a:lnTo>
                <a:lnTo>
                  <a:pt x="6808" y="11410"/>
                </a:lnTo>
                <a:lnTo>
                  <a:pt x="6952" y="11490"/>
                </a:lnTo>
                <a:lnTo>
                  <a:pt x="7096" y="11570"/>
                </a:lnTo>
                <a:lnTo>
                  <a:pt x="7256" y="11650"/>
                </a:lnTo>
                <a:lnTo>
                  <a:pt x="7400" y="11730"/>
                </a:lnTo>
                <a:lnTo>
                  <a:pt x="7543" y="11794"/>
                </a:lnTo>
                <a:lnTo>
                  <a:pt x="7704" y="11874"/>
                </a:lnTo>
                <a:lnTo>
                  <a:pt x="7847" y="11938"/>
                </a:lnTo>
                <a:lnTo>
                  <a:pt x="8006" y="12002"/>
                </a:lnTo>
                <a:lnTo>
                  <a:pt x="8166" y="12066"/>
                </a:lnTo>
                <a:lnTo>
                  <a:pt x="8311" y="12130"/>
                </a:lnTo>
                <a:lnTo>
                  <a:pt x="8470" y="12194"/>
                </a:lnTo>
                <a:lnTo>
                  <a:pt x="8630" y="12258"/>
                </a:lnTo>
                <a:lnTo>
                  <a:pt x="8789" y="12305"/>
                </a:lnTo>
                <a:lnTo>
                  <a:pt x="8935" y="12370"/>
                </a:lnTo>
                <a:lnTo>
                  <a:pt x="9093" y="12417"/>
                </a:lnTo>
                <a:lnTo>
                  <a:pt x="9253" y="12465"/>
                </a:lnTo>
                <a:lnTo>
                  <a:pt x="9414" y="12530"/>
                </a:lnTo>
                <a:lnTo>
                  <a:pt x="9573" y="12577"/>
                </a:lnTo>
                <a:lnTo>
                  <a:pt x="9732" y="12609"/>
                </a:lnTo>
                <a:lnTo>
                  <a:pt x="9909" y="12657"/>
                </a:lnTo>
                <a:lnTo>
                  <a:pt x="10069" y="12705"/>
                </a:lnTo>
                <a:lnTo>
                  <a:pt x="10228" y="12737"/>
                </a:lnTo>
                <a:lnTo>
                  <a:pt x="10389" y="12785"/>
                </a:lnTo>
                <a:lnTo>
                  <a:pt x="10548" y="12817"/>
                </a:lnTo>
                <a:lnTo>
                  <a:pt x="10723" y="12849"/>
                </a:lnTo>
                <a:lnTo>
                  <a:pt x="10884" y="12881"/>
                </a:lnTo>
                <a:lnTo>
                  <a:pt x="11044" y="12913"/>
                </a:lnTo>
                <a:lnTo>
                  <a:pt x="11202" y="12929"/>
                </a:lnTo>
                <a:lnTo>
                  <a:pt x="11379" y="12961"/>
                </a:lnTo>
                <a:lnTo>
                  <a:pt x="11538" y="12977"/>
                </a:lnTo>
                <a:lnTo>
                  <a:pt x="11715" y="13009"/>
                </a:lnTo>
                <a:lnTo>
                  <a:pt x="11874" y="13025"/>
                </a:lnTo>
                <a:lnTo>
                  <a:pt x="12034" y="13041"/>
                </a:lnTo>
                <a:lnTo>
                  <a:pt x="12210" y="13057"/>
                </a:lnTo>
                <a:lnTo>
                  <a:pt x="12370" y="13073"/>
                </a:lnTo>
                <a:lnTo>
                  <a:pt x="12544" y="13072"/>
                </a:lnTo>
                <a:lnTo>
                  <a:pt x="12706" y="13089"/>
                </a:lnTo>
                <a:lnTo>
                  <a:pt x="12880" y="13088"/>
                </a:lnTo>
                <a:lnTo>
                  <a:pt x="13042" y="13105"/>
                </a:lnTo>
                <a:lnTo>
                  <a:pt x="13216" y="13104"/>
                </a:lnTo>
                <a:lnTo>
                  <a:pt x="13376" y="13104"/>
                </a:lnTo>
                <a:lnTo>
                  <a:pt x="13552" y="13104"/>
                </a:lnTo>
                <a:lnTo>
                  <a:pt x="13712" y="13104"/>
                </a:lnTo>
                <a:lnTo>
                  <a:pt x="13887" y="13089"/>
                </a:lnTo>
                <a:lnTo>
                  <a:pt x="14048" y="13088"/>
                </a:lnTo>
                <a:lnTo>
                  <a:pt x="14207" y="13073"/>
                </a:lnTo>
                <a:lnTo>
                  <a:pt x="14383" y="13057"/>
                </a:lnTo>
                <a:lnTo>
                  <a:pt x="14543" y="13041"/>
                </a:lnTo>
                <a:lnTo>
                  <a:pt x="14719" y="13025"/>
                </a:lnTo>
                <a:lnTo>
                  <a:pt x="14879" y="13009"/>
                </a:lnTo>
                <a:lnTo>
                  <a:pt x="15055" y="12993"/>
                </a:lnTo>
                <a:lnTo>
                  <a:pt x="15215" y="12977"/>
                </a:lnTo>
                <a:lnTo>
                  <a:pt x="15373" y="12945"/>
                </a:lnTo>
                <a:lnTo>
                  <a:pt x="15551" y="12929"/>
                </a:lnTo>
                <a:lnTo>
                  <a:pt x="15709" y="12897"/>
                </a:lnTo>
                <a:lnTo>
                  <a:pt x="15869" y="12865"/>
                </a:lnTo>
                <a:lnTo>
                  <a:pt x="16046" y="12833"/>
                </a:lnTo>
                <a:lnTo>
                  <a:pt x="16205" y="12801"/>
                </a:lnTo>
                <a:lnTo>
                  <a:pt x="16364" y="12753"/>
                </a:lnTo>
                <a:lnTo>
                  <a:pt x="16525" y="12721"/>
                </a:lnTo>
                <a:lnTo>
                  <a:pt x="16684" y="12673"/>
                </a:lnTo>
                <a:lnTo>
                  <a:pt x="16862" y="12641"/>
                </a:lnTo>
                <a:lnTo>
                  <a:pt x="17020" y="12593"/>
                </a:lnTo>
                <a:lnTo>
                  <a:pt x="17180" y="12545"/>
                </a:lnTo>
                <a:lnTo>
                  <a:pt x="17340" y="12497"/>
                </a:lnTo>
                <a:lnTo>
                  <a:pt x="17500" y="12449"/>
                </a:lnTo>
                <a:lnTo>
                  <a:pt x="17660" y="12401"/>
                </a:lnTo>
                <a:lnTo>
                  <a:pt x="17802" y="12338"/>
                </a:lnTo>
                <a:lnTo>
                  <a:pt x="17964" y="12289"/>
                </a:lnTo>
                <a:lnTo>
                  <a:pt x="18123" y="12226"/>
                </a:lnTo>
                <a:lnTo>
                  <a:pt x="18283" y="12162"/>
                </a:lnTo>
                <a:lnTo>
                  <a:pt x="18443" y="12098"/>
                </a:lnTo>
                <a:lnTo>
                  <a:pt x="18586" y="12034"/>
                </a:lnTo>
                <a:lnTo>
                  <a:pt x="18747" y="11970"/>
                </a:lnTo>
                <a:lnTo>
                  <a:pt x="18890" y="11906"/>
                </a:lnTo>
                <a:lnTo>
                  <a:pt x="19051" y="11842"/>
                </a:lnTo>
                <a:lnTo>
                  <a:pt x="19193" y="11762"/>
                </a:lnTo>
                <a:lnTo>
                  <a:pt x="19353" y="11682"/>
                </a:lnTo>
                <a:lnTo>
                  <a:pt x="19498" y="11618"/>
                </a:lnTo>
                <a:lnTo>
                  <a:pt x="19641" y="11538"/>
                </a:lnTo>
                <a:lnTo>
                  <a:pt x="19785" y="11458"/>
                </a:lnTo>
                <a:lnTo>
                  <a:pt x="19945" y="11378"/>
                </a:lnTo>
                <a:lnTo>
                  <a:pt x="20089" y="11298"/>
                </a:lnTo>
                <a:lnTo>
                  <a:pt x="20232" y="11203"/>
                </a:lnTo>
                <a:lnTo>
                  <a:pt x="20377" y="11122"/>
                </a:lnTo>
                <a:lnTo>
                  <a:pt x="20504" y="11043"/>
                </a:lnTo>
                <a:lnTo>
                  <a:pt x="20648" y="10947"/>
                </a:lnTo>
                <a:lnTo>
                  <a:pt x="20792" y="10851"/>
                </a:lnTo>
                <a:lnTo>
                  <a:pt x="20936" y="10755"/>
                </a:lnTo>
                <a:lnTo>
                  <a:pt x="21063" y="10660"/>
                </a:lnTo>
                <a:lnTo>
                  <a:pt x="21208" y="10563"/>
                </a:lnTo>
                <a:lnTo>
                  <a:pt x="21335" y="10468"/>
                </a:lnTo>
                <a:lnTo>
                  <a:pt x="21463" y="10372"/>
                </a:lnTo>
                <a:lnTo>
                  <a:pt x="21608" y="10275"/>
                </a:lnTo>
                <a:lnTo>
                  <a:pt x="21734" y="10164"/>
                </a:lnTo>
                <a:lnTo>
                  <a:pt x="21863" y="10068"/>
                </a:lnTo>
                <a:lnTo>
                  <a:pt x="21990" y="9956"/>
                </a:lnTo>
                <a:lnTo>
                  <a:pt x="22118" y="9844"/>
                </a:lnTo>
                <a:lnTo>
                  <a:pt x="22246" y="9732"/>
                </a:lnTo>
                <a:lnTo>
                  <a:pt x="22357" y="9621"/>
                </a:lnTo>
                <a:lnTo>
                  <a:pt x="22486" y="9508"/>
                </a:lnTo>
                <a:lnTo>
                  <a:pt x="22614" y="9396"/>
                </a:lnTo>
                <a:lnTo>
                  <a:pt x="22725" y="9285"/>
                </a:lnTo>
                <a:lnTo>
                  <a:pt x="22837" y="9173"/>
                </a:lnTo>
                <a:lnTo>
                  <a:pt x="22965" y="9045"/>
                </a:lnTo>
                <a:lnTo>
                  <a:pt x="23077" y="8933"/>
                </a:lnTo>
                <a:lnTo>
                  <a:pt x="23188" y="8806"/>
                </a:lnTo>
                <a:lnTo>
                  <a:pt x="23300" y="8678"/>
                </a:lnTo>
                <a:lnTo>
                  <a:pt x="23413" y="8565"/>
                </a:lnTo>
                <a:lnTo>
                  <a:pt x="23524" y="8438"/>
                </a:lnTo>
                <a:lnTo>
                  <a:pt x="23620" y="8311"/>
                </a:lnTo>
                <a:lnTo>
                  <a:pt x="23732" y="8182"/>
                </a:lnTo>
                <a:lnTo>
                  <a:pt x="23828" y="8055"/>
                </a:lnTo>
                <a:lnTo>
                  <a:pt x="23940" y="7926"/>
                </a:lnTo>
                <a:lnTo>
                  <a:pt x="24035" y="7784"/>
                </a:lnTo>
                <a:lnTo>
                  <a:pt x="24132" y="7655"/>
                </a:lnTo>
                <a:cubicBezTo>
                  <a:pt x="24137" y="7648"/>
                  <a:pt x="24147" y="7646"/>
                  <a:pt x="24154" y="7652"/>
                </a:cubicBezTo>
                <a:cubicBezTo>
                  <a:pt x="24161" y="7657"/>
                  <a:pt x="24163" y="7667"/>
                  <a:pt x="24157" y="7674"/>
                </a:cubicBezTo>
                <a:lnTo>
                  <a:pt x="24062" y="7801"/>
                </a:lnTo>
                <a:lnTo>
                  <a:pt x="23965" y="7947"/>
                </a:lnTo>
                <a:lnTo>
                  <a:pt x="23853" y="8074"/>
                </a:lnTo>
                <a:lnTo>
                  <a:pt x="23757" y="8203"/>
                </a:lnTo>
                <a:lnTo>
                  <a:pt x="23645" y="8330"/>
                </a:lnTo>
                <a:lnTo>
                  <a:pt x="23549" y="8459"/>
                </a:lnTo>
                <a:lnTo>
                  <a:pt x="23436" y="8588"/>
                </a:lnTo>
                <a:lnTo>
                  <a:pt x="23325" y="8699"/>
                </a:lnTo>
                <a:lnTo>
                  <a:pt x="23213" y="8827"/>
                </a:lnTo>
                <a:lnTo>
                  <a:pt x="23100" y="8956"/>
                </a:lnTo>
                <a:lnTo>
                  <a:pt x="22988" y="9068"/>
                </a:lnTo>
                <a:lnTo>
                  <a:pt x="22860" y="9196"/>
                </a:lnTo>
                <a:lnTo>
                  <a:pt x="22748" y="9308"/>
                </a:lnTo>
                <a:lnTo>
                  <a:pt x="22635" y="9421"/>
                </a:lnTo>
                <a:lnTo>
                  <a:pt x="22507" y="9533"/>
                </a:lnTo>
                <a:lnTo>
                  <a:pt x="22380" y="9644"/>
                </a:lnTo>
                <a:lnTo>
                  <a:pt x="22267" y="9757"/>
                </a:lnTo>
                <a:lnTo>
                  <a:pt x="22139" y="9869"/>
                </a:lnTo>
                <a:lnTo>
                  <a:pt x="22011" y="9981"/>
                </a:lnTo>
                <a:lnTo>
                  <a:pt x="21882" y="10093"/>
                </a:lnTo>
                <a:lnTo>
                  <a:pt x="21755" y="10189"/>
                </a:lnTo>
                <a:lnTo>
                  <a:pt x="21625" y="10302"/>
                </a:lnTo>
                <a:lnTo>
                  <a:pt x="21482" y="10397"/>
                </a:lnTo>
                <a:lnTo>
                  <a:pt x="21354" y="10493"/>
                </a:lnTo>
                <a:lnTo>
                  <a:pt x="21225" y="10590"/>
                </a:lnTo>
                <a:lnTo>
                  <a:pt x="21082" y="10685"/>
                </a:lnTo>
                <a:lnTo>
                  <a:pt x="20953" y="10782"/>
                </a:lnTo>
                <a:lnTo>
                  <a:pt x="20809" y="10878"/>
                </a:lnTo>
                <a:lnTo>
                  <a:pt x="20665" y="10974"/>
                </a:lnTo>
                <a:lnTo>
                  <a:pt x="20521" y="11070"/>
                </a:lnTo>
                <a:lnTo>
                  <a:pt x="20392" y="11150"/>
                </a:lnTo>
                <a:lnTo>
                  <a:pt x="20249" y="11230"/>
                </a:lnTo>
                <a:lnTo>
                  <a:pt x="20104" y="11326"/>
                </a:lnTo>
                <a:lnTo>
                  <a:pt x="19960" y="11407"/>
                </a:lnTo>
                <a:lnTo>
                  <a:pt x="19800" y="11486"/>
                </a:lnTo>
                <a:lnTo>
                  <a:pt x="19656" y="11566"/>
                </a:lnTo>
                <a:lnTo>
                  <a:pt x="19511" y="11647"/>
                </a:lnTo>
                <a:lnTo>
                  <a:pt x="19368" y="11711"/>
                </a:lnTo>
                <a:lnTo>
                  <a:pt x="19208" y="11790"/>
                </a:lnTo>
                <a:lnTo>
                  <a:pt x="19062" y="11871"/>
                </a:lnTo>
                <a:lnTo>
                  <a:pt x="18903" y="11935"/>
                </a:lnTo>
                <a:lnTo>
                  <a:pt x="18758" y="11999"/>
                </a:lnTo>
                <a:lnTo>
                  <a:pt x="18599" y="12063"/>
                </a:lnTo>
                <a:lnTo>
                  <a:pt x="18454" y="12127"/>
                </a:lnTo>
                <a:lnTo>
                  <a:pt x="18294" y="12191"/>
                </a:lnTo>
                <a:lnTo>
                  <a:pt x="18134" y="12255"/>
                </a:lnTo>
                <a:lnTo>
                  <a:pt x="17973" y="12320"/>
                </a:lnTo>
                <a:lnTo>
                  <a:pt x="17815" y="12367"/>
                </a:lnTo>
                <a:lnTo>
                  <a:pt x="17669" y="12432"/>
                </a:lnTo>
                <a:lnTo>
                  <a:pt x="17509" y="12480"/>
                </a:lnTo>
                <a:lnTo>
                  <a:pt x="17349" y="12528"/>
                </a:lnTo>
                <a:lnTo>
                  <a:pt x="17189" y="12576"/>
                </a:lnTo>
                <a:lnTo>
                  <a:pt x="17029" y="12624"/>
                </a:lnTo>
                <a:lnTo>
                  <a:pt x="16867" y="12672"/>
                </a:lnTo>
                <a:lnTo>
                  <a:pt x="16693" y="12704"/>
                </a:lnTo>
                <a:lnTo>
                  <a:pt x="16532" y="12752"/>
                </a:lnTo>
                <a:lnTo>
                  <a:pt x="16373" y="12784"/>
                </a:lnTo>
                <a:lnTo>
                  <a:pt x="16212" y="12832"/>
                </a:lnTo>
                <a:lnTo>
                  <a:pt x="16051" y="12864"/>
                </a:lnTo>
                <a:lnTo>
                  <a:pt x="15876" y="12896"/>
                </a:lnTo>
                <a:lnTo>
                  <a:pt x="15716" y="12928"/>
                </a:lnTo>
                <a:lnTo>
                  <a:pt x="15554" y="12960"/>
                </a:lnTo>
                <a:lnTo>
                  <a:pt x="15380" y="12976"/>
                </a:lnTo>
                <a:lnTo>
                  <a:pt x="15218" y="13008"/>
                </a:lnTo>
                <a:lnTo>
                  <a:pt x="15058" y="13024"/>
                </a:lnTo>
                <a:lnTo>
                  <a:pt x="14882" y="13040"/>
                </a:lnTo>
                <a:lnTo>
                  <a:pt x="14722" y="13056"/>
                </a:lnTo>
                <a:lnTo>
                  <a:pt x="14546" y="13072"/>
                </a:lnTo>
                <a:lnTo>
                  <a:pt x="14386" y="13088"/>
                </a:lnTo>
                <a:lnTo>
                  <a:pt x="14210" y="13104"/>
                </a:lnTo>
                <a:lnTo>
                  <a:pt x="14048" y="13120"/>
                </a:lnTo>
                <a:lnTo>
                  <a:pt x="13890" y="13120"/>
                </a:lnTo>
                <a:lnTo>
                  <a:pt x="13712" y="13136"/>
                </a:lnTo>
                <a:lnTo>
                  <a:pt x="13552" y="13136"/>
                </a:lnTo>
                <a:lnTo>
                  <a:pt x="13376" y="13136"/>
                </a:lnTo>
                <a:lnTo>
                  <a:pt x="13216" y="13136"/>
                </a:lnTo>
                <a:lnTo>
                  <a:pt x="13039" y="13136"/>
                </a:lnTo>
                <a:lnTo>
                  <a:pt x="12880" y="13120"/>
                </a:lnTo>
                <a:lnTo>
                  <a:pt x="12703" y="13120"/>
                </a:lnTo>
                <a:lnTo>
                  <a:pt x="12544" y="13104"/>
                </a:lnTo>
                <a:lnTo>
                  <a:pt x="12367" y="13104"/>
                </a:lnTo>
                <a:lnTo>
                  <a:pt x="12207" y="13088"/>
                </a:lnTo>
                <a:lnTo>
                  <a:pt x="12031" y="13072"/>
                </a:lnTo>
                <a:lnTo>
                  <a:pt x="11871" y="13056"/>
                </a:lnTo>
                <a:lnTo>
                  <a:pt x="11710" y="13040"/>
                </a:lnTo>
                <a:lnTo>
                  <a:pt x="11535" y="13008"/>
                </a:lnTo>
                <a:lnTo>
                  <a:pt x="11374" y="12992"/>
                </a:lnTo>
                <a:lnTo>
                  <a:pt x="11199" y="12960"/>
                </a:lnTo>
                <a:lnTo>
                  <a:pt x="11037" y="12944"/>
                </a:lnTo>
                <a:lnTo>
                  <a:pt x="10877" y="12912"/>
                </a:lnTo>
                <a:lnTo>
                  <a:pt x="10718" y="12880"/>
                </a:lnTo>
                <a:lnTo>
                  <a:pt x="10541" y="12848"/>
                </a:lnTo>
                <a:lnTo>
                  <a:pt x="10380" y="12816"/>
                </a:lnTo>
                <a:lnTo>
                  <a:pt x="10221" y="12768"/>
                </a:lnTo>
                <a:lnTo>
                  <a:pt x="10060" y="12736"/>
                </a:lnTo>
                <a:lnTo>
                  <a:pt x="9900" y="12688"/>
                </a:lnTo>
                <a:lnTo>
                  <a:pt x="9725" y="12640"/>
                </a:lnTo>
                <a:lnTo>
                  <a:pt x="9564" y="12608"/>
                </a:lnTo>
                <a:lnTo>
                  <a:pt x="9403" y="12559"/>
                </a:lnTo>
                <a:lnTo>
                  <a:pt x="9244" y="12496"/>
                </a:lnTo>
                <a:lnTo>
                  <a:pt x="9084" y="12448"/>
                </a:lnTo>
                <a:lnTo>
                  <a:pt x="8922" y="12399"/>
                </a:lnTo>
                <a:lnTo>
                  <a:pt x="8780" y="12336"/>
                </a:lnTo>
                <a:lnTo>
                  <a:pt x="8619" y="12287"/>
                </a:lnTo>
                <a:lnTo>
                  <a:pt x="8459" y="12223"/>
                </a:lnTo>
                <a:lnTo>
                  <a:pt x="8298" y="12159"/>
                </a:lnTo>
                <a:lnTo>
                  <a:pt x="8155" y="12095"/>
                </a:lnTo>
                <a:lnTo>
                  <a:pt x="7995" y="12031"/>
                </a:lnTo>
                <a:lnTo>
                  <a:pt x="7834" y="11967"/>
                </a:lnTo>
                <a:lnTo>
                  <a:pt x="7689" y="11903"/>
                </a:lnTo>
                <a:lnTo>
                  <a:pt x="7530" y="11823"/>
                </a:lnTo>
                <a:lnTo>
                  <a:pt x="7385" y="11758"/>
                </a:lnTo>
                <a:lnTo>
                  <a:pt x="7241" y="11679"/>
                </a:lnTo>
                <a:lnTo>
                  <a:pt x="7081" y="11598"/>
                </a:lnTo>
                <a:lnTo>
                  <a:pt x="6937" y="11518"/>
                </a:lnTo>
                <a:lnTo>
                  <a:pt x="6793" y="11438"/>
                </a:lnTo>
                <a:lnTo>
                  <a:pt x="6649" y="11358"/>
                </a:lnTo>
                <a:lnTo>
                  <a:pt x="6505" y="11278"/>
                </a:lnTo>
                <a:lnTo>
                  <a:pt x="6360" y="11198"/>
                </a:lnTo>
                <a:lnTo>
                  <a:pt x="6217" y="11102"/>
                </a:lnTo>
                <a:lnTo>
                  <a:pt x="6072" y="11022"/>
                </a:lnTo>
                <a:lnTo>
                  <a:pt x="5927" y="10925"/>
                </a:lnTo>
                <a:lnTo>
                  <a:pt x="5800" y="10830"/>
                </a:lnTo>
                <a:lnTo>
                  <a:pt x="5655" y="10733"/>
                </a:lnTo>
                <a:lnTo>
                  <a:pt x="5528" y="10638"/>
                </a:lnTo>
                <a:lnTo>
                  <a:pt x="5383" y="10541"/>
                </a:lnTo>
                <a:lnTo>
                  <a:pt x="5255" y="10445"/>
                </a:lnTo>
                <a:lnTo>
                  <a:pt x="5127" y="10349"/>
                </a:lnTo>
                <a:lnTo>
                  <a:pt x="4983" y="10237"/>
                </a:lnTo>
                <a:lnTo>
                  <a:pt x="4854" y="10141"/>
                </a:lnTo>
                <a:lnTo>
                  <a:pt x="4727" y="10029"/>
                </a:lnTo>
                <a:lnTo>
                  <a:pt x="4598" y="9933"/>
                </a:lnTo>
                <a:lnTo>
                  <a:pt x="4469" y="9820"/>
                </a:lnTo>
                <a:lnTo>
                  <a:pt x="4358" y="9709"/>
                </a:lnTo>
                <a:lnTo>
                  <a:pt x="4230" y="9597"/>
                </a:lnTo>
                <a:lnTo>
                  <a:pt x="4101" y="9484"/>
                </a:lnTo>
                <a:lnTo>
                  <a:pt x="3989" y="9372"/>
                </a:lnTo>
                <a:lnTo>
                  <a:pt x="3861" y="9244"/>
                </a:lnTo>
                <a:lnTo>
                  <a:pt x="3749" y="9132"/>
                </a:lnTo>
                <a:lnTo>
                  <a:pt x="3636" y="9019"/>
                </a:lnTo>
                <a:lnTo>
                  <a:pt x="3524" y="8891"/>
                </a:lnTo>
                <a:lnTo>
                  <a:pt x="3413" y="8764"/>
                </a:lnTo>
                <a:lnTo>
                  <a:pt x="3300" y="8651"/>
                </a:lnTo>
                <a:lnTo>
                  <a:pt x="3188" y="8523"/>
                </a:lnTo>
                <a:lnTo>
                  <a:pt x="3076" y="8395"/>
                </a:lnTo>
                <a:lnTo>
                  <a:pt x="2964" y="8266"/>
                </a:lnTo>
                <a:lnTo>
                  <a:pt x="2868" y="8139"/>
                </a:lnTo>
                <a:lnTo>
                  <a:pt x="2756" y="8010"/>
                </a:lnTo>
                <a:lnTo>
                  <a:pt x="2659" y="7881"/>
                </a:lnTo>
                <a:lnTo>
                  <a:pt x="2564" y="7738"/>
                </a:lnTo>
                <a:lnTo>
                  <a:pt x="2467" y="7609"/>
                </a:lnTo>
                <a:lnTo>
                  <a:pt x="2372" y="7466"/>
                </a:lnTo>
                <a:lnTo>
                  <a:pt x="2275" y="7337"/>
                </a:lnTo>
                <a:lnTo>
                  <a:pt x="2180" y="7194"/>
                </a:lnTo>
                <a:lnTo>
                  <a:pt x="2082" y="7064"/>
                </a:lnTo>
                <a:lnTo>
                  <a:pt x="2003" y="6921"/>
                </a:lnTo>
                <a:lnTo>
                  <a:pt x="1906" y="6776"/>
                </a:lnTo>
                <a:lnTo>
                  <a:pt x="1826" y="6632"/>
                </a:lnTo>
                <a:lnTo>
                  <a:pt x="1746" y="6488"/>
                </a:lnTo>
                <a:lnTo>
                  <a:pt x="1666" y="6344"/>
                </a:lnTo>
                <a:lnTo>
                  <a:pt x="1586" y="6200"/>
                </a:lnTo>
                <a:lnTo>
                  <a:pt x="1506" y="6056"/>
                </a:lnTo>
                <a:lnTo>
                  <a:pt x="1426" y="5912"/>
                </a:lnTo>
                <a:lnTo>
                  <a:pt x="1346" y="5766"/>
                </a:lnTo>
                <a:lnTo>
                  <a:pt x="1282" y="5608"/>
                </a:lnTo>
                <a:lnTo>
                  <a:pt x="1202" y="5463"/>
                </a:lnTo>
                <a:lnTo>
                  <a:pt x="1138" y="5318"/>
                </a:lnTo>
                <a:lnTo>
                  <a:pt x="1074" y="5159"/>
                </a:lnTo>
                <a:lnTo>
                  <a:pt x="1010" y="5014"/>
                </a:lnTo>
                <a:lnTo>
                  <a:pt x="946" y="4855"/>
                </a:lnTo>
                <a:lnTo>
                  <a:pt x="881" y="4709"/>
                </a:lnTo>
                <a:lnTo>
                  <a:pt x="834" y="4550"/>
                </a:lnTo>
                <a:lnTo>
                  <a:pt x="769" y="4389"/>
                </a:lnTo>
                <a:lnTo>
                  <a:pt x="722" y="4231"/>
                </a:lnTo>
                <a:lnTo>
                  <a:pt x="657" y="4085"/>
                </a:lnTo>
                <a:lnTo>
                  <a:pt x="609" y="3925"/>
                </a:lnTo>
                <a:lnTo>
                  <a:pt x="561" y="3765"/>
                </a:lnTo>
                <a:lnTo>
                  <a:pt x="513" y="3605"/>
                </a:lnTo>
                <a:lnTo>
                  <a:pt x="465" y="3444"/>
                </a:lnTo>
                <a:lnTo>
                  <a:pt x="433" y="3285"/>
                </a:lnTo>
                <a:lnTo>
                  <a:pt x="385" y="3124"/>
                </a:lnTo>
                <a:lnTo>
                  <a:pt x="353" y="2965"/>
                </a:lnTo>
                <a:lnTo>
                  <a:pt x="305" y="2804"/>
                </a:lnTo>
                <a:lnTo>
                  <a:pt x="273" y="2644"/>
                </a:lnTo>
                <a:lnTo>
                  <a:pt x="241" y="2484"/>
                </a:lnTo>
                <a:lnTo>
                  <a:pt x="209" y="2324"/>
                </a:lnTo>
                <a:lnTo>
                  <a:pt x="177" y="2162"/>
                </a:lnTo>
                <a:lnTo>
                  <a:pt x="161" y="1988"/>
                </a:lnTo>
                <a:lnTo>
                  <a:pt x="129" y="1826"/>
                </a:lnTo>
                <a:lnTo>
                  <a:pt x="113" y="1666"/>
                </a:lnTo>
                <a:lnTo>
                  <a:pt x="97" y="1506"/>
                </a:lnTo>
                <a:lnTo>
                  <a:pt x="81" y="1346"/>
                </a:lnTo>
                <a:lnTo>
                  <a:pt x="65" y="1170"/>
                </a:lnTo>
                <a:lnTo>
                  <a:pt x="49" y="1010"/>
                </a:lnTo>
                <a:lnTo>
                  <a:pt x="33" y="850"/>
                </a:lnTo>
                <a:lnTo>
                  <a:pt x="16" y="672"/>
                </a:lnTo>
                <a:lnTo>
                  <a:pt x="16" y="512"/>
                </a:lnTo>
                <a:lnTo>
                  <a:pt x="17" y="354"/>
                </a:lnTo>
                <a:lnTo>
                  <a:pt x="0" y="176"/>
                </a:lnTo>
                <a:lnTo>
                  <a:pt x="0" y="16"/>
                </a:lnTo>
                <a:cubicBezTo>
                  <a:pt x="0" y="8"/>
                  <a:pt x="8" y="0"/>
                  <a:pt x="16" y="0"/>
                </a:cubicBezTo>
                <a:cubicBezTo>
                  <a:pt x="25" y="0"/>
                  <a:pt x="32" y="8"/>
                  <a:pt x="32" y="16"/>
                </a:cubicBez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4089401" y="1797051"/>
            <a:ext cx="2795588" cy="3295650"/>
          </a:xfrm>
          <a:custGeom>
            <a:avLst/>
            <a:gdLst/>
            <a:ahLst/>
            <a:cxnLst>
              <a:cxn ang="0">
                <a:pos x="15621" y="19943"/>
              </a:cxn>
              <a:cxn ang="0">
                <a:pos x="16179" y="18923"/>
              </a:cxn>
              <a:cxn ang="0">
                <a:pos x="16659" y="17867"/>
              </a:cxn>
              <a:cxn ang="0">
                <a:pos x="17026" y="16780"/>
              </a:cxn>
              <a:cxn ang="0">
                <a:pos x="17314" y="15661"/>
              </a:cxn>
              <a:cxn ang="0">
                <a:pos x="17490" y="14527"/>
              </a:cxn>
              <a:cxn ang="0">
                <a:pos x="17570" y="13375"/>
              </a:cxn>
              <a:cxn ang="0">
                <a:pos x="17537" y="12224"/>
              </a:cxn>
              <a:cxn ang="0">
                <a:pos x="17394" y="11076"/>
              </a:cxn>
              <a:cxn ang="0">
                <a:pos x="17170" y="9940"/>
              </a:cxn>
              <a:cxn ang="0">
                <a:pos x="16834" y="8837"/>
              </a:cxn>
              <a:cxn ang="0">
                <a:pos x="16403" y="7767"/>
              </a:cxn>
              <a:cxn ang="0">
                <a:pos x="15875" y="6744"/>
              </a:cxn>
              <a:cxn ang="0">
                <a:pos x="15252" y="5753"/>
              </a:cxn>
              <a:cxn ang="0">
                <a:pos x="14549" y="4827"/>
              </a:cxn>
              <a:cxn ang="0">
                <a:pos x="13893" y="4091"/>
              </a:cxn>
              <a:cxn ang="0">
                <a:pos x="13047" y="3293"/>
              </a:cxn>
              <a:cxn ang="0">
                <a:pos x="12136" y="2573"/>
              </a:cxn>
              <a:cxn ang="0">
                <a:pos x="11162" y="1934"/>
              </a:cxn>
              <a:cxn ang="0">
                <a:pos x="10122" y="1375"/>
              </a:cxn>
              <a:cxn ang="0">
                <a:pos x="9052" y="911"/>
              </a:cxn>
              <a:cxn ang="0">
                <a:pos x="7949" y="544"/>
              </a:cxn>
              <a:cxn ang="0">
                <a:pos x="6799" y="288"/>
              </a:cxn>
              <a:cxn ang="0">
                <a:pos x="5648" y="112"/>
              </a:cxn>
              <a:cxn ang="0">
                <a:pos x="4481" y="48"/>
              </a:cxn>
              <a:cxn ang="0">
                <a:pos x="3475" y="64"/>
              </a:cxn>
              <a:cxn ang="0">
                <a:pos x="2307" y="176"/>
              </a:cxn>
              <a:cxn ang="0">
                <a:pos x="1157" y="400"/>
              </a:cxn>
              <a:cxn ang="0">
                <a:pos x="22" y="720"/>
              </a:cxn>
              <a:cxn ang="0">
                <a:pos x="830" y="449"/>
              </a:cxn>
              <a:cxn ang="0">
                <a:pos x="1966" y="209"/>
              </a:cxn>
              <a:cxn ang="0">
                <a:pos x="3137" y="48"/>
              </a:cxn>
              <a:cxn ang="0">
                <a:pos x="4304" y="1"/>
              </a:cxn>
              <a:cxn ang="0">
                <a:pos x="5315" y="49"/>
              </a:cxn>
              <a:cxn ang="0">
                <a:pos x="6485" y="193"/>
              </a:cxn>
              <a:cxn ang="0">
                <a:pos x="7622" y="433"/>
              </a:cxn>
              <a:cxn ang="0">
                <a:pos x="8743" y="770"/>
              </a:cxn>
              <a:cxn ang="0">
                <a:pos x="9833" y="1202"/>
              </a:cxn>
              <a:cxn ang="0">
                <a:pos x="10890" y="1731"/>
              </a:cxn>
              <a:cxn ang="0">
                <a:pos x="11883" y="2356"/>
              </a:cxn>
              <a:cxn ang="0">
                <a:pos x="12811" y="3060"/>
              </a:cxn>
              <a:cxn ang="0">
                <a:pos x="13678" y="3830"/>
              </a:cxn>
              <a:cxn ang="0">
                <a:pos x="14477" y="4677"/>
              </a:cxn>
              <a:cxn ang="0">
                <a:pos x="15087" y="5464"/>
              </a:cxn>
              <a:cxn ang="0">
                <a:pos x="15727" y="6440"/>
              </a:cxn>
              <a:cxn ang="0">
                <a:pos x="16288" y="7451"/>
              </a:cxn>
              <a:cxn ang="0">
                <a:pos x="16753" y="8523"/>
              </a:cxn>
              <a:cxn ang="0">
                <a:pos x="17105" y="9612"/>
              </a:cxn>
              <a:cxn ang="0">
                <a:pos x="17377" y="10749"/>
              </a:cxn>
              <a:cxn ang="0">
                <a:pos x="17537" y="11887"/>
              </a:cxn>
              <a:cxn ang="0">
                <a:pos x="17601" y="13040"/>
              </a:cxn>
              <a:cxn ang="0">
                <a:pos x="17553" y="14194"/>
              </a:cxn>
              <a:cxn ang="0">
                <a:pos x="17409" y="15348"/>
              </a:cxn>
              <a:cxn ang="0">
                <a:pos x="17153" y="16469"/>
              </a:cxn>
              <a:cxn ang="0">
                <a:pos x="16801" y="17573"/>
              </a:cxn>
              <a:cxn ang="0">
                <a:pos x="16352" y="18647"/>
              </a:cxn>
              <a:cxn ang="0">
                <a:pos x="15823" y="19673"/>
              </a:cxn>
              <a:cxn ang="0">
                <a:pos x="15182" y="20650"/>
              </a:cxn>
            </a:cxnLst>
            <a:rect l="0" t="0" r="r" b="b"/>
            <a:pathLst>
              <a:path w="17601" h="20787">
                <a:moveTo>
                  <a:pt x="15061" y="20759"/>
                </a:moveTo>
                <a:lnTo>
                  <a:pt x="15157" y="20631"/>
                </a:lnTo>
                <a:lnTo>
                  <a:pt x="15252" y="20488"/>
                </a:lnTo>
                <a:lnTo>
                  <a:pt x="15349" y="20359"/>
                </a:lnTo>
                <a:lnTo>
                  <a:pt x="15444" y="20216"/>
                </a:lnTo>
                <a:lnTo>
                  <a:pt x="15523" y="20073"/>
                </a:lnTo>
                <a:lnTo>
                  <a:pt x="15621" y="19943"/>
                </a:lnTo>
                <a:lnTo>
                  <a:pt x="15699" y="19801"/>
                </a:lnTo>
                <a:lnTo>
                  <a:pt x="15796" y="19656"/>
                </a:lnTo>
                <a:lnTo>
                  <a:pt x="15875" y="19513"/>
                </a:lnTo>
                <a:lnTo>
                  <a:pt x="15955" y="19369"/>
                </a:lnTo>
                <a:lnTo>
                  <a:pt x="16035" y="19225"/>
                </a:lnTo>
                <a:lnTo>
                  <a:pt x="16115" y="19081"/>
                </a:lnTo>
                <a:lnTo>
                  <a:pt x="16179" y="18923"/>
                </a:lnTo>
                <a:lnTo>
                  <a:pt x="16259" y="18777"/>
                </a:lnTo>
                <a:lnTo>
                  <a:pt x="16323" y="18634"/>
                </a:lnTo>
                <a:lnTo>
                  <a:pt x="16403" y="18473"/>
                </a:lnTo>
                <a:lnTo>
                  <a:pt x="16467" y="18330"/>
                </a:lnTo>
                <a:lnTo>
                  <a:pt x="16531" y="18171"/>
                </a:lnTo>
                <a:lnTo>
                  <a:pt x="16595" y="18026"/>
                </a:lnTo>
                <a:lnTo>
                  <a:pt x="16659" y="17867"/>
                </a:lnTo>
                <a:lnTo>
                  <a:pt x="16723" y="17722"/>
                </a:lnTo>
                <a:lnTo>
                  <a:pt x="16770" y="17564"/>
                </a:lnTo>
                <a:lnTo>
                  <a:pt x="16835" y="17403"/>
                </a:lnTo>
                <a:lnTo>
                  <a:pt x="16882" y="17259"/>
                </a:lnTo>
                <a:lnTo>
                  <a:pt x="16930" y="17100"/>
                </a:lnTo>
                <a:lnTo>
                  <a:pt x="16978" y="16940"/>
                </a:lnTo>
                <a:lnTo>
                  <a:pt x="17026" y="16780"/>
                </a:lnTo>
                <a:lnTo>
                  <a:pt x="17074" y="16620"/>
                </a:lnTo>
                <a:lnTo>
                  <a:pt x="17122" y="16460"/>
                </a:lnTo>
                <a:lnTo>
                  <a:pt x="17170" y="16300"/>
                </a:lnTo>
                <a:lnTo>
                  <a:pt x="17202" y="16141"/>
                </a:lnTo>
                <a:lnTo>
                  <a:pt x="17250" y="15980"/>
                </a:lnTo>
                <a:lnTo>
                  <a:pt x="17282" y="15821"/>
                </a:lnTo>
                <a:lnTo>
                  <a:pt x="17314" y="15661"/>
                </a:lnTo>
                <a:lnTo>
                  <a:pt x="17346" y="15501"/>
                </a:lnTo>
                <a:lnTo>
                  <a:pt x="17378" y="15341"/>
                </a:lnTo>
                <a:lnTo>
                  <a:pt x="17394" y="15183"/>
                </a:lnTo>
                <a:lnTo>
                  <a:pt x="17426" y="15006"/>
                </a:lnTo>
                <a:lnTo>
                  <a:pt x="17442" y="14847"/>
                </a:lnTo>
                <a:lnTo>
                  <a:pt x="17474" y="14685"/>
                </a:lnTo>
                <a:lnTo>
                  <a:pt x="17490" y="14527"/>
                </a:lnTo>
                <a:lnTo>
                  <a:pt x="17506" y="14351"/>
                </a:lnTo>
                <a:lnTo>
                  <a:pt x="17522" y="14191"/>
                </a:lnTo>
                <a:lnTo>
                  <a:pt x="17538" y="14031"/>
                </a:lnTo>
                <a:lnTo>
                  <a:pt x="17537" y="13872"/>
                </a:lnTo>
                <a:lnTo>
                  <a:pt x="17554" y="13695"/>
                </a:lnTo>
                <a:lnTo>
                  <a:pt x="17553" y="13536"/>
                </a:lnTo>
                <a:lnTo>
                  <a:pt x="17570" y="13375"/>
                </a:lnTo>
                <a:lnTo>
                  <a:pt x="17569" y="13200"/>
                </a:lnTo>
                <a:lnTo>
                  <a:pt x="17569" y="13040"/>
                </a:lnTo>
                <a:lnTo>
                  <a:pt x="17569" y="12880"/>
                </a:lnTo>
                <a:lnTo>
                  <a:pt x="17554" y="12706"/>
                </a:lnTo>
                <a:lnTo>
                  <a:pt x="17553" y="12544"/>
                </a:lnTo>
                <a:lnTo>
                  <a:pt x="17538" y="12386"/>
                </a:lnTo>
                <a:lnTo>
                  <a:pt x="17537" y="12224"/>
                </a:lnTo>
                <a:lnTo>
                  <a:pt x="17522" y="12050"/>
                </a:lnTo>
                <a:lnTo>
                  <a:pt x="17506" y="11890"/>
                </a:lnTo>
                <a:lnTo>
                  <a:pt x="17490" y="11730"/>
                </a:lnTo>
                <a:lnTo>
                  <a:pt x="17474" y="11554"/>
                </a:lnTo>
                <a:lnTo>
                  <a:pt x="17442" y="11396"/>
                </a:lnTo>
                <a:lnTo>
                  <a:pt x="17426" y="11234"/>
                </a:lnTo>
                <a:lnTo>
                  <a:pt x="17394" y="11076"/>
                </a:lnTo>
                <a:lnTo>
                  <a:pt x="17378" y="10914"/>
                </a:lnTo>
                <a:lnTo>
                  <a:pt x="17346" y="10756"/>
                </a:lnTo>
                <a:lnTo>
                  <a:pt x="17314" y="10579"/>
                </a:lnTo>
                <a:lnTo>
                  <a:pt x="17282" y="10420"/>
                </a:lnTo>
                <a:lnTo>
                  <a:pt x="17250" y="10260"/>
                </a:lnTo>
                <a:lnTo>
                  <a:pt x="17202" y="10101"/>
                </a:lnTo>
                <a:lnTo>
                  <a:pt x="17170" y="9940"/>
                </a:lnTo>
                <a:lnTo>
                  <a:pt x="17122" y="9781"/>
                </a:lnTo>
                <a:lnTo>
                  <a:pt x="17074" y="9621"/>
                </a:lnTo>
                <a:lnTo>
                  <a:pt x="17026" y="9461"/>
                </a:lnTo>
                <a:lnTo>
                  <a:pt x="16978" y="9301"/>
                </a:lnTo>
                <a:lnTo>
                  <a:pt x="16930" y="9158"/>
                </a:lnTo>
                <a:lnTo>
                  <a:pt x="16882" y="8997"/>
                </a:lnTo>
                <a:lnTo>
                  <a:pt x="16834" y="8837"/>
                </a:lnTo>
                <a:lnTo>
                  <a:pt x="16771" y="8678"/>
                </a:lnTo>
                <a:lnTo>
                  <a:pt x="16722" y="8534"/>
                </a:lnTo>
                <a:lnTo>
                  <a:pt x="16659" y="8374"/>
                </a:lnTo>
                <a:lnTo>
                  <a:pt x="16595" y="8214"/>
                </a:lnTo>
                <a:lnTo>
                  <a:pt x="16531" y="8071"/>
                </a:lnTo>
                <a:lnTo>
                  <a:pt x="16467" y="7910"/>
                </a:lnTo>
                <a:lnTo>
                  <a:pt x="16403" y="7767"/>
                </a:lnTo>
                <a:lnTo>
                  <a:pt x="16323" y="7624"/>
                </a:lnTo>
                <a:lnTo>
                  <a:pt x="16259" y="7462"/>
                </a:lnTo>
                <a:lnTo>
                  <a:pt x="16179" y="7320"/>
                </a:lnTo>
                <a:lnTo>
                  <a:pt x="16115" y="7175"/>
                </a:lnTo>
                <a:lnTo>
                  <a:pt x="16035" y="7032"/>
                </a:lnTo>
                <a:lnTo>
                  <a:pt x="15955" y="6888"/>
                </a:lnTo>
                <a:lnTo>
                  <a:pt x="15875" y="6744"/>
                </a:lnTo>
                <a:lnTo>
                  <a:pt x="15795" y="6600"/>
                </a:lnTo>
                <a:lnTo>
                  <a:pt x="15700" y="6457"/>
                </a:lnTo>
                <a:lnTo>
                  <a:pt x="15619" y="6312"/>
                </a:lnTo>
                <a:lnTo>
                  <a:pt x="15524" y="6169"/>
                </a:lnTo>
                <a:lnTo>
                  <a:pt x="15443" y="6024"/>
                </a:lnTo>
                <a:lnTo>
                  <a:pt x="15349" y="5898"/>
                </a:lnTo>
                <a:lnTo>
                  <a:pt x="15252" y="5753"/>
                </a:lnTo>
                <a:lnTo>
                  <a:pt x="15157" y="5626"/>
                </a:lnTo>
                <a:lnTo>
                  <a:pt x="15060" y="5481"/>
                </a:lnTo>
                <a:lnTo>
                  <a:pt x="14965" y="5354"/>
                </a:lnTo>
                <a:lnTo>
                  <a:pt x="14869" y="5226"/>
                </a:lnTo>
                <a:lnTo>
                  <a:pt x="14757" y="5099"/>
                </a:lnTo>
                <a:lnTo>
                  <a:pt x="14660" y="4953"/>
                </a:lnTo>
                <a:lnTo>
                  <a:pt x="14549" y="4827"/>
                </a:lnTo>
                <a:lnTo>
                  <a:pt x="14453" y="4698"/>
                </a:lnTo>
                <a:lnTo>
                  <a:pt x="14454" y="4700"/>
                </a:lnTo>
                <a:lnTo>
                  <a:pt x="14342" y="4588"/>
                </a:lnTo>
                <a:lnTo>
                  <a:pt x="14229" y="4459"/>
                </a:lnTo>
                <a:lnTo>
                  <a:pt x="14117" y="4331"/>
                </a:lnTo>
                <a:lnTo>
                  <a:pt x="14006" y="4220"/>
                </a:lnTo>
                <a:lnTo>
                  <a:pt x="13893" y="4091"/>
                </a:lnTo>
                <a:lnTo>
                  <a:pt x="13767" y="3981"/>
                </a:lnTo>
                <a:lnTo>
                  <a:pt x="13653" y="3851"/>
                </a:lnTo>
                <a:lnTo>
                  <a:pt x="13542" y="3740"/>
                </a:lnTo>
                <a:lnTo>
                  <a:pt x="13415" y="3629"/>
                </a:lnTo>
                <a:lnTo>
                  <a:pt x="13287" y="3517"/>
                </a:lnTo>
                <a:lnTo>
                  <a:pt x="13174" y="3404"/>
                </a:lnTo>
                <a:lnTo>
                  <a:pt x="13047" y="3293"/>
                </a:lnTo>
                <a:lnTo>
                  <a:pt x="12919" y="3181"/>
                </a:lnTo>
                <a:lnTo>
                  <a:pt x="12792" y="3085"/>
                </a:lnTo>
                <a:lnTo>
                  <a:pt x="12663" y="2973"/>
                </a:lnTo>
                <a:lnTo>
                  <a:pt x="12536" y="2877"/>
                </a:lnTo>
                <a:lnTo>
                  <a:pt x="12392" y="2765"/>
                </a:lnTo>
                <a:lnTo>
                  <a:pt x="12264" y="2669"/>
                </a:lnTo>
                <a:lnTo>
                  <a:pt x="12136" y="2573"/>
                </a:lnTo>
                <a:lnTo>
                  <a:pt x="11993" y="2478"/>
                </a:lnTo>
                <a:lnTo>
                  <a:pt x="11864" y="2381"/>
                </a:lnTo>
                <a:lnTo>
                  <a:pt x="11721" y="2286"/>
                </a:lnTo>
                <a:lnTo>
                  <a:pt x="11577" y="2190"/>
                </a:lnTo>
                <a:lnTo>
                  <a:pt x="11434" y="2110"/>
                </a:lnTo>
                <a:lnTo>
                  <a:pt x="11304" y="2013"/>
                </a:lnTo>
                <a:lnTo>
                  <a:pt x="11162" y="1934"/>
                </a:lnTo>
                <a:lnTo>
                  <a:pt x="11018" y="1854"/>
                </a:lnTo>
                <a:lnTo>
                  <a:pt x="10873" y="1758"/>
                </a:lnTo>
                <a:lnTo>
                  <a:pt x="10714" y="1679"/>
                </a:lnTo>
                <a:lnTo>
                  <a:pt x="10570" y="1598"/>
                </a:lnTo>
                <a:lnTo>
                  <a:pt x="10427" y="1535"/>
                </a:lnTo>
                <a:lnTo>
                  <a:pt x="10282" y="1454"/>
                </a:lnTo>
                <a:lnTo>
                  <a:pt x="10122" y="1375"/>
                </a:lnTo>
                <a:lnTo>
                  <a:pt x="9979" y="1311"/>
                </a:lnTo>
                <a:lnTo>
                  <a:pt x="9818" y="1231"/>
                </a:lnTo>
                <a:lnTo>
                  <a:pt x="9675" y="1167"/>
                </a:lnTo>
                <a:lnTo>
                  <a:pt x="9516" y="1103"/>
                </a:lnTo>
                <a:lnTo>
                  <a:pt x="9371" y="1039"/>
                </a:lnTo>
                <a:lnTo>
                  <a:pt x="9212" y="975"/>
                </a:lnTo>
                <a:lnTo>
                  <a:pt x="9052" y="911"/>
                </a:lnTo>
                <a:lnTo>
                  <a:pt x="8893" y="864"/>
                </a:lnTo>
                <a:lnTo>
                  <a:pt x="8732" y="799"/>
                </a:lnTo>
                <a:lnTo>
                  <a:pt x="8588" y="752"/>
                </a:lnTo>
                <a:lnTo>
                  <a:pt x="8429" y="704"/>
                </a:lnTo>
                <a:lnTo>
                  <a:pt x="8268" y="639"/>
                </a:lnTo>
                <a:lnTo>
                  <a:pt x="8109" y="592"/>
                </a:lnTo>
                <a:lnTo>
                  <a:pt x="7949" y="544"/>
                </a:lnTo>
                <a:lnTo>
                  <a:pt x="7790" y="512"/>
                </a:lnTo>
                <a:lnTo>
                  <a:pt x="7613" y="464"/>
                </a:lnTo>
                <a:lnTo>
                  <a:pt x="7453" y="416"/>
                </a:lnTo>
                <a:lnTo>
                  <a:pt x="7294" y="384"/>
                </a:lnTo>
                <a:lnTo>
                  <a:pt x="7134" y="352"/>
                </a:lnTo>
                <a:lnTo>
                  <a:pt x="6974" y="320"/>
                </a:lnTo>
                <a:lnTo>
                  <a:pt x="6799" y="288"/>
                </a:lnTo>
                <a:lnTo>
                  <a:pt x="6638" y="256"/>
                </a:lnTo>
                <a:lnTo>
                  <a:pt x="6478" y="224"/>
                </a:lnTo>
                <a:lnTo>
                  <a:pt x="6303" y="192"/>
                </a:lnTo>
                <a:lnTo>
                  <a:pt x="6144" y="176"/>
                </a:lnTo>
                <a:lnTo>
                  <a:pt x="5982" y="144"/>
                </a:lnTo>
                <a:lnTo>
                  <a:pt x="5808" y="128"/>
                </a:lnTo>
                <a:lnTo>
                  <a:pt x="5648" y="112"/>
                </a:lnTo>
                <a:lnTo>
                  <a:pt x="5472" y="96"/>
                </a:lnTo>
                <a:lnTo>
                  <a:pt x="5312" y="80"/>
                </a:lnTo>
                <a:lnTo>
                  <a:pt x="5136" y="64"/>
                </a:lnTo>
                <a:lnTo>
                  <a:pt x="4977" y="64"/>
                </a:lnTo>
                <a:lnTo>
                  <a:pt x="4816" y="48"/>
                </a:lnTo>
                <a:lnTo>
                  <a:pt x="4641" y="48"/>
                </a:lnTo>
                <a:lnTo>
                  <a:pt x="4481" y="48"/>
                </a:lnTo>
                <a:lnTo>
                  <a:pt x="4304" y="32"/>
                </a:lnTo>
                <a:lnTo>
                  <a:pt x="4307" y="32"/>
                </a:lnTo>
                <a:lnTo>
                  <a:pt x="4147" y="48"/>
                </a:lnTo>
                <a:lnTo>
                  <a:pt x="3969" y="48"/>
                </a:lnTo>
                <a:lnTo>
                  <a:pt x="3809" y="48"/>
                </a:lnTo>
                <a:lnTo>
                  <a:pt x="3633" y="48"/>
                </a:lnTo>
                <a:lnTo>
                  <a:pt x="3475" y="64"/>
                </a:lnTo>
                <a:lnTo>
                  <a:pt x="3299" y="80"/>
                </a:lnTo>
                <a:lnTo>
                  <a:pt x="3137" y="80"/>
                </a:lnTo>
                <a:lnTo>
                  <a:pt x="2963" y="96"/>
                </a:lnTo>
                <a:lnTo>
                  <a:pt x="2803" y="112"/>
                </a:lnTo>
                <a:lnTo>
                  <a:pt x="2645" y="144"/>
                </a:lnTo>
                <a:lnTo>
                  <a:pt x="2467" y="160"/>
                </a:lnTo>
                <a:lnTo>
                  <a:pt x="2307" y="176"/>
                </a:lnTo>
                <a:lnTo>
                  <a:pt x="2132" y="208"/>
                </a:lnTo>
                <a:lnTo>
                  <a:pt x="1973" y="240"/>
                </a:lnTo>
                <a:lnTo>
                  <a:pt x="1813" y="272"/>
                </a:lnTo>
                <a:lnTo>
                  <a:pt x="1653" y="304"/>
                </a:lnTo>
                <a:lnTo>
                  <a:pt x="1476" y="336"/>
                </a:lnTo>
                <a:lnTo>
                  <a:pt x="1317" y="368"/>
                </a:lnTo>
                <a:lnTo>
                  <a:pt x="1157" y="400"/>
                </a:lnTo>
                <a:lnTo>
                  <a:pt x="998" y="448"/>
                </a:lnTo>
                <a:lnTo>
                  <a:pt x="837" y="480"/>
                </a:lnTo>
                <a:lnTo>
                  <a:pt x="662" y="528"/>
                </a:lnTo>
                <a:lnTo>
                  <a:pt x="502" y="576"/>
                </a:lnTo>
                <a:lnTo>
                  <a:pt x="342" y="624"/>
                </a:lnTo>
                <a:lnTo>
                  <a:pt x="182" y="672"/>
                </a:lnTo>
                <a:lnTo>
                  <a:pt x="22" y="720"/>
                </a:lnTo>
                <a:cubicBezTo>
                  <a:pt x="14" y="722"/>
                  <a:pt x="5" y="718"/>
                  <a:pt x="2" y="709"/>
                </a:cubicBezTo>
                <a:cubicBezTo>
                  <a:pt x="0" y="701"/>
                  <a:pt x="4" y="692"/>
                  <a:pt x="13" y="689"/>
                </a:cubicBezTo>
                <a:lnTo>
                  <a:pt x="173" y="641"/>
                </a:lnTo>
                <a:lnTo>
                  <a:pt x="333" y="593"/>
                </a:lnTo>
                <a:lnTo>
                  <a:pt x="493" y="545"/>
                </a:lnTo>
                <a:lnTo>
                  <a:pt x="653" y="497"/>
                </a:lnTo>
                <a:lnTo>
                  <a:pt x="830" y="449"/>
                </a:lnTo>
                <a:lnTo>
                  <a:pt x="989" y="417"/>
                </a:lnTo>
                <a:lnTo>
                  <a:pt x="1150" y="369"/>
                </a:lnTo>
                <a:lnTo>
                  <a:pt x="1310" y="337"/>
                </a:lnTo>
                <a:lnTo>
                  <a:pt x="1471" y="305"/>
                </a:lnTo>
                <a:lnTo>
                  <a:pt x="1646" y="273"/>
                </a:lnTo>
                <a:lnTo>
                  <a:pt x="1806" y="241"/>
                </a:lnTo>
                <a:lnTo>
                  <a:pt x="1966" y="209"/>
                </a:lnTo>
                <a:lnTo>
                  <a:pt x="2127" y="177"/>
                </a:lnTo>
                <a:lnTo>
                  <a:pt x="2304" y="145"/>
                </a:lnTo>
                <a:lnTo>
                  <a:pt x="2464" y="129"/>
                </a:lnTo>
                <a:lnTo>
                  <a:pt x="2638" y="113"/>
                </a:lnTo>
                <a:lnTo>
                  <a:pt x="2800" y="81"/>
                </a:lnTo>
                <a:lnTo>
                  <a:pt x="2960" y="65"/>
                </a:lnTo>
                <a:lnTo>
                  <a:pt x="3137" y="48"/>
                </a:lnTo>
                <a:lnTo>
                  <a:pt x="3296" y="49"/>
                </a:lnTo>
                <a:lnTo>
                  <a:pt x="3472" y="33"/>
                </a:lnTo>
                <a:lnTo>
                  <a:pt x="3633" y="16"/>
                </a:lnTo>
                <a:lnTo>
                  <a:pt x="3809" y="16"/>
                </a:lnTo>
                <a:lnTo>
                  <a:pt x="3969" y="16"/>
                </a:lnTo>
                <a:lnTo>
                  <a:pt x="4144" y="17"/>
                </a:lnTo>
                <a:lnTo>
                  <a:pt x="4304" y="1"/>
                </a:lnTo>
                <a:cubicBezTo>
                  <a:pt x="4305" y="0"/>
                  <a:pt x="4306" y="0"/>
                  <a:pt x="4307" y="1"/>
                </a:cubicBezTo>
                <a:lnTo>
                  <a:pt x="4481" y="16"/>
                </a:lnTo>
                <a:lnTo>
                  <a:pt x="4641" y="16"/>
                </a:lnTo>
                <a:lnTo>
                  <a:pt x="4819" y="17"/>
                </a:lnTo>
                <a:lnTo>
                  <a:pt x="4977" y="32"/>
                </a:lnTo>
                <a:lnTo>
                  <a:pt x="5139" y="33"/>
                </a:lnTo>
                <a:lnTo>
                  <a:pt x="5315" y="49"/>
                </a:lnTo>
                <a:lnTo>
                  <a:pt x="5475" y="65"/>
                </a:lnTo>
                <a:lnTo>
                  <a:pt x="5651" y="81"/>
                </a:lnTo>
                <a:lnTo>
                  <a:pt x="5811" y="97"/>
                </a:lnTo>
                <a:lnTo>
                  <a:pt x="5989" y="113"/>
                </a:lnTo>
                <a:lnTo>
                  <a:pt x="6147" y="145"/>
                </a:lnTo>
                <a:lnTo>
                  <a:pt x="6308" y="161"/>
                </a:lnTo>
                <a:lnTo>
                  <a:pt x="6485" y="193"/>
                </a:lnTo>
                <a:lnTo>
                  <a:pt x="6645" y="225"/>
                </a:lnTo>
                <a:lnTo>
                  <a:pt x="6804" y="257"/>
                </a:lnTo>
                <a:lnTo>
                  <a:pt x="6981" y="289"/>
                </a:lnTo>
                <a:lnTo>
                  <a:pt x="7141" y="321"/>
                </a:lnTo>
                <a:lnTo>
                  <a:pt x="7301" y="353"/>
                </a:lnTo>
                <a:lnTo>
                  <a:pt x="7462" y="385"/>
                </a:lnTo>
                <a:lnTo>
                  <a:pt x="7622" y="433"/>
                </a:lnTo>
                <a:lnTo>
                  <a:pt x="7797" y="481"/>
                </a:lnTo>
                <a:lnTo>
                  <a:pt x="7958" y="513"/>
                </a:lnTo>
                <a:lnTo>
                  <a:pt x="8118" y="561"/>
                </a:lnTo>
                <a:lnTo>
                  <a:pt x="8279" y="610"/>
                </a:lnTo>
                <a:lnTo>
                  <a:pt x="8438" y="673"/>
                </a:lnTo>
                <a:lnTo>
                  <a:pt x="8599" y="721"/>
                </a:lnTo>
                <a:lnTo>
                  <a:pt x="8743" y="770"/>
                </a:lnTo>
                <a:lnTo>
                  <a:pt x="8902" y="833"/>
                </a:lnTo>
                <a:lnTo>
                  <a:pt x="9063" y="882"/>
                </a:lnTo>
                <a:lnTo>
                  <a:pt x="9223" y="946"/>
                </a:lnTo>
                <a:lnTo>
                  <a:pt x="9384" y="1010"/>
                </a:lnTo>
                <a:lnTo>
                  <a:pt x="9527" y="1074"/>
                </a:lnTo>
                <a:lnTo>
                  <a:pt x="9688" y="1138"/>
                </a:lnTo>
                <a:lnTo>
                  <a:pt x="9833" y="1202"/>
                </a:lnTo>
                <a:lnTo>
                  <a:pt x="9992" y="1282"/>
                </a:lnTo>
                <a:lnTo>
                  <a:pt x="10137" y="1346"/>
                </a:lnTo>
                <a:lnTo>
                  <a:pt x="10297" y="1426"/>
                </a:lnTo>
                <a:lnTo>
                  <a:pt x="10440" y="1506"/>
                </a:lnTo>
                <a:lnTo>
                  <a:pt x="10585" y="1570"/>
                </a:lnTo>
                <a:lnTo>
                  <a:pt x="10729" y="1650"/>
                </a:lnTo>
                <a:lnTo>
                  <a:pt x="10890" y="1731"/>
                </a:lnTo>
                <a:lnTo>
                  <a:pt x="11033" y="1826"/>
                </a:lnTo>
                <a:lnTo>
                  <a:pt x="11177" y="1906"/>
                </a:lnTo>
                <a:lnTo>
                  <a:pt x="11323" y="1988"/>
                </a:lnTo>
                <a:lnTo>
                  <a:pt x="11449" y="2082"/>
                </a:lnTo>
                <a:lnTo>
                  <a:pt x="11594" y="2163"/>
                </a:lnTo>
                <a:lnTo>
                  <a:pt x="11738" y="2259"/>
                </a:lnTo>
                <a:lnTo>
                  <a:pt x="11883" y="2356"/>
                </a:lnTo>
                <a:lnTo>
                  <a:pt x="12010" y="2451"/>
                </a:lnTo>
                <a:lnTo>
                  <a:pt x="12155" y="2548"/>
                </a:lnTo>
                <a:lnTo>
                  <a:pt x="12283" y="2644"/>
                </a:lnTo>
                <a:lnTo>
                  <a:pt x="12411" y="2740"/>
                </a:lnTo>
                <a:lnTo>
                  <a:pt x="12555" y="2852"/>
                </a:lnTo>
                <a:lnTo>
                  <a:pt x="12684" y="2948"/>
                </a:lnTo>
                <a:lnTo>
                  <a:pt x="12811" y="3060"/>
                </a:lnTo>
                <a:lnTo>
                  <a:pt x="12940" y="3156"/>
                </a:lnTo>
                <a:lnTo>
                  <a:pt x="13068" y="3268"/>
                </a:lnTo>
                <a:lnTo>
                  <a:pt x="13197" y="3381"/>
                </a:lnTo>
                <a:lnTo>
                  <a:pt x="13308" y="3492"/>
                </a:lnTo>
                <a:lnTo>
                  <a:pt x="13436" y="3604"/>
                </a:lnTo>
                <a:lnTo>
                  <a:pt x="13565" y="3717"/>
                </a:lnTo>
                <a:lnTo>
                  <a:pt x="13678" y="3830"/>
                </a:lnTo>
                <a:lnTo>
                  <a:pt x="13788" y="3956"/>
                </a:lnTo>
                <a:lnTo>
                  <a:pt x="13918" y="4070"/>
                </a:lnTo>
                <a:lnTo>
                  <a:pt x="14029" y="4197"/>
                </a:lnTo>
                <a:lnTo>
                  <a:pt x="14142" y="4310"/>
                </a:lnTo>
                <a:lnTo>
                  <a:pt x="14254" y="4438"/>
                </a:lnTo>
                <a:lnTo>
                  <a:pt x="14365" y="4565"/>
                </a:lnTo>
                <a:lnTo>
                  <a:pt x="14477" y="4677"/>
                </a:lnTo>
                <a:cubicBezTo>
                  <a:pt x="14477" y="4678"/>
                  <a:pt x="14478" y="4678"/>
                  <a:pt x="14478" y="4679"/>
                </a:cubicBezTo>
                <a:lnTo>
                  <a:pt x="14574" y="4806"/>
                </a:lnTo>
                <a:lnTo>
                  <a:pt x="14687" y="4936"/>
                </a:lnTo>
                <a:lnTo>
                  <a:pt x="14782" y="5078"/>
                </a:lnTo>
                <a:lnTo>
                  <a:pt x="14894" y="5207"/>
                </a:lnTo>
                <a:lnTo>
                  <a:pt x="14990" y="5335"/>
                </a:lnTo>
                <a:lnTo>
                  <a:pt x="15087" y="5464"/>
                </a:lnTo>
                <a:lnTo>
                  <a:pt x="15182" y="5607"/>
                </a:lnTo>
                <a:lnTo>
                  <a:pt x="15279" y="5736"/>
                </a:lnTo>
                <a:lnTo>
                  <a:pt x="15374" y="5879"/>
                </a:lnTo>
                <a:lnTo>
                  <a:pt x="15471" y="6009"/>
                </a:lnTo>
                <a:lnTo>
                  <a:pt x="15551" y="6152"/>
                </a:lnTo>
                <a:lnTo>
                  <a:pt x="15647" y="6297"/>
                </a:lnTo>
                <a:lnTo>
                  <a:pt x="15727" y="6440"/>
                </a:lnTo>
                <a:lnTo>
                  <a:pt x="15823" y="6585"/>
                </a:lnTo>
                <a:lnTo>
                  <a:pt x="15903" y="6729"/>
                </a:lnTo>
                <a:lnTo>
                  <a:pt x="15983" y="6873"/>
                </a:lnTo>
                <a:lnTo>
                  <a:pt x="16063" y="7017"/>
                </a:lnTo>
                <a:lnTo>
                  <a:pt x="16144" y="7162"/>
                </a:lnTo>
                <a:lnTo>
                  <a:pt x="16207" y="7305"/>
                </a:lnTo>
                <a:lnTo>
                  <a:pt x="16288" y="7451"/>
                </a:lnTo>
                <a:lnTo>
                  <a:pt x="16351" y="7609"/>
                </a:lnTo>
                <a:lnTo>
                  <a:pt x="16432" y="7754"/>
                </a:lnTo>
                <a:lnTo>
                  <a:pt x="16496" y="7899"/>
                </a:lnTo>
                <a:lnTo>
                  <a:pt x="16560" y="8058"/>
                </a:lnTo>
                <a:lnTo>
                  <a:pt x="16624" y="8203"/>
                </a:lnTo>
                <a:lnTo>
                  <a:pt x="16688" y="8363"/>
                </a:lnTo>
                <a:lnTo>
                  <a:pt x="16753" y="8523"/>
                </a:lnTo>
                <a:lnTo>
                  <a:pt x="16800" y="8667"/>
                </a:lnTo>
                <a:lnTo>
                  <a:pt x="16865" y="8828"/>
                </a:lnTo>
                <a:lnTo>
                  <a:pt x="16913" y="8988"/>
                </a:lnTo>
                <a:lnTo>
                  <a:pt x="16961" y="9147"/>
                </a:lnTo>
                <a:lnTo>
                  <a:pt x="17009" y="9292"/>
                </a:lnTo>
                <a:lnTo>
                  <a:pt x="17057" y="9452"/>
                </a:lnTo>
                <a:lnTo>
                  <a:pt x="17105" y="9612"/>
                </a:lnTo>
                <a:lnTo>
                  <a:pt x="17153" y="9772"/>
                </a:lnTo>
                <a:lnTo>
                  <a:pt x="17201" y="9933"/>
                </a:lnTo>
                <a:lnTo>
                  <a:pt x="17233" y="10092"/>
                </a:lnTo>
                <a:lnTo>
                  <a:pt x="17281" y="10253"/>
                </a:lnTo>
                <a:lnTo>
                  <a:pt x="17313" y="10413"/>
                </a:lnTo>
                <a:lnTo>
                  <a:pt x="17345" y="10574"/>
                </a:lnTo>
                <a:lnTo>
                  <a:pt x="17377" y="10749"/>
                </a:lnTo>
                <a:lnTo>
                  <a:pt x="17409" y="10911"/>
                </a:lnTo>
                <a:lnTo>
                  <a:pt x="17425" y="11069"/>
                </a:lnTo>
                <a:lnTo>
                  <a:pt x="17457" y="11231"/>
                </a:lnTo>
                <a:lnTo>
                  <a:pt x="17473" y="11389"/>
                </a:lnTo>
                <a:lnTo>
                  <a:pt x="17505" y="11551"/>
                </a:lnTo>
                <a:lnTo>
                  <a:pt x="17521" y="11727"/>
                </a:lnTo>
                <a:lnTo>
                  <a:pt x="17537" y="11887"/>
                </a:lnTo>
                <a:lnTo>
                  <a:pt x="17553" y="12047"/>
                </a:lnTo>
                <a:lnTo>
                  <a:pt x="17569" y="12224"/>
                </a:lnTo>
                <a:lnTo>
                  <a:pt x="17569" y="12383"/>
                </a:lnTo>
                <a:lnTo>
                  <a:pt x="17585" y="12544"/>
                </a:lnTo>
                <a:lnTo>
                  <a:pt x="17585" y="12703"/>
                </a:lnTo>
                <a:lnTo>
                  <a:pt x="17601" y="12880"/>
                </a:lnTo>
                <a:lnTo>
                  <a:pt x="17601" y="13040"/>
                </a:lnTo>
                <a:lnTo>
                  <a:pt x="17601" y="13200"/>
                </a:lnTo>
                <a:lnTo>
                  <a:pt x="17601" y="13378"/>
                </a:lnTo>
                <a:lnTo>
                  <a:pt x="17585" y="13536"/>
                </a:lnTo>
                <a:lnTo>
                  <a:pt x="17585" y="13698"/>
                </a:lnTo>
                <a:lnTo>
                  <a:pt x="17569" y="13872"/>
                </a:lnTo>
                <a:lnTo>
                  <a:pt x="17569" y="14034"/>
                </a:lnTo>
                <a:lnTo>
                  <a:pt x="17553" y="14194"/>
                </a:lnTo>
                <a:lnTo>
                  <a:pt x="17537" y="14354"/>
                </a:lnTo>
                <a:lnTo>
                  <a:pt x="17521" y="14530"/>
                </a:lnTo>
                <a:lnTo>
                  <a:pt x="17505" y="14692"/>
                </a:lnTo>
                <a:lnTo>
                  <a:pt x="17473" y="14850"/>
                </a:lnTo>
                <a:lnTo>
                  <a:pt x="17457" y="15011"/>
                </a:lnTo>
                <a:lnTo>
                  <a:pt x="17425" y="15186"/>
                </a:lnTo>
                <a:lnTo>
                  <a:pt x="17409" y="15348"/>
                </a:lnTo>
                <a:lnTo>
                  <a:pt x="17377" y="15508"/>
                </a:lnTo>
                <a:lnTo>
                  <a:pt x="17345" y="15668"/>
                </a:lnTo>
                <a:lnTo>
                  <a:pt x="17313" y="15828"/>
                </a:lnTo>
                <a:lnTo>
                  <a:pt x="17281" y="15989"/>
                </a:lnTo>
                <a:lnTo>
                  <a:pt x="17233" y="16148"/>
                </a:lnTo>
                <a:lnTo>
                  <a:pt x="17201" y="16309"/>
                </a:lnTo>
                <a:lnTo>
                  <a:pt x="17153" y="16469"/>
                </a:lnTo>
                <a:lnTo>
                  <a:pt x="17105" y="16629"/>
                </a:lnTo>
                <a:lnTo>
                  <a:pt x="17057" y="16789"/>
                </a:lnTo>
                <a:lnTo>
                  <a:pt x="17009" y="16949"/>
                </a:lnTo>
                <a:lnTo>
                  <a:pt x="16961" y="17109"/>
                </a:lnTo>
                <a:lnTo>
                  <a:pt x="16913" y="17270"/>
                </a:lnTo>
                <a:lnTo>
                  <a:pt x="16864" y="17414"/>
                </a:lnTo>
                <a:lnTo>
                  <a:pt x="16801" y="17573"/>
                </a:lnTo>
                <a:lnTo>
                  <a:pt x="16752" y="17735"/>
                </a:lnTo>
                <a:lnTo>
                  <a:pt x="16688" y="17878"/>
                </a:lnTo>
                <a:lnTo>
                  <a:pt x="16624" y="18039"/>
                </a:lnTo>
                <a:lnTo>
                  <a:pt x="16560" y="18182"/>
                </a:lnTo>
                <a:lnTo>
                  <a:pt x="16496" y="18343"/>
                </a:lnTo>
                <a:lnTo>
                  <a:pt x="16432" y="18488"/>
                </a:lnTo>
                <a:lnTo>
                  <a:pt x="16352" y="18647"/>
                </a:lnTo>
                <a:lnTo>
                  <a:pt x="16287" y="18792"/>
                </a:lnTo>
                <a:lnTo>
                  <a:pt x="16208" y="18934"/>
                </a:lnTo>
                <a:lnTo>
                  <a:pt x="16143" y="19096"/>
                </a:lnTo>
                <a:lnTo>
                  <a:pt x="16063" y="19240"/>
                </a:lnTo>
                <a:lnTo>
                  <a:pt x="15983" y="19384"/>
                </a:lnTo>
                <a:lnTo>
                  <a:pt x="15903" y="19528"/>
                </a:lnTo>
                <a:lnTo>
                  <a:pt x="15823" y="19673"/>
                </a:lnTo>
                <a:lnTo>
                  <a:pt x="15727" y="19816"/>
                </a:lnTo>
                <a:lnTo>
                  <a:pt x="15646" y="19962"/>
                </a:lnTo>
                <a:lnTo>
                  <a:pt x="15551" y="20088"/>
                </a:lnTo>
                <a:lnTo>
                  <a:pt x="15471" y="20233"/>
                </a:lnTo>
                <a:lnTo>
                  <a:pt x="15374" y="20378"/>
                </a:lnTo>
                <a:lnTo>
                  <a:pt x="15279" y="20505"/>
                </a:lnTo>
                <a:lnTo>
                  <a:pt x="15182" y="20650"/>
                </a:lnTo>
                <a:lnTo>
                  <a:pt x="15086" y="20778"/>
                </a:lnTo>
                <a:cubicBezTo>
                  <a:pt x="15081" y="20785"/>
                  <a:pt x="15071" y="20787"/>
                  <a:pt x="15064" y="20781"/>
                </a:cubicBezTo>
                <a:cubicBezTo>
                  <a:pt x="15057" y="20776"/>
                  <a:pt x="15055" y="20766"/>
                  <a:pt x="15061" y="20759"/>
                </a:cubicBez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2647951" y="1906588"/>
            <a:ext cx="1447800" cy="1973262"/>
          </a:xfrm>
          <a:custGeom>
            <a:avLst/>
            <a:gdLst/>
            <a:ahLst/>
            <a:cxnLst>
              <a:cxn ang="0">
                <a:pos x="8630" y="208"/>
              </a:cxn>
              <a:cxn ang="0">
                <a:pos x="8006" y="448"/>
              </a:cxn>
              <a:cxn ang="0">
                <a:pos x="7400" y="735"/>
              </a:cxn>
              <a:cxn ang="0">
                <a:pos x="6808" y="1039"/>
              </a:cxn>
              <a:cxn ang="0">
                <a:pos x="6232" y="1375"/>
              </a:cxn>
              <a:cxn ang="0">
                <a:pos x="5673" y="1743"/>
              </a:cxn>
              <a:cxn ang="0">
                <a:pos x="5147" y="2142"/>
              </a:cxn>
              <a:cxn ang="0">
                <a:pos x="4619" y="2558"/>
              </a:cxn>
              <a:cxn ang="0">
                <a:pos x="4124" y="3005"/>
              </a:cxn>
              <a:cxn ang="0">
                <a:pos x="3661" y="3468"/>
              </a:cxn>
              <a:cxn ang="0">
                <a:pos x="3213" y="3964"/>
              </a:cxn>
              <a:cxn ang="0">
                <a:pos x="2781" y="4475"/>
              </a:cxn>
              <a:cxn ang="0">
                <a:pos x="2398" y="5002"/>
              </a:cxn>
              <a:cxn ang="0">
                <a:pos x="2030" y="5546"/>
              </a:cxn>
              <a:cxn ang="0">
                <a:pos x="1694" y="6121"/>
              </a:cxn>
              <a:cxn ang="0">
                <a:pos x="1375" y="6713"/>
              </a:cxn>
              <a:cxn ang="0">
                <a:pos x="1103" y="7304"/>
              </a:cxn>
              <a:cxn ang="0">
                <a:pos x="864" y="7911"/>
              </a:cxn>
              <a:cxn ang="0">
                <a:pos x="640" y="8550"/>
              </a:cxn>
              <a:cxn ang="0">
                <a:pos x="464" y="9173"/>
              </a:cxn>
              <a:cxn ang="0">
                <a:pos x="304" y="9813"/>
              </a:cxn>
              <a:cxn ang="0">
                <a:pos x="192" y="10467"/>
              </a:cxn>
              <a:cxn ang="0">
                <a:pos x="112" y="11123"/>
              </a:cxn>
              <a:cxn ang="0">
                <a:pos x="48" y="11779"/>
              </a:cxn>
              <a:cxn ang="0">
                <a:pos x="32" y="12433"/>
              </a:cxn>
              <a:cxn ang="0">
                <a:pos x="16" y="12113"/>
              </a:cxn>
              <a:cxn ang="0">
                <a:pos x="49" y="11440"/>
              </a:cxn>
              <a:cxn ang="0">
                <a:pos x="113" y="10784"/>
              </a:cxn>
              <a:cxn ang="0">
                <a:pos x="209" y="10143"/>
              </a:cxn>
              <a:cxn ang="0">
                <a:pos x="353" y="9486"/>
              </a:cxn>
              <a:cxn ang="0">
                <a:pos x="513" y="8845"/>
              </a:cxn>
              <a:cxn ang="0">
                <a:pos x="721" y="8221"/>
              </a:cxn>
              <a:cxn ang="0">
                <a:pos x="946" y="7595"/>
              </a:cxn>
              <a:cxn ang="0">
                <a:pos x="1202" y="6986"/>
              </a:cxn>
              <a:cxn ang="0">
                <a:pos x="1506" y="6394"/>
              </a:cxn>
              <a:cxn ang="0">
                <a:pos x="1826" y="5818"/>
              </a:cxn>
              <a:cxn ang="0">
                <a:pos x="2179" y="5257"/>
              </a:cxn>
              <a:cxn ang="0">
                <a:pos x="2564" y="4712"/>
              </a:cxn>
              <a:cxn ang="0">
                <a:pos x="2964" y="4183"/>
              </a:cxn>
              <a:cxn ang="0">
                <a:pos x="3412" y="3687"/>
              </a:cxn>
              <a:cxn ang="0">
                <a:pos x="3862" y="3205"/>
              </a:cxn>
              <a:cxn ang="0">
                <a:pos x="4358" y="2741"/>
              </a:cxn>
              <a:cxn ang="0">
                <a:pos x="4855" y="2309"/>
              </a:cxn>
              <a:cxn ang="0">
                <a:pos x="5384" y="1908"/>
              </a:cxn>
              <a:cxn ang="0">
                <a:pos x="5929" y="1523"/>
              </a:cxn>
              <a:cxn ang="0">
                <a:pos x="6505" y="1171"/>
              </a:cxn>
              <a:cxn ang="0">
                <a:pos x="7081" y="851"/>
              </a:cxn>
              <a:cxn ang="0">
                <a:pos x="7689" y="563"/>
              </a:cxn>
              <a:cxn ang="0">
                <a:pos x="8299" y="291"/>
              </a:cxn>
              <a:cxn ang="0">
                <a:pos x="8924" y="50"/>
              </a:cxn>
            </a:cxnLst>
            <a:rect l="0" t="0" r="r" b="b"/>
            <a:pathLst>
              <a:path w="9106" h="12449">
                <a:moveTo>
                  <a:pt x="9093" y="33"/>
                </a:moveTo>
                <a:lnTo>
                  <a:pt x="8933" y="81"/>
                </a:lnTo>
                <a:lnTo>
                  <a:pt x="8791" y="144"/>
                </a:lnTo>
                <a:lnTo>
                  <a:pt x="8630" y="208"/>
                </a:lnTo>
                <a:lnTo>
                  <a:pt x="8469" y="257"/>
                </a:lnTo>
                <a:lnTo>
                  <a:pt x="8310" y="320"/>
                </a:lnTo>
                <a:lnTo>
                  <a:pt x="8167" y="384"/>
                </a:lnTo>
                <a:lnTo>
                  <a:pt x="8006" y="448"/>
                </a:lnTo>
                <a:lnTo>
                  <a:pt x="7846" y="512"/>
                </a:lnTo>
                <a:lnTo>
                  <a:pt x="7704" y="591"/>
                </a:lnTo>
                <a:lnTo>
                  <a:pt x="7542" y="656"/>
                </a:lnTo>
                <a:lnTo>
                  <a:pt x="7400" y="735"/>
                </a:lnTo>
                <a:lnTo>
                  <a:pt x="7255" y="800"/>
                </a:lnTo>
                <a:lnTo>
                  <a:pt x="7096" y="880"/>
                </a:lnTo>
                <a:lnTo>
                  <a:pt x="6952" y="959"/>
                </a:lnTo>
                <a:lnTo>
                  <a:pt x="6808" y="1039"/>
                </a:lnTo>
                <a:lnTo>
                  <a:pt x="6664" y="1119"/>
                </a:lnTo>
                <a:lnTo>
                  <a:pt x="6520" y="1199"/>
                </a:lnTo>
                <a:lnTo>
                  <a:pt x="6377" y="1295"/>
                </a:lnTo>
                <a:lnTo>
                  <a:pt x="6232" y="1375"/>
                </a:lnTo>
                <a:lnTo>
                  <a:pt x="6089" y="1471"/>
                </a:lnTo>
                <a:lnTo>
                  <a:pt x="5944" y="1551"/>
                </a:lnTo>
                <a:lnTo>
                  <a:pt x="5818" y="1646"/>
                </a:lnTo>
                <a:lnTo>
                  <a:pt x="5673" y="1743"/>
                </a:lnTo>
                <a:lnTo>
                  <a:pt x="5546" y="1838"/>
                </a:lnTo>
                <a:lnTo>
                  <a:pt x="5401" y="1935"/>
                </a:lnTo>
                <a:lnTo>
                  <a:pt x="5274" y="2030"/>
                </a:lnTo>
                <a:lnTo>
                  <a:pt x="5147" y="2142"/>
                </a:lnTo>
                <a:lnTo>
                  <a:pt x="5001" y="2239"/>
                </a:lnTo>
                <a:lnTo>
                  <a:pt x="4874" y="2334"/>
                </a:lnTo>
                <a:lnTo>
                  <a:pt x="4747" y="2446"/>
                </a:lnTo>
                <a:lnTo>
                  <a:pt x="4619" y="2558"/>
                </a:lnTo>
                <a:lnTo>
                  <a:pt x="4491" y="2670"/>
                </a:lnTo>
                <a:lnTo>
                  <a:pt x="4379" y="2766"/>
                </a:lnTo>
                <a:lnTo>
                  <a:pt x="4251" y="2878"/>
                </a:lnTo>
                <a:lnTo>
                  <a:pt x="4124" y="3005"/>
                </a:lnTo>
                <a:lnTo>
                  <a:pt x="4012" y="3117"/>
                </a:lnTo>
                <a:lnTo>
                  <a:pt x="3883" y="3230"/>
                </a:lnTo>
                <a:lnTo>
                  <a:pt x="3772" y="3341"/>
                </a:lnTo>
                <a:lnTo>
                  <a:pt x="3661" y="3468"/>
                </a:lnTo>
                <a:lnTo>
                  <a:pt x="3548" y="3581"/>
                </a:lnTo>
                <a:lnTo>
                  <a:pt x="3437" y="3708"/>
                </a:lnTo>
                <a:lnTo>
                  <a:pt x="3325" y="3836"/>
                </a:lnTo>
                <a:lnTo>
                  <a:pt x="3213" y="3964"/>
                </a:lnTo>
                <a:lnTo>
                  <a:pt x="3100" y="4077"/>
                </a:lnTo>
                <a:lnTo>
                  <a:pt x="2989" y="4204"/>
                </a:lnTo>
                <a:lnTo>
                  <a:pt x="2893" y="4331"/>
                </a:lnTo>
                <a:lnTo>
                  <a:pt x="2781" y="4475"/>
                </a:lnTo>
                <a:lnTo>
                  <a:pt x="2685" y="4603"/>
                </a:lnTo>
                <a:lnTo>
                  <a:pt x="2589" y="4731"/>
                </a:lnTo>
                <a:lnTo>
                  <a:pt x="2493" y="4859"/>
                </a:lnTo>
                <a:lnTo>
                  <a:pt x="2398" y="5002"/>
                </a:lnTo>
                <a:lnTo>
                  <a:pt x="2301" y="5131"/>
                </a:lnTo>
                <a:lnTo>
                  <a:pt x="2206" y="5274"/>
                </a:lnTo>
                <a:lnTo>
                  <a:pt x="2110" y="5418"/>
                </a:lnTo>
                <a:lnTo>
                  <a:pt x="2030" y="5546"/>
                </a:lnTo>
                <a:lnTo>
                  <a:pt x="1934" y="5690"/>
                </a:lnTo>
                <a:lnTo>
                  <a:pt x="1854" y="5833"/>
                </a:lnTo>
                <a:lnTo>
                  <a:pt x="1774" y="5977"/>
                </a:lnTo>
                <a:lnTo>
                  <a:pt x="1694" y="6121"/>
                </a:lnTo>
                <a:lnTo>
                  <a:pt x="1614" y="6265"/>
                </a:lnTo>
                <a:lnTo>
                  <a:pt x="1534" y="6409"/>
                </a:lnTo>
                <a:lnTo>
                  <a:pt x="1454" y="6553"/>
                </a:lnTo>
                <a:lnTo>
                  <a:pt x="1375" y="6713"/>
                </a:lnTo>
                <a:lnTo>
                  <a:pt x="1311" y="6856"/>
                </a:lnTo>
                <a:lnTo>
                  <a:pt x="1230" y="7001"/>
                </a:lnTo>
                <a:lnTo>
                  <a:pt x="1167" y="7159"/>
                </a:lnTo>
                <a:lnTo>
                  <a:pt x="1103" y="7304"/>
                </a:lnTo>
                <a:lnTo>
                  <a:pt x="1039" y="7463"/>
                </a:lnTo>
                <a:lnTo>
                  <a:pt x="975" y="7608"/>
                </a:lnTo>
                <a:lnTo>
                  <a:pt x="911" y="7767"/>
                </a:lnTo>
                <a:lnTo>
                  <a:pt x="864" y="7911"/>
                </a:lnTo>
                <a:lnTo>
                  <a:pt x="799" y="8071"/>
                </a:lnTo>
                <a:lnTo>
                  <a:pt x="752" y="8230"/>
                </a:lnTo>
                <a:lnTo>
                  <a:pt x="687" y="8391"/>
                </a:lnTo>
                <a:lnTo>
                  <a:pt x="640" y="8550"/>
                </a:lnTo>
                <a:lnTo>
                  <a:pt x="592" y="8695"/>
                </a:lnTo>
                <a:lnTo>
                  <a:pt x="544" y="8854"/>
                </a:lnTo>
                <a:lnTo>
                  <a:pt x="496" y="9014"/>
                </a:lnTo>
                <a:lnTo>
                  <a:pt x="464" y="9173"/>
                </a:lnTo>
                <a:lnTo>
                  <a:pt x="416" y="9334"/>
                </a:lnTo>
                <a:lnTo>
                  <a:pt x="384" y="9493"/>
                </a:lnTo>
                <a:lnTo>
                  <a:pt x="336" y="9654"/>
                </a:lnTo>
                <a:lnTo>
                  <a:pt x="304" y="9813"/>
                </a:lnTo>
                <a:lnTo>
                  <a:pt x="272" y="9973"/>
                </a:lnTo>
                <a:lnTo>
                  <a:pt x="240" y="10148"/>
                </a:lnTo>
                <a:lnTo>
                  <a:pt x="208" y="10309"/>
                </a:lnTo>
                <a:lnTo>
                  <a:pt x="192" y="10467"/>
                </a:lnTo>
                <a:lnTo>
                  <a:pt x="160" y="10629"/>
                </a:lnTo>
                <a:lnTo>
                  <a:pt x="144" y="10787"/>
                </a:lnTo>
                <a:lnTo>
                  <a:pt x="128" y="10963"/>
                </a:lnTo>
                <a:lnTo>
                  <a:pt x="112" y="11123"/>
                </a:lnTo>
                <a:lnTo>
                  <a:pt x="96" y="11283"/>
                </a:lnTo>
                <a:lnTo>
                  <a:pt x="80" y="11443"/>
                </a:lnTo>
                <a:lnTo>
                  <a:pt x="64" y="11619"/>
                </a:lnTo>
                <a:lnTo>
                  <a:pt x="48" y="11779"/>
                </a:lnTo>
                <a:lnTo>
                  <a:pt x="48" y="11937"/>
                </a:lnTo>
                <a:lnTo>
                  <a:pt x="48" y="12113"/>
                </a:lnTo>
                <a:lnTo>
                  <a:pt x="32" y="12275"/>
                </a:lnTo>
                <a:lnTo>
                  <a:pt x="32" y="12433"/>
                </a:lnTo>
                <a:cubicBezTo>
                  <a:pt x="32" y="12442"/>
                  <a:pt x="25" y="12449"/>
                  <a:pt x="16" y="12449"/>
                </a:cubicBezTo>
                <a:cubicBezTo>
                  <a:pt x="8" y="12449"/>
                  <a:pt x="0" y="12442"/>
                  <a:pt x="0" y="12433"/>
                </a:cubicBezTo>
                <a:lnTo>
                  <a:pt x="1" y="12272"/>
                </a:lnTo>
                <a:lnTo>
                  <a:pt x="16" y="12113"/>
                </a:lnTo>
                <a:lnTo>
                  <a:pt x="16" y="11937"/>
                </a:lnTo>
                <a:lnTo>
                  <a:pt x="17" y="11776"/>
                </a:lnTo>
                <a:lnTo>
                  <a:pt x="33" y="11616"/>
                </a:lnTo>
                <a:lnTo>
                  <a:pt x="49" y="11440"/>
                </a:lnTo>
                <a:lnTo>
                  <a:pt x="65" y="11280"/>
                </a:lnTo>
                <a:lnTo>
                  <a:pt x="81" y="11120"/>
                </a:lnTo>
                <a:lnTo>
                  <a:pt x="97" y="10960"/>
                </a:lnTo>
                <a:lnTo>
                  <a:pt x="113" y="10784"/>
                </a:lnTo>
                <a:lnTo>
                  <a:pt x="129" y="10622"/>
                </a:lnTo>
                <a:lnTo>
                  <a:pt x="161" y="10464"/>
                </a:lnTo>
                <a:lnTo>
                  <a:pt x="177" y="10302"/>
                </a:lnTo>
                <a:lnTo>
                  <a:pt x="209" y="10143"/>
                </a:lnTo>
                <a:lnTo>
                  <a:pt x="241" y="9966"/>
                </a:lnTo>
                <a:lnTo>
                  <a:pt x="273" y="9806"/>
                </a:lnTo>
                <a:lnTo>
                  <a:pt x="305" y="9645"/>
                </a:lnTo>
                <a:lnTo>
                  <a:pt x="353" y="9486"/>
                </a:lnTo>
                <a:lnTo>
                  <a:pt x="385" y="9325"/>
                </a:lnTo>
                <a:lnTo>
                  <a:pt x="433" y="9166"/>
                </a:lnTo>
                <a:lnTo>
                  <a:pt x="465" y="9005"/>
                </a:lnTo>
                <a:lnTo>
                  <a:pt x="513" y="8845"/>
                </a:lnTo>
                <a:lnTo>
                  <a:pt x="561" y="8684"/>
                </a:lnTo>
                <a:lnTo>
                  <a:pt x="609" y="8541"/>
                </a:lnTo>
                <a:lnTo>
                  <a:pt x="658" y="8380"/>
                </a:lnTo>
                <a:lnTo>
                  <a:pt x="721" y="8221"/>
                </a:lnTo>
                <a:lnTo>
                  <a:pt x="770" y="8060"/>
                </a:lnTo>
                <a:lnTo>
                  <a:pt x="833" y="7900"/>
                </a:lnTo>
                <a:lnTo>
                  <a:pt x="882" y="7756"/>
                </a:lnTo>
                <a:lnTo>
                  <a:pt x="946" y="7595"/>
                </a:lnTo>
                <a:lnTo>
                  <a:pt x="1010" y="7452"/>
                </a:lnTo>
                <a:lnTo>
                  <a:pt x="1074" y="7291"/>
                </a:lnTo>
                <a:lnTo>
                  <a:pt x="1138" y="7148"/>
                </a:lnTo>
                <a:lnTo>
                  <a:pt x="1202" y="6986"/>
                </a:lnTo>
                <a:lnTo>
                  <a:pt x="1282" y="6843"/>
                </a:lnTo>
                <a:lnTo>
                  <a:pt x="1346" y="6698"/>
                </a:lnTo>
                <a:lnTo>
                  <a:pt x="1426" y="6538"/>
                </a:lnTo>
                <a:lnTo>
                  <a:pt x="1506" y="6394"/>
                </a:lnTo>
                <a:lnTo>
                  <a:pt x="1586" y="6250"/>
                </a:lnTo>
                <a:lnTo>
                  <a:pt x="1666" y="6106"/>
                </a:lnTo>
                <a:lnTo>
                  <a:pt x="1746" y="5962"/>
                </a:lnTo>
                <a:lnTo>
                  <a:pt x="1826" y="5818"/>
                </a:lnTo>
                <a:lnTo>
                  <a:pt x="1907" y="5673"/>
                </a:lnTo>
                <a:lnTo>
                  <a:pt x="2003" y="5529"/>
                </a:lnTo>
                <a:lnTo>
                  <a:pt x="2083" y="5401"/>
                </a:lnTo>
                <a:lnTo>
                  <a:pt x="2179" y="5257"/>
                </a:lnTo>
                <a:lnTo>
                  <a:pt x="2276" y="5112"/>
                </a:lnTo>
                <a:lnTo>
                  <a:pt x="2371" y="4985"/>
                </a:lnTo>
                <a:lnTo>
                  <a:pt x="2468" y="4840"/>
                </a:lnTo>
                <a:lnTo>
                  <a:pt x="2564" y="4712"/>
                </a:lnTo>
                <a:lnTo>
                  <a:pt x="2660" y="4584"/>
                </a:lnTo>
                <a:lnTo>
                  <a:pt x="2756" y="4456"/>
                </a:lnTo>
                <a:lnTo>
                  <a:pt x="2868" y="4312"/>
                </a:lnTo>
                <a:lnTo>
                  <a:pt x="2964" y="4183"/>
                </a:lnTo>
                <a:lnTo>
                  <a:pt x="3077" y="4054"/>
                </a:lnTo>
                <a:lnTo>
                  <a:pt x="3188" y="3943"/>
                </a:lnTo>
                <a:lnTo>
                  <a:pt x="3300" y="3815"/>
                </a:lnTo>
                <a:lnTo>
                  <a:pt x="3412" y="3687"/>
                </a:lnTo>
                <a:lnTo>
                  <a:pt x="3525" y="3558"/>
                </a:lnTo>
                <a:lnTo>
                  <a:pt x="3636" y="3447"/>
                </a:lnTo>
                <a:lnTo>
                  <a:pt x="3749" y="3318"/>
                </a:lnTo>
                <a:lnTo>
                  <a:pt x="3862" y="3205"/>
                </a:lnTo>
                <a:lnTo>
                  <a:pt x="3989" y="3094"/>
                </a:lnTo>
                <a:lnTo>
                  <a:pt x="4101" y="2982"/>
                </a:lnTo>
                <a:lnTo>
                  <a:pt x="4230" y="2853"/>
                </a:lnTo>
                <a:lnTo>
                  <a:pt x="4358" y="2741"/>
                </a:lnTo>
                <a:lnTo>
                  <a:pt x="4470" y="2645"/>
                </a:lnTo>
                <a:lnTo>
                  <a:pt x="4598" y="2533"/>
                </a:lnTo>
                <a:lnTo>
                  <a:pt x="4726" y="2421"/>
                </a:lnTo>
                <a:lnTo>
                  <a:pt x="4855" y="2309"/>
                </a:lnTo>
                <a:lnTo>
                  <a:pt x="4984" y="2212"/>
                </a:lnTo>
                <a:lnTo>
                  <a:pt x="5126" y="2117"/>
                </a:lnTo>
                <a:lnTo>
                  <a:pt x="5255" y="2005"/>
                </a:lnTo>
                <a:lnTo>
                  <a:pt x="5384" y="1908"/>
                </a:lnTo>
                <a:lnTo>
                  <a:pt x="5527" y="1813"/>
                </a:lnTo>
                <a:lnTo>
                  <a:pt x="5656" y="1716"/>
                </a:lnTo>
                <a:lnTo>
                  <a:pt x="5799" y="1621"/>
                </a:lnTo>
                <a:lnTo>
                  <a:pt x="5929" y="1523"/>
                </a:lnTo>
                <a:lnTo>
                  <a:pt x="6072" y="1444"/>
                </a:lnTo>
                <a:lnTo>
                  <a:pt x="6217" y="1347"/>
                </a:lnTo>
                <a:lnTo>
                  <a:pt x="6360" y="1268"/>
                </a:lnTo>
                <a:lnTo>
                  <a:pt x="6505" y="1171"/>
                </a:lnTo>
                <a:lnTo>
                  <a:pt x="6649" y="1091"/>
                </a:lnTo>
                <a:lnTo>
                  <a:pt x="6793" y="1011"/>
                </a:lnTo>
                <a:lnTo>
                  <a:pt x="6937" y="931"/>
                </a:lnTo>
                <a:lnTo>
                  <a:pt x="7081" y="851"/>
                </a:lnTo>
                <a:lnTo>
                  <a:pt x="7242" y="771"/>
                </a:lnTo>
                <a:lnTo>
                  <a:pt x="7385" y="707"/>
                </a:lnTo>
                <a:lnTo>
                  <a:pt x="7531" y="627"/>
                </a:lnTo>
                <a:lnTo>
                  <a:pt x="7689" y="563"/>
                </a:lnTo>
                <a:lnTo>
                  <a:pt x="7835" y="483"/>
                </a:lnTo>
                <a:lnTo>
                  <a:pt x="7995" y="419"/>
                </a:lnTo>
                <a:lnTo>
                  <a:pt x="8154" y="355"/>
                </a:lnTo>
                <a:lnTo>
                  <a:pt x="8299" y="291"/>
                </a:lnTo>
                <a:lnTo>
                  <a:pt x="8460" y="226"/>
                </a:lnTo>
                <a:lnTo>
                  <a:pt x="8619" y="179"/>
                </a:lnTo>
                <a:lnTo>
                  <a:pt x="8778" y="115"/>
                </a:lnTo>
                <a:lnTo>
                  <a:pt x="8924" y="50"/>
                </a:lnTo>
                <a:lnTo>
                  <a:pt x="9084" y="2"/>
                </a:lnTo>
                <a:cubicBezTo>
                  <a:pt x="9092" y="0"/>
                  <a:pt x="9101" y="4"/>
                  <a:pt x="9104" y="13"/>
                </a:cubicBezTo>
                <a:cubicBezTo>
                  <a:pt x="9106" y="21"/>
                  <a:pt x="9102" y="30"/>
                  <a:pt x="9093" y="33"/>
                </a:cubicBez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3705226" y="3238501"/>
            <a:ext cx="1071563" cy="650875"/>
          </a:xfrm>
          <a:custGeom>
            <a:avLst/>
            <a:gdLst/>
            <a:ahLst/>
            <a:cxnLst>
              <a:cxn ang="0">
                <a:pos x="6649" y="4080"/>
              </a:cxn>
              <a:cxn ang="0">
                <a:pos x="41" y="128"/>
              </a:cxn>
              <a:cxn ang="0">
                <a:pos x="19" y="41"/>
              </a:cxn>
              <a:cxn ang="0">
                <a:pos x="106" y="19"/>
              </a:cxn>
              <a:cxn ang="0">
                <a:pos x="6714" y="3971"/>
              </a:cxn>
              <a:cxn ang="0">
                <a:pos x="6736" y="4058"/>
              </a:cxn>
              <a:cxn ang="0">
                <a:pos x="6649" y="4080"/>
              </a:cxn>
            </a:cxnLst>
            <a:rect l="0" t="0" r="r" b="b"/>
            <a:pathLst>
              <a:path w="6755" h="4099">
                <a:moveTo>
                  <a:pt x="6649" y="4080"/>
                </a:moveTo>
                <a:lnTo>
                  <a:pt x="41" y="128"/>
                </a:lnTo>
                <a:cubicBezTo>
                  <a:pt x="10" y="110"/>
                  <a:pt x="0" y="71"/>
                  <a:pt x="19" y="41"/>
                </a:cubicBezTo>
                <a:cubicBezTo>
                  <a:pt x="37" y="10"/>
                  <a:pt x="76" y="0"/>
                  <a:pt x="106" y="19"/>
                </a:cubicBezTo>
                <a:lnTo>
                  <a:pt x="6714" y="3971"/>
                </a:lnTo>
                <a:cubicBezTo>
                  <a:pt x="6745" y="3989"/>
                  <a:pt x="6755" y="4028"/>
                  <a:pt x="6736" y="4058"/>
                </a:cubicBezTo>
                <a:cubicBezTo>
                  <a:pt x="6718" y="4089"/>
                  <a:pt x="6679" y="4099"/>
                  <a:pt x="6649" y="4080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4" name="Freeform 18"/>
          <p:cNvSpPr>
            <a:spLocks/>
          </p:cNvSpPr>
          <p:nvPr/>
        </p:nvSpPr>
        <p:spPr bwMode="auto">
          <a:xfrm>
            <a:off x="4457701" y="3848101"/>
            <a:ext cx="319088" cy="39687"/>
          </a:xfrm>
          <a:custGeom>
            <a:avLst/>
            <a:gdLst/>
            <a:ahLst/>
            <a:cxnLst>
              <a:cxn ang="0">
                <a:pos x="1935" y="242"/>
              </a:cxn>
              <a:cxn ang="0">
                <a:pos x="63" y="130"/>
              </a:cxn>
              <a:cxn ang="0">
                <a:pos x="3" y="63"/>
              </a:cxn>
              <a:cxn ang="0">
                <a:pos x="70" y="3"/>
              </a:cxn>
              <a:cxn ang="0">
                <a:pos x="1942" y="115"/>
              </a:cxn>
              <a:cxn ang="0">
                <a:pos x="2002" y="182"/>
              </a:cxn>
              <a:cxn ang="0">
                <a:pos x="1935" y="242"/>
              </a:cxn>
            </a:cxnLst>
            <a:rect l="0" t="0" r="r" b="b"/>
            <a:pathLst>
              <a:path w="2004" h="244">
                <a:moveTo>
                  <a:pt x="1935" y="242"/>
                </a:moveTo>
                <a:lnTo>
                  <a:pt x="63" y="130"/>
                </a:lnTo>
                <a:cubicBezTo>
                  <a:pt x="27" y="128"/>
                  <a:pt x="0" y="98"/>
                  <a:pt x="3" y="63"/>
                </a:cubicBezTo>
                <a:cubicBezTo>
                  <a:pt x="5" y="27"/>
                  <a:pt x="35" y="0"/>
                  <a:pt x="70" y="3"/>
                </a:cubicBezTo>
                <a:lnTo>
                  <a:pt x="1942" y="115"/>
                </a:lnTo>
                <a:cubicBezTo>
                  <a:pt x="1978" y="117"/>
                  <a:pt x="2004" y="147"/>
                  <a:pt x="2002" y="182"/>
                </a:cubicBezTo>
                <a:cubicBezTo>
                  <a:pt x="2000" y="218"/>
                  <a:pt x="1970" y="244"/>
                  <a:pt x="1935" y="242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5" name="Freeform 19"/>
          <p:cNvSpPr>
            <a:spLocks/>
          </p:cNvSpPr>
          <p:nvPr/>
        </p:nvSpPr>
        <p:spPr bwMode="auto">
          <a:xfrm>
            <a:off x="3105151" y="3865563"/>
            <a:ext cx="1671638" cy="373062"/>
          </a:xfrm>
          <a:custGeom>
            <a:avLst/>
            <a:gdLst/>
            <a:ahLst/>
            <a:cxnLst>
              <a:cxn ang="0">
                <a:pos x="10467" y="132"/>
              </a:cxn>
              <a:cxn ang="0">
                <a:pos x="83" y="2340"/>
              </a:cxn>
              <a:cxn ang="0">
                <a:pos x="7" y="2291"/>
              </a:cxn>
              <a:cxn ang="0">
                <a:pos x="56" y="2215"/>
              </a:cxn>
              <a:cxn ang="0">
                <a:pos x="10440" y="7"/>
              </a:cxn>
              <a:cxn ang="0">
                <a:pos x="10516" y="56"/>
              </a:cxn>
              <a:cxn ang="0">
                <a:pos x="10467" y="132"/>
              </a:cxn>
            </a:cxnLst>
            <a:rect l="0" t="0" r="r" b="b"/>
            <a:pathLst>
              <a:path w="10523" h="2347">
                <a:moveTo>
                  <a:pt x="10467" y="132"/>
                </a:moveTo>
                <a:lnTo>
                  <a:pt x="83" y="2340"/>
                </a:lnTo>
                <a:cubicBezTo>
                  <a:pt x="48" y="2347"/>
                  <a:pt x="14" y="2325"/>
                  <a:pt x="7" y="2291"/>
                </a:cubicBezTo>
                <a:cubicBezTo>
                  <a:pt x="0" y="2256"/>
                  <a:pt x="22" y="2222"/>
                  <a:pt x="56" y="2215"/>
                </a:cubicBezTo>
                <a:lnTo>
                  <a:pt x="10440" y="7"/>
                </a:lnTo>
                <a:cubicBezTo>
                  <a:pt x="10475" y="0"/>
                  <a:pt x="10509" y="22"/>
                  <a:pt x="10516" y="56"/>
                </a:cubicBezTo>
                <a:cubicBezTo>
                  <a:pt x="10523" y="91"/>
                  <a:pt x="10501" y="125"/>
                  <a:pt x="10467" y="132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6" name="Freeform 20"/>
          <p:cNvSpPr>
            <a:spLocks/>
          </p:cNvSpPr>
          <p:nvPr/>
        </p:nvSpPr>
        <p:spPr bwMode="auto">
          <a:xfrm>
            <a:off x="4710114" y="2701926"/>
            <a:ext cx="66675" cy="1185862"/>
          </a:xfrm>
          <a:custGeom>
            <a:avLst/>
            <a:gdLst/>
            <a:ahLst/>
            <a:cxnLst>
              <a:cxn ang="0">
                <a:pos x="290" y="7412"/>
              </a:cxn>
              <a:cxn ang="0">
                <a:pos x="2" y="68"/>
              </a:cxn>
              <a:cxn ang="0">
                <a:pos x="63" y="2"/>
              </a:cxn>
              <a:cxn ang="0">
                <a:pos x="129" y="63"/>
              </a:cxn>
              <a:cxn ang="0">
                <a:pos x="417" y="7407"/>
              </a:cxn>
              <a:cxn ang="0">
                <a:pos x="356" y="7473"/>
              </a:cxn>
              <a:cxn ang="0">
                <a:pos x="290" y="7412"/>
              </a:cxn>
            </a:cxnLst>
            <a:rect l="0" t="0" r="r" b="b"/>
            <a:pathLst>
              <a:path w="419" h="7475">
                <a:moveTo>
                  <a:pt x="290" y="7412"/>
                </a:moveTo>
                <a:lnTo>
                  <a:pt x="2" y="68"/>
                </a:lnTo>
                <a:cubicBezTo>
                  <a:pt x="0" y="33"/>
                  <a:pt x="28" y="3"/>
                  <a:pt x="63" y="2"/>
                </a:cubicBezTo>
                <a:cubicBezTo>
                  <a:pt x="98" y="0"/>
                  <a:pt x="128" y="28"/>
                  <a:pt x="129" y="63"/>
                </a:cubicBezTo>
                <a:lnTo>
                  <a:pt x="417" y="7407"/>
                </a:lnTo>
                <a:cubicBezTo>
                  <a:pt x="419" y="7442"/>
                  <a:pt x="391" y="7472"/>
                  <a:pt x="356" y="7473"/>
                </a:cubicBezTo>
                <a:cubicBezTo>
                  <a:pt x="321" y="7475"/>
                  <a:pt x="291" y="7447"/>
                  <a:pt x="290" y="7412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7" name="Freeform 21"/>
          <p:cNvSpPr>
            <a:spLocks/>
          </p:cNvSpPr>
          <p:nvPr/>
        </p:nvSpPr>
        <p:spPr bwMode="auto">
          <a:xfrm>
            <a:off x="2932114" y="3435351"/>
            <a:ext cx="1844675" cy="452437"/>
          </a:xfrm>
          <a:custGeom>
            <a:avLst/>
            <a:gdLst/>
            <a:ahLst/>
            <a:cxnLst>
              <a:cxn ang="0">
                <a:pos x="11528" y="2853"/>
              </a:cxn>
              <a:cxn ang="0">
                <a:pos x="56" y="133"/>
              </a:cxn>
              <a:cxn ang="0">
                <a:pos x="8" y="56"/>
              </a:cxn>
              <a:cxn ang="0">
                <a:pos x="85" y="8"/>
              </a:cxn>
              <a:cxn ang="0">
                <a:pos x="11557" y="2728"/>
              </a:cxn>
              <a:cxn ang="0">
                <a:pos x="11605" y="2805"/>
              </a:cxn>
              <a:cxn ang="0">
                <a:pos x="11528" y="2853"/>
              </a:cxn>
            </a:cxnLst>
            <a:rect l="0" t="0" r="r" b="b"/>
            <a:pathLst>
              <a:path w="11613" h="2861">
                <a:moveTo>
                  <a:pt x="11528" y="2853"/>
                </a:moveTo>
                <a:lnTo>
                  <a:pt x="56" y="133"/>
                </a:lnTo>
                <a:cubicBezTo>
                  <a:pt x="21" y="125"/>
                  <a:pt x="0" y="90"/>
                  <a:pt x="8" y="56"/>
                </a:cubicBezTo>
                <a:cubicBezTo>
                  <a:pt x="16" y="21"/>
                  <a:pt x="51" y="0"/>
                  <a:pt x="85" y="8"/>
                </a:cubicBezTo>
                <a:lnTo>
                  <a:pt x="11557" y="2728"/>
                </a:lnTo>
                <a:cubicBezTo>
                  <a:pt x="11592" y="2736"/>
                  <a:pt x="11613" y="2771"/>
                  <a:pt x="11605" y="2805"/>
                </a:cubicBezTo>
                <a:cubicBezTo>
                  <a:pt x="11597" y="2840"/>
                  <a:pt x="11562" y="2861"/>
                  <a:pt x="11528" y="2853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8" name="Freeform 22"/>
          <p:cNvSpPr>
            <a:spLocks/>
          </p:cNvSpPr>
          <p:nvPr/>
        </p:nvSpPr>
        <p:spPr bwMode="auto">
          <a:xfrm>
            <a:off x="4754564" y="2062163"/>
            <a:ext cx="665163" cy="1825625"/>
          </a:xfrm>
          <a:custGeom>
            <a:avLst/>
            <a:gdLst/>
            <a:ahLst/>
            <a:cxnLst>
              <a:cxn ang="0">
                <a:pos x="12" y="11427"/>
              </a:cxn>
              <a:cxn ang="0">
                <a:pos x="4060" y="51"/>
              </a:cxn>
              <a:cxn ang="0">
                <a:pos x="4142" y="12"/>
              </a:cxn>
              <a:cxn ang="0">
                <a:pos x="4181" y="94"/>
              </a:cxn>
              <a:cxn ang="0">
                <a:pos x="133" y="11470"/>
              </a:cxn>
              <a:cxn ang="0">
                <a:pos x="51" y="11509"/>
              </a:cxn>
              <a:cxn ang="0">
                <a:pos x="12" y="11427"/>
              </a:cxn>
            </a:cxnLst>
            <a:rect l="0" t="0" r="r" b="b"/>
            <a:pathLst>
              <a:path w="4193" h="11521">
                <a:moveTo>
                  <a:pt x="12" y="11427"/>
                </a:moveTo>
                <a:lnTo>
                  <a:pt x="4060" y="51"/>
                </a:lnTo>
                <a:cubicBezTo>
                  <a:pt x="4072" y="18"/>
                  <a:pt x="4109" y="0"/>
                  <a:pt x="4142" y="12"/>
                </a:cubicBezTo>
                <a:cubicBezTo>
                  <a:pt x="4175" y="24"/>
                  <a:pt x="4193" y="61"/>
                  <a:pt x="4181" y="94"/>
                </a:cubicBezTo>
                <a:lnTo>
                  <a:pt x="133" y="11470"/>
                </a:lnTo>
                <a:cubicBezTo>
                  <a:pt x="121" y="11503"/>
                  <a:pt x="84" y="11521"/>
                  <a:pt x="51" y="11509"/>
                </a:cubicBezTo>
                <a:cubicBezTo>
                  <a:pt x="18" y="11497"/>
                  <a:pt x="0" y="11460"/>
                  <a:pt x="12" y="11427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19" name="Freeform 23"/>
          <p:cNvSpPr>
            <a:spLocks/>
          </p:cNvSpPr>
          <p:nvPr/>
        </p:nvSpPr>
        <p:spPr bwMode="auto">
          <a:xfrm>
            <a:off x="4195764" y="3865563"/>
            <a:ext cx="581025" cy="438150"/>
          </a:xfrm>
          <a:custGeom>
            <a:avLst/>
            <a:gdLst/>
            <a:ahLst/>
            <a:cxnLst>
              <a:cxn ang="0">
                <a:pos x="3631" y="124"/>
              </a:cxn>
              <a:cxn ang="0">
                <a:pos x="111" y="2748"/>
              </a:cxn>
              <a:cxn ang="0">
                <a:pos x="21" y="2735"/>
              </a:cxn>
              <a:cxn ang="0">
                <a:pos x="34" y="2645"/>
              </a:cxn>
              <a:cxn ang="0">
                <a:pos x="3554" y="21"/>
              </a:cxn>
              <a:cxn ang="0">
                <a:pos x="3644" y="34"/>
              </a:cxn>
              <a:cxn ang="0">
                <a:pos x="3631" y="124"/>
              </a:cxn>
            </a:cxnLst>
            <a:rect l="0" t="0" r="r" b="b"/>
            <a:pathLst>
              <a:path w="3665" h="2769">
                <a:moveTo>
                  <a:pt x="3631" y="124"/>
                </a:moveTo>
                <a:lnTo>
                  <a:pt x="111" y="2748"/>
                </a:lnTo>
                <a:cubicBezTo>
                  <a:pt x="82" y="2769"/>
                  <a:pt x="42" y="2763"/>
                  <a:pt x="21" y="2735"/>
                </a:cubicBezTo>
                <a:cubicBezTo>
                  <a:pt x="0" y="2706"/>
                  <a:pt x="6" y="2666"/>
                  <a:pt x="34" y="2645"/>
                </a:cubicBezTo>
                <a:lnTo>
                  <a:pt x="3554" y="21"/>
                </a:lnTo>
                <a:cubicBezTo>
                  <a:pt x="3583" y="0"/>
                  <a:pt x="3623" y="6"/>
                  <a:pt x="3644" y="34"/>
                </a:cubicBezTo>
                <a:cubicBezTo>
                  <a:pt x="3665" y="63"/>
                  <a:pt x="3659" y="103"/>
                  <a:pt x="3631" y="124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20" name="Freeform 24"/>
          <p:cNvSpPr>
            <a:spLocks/>
          </p:cNvSpPr>
          <p:nvPr/>
        </p:nvSpPr>
        <p:spPr bwMode="auto">
          <a:xfrm>
            <a:off x="4754564" y="2843213"/>
            <a:ext cx="765175" cy="1044575"/>
          </a:xfrm>
          <a:custGeom>
            <a:avLst/>
            <a:gdLst/>
            <a:ahLst/>
            <a:cxnLst>
              <a:cxn ang="0">
                <a:pos x="21" y="6483"/>
              </a:cxn>
              <a:cxn ang="0">
                <a:pos x="4693" y="35"/>
              </a:cxn>
              <a:cxn ang="0">
                <a:pos x="4782" y="21"/>
              </a:cxn>
              <a:cxn ang="0">
                <a:pos x="4796" y="110"/>
              </a:cxn>
              <a:cxn ang="0">
                <a:pos x="124" y="6558"/>
              </a:cxn>
              <a:cxn ang="0">
                <a:pos x="35" y="6572"/>
              </a:cxn>
              <a:cxn ang="0">
                <a:pos x="21" y="6483"/>
              </a:cxn>
            </a:cxnLst>
            <a:rect l="0" t="0" r="r" b="b"/>
            <a:pathLst>
              <a:path w="4817" h="6593">
                <a:moveTo>
                  <a:pt x="21" y="6483"/>
                </a:moveTo>
                <a:lnTo>
                  <a:pt x="4693" y="35"/>
                </a:lnTo>
                <a:cubicBezTo>
                  <a:pt x="4713" y="6"/>
                  <a:pt x="4753" y="0"/>
                  <a:pt x="4782" y="21"/>
                </a:cubicBezTo>
                <a:cubicBezTo>
                  <a:pt x="4811" y="41"/>
                  <a:pt x="4817" y="81"/>
                  <a:pt x="4796" y="110"/>
                </a:cubicBezTo>
                <a:lnTo>
                  <a:pt x="124" y="6558"/>
                </a:lnTo>
                <a:cubicBezTo>
                  <a:pt x="104" y="6587"/>
                  <a:pt x="64" y="6593"/>
                  <a:pt x="35" y="6572"/>
                </a:cubicBezTo>
                <a:cubicBezTo>
                  <a:pt x="6" y="6552"/>
                  <a:pt x="0" y="6512"/>
                  <a:pt x="21" y="6483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21" name="Freeform 25"/>
          <p:cNvSpPr>
            <a:spLocks/>
          </p:cNvSpPr>
          <p:nvPr/>
        </p:nvSpPr>
        <p:spPr bwMode="auto">
          <a:xfrm>
            <a:off x="4265614" y="2767013"/>
            <a:ext cx="511175" cy="1120775"/>
          </a:xfrm>
          <a:custGeom>
            <a:avLst/>
            <a:gdLst/>
            <a:ahLst/>
            <a:cxnLst>
              <a:cxn ang="0">
                <a:pos x="3086" y="7026"/>
              </a:cxn>
              <a:cxn ang="0">
                <a:pos x="14" y="98"/>
              </a:cxn>
              <a:cxn ang="0">
                <a:pos x="47" y="14"/>
              </a:cxn>
              <a:cxn ang="0">
                <a:pos x="131" y="47"/>
              </a:cxn>
              <a:cxn ang="0">
                <a:pos x="3203" y="6975"/>
              </a:cxn>
              <a:cxn ang="0">
                <a:pos x="3170" y="7059"/>
              </a:cxn>
              <a:cxn ang="0">
                <a:pos x="3086" y="7026"/>
              </a:cxn>
            </a:cxnLst>
            <a:rect l="0" t="0" r="r" b="b"/>
            <a:pathLst>
              <a:path w="3217" h="7073">
                <a:moveTo>
                  <a:pt x="3086" y="7026"/>
                </a:moveTo>
                <a:lnTo>
                  <a:pt x="14" y="98"/>
                </a:lnTo>
                <a:cubicBezTo>
                  <a:pt x="0" y="66"/>
                  <a:pt x="14" y="28"/>
                  <a:pt x="47" y="14"/>
                </a:cubicBezTo>
                <a:cubicBezTo>
                  <a:pt x="79" y="0"/>
                  <a:pt x="117" y="14"/>
                  <a:pt x="131" y="47"/>
                </a:cubicBezTo>
                <a:lnTo>
                  <a:pt x="3203" y="6975"/>
                </a:lnTo>
                <a:cubicBezTo>
                  <a:pt x="3217" y="7007"/>
                  <a:pt x="3203" y="7045"/>
                  <a:pt x="3170" y="7059"/>
                </a:cubicBezTo>
                <a:cubicBezTo>
                  <a:pt x="3138" y="7073"/>
                  <a:pt x="3100" y="7059"/>
                  <a:pt x="3086" y="7026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22" name="Freeform 26"/>
          <p:cNvSpPr>
            <a:spLocks/>
          </p:cNvSpPr>
          <p:nvPr/>
        </p:nvSpPr>
        <p:spPr bwMode="auto">
          <a:xfrm>
            <a:off x="4522789" y="3865563"/>
            <a:ext cx="254000" cy="382587"/>
          </a:xfrm>
          <a:custGeom>
            <a:avLst/>
            <a:gdLst/>
            <a:ahLst/>
            <a:cxnLst>
              <a:cxn ang="0">
                <a:pos x="1582" y="107"/>
              </a:cxn>
              <a:cxn ang="0">
                <a:pos x="126" y="2379"/>
              </a:cxn>
              <a:cxn ang="0">
                <a:pos x="38" y="2398"/>
              </a:cxn>
              <a:cxn ang="0">
                <a:pos x="19" y="2310"/>
              </a:cxn>
              <a:cxn ang="0">
                <a:pos x="1475" y="38"/>
              </a:cxn>
              <a:cxn ang="0">
                <a:pos x="1563" y="19"/>
              </a:cxn>
              <a:cxn ang="0">
                <a:pos x="1582" y="107"/>
              </a:cxn>
            </a:cxnLst>
            <a:rect l="0" t="0" r="r" b="b"/>
            <a:pathLst>
              <a:path w="1601" h="2417">
                <a:moveTo>
                  <a:pt x="1582" y="107"/>
                </a:moveTo>
                <a:lnTo>
                  <a:pt x="126" y="2379"/>
                </a:lnTo>
                <a:cubicBezTo>
                  <a:pt x="107" y="2409"/>
                  <a:pt x="68" y="2417"/>
                  <a:pt x="38" y="2398"/>
                </a:cubicBezTo>
                <a:cubicBezTo>
                  <a:pt x="8" y="2379"/>
                  <a:pt x="0" y="2340"/>
                  <a:pt x="19" y="2310"/>
                </a:cubicBezTo>
                <a:lnTo>
                  <a:pt x="1475" y="38"/>
                </a:lnTo>
                <a:cubicBezTo>
                  <a:pt x="1494" y="8"/>
                  <a:pt x="1533" y="0"/>
                  <a:pt x="1563" y="19"/>
                </a:cubicBezTo>
                <a:cubicBezTo>
                  <a:pt x="1593" y="38"/>
                  <a:pt x="1601" y="77"/>
                  <a:pt x="1582" y="107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>
            <a:off x="4754564" y="3865563"/>
            <a:ext cx="1493838" cy="704850"/>
          </a:xfrm>
          <a:custGeom>
            <a:avLst/>
            <a:gdLst/>
            <a:ahLst/>
            <a:cxnLst>
              <a:cxn ang="0">
                <a:pos x="99" y="14"/>
              </a:cxn>
              <a:cxn ang="0">
                <a:pos x="9363" y="4318"/>
              </a:cxn>
              <a:cxn ang="0">
                <a:pos x="9395" y="4403"/>
              </a:cxn>
              <a:cxn ang="0">
                <a:pos x="9310" y="4435"/>
              </a:cxn>
              <a:cxn ang="0">
                <a:pos x="46" y="131"/>
              </a:cxn>
              <a:cxn ang="0">
                <a:pos x="14" y="46"/>
              </a:cxn>
              <a:cxn ang="0">
                <a:pos x="99" y="14"/>
              </a:cxn>
            </a:cxnLst>
            <a:rect l="0" t="0" r="r" b="b"/>
            <a:pathLst>
              <a:path w="9409" h="4449">
                <a:moveTo>
                  <a:pt x="99" y="14"/>
                </a:moveTo>
                <a:lnTo>
                  <a:pt x="9363" y="4318"/>
                </a:lnTo>
                <a:cubicBezTo>
                  <a:pt x="9395" y="4333"/>
                  <a:pt x="9409" y="4371"/>
                  <a:pt x="9395" y="4403"/>
                </a:cubicBezTo>
                <a:cubicBezTo>
                  <a:pt x="9380" y="4435"/>
                  <a:pt x="9342" y="4449"/>
                  <a:pt x="9310" y="4435"/>
                </a:cubicBezTo>
                <a:lnTo>
                  <a:pt x="46" y="131"/>
                </a:lnTo>
                <a:cubicBezTo>
                  <a:pt x="13" y="116"/>
                  <a:pt x="0" y="78"/>
                  <a:pt x="14" y="46"/>
                </a:cubicBezTo>
                <a:cubicBezTo>
                  <a:pt x="29" y="13"/>
                  <a:pt x="67" y="0"/>
                  <a:pt x="99" y="14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24" name="Freeform 28"/>
          <p:cNvSpPr>
            <a:spLocks/>
          </p:cNvSpPr>
          <p:nvPr/>
        </p:nvSpPr>
        <p:spPr bwMode="auto">
          <a:xfrm>
            <a:off x="4754564" y="3865563"/>
            <a:ext cx="1912938" cy="328612"/>
          </a:xfrm>
          <a:custGeom>
            <a:avLst/>
            <a:gdLst/>
            <a:ahLst/>
            <a:cxnLst>
              <a:cxn ang="0">
                <a:pos x="79" y="5"/>
              </a:cxn>
              <a:cxn ang="0">
                <a:pos x="11983" y="1941"/>
              </a:cxn>
              <a:cxn ang="0">
                <a:pos x="12036" y="2015"/>
              </a:cxn>
              <a:cxn ang="0">
                <a:pos x="11962" y="2068"/>
              </a:cxn>
              <a:cxn ang="0">
                <a:pos x="58" y="132"/>
              </a:cxn>
              <a:cxn ang="0">
                <a:pos x="5" y="58"/>
              </a:cxn>
              <a:cxn ang="0">
                <a:pos x="79" y="5"/>
              </a:cxn>
            </a:cxnLst>
            <a:rect l="0" t="0" r="r" b="b"/>
            <a:pathLst>
              <a:path w="12041" h="2073">
                <a:moveTo>
                  <a:pt x="79" y="5"/>
                </a:moveTo>
                <a:lnTo>
                  <a:pt x="11983" y="1941"/>
                </a:lnTo>
                <a:cubicBezTo>
                  <a:pt x="12018" y="1947"/>
                  <a:pt x="12041" y="1980"/>
                  <a:pt x="12036" y="2015"/>
                </a:cubicBezTo>
                <a:cubicBezTo>
                  <a:pt x="12030" y="2050"/>
                  <a:pt x="11997" y="2073"/>
                  <a:pt x="11962" y="2068"/>
                </a:cubicBezTo>
                <a:lnTo>
                  <a:pt x="58" y="132"/>
                </a:lnTo>
                <a:cubicBezTo>
                  <a:pt x="23" y="126"/>
                  <a:pt x="0" y="93"/>
                  <a:pt x="5" y="58"/>
                </a:cubicBezTo>
                <a:cubicBezTo>
                  <a:pt x="11" y="23"/>
                  <a:pt x="44" y="0"/>
                  <a:pt x="79" y="5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25" name="Freeform 29"/>
          <p:cNvSpPr>
            <a:spLocks/>
          </p:cNvSpPr>
          <p:nvPr/>
        </p:nvSpPr>
        <p:spPr bwMode="auto">
          <a:xfrm>
            <a:off x="4754564" y="2035176"/>
            <a:ext cx="576263" cy="1852612"/>
          </a:xfrm>
          <a:custGeom>
            <a:avLst/>
            <a:gdLst/>
            <a:ahLst/>
            <a:cxnLst>
              <a:cxn ang="0">
                <a:pos x="10" y="11605"/>
              </a:cxn>
              <a:cxn ang="0">
                <a:pos x="3498" y="53"/>
              </a:cxn>
              <a:cxn ang="0">
                <a:pos x="3578" y="10"/>
              </a:cxn>
              <a:cxn ang="0">
                <a:pos x="3621" y="90"/>
              </a:cxn>
              <a:cxn ang="0">
                <a:pos x="133" y="11642"/>
              </a:cxn>
              <a:cxn ang="0">
                <a:pos x="53" y="11685"/>
              </a:cxn>
              <a:cxn ang="0">
                <a:pos x="10" y="11605"/>
              </a:cxn>
            </a:cxnLst>
            <a:rect l="0" t="0" r="r" b="b"/>
            <a:pathLst>
              <a:path w="3631" h="11695">
                <a:moveTo>
                  <a:pt x="10" y="11605"/>
                </a:moveTo>
                <a:lnTo>
                  <a:pt x="3498" y="53"/>
                </a:lnTo>
                <a:cubicBezTo>
                  <a:pt x="3508" y="19"/>
                  <a:pt x="3544" y="0"/>
                  <a:pt x="3578" y="10"/>
                </a:cubicBezTo>
                <a:cubicBezTo>
                  <a:pt x="3612" y="20"/>
                  <a:pt x="3631" y="56"/>
                  <a:pt x="3621" y="90"/>
                </a:cubicBezTo>
                <a:lnTo>
                  <a:pt x="133" y="11642"/>
                </a:lnTo>
                <a:cubicBezTo>
                  <a:pt x="123" y="11676"/>
                  <a:pt x="87" y="11695"/>
                  <a:pt x="53" y="11685"/>
                </a:cubicBezTo>
                <a:cubicBezTo>
                  <a:pt x="19" y="11675"/>
                  <a:pt x="0" y="11639"/>
                  <a:pt x="10" y="11605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26" name="Freeform 30"/>
          <p:cNvSpPr>
            <a:spLocks/>
          </p:cNvSpPr>
          <p:nvPr/>
        </p:nvSpPr>
        <p:spPr bwMode="auto">
          <a:xfrm>
            <a:off x="4111626" y="2830513"/>
            <a:ext cx="665163" cy="1057275"/>
          </a:xfrm>
          <a:custGeom>
            <a:avLst/>
            <a:gdLst/>
            <a:ahLst/>
            <a:cxnLst>
              <a:cxn ang="0">
                <a:pos x="4067" y="6635"/>
              </a:cxn>
              <a:cxn ang="0">
                <a:pos x="19" y="107"/>
              </a:cxn>
              <a:cxn ang="0">
                <a:pos x="40" y="19"/>
              </a:cxn>
              <a:cxn ang="0">
                <a:pos x="128" y="40"/>
              </a:cxn>
              <a:cxn ang="0">
                <a:pos x="4176" y="6568"/>
              </a:cxn>
              <a:cxn ang="0">
                <a:pos x="4155" y="6656"/>
              </a:cxn>
              <a:cxn ang="0">
                <a:pos x="4067" y="6635"/>
              </a:cxn>
            </a:cxnLst>
            <a:rect l="0" t="0" r="r" b="b"/>
            <a:pathLst>
              <a:path w="4194" h="6674">
                <a:moveTo>
                  <a:pt x="4067" y="6635"/>
                </a:moveTo>
                <a:lnTo>
                  <a:pt x="19" y="107"/>
                </a:lnTo>
                <a:cubicBezTo>
                  <a:pt x="0" y="77"/>
                  <a:pt x="10" y="38"/>
                  <a:pt x="40" y="19"/>
                </a:cubicBezTo>
                <a:cubicBezTo>
                  <a:pt x="70" y="0"/>
                  <a:pt x="109" y="10"/>
                  <a:pt x="128" y="40"/>
                </a:cubicBezTo>
                <a:lnTo>
                  <a:pt x="4176" y="6568"/>
                </a:lnTo>
                <a:cubicBezTo>
                  <a:pt x="4194" y="6598"/>
                  <a:pt x="4185" y="6637"/>
                  <a:pt x="4155" y="6656"/>
                </a:cubicBezTo>
                <a:cubicBezTo>
                  <a:pt x="4125" y="6674"/>
                  <a:pt x="4086" y="6665"/>
                  <a:pt x="4067" y="6635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27" name="Freeform 31"/>
          <p:cNvSpPr>
            <a:spLocks/>
          </p:cNvSpPr>
          <p:nvPr/>
        </p:nvSpPr>
        <p:spPr bwMode="auto">
          <a:xfrm>
            <a:off x="4024314" y="3865563"/>
            <a:ext cx="752475" cy="679450"/>
          </a:xfrm>
          <a:custGeom>
            <a:avLst/>
            <a:gdLst/>
            <a:ahLst/>
            <a:cxnLst>
              <a:cxn ang="0">
                <a:pos x="4706" y="119"/>
              </a:cxn>
              <a:cxn ang="0">
                <a:pos x="114" y="4263"/>
              </a:cxn>
              <a:cxn ang="0">
                <a:pos x="24" y="4258"/>
              </a:cxn>
              <a:cxn ang="0">
                <a:pos x="29" y="4168"/>
              </a:cxn>
              <a:cxn ang="0">
                <a:pos x="4621" y="24"/>
              </a:cxn>
              <a:cxn ang="0">
                <a:pos x="4711" y="29"/>
              </a:cxn>
              <a:cxn ang="0">
                <a:pos x="4706" y="119"/>
              </a:cxn>
            </a:cxnLst>
            <a:rect l="0" t="0" r="r" b="b"/>
            <a:pathLst>
              <a:path w="4735" h="4287">
                <a:moveTo>
                  <a:pt x="4706" y="119"/>
                </a:moveTo>
                <a:lnTo>
                  <a:pt x="114" y="4263"/>
                </a:lnTo>
                <a:cubicBezTo>
                  <a:pt x="88" y="4287"/>
                  <a:pt x="48" y="4285"/>
                  <a:pt x="24" y="4258"/>
                </a:cubicBezTo>
                <a:cubicBezTo>
                  <a:pt x="0" y="4232"/>
                  <a:pt x="2" y="4192"/>
                  <a:pt x="29" y="4168"/>
                </a:cubicBezTo>
                <a:lnTo>
                  <a:pt x="4621" y="24"/>
                </a:lnTo>
                <a:cubicBezTo>
                  <a:pt x="4647" y="0"/>
                  <a:pt x="4687" y="2"/>
                  <a:pt x="4711" y="29"/>
                </a:cubicBezTo>
                <a:cubicBezTo>
                  <a:pt x="4735" y="55"/>
                  <a:pt x="4733" y="95"/>
                  <a:pt x="4706" y="119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3476" y="3208338"/>
            <a:ext cx="825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476" y="3208338"/>
            <a:ext cx="825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364" y="3817938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4364" y="3817938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4989" y="4184651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4989" y="4184651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189" y="2670176"/>
            <a:ext cx="809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5" name="Picture 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189" y="2670176"/>
            <a:ext cx="809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6" name="Picture 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8776" y="3406776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8776" y="3406776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4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164" y="2032001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9" name="Picture 4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164" y="2032001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4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62426" y="4251326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1" name="Picture 4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62426" y="4251326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62589" y="2816226"/>
            <a:ext cx="825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62589" y="2816226"/>
            <a:ext cx="825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Picture 4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33864" y="2740026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5" name="Picture 4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33864" y="2740026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6" name="Picture 5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89451" y="4195763"/>
            <a:ext cx="825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" name="Picture 5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89451" y="4195763"/>
            <a:ext cx="825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8" name="Picture 5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92839" y="4519613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9" name="Picture 5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192839" y="4519613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0" name="Picture 5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11939" y="4144963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1" name="Picture 5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611939" y="4144963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278439" y="2006601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278439" y="2006601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4" name="Picture 5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78289" y="2803526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5" name="Picture 59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078289" y="2803526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6" name="Picture 60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94151" y="4492626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" name="Picture 6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994151" y="4492626"/>
            <a:ext cx="80963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3625851" y="3054351"/>
            <a:ext cx="863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Alcalinidade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auto">
          <a:xfrm>
            <a:off x="3836989" y="3233738"/>
            <a:ext cx="3905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Total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3878264" y="3644901"/>
            <a:ext cx="6318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Aluminio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1" name="Rectangle 65"/>
          <p:cNvSpPr>
            <a:spLocks noChangeArrowheads="1"/>
          </p:cNvSpPr>
          <p:nvPr/>
        </p:nvSpPr>
        <p:spPr bwMode="auto">
          <a:xfrm>
            <a:off x="2986089" y="3971926"/>
            <a:ext cx="5937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Cloretos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4251326" y="2457451"/>
            <a:ext cx="9636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Cloro Residual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3" name="Rectangle 67"/>
          <p:cNvSpPr>
            <a:spLocks noChangeArrowheads="1"/>
          </p:cNvSpPr>
          <p:nvPr/>
        </p:nvSpPr>
        <p:spPr bwMode="auto">
          <a:xfrm>
            <a:off x="2763839" y="3509963"/>
            <a:ext cx="6651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CO2 Livre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5297489" y="1835151"/>
            <a:ext cx="10080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Condutividade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5614989" y="2014538"/>
            <a:ext cx="3127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25C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3409951" y="4249738"/>
            <a:ext cx="8874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Cor aparente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7" name="Rectangle 71"/>
          <p:cNvSpPr>
            <a:spLocks noChangeArrowheads="1"/>
          </p:cNvSpPr>
          <p:nvPr/>
        </p:nvSpPr>
        <p:spPr bwMode="auto">
          <a:xfrm>
            <a:off x="5667376" y="2644776"/>
            <a:ext cx="860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Dureza Total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3690939" y="2566988"/>
            <a:ext cx="7572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Ferro Total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4418014" y="4276726"/>
            <a:ext cx="601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Fluoreto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6029326" y="4532313"/>
            <a:ext cx="6588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Oxigenio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1" name="Rectangle 75"/>
          <p:cNvSpPr>
            <a:spLocks noChangeArrowheads="1"/>
          </p:cNvSpPr>
          <p:nvPr/>
        </p:nvSpPr>
        <p:spPr bwMode="auto">
          <a:xfrm>
            <a:off x="5953126" y="4713288"/>
            <a:ext cx="7762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Consumido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6583364" y="4246563"/>
            <a:ext cx="2508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pH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3" name="Rectangle 77"/>
          <p:cNvSpPr>
            <a:spLocks noChangeArrowheads="1"/>
          </p:cNvSpPr>
          <p:nvPr/>
        </p:nvSpPr>
        <p:spPr bwMode="auto">
          <a:xfrm>
            <a:off x="4827589" y="1808163"/>
            <a:ext cx="5381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Sol Tot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4" name="Rectangle 78"/>
          <p:cNvSpPr>
            <a:spLocks noChangeArrowheads="1"/>
          </p:cNvSpPr>
          <p:nvPr/>
        </p:nvSpPr>
        <p:spPr bwMode="auto">
          <a:xfrm>
            <a:off x="4821239" y="1989138"/>
            <a:ext cx="5095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Dissolv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5" name="Rectangle 79"/>
          <p:cNvSpPr>
            <a:spLocks noChangeArrowheads="1"/>
          </p:cNvSpPr>
          <p:nvPr/>
        </p:nvSpPr>
        <p:spPr bwMode="auto">
          <a:xfrm>
            <a:off x="3548064" y="2714626"/>
            <a:ext cx="6127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Turbidez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3335339" y="4552951"/>
            <a:ext cx="9636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Bact Heterotrf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7" name="Rectangle 81"/>
          <p:cNvSpPr>
            <a:spLocks noChangeArrowheads="1"/>
          </p:cNvSpPr>
          <p:nvPr/>
        </p:nvSpPr>
        <p:spPr bwMode="auto">
          <a:xfrm>
            <a:off x="2393951" y="5859463"/>
            <a:ext cx="2016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8" name="Rectangle 82"/>
          <p:cNvSpPr>
            <a:spLocks noChangeArrowheads="1"/>
          </p:cNvSpPr>
          <p:nvPr/>
        </p:nvSpPr>
        <p:spPr bwMode="auto">
          <a:xfrm>
            <a:off x="2206626" y="5340351"/>
            <a:ext cx="393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2281239" y="4821238"/>
            <a:ext cx="3159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0" name="Rectangle 84"/>
          <p:cNvSpPr>
            <a:spLocks noChangeArrowheads="1"/>
          </p:cNvSpPr>
          <p:nvPr/>
        </p:nvSpPr>
        <p:spPr bwMode="auto">
          <a:xfrm>
            <a:off x="2206626" y="4302126"/>
            <a:ext cx="393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1" name="Rectangle 85"/>
          <p:cNvSpPr>
            <a:spLocks noChangeArrowheads="1"/>
          </p:cNvSpPr>
          <p:nvPr/>
        </p:nvSpPr>
        <p:spPr bwMode="auto">
          <a:xfrm>
            <a:off x="2439989" y="3783013"/>
            <a:ext cx="1555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2" name="Rectangle 86"/>
          <p:cNvSpPr>
            <a:spLocks noChangeArrowheads="1"/>
          </p:cNvSpPr>
          <p:nvPr/>
        </p:nvSpPr>
        <p:spPr bwMode="auto">
          <a:xfrm>
            <a:off x="2252664" y="3263901"/>
            <a:ext cx="347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3" name="Rectangle 87"/>
          <p:cNvSpPr>
            <a:spLocks noChangeArrowheads="1"/>
          </p:cNvSpPr>
          <p:nvPr/>
        </p:nvSpPr>
        <p:spPr bwMode="auto">
          <a:xfrm>
            <a:off x="2327276" y="2744788"/>
            <a:ext cx="2698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4" name="Rectangle 88"/>
          <p:cNvSpPr>
            <a:spLocks noChangeArrowheads="1"/>
          </p:cNvSpPr>
          <p:nvPr/>
        </p:nvSpPr>
        <p:spPr bwMode="auto">
          <a:xfrm>
            <a:off x="2252664" y="2225676"/>
            <a:ext cx="347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5" name="Rectangle 89"/>
          <p:cNvSpPr>
            <a:spLocks noChangeArrowheads="1"/>
          </p:cNvSpPr>
          <p:nvPr/>
        </p:nvSpPr>
        <p:spPr bwMode="auto">
          <a:xfrm>
            <a:off x="2439989" y="1706563"/>
            <a:ext cx="1555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6" name="Rectangle 90"/>
          <p:cNvSpPr>
            <a:spLocks noChangeArrowheads="1"/>
          </p:cNvSpPr>
          <p:nvPr/>
        </p:nvSpPr>
        <p:spPr bwMode="auto">
          <a:xfrm>
            <a:off x="2592389" y="6051551"/>
            <a:ext cx="2000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7" name="Rectangle 91"/>
          <p:cNvSpPr>
            <a:spLocks noChangeArrowheads="1"/>
          </p:cNvSpPr>
          <p:nvPr/>
        </p:nvSpPr>
        <p:spPr bwMode="auto">
          <a:xfrm>
            <a:off x="3027364" y="6051551"/>
            <a:ext cx="393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8" name="Rectangle 92"/>
          <p:cNvSpPr>
            <a:spLocks noChangeArrowheads="1"/>
          </p:cNvSpPr>
          <p:nvPr/>
        </p:nvSpPr>
        <p:spPr bwMode="auto">
          <a:xfrm>
            <a:off x="3594101" y="6051551"/>
            <a:ext cx="3143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9" name="Rectangle 93"/>
          <p:cNvSpPr>
            <a:spLocks noChangeArrowheads="1"/>
          </p:cNvSpPr>
          <p:nvPr/>
        </p:nvSpPr>
        <p:spPr bwMode="auto">
          <a:xfrm>
            <a:off x="4084639" y="6051551"/>
            <a:ext cx="393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0" name="Rectangle 94"/>
          <p:cNvSpPr>
            <a:spLocks noChangeArrowheads="1"/>
          </p:cNvSpPr>
          <p:nvPr/>
        </p:nvSpPr>
        <p:spPr bwMode="auto">
          <a:xfrm>
            <a:off x="4730751" y="6051551"/>
            <a:ext cx="1539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1" name="Rectangle 95"/>
          <p:cNvSpPr>
            <a:spLocks noChangeArrowheads="1"/>
          </p:cNvSpPr>
          <p:nvPr/>
        </p:nvSpPr>
        <p:spPr bwMode="auto">
          <a:xfrm>
            <a:off x="5164139" y="6051551"/>
            <a:ext cx="3492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2" name="Rectangle 96"/>
          <p:cNvSpPr>
            <a:spLocks noChangeArrowheads="1"/>
          </p:cNvSpPr>
          <p:nvPr/>
        </p:nvSpPr>
        <p:spPr bwMode="auto">
          <a:xfrm>
            <a:off x="5730876" y="6051551"/>
            <a:ext cx="2698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3" name="Rectangle 97"/>
          <p:cNvSpPr>
            <a:spLocks noChangeArrowheads="1"/>
          </p:cNvSpPr>
          <p:nvPr/>
        </p:nvSpPr>
        <p:spPr bwMode="auto">
          <a:xfrm>
            <a:off x="6223001" y="6051551"/>
            <a:ext cx="347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4" name="Rectangle 98"/>
          <p:cNvSpPr>
            <a:spLocks noChangeArrowheads="1"/>
          </p:cNvSpPr>
          <p:nvPr/>
        </p:nvSpPr>
        <p:spPr bwMode="auto">
          <a:xfrm>
            <a:off x="6845301" y="6051551"/>
            <a:ext cx="1539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5" name="Rectangle 99"/>
          <p:cNvSpPr>
            <a:spLocks noChangeArrowheads="1"/>
          </p:cNvSpPr>
          <p:nvPr/>
        </p:nvSpPr>
        <p:spPr bwMode="auto">
          <a:xfrm>
            <a:off x="2116139" y="4308476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6" name="Rectangle 100"/>
          <p:cNvSpPr>
            <a:spLocks noChangeArrowheads="1"/>
          </p:cNvSpPr>
          <p:nvPr/>
        </p:nvSpPr>
        <p:spPr bwMode="auto">
          <a:xfrm>
            <a:off x="4337051" y="6291263"/>
            <a:ext cx="990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F1 (23,55 %)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7" name="Rectangle 101"/>
          <p:cNvSpPr>
            <a:spLocks noChangeArrowheads="1"/>
          </p:cNvSpPr>
          <p:nvPr/>
        </p:nvSpPr>
        <p:spPr bwMode="auto">
          <a:xfrm>
            <a:off x="3238501" y="1428751"/>
            <a:ext cx="26955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Variáveis (eixos F1 e F2: 44,08 %)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" name="Rectangle 102"/>
          <p:cNvSpPr>
            <a:spLocks noChangeArrowheads="1"/>
          </p:cNvSpPr>
          <p:nvPr/>
        </p:nvSpPr>
        <p:spPr bwMode="auto">
          <a:xfrm>
            <a:off x="1924051" y="1268413"/>
            <a:ext cx="5230813" cy="5389562"/>
          </a:xfrm>
          <a:prstGeom prst="rect">
            <a:avLst/>
          </a:prstGeom>
          <a:noFill/>
          <a:ln w="15875" cap="flat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00" name="Rectangle 104"/>
          <p:cNvSpPr>
            <a:spLocks noChangeArrowheads="1"/>
          </p:cNvSpPr>
          <p:nvPr/>
        </p:nvSpPr>
        <p:spPr bwMode="auto">
          <a:xfrm>
            <a:off x="4252914" y="552767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1" name="Rectangle 105"/>
          <p:cNvSpPr>
            <a:spLocks noChangeArrowheads="1"/>
          </p:cNvSpPr>
          <p:nvPr/>
        </p:nvSpPr>
        <p:spPr bwMode="auto">
          <a:xfrm>
            <a:off x="4560889" y="552767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2" name="Rectangle 106"/>
          <p:cNvSpPr>
            <a:spLocks noChangeArrowheads="1"/>
          </p:cNvSpPr>
          <p:nvPr/>
        </p:nvSpPr>
        <p:spPr bwMode="auto">
          <a:xfrm>
            <a:off x="4716464" y="552767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3" name="Rectangle 107"/>
          <p:cNvSpPr>
            <a:spLocks noChangeArrowheads="1"/>
          </p:cNvSpPr>
          <p:nvPr/>
        </p:nvSpPr>
        <p:spPr bwMode="auto">
          <a:xfrm>
            <a:off x="5354639" y="5464176"/>
            <a:ext cx="1651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4662489" y="1714501"/>
            <a:ext cx="1620838" cy="539750"/>
          </a:xfrm>
          <a:prstGeom prst="ellipse">
            <a:avLst/>
          </a:prstGeom>
          <a:noFill/>
          <a:ln w="42863" cap="flat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21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100"/>
          <p:cNvSpPr>
            <a:spLocks noChangeArrowheads="1"/>
          </p:cNvSpPr>
          <p:nvPr/>
        </p:nvSpPr>
        <p:spPr bwMode="auto">
          <a:xfrm rot="16200000">
            <a:off x="1656547" y="3824173"/>
            <a:ext cx="84638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F1 (20,53 %)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2" name="231 Grupo"/>
          <p:cNvGrpSpPr/>
          <p:nvPr/>
        </p:nvGrpSpPr>
        <p:grpSpPr>
          <a:xfrm>
            <a:off x="2614613" y="3348038"/>
            <a:ext cx="4335463" cy="2738437"/>
            <a:chOff x="2614613" y="3348038"/>
            <a:chExt cx="4335463" cy="2738437"/>
          </a:xfrm>
        </p:grpSpPr>
        <p:grpSp>
          <p:nvGrpSpPr>
            <p:cNvPr id="120" name="119 Grupo"/>
            <p:cNvGrpSpPr/>
            <p:nvPr/>
          </p:nvGrpSpPr>
          <p:grpSpPr>
            <a:xfrm>
              <a:off x="2614613" y="3348038"/>
              <a:ext cx="4335463" cy="2738437"/>
              <a:chOff x="2614613" y="3348038"/>
              <a:chExt cx="4335463" cy="2738437"/>
            </a:xfrm>
          </p:grpSpPr>
          <p:sp>
            <p:nvSpPr>
              <p:cNvPr id="117" name="Freeform 103"/>
              <p:cNvSpPr>
                <a:spLocks/>
              </p:cNvSpPr>
              <p:nvPr/>
            </p:nvSpPr>
            <p:spPr bwMode="auto">
              <a:xfrm>
                <a:off x="2762251" y="4275138"/>
                <a:ext cx="3514725" cy="1811337"/>
              </a:xfrm>
              <a:custGeom>
                <a:avLst/>
                <a:gdLst/>
                <a:ahLst/>
                <a:cxnLst>
                  <a:cxn ang="0">
                    <a:pos x="9797" y="9925"/>
                  </a:cxn>
                  <a:cxn ang="0">
                    <a:pos x="2487" y="1654"/>
                  </a:cxn>
                  <a:cxn ang="0">
                    <a:pos x="3430" y="1881"/>
                  </a:cxn>
                  <a:cxn ang="0">
                    <a:pos x="1885" y="0"/>
                  </a:cxn>
                  <a:cxn ang="0">
                    <a:pos x="0" y="1057"/>
                  </a:cxn>
                  <a:cxn ang="0">
                    <a:pos x="943" y="1284"/>
                  </a:cxn>
                  <a:cxn ang="0">
                    <a:pos x="9019" y="9763"/>
                  </a:cxn>
                  <a:cxn ang="0">
                    <a:pos x="10563" y="10134"/>
                  </a:cxn>
                  <a:cxn ang="0">
                    <a:pos x="22125" y="4862"/>
                  </a:cxn>
                  <a:cxn ang="0">
                    <a:pos x="20582" y="4492"/>
                  </a:cxn>
                  <a:cxn ang="0">
                    <a:pos x="9019" y="9763"/>
                  </a:cxn>
                </a:cxnLst>
                <a:rect l="0" t="0" r="r" b="b"/>
                <a:pathLst>
                  <a:path w="22125" h="11426">
                    <a:moveTo>
                      <a:pt x="9797" y="9925"/>
                    </a:moveTo>
                    <a:cubicBezTo>
                      <a:pt x="5493" y="8603"/>
                      <a:pt x="2501" y="5218"/>
                      <a:pt x="2487" y="1654"/>
                    </a:cubicBezTo>
                    <a:lnTo>
                      <a:pt x="3430" y="1881"/>
                    </a:lnTo>
                    <a:lnTo>
                      <a:pt x="1885" y="0"/>
                    </a:lnTo>
                    <a:lnTo>
                      <a:pt x="0" y="1057"/>
                    </a:lnTo>
                    <a:lnTo>
                      <a:pt x="943" y="1284"/>
                    </a:lnTo>
                    <a:cubicBezTo>
                      <a:pt x="958" y="5082"/>
                      <a:pt x="4347" y="8641"/>
                      <a:pt x="9019" y="9763"/>
                    </a:cubicBezTo>
                    <a:lnTo>
                      <a:pt x="10563" y="10134"/>
                    </a:lnTo>
                    <a:cubicBezTo>
                      <a:pt x="15939" y="11426"/>
                      <a:pt x="21116" y="9065"/>
                      <a:pt x="22125" y="4862"/>
                    </a:cubicBezTo>
                    <a:lnTo>
                      <a:pt x="20582" y="4492"/>
                    </a:lnTo>
                    <a:cubicBezTo>
                      <a:pt x="19572" y="8695"/>
                      <a:pt x="14395" y="11055"/>
                      <a:pt x="9019" y="9763"/>
                    </a:cubicBezTo>
                  </a:path>
                </a:pathLst>
              </a:custGeom>
              <a:noFill/>
              <a:ln w="42863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" name="Oval 109"/>
              <p:cNvSpPr>
                <a:spLocks noChangeArrowheads="1"/>
              </p:cNvSpPr>
              <p:nvPr/>
            </p:nvSpPr>
            <p:spPr bwMode="auto">
              <a:xfrm>
                <a:off x="2614613" y="3348038"/>
                <a:ext cx="947738" cy="982662"/>
              </a:xfrm>
              <a:prstGeom prst="ellipse">
                <a:avLst/>
              </a:prstGeom>
              <a:noFill/>
              <a:ln w="42863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" name="Oval 110"/>
              <p:cNvSpPr>
                <a:spLocks noChangeArrowheads="1"/>
              </p:cNvSpPr>
              <p:nvPr/>
            </p:nvSpPr>
            <p:spPr bwMode="auto">
              <a:xfrm>
                <a:off x="5821363" y="4013200"/>
                <a:ext cx="1128713" cy="998537"/>
              </a:xfrm>
              <a:prstGeom prst="ellipse">
                <a:avLst/>
              </a:prstGeom>
              <a:noFill/>
              <a:ln w="42863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231" name="230 CuadroTexto"/>
            <p:cNvSpPr txBox="1"/>
            <p:nvPr/>
          </p:nvSpPr>
          <p:spPr>
            <a:xfrm>
              <a:off x="3746004" y="5457924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70C0"/>
                  </a:solidFill>
                </a:rPr>
                <a:t>Relação</a:t>
              </a:r>
              <a:r>
                <a:rPr lang="es-ES" sz="1400" b="1" dirty="0" smtClean="0">
                  <a:solidFill>
                    <a:srgbClr val="0070C0"/>
                  </a:solidFill>
                </a:rPr>
                <a:t> Inversa</a:t>
              </a:r>
              <a:endParaRPr lang="es-ES" sz="1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742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21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55576" y="1628800"/>
          <a:ext cx="5225985" cy="4070738"/>
        </p:xfrm>
        <a:graphic>
          <a:graphicData uri="http://schemas.openxmlformats.org/drawingml/2006/table">
            <a:tbl>
              <a:tblPr/>
              <a:tblGrid>
                <a:gridCol w="2105597"/>
                <a:gridCol w="780097"/>
                <a:gridCol w="780097"/>
                <a:gridCol w="780097"/>
                <a:gridCol w="780097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CHUVOSA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Alcalinidade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Total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0.793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-0.321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-0.190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0.145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Aluminio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-0.344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0.104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-0.009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0.828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Cloretos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0.594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-0.162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0.243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-0.174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Cloro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Residual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0.458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0.567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-0.349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CO2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Livre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-0.430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0.812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0.282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0.086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Condutividade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25C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0.919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0.214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0.087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-0.012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Dureza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Total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0.836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0.245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-0.094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Ferro Total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0.070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-0.061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0.863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-0.103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Fluoreto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0.329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-0.306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0.173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0.767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Oxigenio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Consumido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-0.685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-0.613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-0.168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0.656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-0.667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-0.264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-0.005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 Tot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Dissolv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0.917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0.256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0.148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0.036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Bact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Heterotrf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0.139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-0.278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0.644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0.028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6329364" y="2205038"/>
            <a:ext cx="2894013" cy="2930524"/>
            <a:chOff x="3987" y="1389"/>
            <a:chExt cx="1823" cy="1846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88" y="1389"/>
              <a:ext cx="1772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5752" y="3129"/>
              <a:ext cx="5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3988" y="1389"/>
              <a:ext cx="1749" cy="1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231" y="1566"/>
              <a:ext cx="1415" cy="13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4228" y="1564"/>
              <a:ext cx="1420" cy="13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26688" y="0"/>
                </a:cxn>
                <a:cxn ang="0">
                  <a:pos x="26736" y="48"/>
                </a:cxn>
                <a:cxn ang="0">
                  <a:pos x="26736" y="26256"/>
                </a:cxn>
                <a:cxn ang="0">
                  <a:pos x="26688" y="26304"/>
                </a:cxn>
                <a:cxn ang="0">
                  <a:pos x="48" y="26304"/>
                </a:cxn>
                <a:cxn ang="0">
                  <a:pos x="0" y="26256"/>
                </a:cxn>
                <a:cxn ang="0">
                  <a:pos x="0" y="48"/>
                </a:cxn>
                <a:cxn ang="0">
                  <a:pos x="96" y="26256"/>
                </a:cxn>
                <a:cxn ang="0">
                  <a:pos x="48" y="26208"/>
                </a:cxn>
                <a:cxn ang="0">
                  <a:pos x="26688" y="26208"/>
                </a:cxn>
                <a:cxn ang="0">
                  <a:pos x="26640" y="26256"/>
                </a:cxn>
                <a:cxn ang="0">
                  <a:pos x="26640" y="48"/>
                </a:cxn>
                <a:cxn ang="0">
                  <a:pos x="26688" y="96"/>
                </a:cxn>
                <a:cxn ang="0">
                  <a:pos x="48" y="96"/>
                </a:cxn>
                <a:cxn ang="0">
                  <a:pos x="96" y="48"/>
                </a:cxn>
                <a:cxn ang="0">
                  <a:pos x="96" y="26256"/>
                </a:cxn>
              </a:cxnLst>
              <a:rect l="0" t="0" r="r" b="b"/>
              <a:pathLst>
                <a:path w="26736" h="26304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26688" y="0"/>
                  </a:lnTo>
                  <a:cubicBezTo>
                    <a:pt x="26715" y="0"/>
                    <a:pt x="26736" y="22"/>
                    <a:pt x="26736" y="48"/>
                  </a:cubicBezTo>
                  <a:lnTo>
                    <a:pt x="26736" y="26256"/>
                  </a:lnTo>
                  <a:cubicBezTo>
                    <a:pt x="26736" y="26283"/>
                    <a:pt x="26715" y="26304"/>
                    <a:pt x="26688" y="26304"/>
                  </a:cubicBezTo>
                  <a:lnTo>
                    <a:pt x="48" y="26304"/>
                  </a:lnTo>
                  <a:cubicBezTo>
                    <a:pt x="22" y="26304"/>
                    <a:pt x="0" y="26283"/>
                    <a:pt x="0" y="26256"/>
                  </a:cubicBezTo>
                  <a:lnTo>
                    <a:pt x="0" y="48"/>
                  </a:lnTo>
                  <a:close/>
                  <a:moveTo>
                    <a:pt x="96" y="26256"/>
                  </a:moveTo>
                  <a:lnTo>
                    <a:pt x="48" y="26208"/>
                  </a:lnTo>
                  <a:lnTo>
                    <a:pt x="26688" y="26208"/>
                  </a:lnTo>
                  <a:lnTo>
                    <a:pt x="26640" y="26256"/>
                  </a:lnTo>
                  <a:lnTo>
                    <a:pt x="26640" y="48"/>
                  </a:lnTo>
                  <a:lnTo>
                    <a:pt x="2668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26256"/>
                  </a:lnTo>
                  <a:close/>
                </a:path>
              </a:pathLst>
            </a:custGeom>
            <a:solidFill>
              <a:srgbClr val="808080"/>
            </a:solidFill>
            <a:ln w="1588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935" y="1566"/>
              <a:ext cx="5" cy="1388"/>
            </a:xfrm>
            <a:prstGeom prst="rect">
              <a:avLst/>
            </a:pr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2" name="Freeform 10"/>
            <p:cNvSpPr>
              <a:spLocks noEditPoints="1"/>
            </p:cNvSpPr>
            <p:nvPr/>
          </p:nvSpPr>
          <p:spPr bwMode="auto">
            <a:xfrm>
              <a:off x="4923" y="1564"/>
              <a:ext cx="31" cy="1392"/>
            </a:xfrm>
            <a:custGeom>
              <a:avLst/>
              <a:gdLst/>
              <a:ahLst/>
              <a:cxnLst>
                <a:cxn ang="0">
                  <a:pos x="0" y="1387"/>
                </a:cxn>
                <a:cxn ang="0">
                  <a:pos x="31" y="1387"/>
                </a:cxn>
                <a:cxn ang="0">
                  <a:pos x="31" y="1392"/>
                </a:cxn>
                <a:cxn ang="0">
                  <a:pos x="0" y="1392"/>
                </a:cxn>
                <a:cxn ang="0">
                  <a:pos x="0" y="1387"/>
                </a:cxn>
                <a:cxn ang="0">
                  <a:pos x="0" y="1214"/>
                </a:cxn>
                <a:cxn ang="0">
                  <a:pos x="31" y="1214"/>
                </a:cxn>
                <a:cxn ang="0">
                  <a:pos x="31" y="1219"/>
                </a:cxn>
                <a:cxn ang="0">
                  <a:pos x="0" y="1219"/>
                </a:cxn>
                <a:cxn ang="0">
                  <a:pos x="0" y="1214"/>
                </a:cxn>
                <a:cxn ang="0">
                  <a:pos x="0" y="1041"/>
                </a:cxn>
                <a:cxn ang="0">
                  <a:pos x="31" y="1041"/>
                </a:cxn>
                <a:cxn ang="0">
                  <a:pos x="31" y="1046"/>
                </a:cxn>
                <a:cxn ang="0">
                  <a:pos x="0" y="1046"/>
                </a:cxn>
                <a:cxn ang="0">
                  <a:pos x="0" y="1041"/>
                </a:cxn>
                <a:cxn ang="0">
                  <a:pos x="0" y="867"/>
                </a:cxn>
                <a:cxn ang="0">
                  <a:pos x="31" y="867"/>
                </a:cxn>
                <a:cxn ang="0">
                  <a:pos x="31" y="872"/>
                </a:cxn>
                <a:cxn ang="0">
                  <a:pos x="0" y="872"/>
                </a:cxn>
                <a:cxn ang="0">
                  <a:pos x="0" y="867"/>
                </a:cxn>
                <a:cxn ang="0">
                  <a:pos x="0" y="694"/>
                </a:cxn>
                <a:cxn ang="0">
                  <a:pos x="31" y="694"/>
                </a:cxn>
                <a:cxn ang="0">
                  <a:pos x="31" y="699"/>
                </a:cxn>
                <a:cxn ang="0">
                  <a:pos x="0" y="699"/>
                </a:cxn>
                <a:cxn ang="0">
                  <a:pos x="0" y="694"/>
                </a:cxn>
                <a:cxn ang="0">
                  <a:pos x="0" y="521"/>
                </a:cxn>
                <a:cxn ang="0">
                  <a:pos x="31" y="521"/>
                </a:cxn>
                <a:cxn ang="0">
                  <a:pos x="31" y="526"/>
                </a:cxn>
                <a:cxn ang="0">
                  <a:pos x="0" y="526"/>
                </a:cxn>
                <a:cxn ang="0">
                  <a:pos x="0" y="521"/>
                </a:cxn>
                <a:cxn ang="0">
                  <a:pos x="0" y="347"/>
                </a:cxn>
                <a:cxn ang="0">
                  <a:pos x="31" y="347"/>
                </a:cxn>
                <a:cxn ang="0">
                  <a:pos x="31" y="352"/>
                </a:cxn>
                <a:cxn ang="0">
                  <a:pos x="0" y="352"/>
                </a:cxn>
                <a:cxn ang="0">
                  <a:pos x="0" y="347"/>
                </a:cxn>
                <a:cxn ang="0">
                  <a:pos x="0" y="174"/>
                </a:cxn>
                <a:cxn ang="0">
                  <a:pos x="31" y="174"/>
                </a:cxn>
                <a:cxn ang="0">
                  <a:pos x="31" y="179"/>
                </a:cxn>
                <a:cxn ang="0">
                  <a:pos x="0" y="179"/>
                </a:cxn>
                <a:cxn ang="0">
                  <a:pos x="0" y="174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1" h="1392">
                  <a:moveTo>
                    <a:pt x="0" y="1387"/>
                  </a:moveTo>
                  <a:lnTo>
                    <a:pt x="31" y="1387"/>
                  </a:lnTo>
                  <a:lnTo>
                    <a:pt x="31" y="1392"/>
                  </a:lnTo>
                  <a:lnTo>
                    <a:pt x="0" y="1392"/>
                  </a:lnTo>
                  <a:lnTo>
                    <a:pt x="0" y="1387"/>
                  </a:lnTo>
                  <a:close/>
                  <a:moveTo>
                    <a:pt x="0" y="1214"/>
                  </a:moveTo>
                  <a:lnTo>
                    <a:pt x="31" y="1214"/>
                  </a:lnTo>
                  <a:lnTo>
                    <a:pt x="31" y="1219"/>
                  </a:lnTo>
                  <a:lnTo>
                    <a:pt x="0" y="1219"/>
                  </a:lnTo>
                  <a:lnTo>
                    <a:pt x="0" y="1214"/>
                  </a:lnTo>
                  <a:close/>
                  <a:moveTo>
                    <a:pt x="0" y="1041"/>
                  </a:moveTo>
                  <a:lnTo>
                    <a:pt x="31" y="1041"/>
                  </a:lnTo>
                  <a:lnTo>
                    <a:pt x="31" y="1046"/>
                  </a:lnTo>
                  <a:lnTo>
                    <a:pt x="0" y="1046"/>
                  </a:lnTo>
                  <a:lnTo>
                    <a:pt x="0" y="1041"/>
                  </a:lnTo>
                  <a:close/>
                  <a:moveTo>
                    <a:pt x="0" y="867"/>
                  </a:moveTo>
                  <a:lnTo>
                    <a:pt x="31" y="867"/>
                  </a:lnTo>
                  <a:lnTo>
                    <a:pt x="31" y="872"/>
                  </a:lnTo>
                  <a:lnTo>
                    <a:pt x="0" y="872"/>
                  </a:lnTo>
                  <a:lnTo>
                    <a:pt x="0" y="867"/>
                  </a:lnTo>
                  <a:close/>
                  <a:moveTo>
                    <a:pt x="0" y="694"/>
                  </a:moveTo>
                  <a:lnTo>
                    <a:pt x="31" y="694"/>
                  </a:lnTo>
                  <a:lnTo>
                    <a:pt x="31" y="699"/>
                  </a:lnTo>
                  <a:lnTo>
                    <a:pt x="0" y="699"/>
                  </a:lnTo>
                  <a:lnTo>
                    <a:pt x="0" y="694"/>
                  </a:lnTo>
                  <a:close/>
                  <a:moveTo>
                    <a:pt x="0" y="521"/>
                  </a:moveTo>
                  <a:lnTo>
                    <a:pt x="31" y="521"/>
                  </a:lnTo>
                  <a:lnTo>
                    <a:pt x="31" y="526"/>
                  </a:lnTo>
                  <a:lnTo>
                    <a:pt x="0" y="526"/>
                  </a:lnTo>
                  <a:lnTo>
                    <a:pt x="0" y="521"/>
                  </a:lnTo>
                  <a:close/>
                  <a:moveTo>
                    <a:pt x="0" y="347"/>
                  </a:moveTo>
                  <a:lnTo>
                    <a:pt x="31" y="347"/>
                  </a:lnTo>
                  <a:lnTo>
                    <a:pt x="31" y="352"/>
                  </a:lnTo>
                  <a:lnTo>
                    <a:pt x="0" y="352"/>
                  </a:lnTo>
                  <a:lnTo>
                    <a:pt x="0" y="347"/>
                  </a:lnTo>
                  <a:close/>
                  <a:moveTo>
                    <a:pt x="0" y="174"/>
                  </a:moveTo>
                  <a:lnTo>
                    <a:pt x="31" y="174"/>
                  </a:lnTo>
                  <a:lnTo>
                    <a:pt x="31" y="179"/>
                  </a:lnTo>
                  <a:lnTo>
                    <a:pt x="0" y="179"/>
                  </a:lnTo>
                  <a:lnTo>
                    <a:pt x="0" y="174"/>
                  </a:lnTo>
                  <a:close/>
                  <a:moveTo>
                    <a:pt x="0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4231" y="2258"/>
              <a:ext cx="1415" cy="5"/>
            </a:xfrm>
            <a:prstGeom prst="rect">
              <a:avLst/>
            </a:pr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4228" y="2245"/>
              <a:ext cx="1420" cy="3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82" y="0"/>
                </a:cxn>
                <a:cxn ang="0">
                  <a:pos x="182" y="31"/>
                </a:cxn>
                <a:cxn ang="0">
                  <a:pos x="177" y="31"/>
                </a:cxn>
                <a:cxn ang="0">
                  <a:pos x="177" y="0"/>
                </a:cxn>
                <a:cxn ang="0">
                  <a:pos x="182" y="0"/>
                </a:cxn>
                <a:cxn ang="0">
                  <a:pos x="359" y="0"/>
                </a:cxn>
                <a:cxn ang="0">
                  <a:pos x="359" y="31"/>
                </a:cxn>
                <a:cxn ang="0">
                  <a:pos x="354" y="31"/>
                </a:cxn>
                <a:cxn ang="0">
                  <a:pos x="354" y="0"/>
                </a:cxn>
                <a:cxn ang="0">
                  <a:pos x="359" y="0"/>
                </a:cxn>
                <a:cxn ang="0">
                  <a:pos x="536" y="0"/>
                </a:cxn>
                <a:cxn ang="0">
                  <a:pos x="536" y="31"/>
                </a:cxn>
                <a:cxn ang="0">
                  <a:pos x="531" y="31"/>
                </a:cxn>
                <a:cxn ang="0">
                  <a:pos x="531" y="0"/>
                </a:cxn>
                <a:cxn ang="0">
                  <a:pos x="536" y="0"/>
                </a:cxn>
                <a:cxn ang="0">
                  <a:pos x="712" y="0"/>
                </a:cxn>
                <a:cxn ang="0">
                  <a:pos x="712" y="31"/>
                </a:cxn>
                <a:cxn ang="0">
                  <a:pos x="707" y="31"/>
                </a:cxn>
                <a:cxn ang="0">
                  <a:pos x="707" y="0"/>
                </a:cxn>
                <a:cxn ang="0">
                  <a:pos x="712" y="0"/>
                </a:cxn>
                <a:cxn ang="0">
                  <a:pos x="890" y="0"/>
                </a:cxn>
                <a:cxn ang="0">
                  <a:pos x="890" y="31"/>
                </a:cxn>
                <a:cxn ang="0">
                  <a:pos x="885" y="31"/>
                </a:cxn>
                <a:cxn ang="0">
                  <a:pos x="885" y="0"/>
                </a:cxn>
                <a:cxn ang="0">
                  <a:pos x="890" y="0"/>
                </a:cxn>
                <a:cxn ang="0">
                  <a:pos x="1067" y="0"/>
                </a:cxn>
                <a:cxn ang="0">
                  <a:pos x="1067" y="31"/>
                </a:cxn>
                <a:cxn ang="0">
                  <a:pos x="1062" y="31"/>
                </a:cxn>
                <a:cxn ang="0">
                  <a:pos x="1062" y="0"/>
                </a:cxn>
                <a:cxn ang="0">
                  <a:pos x="1067" y="0"/>
                </a:cxn>
                <a:cxn ang="0">
                  <a:pos x="1244" y="0"/>
                </a:cxn>
                <a:cxn ang="0">
                  <a:pos x="1244" y="31"/>
                </a:cxn>
                <a:cxn ang="0">
                  <a:pos x="1239" y="31"/>
                </a:cxn>
                <a:cxn ang="0">
                  <a:pos x="1239" y="0"/>
                </a:cxn>
                <a:cxn ang="0">
                  <a:pos x="1244" y="0"/>
                </a:cxn>
                <a:cxn ang="0">
                  <a:pos x="1420" y="0"/>
                </a:cxn>
                <a:cxn ang="0">
                  <a:pos x="1420" y="31"/>
                </a:cxn>
                <a:cxn ang="0">
                  <a:pos x="1415" y="31"/>
                </a:cxn>
                <a:cxn ang="0">
                  <a:pos x="1415" y="0"/>
                </a:cxn>
                <a:cxn ang="0">
                  <a:pos x="1420" y="0"/>
                </a:cxn>
              </a:cxnLst>
              <a:rect l="0" t="0" r="r" b="b"/>
              <a:pathLst>
                <a:path w="1420" h="31">
                  <a:moveTo>
                    <a:pt x="5" y="0"/>
                  </a:moveTo>
                  <a:lnTo>
                    <a:pt x="5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182" y="0"/>
                  </a:moveTo>
                  <a:lnTo>
                    <a:pt x="182" y="31"/>
                  </a:lnTo>
                  <a:lnTo>
                    <a:pt x="177" y="31"/>
                  </a:lnTo>
                  <a:lnTo>
                    <a:pt x="177" y="0"/>
                  </a:lnTo>
                  <a:lnTo>
                    <a:pt x="182" y="0"/>
                  </a:lnTo>
                  <a:close/>
                  <a:moveTo>
                    <a:pt x="359" y="0"/>
                  </a:moveTo>
                  <a:lnTo>
                    <a:pt x="359" y="31"/>
                  </a:lnTo>
                  <a:lnTo>
                    <a:pt x="354" y="31"/>
                  </a:lnTo>
                  <a:lnTo>
                    <a:pt x="354" y="0"/>
                  </a:lnTo>
                  <a:lnTo>
                    <a:pt x="359" y="0"/>
                  </a:lnTo>
                  <a:close/>
                  <a:moveTo>
                    <a:pt x="536" y="0"/>
                  </a:moveTo>
                  <a:lnTo>
                    <a:pt x="536" y="31"/>
                  </a:lnTo>
                  <a:lnTo>
                    <a:pt x="531" y="31"/>
                  </a:lnTo>
                  <a:lnTo>
                    <a:pt x="531" y="0"/>
                  </a:lnTo>
                  <a:lnTo>
                    <a:pt x="536" y="0"/>
                  </a:lnTo>
                  <a:close/>
                  <a:moveTo>
                    <a:pt x="712" y="0"/>
                  </a:moveTo>
                  <a:lnTo>
                    <a:pt x="712" y="31"/>
                  </a:lnTo>
                  <a:lnTo>
                    <a:pt x="707" y="31"/>
                  </a:lnTo>
                  <a:lnTo>
                    <a:pt x="707" y="0"/>
                  </a:lnTo>
                  <a:lnTo>
                    <a:pt x="712" y="0"/>
                  </a:lnTo>
                  <a:close/>
                  <a:moveTo>
                    <a:pt x="890" y="0"/>
                  </a:moveTo>
                  <a:lnTo>
                    <a:pt x="890" y="31"/>
                  </a:lnTo>
                  <a:lnTo>
                    <a:pt x="885" y="31"/>
                  </a:lnTo>
                  <a:lnTo>
                    <a:pt x="885" y="0"/>
                  </a:lnTo>
                  <a:lnTo>
                    <a:pt x="890" y="0"/>
                  </a:lnTo>
                  <a:close/>
                  <a:moveTo>
                    <a:pt x="1067" y="0"/>
                  </a:moveTo>
                  <a:lnTo>
                    <a:pt x="1067" y="31"/>
                  </a:lnTo>
                  <a:lnTo>
                    <a:pt x="1062" y="31"/>
                  </a:lnTo>
                  <a:lnTo>
                    <a:pt x="1062" y="0"/>
                  </a:lnTo>
                  <a:lnTo>
                    <a:pt x="1067" y="0"/>
                  </a:lnTo>
                  <a:close/>
                  <a:moveTo>
                    <a:pt x="1244" y="0"/>
                  </a:moveTo>
                  <a:lnTo>
                    <a:pt x="1244" y="31"/>
                  </a:lnTo>
                  <a:lnTo>
                    <a:pt x="1239" y="31"/>
                  </a:lnTo>
                  <a:lnTo>
                    <a:pt x="1239" y="0"/>
                  </a:lnTo>
                  <a:lnTo>
                    <a:pt x="1244" y="0"/>
                  </a:lnTo>
                  <a:close/>
                  <a:moveTo>
                    <a:pt x="1420" y="0"/>
                  </a:moveTo>
                  <a:lnTo>
                    <a:pt x="1420" y="31"/>
                  </a:lnTo>
                  <a:lnTo>
                    <a:pt x="1415" y="31"/>
                  </a:lnTo>
                  <a:lnTo>
                    <a:pt x="1415" y="0"/>
                  </a:lnTo>
                  <a:lnTo>
                    <a:pt x="1420" y="0"/>
                  </a:lnTo>
                  <a:close/>
                </a:path>
              </a:pathLst>
            </a:cu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230" y="2259"/>
              <a:ext cx="1283" cy="696"/>
            </a:xfrm>
            <a:custGeom>
              <a:avLst/>
              <a:gdLst/>
              <a:ahLst/>
              <a:cxnLst>
                <a:cxn ang="0">
                  <a:pos x="80" y="1007"/>
                </a:cxn>
                <a:cxn ang="0">
                  <a:pos x="208" y="2159"/>
                </a:cxn>
                <a:cxn ang="0">
                  <a:pos x="464" y="3276"/>
                </a:cxn>
                <a:cxn ang="0">
                  <a:pos x="800" y="4380"/>
                </a:cxn>
                <a:cxn ang="0">
                  <a:pos x="1231" y="5450"/>
                </a:cxn>
                <a:cxn ang="0">
                  <a:pos x="1774" y="6473"/>
                </a:cxn>
                <a:cxn ang="0">
                  <a:pos x="2397" y="7447"/>
                </a:cxn>
                <a:cxn ang="0">
                  <a:pos x="3101" y="8374"/>
                </a:cxn>
                <a:cxn ang="0">
                  <a:pos x="3884" y="9221"/>
                </a:cxn>
                <a:cxn ang="0">
                  <a:pos x="4746" y="10004"/>
                </a:cxn>
                <a:cxn ang="0">
                  <a:pos x="5674" y="10708"/>
                </a:cxn>
                <a:cxn ang="0">
                  <a:pos x="6664" y="11330"/>
                </a:cxn>
                <a:cxn ang="0">
                  <a:pos x="7704" y="11874"/>
                </a:cxn>
                <a:cxn ang="0">
                  <a:pos x="8789" y="12305"/>
                </a:cxn>
                <a:cxn ang="0">
                  <a:pos x="9909" y="12657"/>
                </a:cxn>
                <a:cxn ang="0">
                  <a:pos x="11044" y="12913"/>
                </a:cxn>
                <a:cxn ang="0">
                  <a:pos x="12210" y="13057"/>
                </a:cxn>
                <a:cxn ang="0">
                  <a:pos x="13376" y="13104"/>
                </a:cxn>
                <a:cxn ang="0">
                  <a:pos x="14543" y="13041"/>
                </a:cxn>
                <a:cxn ang="0">
                  <a:pos x="15709" y="12897"/>
                </a:cxn>
                <a:cxn ang="0">
                  <a:pos x="16862" y="12641"/>
                </a:cxn>
                <a:cxn ang="0">
                  <a:pos x="17964" y="12289"/>
                </a:cxn>
                <a:cxn ang="0">
                  <a:pos x="19051" y="11842"/>
                </a:cxn>
                <a:cxn ang="0">
                  <a:pos x="20089" y="11298"/>
                </a:cxn>
                <a:cxn ang="0">
                  <a:pos x="21063" y="10660"/>
                </a:cxn>
                <a:cxn ang="0">
                  <a:pos x="21990" y="9956"/>
                </a:cxn>
                <a:cxn ang="0">
                  <a:pos x="22837" y="9173"/>
                </a:cxn>
                <a:cxn ang="0">
                  <a:pos x="23620" y="8311"/>
                </a:cxn>
                <a:cxn ang="0">
                  <a:pos x="24157" y="7674"/>
                </a:cxn>
                <a:cxn ang="0">
                  <a:pos x="23436" y="8588"/>
                </a:cxn>
                <a:cxn ang="0">
                  <a:pos x="22635" y="9421"/>
                </a:cxn>
                <a:cxn ang="0">
                  <a:pos x="21755" y="10189"/>
                </a:cxn>
                <a:cxn ang="0">
                  <a:pos x="20809" y="10878"/>
                </a:cxn>
                <a:cxn ang="0">
                  <a:pos x="19800" y="11486"/>
                </a:cxn>
                <a:cxn ang="0">
                  <a:pos x="18758" y="11999"/>
                </a:cxn>
                <a:cxn ang="0">
                  <a:pos x="17669" y="12432"/>
                </a:cxn>
                <a:cxn ang="0">
                  <a:pos x="16532" y="12752"/>
                </a:cxn>
                <a:cxn ang="0">
                  <a:pos x="15380" y="12976"/>
                </a:cxn>
                <a:cxn ang="0">
                  <a:pos x="14210" y="13104"/>
                </a:cxn>
                <a:cxn ang="0">
                  <a:pos x="13039" y="13136"/>
                </a:cxn>
                <a:cxn ang="0">
                  <a:pos x="11871" y="13056"/>
                </a:cxn>
                <a:cxn ang="0">
                  <a:pos x="10718" y="12880"/>
                </a:cxn>
                <a:cxn ang="0">
                  <a:pos x="9564" y="12608"/>
                </a:cxn>
                <a:cxn ang="0">
                  <a:pos x="8459" y="12223"/>
                </a:cxn>
                <a:cxn ang="0">
                  <a:pos x="7385" y="11758"/>
                </a:cxn>
                <a:cxn ang="0">
                  <a:pos x="6360" y="11198"/>
                </a:cxn>
                <a:cxn ang="0">
                  <a:pos x="5383" y="10541"/>
                </a:cxn>
                <a:cxn ang="0">
                  <a:pos x="4469" y="9820"/>
                </a:cxn>
                <a:cxn ang="0">
                  <a:pos x="3636" y="9019"/>
                </a:cxn>
                <a:cxn ang="0">
                  <a:pos x="2868" y="8139"/>
                </a:cxn>
                <a:cxn ang="0">
                  <a:pos x="2180" y="7194"/>
                </a:cxn>
                <a:cxn ang="0">
                  <a:pos x="1586" y="6200"/>
                </a:cxn>
                <a:cxn ang="0">
                  <a:pos x="1074" y="5159"/>
                </a:cxn>
                <a:cxn ang="0">
                  <a:pos x="657" y="4085"/>
                </a:cxn>
                <a:cxn ang="0">
                  <a:pos x="353" y="2965"/>
                </a:cxn>
                <a:cxn ang="0">
                  <a:pos x="129" y="1826"/>
                </a:cxn>
                <a:cxn ang="0">
                  <a:pos x="16" y="672"/>
                </a:cxn>
              </a:cxnLst>
              <a:rect l="0" t="0" r="r" b="b"/>
              <a:pathLst>
                <a:path w="24163" h="13136">
                  <a:moveTo>
                    <a:pt x="32" y="16"/>
                  </a:moveTo>
                  <a:lnTo>
                    <a:pt x="32" y="176"/>
                  </a:lnTo>
                  <a:lnTo>
                    <a:pt x="48" y="351"/>
                  </a:lnTo>
                  <a:lnTo>
                    <a:pt x="48" y="512"/>
                  </a:lnTo>
                  <a:lnTo>
                    <a:pt x="48" y="672"/>
                  </a:lnTo>
                  <a:lnTo>
                    <a:pt x="64" y="847"/>
                  </a:lnTo>
                  <a:lnTo>
                    <a:pt x="80" y="1007"/>
                  </a:lnTo>
                  <a:lnTo>
                    <a:pt x="96" y="1167"/>
                  </a:lnTo>
                  <a:lnTo>
                    <a:pt x="112" y="1343"/>
                  </a:lnTo>
                  <a:lnTo>
                    <a:pt x="128" y="1503"/>
                  </a:lnTo>
                  <a:lnTo>
                    <a:pt x="144" y="1663"/>
                  </a:lnTo>
                  <a:lnTo>
                    <a:pt x="160" y="1823"/>
                  </a:lnTo>
                  <a:lnTo>
                    <a:pt x="192" y="1981"/>
                  </a:lnTo>
                  <a:lnTo>
                    <a:pt x="208" y="2159"/>
                  </a:lnTo>
                  <a:lnTo>
                    <a:pt x="240" y="2317"/>
                  </a:lnTo>
                  <a:lnTo>
                    <a:pt x="272" y="2477"/>
                  </a:lnTo>
                  <a:lnTo>
                    <a:pt x="304" y="2637"/>
                  </a:lnTo>
                  <a:lnTo>
                    <a:pt x="336" y="2797"/>
                  </a:lnTo>
                  <a:lnTo>
                    <a:pt x="384" y="2956"/>
                  </a:lnTo>
                  <a:lnTo>
                    <a:pt x="416" y="3117"/>
                  </a:lnTo>
                  <a:lnTo>
                    <a:pt x="464" y="3276"/>
                  </a:lnTo>
                  <a:lnTo>
                    <a:pt x="496" y="3437"/>
                  </a:lnTo>
                  <a:lnTo>
                    <a:pt x="544" y="3596"/>
                  </a:lnTo>
                  <a:lnTo>
                    <a:pt x="592" y="3756"/>
                  </a:lnTo>
                  <a:lnTo>
                    <a:pt x="640" y="3916"/>
                  </a:lnTo>
                  <a:lnTo>
                    <a:pt x="688" y="4076"/>
                  </a:lnTo>
                  <a:lnTo>
                    <a:pt x="751" y="4218"/>
                  </a:lnTo>
                  <a:lnTo>
                    <a:pt x="800" y="4380"/>
                  </a:lnTo>
                  <a:lnTo>
                    <a:pt x="863" y="4539"/>
                  </a:lnTo>
                  <a:lnTo>
                    <a:pt x="912" y="4700"/>
                  </a:lnTo>
                  <a:lnTo>
                    <a:pt x="975" y="4842"/>
                  </a:lnTo>
                  <a:lnTo>
                    <a:pt x="1039" y="5003"/>
                  </a:lnTo>
                  <a:lnTo>
                    <a:pt x="1103" y="5146"/>
                  </a:lnTo>
                  <a:lnTo>
                    <a:pt x="1167" y="5307"/>
                  </a:lnTo>
                  <a:lnTo>
                    <a:pt x="1231" y="5450"/>
                  </a:lnTo>
                  <a:lnTo>
                    <a:pt x="1310" y="5593"/>
                  </a:lnTo>
                  <a:lnTo>
                    <a:pt x="1375" y="5755"/>
                  </a:lnTo>
                  <a:lnTo>
                    <a:pt x="1454" y="5897"/>
                  </a:lnTo>
                  <a:lnTo>
                    <a:pt x="1534" y="6041"/>
                  </a:lnTo>
                  <a:lnTo>
                    <a:pt x="1614" y="6185"/>
                  </a:lnTo>
                  <a:lnTo>
                    <a:pt x="1694" y="6329"/>
                  </a:lnTo>
                  <a:lnTo>
                    <a:pt x="1774" y="6473"/>
                  </a:lnTo>
                  <a:lnTo>
                    <a:pt x="1854" y="6617"/>
                  </a:lnTo>
                  <a:lnTo>
                    <a:pt x="1934" y="6761"/>
                  </a:lnTo>
                  <a:lnTo>
                    <a:pt x="2030" y="6904"/>
                  </a:lnTo>
                  <a:lnTo>
                    <a:pt x="2110" y="7049"/>
                  </a:lnTo>
                  <a:lnTo>
                    <a:pt x="2205" y="7175"/>
                  </a:lnTo>
                  <a:lnTo>
                    <a:pt x="2302" y="7320"/>
                  </a:lnTo>
                  <a:lnTo>
                    <a:pt x="2397" y="7447"/>
                  </a:lnTo>
                  <a:lnTo>
                    <a:pt x="2494" y="7592"/>
                  </a:lnTo>
                  <a:lnTo>
                    <a:pt x="2589" y="7719"/>
                  </a:lnTo>
                  <a:lnTo>
                    <a:pt x="2686" y="7864"/>
                  </a:lnTo>
                  <a:lnTo>
                    <a:pt x="2781" y="7991"/>
                  </a:lnTo>
                  <a:lnTo>
                    <a:pt x="2893" y="8118"/>
                  </a:lnTo>
                  <a:lnTo>
                    <a:pt x="2989" y="8247"/>
                  </a:lnTo>
                  <a:lnTo>
                    <a:pt x="3101" y="8374"/>
                  </a:lnTo>
                  <a:lnTo>
                    <a:pt x="3213" y="8502"/>
                  </a:lnTo>
                  <a:lnTo>
                    <a:pt x="3325" y="8630"/>
                  </a:lnTo>
                  <a:lnTo>
                    <a:pt x="3436" y="8741"/>
                  </a:lnTo>
                  <a:lnTo>
                    <a:pt x="3549" y="8870"/>
                  </a:lnTo>
                  <a:lnTo>
                    <a:pt x="3661" y="8998"/>
                  </a:lnTo>
                  <a:lnTo>
                    <a:pt x="3772" y="9109"/>
                  </a:lnTo>
                  <a:lnTo>
                    <a:pt x="3884" y="9221"/>
                  </a:lnTo>
                  <a:lnTo>
                    <a:pt x="4012" y="9349"/>
                  </a:lnTo>
                  <a:lnTo>
                    <a:pt x="4124" y="9461"/>
                  </a:lnTo>
                  <a:lnTo>
                    <a:pt x="4251" y="9572"/>
                  </a:lnTo>
                  <a:lnTo>
                    <a:pt x="4379" y="9684"/>
                  </a:lnTo>
                  <a:lnTo>
                    <a:pt x="4492" y="9797"/>
                  </a:lnTo>
                  <a:lnTo>
                    <a:pt x="4619" y="9908"/>
                  </a:lnTo>
                  <a:lnTo>
                    <a:pt x="4746" y="10004"/>
                  </a:lnTo>
                  <a:lnTo>
                    <a:pt x="4875" y="10116"/>
                  </a:lnTo>
                  <a:lnTo>
                    <a:pt x="5002" y="10212"/>
                  </a:lnTo>
                  <a:lnTo>
                    <a:pt x="5146" y="10324"/>
                  </a:lnTo>
                  <a:lnTo>
                    <a:pt x="5274" y="10420"/>
                  </a:lnTo>
                  <a:lnTo>
                    <a:pt x="5402" y="10516"/>
                  </a:lnTo>
                  <a:lnTo>
                    <a:pt x="5545" y="10611"/>
                  </a:lnTo>
                  <a:lnTo>
                    <a:pt x="5674" y="10708"/>
                  </a:lnTo>
                  <a:lnTo>
                    <a:pt x="5817" y="10803"/>
                  </a:lnTo>
                  <a:lnTo>
                    <a:pt x="5946" y="10900"/>
                  </a:lnTo>
                  <a:lnTo>
                    <a:pt x="6089" y="10995"/>
                  </a:lnTo>
                  <a:lnTo>
                    <a:pt x="6232" y="11074"/>
                  </a:lnTo>
                  <a:lnTo>
                    <a:pt x="6377" y="11171"/>
                  </a:lnTo>
                  <a:lnTo>
                    <a:pt x="6520" y="11250"/>
                  </a:lnTo>
                  <a:lnTo>
                    <a:pt x="6664" y="11330"/>
                  </a:lnTo>
                  <a:lnTo>
                    <a:pt x="6808" y="11410"/>
                  </a:lnTo>
                  <a:lnTo>
                    <a:pt x="6952" y="11490"/>
                  </a:lnTo>
                  <a:lnTo>
                    <a:pt x="7096" y="11570"/>
                  </a:lnTo>
                  <a:lnTo>
                    <a:pt x="7256" y="11650"/>
                  </a:lnTo>
                  <a:lnTo>
                    <a:pt x="7400" y="11730"/>
                  </a:lnTo>
                  <a:lnTo>
                    <a:pt x="7543" y="11794"/>
                  </a:lnTo>
                  <a:lnTo>
                    <a:pt x="7704" y="11874"/>
                  </a:lnTo>
                  <a:lnTo>
                    <a:pt x="7847" y="11938"/>
                  </a:lnTo>
                  <a:lnTo>
                    <a:pt x="8006" y="12002"/>
                  </a:lnTo>
                  <a:lnTo>
                    <a:pt x="8166" y="12066"/>
                  </a:lnTo>
                  <a:lnTo>
                    <a:pt x="8311" y="12130"/>
                  </a:lnTo>
                  <a:lnTo>
                    <a:pt x="8470" y="12194"/>
                  </a:lnTo>
                  <a:lnTo>
                    <a:pt x="8630" y="12258"/>
                  </a:lnTo>
                  <a:lnTo>
                    <a:pt x="8789" y="12305"/>
                  </a:lnTo>
                  <a:lnTo>
                    <a:pt x="8935" y="12370"/>
                  </a:lnTo>
                  <a:lnTo>
                    <a:pt x="9093" y="12417"/>
                  </a:lnTo>
                  <a:lnTo>
                    <a:pt x="9253" y="12465"/>
                  </a:lnTo>
                  <a:lnTo>
                    <a:pt x="9414" y="12530"/>
                  </a:lnTo>
                  <a:lnTo>
                    <a:pt x="9573" y="12577"/>
                  </a:lnTo>
                  <a:lnTo>
                    <a:pt x="9732" y="12609"/>
                  </a:lnTo>
                  <a:lnTo>
                    <a:pt x="9909" y="12657"/>
                  </a:lnTo>
                  <a:lnTo>
                    <a:pt x="10069" y="12705"/>
                  </a:lnTo>
                  <a:lnTo>
                    <a:pt x="10228" y="12737"/>
                  </a:lnTo>
                  <a:lnTo>
                    <a:pt x="10389" y="12785"/>
                  </a:lnTo>
                  <a:lnTo>
                    <a:pt x="10548" y="12817"/>
                  </a:lnTo>
                  <a:lnTo>
                    <a:pt x="10723" y="12849"/>
                  </a:lnTo>
                  <a:lnTo>
                    <a:pt x="10884" y="12881"/>
                  </a:lnTo>
                  <a:lnTo>
                    <a:pt x="11044" y="12913"/>
                  </a:lnTo>
                  <a:lnTo>
                    <a:pt x="11202" y="12929"/>
                  </a:lnTo>
                  <a:lnTo>
                    <a:pt x="11379" y="12961"/>
                  </a:lnTo>
                  <a:lnTo>
                    <a:pt x="11538" y="12977"/>
                  </a:lnTo>
                  <a:lnTo>
                    <a:pt x="11715" y="13009"/>
                  </a:lnTo>
                  <a:lnTo>
                    <a:pt x="11874" y="13025"/>
                  </a:lnTo>
                  <a:lnTo>
                    <a:pt x="12034" y="13041"/>
                  </a:lnTo>
                  <a:lnTo>
                    <a:pt x="12210" y="13057"/>
                  </a:lnTo>
                  <a:lnTo>
                    <a:pt x="12370" y="13073"/>
                  </a:lnTo>
                  <a:lnTo>
                    <a:pt x="12544" y="13072"/>
                  </a:lnTo>
                  <a:lnTo>
                    <a:pt x="12706" y="13089"/>
                  </a:lnTo>
                  <a:lnTo>
                    <a:pt x="12880" y="13088"/>
                  </a:lnTo>
                  <a:lnTo>
                    <a:pt x="13042" y="13105"/>
                  </a:lnTo>
                  <a:lnTo>
                    <a:pt x="13216" y="13104"/>
                  </a:lnTo>
                  <a:lnTo>
                    <a:pt x="13376" y="13104"/>
                  </a:lnTo>
                  <a:lnTo>
                    <a:pt x="13552" y="13104"/>
                  </a:lnTo>
                  <a:lnTo>
                    <a:pt x="13712" y="13104"/>
                  </a:lnTo>
                  <a:lnTo>
                    <a:pt x="13887" y="13089"/>
                  </a:lnTo>
                  <a:lnTo>
                    <a:pt x="14048" y="13088"/>
                  </a:lnTo>
                  <a:lnTo>
                    <a:pt x="14207" y="13073"/>
                  </a:lnTo>
                  <a:lnTo>
                    <a:pt x="14383" y="13057"/>
                  </a:lnTo>
                  <a:lnTo>
                    <a:pt x="14543" y="13041"/>
                  </a:lnTo>
                  <a:lnTo>
                    <a:pt x="14719" y="13025"/>
                  </a:lnTo>
                  <a:lnTo>
                    <a:pt x="14879" y="13009"/>
                  </a:lnTo>
                  <a:lnTo>
                    <a:pt x="15055" y="12993"/>
                  </a:lnTo>
                  <a:lnTo>
                    <a:pt x="15215" y="12977"/>
                  </a:lnTo>
                  <a:lnTo>
                    <a:pt x="15373" y="12945"/>
                  </a:lnTo>
                  <a:lnTo>
                    <a:pt x="15551" y="12929"/>
                  </a:lnTo>
                  <a:lnTo>
                    <a:pt x="15709" y="12897"/>
                  </a:lnTo>
                  <a:lnTo>
                    <a:pt x="15869" y="12865"/>
                  </a:lnTo>
                  <a:lnTo>
                    <a:pt x="16046" y="12833"/>
                  </a:lnTo>
                  <a:lnTo>
                    <a:pt x="16205" y="12801"/>
                  </a:lnTo>
                  <a:lnTo>
                    <a:pt x="16364" y="12753"/>
                  </a:lnTo>
                  <a:lnTo>
                    <a:pt x="16525" y="12721"/>
                  </a:lnTo>
                  <a:lnTo>
                    <a:pt x="16684" y="12673"/>
                  </a:lnTo>
                  <a:lnTo>
                    <a:pt x="16862" y="12641"/>
                  </a:lnTo>
                  <a:lnTo>
                    <a:pt x="17020" y="12593"/>
                  </a:lnTo>
                  <a:lnTo>
                    <a:pt x="17180" y="12545"/>
                  </a:lnTo>
                  <a:lnTo>
                    <a:pt x="17340" y="12497"/>
                  </a:lnTo>
                  <a:lnTo>
                    <a:pt x="17500" y="12449"/>
                  </a:lnTo>
                  <a:lnTo>
                    <a:pt x="17660" y="12401"/>
                  </a:lnTo>
                  <a:lnTo>
                    <a:pt x="17802" y="12338"/>
                  </a:lnTo>
                  <a:lnTo>
                    <a:pt x="17964" y="12289"/>
                  </a:lnTo>
                  <a:lnTo>
                    <a:pt x="18123" y="12226"/>
                  </a:lnTo>
                  <a:lnTo>
                    <a:pt x="18283" y="12162"/>
                  </a:lnTo>
                  <a:lnTo>
                    <a:pt x="18443" y="12098"/>
                  </a:lnTo>
                  <a:lnTo>
                    <a:pt x="18586" y="12034"/>
                  </a:lnTo>
                  <a:lnTo>
                    <a:pt x="18747" y="11970"/>
                  </a:lnTo>
                  <a:lnTo>
                    <a:pt x="18890" y="11906"/>
                  </a:lnTo>
                  <a:lnTo>
                    <a:pt x="19051" y="11842"/>
                  </a:lnTo>
                  <a:lnTo>
                    <a:pt x="19193" y="11762"/>
                  </a:lnTo>
                  <a:lnTo>
                    <a:pt x="19353" y="11682"/>
                  </a:lnTo>
                  <a:lnTo>
                    <a:pt x="19498" y="11618"/>
                  </a:lnTo>
                  <a:lnTo>
                    <a:pt x="19641" y="11538"/>
                  </a:lnTo>
                  <a:lnTo>
                    <a:pt x="19785" y="11458"/>
                  </a:lnTo>
                  <a:lnTo>
                    <a:pt x="19945" y="11378"/>
                  </a:lnTo>
                  <a:lnTo>
                    <a:pt x="20089" y="11298"/>
                  </a:lnTo>
                  <a:lnTo>
                    <a:pt x="20232" y="11203"/>
                  </a:lnTo>
                  <a:lnTo>
                    <a:pt x="20377" y="11122"/>
                  </a:lnTo>
                  <a:lnTo>
                    <a:pt x="20504" y="11043"/>
                  </a:lnTo>
                  <a:lnTo>
                    <a:pt x="20648" y="10947"/>
                  </a:lnTo>
                  <a:lnTo>
                    <a:pt x="20792" y="10851"/>
                  </a:lnTo>
                  <a:lnTo>
                    <a:pt x="20936" y="10755"/>
                  </a:lnTo>
                  <a:lnTo>
                    <a:pt x="21063" y="10660"/>
                  </a:lnTo>
                  <a:lnTo>
                    <a:pt x="21208" y="10563"/>
                  </a:lnTo>
                  <a:lnTo>
                    <a:pt x="21335" y="10468"/>
                  </a:lnTo>
                  <a:lnTo>
                    <a:pt x="21463" y="10372"/>
                  </a:lnTo>
                  <a:lnTo>
                    <a:pt x="21608" y="10275"/>
                  </a:lnTo>
                  <a:lnTo>
                    <a:pt x="21734" y="10164"/>
                  </a:lnTo>
                  <a:lnTo>
                    <a:pt x="21863" y="10068"/>
                  </a:lnTo>
                  <a:lnTo>
                    <a:pt x="21990" y="9956"/>
                  </a:lnTo>
                  <a:lnTo>
                    <a:pt x="22118" y="9844"/>
                  </a:lnTo>
                  <a:lnTo>
                    <a:pt x="22246" y="9732"/>
                  </a:lnTo>
                  <a:lnTo>
                    <a:pt x="22357" y="9621"/>
                  </a:lnTo>
                  <a:lnTo>
                    <a:pt x="22486" y="9508"/>
                  </a:lnTo>
                  <a:lnTo>
                    <a:pt x="22614" y="9396"/>
                  </a:lnTo>
                  <a:lnTo>
                    <a:pt x="22725" y="9285"/>
                  </a:lnTo>
                  <a:lnTo>
                    <a:pt x="22837" y="9173"/>
                  </a:lnTo>
                  <a:lnTo>
                    <a:pt x="22965" y="9045"/>
                  </a:lnTo>
                  <a:lnTo>
                    <a:pt x="23077" y="8933"/>
                  </a:lnTo>
                  <a:lnTo>
                    <a:pt x="23188" y="8806"/>
                  </a:lnTo>
                  <a:lnTo>
                    <a:pt x="23300" y="8678"/>
                  </a:lnTo>
                  <a:lnTo>
                    <a:pt x="23413" y="8565"/>
                  </a:lnTo>
                  <a:lnTo>
                    <a:pt x="23524" y="8438"/>
                  </a:lnTo>
                  <a:lnTo>
                    <a:pt x="23620" y="8311"/>
                  </a:lnTo>
                  <a:lnTo>
                    <a:pt x="23732" y="8182"/>
                  </a:lnTo>
                  <a:lnTo>
                    <a:pt x="23828" y="8055"/>
                  </a:lnTo>
                  <a:lnTo>
                    <a:pt x="23940" y="7926"/>
                  </a:lnTo>
                  <a:lnTo>
                    <a:pt x="24035" y="7784"/>
                  </a:lnTo>
                  <a:lnTo>
                    <a:pt x="24132" y="7655"/>
                  </a:lnTo>
                  <a:cubicBezTo>
                    <a:pt x="24137" y="7648"/>
                    <a:pt x="24147" y="7646"/>
                    <a:pt x="24154" y="7652"/>
                  </a:cubicBezTo>
                  <a:cubicBezTo>
                    <a:pt x="24161" y="7657"/>
                    <a:pt x="24163" y="7667"/>
                    <a:pt x="24157" y="7674"/>
                  </a:cubicBezTo>
                  <a:lnTo>
                    <a:pt x="24062" y="7801"/>
                  </a:lnTo>
                  <a:lnTo>
                    <a:pt x="23965" y="7947"/>
                  </a:lnTo>
                  <a:lnTo>
                    <a:pt x="23853" y="8074"/>
                  </a:lnTo>
                  <a:lnTo>
                    <a:pt x="23757" y="8203"/>
                  </a:lnTo>
                  <a:lnTo>
                    <a:pt x="23645" y="8330"/>
                  </a:lnTo>
                  <a:lnTo>
                    <a:pt x="23549" y="8459"/>
                  </a:lnTo>
                  <a:lnTo>
                    <a:pt x="23436" y="8588"/>
                  </a:lnTo>
                  <a:lnTo>
                    <a:pt x="23325" y="8699"/>
                  </a:lnTo>
                  <a:lnTo>
                    <a:pt x="23213" y="8827"/>
                  </a:lnTo>
                  <a:lnTo>
                    <a:pt x="23100" y="8956"/>
                  </a:lnTo>
                  <a:lnTo>
                    <a:pt x="22988" y="9068"/>
                  </a:lnTo>
                  <a:lnTo>
                    <a:pt x="22860" y="9196"/>
                  </a:lnTo>
                  <a:lnTo>
                    <a:pt x="22748" y="9308"/>
                  </a:lnTo>
                  <a:lnTo>
                    <a:pt x="22635" y="9421"/>
                  </a:lnTo>
                  <a:lnTo>
                    <a:pt x="22507" y="9533"/>
                  </a:lnTo>
                  <a:lnTo>
                    <a:pt x="22380" y="9644"/>
                  </a:lnTo>
                  <a:lnTo>
                    <a:pt x="22267" y="9757"/>
                  </a:lnTo>
                  <a:lnTo>
                    <a:pt x="22139" y="9869"/>
                  </a:lnTo>
                  <a:lnTo>
                    <a:pt x="22011" y="9981"/>
                  </a:lnTo>
                  <a:lnTo>
                    <a:pt x="21882" y="10093"/>
                  </a:lnTo>
                  <a:lnTo>
                    <a:pt x="21755" y="10189"/>
                  </a:lnTo>
                  <a:lnTo>
                    <a:pt x="21625" y="10302"/>
                  </a:lnTo>
                  <a:lnTo>
                    <a:pt x="21482" y="10397"/>
                  </a:lnTo>
                  <a:lnTo>
                    <a:pt x="21354" y="10493"/>
                  </a:lnTo>
                  <a:lnTo>
                    <a:pt x="21225" y="10590"/>
                  </a:lnTo>
                  <a:lnTo>
                    <a:pt x="21082" y="10685"/>
                  </a:lnTo>
                  <a:lnTo>
                    <a:pt x="20953" y="10782"/>
                  </a:lnTo>
                  <a:lnTo>
                    <a:pt x="20809" y="10878"/>
                  </a:lnTo>
                  <a:lnTo>
                    <a:pt x="20665" y="10974"/>
                  </a:lnTo>
                  <a:lnTo>
                    <a:pt x="20521" y="11070"/>
                  </a:lnTo>
                  <a:lnTo>
                    <a:pt x="20392" y="11150"/>
                  </a:lnTo>
                  <a:lnTo>
                    <a:pt x="20249" y="11230"/>
                  </a:lnTo>
                  <a:lnTo>
                    <a:pt x="20104" y="11326"/>
                  </a:lnTo>
                  <a:lnTo>
                    <a:pt x="19960" y="11407"/>
                  </a:lnTo>
                  <a:lnTo>
                    <a:pt x="19800" y="11486"/>
                  </a:lnTo>
                  <a:lnTo>
                    <a:pt x="19656" y="11566"/>
                  </a:lnTo>
                  <a:lnTo>
                    <a:pt x="19511" y="11647"/>
                  </a:lnTo>
                  <a:lnTo>
                    <a:pt x="19368" y="11711"/>
                  </a:lnTo>
                  <a:lnTo>
                    <a:pt x="19208" y="11790"/>
                  </a:lnTo>
                  <a:lnTo>
                    <a:pt x="19062" y="11871"/>
                  </a:lnTo>
                  <a:lnTo>
                    <a:pt x="18903" y="11935"/>
                  </a:lnTo>
                  <a:lnTo>
                    <a:pt x="18758" y="11999"/>
                  </a:lnTo>
                  <a:lnTo>
                    <a:pt x="18599" y="12063"/>
                  </a:lnTo>
                  <a:lnTo>
                    <a:pt x="18454" y="12127"/>
                  </a:lnTo>
                  <a:lnTo>
                    <a:pt x="18294" y="12191"/>
                  </a:lnTo>
                  <a:lnTo>
                    <a:pt x="18134" y="12255"/>
                  </a:lnTo>
                  <a:lnTo>
                    <a:pt x="17973" y="12320"/>
                  </a:lnTo>
                  <a:lnTo>
                    <a:pt x="17815" y="12367"/>
                  </a:lnTo>
                  <a:lnTo>
                    <a:pt x="17669" y="12432"/>
                  </a:lnTo>
                  <a:lnTo>
                    <a:pt x="17509" y="12480"/>
                  </a:lnTo>
                  <a:lnTo>
                    <a:pt x="17349" y="12528"/>
                  </a:lnTo>
                  <a:lnTo>
                    <a:pt x="17189" y="12576"/>
                  </a:lnTo>
                  <a:lnTo>
                    <a:pt x="17029" y="12624"/>
                  </a:lnTo>
                  <a:lnTo>
                    <a:pt x="16867" y="12672"/>
                  </a:lnTo>
                  <a:lnTo>
                    <a:pt x="16693" y="12704"/>
                  </a:lnTo>
                  <a:lnTo>
                    <a:pt x="16532" y="12752"/>
                  </a:lnTo>
                  <a:lnTo>
                    <a:pt x="16373" y="12784"/>
                  </a:lnTo>
                  <a:lnTo>
                    <a:pt x="16212" y="12832"/>
                  </a:lnTo>
                  <a:lnTo>
                    <a:pt x="16051" y="12864"/>
                  </a:lnTo>
                  <a:lnTo>
                    <a:pt x="15876" y="12896"/>
                  </a:lnTo>
                  <a:lnTo>
                    <a:pt x="15716" y="12928"/>
                  </a:lnTo>
                  <a:lnTo>
                    <a:pt x="15554" y="12960"/>
                  </a:lnTo>
                  <a:lnTo>
                    <a:pt x="15380" y="12976"/>
                  </a:lnTo>
                  <a:lnTo>
                    <a:pt x="15218" y="13008"/>
                  </a:lnTo>
                  <a:lnTo>
                    <a:pt x="15058" y="13024"/>
                  </a:lnTo>
                  <a:lnTo>
                    <a:pt x="14882" y="13040"/>
                  </a:lnTo>
                  <a:lnTo>
                    <a:pt x="14722" y="13056"/>
                  </a:lnTo>
                  <a:lnTo>
                    <a:pt x="14546" y="13072"/>
                  </a:lnTo>
                  <a:lnTo>
                    <a:pt x="14386" y="13088"/>
                  </a:lnTo>
                  <a:lnTo>
                    <a:pt x="14210" y="13104"/>
                  </a:lnTo>
                  <a:lnTo>
                    <a:pt x="14048" y="13120"/>
                  </a:lnTo>
                  <a:lnTo>
                    <a:pt x="13890" y="13120"/>
                  </a:lnTo>
                  <a:lnTo>
                    <a:pt x="13712" y="13136"/>
                  </a:lnTo>
                  <a:lnTo>
                    <a:pt x="13552" y="13136"/>
                  </a:lnTo>
                  <a:lnTo>
                    <a:pt x="13376" y="13136"/>
                  </a:lnTo>
                  <a:lnTo>
                    <a:pt x="13216" y="13136"/>
                  </a:lnTo>
                  <a:lnTo>
                    <a:pt x="13039" y="13136"/>
                  </a:lnTo>
                  <a:lnTo>
                    <a:pt x="12880" y="13120"/>
                  </a:lnTo>
                  <a:lnTo>
                    <a:pt x="12703" y="13120"/>
                  </a:lnTo>
                  <a:lnTo>
                    <a:pt x="12544" y="13104"/>
                  </a:lnTo>
                  <a:lnTo>
                    <a:pt x="12367" y="13104"/>
                  </a:lnTo>
                  <a:lnTo>
                    <a:pt x="12207" y="13088"/>
                  </a:lnTo>
                  <a:lnTo>
                    <a:pt x="12031" y="13072"/>
                  </a:lnTo>
                  <a:lnTo>
                    <a:pt x="11871" y="13056"/>
                  </a:lnTo>
                  <a:lnTo>
                    <a:pt x="11710" y="13040"/>
                  </a:lnTo>
                  <a:lnTo>
                    <a:pt x="11535" y="13008"/>
                  </a:lnTo>
                  <a:lnTo>
                    <a:pt x="11374" y="12992"/>
                  </a:lnTo>
                  <a:lnTo>
                    <a:pt x="11199" y="12960"/>
                  </a:lnTo>
                  <a:lnTo>
                    <a:pt x="11037" y="12944"/>
                  </a:lnTo>
                  <a:lnTo>
                    <a:pt x="10877" y="12912"/>
                  </a:lnTo>
                  <a:lnTo>
                    <a:pt x="10718" y="12880"/>
                  </a:lnTo>
                  <a:lnTo>
                    <a:pt x="10541" y="12848"/>
                  </a:lnTo>
                  <a:lnTo>
                    <a:pt x="10380" y="12816"/>
                  </a:lnTo>
                  <a:lnTo>
                    <a:pt x="10221" y="12768"/>
                  </a:lnTo>
                  <a:lnTo>
                    <a:pt x="10060" y="12736"/>
                  </a:lnTo>
                  <a:lnTo>
                    <a:pt x="9900" y="12688"/>
                  </a:lnTo>
                  <a:lnTo>
                    <a:pt x="9725" y="12640"/>
                  </a:lnTo>
                  <a:lnTo>
                    <a:pt x="9564" y="12608"/>
                  </a:lnTo>
                  <a:lnTo>
                    <a:pt x="9403" y="12559"/>
                  </a:lnTo>
                  <a:lnTo>
                    <a:pt x="9244" y="12496"/>
                  </a:lnTo>
                  <a:lnTo>
                    <a:pt x="9084" y="12448"/>
                  </a:lnTo>
                  <a:lnTo>
                    <a:pt x="8922" y="12399"/>
                  </a:lnTo>
                  <a:lnTo>
                    <a:pt x="8780" y="12336"/>
                  </a:lnTo>
                  <a:lnTo>
                    <a:pt x="8619" y="12287"/>
                  </a:lnTo>
                  <a:lnTo>
                    <a:pt x="8459" y="12223"/>
                  </a:lnTo>
                  <a:lnTo>
                    <a:pt x="8298" y="12159"/>
                  </a:lnTo>
                  <a:lnTo>
                    <a:pt x="8155" y="12095"/>
                  </a:lnTo>
                  <a:lnTo>
                    <a:pt x="7995" y="12031"/>
                  </a:lnTo>
                  <a:lnTo>
                    <a:pt x="7834" y="11967"/>
                  </a:lnTo>
                  <a:lnTo>
                    <a:pt x="7689" y="11903"/>
                  </a:lnTo>
                  <a:lnTo>
                    <a:pt x="7530" y="11823"/>
                  </a:lnTo>
                  <a:lnTo>
                    <a:pt x="7385" y="11758"/>
                  </a:lnTo>
                  <a:lnTo>
                    <a:pt x="7241" y="11679"/>
                  </a:lnTo>
                  <a:lnTo>
                    <a:pt x="7081" y="11598"/>
                  </a:lnTo>
                  <a:lnTo>
                    <a:pt x="6937" y="11518"/>
                  </a:lnTo>
                  <a:lnTo>
                    <a:pt x="6793" y="11438"/>
                  </a:lnTo>
                  <a:lnTo>
                    <a:pt x="6649" y="11358"/>
                  </a:lnTo>
                  <a:lnTo>
                    <a:pt x="6505" y="11278"/>
                  </a:lnTo>
                  <a:lnTo>
                    <a:pt x="6360" y="11198"/>
                  </a:lnTo>
                  <a:lnTo>
                    <a:pt x="6217" y="11102"/>
                  </a:lnTo>
                  <a:lnTo>
                    <a:pt x="6072" y="11022"/>
                  </a:lnTo>
                  <a:lnTo>
                    <a:pt x="5927" y="10925"/>
                  </a:lnTo>
                  <a:lnTo>
                    <a:pt x="5800" y="10830"/>
                  </a:lnTo>
                  <a:lnTo>
                    <a:pt x="5655" y="10733"/>
                  </a:lnTo>
                  <a:lnTo>
                    <a:pt x="5528" y="10638"/>
                  </a:lnTo>
                  <a:lnTo>
                    <a:pt x="5383" y="10541"/>
                  </a:lnTo>
                  <a:lnTo>
                    <a:pt x="5255" y="10445"/>
                  </a:lnTo>
                  <a:lnTo>
                    <a:pt x="5127" y="10349"/>
                  </a:lnTo>
                  <a:lnTo>
                    <a:pt x="4983" y="10237"/>
                  </a:lnTo>
                  <a:lnTo>
                    <a:pt x="4854" y="10141"/>
                  </a:lnTo>
                  <a:lnTo>
                    <a:pt x="4727" y="10029"/>
                  </a:lnTo>
                  <a:lnTo>
                    <a:pt x="4598" y="9933"/>
                  </a:lnTo>
                  <a:lnTo>
                    <a:pt x="4469" y="9820"/>
                  </a:lnTo>
                  <a:lnTo>
                    <a:pt x="4358" y="9709"/>
                  </a:lnTo>
                  <a:lnTo>
                    <a:pt x="4230" y="9597"/>
                  </a:lnTo>
                  <a:lnTo>
                    <a:pt x="4101" y="9484"/>
                  </a:lnTo>
                  <a:lnTo>
                    <a:pt x="3989" y="9372"/>
                  </a:lnTo>
                  <a:lnTo>
                    <a:pt x="3861" y="9244"/>
                  </a:lnTo>
                  <a:lnTo>
                    <a:pt x="3749" y="9132"/>
                  </a:lnTo>
                  <a:lnTo>
                    <a:pt x="3636" y="9019"/>
                  </a:lnTo>
                  <a:lnTo>
                    <a:pt x="3524" y="8891"/>
                  </a:lnTo>
                  <a:lnTo>
                    <a:pt x="3413" y="8764"/>
                  </a:lnTo>
                  <a:lnTo>
                    <a:pt x="3300" y="8651"/>
                  </a:lnTo>
                  <a:lnTo>
                    <a:pt x="3188" y="8523"/>
                  </a:lnTo>
                  <a:lnTo>
                    <a:pt x="3076" y="8395"/>
                  </a:lnTo>
                  <a:lnTo>
                    <a:pt x="2964" y="8266"/>
                  </a:lnTo>
                  <a:lnTo>
                    <a:pt x="2868" y="8139"/>
                  </a:lnTo>
                  <a:lnTo>
                    <a:pt x="2756" y="8010"/>
                  </a:lnTo>
                  <a:lnTo>
                    <a:pt x="2659" y="7881"/>
                  </a:lnTo>
                  <a:lnTo>
                    <a:pt x="2564" y="7738"/>
                  </a:lnTo>
                  <a:lnTo>
                    <a:pt x="2467" y="7609"/>
                  </a:lnTo>
                  <a:lnTo>
                    <a:pt x="2372" y="7466"/>
                  </a:lnTo>
                  <a:lnTo>
                    <a:pt x="2275" y="7337"/>
                  </a:lnTo>
                  <a:lnTo>
                    <a:pt x="2180" y="7194"/>
                  </a:lnTo>
                  <a:lnTo>
                    <a:pt x="2082" y="7064"/>
                  </a:lnTo>
                  <a:lnTo>
                    <a:pt x="2003" y="6921"/>
                  </a:lnTo>
                  <a:lnTo>
                    <a:pt x="1906" y="6776"/>
                  </a:lnTo>
                  <a:lnTo>
                    <a:pt x="1826" y="6632"/>
                  </a:lnTo>
                  <a:lnTo>
                    <a:pt x="1746" y="6488"/>
                  </a:lnTo>
                  <a:lnTo>
                    <a:pt x="1666" y="6344"/>
                  </a:lnTo>
                  <a:lnTo>
                    <a:pt x="1586" y="6200"/>
                  </a:lnTo>
                  <a:lnTo>
                    <a:pt x="1506" y="6056"/>
                  </a:lnTo>
                  <a:lnTo>
                    <a:pt x="1426" y="5912"/>
                  </a:lnTo>
                  <a:lnTo>
                    <a:pt x="1346" y="5766"/>
                  </a:lnTo>
                  <a:lnTo>
                    <a:pt x="1282" y="5608"/>
                  </a:lnTo>
                  <a:lnTo>
                    <a:pt x="1202" y="5463"/>
                  </a:lnTo>
                  <a:lnTo>
                    <a:pt x="1138" y="5318"/>
                  </a:lnTo>
                  <a:lnTo>
                    <a:pt x="1074" y="5159"/>
                  </a:lnTo>
                  <a:lnTo>
                    <a:pt x="1010" y="5014"/>
                  </a:lnTo>
                  <a:lnTo>
                    <a:pt x="946" y="4855"/>
                  </a:lnTo>
                  <a:lnTo>
                    <a:pt x="881" y="4709"/>
                  </a:lnTo>
                  <a:lnTo>
                    <a:pt x="834" y="4550"/>
                  </a:lnTo>
                  <a:lnTo>
                    <a:pt x="769" y="4389"/>
                  </a:lnTo>
                  <a:lnTo>
                    <a:pt x="722" y="4231"/>
                  </a:lnTo>
                  <a:lnTo>
                    <a:pt x="657" y="4085"/>
                  </a:lnTo>
                  <a:lnTo>
                    <a:pt x="609" y="3925"/>
                  </a:lnTo>
                  <a:lnTo>
                    <a:pt x="561" y="3765"/>
                  </a:lnTo>
                  <a:lnTo>
                    <a:pt x="513" y="3605"/>
                  </a:lnTo>
                  <a:lnTo>
                    <a:pt x="465" y="3444"/>
                  </a:lnTo>
                  <a:lnTo>
                    <a:pt x="433" y="3285"/>
                  </a:lnTo>
                  <a:lnTo>
                    <a:pt x="385" y="3124"/>
                  </a:lnTo>
                  <a:lnTo>
                    <a:pt x="353" y="2965"/>
                  </a:lnTo>
                  <a:lnTo>
                    <a:pt x="305" y="2804"/>
                  </a:lnTo>
                  <a:lnTo>
                    <a:pt x="273" y="2644"/>
                  </a:lnTo>
                  <a:lnTo>
                    <a:pt x="241" y="2484"/>
                  </a:lnTo>
                  <a:lnTo>
                    <a:pt x="209" y="2324"/>
                  </a:lnTo>
                  <a:lnTo>
                    <a:pt x="177" y="2162"/>
                  </a:lnTo>
                  <a:lnTo>
                    <a:pt x="161" y="1988"/>
                  </a:lnTo>
                  <a:lnTo>
                    <a:pt x="129" y="1826"/>
                  </a:lnTo>
                  <a:lnTo>
                    <a:pt x="113" y="1666"/>
                  </a:lnTo>
                  <a:lnTo>
                    <a:pt x="97" y="1506"/>
                  </a:lnTo>
                  <a:lnTo>
                    <a:pt x="81" y="1346"/>
                  </a:lnTo>
                  <a:lnTo>
                    <a:pt x="65" y="1170"/>
                  </a:lnTo>
                  <a:lnTo>
                    <a:pt x="49" y="1010"/>
                  </a:lnTo>
                  <a:lnTo>
                    <a:pt x="33" y="850"/>
                  </a:lnTo>
                  <a:lnTo>
                    <a:pt x="16" y="672"/>
                  </a:lnTo>
                  <a:lnTo>
                    <a:pt x="16" y="512"/>
                  </a:lnTo>
                  <a:lnTo>
                    <a:pt x="17" y="354"/>
                  </a:lnTo>
                  <a:lnTo>
                    <a:pt x="0" y="176"/>
                  </a:lnTo>
                  <a:lnTo>
                    <a:pt x="0" y="16"/>
                  </a:lnTo>
                  <a:cubicBezTo>
                    <a:pt x="0" y="8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712" y="1566"/>
              <a:ext cx="935" cy="1100"/>
            </a:xfrm>
            <a:custGeom>
              <a:avLst/>
              <a:gdLst/>
              <a:ahLst/>
              <a:cxnLst>
                <a:cxn ang="0">
                  <a:pos x="15621" y="19943"/>
                </a:cxn>
                <a:cxn ang="0">
                  <a:pos x="16179" y="18923"/>
                </a:cxn>
                <a:cxn ang="0">
                  <a:pos x="16659" y="17867"/>
                </a:cxn>
                <a:cxn ang="0">
                  <a:pos x="17026" y="16780"/>
                </a:cxn>
                <a:cxn ang="0">
                  <a:pos x="17314" y="15661"/>
                </a:cxn>
                <a:cxn ang="0">
                  <a:pos x="17490" y="14527"/>
                </a:cxn>
                <a:cxn ang="0">
                  <a:pos x="17570" y="13375"/>
                </a:cxn>
                <a:cxn ang="0">
                  <a:pos x="17537" y="12224"/>
                </a:cxn>
                <a:cxn ang="0">
                  <a:pos x="17394" y="11076"/>
                </a:cxn>
                <a:cxn ang="0">
                  <a:pos x="17170" y="9940"/>
                </a:cxn>
                <a:cxn ang="0">
                  <a:pos x="16834" y="8837"/>
                </a:cxn>
                <a:cxn ang="0">
                  <a:pos x="16403" y="7767"/>
                </a:cxn>
                <a:cxn ang="0">
                  <a:pos x="15875" y="6744"/>
                </a:cxn>
                <a:cxn ang="0">
                  <a:pos x="15252" y="5753"/>
                </a:cxn>
                <a:cxn ang="0">
                  <a:pos x="14549" y="4827"/>
                </a:cxn>
                <a:cxn ang="0">
                  <a:pos x="13893" y="4091"/>
                </a:cxn>
                <a:cxn ang="0">
                  <a:pos x="13047" y="3293"/>
                </a:cxn>
                <a:cxn ang="0">
                  <a:pos x="12136" y="2573"/>
                </a:cxn>
                <a:cxn ang="0">
                  <a:pos x="11162" y="1934"/>
                </a:cxn>
                <a:cxn ang="0">
                  <a:pos x="10122" y="1375"/>
                </a:cxn>
                <a:cxn ang="0">
                  <a:pos x="9052" y="911"/>
                </a:cxn>
                <a:cxn ang="0">
                  <a:pos x="7949" y="544"/>
                </a:cxn>
                <a:cxn ang="0">
                  <a:pos x="6799" y="288"/>
                </a:cxn>
                <a:cxn ang="0">
                  <a:pos x="5648" y="112"/>
                </a:cxn>
                <a:cxn ang="0">
                  <a:pos x="4481" y="48"/>
                </a:cxn>
                <a:cxn ang="0">
                  <a:pos x="3475" y="64"/>
                </a:cxn>
                <a:cxn ang="0">
                  <a:pos x="2307" y="176"/>
                </a:cxn>
                <a:cxn ang="0">
                  <a:pos x="1157" y="400"/>
                </a:cxn>
                <a:cxn ang="0">
                  <a:pos x="22" y="720"/>
                </a:cxn>
                <a:cxn ang="0">
                  <a:pos x="830" y="449"/>
                </a:cxn>
                <a:cxn ang="0">
                  <a:pos x="1966" y="209"/>
                </a:cxn>
                <a:cxn ang="0">
                  <a:pos x="3137" y="48"/>
                </a:cxn>
                <a:cxn ang="0">
                  <a:pos x="4304" y="1"/>
                </a:cxn>
                <a:cxn ang="0">
                  <a:pos x="5315" y="49"/>
                </a:cxn>
                <a:cxn ang="0">
                  <a:pos x="6485" y="193"/>
                </a:cxn>
                <a:cxn ang="0">
                  <a:pos x="7622" y="433"/>
                </a:cxn>
                <a:cxn ang="0">
                  <a:pos x="8743" y="770"/>
                </a:cxn>
                <a:cxn ang="0">
                  <a:pos x="9833" y="1202"/>
                </a:cxn>
                <a:cxn ang="0">
                  <a:pos x="10890" y="1731"/>
                </a:cxn>
                <a:cxn ang="0">
                  <a:pos x="11883" y="2356"/>
                </a:cxn>
                <a:cxn ang="0">
                  <a:pos x="12811" y="3060"/>
                </a:cxn>
                <a:cxn ang="0">
                  <a:pos x="13678" y="3830"/>
                </a:cxn>
                <a:cxn ang="0">
                  <a:pos x="14477" y="4677"/>
                </a:cxn>
                <a:cxn ang="0">
                  <a:pos x="15087" y="5464"/>
                </a:cxn>
                <a:cxn ang="0">
                  <a:pos x="15727" y="6440"/>
                </a:cxn>
                <a:cxn ang="0">
                  <a:pos x="16288" y="7451"/>
                </a:cxn>
                <a:cxn ang="0">
                  <a:pos x="16753" y="8523"/>
                </a:cxn>
                <a:cxn ang="0">
                  <a:pos x="17105" y="9612"/>
                </a:cxn>
                <a:cxn ang="0">
                  <a:pos x="17377" y="10749"/>
                </a:cxn>
                <a:cxn ang="0">
                  <a:pos x="17537" y="11887"/>
                </a:cxn>
                <a:cxn ang="0">
                  <a:pos x="17601" y="13040"/>
                </a:cxn>
                <a:cxn ang="0">
                  <a:pos x="17553" y="14194"/>
                </a:cxn>
                <a:cxn ang="0">
                  <a:pos x="17409" y="15348"/>
                </a:cxn>
                <a:cxn ang="0">
                  <a:pos x="17153" y="16469"/>
                </a:cxn>
                <a:cxn ang="0">
                  <a:pos x="16801" y="17573"/>
                </a:cxn>
                <a:cxn ang="0">
                  <a:pos x="16352" y="18647"/>
                </a:cxn>
                <a:cxn ang="0">
                  <a:pos x="15823" y="19673"/>
                </a:cxn>
                <a:cxn ang="0">
                  <a:pos x="15182" y="20650"/>
                </a:cxn>
              </a:cxnLst>
              <a:rect l="0" t="0" r="r" b="b"/>
              <a:pathLst>
                <a:path w="17601" h="20787">
                  <a:moveTo>
                    <a:pt x="15061" y="20759"/>
                  </a:moveTo>
                  <a:lnTo>
                    <a:pt x="15157" y="20631"/>
                  </a:lnTo>
                  <a:lnTo>
                    <a:pt x="15252" y="20488"/>
                  </a:lnTo>
                  <a:lnTo>
                    <a:pt x="15349" y="20359"/>
                  </a:lnTo>
                  <a:lnTo>
                    <a:pt x="15444" y="20216"/>
                  </a:lnTo>
                  <a:lnTo>
                    <a:pt x="15523" y="20073"/>
                  </a:lnTo>
                  <a:lnTo>
                    <a:pt x="15621" y="19943"/>
                  </a:lnTo>
                  <a:lnTo>
                    <a:pt x="15699" y="19801"/>
                  </a:lnTo>
                  <a:lnTo>
                    <a:pt x="15796" y="19656"/>
                  </a:lnTo>
                  <a:lnTo>
                    <a:pt x="15875" y="19513"/>
                  </a:lnTo>
                  <a:lnTo>
                    <a:pt x="15955" y="19369"/>
                  </a:lnTo>
                  <a:lnTo>
                    <a:pt x="16035" y="19225"/>
                  </a:lnTo>
                  <a:lnTo>
                    <a:pt x="16115" y="19081"/>
                  </a:lnTo>
                  <a:lnTo>
                    <a:pt x="16179" y="18923"/>
                  </a:lnTo>
                  <a:lnTo>
                    <a:pt x="16259" y="18777"/>
                  </a:lnTo>
                  <a:lnTo>
                    <a:pt x="16323" y="18634"/>
                  </a:lnTo>
                  <a:lnTo>
                    <a:pt x="16403" y="18473"/>
                  </a:lnTo>
                  <a:lnTo>
                    <a:pt x="16467" y="18330"/>
                  </a:lnTo>
                  <a:lnTo>
                    <a:pt x="16531" y="18171"/>
                  </a:lnTo>
                  <a:lnTo>
                    <a:pt x="16595" y="18026"/>
                  </a:lnTo>
                  <a:lnTo>
                    <a:pt x="16659" y="17867"/>
                  </a:lnTo>
                  <a:lnTo>
                    <a:pt x="16723" y="17722"/>
                  </a:lnTo>
                  <a:lnTo>
                    <a:pt x="16770" y="17564"/>
                  </a:lnTo>
                  <a:lnTo>
                    <a:pt x="16835" y="17403"/>
                  </a:lnTo>
                  <a:lnTo>
                    <a:pt x="16882" y="17259"/>
                  </a:lnTo>
                  <a:lnTo>
                    <a:pt x="16930" y="17100"/>
                  </a:lnTo>
                  <a:lnTo>
                    <a:pt x="16978" y="16940"/>
                  </a:lnTo>
                  <a:lnTo>
                    <a:pt x="17026" y="16780"/>
                  </a:lnTo>
                  <a:lnTo>
                    <a:pt x="17074" y="16620"/>
                  </a:lnTo>
                  <a:lnTo>
                    <a:pt x="17122" y="16460"/>
                  </a:lnTo>
                  <a:lnTo>
                    <a:pt x="17170" y="16300"/>
                  </a:lnTo>
                  <a:lnTo>
                    <a:pt x="17202" y="16141"/>
                  </a:lnTo>
                  <a:lnTo>
                    <a:pt x="17250" y="15980"/>
                  </a:lnTo>
                  <a:lnTo>
                    <a:pt x="17282" y="15821"/>
                  </a:lnTo>
                  <a:lnTo>
                    <a:pt x="17314" y="15661"/>
                  </a:lnTo>
                  <a:lnTo>
                    <a:pt x="17346" y="15501"/>
                  </a:lnTo>
                  <a:lnTo>
                    <a:pt x="17378" y="15341"/>
                  </a:lnTo>
                  <a:lnTo>
                    <a:pt x="17394" y="15183"/>
                  </a:lnTo>
                  <a:lnTo>
                    <a:pt x="17426" y="15006"/>
                  </a:lnTo>
                  <a:lnTo>
                    <a:pt x="17442" y="14847"/>
                  </a:lnTo>
                  <a:lnTo>
                    <a:pt x="17474" y="14685"/>
                  </a:lnTo>
                  <a:lnTo>
                    <a:pt x="17490" y="14527"/>
                  </a:lnTo>
                  <a:lnTo>
                    <a:pt x="17506" y="14351"/>
                  </a:lnTo>
                  <a:lnTo>
                    <a:pt x="17522" y="14191"/>
                  </a:lnTo>
                  <a:lnTo>
                    <a:pt x="17538" y="14031"/>
                  </a:lnTo>
                  <a:lnTo>
                    <a:pt x="17537" y="13872"/>
                  </a:lnTo>
                  <a:lnTo>
                    <a:pt x="17554" y="13695"/>
                  </a:lnTo>
                  <a:lnTo>
                    <a:pt x="17553" y="13536"/>
                  </a:lnTo>
                  <a:lnTo>
                    <a:pt x="17570" y="13375"/>
                  </a:lnTo>
                  <a:lnTo>
                    <a:pt x="17569" y="13200"/>
                  </a:lnTo>
                  <a:lnTo>
                    <a:pt x="17569" y="13040"/>
                  </a:lnTo>
                  <a:lnTo>
                    <a:pt x="17569" y="12880"/>
                  </a:lnTo>
                  <a:lnTo>
                    <a:pt x="17554" y="12706"/>
                  </a:lnTo>
                  <a:lnTo>
                    <a:pt x="17553" y="12544"/>
                  </a:lnTo>
                  <a:lnTo>
                    <a:pt x="17538" y="12386"/>
                  </a:lnTo>
                  <a:lnTo>
                    <a:pt x="17537" y="12224"/>
                  </a:lnTo>
                  <a:lnTo>
                    <a:pt x="17522" y="12050"/>
                  </a:lnTo>
                  <a:lnTo>
                    <a:pt x="17506" y="11890"/>
                  </a:lnTo>
                  <a:lnTo>
                    <a:pt x="17490" y="11730"/>
                  </a:lnTo>
                  <a:lnTo>
                    <a:pt x="17474" y="11554"/>
                  </a:lnTo>
                  <a:lnTo>
                    <a:pt x="17442" y="11396"/>
                  </a:lnTo>
                  <a:lnTo>
                    <a:pt x="17426" y="11234"/>
                  </a:lnTo>
                  <a:lnTo>
                    <a:pt x="17394" y="11076"/>
                  </a:lnTo>
                  <a:lnTo>
                    <a:pt x="17378" y="10914"/>
                  </a:lnTo>
                  <a:lnTo>
                    <a:pt x="17346" y="10756"/>
                  </a:lnTo>
                  <a:lnTo>
                    <a:pt x="17314" y="10579"/>
                  </a:lnTo>
                  <a:lnTo>
                    <a:pt x="17282" y="10420"/>
                  </a:lnTo>
                  <a:lnTo>
                    <a:pt x="17250" y="10260"/>
                  </a:lnTo>
                  <a:lnTo>
                    <a:pt x="17202" y="10101"/>
                  </a:lnTo>
                  <a:lnTo>
                    <a:pt x="17170" y="9940"/>
                  </a:lnTo>
                  <a:lnTo>
                    <a:pt x="17122" y="9781"/>
                  </a:lnTo>
                  <a:lnTo>
                    <a:pt x="17074" y="9621"/>
                  </a:lnTo>
                  <a:lnTo>
                    <a:pt x="17026" y="9461"/>
                  </a:lnTo>
                  <a:lnTo>
                    <a:pt x="16978" y="9301"/>
                  </a:lnTo>
                  <a:lnTo>
                    <a:pt x="16930" y="9158"/>
                  </a:lnTo>
                  <a:lnTo>
                    <a:pt x="16882" y="8997"/>
                  </a:lnTo>
                  <a:lnTo>
                    <a:pt x="16834" y="8837"/>
                  </a:lnTo>
                  <a:lnTo>
                    <a:pt x="16771" y="8678"/>
                  </a:lnTo>
                  <a:lnTo>
                    <a:pt x="16722" y="8534"/>
                  </a:lnTo>
                  <a:lnTo>
                    <a:pt x="16659" y="8374"/>
                  </a:lnTo>
                  <a:lnTo>
                    <a:pt x="16595" y="8214"/>
                  </a:lnTo>
                  <a:lnTo>
                    <a:pt x="16531" y="8071"/>
                  </a:lnTo>
                  <a:lnTo>
                    <a:pt x="16467" y="7910"/>
                  </a:lnTo>
                  <a:lnTo>
                    <a:pt x="16403" y="7767"/>
                  </a:lnTo>
                  <a:lnTo>
                    <a:pt x="16323" y="7624"/>
                  </a:lnTo>
                  <a:lnTo>
                    <a:pt x="16259" y="7462"/>
                  </a:lnTo>
                  <a:lnTo>
                    <a:pt x="16179" y="7320"/>
                  </a:lnTo>
                  <a:lnTo>
                    <a:pt x="16115" y="7175"/>
                  </a:lnTo>
                  <a:lnTo>
                    <a:pt x="16035" y="7032"/>
                  </a:lnTo>
                  <a:lnTo>
                    <a:pt x="15955" y="6888"/>
                  </a:lnTo>
                  <a:lnTo>
                    <a:pt x="15875" y="6744"/>
                  </a:lnTo>
                  <a:lnTo>
                    <a:pt x="15795" y="6600"/>
                  </a:lnTo>
                  <a:lnTo>
                    <a:pt x="15700" y="6457"/>
                  </a:lnTo>
                  <a:lnTo>
                    <a:pt x="15619" y="6312"/>
                  </a:lnTo>
                  <a:lnTo>
                    <a:pt x="15524" y="6169"/>
                  </a:lnTo>
                  <a:lnTo>
                    <a:pt x="15443" y="6024"/>
                  </a:lnTo>
                  <a:lnTo>
                    <a:pt x="15349" y="5898"/>
                  </a:lnTo>
                  <a:lnTo>
                    <a:pt x="15252" y="5753"/>
                  </a:lnTo>
                  <a:lnTo>
                    <a:pt x="15157" y="5626"/>
                  </a:lnTo>
                  <a:lnTo>
                    <a:pt x="15060" y="5481"/>
                  </a:lnTo>
                  <a:lnTo>
                    <a:pt x="14965" y="5354"/>
                  </a:lnTo>
                  <a:lnTo>
                    <a:pt x="14869" y="5226"/>
                  </a:lnTo>
                  <a:lnTo>
                    <a:pt x="14757" y="5099"/>
                  </a:lnTo>
                  <a:lnTo>
                    <a:pt x="14660" y="4953"/>
                  </a:lnTo>
                  <a:lnTo>
                    <a:pt x="14549" y="4827"/>
                  </a:lnTo>
                  <a:lnTo>
                    <a:pt x="14453" y="4698"/>
                  </a:lnTo>
                  <a:lnTo>
                    <a:pt x="14454" y="4700"/>
                  </a:lnTo>
                  <a:lnTo>
                    <a:pt x="14342" y="4588"/>
                  </a:lnTo>
                  <a:lnTo>
                    <a:pt x="14229" y="4459"/>
                  </a:lnTo>
                  <a:lnTo>
                    <a:pt x="14117" y="4331"/>
                  </a:lnTo>
                  <a:lnTo>
                    <a:pt x="14006" y="4220"/>
                  </a:lnTo>
                  <a:lnTo>
                    <a:pt x="13893" y="4091"/>
                  </a:lnTo>
                  <a:lnTo>
                    <a:pt x="13767" y="3981"/>
                  </a:lnTo>
                  <a:lnTo>
                    <a:pt x="13653" y="3851"/>
                  </a:lnTo>
                  <a:lnTo>
                    <a:pt x="13542" y="3740"/>
                  </a:lnTo>
                  <a:lnTo>
                    <a:pt x="13415" y="3629"/>
                  </a:lnTo>
                  <a:lnTo>
                    <a:pt x="13287" y="3517"/>
                  </a:lnTo>
                  <a:lnTo>
                    <a:pt x="13174" y="3404"/>
                  </a:lnTo>
                  <a:lnTo>
                    <a:pt x="13047" y="3293"/>
                  </a:lnTo>
                  <a:lnTo>
                    <a:pt x="12919" y="3181"/>
                  </a:lnTo>
                  <a:lnTo>
                    <a:pt x="12792" y="3085"/>
                  </a:lnTo>
                  <a:lnTo>
                    <a:pt x="12663" y="2973"/>
                  </a:lnTo>
                  <a:lnTo>
                    <a:pt x="12536" y="2877"/>
                  </a:lnTo>
                  <a:lnTo>
                    <a:pt x="12392" y="2765"/>
                  </a:lnTo>
                  <a:lnTo>
                    <a:pt x="12264" y="2669"/>
                  </a:lnTo>
                  <a:lnTo>
                    <a:pt x="12136" y="2573"/>
                  </a:lnTo>
                  <a:lnTo>
                    <a:pt x="11993" y="2478"/>
                  </a:lnTo>
                  <a:lnTo>
                    <a:pt x="11864" y="2381"/>
                  </a:lnTo>
                  <a:lnTo>
                    <a:pt x="11721" y="2286"/>
                  </a:lnTo>
                  <a:lnTo>
                    <a:pt x="11577" y="2190"/>
                  </a:lnTo>
                  <a:lnTo>
                    <a:pt x="11434" y="2110"/>
                  </a:lnTo>
                  <a:lnTo>
                    <a:pt x="11304" y="2013"/>
                  </a:lnTo>
                  <a:lnTo>
                    <a:pt x="11162" y="1934"/>
                  </a:lnTo>
                  <a:lnTo>
                    <a:pt x="11018" y="1854"/>
                  </a:lnTo>
                  <a:lnTo>
                    <a:pt x="10873" y="1758"/>
                  </a:lnTo>
                  <a:lnTo>
                    <a:pt x="10714" y="1679"/>
                  </a:lnTo>
                  <a:lnTo>
                    <a:pt x="10570" y="1598"/>
                  </a:lnTo>
                  <a:lnTo>
                    <a:pt x="10427" y="1535"/>
                  </a:lnTo>
                  <a:lnTo>
                    <a:pt x="10282" y="1454"/>
                  </a:lnTo>
                  <a:lnTo>
                    <a:pt x="10122" y="1375"/>
                  </a:lnTo>
                  <a:lnTo>
                    <a:pt x="9979" y="1311"/>
                  </a:lnTo>
                  <a:lnTo>
                    <a:pt x="9818" y="1231"/>
                  </a:lnTo>
                  <a:lnTo>
                    <a:pt x="9675" y="1167"/>
                  </a:lnTo>
                  <a:lnTo>
                    <a:pt x="9516" y="1103"/>
                  </a:lnTo>
                  <a:lnTo>
                    <a:pt x="9371" y="1039"/>
                  </a:lnTo>
                  <a:lnTo>
                    <a:pt x="9212" y="975"/>
                  </a:lnTo>
                  <a:lnTo>
                    <a:pt x="9052" y="911"/>
                  </a:lnTo>
                  <a:lnTo>
                    <a:pt x="8893" y="864"/>
                  </a:lnTo>
                  <a:lnTo>
                    <a:pt x="8732" y="799"/>
                  </a:lnTo>
                  <a:lnTo>
                    <a:pt x="8588" y="752"/>
                  </a:lnTo>
                  <a:lnTo>
                    <a:pt x="8429" y="704"/>
                  </a:lnTo>
                  <a:lnTo>
                    <a:pt x="8268" y="639"/>
                  </a:lnTo>
                  <a:lnTo>
                    <a:pt x="8109" y="592"/>
                  </a:lnTo>
                  <a:lnTo>
                    <a:pt x="7949" y="544"/>
                  </a:lnTo>
                  <a:lnTo>
                    <a:pt x="7790" y="512"/>
                  </a:lnTo>
                  <a:lnTo>
                    <a:pt x="7613" y="464"/>
                  </a:lnTo>
                  <a:lnTo>
                    <a:pt x="7453" y="416"/>
                  </a:lnTo>
                  <a:lnTo>
                    <a:pt x="7294" y="384"/>
                  </a:lnTo>
                  <a:lnTo>
                    <a:pt x="7134" y="352"/>
                  </a:lnTo>
                  <a:lnTo>
                    <a:pt x="6974" y="320"/>
                  </a:lnTo>
                  <a:lnTo>
                    <a:pt x="6799" y="288"/>
                  </a:lnTo>
                  <a:lnTo>
                    <a:pt x="6638" y="256"/>
                  </a:lnTo>
                  <a:lnTo>
                    <a:pt x="6478" y="224"/>
                  </a:lnTo>
                  <a:lnTo>
                    <a:pt x="6303" y="192"/>
                  </a:lnTo>
                  <a:lnTo>
                    <a:pt x="6144" y="176"/>
                  </a:lnTo>
                  <a:lnTo>
                    <a:pt x="5982" y="144"/>
                  </a:lnTo>
                  <a:lnTo>
                    <a:pt x="5808" y="128"/>
                  </a:lnTo>
                  <a:lnTo>
                    <a:pt x="5648" y="112"/>
                  </a:lnTo>
                  <a:lnTo>
                    <a:pt x="5472" y="96"/>
                  </a:lnTo>
                  <a:lnTo>
                    <a:pt x="5312" y="80"/>
                  </a:lnTo>
                  <a:lnTo>
                    <a:pt x="5136" y="64"/>
                  </a:lnTo>
                  <a:lnTo>
                    <a:pt x="4977" y="64"/>
                  </a:lnTo>
                  <a:lnTo>
                    <a:pt x="4816" y="48"/>
                  </a:lnTo>
                  <a:lnTo>
                    <a:pt x="4641" y="48"/>
                  </a:lnTo>
                  <a:lnTo>
                    <a:pt x="4481" y="48"/>
                  </a:lnTo>
                  <a:lnTo>
                    <a:pt x="4304" y="32"/>
                  </a:lnTo>
                  <a:lnTo>
                    <a:pt x="4307" y="32"/>
                  </a:lnTo>
                  <a:lnTo>
                    <a:pt x="4147" y="48"/>
                  </a:lnTo>
                  <a:lnTo>
                    <a:pt x="3969" y="48"/>
                  </a:lnTo>
                  <a:lnTo>
                    <a:pt x="3809" y="48"/>
                  </a:lnTo>
                  <a:lnTo>
                    <a:pt x="3633" y="48"/>
                  </a:lnTo>
                  <a:lnTo>
                    <a:pt x="3475" y="64"/>
                  </a:lnTo>
                  <a:lnTo>
                    <a:pt x="3299" y="80"/>
                  </a:lnTo>
                  <a:lnTo>
                    <a:pt x="3137" y="80"/>
                  </a:lnTo>
                  <a:lnTo>
                    <a:pt x="2963" y="96"/>
                  </a:lnTo>
                  <a:lnTo>
                    <a:pt x="2803" y="112"/>
                  </a:lnTo>
                  <a:lnTo>
                    <a:pt x="2645" y="144"/>
                  </a:lnTo>
                  <a:lnTo>
                    <a:pt x="2467" y="160"/>
                  </a:lnTo>
                  <a:lnTo>
                    <a:pt x="2307" y="176"/>
                  </a:lnTo>
                  <a:lnTo>
                    <a:pt x="2132" y="208"/>
                  </a:lnTo>
                  <a:lnTo>
                    <a:pt x="1973" y="240"/>
                  </a:lnTo>
                  <a:lnTo>
                    <a:pt x="1813" y="272"/>
                  </a:lnTo>
                  <a:lnTo>
                    <a:pt x="1653" y="304"/>
                  </a:lnTo>
                  <a:lnTo>
                    <a:pt x="1476" y="336"/>
                  </a:lnTo>
                  <a:lnTo>
                    <a:pt x="1317" y="368"/>
                  </a:lnTo>
                  <a:lnTo>
                    <a:pt x="1157" y="400"/>
                  </a:lnTo>
                  <a:lnTo>
                    <a:pt x="998" y="448"/>
                  </a:lnTo>
                  <a:lnTo>
                    <a:pt x="837" y="480"/>
                  </a:lnTo>
                  <a:lnTo>
                    <a:pt x="662" y="528"/>
                  </a:lnTo>
                  <a:lnTo>
                    <a:pt x="502" y="576"/>
                  </a:lnTo>
                  <a:lnTo>
                    <a:pt x="342" y="624"/>
                  </a:lnTo>
                  <a:lnTo>
                    <a:pt x="182" y="672"/>
                  </a:lnTo>
                  <a:lnTo>
                    <a:pt x="22" y="720"/>
                  </a:lnTo>
                  <a:cubicBezTo>
                    <a:pt x="14" y="722"/>
                    <a:pt x="5" y="718"/>
                    <a:pt x="2" y="709"/>
                  </a:cubicBezTo>
                  <a:cubicBezTo>
                    <a:pt x="0" y="701"/>
                    <a:pt x="4" y="692"/>
                    <a:pt x="13" y="689"/>
                  </a:cubicBezTo>
                  <a:lnTo>
                    <a:pt x="173" y="641"/>
                  </a:lnTo>
                  <a:lnTo>
                    <a:pt x="333" y="593"/>
                  </a:lnTo>
                  <a:lnTo>
                    <a:pt x="493" y="545"/>
                  </a:lnTo>
                  <a:lnTo>
                    <a:pt x="653" y="497"/>
                  </a:lnTo>
                  <a:lnTo>
                    <a:pt x="830" y="449"/>
                  </a:lnTo>
                  <a:lnTo>
                    <a:pt x="989" y="417"/>
                  </a:lnTo>
                  <a:lnTo>
                    <a:pt x="1150" y="369"/>
                  </a:lnTo>
                  <a:lnTo>
                    <a:pt x="1310" y="337"/>
                  </a:lnTo>
                  <a:lnTo>
                    <a:pt x="1471" y="305"/>
                  </a:lnTo>
                  <a:lnTo>
                    <a:pt x="1646" y="273"/>
                  </a:lnTo>
                  <a:lnTo>
                    <a:pt x="1806" y="241"/>
                  </a:lnTo>
                  <a:lnTo>
                    <a:pt x="1966" y="209"/>
                  </a:lnTo>
                  <a:lnTo>
                    <a:pt x="2127" y="177"/>
                  </a:lnTo>
                  <a:lnTo>
                    <a:pt x="2304" y="145"/>
                  </a:lnTo>
                  <a:lnTo>
                    <a:pt x="2464" y="129"/>
                  </a:lnTo>
                  <a:lnTo>
                    <a:pt x="2638" y="113"/>
                  </a:lnTo>
                  <a:lnTo>
                    <a:pt x="2800" y="81"/>
                  </a:lnTo>
                  <a:lnTo>
                    <a:pt x="2960" y="65"/>
                  </a:lnTo>
                  <a:lnTo>
                    <a:pt x="3137" y="48"/>
                  </a:lnTo>
                  <a:lnTo>
                    <a:pt x="3296" y="49"/>
                  </a:lnTo>
                  <a:lnTo>
                    <a:pt x="3472" y="33"/>
                  </a:lnTo>
                  <a:lnTo>
                    <a:pt x="3633" y="16"/>
                  </a:lnTo>
                  <a:lnTo>
                    <a:pt x="3809" y="16"/>
                  </a:lnTo>
                  <a:lnTo>
                    <a:pt x="3969" y="16"/>
                  </a:lnTo>
                  <a:lnTo>
                    <a:pt x="4144" y="17"/>
                  </a:lnTo>
                  <a:lnTo>
                    <a:pt x="4304" y="1"/>
                  </a:lnTo>
                  <a:cubicBezTo>
                    <a:pt x="4305" y="0"/>
                    <a:pt x="4306" y="0"/>
                    <a:pt x="4307" y="1"/>
                  </a:cubicBezTo>
                  <a:lnTo>
                    <a:pt x="4481" y="16"/>
                  </a:lnTo>
                  <a:lnTo>
                    <a:pt x="4641" y="16"/>
                  </a:lnTo>
                  <a:lnTo>
                    <a:pt x="4819" y="17"/>
                  </a:lnTo>
                  <a:lnTo>
                    <a:pt x="4977" y="32"/>
                  </a:lnTo>
                  <a:lnTo>
                    <a:pt x="5139" y="33"/>
                  </a:lnTo>
                  <a:lnTo>
                    <a:pt x="5315" y="49"/>
                  </a:lnTo>
                  <a:lnTo>
                    <a:pt x="5475" y="65"/>
                  </a:lnTo>
                  <a:lnTo>
                    <a:pt x="5651" y="81"/>
                  </a:lnTo>
                  <a:lnTo>
                    <a:pt x="5811" y="97"/>
                  </a:lnTo>
                  <a:lnTo>
                    <a:pt x="5989" y="113"/>
                  </a:lnTo>
                  <a:lnTo>
                    <a:pt x="6147" y="145"/>
                  </a:lnTo>
                  <a:lnTo>
                    <a:pt x="6308" y="161"/>
                  </a:lnTo>
                  <a:lnTo>
                    <a:pt x="6485" y="193"/>
                  </a:lnTo>
                  <a:lnTo>
                    <a:pt x="6645" y="225"/>
                  </a:lnTo>
                  <a:lnTo>
                    <a:pt x="6804" y="257"/>
                  </a:lnTo>
                  <a:lnTo>
                    <a:pt x="6981" y="289"/>
                  </a:lnTo>
                  <a:lnTo>
                    <a:pt x="7141" y="321"/>
                  </a:lnTo>
                  <a:lnTo>
                    <a:pt x="7301" y="353"/>
                  </a:lnTo>
                  <a:lnTo>
                    <a:pt x="7462" y="385"/>
                  </a:lnTo>
                  <a:lnTo>
                    <a:pt x="7622" y="433"/>
                  </a:lnTo>
                  <a:lnTo>
                    <a:pt x="7797" y="481"/>
                  </a:lnTo>
                  <a:lnTo>
                    <a:pt x="7958" y="513"/>
                  </a:lnTo>
                  <a:lnTo>
                    <a:pt x="8118" y="561"/>
                  </a:lnTo>
                  <a:lnTo>
                    <a:pt x="8279" y="610"/>
                  </a:lnTo>
                  <a:lnTo>
                    <a:pt x="8438" y="673"/>
                  </a:lnTo>
                  <a:lnTo>
                    <a:pt x="8599" y="721"/>
                  </a:lnTo>
                  <a:lnTo>
                    <a:pt x="8743" y="770"/>
                  </a:lnTo>
                  <a:lnTo>
                    <a:pt x="8902" y="833"/>
                  </a:lnTo>
                  <a:lnTo>
                    <a:pt x="9063" y="882"/>
                  </a:lnTo>
                  <a:lnTo>
                    <a:pt x="9223" y="946"/>
                  </a:lnTo>
                  <a:lnTo>
                    <a:pt x="9384" y="1010"/>
                  </a:lnTo>
                  <a:lnTo>
                    <a:pt x="9527" y="1074"/>
                  </a:lnTo>
                  <a:lnTo>
                    <a:pt x="9688" y="1138"/>
                  </a:lnTo>
                  <a:lnTo>
                    <a:pt x="9833" y="1202"/>
                  </a:lnTo>
                  <a:lnTo>
                    <a:pt x="9992" y="1282"/>
                  </a:lnTo>
                  <a:lnTo>
                    <a:pt x="10137" y="1346"/>
                  </a:lnTo>
                  <a:lnTo>
                    <a:pt x="10297" y="1426"/>
                  </a:lnTo>
                  <a:lnTo>
                    <a:pt x="10440" y="1506"/>
                  </a:lnTo>
                  <a:lnTo>
                    <a:pt x="10585" y="1570"/>
                  </a:lnTo>
                  <a:lnTo>
                    <a:pt x="10729" y="1650"/>
                  </a:lnTo>
                  <a:lnTo>
                    <a:pt x="10890" y="1731"/>
                  </a:lnTo>
                  <a:lnTo>
                    <a:pt x="11033" y="1826"/>
                  </a:lnTo>
                  <a:lnTo>
                    <a:pt x="11177" y="1906"/>
                  </a:lnTo>
                  <a:lnTo>
                    <a:pt x="11323" y="1988"/>
                  </a:lnTo>
                  <a:lnTo>
                    <a:pt x="11449" y="2082"/>
                  </a:lnTo>
                  <a:lnTo>
                    <a:pt x="11594" y="2163"/>
                  </a:lnTo>
                  <a:lnTo>
                    <a:pt x="11738" y="2259"/>
                  </a:lnTo>
                  <a:lnTo>
                    <a:pt x="11883" y="2356"/>
                  </a:lnTo>
                  <a:lnTo>
                    <a:pt x="12010" y="2451"/>
                  </a:lnTo>
                  <a:lnTo>
                    <a:pt x="12155" y="2548"/>
                  </a:lnTo>
                  <a:lnTo>
                    <a:pt x="12283" y="2644"/>
                  </a:lnTo>
                  <a:lnTo>
                    <a:pt x="12411" y="2740"/>
                  </a:lnTo>
                  <a:lnTo>
                    <a:pt x="12555" y="2852"/>
                  </a:lnTo>
                  <a:lnTo>
                    <a:pt x="12684" y="2948"/>
                  </a:lnTo>
                  <a:lnTo>
                    <a:pt x="12811" y="3060"/>
                  </a:lnTo>
                  <a:lnTo>
                    <a:pt x="12940" y="3156"/>
                  </a:lnTo>
                  <a:lnTo>
                    <a:pt x="13068" y="3268"/>
                  </a:lnTo>
                  <a:lnTo>
                    <a:pt x="13197" y="3381"/>
                  </a:lnTo>
                  <a:lnTo>
                    <a:pt x="13308" y="3492"/>
                  </a:lnTo>
                  <a:lnTo>
                    <a:pt x="13436" y="3604"/>
                  </a:lnTo>
                  <a:lnTo>
                    <a:pt x="13565" y="3717"/>
                  </a:lnTo>
                  <a:lnTo>
                    <a:pt x="13678" y="3830"/>
                  </a:lnTo>
                  <a:lnTo>
                    <a:pt x="13788" y="3956"/>
                  </a:lnTo>
                  <a:lnTo>
                    <a:pt x="13918" y="4070"/>
                  </a:lnTo>
                  <a:lnTo>
                    <a:pt x="14029" y="4197"/>
                  </a:lnTo>
                  <a:lnTo>
                    <a:pt x="14142" y="4310"/>
                  </a:lnTo>
                  <a:lnTo>
                    <a:pt x="14254" y="4438"/>
                  </a:lnTo>
                  <a:lnTo>
                    <a:pt x="14365" y="4565"/>
                  </a:lnTo>
                  <a:lnTo>
                    <a:pt x="14477" y="4677"/>
                  </a:lnTo>
                  <a:cubicBezTo>
                    <a:pt x="14477" y="4678"/>
                    <a:pt x="14478" y="4678"/>
                    <a:pt x="14478" y="4679"/>
                  </a:cubicBezTo>
                  <a:lnTo>
                    <a:pt x="14574" y="4806"/>
                  </a:lnTo>
                  <a:lnTo>
                    <a:pt x="14687" y="4936"/>
                  </a:lnTo>
                  <a:lnTo>
                    <a:pt x="14782" y="5078"/>
                  </a:lnTo>
                  <a:lnTo>
                    <a:pt x="14894" y="5207"/>
                  </a:lnTo>
                  <a:lnTo>
                    <a:pt x="14990" y="5335"/>
                  </a:lnTo>
                  <a:lnTo>
                    <a:pt x="15087" y="5464"/>
                  </a:lnTo>
                  <a:lnTo>
                    <a:pt x="15182" y="5607"/>
                  </a:lnTo>
                  <a:lnTo>
                    <a:pt x="15279" y="5736"/>
                  </a:lnTo>
                  <a:lnTo>
                    <a:pt x="15374" y="5879"/>
                  </a:lnTo>
                  <a:lnTo>
                    <a:pt x="15471" y="6009"/>
                  </a:lnTo>
                  <a:lnTo>
                    <a:pt x="15551" y="6152"/>
                  </a:lnTo>
                  <a:lnTo>
                    <a:pt x="15647" y="6297"/>
                  </a:lnTo>
                  <a:lnTo>
                    <a:pt x="15727" y="6440"/>
                  </a:lnTo>
                  <a:lnTo>
                    <a:pt x="15823" y="6585"/>
                  </a:lnTo>
                  <a:lnTo>
                    <a:pt x="15903" y="6729"/>
                  </a:lnTo>
                  <a:lnTo>
                    <a:pt x="15983" y="6873"/>
                  </a:lnTo>
                  <a:lnTo>
                    <a:pt x="16063" y="7017"/>
                  </a:lnTo>
                  <a:lnTo>
                    <a:pt x="16144" y="7162"/>
                  </a:lnTo>
                  <a:lnTo>
                    <a:pt x="16207" y="7305"/>
                  </a:lnTo>
                  <a:lnTo>
                    <a:pt x="16288" y="7451"/>
                  </a:lnTo>
                  <a:lnTo>
                    <a:pt x="16351" y="7609"/>
                  </a:lnTo>
                  <a:lnTo>
                    <a:pt x="16432" y="7754"/>
                  </a:lnTo>
                  <a:lnTo>
                    <a:pt x="16496" y="7899"/>
                  </a:lnTo>
                  <a:lnTo>
                    <a:pt x="16560" y="8058"/>
                  </a:lnTo>
                  <a:lnTo>
                    <a:pt x="16624" y="8203"/>
                  </a:lnTo>
                  <a:lnTo>
                    <a:pt x="16688" y="8363"/>
                  </a:lnTo>
                  <a:lnTo>
                    <a:pt x="16753" y="8523"/>
                  </a:lnTo>
                  <a:lnTo>
                    <a:pt x="16800" y="8667"/>
                  </a:lnTo>
                  <a:lnTo>
                    <a:pt x="16865" y="8828"/>
                  </a:lnTo>
                  <a:lnTo>
                    <a:pt x="16913" y="8988"/>
                  </a:lnTo>
                  <a:lnTo>
                    <a:pt x="16961" y="9147"/>
                  </a:lnTo>
                  <a:lnTo>
                    <a:pt x="17009" y="9292"/>
                  </a:lnTo>
                  <a:lnTo>
                    <a:pt x="17057" y="9452"/>
                  </a:lnTo>
                  <a:lnTo>
                    <a:pt x="17105" y="9612"/>
                  </a:lnTo>
                  <a:lnTo>
                    <a:pt x="17153" y="9772"/>
                  </a:lnTo>
                  <a:lnTo>
                    <a:pt x="17201" y="9933"/>
                  </a:lnTo>
                  <a:lnTo>
                    <a:pt x="17233" y="10092"/>
                  </a:lnTo>
                  <a:lnTo>
                    <a:pt x="17281" y="10253"/>
                  </a:lnTo>
                  <a:lnTo>
                    <a:pt x="17313" y="10413"/>
                  </a:lnTo>
                  <a:lnTo>
                    <a:pt x="17345" y="10574"/>
                  </a:lnTo>
                  <a:lnTo>
                    <a:pt x="17377" y="10749"/>
                  </a:lnTo>
                  <a:lnTo>
                    <a:pt x="17409" y="10911"/>
                  </a:lnTo>
                  <a:lnTo>
                    <a:pt x="17425" y="11069"/>
                  </a:lnTo>
                  <a:lnTo>
                    <a:pt x="17457" y="11231"/>
                  </a:lnTo>
                  <a:lnTo>
                    <a:pt x="17473" y="11389"/>
                  </a:lnTo>
                  <a:lnTo>
                    <a:pt x="17505" y="11551"/>
                  </a:lnTo>
                  <a:lnTo>
                    <a:pt x="17521" y="11727"/>
                  </a:lnTo>
                  <a:lnTo>
                    <a:pt x="17537" y="11887"/>
                  </a:lnTo>
                  <a:lnTo>
                    <a:pt x="17553" y="12047"/>
                  </a:lnTo>
                  <a:lnTo>
                    <a:pt x="17569" y="12224"/>
                  </a:lnTo>
                  <a:lnTo>
                    <a:pt x="17569" y="12383"/>
                  </a:lnTo>
                  <a:lnTo>
                    <a:pt x="17585" y="12544"/>
                  </a:lnTo>
                  <a:lnTo>
                    <a:pt x="17585" y="12703"/>
                  </a:lnTo>
                  <a:lnTo>
                    <a:pt x="17601" y="12880"/>
                  </a:lnTo>
                  <a:lnTo>
                    <a:pt x="17601" y="13040"/>
                  </a:lnTo>
                  <a:lnTo>
                    <a:pt x="17601" y="13200"/>
                  </a:lnTo>
                  <a:lnTo>
                    <a:pt x="17601" y="13378"/>
                  </a:lnTo>
                  <a:lnTo>
                    <a:pt x="17585" y="13536"/>
                  </a:lnTo>
                  <a:lnTo>
                    <a:pt x="17585" y="13698"/>
                  </a:lnTo>
                  <a:lnTo>
                    <a:pt x="17569" y="13872"/>
                  </a:lnTo>
                  <a:lnTo>
                    <a:pt x="17569" y="14034"/>
                  </a:lnTo>
                  <a:lnTo>
                    <a:pt x="17553" y="14194"/>
                  </a:lnTo>
                  <a:lnTo>
                    <a:pt x="17537" y="14354"/>
                  </a:lnTo>
                  <a:lnTo>
                    <a:pt x="17521" y="14530"/>
                  </a:lnTo>
                  <a:lnTo>
                    <a:pt x="17505" y="14692"/>
                  </a:lnTo>
                  <a:lnTo>
                    <a:pt x="17473" y="14850"/>
                  </a:lnTo>
                  <a:lnTo>
                    <a:pt x="17457" y="15011"/>
                  </a:lnTo>
                  <a:lnTo>
                    <a:pt x="17425" y="15186"/>
                  </a:lnTo>
                  <a:lnTo>
                    <a:pt x="17409" y="15348"/>
                  </a:lnTo>
                  <a:lnTo>
                    <a:pt x="17377" y="15508"/>
                  </a:lnTo>
                  <a:lnTo>
                    <a:pt x="17345" y="15668"/>
                  </a:lnTo>
                  <a:lnTo>
                    <a:pt x="17313" y="15828"/>
                  </a:lnTo>
                  <a:lnTo>
                    <a:pt x="17281" y="15989"/>
                  </a:lnTo>
                  <a:lnTo>
                    <a:pt x="17233" y="16148"/>
                  </a:lnTo>
                  <a:lnTo>
                    <a:pt x="17201" y="16309"/>
                  </a:lnTo>
                  <a:lnTo>
                    <a:pt x="17153" y="16469"/>
                  </a:lnTo>
                  <a:lnTo>
                    <a:pt x="17105" y="16629"/>
                  </a:lnTo>
                  <a:lnTo>
                    <a:pt x="17057" y="16789"/>
                  </a:lnTo>
                  <a:lnTo>
                    <a:pt x="17009" y="16949"/>
                  </a:lnTo>
                  <a:lnTo>
                    <a:pt x="16961" y="17109"/>
                  </a:lnTo>
                  <a:lnTo>
                    <a:pt x="16913" y="17270"/>
                  </a:lnTo>
                  <a:lnTo>
                    <a:pt x="16864" y="17414"/>
                  </a:lnTo>
                  <a:lnTo>
                    <a:pt x="16801" y="17573"/>
                  </a:lnTo>
                  <a:lnTo>
                    <a:pt x="16752" y="17735"/>
                  </a:lnTo>
                  <a:lnTo>
                    <a:pt x="16688" y="17878"/>
                  </a:lnTo>
                  <a:lnTo>
                    <a:pt x="16624" y="18039"/>
                  </a:lnTo>
                  <a:lnTo>
                    <a:pt x="16560" y="18182"/>
                  </a:lnTo>
                  <a:lnTo>
                    <a:pt x="16496" y="18343"/>
                  </a:lnTo>
                  <a:lnTo>
                    <a:pt x="16432" y="18488"/>
                  </a:lnTo>
                  <a:lnTo>
                    <a:pt x="16352" y="18647"/>
                  </a:lnTo>
                  <a:lnTo>
                    <a:pt x="16287" y="18792"/>
                  </a:lnTo>
                  <a:lnTo>
                    <a:pt x="16208" y="18934"/>
                  </a:lnTo>
                  <a:lnTo>
                    <a:pt x="16143" y="19096"/>
                  </a:lnTo>
                  <a:lnTo>
                    <a:pt x="16063" y="19240"/>
                  </a:lnTo>
                  <a:lnTo>
                    <a:pt x="15983" y="19384"/>
                  </a:lnTo>
                  <a:lnTo>
                    <a:pt x="15903" y="19528"/>
                  </a:lnTo>
                  <a:lnTo>
                    <a:pt x="15823" y="19673"/>
                  </a:lnTo>
                  <a:lnTo>
                    <a:pt x="15727" y="19816"/>
                  </a:lnTo>
                  <a:lnTo>
                    <a:pt x="15646" y="19962"/>
                  </a:lnTo>
                  <a:lnTo>
                    <a:pt x="15551" y="20088"/>
                  </a:lnTo>
                  <a:lnTo>
                    <a:pt x="15471" y="20233"/>
                  </a:lnTo>
                  <a:lnTo>
                    <a:pt x="15374" y="20378"/>
                  </a:lnTo>
                  <a:lnTo>
                    <a:pt x="15279" y="20505"/>
                  </a:lnTo>
                  <a:lnTo>
                    <a:pt x="15182" y="20650"/>
                  </a:lnTo>
                  <a:lnTo>
                    <a:pt x="15086" y="20778"/>
                  </a:lnTo>
                  <a:cubicBezTo>
                    <a:pt x="15081" y="20785"/>
                    <a:pt x="15071" y="20787"/>
                    <a:pt x="15064" y="20781"/>
                  </a:cubicBezTo>
                  <a:cubicBezTo>
                    <a:pt x="15057" y="20776"/>
                    <a:pt x="15055" y="20766"/>
                    <a:pt x="15061" y="20759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230" y="1602"/>
              <a:ext cx="484" cy="659"/>
            </a:xfrm>
            <a:custGeom>
              <a:avLst/>
              <a:gdLst/>
              <a:ahLst/>
              <a:cxnLst>
                <a:cxn ang="0">
                  <a:pos x="8630" y="208"/>
                </a:cxn>
                <a:cxn ang="0">
                  <a:pos x="8006" y="448"/>
                </a:cxn>
                <a:cxn ang="0">
                  <a:pos x="7400" y="735"/>
                </a:cxn>
                <a:cxn ang="0">
                  <a:pos x="6808" y="1039"/>
                </a:cxn>
                <a:cxn ang="0">
                  <a:pos x="6232" y="1375"/>
                </a:cxn>
                <a:cxn ang="0">
                  <a:pos x="5673" y="1743"/>
                </a:cxn>
                <a:cxn ang="0">
                  <a:pos x="5147" y="2142"/>
                </a:cxn>
                <a:cxn ang="0">
                  <a:pos x="4619" y="2558"/>
                </a:cxn>
                <a:cxn ang="0">
                  <a:pos x="4124" y="3005"/>
                </a:cxn>
                <a:cxn ang="0">
                  <a:pos x="3661" y="3468"/>
                </a:cxn>
                <a:cxn ang="0">
                  <a:pos x="3213" y="3964"/>
                </a:cxn>
                <a:cxn ang="0">
                  <a:pos x="2781" y="4475"/>
                </a:cxn>
                <a:cxn ang="0">
                  <a:pos x="2398" y="5002"/>
                </a:cxn>
                <a:cxn ang="0">
                  <a:pos x="2030" y="5546"/>
                </a:cxn>
                <a:cxn ang="0">
                  <a:pos x="1694" y="6121"/>
                </a:cxn>
                <a:cxn ang="0">
                  <a:pos x="1375" y="6713"/>
                </a:cxn>
                <a:cxn ang="0">
                  <a:pos x="1103" y="7304"/>
                </a:cxn>
                <a:cxn ang="0">
                  <a:pos x="864" y="7911"/>
                </a:cxn>
                <a:cxn ang="0">
                  <a:pos x="640" y="8550"/>
                </a:cxn>
                <a:cxn ang="0">
                  <a:pos x="464" y="9173"/>
                </a:cxn>
                <a:cxn ang="0">
                  <a:pos x="304" y="9813"/>
                </a:cxn>
                <a:cxn ang="0">
                  <a:pos x="192" y="10467"/>
                </a:cxn>
                <a:cxn ang="0">
                  <a:pos x="112" y="11123"/>
                </a:cxn>
                <a:cxn ang="0">
                  <a:pos x="48" y="11779"/>
                </a:cxn>
                <a:cxn ang="0">
                  <a:pos x="32" y="12433"/>
                </a:cxn>
                <a:cxn ang="0">
                  <a:pos x="16" y="12113"/>
                </a:cxn>
                <a:cxn ang="0">
                  <a:pos x="49" y="11440"/>
                </a:cxn>
                <a:cxn ang="0">
                  <a:pos x="113" y="10784"/>
                </a:cxn>
                <a:cxn ang="0">
                  <a:pos x="209" y="10143"/>
                </a:cxn>
                <a:cxn ang="0">
                  <a:pos x="353" y="9486"/>
                </a:cxn>
                <a:cxn ang="0">
                  <a:pos x="513" y="8845"/>
                </a:cxn>
                <a:cxn ang="0">
                  <a:pos x="721" y="8221"/>
                </a:cxn>
                <a:cxn ang="0">
                  <a:pos x="946" y="7595"/>
                </a:cxn>
                <a:cxn ang="0">
                  <a:pos x="1202" y="6986"/>
                </a:cxn>
                <a:cxn ang="0">
                  <a:pos x="1506" y="6394"/>
                </a:cxn>
                <a:cxn ang="0">
                  <a:pos x="1826" y="5818"/>
                </a:cxn>
                <a:cxn ang="0">
                  <a:pos x="2179" y="5257"/>
                </a:cxn>
                <a:cxn ang="0">
                  <a:pos x="2564" y="4712"/>
                </a:cxn>
                <a:cxn ang="0">
                  <a:pos x="2964" y="4183"/>
                </a:cxn>
                <a:cxn ang="0">
                  <a:pos x="3412" y="3687"/>
                </a:cxn>
                <a:cxn ang="0">
                  <a:pos x="3862" y="3205"/>
                </a:cxn>
                <a:cxn ang="0">
                  <a:pos x="4358" y="2741"/>
                </a:cxn>
                <a:cxn ang="0">
                  <a:pos x="4855" y="2309"/>
                </a:cxn>
                <a:cxn ang="0">
                  <a:pos x="5384" y="1908"/>
                </a:cxn>
                <a:cxn ang="0">
                  <a:pos x="5929" y="1523"/>
                </a:cxn>
                <a:cxn ang="0">
                  <a:pos x="6505" y="1171"/>
                </a:cxn>
                <a:cxn ang="0">
                  <a:pos x="7081" y="851"/>
                </a:cxn>
                <a:cxn ang="0">
                  <a:pos x="7689" y="563"/>
                </a:cxn>
                <a:cxn ang="0">
                  <a:pos x="8299" y="291"/>
                </a:cxn>
                <a:cxn ang="0">
                  <a:pos x="8924" y="50"/>
                </a:cxn>
              </a:cxnLst>
              <a:rect l="0" t="0" r="r" b="b"/>
              <a:pathLst>
                <a:path w="9106" h="12449">
                  <a:moveTo>
                    <a:pt x="9093" y="33"/>
                  </a:moveTo>
                  <a:lnTo>
                    <a:pt x="8933" y="81"/>
                  </a:lnTo>
                  <a:lnTo>
                    <a:pt x="8791" y="144"/>
                  </a:lnTo>
                  <a:lnTo>
                    <a:pt x="8630" y="208"/>
                  </a:lnTo>
                  <a:lnTo>
                    <a:pt x="8469" y="257"/>
                  </a:lnTo>
                  <a:lnTo>
                    <a:pt x="8310" y="320"/>
                  </a:lnTo>
                  <a:lnTo>
                    <a:pt x="8167" y="384"/>
                  </a:lnTo>
                  <a:lnTo>
                    <a:pt x="8006" y="448"/>
                  </a:lnTo>
                  <a:lnTo>
                    <a:pt x="7846" y="512"/>
                  </a:lnTo>
                  <a:lnTo>
                    <a:pt x="7704" y="591"/>
                  </a:lnTo>
                  <a:lnTo>
                    <a:pt x="7542" y="656"/>
                  </a:lnTo>
                  <a:lnTo>
                    <a:pt x="7400" y="735"/>
                  </a:lnTo>
                  <a:lnTo>
                    <a:pt x="7255" y="800"/>
                  </a:lnTo>
                  <a:lnTo>
                    <a:pt x="7096" y="880"/>
                  </a:lnTo>
                  <a:lnTo>
                    <a:pt x="6952" y="959"/>
                  </a:lnTo>
                  <a:lnTo>
                    <a:pt x="6808" y="1039"/>
                  </a:lnTo>
                  <a:lnTo>
                    <a:pt x="6664" y="1119"/>
                  </a:lnTo>
                  <a:lnTo>
                    <a:pt x="6520" y="1199"/>
                  </a:lnTo>
                  <a:lnTo>
                    <a:pt x="6377" y="1295"/>
                  </a:lnTo>
                  <a:lnTo>
                    <a:pt x="6232" y="1375"/>
                  </a:lnTo>
                  <a:lnTo>
                    <a:pt x="6089" y="1471"/>
                  </a:lnTo>
                  <a:lnTo>
                    <a:pt x="5944" y="1551"/>
                  </a:lnTo>
                  <a:lnTo>
                    <a:pt x="5818" y="1646"/>
                  </a:lnTo>
                  <a:lnTo>
                    <a:pt x="5673" y="1743"/>
                  </a:lnTo>
                  <a:lnTo>
                    <a:pt x="5546" y="1838"/>
                  </a:lnTo>
                  <a:lnTo>
                    <a:pt x="5401" y="1935"/>
                  </a:lnTo>
                  <a:lnTo>
                    <a:pt x="5274" y="2030"/>
                  </a:lnTo>
                  <a:lnTo>
                    <a:pt x="5147" y="2142"/>
                  </a:lnTo>
                  <a:lnTo>
                    <a:pt x="5001" y="2239"/>
                  </a:lnTo>
                  <a:lnTo>
                    <a:pt x="4874" y="2334"/>
                  </a:lnTo>
                  <a:lnTo>
                    <a:pt x="4747" y="2446"/>
                  </a:lnTo>
                  <a:lnTo>
                    <a:pt x="4619" y="2558"/>
                  </a:lnTo>
                  <a:lnTo>
                    <a:pt x="4491" y="2670"/>
                  </a:lnTo>
                  <a:lnTo>
                    <a:pt x="4379" y="2766"/>
                  </a:lnTo>
                  <a:lnTo>
                    <a:pt x="4251" y="2878"/>
                  </a:lnTo>
                  <a:lnTo>
                    <a:pt x="4124" y="3005"/>
                  </a:lnTo>
                  <a:lnTo>
                    <a:pt x="4012" y="3117"/>
                  </a:lnTo>
                  <a:lnTo>
                    <a:pt x="3883" y="3230"/>
                  </a:lnTo>
                  <a:lnTo>
                    <a:pt x="3772" y="3341"/>
                  </a:lnTo>
                  <a:lnTo>
                    <a:pt x="3661" y="3468"/>
                  </a:lnTo>
                  <a:lnTo>
                    <a:pt x="3548" y="3581"/>
                  </a:lnTo>
                  <a:lnTo>
                    <a:pt x="3437" y="3708"/>
                  </a:lnTo>
                  <a:lnTo>
                    <a:pt x="3325" y="3836"/>
                  </a:lnTo>
                  <a:lnTo>
                    <a:pt x="3213" y="3964"/>
                  </a:lnTo>
                  <a:lnTo>
                    <a:pt x="3100" y="4077"/>
                  </a:lnTo>
                  <a:lnTo>
                    <a:pt x="2989" y="4204"/>
                  </a:lnTo>
                  <a:lnTo>
                    <a:pt x="2893" y="4331"/>
                  </a:lnTo>
                  <a:lnTo>
                    <a:pt x="2781" y="4475"/>
                  </a:lnTo>
                  <a:lnTo>
                    <a:pt x="2685" y="4603"/>
                  </a:lnTo>
                  <a:lnTo>
                    <a:pt x="2589" y="4731"/>
                  </a:lnTo>
                  <a:lnTo>
                    <a:pt x="2493" y="4859"/>
                  </a:lnTo>
                  <a:lnTo>
                    <a:pt x="2398" y="5002"/>
                  </a:lnTo>
                  <a:lnTo>
                    <a:pt x="2301" y="5131"/>
                  </a:lnTo>
                  <a:lnTo>
                    <a:pt x="2206" y="5274"/>
                  </a:lnTo>
                  <a:lnTo>
                    <a:pt x="2110" y="5418"/>
                  </a:lnTo>
                  <a:lnTo>
                    <a:pt x="2030" y="5546"/>
                  </a:lnTo>
                  <a:lnTo>
                    <a:pt x="1934" y="5690"/>
                  </a:lnTo>
                  <a:lnTo>
                    <a:pt x="1854" y="5833"/>
                  </a:lnTo>
                  <a:lnTo>
                    <a:pt x="1774" y="5977"/>
                  </a:lnTo>
                  <a:lnTo>
                    <a:pt x="1694" y="6121"/>
                  </a:lnTo>
                  <a:lnTo>
                    <a:pt x="1614" y="6265"/>
                  </a:lnTo>
                  <a:lnTo>
                    <a:pt x="1534" y="6409"/>
                  </a:lnTo>
                  <a:lnTo>
                    <a:pt x="1454" y="6553"/>
                  </a:lnTo>
                  <a:lnTo>
                    <a:pt x="1375" y="6713"/>
                  </a:lnTo>
                  <a:lnTo>
                    <a:pt x="1311" y="6856"/>
                  </a:lnTo>
                  <a:lnTo>
                    <a:pt x="1230" y="7001"/>
                  </a:lnTo>
                  <a:lnTo>
                    <a:pt x="1167" y="7159"/>
                  </a:lnTo>
                  <a:lnTo>
                    <a:pt x="1103" y="7304"/>
                  </a:lnTo>
                  <a:lnTo>
                    <a:pt x="1039" y="7463"/>
                  </a:lnTo>
                  <a:lnTo>
                    <a:pt x="975" y="7608"/>
                  </a:lnTo>
                  <a:lnTo>
                    <a:pt x="911" y="7767"/>
                  </a:lnTo>
                  <a:lnTo>
                    <a:pt x="864" y="7911"/>
                  </a:lnTo>
                  <a:lnTo>
                    <a:pt x="799" y="8071"/>
                  </a:lnTo>
                  <a:lnTo>
                    <a:pt x="752" y="8230"/>
                  </a:lnTo>
                  <a:lnTo>
                    <a:pt x="687" y="8391"/>
                  </a:lnTo>
                  <a:lnTo>
                    <a:pt x="640" y="8550"/>
                  </a:lnTo>
                  <a:lnTo>
                    <a:pt x="592" y="8695"/>
                  </a:lnTo>
                  <a:lnTo>
                    <a:pt x="544" y="8854"/>
                  </a:lnTo>
                  <a:lnTo>
                    <a:pt x="496" y="9014"/>
                  </a:lnTo>
                  <a:lnTo>
                    <a:pt x="464" y="9173"/>
                  </a:lnTo>
                  <a:lnTo>
                    <a:pt x="416" y="9334"/>
                  </a:lnTo>
                  <a:lnTo>
                    <a:pt x="384" y="9493"/>
                  </a:lnTo>
                  <a:lnTo>
                    <a:pt x="336" y="9654"/>
                  </a:lnTo>
                  <a:lnTo>
                    <a:pt x="304" y="9813"/>
                  </a:lnTo>
                  <a:lnTo>
                    <a:pt x="272" y="9973"/>
                  </a:lnTo>
                  <a:lnTo>
                    <a:pt x="240" y="10148"/>
                  </a:lnTo>
                  <a:lnTo>
                    <a:pt x="208" y="10309"/>
                  </a:lnTo>
                  <a:lnTo>
                    <a:pt x="192" y="10467"/>
                  </a:lnTo>
                  <a:lnTo>
                    <a:pt x="160" y="10629"/>
                  </a:lnTo>
                  <a:lnTo>
                    <a:pt x="144" y="10787"/>
                  </a:lnTo>
                  <a:lnTo>
                    <a:pt x="128" y="10963"/>
                  </a:lnTo>
                  <a:lnTo>
                    <a:pt x="112" y="11123"/>
                  </a:lnTo>
                  <a:lnTo>
                    <a:pt x="96" y="11283"/>
                  </a:lnTo>
                  <a:lnTo>
                    <a:pt x="80" y="11443"/>
                  </a:lnTo>
                  <a:lnTo>
                    <a:pt x="64" y="11619"/>
                  </a:lnTo>
                  <a:lnTo>
                    <a:pt x="48" y="11779"/>
                  </a:lnTo>
                  <a:lnTo>
                    <a:pt x="48" y="11937"/>
                  </a:lnTo>
                  <a:lnTo>
                    <a:pt x="48" y="12113"/>
                  </a:lnTo>
                  <a:lnTo>
                    <a:pt x="32" y="12275"/>
                  </a:lnTo>
                  <a:lnTo>
                    <a:pt x="32" y="12433"/>
                  </a:lnTo>
                  <a:cubicBezTo>
                    <a:pt x="32" y="12442"/>
                    <a:pt x="25" y="12449"/>
                    <a:pt x="16" y="12449"/>
                  </a:cubicBezTo>
                  <a:cubicBezTo>
                    <a:pt x="8" y="12449"/>
                    <a:pt x="0" y="12442"/>
                    <a:pt x="0" y="12433"/>
                  </a:cubicBezTo>
                  <a:lnTo>
                    <a:pt x="1" y="12272"/>
                  </a:lnTo>
                  <a:lnTo>
                    <a:pt x="16" y="12113"/>
                  </a:lnTo>
                  <a:lnTo>
                    <a:pt x="16" y="11937"/>
                  </a:lnTo>
                  <a:lnTo>
                    <a:pt x="17" y="11776"/>
                  </a:lnTo>
                  <a:lnTo>
                    <a:pt x="33" y="11616"/>
                  </a:lnTo>
                  <a:lnTo>
                    <a:pt x="49" y="11440"/>
                  </a:lnTo>
                  <a:lnTo>
                    <a:pt x="65" y="11280"/>
                  </a:lnTo>
                  <a:lnTo>
                    <a:pt x="81" y="11120"/>
                  </a:lnTo>
                  <a:lnTo>
                    <a:pt x="97" y="10960"/>
                  </a:lnTo>
                  <a:lnTo>
                    <a:pt x="113" y="10784"/>
                  </a:lnTo>
                  <a:lnTo>
                    <a:pt x="129" y="10622"/>
                  </a:lnTo>
                  <a:lnTo>
                    <a:pt x="161" y="10464"/>
                  </a:lnTo>
                  <a:lnTo>
                    <a:pt x="177" y="10302"/>
                  </a:lnTo>
                  <a:lnTo>
                    <a:pt x="209" y="10143"/>
                  </a:lnTo>
                  <a:lnTo>
                    <a:pt x="241" y="9966"/>
                  </a:lnTo>
                  <a:lnTo>
                    <a:pt x="273" y="9806"/>
                  </a:lnTo>
                  <a:lnTo>
                    <a:pt x="305" y="9645"/>
                  </a:lnTo>
                  <a:lnTo>
                    <a:pt x="353" y="9486"/>
                  </a:lnTo>
                  <a:lnTo>
                    <a:pt x="385" y="9325"/>
                  </a:lnTo>
                  <a:lnTo>
                    <a:pt x="433" y="9166"/>
                  </a:lnTo>
                  <a:lnTo>
                    <a:pt x="465" y="9005"/>
                  </a:lnTo>
                  <a:lnTo>
                    <a:pt x="513" y="8845"/>
                  </a:lnTo>
                  <a:lnTo>
                    <a:pt x="561" y="8684"/>
                  </a:lnTo>
                  <a:lnTo>
                    <a:pt x="609" y="8541"/>
                  </a:lnTo>
                  <a:lnTo>
                    <a:pt x="658" y="8380"/>
                  </a:lnTo>
                  <a:lnTo>
                    <a:pt x="721" y="8221"/>
                  </a:lnTo>
                  <a:lnTo>
                    <a:pt x="770" y="8060"/>
                  </a:lnTo>
                  <a:lnTo>
                    <a:pt x="833" y="7900"/>
                  </a:lnTo>
                  <a:lnTo>
                    <a:pt x="882" y="7756"/>
                  </a:lnTo>
                  <a:lnTo>
                    <a:pt x="946" y="7595"/>
                  </a:lnTo>
                  <a:lnTo>
                    <a:pt x="1010" y="7452"/>
                  </a:lnTo>
                  <a:lnTo>
                    <a:pt x="1074" y="7291"/>
                  </a:lnTo>
                  <a:lnTo>
                    <a:pt x="1138" y="7148"/>
                  </a:lnTo>
                  <a:lnTo>
                    <a:pt x="1202" y="6986"/>
                  </a:lnTo>
                  <a:lnTo>
                    <a:pt x="1282" y="6843"/>
                  </a:lnTo>
                  <a:lnTo>
                    <a:pt x="1346" y="6698"/>
                  </a:lnTo>
                  <a:lnTo>
                    <a:pt x="1426" y="6538"/>
                  </a:lnTo>
                  <a:lnTo>
                    <a:pt x="1506" y="6394"/>
                  </a:lnTo>
                  <a:lnTo>
                    <a:pt x="1586" y="6250"/>
                  </a:lnTo>
                  <a:lnTo>
                    <a:pt x="1666" y="6106"/>
                  </a:lnTo>
                  <a:lnTo>
                    <a:pt x="1746" y="5962"/>
                  </a:lnTo>
                  <a:lnTo>
                    <a:pt x="1826" y="5818"/>
                  </a:lnTo>
                  <a:lnTo>
                    <a:pt x="1907" y="5673"/>
                  </a:lnTo>
                  <a:lnTo>
                    <a:pt x="2003" y="5529"/>
                  </a:lnTo>
                  <a:lnTo>
                    <a:pt x="2083" y="5401"/>
                  </a:lnTo>
                  <a:lnTo>
                    <a:pt x="2179" y="5257"/>
                  </a:lnTo>
                  <a:lnTo>
                    <a:pt x="2276" y="5112"/>
                  </a:lnTo>
                  <a:lnTo>
                    <a:pt x="2371" y="4985"/>
                  </a:lnTo>
                  <a:lnTo>
                    <a:pt x="2468" y="4840"/>
                  </a:lnTo>
                  <a:lnTo>
                    <a:pt x="2564" y="4712"/>
                  </a:lnTo>
                  <a:lnTo>
                    <a:pt x="2660" y="4584"/>
                  </a:lnTo>
                  <a:lnTo>
                    <a:pt x="2756" y="4456"/>
                  </a:lnTo>
                  <a:lnTo>
                    <a:pt x="2868" y="4312"/>
                  </a:lnTo>
                  <a:lnTo>
                    <a:pt x="2964" y="4183"/>
                  </a:lnTo>
                  <a:lnTo>
                    <a:pt x="3077" y="4054"/>
                  </a:lnTo>
                  <a:lnTo>
                    <a:pt x="3188" y="3943"/>
                  </a:lnTo>
                  <a:lnTo>
                    <a:pt x="3300" y="3815"/>
                  </a:lnTo>
                  <a:lnTo>
                    <a:pt x="3412" y="3687"/>
                  </a:lnTo>
                  <a:lnTo>
                    <a:pt x="3525" y="3558"/>
                  </a:lnTo>
                  <a:lnTo>
                    <a:pt x="3636" y="3447"/>
                  </a:lnTo>
                  <a:lnTo>
                    <a:pt x="3749" y="3318"/>
                  </a:lnTo>
                  <a:lnTo>
                    <a:pt x="3862" y="3205"/>
                  </a:lnTo>
                  <a:lnTo>
                    <a:pt x="3989" y="3094"/>
                  </a:lnTo>
                  <a:lnTo>
                    <a:pt x="4101" y="2982"/>
                  </a:lnTo>
                  <a:lnTo>
                    <a:pt x="4230" y="2853"/>
                  </a:lnTo>
                  <a:lnTo>
                    <a:pt x="4358" y="2741"/>
                  </a:lnTo>
                  <a:lnTo>
                    <a:pt x="4470" y="2645"/>
                  </a:lnTo>
                  <a:lnTo>
                    <a:pt x="4598" y="2533"/>
                  </a:lnTo>
                  <a:lnTo>
                    <a:pt x="4726" y="2421"/>
                  </a:lnTo>
                  <a:lnTo>
                    <a:pt x="4855" y="2309"/>
                  </a:lnTo>
                  <a:lnTo>
                    <a:pt x="4984" y="2212"/>
                  </a:lnTo>
                  <a:lnTo>
                    <a:pt x="5126" y="2117"/>
                  </a:lnTo>
                  <a:lnTo>
                    <a:pt x="5255" y="2005"/>
                  </a:lnTo>
                  <a:lnTo>
                    <a:pt x="5384" y="1908"/>
                  </a:lnTo>
                  <a:lnTo>
                    <a:pt x="5527" y="1813"/>
                  </a:lnTo>
                  <a:lnTo>
                    <a:pt x="5656" y="1716"/>
                  </a:lnTo>
                  <a:lnTo>
                    <a:pt x="5799" y="1621"/>
                  </a:lnTo>
                  <a:lnTo>
                    <a:pt x="5929" y="1523"/>
                  </a:lnTo>
                  <a:lnTo>
                    <a:pt x="6072" y="1444"/>
                  </a:lnTo>
                  <a:lnTo>
                    <a:pt x="6217" y="1347"/>
                  </a:lnTo>
                  <a:lnTo>
                    <a:pt x="6360" y="1268"/>
                  </a:lnTo>
                  <a:lnTo>
                    <a:pt x="6505" y="1171"/>
                  </a:lnTo>
                  <a:lnTo>
                    <a:pt x="6649" y="1091"/>
                  </a:lnTo>
                  <a:lnTo>
                    <a:pt x="6793" y="1011"/>
                  </a:lnTo>
                  <a:lnTo>
                    <a:pt x="6937" y="931"/>
                  </a:lnTo>
                  <a:lnTo>
                    <a:pt x="7081" y="851"/>
                  </a:lnTo>
                  <a:lnTo>
                    <a:pt x="7242" y="771"/>
                  </a:lnTo>
                  <a:lnTo>
                    <a:pt x="7385" y="707"/>
                  </a:lnTo>
                  <a:lnTo>
                    <a:pt x="7531" y="627"/>
                  </a:lnTo>
                  <a:lnTo>
                    <a:pt x="7689" y="563"/>
                  </a:lnTo>
                  <a:lnTo>
                    <a:pt x="7835" y="483"/>
                  </a:lnTo>
                  <a:lnTo>
                    <a:pt x="7995" y="419"/>
                  </a:lnTo>
                  <a:lnTo>
                    <a:pt x="8154" y="355"/>
                  </a:lnTo>
                  <a:lnTo>
                    <a:pt x="8299" y="291"/>
                  </a:lnTo>
                  <a:lnTo>
                    <a:pt x="8460" y="226"/>
                  </a:lnTo>
                  <a:lnTo>
                    <a:pt x="8619" y="179"/>
                  </a:lnTo>
                  <a:lnTo>
                    <a:pt x="8778" y="115"/>
                  </a:lnTo>
                  <a:lnTo>
                    <a:pt x="8924" y="50"/>
                  </a:lnTo>
                  <a:lnTo>
                    <a:pt x="9084" y="2"/>
                  </a:lnTo>
                  <a:cubicBezTo>
                    <a:pt x="9092" y="0"/>
                    <a:pt x="9101" y="4"/>
                    <a:pt x="9104" y="13"/>
                  </a:cubicBezTo>
                  <a:cubicBezTo>
                    <a:pt x="9106" y="21"/>
                    <a:pt x="9102" y="30"/>
                    <a:pt x="9093" y="33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4934" y="2256"/>
              <a:ext cx="556" cy="271"/>
            </a:xfrm>
            <a:custGeom>
              <a:avLst/>
              <a:gdLst/>
              <a:ahLst/>
              <a:cxnLst>
                <a:cxn ang="0">
                  <a:pos x="101" y="16"/>
                </a:cxn>
                <a:cxn ang="0">
                  <a:pos x="10421" y="4992"/>
                </a:cxn>
                <a:cxn ang="0">
                  <a:pos x="10451" y="5077"/>
                </a:cxn>
                <a:cxn ang="0">
                  <a:pos x="10366" y="5107"/>
                </a:cxn>
                <a:cxn ang="0">
                  <a:pos x="46" y="131"/>
                </a:cxn>
                <a:cxn ang="0">
                  <a:pos x="16" y="46"/>
                </a:cxn>
                <a:cxn ang="0">
                  <a:pos x="101" y="16"/>
                </a:cxn>
              </a:cxnLst>
              <a:rect l="0" t="0" r="r" b="b"/>
              <a:pathLst>
                <a:path w="10466" h="5122">
                  <a:moveTo>
                    <a:pt x="101" y="16"/>
                  </a:moveTo>
                  <a:lnTo>
                    <a:pt x="10421" y="4992"/>
                  </a:lnTo>
                  <a:cubicBezTo>
                    <a:pt x="10453" y="5007"/>
                    <a:pt x="10466" y="5045"/>
                    <a:pt x="10451" y="5077"/>
                  </a:cubicBezTo>
                  <a:cubicBezTo>
                    <a:pt x="10436" y="5109"/>
                    <a:pt x="10398" y="5122"/>
                    <a:pt x="10366" y="5107"/>
                  </a:cubicBezTo>
                  <a:lnTo>
                    <a:pt x="46" y="131"/>
                  </a:lnTo>
                  <a:cubicBezTo>
                    <a:pt x="14" y="116"/>
                    <a:pt x="0" y="78"/>
                    <a:pt x="16" y="46"/>
                  </a:cubicBezTo>
                  <a:cubicBezTo>
                    <a:pt x="31" y="14"/>
                    <a:pt x="69" y="0"/>
                    <a:pt x="101" y="16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4688" y="2207"/>
              <a:ext cx="254" cy="57"/>
            </a:xfrm>
            <a:custGeom>
              <a:avLst/>
              <a:gdLst/>
              <a:ahLst/>
              <a:cxnLst>
                <a:cxn ang="0">
                  <a:pos x="4697" y="1060"/>
                </a:cxn>
                <a:cxn ang="0">
                  <a:pos x="57" y="132"/>
                </a:cxn>
                <a:cxn ang="0">
                  <a:pos x="7" y="57"/>
                </a:cxn>
                <a:cxn ang="0">
                  <a:pos x="82" y="7"/>
                </a:cxn>
                <a:cxn ang="0">
                  <a:pos x="4722" y="935"/>
                </a:cxn>
                <a:cxn ang="0">
                  <a:pos x="4772" y="1010"/>
                </a:cxn>
                <a:cxn ang="0">
                  <a:pos x="4697" y="1060"/>
                </a:cxn>
              </a:cxnLst>
              <a:rect l="0" t="0" r="r" b="b"/>
              <a:pathLst>
                <a:path w="4779" h="1067">
                  <a:moveTo>
                    <a:pt x="4697" y="1060"/>
                  </a:moveTo>
                  <a:lnTo>
                    <a:pt x="57" y="132"/>
                  </a:lnTo>
                  <a:cubicBezTo>
                    <a:pt x="22" y="125"/>
                    <a:pt x="0" y="92"/>
                    <a:pt x="7" y="57"/>
                  </a:cubicBezTo>
                  <a:cubicBezTo>
                    <a:pt x="14" y="22"/>
                    <a:pt x="47" y="0"/>
                    <a:pt x="82" y="7"/>
                  </a:cubicBezTo>
                  <a:lnTo>
                    <a:pt x="4722" y="935"/>
                  </a:lnTo>
                  <a:cubicBezTo>
                    <a:pt x="4757" y="942"/>
                    <a:pt x="4779" y="975"/>
                    <a:pt x="4772" y="1010"/>
                  </a:cubicBezTo>
                  <a:cubicBezTo>
                    <a:pt x="4765" y="1045"/>
                    <a:pt x="4732" y="1067"/>
                    <a:pt x="4697" y="1060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934" y="2256"/>
              <a:ext cx="417" cy="143"/>
            </a:xfrm>
            <a:custGeom>
              <a:avLst/>
              <a:gdLst/>
              <a:ahLst/>
              <a:cxnLst>
                <a:cxn ang="0">
                  <a:pos x="92" y="11"/>
                </a:cxn>
                <a:cxn ang="0">
                  <a:pos x="7804" y="2571"/>
                </a:cxn>
                <a:cxn ang="0">
                  <a:pos x="7844" y="2652"/>
                </a:cxn>
                <a:cxn ang="0">
                  <a:pos x="7763" y="2692"/>
                </a:cxn>
                <a:cxn ang="0">
                  <a:pos x="51" y="132"/>
                </a:cxn>
                <a:cxn ang="0">
                  <a:pos x="11" y="51"/>
                </a:cxn>
                <a:cxn ang="0">
                  <a:pos x="92" y="11"/>
                </a:cxn>
              </a:cxnLst>
              <a:rect l="0" t="0" r="r" b="b"/>
              <a:pathLst>
                <a:path w="7855" h="2703">
                  <a:moveTo>
                    <a:pt x="92" y="11"/>
                  </a:moveTo>
                  <a:lnTo>
                    <a:pt x="7804" y="2571"/>
                  </a:lnTo>
                  <a:cubicBezTo>
                    <a:pt x="7837" y="2582"/>
                    <a:pt x="7855" y="2618"/>
                    <a:pt x="7844" y="2652"/>
                  </a:cubicBezTo>
                  <a:cubicBezTo>
                    <a:pt x="7833" y="2685"/>
                    <a:pt x="7797" y="2703"/>
                    <a:pt x="7763" y="2692"/>
                  </a:cubicBezTo>
                  <a:lnTo>
                    <a:pt x="51" y="132"/>
                  </a:lnTo>
                  <a:cubicBezTo>
                    <a:pt x="18" y="121"/>
                    <a:pt x="0" y="85"/>
                    <a:pt x="11" y="51"/>
                  </a:cubicBezTo>
                  <a:cubicBezTo>
                    <a:pt x="22" y="18"/>
                    <a:pt x="58" y="0"/>
                    <a:pt x="92" y="11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4934" y="1947"/>
              <a:ext cx="342" cy="317"/>
            </a:xfrm>
            <a:custGeom>
              <a:avLst/>
              <a:gdLst/>
              <a:ahLst/>
              <a:cxnLst>
                <a:cxn ang="0">
                  <a:pos x="27" y="5864"/>
                </a:cxn>
                <a:cxn ang="0">
                  <a:pos x="6315" y="24"/>
                </a:cxn>
                <a:cxn ang="0">
                  <a:pos x="6405" y="27"/>
                </a:cxn>
                <a:cxn ang="0">
                  <a:pos x="6402" y="117"/>
                </a:cxn>
                <a:cxn ang="0">
                  <a:pos x="114" y="5957"/>
                </a:cxn>
                <a:cxn ang="0">
                  <a:pos x="24" y="5954"/>
                </a:cxn>
                <a:cxn ang="0">
                  <a:pos x="27" y="5864"/>
                </a:cxn>
              </a:cxnLst>
              <a:rect l="0" t="0" r="r" b="b"/>
              <a:pathLst>
                <a:path w="6429" h="5981">
                  <a:moveTo>
                    <a:pt x="27" y="5864"/>
                  </a:moveTo>
                  <a:lnTo>
                    <a:pt x="6315" y="24"/>
                  </a:lnTo>
                  <a:cubicBezTo>
                    <a:pt x="6341" y="0"/>
                    <a:pt x="6381" y="1"/>
                    <a:pt x="6405" y="27"/>
                  </a:cubicBezTo>
                  <a:cubicBezTo>
                    <a:pt x="6429" y="53"/>
                    <a:pt x="6428" y="93"/>
                    <a:pt x="6402" y="117"/>
                  </a:cubicBezTo>
                  <a:lnTo>
                    <a:pt x="114" y="5957"/>
                  </a:lnTo>
                  <a:cubicBezTo>
                    <a:pt x="88" y="5981"/>
                    <a:pt x="48" y="5980"/>
                    <a:pt x="24" y="5954"/>
                  </a:cubicBezTo>
                  <a:cubicBezTo>
                    <a:pt x="0" y="5928"/>
                    <a:pt x="1" y="5888"/>
                    <a:pt x="27" y="5864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4657" y="1674"/>
              <a:ext cx="285" cy="590"/>
            </a:xfrm>
            <a:custGeom>
              <a:avLst/>
              <a:gdLst/>
              <a:ahLst/>
              <a:cxnLst>
                <a:cxn ang="0">
                  <a:pos x="5232" y="11093"/>
                </a:cxn>
                <a:cxn ang="0">
                  <a:pos x="16" y="101"/>
                </a:cxn>
                <a:cxn ang="0">
                  <a:pos x="46" y="16"/>
                </a:cxn>
                <a:cxn ang="0">
                  <a:pos x="131" y="46"/>
                </a:cxn>
                <a:cxn ang="0">
                  <a:pos x="5347" y="11038"/>
                </a:cxn>
                <a:cxn ang="0">
                  <a:pos x="5317" y="11123"/>
                </a:cxn>
                <a:cxn ang="0">
                  <a:pos x="5232" y="11093"/>
                </a:cxn>
              </a:cxnLst>
              <a:rect l="0" t="0" r="r" b="b"/>
              <a:pathLst>
                <a:path w="5362" h="11138">
                  <a:moveTo>
                    <a:pt x="5232" y="11093"/>
                  </a:moveTo>
                  <a:lnTo>
                    <a:pt x="16" y="101"/>
                  </a:lnTo>
                  <a:cubicBezTo>
                    <a:pt x="0" y="69"/>
                    <a:pt x="14" y="31"/>
                    <a:pt x="46" y="16"/>
                  </a:cubicBezTo>
                  <a:cubicBezTo>
                    <a:pt x="78" y="0"/>
                    <a:pt x="116" y="14"/>
                    <a:pt x="131" y="46"/>
                  </a:cubicBezTo>
                  <a:lnTo>
                    <a:pt x="5347" y="11038"/>
                  </a:lnTo>
                  <a:cubicBezTo>
                    <a:pt x="5362" y="11070"/>
                    <a:pt x="5349" y="11108"/>
                    <a:pt x="5317" y="11123"/>
                  </a:cubicBezTo>
                  <a:cubicBezTo>
                    <a:pt x="5285" y="11138"/>
                    <a:pt x="5247" y="11125"/>
                    <a:pt x="5232" y="11093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4934" y="2136"/>
              <a:ext cx="665" cy="128"/>
            </a:xfrm>
            <a:custGeom>
              <a:avLst/>
              <a:gdLst/>
              <a:ahLst/>
              <a:cxnLst>
                <a:cxn ang="0">
                  <a:pos x="58" y="2279"/>
                </a:cxn>
                <a:cxn ang="0">
                  <a:pos x="12426" y="7"/>
                </a:cxn>
                <a:cxn ang="0">
                  <a:pos x="12500" y="58"/>
                </a:cxn>
                <a:cxn ang="0">
                  <a:pos x="12449" y="132"/>
                </a:cxn>
                <a:cxn ang="0">
                  <a:pos x="81" y="2404"/>
                </a:cxn>
                <a:cxn ang="0">
                  <a:pos x="7" y="2353"/>
                </a:cxn>
                <a:cxn ang="0">
                  <a:pos x="58" y="2279"/>
                </a:cxn>
              </a:cxnLst>
              <a:rect l="0" t="0" r="r" b="b"/>
              <a:pathLst>
                <a:path w="12507" h="2411">
                  <a:moveTo>
                    <a:pt x="58" y="2279"/>
                  </a:moveTo>
                  <a:lnTo>
                    <a:pt x="12426" y="7"/>
                  </a:lnTo>
                  <a:cubicBezTo>
                    <a:pt x="12461" y="0"/>
                    <a:pt x="12494" y="23"/>
                    <a:pt x="12500" y="58"/>
                  </a:cubicBezTo>
                  <a:cubicBezTo>
                    <a:pt x="12507" y="93"/>
                    <a:pt x="12484" y="126"/>
                    <a:pt x="12449" y="132"/>
                  </a:cubicBezTo>
                  <a:lnTo>
                    <a:pt x="81" y="2404"/>
                  </a:lnTo>
                  <a:cubicBezTo>
                    <a:pt x="46" y="2411"/>
                    <a:pt x="13" y="2388"/>
                    <a:pt x="7" y="2353"/>
                  </a:cubicBezTo>
                  <a:cubicBezTo>
                    <a:pt x="0" y="2318"/>
                    <a:pt x="23" y="2285"/>
                    <a:pt x="58" y="2279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4783" y="2256"/>
              <a:ext cx="159" cy="257"/>
            </a:xfrm>
            <a:custGeom>
              <a:avLst/>
              <a:gdLst/>
              <a:ahLst/>
              <a:cxnLst>
                <a:cxn ang="0">
                  <a:pos x="2976" y="107"/>
                </a:cxn>
                <a:cxn ang="0">
                  <a:pos x="128" y="4811"/>
                </a:cxn>
                <a:cxn ang="0">
                  <a:pos x="40" y="4832"/>
                </a:cxn>
                <a:cxn ang="0">
                  <a:pos x="19" y="4744"/>
                </a:cxn>
                <a:cxn ang="0">
                  <a:pos x="2867" y="40"/>
                </a:cxn>
                <a:cxn ang="0">
                  <a:pos x="2955" y="19"/>
                </a:cxn>
                <a:cxn ang="0">
                  <a:pos x="2976" y="107"/>
                </a:cxn>
              </a:cxnLst>
              <a:rect l="0" t="0" r="r" b="b"/>
              <a:pathLst>
                <a:path w="2995" h="4851">
                  <a:moveTo>
                    <a:pt x="2976" y="107"/>
                  </a:moveTo>
                  <a:lnTo>
                    <a:pt x="128" y="4811"/>
                  </a:lnTo>
                  <a:cubicBezTo>
                    <a:pt x="110" y="4841"/>
                    <a:pt x="71" y="4851"/>
                    <a:pt x="40" y="4832"/>
                  </a:cubicBezTo>
                  <a:cubicBezTo>
                    <a:pt x="10" y="4814"/>
                    <a:pt x="0" y="4775"/>
                    <a:pt x="19" y="4744"/>
                  </a:cubicBezTo>
                  <a:lnTo>
                    <a:pt x="2867" y="40"/>
                  </a:lnTo>
                  <a:cubicBezTo>
                    <a:pt x="2885" y="10"/>
                    <a:pt x="2924" y="0"/>
                    <a:pt x="2955" y="19"/>
                  </a:cubicBezTo>
                  <a:cubicBezTo>
                    <a:pt x="2985" y="37"/>
                    <a:pt x="2995" y="76"/>
                    <a:pt x="2976" y="107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4934" y="2090"/>
              <a:ext cx="611" cy="174"/>
            </a:xfrm>
            <a:custGeom>
              <a:avLst/>
              <a:gdLst/>
              <a:ahLst/>
              <a:cxnLst>
                <a:cxn ang="0">
                  <a:pos x="54" y="3146"/>
                </a:cxn>
                <a:cxn ang="0">
                  <a:pos x="11414" y="10"/>
                </a:cxn>
                <a:cxn ang="0">
                  <a:pos x="11493" y="54"/>
                </a:cxn>
                <a:cxn ang="0">
                  <a:pos x="11448" y="133"/>
                </a:cxn>
                <a:cxn ang="0">
                  <a:pos x="88" y="3269"/>
                </a:cxn>
                <a:cxn ang="0">
                  <a:pos x="10" y="3224"/>
                </a:cxn>
                <a:cxn ang="0">
                  <a:pos x="54" y="3146"/>
                </a:cxn>
              </a:cxnLst>
              <a:rect l="0" t="0" r="r" b="b"/>
              <a:pathLst>
                <a:path w="11503" h="3279">
                  <a:moveTo>
                    <a:pt x="54" y="3146"/>
                  </a:moveTo>
                  <a:lnTo>
                    <a:pt x="11414" y="10"/>
                  </a:lnTo>
                  <a:cubicBezTo>
                    <a:pt x="11449" y="0"/>
                    <a:pt x="11484" y="20"/>
                    <a:pt x="11493" y="54"/>
                  </a:cubicBezTo>
                  <a:cubicBezTo>
                    <a:pt x="11503" y="89"/>
                    <a:pt x="11483" y="124"/>
                    <a:pt x="11448" y="133"/>
                  </a:cubicBezTo>
                  <a:lnTo>
                    <a:pt x="88" y="3269"/>
                  </a:lnTo>
                  <a:cubicBezTo>
                    <a:pt x="54" y="3279"/>
                    <a:pt x="19" y="3259"/>
                    <a:pt x="10" y="3224"/>
                  </a:cubicBezTo>
                  <a:cubicBezTo>
                    <a:pt x="0" y="3190"/>
                    <a:pt x="20" y="3155"/>
                    <a:pt x="54" y="3146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4934" y="2229"/>
              <a:ext cx="61" cy="35"/>
            </a:xfrm>
            <a:custGeom>
              <a:avLst/>
              <a:gdLst/>
              <a:ahLst/>
              <a:cxnLst>
                <a:cxn ang="0">
                  <a:pos x="44" y="528"/>
                </a:cxn>
                <a:cxn ang="0">
                  <a:pos x="1052" y="16"/>
                </a:cxn>
                <a:cxn ang="0">
                  <a:pos x="1139" y="44"/>
                </a:cxn>
                <a:cxn ang="0">
                  <a:pos x="1110" y="131"/>
                </a:cxn>
                <a:cxn ang="0">
                  <a:pos x="102" y="643"/>
                </a:cxn>
                <a:cxn ang="0">
                  <a:pos x="16" y="614"/>
                </a:cxn>
                <a:cxn ang="0">
                  <a:pos x="44" y="528"/>
                </a:cxn>
              </a:cxnLst>
              <a:rect l="0" t="0" r="r" b="b"/>
              <a:pathLst>
                <a:path w="1155" h="659">
                  <a:moveTo>
                    <a:pt x="44" y="528"/>
                  </a:moveTo>
                  <a:lnTo>
                    <a:pt x="1052" y="16"/>
                  </a:lnTo>
                  <a:cubicBezTo>
                    <a:pt x="1084" y="0"/>
                    <a:pt x="1123" y="13"/>
                    <a:pt x="1139" y="44"/>
                  </a:cubicBezTo>
                  <a:cubicBezTo>
                    <a:pt x="1155" y="76"/>
                    <a:pt x="1142" y="115"/>
                    <a:pt x="1110" y="131"/>
                  </a:cubicBezTo>
                  <a:lnTo>
                    <a:pt x="102" y="643"/>
                  </a:lnTo>
                  <a:cubicBezTo>
                    <a:pt x="71" y="659"/>
                    <a:pt x="32" y="646"/>
                    <a:pt x="16" y="614"/>
                  </a:cubicBezTo>
                  <a:cubicBezTo>
                    <a:pt x="0" y="583"/>
                    <a:pt x="13" y="544"/>
                    <a:pt x="44" y="528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4934" y="2256"/>
              <a:ext cx="224" cy="256"/>
            </a:xfrm>
            <a:custGeom>
              <a:avLst/>
              <a:gdLst/>
              <a:ahLst/>
              <a:cxnLst>
                <a:cxn ang="0">
                  <a:pos x="120" y="30"/>
                </a:cxn>
                <a:cxn ang="0">
                  <a:pos x="4184" y="4718"/>
                </a:cxn>
                <a:cxn ang="0">
                  <a:pos x="4177" y="4808"/>
                </a:cxn>
                <a:cxn ang="0">
                  <a:pos x="4087" y="4801"/>
                </a:cxn>
                <a:cxn ang="0">
                  <a:pos x="23" y="113"/>
                </a:cxn>
                <a:cxn ang="0">
                  <a:pos x="30" y="23"/>
                </a:cxn>
                <a:cxn ang="0">
                  <a:pos x="120" y="30"/>
                </a:cxn>
              </a:cxnLst>
              <a:rect l="0" t="0" r="r" b="b"/>
              <a:pathLst>
                <a:path w="4207" h="4831">
                  <a:moveTo>
                    <a:pt x="120" y="30"/>
                  </a:moveTo>
                  <a:lnTo>
                    <a:pt x="4184" y="4718"/>
                  </a:lnTo>
                  <a:cubicBezTo>
                    <a:pt x="4207" y="4744"/>
                    <a:pt x="4204" y="4785"/>
                    <a:pt x="4177" y="4808"/>
                  </a:cubicBezTo>
                  <a:cubicBezTo>
                    <a:pt x="4151" y="4831"/>
                    <a:pt x="4110" y="4828"/>
                    <a:pt x="4087" y="4801"/>
                  </a:cubicBezTo>
                  <a:lnTo>
                    <a:pt x="23" y="113"/>
                  </a:lnTo>
                  <a:cubicBezTo>
                    <a:pt x="0" y="87"/>
                    <a:pt x="3" y="46"/>
                    <a:pt x="30" y="23"/>
                  </a:cubicBezTo>
                  <a:cubicBezTo>
                    <a:pt x="56" y="0"/>
                    <a:pt x="97" y="3"/>
                    <a:pt x="120" y="30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432" y="2256"/>
              <a:ext cx="510" cy="392"/>
            </a:xfrm>
            <a:custGeom>
              <a:avLst/>
              <a:gdLst/>
              <a:ahLst/>
              <a:cxnLst>
                <a:cxn ang="0">
                  <a:pos x="9567" y="123"/>
                </a:cxn>
                <a:cxn ang="0">
                  <a:pos x="111" y="7387"/>
                </a:cxn>
                <a:cxn ang="0">
                  <a:pos x="22" y="7375"/>
                </a:cxn>
                <a:cxn ang="0">
                  <a:pos x="33" y="7286"/>
                </a:cxn>
                <a:cxn ang="0">
                  <a:pos x="9489" y="22"/>
                </a:cxn>
                <a:cxn ang="0">
                  <a:pos x="9579" y="33"/>
                </a:cxn>
                <a:cxn ang="0">
                  <a:pos x="9567" y="123"/>
                </a:cxn>
              </a:cxnLst>
              <a:rect l="0" t="0" r="r" b="b"/>
              <a:pathLst>
                <a:path w="9601" h="7409">
                  <a:moveTo>
                    <a:pt x="9567" y="123"/>
                  </a:moveTo>
                  <a:lnTo>
                    <a:pt x="111" y="7387"/>
                  </a:lnTo>
                  <a:cubicBezTo>
                    <a:pt x="83" y="7409"/>
                    <a:pt x="43" y="7403"/>
                    <a:pt x="22" y="7375"/>
                  </a:cubicBezTo>
                  <a:cubicBezTo>
                    <a:pt x="0" y="7347"/>
                    <a:pt x="5" y="7307"/>
                    <a:pt x="33" y="7286"/>
                  </a:cubicBezTo>
                  <a:lnTo>
                    <a:pt x="9489" y="22"/>
                  </a:lnTo>
                  <a:cubicBezTo>
                    <a:pt x="9518" y="0"/>
                    <a:pt x="9558" y="5"/>
                    <a:pt x="9579" y="33"/>
                  </a:cubicBezTo>
                  <a:cubicBezTo>
                    <a:pt x="9601" y="62"/>
                    <a:pt x="9595" y="102"/>
                    <a:pt x="9567" y="123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4934" y="2256"/>
              <a:ext cx="449" cy="501"/>
            </a:xfrm>
            <a:custGeom>
              <a:avLst/>
              <a:gdLst/>
              <a:ahLst/>
              <a:cxnLst>
                <a:cxn ang="0">
                  <a:pos x="119" y="29"/>
                </a:cxn>
                <a:cxn ang="0">
                  <a:pos x="8423" y="9341"/>
                </a:cxn>
                <a:cxn ang="0">
                  <a:pos x="8418" y="9431"/>
                </a:cxn>
                <a:cxn ang="0">
                  <a:pos x="8328" y="9426"/>
                </a:cxn>
                <a:cxn ang="0">
                  <a:pos x="24" y="114"/>
                </a:cxn>
                <a:cxn ang="0">
                  <a:pos x="29" y="24"/>
                </a:cxn>
                <a:cxn ang="0">
                  <a:pos x="119" y="29"/>
                </a:cxn>
              </a:cxnLst>
              <a:rect l="0" t="0" r="r" b="b"/>
              <a:pathLst>
                <a:path w="8447" h="9455">
                  <a:moveTo>
                    <a:pt x="119" y="29"/>
                  </a:moveTo>
                  <a:lnTo>
                    <a:pt x="8423" y="9341"/>
                  </a:lnTo>
                  <a:cubicBezTo>
                    <a:pt x="8447" y="9367"/>
                    <a:pt x="8444" y="9408"/>
                    <a:pt x="8418" y="9431"/>
                  </a:cubicBezTo>
                  <a:cubicBezTo>
                    <a:pt x="8392" y="9455"/>
                    <a:pt x="8351" y="9452"/>
                    <a:pt x="8328" y="9426"/>
                  </a:cubicBezTo>
                  <a:lnTo>
                    <a:pt x="24" y="114"/>
                  </a:lnTo>
                  <a:cubicBezTo>
                    <a:pt x="0" y="88"/>
                    <a:pt x="2" y="47"/>
                    <a:pt x="29" y="24"/>
                  </a:cubicBezTo>
                  <a:cubicBezTo>
                    <a:pt x="55" y="0"/>
                    <a:pt x="96" y="2"/>
                    <a:pt x="119" y="29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4934" y="2101"/>
              <a:ext cx="666" cy="163"/>
            </a:xfrm>
            <a:custGeom>
              <a:avLst/>
              <a:gdLst/>
              <a:ahLst/>
              <a:cxnLst>
                <a:cxn ang="0">
                  <a:pos x="56" y="2952"/>
                </a:cxn>
                <a:cxn ang="0">
                  <a:pos x="12440" y="8"/>
                </a:cxn>
                <a:cxn ang="0">
                  <a:pos x="12517" y="56"/>
                </a:cxn>
                <a:cxn ang="0">
                  <a:pos x="12469" y="133"/>
                </a:cxn>
                <a:cxn ang="0">
                  <a:pos x="85" y="3077"/>
                </a:cxn>
                <a:cxn ang="0">
                  <a:pos x="8" y="3029"/>
                </a:cxn>
                <a:cxn ang="0">
                  <a:pos x="56" y="2952"/>
                </a:cxn>
              </a:cxnLst>
              <a:rect l="0" t="0" r="r" b="b"/>
              <a:pathLst>
                <a:path w="12525" h="3085">
                  <a:moveTo>
                    <a:pt x="56" y="2952"/>
                  </a:moveTo>
                  <a:lnTo>
                    <a:pt x="12440" y="8"/>
                  </a:lnTo>
                  <a:cubicBezTo>
                    <a:pt x="12474" y="0"/>
                    <a:pt x="12509" y="21"/>
                    <a:pt x="12517" y="56"/>
                  </a:cubicBezTo>
                  <a:cubicBezTo>
                    <a:pt x="12525" y="90"/>
                    <a:pt x="12504" y="125"/>
                    <a:pt x="12469" y="133"/>
                  </a:cubicBezTo>
                  <a:lnTo>
                    <a:pt x="85" y="3077"/>
                  </a:lnTo>
                  <a:cubicBezTo>
                    <a:pt x="51" y="3085"/>
                    <a:pt x="16" y="3064"/>
                    <a:pt x="8" y="3029"/>
                  </a:cubicBezTo>
                  <a:cubicBezTo>
                    <a:pt x="0" y="2995"/>
                    <a:pt x="21" y="2960"/>
                    <a:pt x="56" y="2952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4934" y="1957"/>
              <a:ext cx="142" cy="307"/>
            </a:xfrm>
            <a:custGeom>
              <a:avLst/>
              <a:gdLst/>
              <a:ahLst/>
              <a:cxnLst>
                <a:cxn ang="0">
                  <a:pos x="14" y="5694"/>
                </a:cxn>
                <a:cxn ang="0">
                  <a:pos x="2542" y="46"/>
                </a:cxn>
                <a:cxn ang="0">
                  <a:pos x="2627" y="14"/>
                </a:cxn>
                <a:cxn ang="0">
                  <a:pos x="2659" y="99"/>
                </a:cxn>
                <a:cxn ang="0">
                  <a:pos x="131" y="5747"/>
                </a:cxn>
                <a:cxn ang="0">
                  <a:pos x="46" y="5779"/>
                </a:cxn>
                <a:cxn ang="0">
                  <a:pos x="14" y="5694"/>
                </a:cxn>
              </a:cxnLst>
              <a:rect l="0" t="0" r="r" b="b"/>
              <a:pathLst>
                <a:path w="2673" h="5793">
                  <a:moveTo>
                    <a:pt x="14" y="5694"/>
                  </a:moveTo>
                  <a:lnTo>
                    <a:pt x="2542" y="46"/>
                  </a:lnTo>
                  <a:cubicBezTo>
                    <a:pt x="2556" y="14"/>
                    <a:pt x="2594" y="0"/>
                    <a:pt x="2627" y="14"/>
                  </a:cubicBezTo>
                  <a:cubicBezTo>
                    <a:pt x="2659" y="28"/>
                    <a:pt x="2673" y="66"/>
                    <a:pt x="2659" y="99"/>
                  </a:cubicBezTo>
                  <a:lnTo>
                    <a:pt x="131" y="5747"/>
                  </a:lnTo>
                  <a:cubicBezTo>
                    <a:pt x="116" y="5779"/>
                    <a:pt x="79" y="5793"/>
                    <a:pt x="46" y="5779"/>
                  </a:cubicBezTo>
                  <a:cubicBezTo>
                    <a:pt x="14" y="5764"/>
                    <a:pt x="0" y="5727"/>
                    <a:pt x="14" y="5694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4934" y="2256"/>
              <a:ext cx="105" cy="147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1949" y="2660"/>
                </a:cxn>
                <a:cxn ang="0">
                  <a:pos x="1933" y="2749"/>
                </a:cxn>
                <a:cxn ang="0">
                  <a:pos x="1844" y="2733"/>
                </a:cxn>
                <a:cxn ang="0">
                  <a:pos x="20" y="109"/>
                </a:cxn>
                <a:cxn ang="0">
                  <a:pos x="36" y="20"/>
                </a:cxn>
                <a:cxn ang="0">
                  <a:pos x="125" y="36"/>
                </a:cxn>
              </a:cxnLst>
              <a:rect l="0" t="0" r="r" b="b"/>
              <a:pathLst>
                <a:path w="1969" h="2769">
                  <a:moveTo>
                    <a:pt x="125" y="36"/>
                  </a:moveTo>
                  <a:lnTo>
                    <a:pt x="1949" y="2660"/>
                  </a:lnTo>
                  <a:cubicBezTo>
                    <a:pt x="1969" y="2689"/>
                    <a:pt x="1962" y="2729"/>
                    <a:pt x="1933" y="2749"/>
                  </a:cubicBezTo>
                  <a:cubicBezTo>
                    <a:pt x="1904" y="2769"/>
                    <a:pt x="1864" y="2762"/>
                    <a:pt x="1844" y="2733"/>
                  </a:cubicBezTo>
                  <a:lnTo>
                    <a:pt x="20" y="109"/>
                  </a:lnTo>
                  <a:cubicBezTo>
                    <a:pt x="0" y="80"/>
                    <a:pt x="7" y="40"/>
                    <a:pt x="36" y="20"/>
                  </a:cubicBezTo>
                  <a:cubicBezTo>
                    <a:pt x="65" y="0"/>
                    <a:pt x="105" y="7"/>
                    <a:pt x="125" y="36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3103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71" y="2510"/>
              <a:ext cx="27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4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1" y="2510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5" name="Picture 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7" y="2197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7" y="2197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7" name="Picture 3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4" y="2382"/>
              <a:ext cx="27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8" name="Picture 3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4" y="2382"/>
              <a:ext cx="27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9" name="Picture 3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57" y="1937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0" name="Picture 3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57" y="1937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1" name="Picture 3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47" y="1664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2" name="Picture 4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47" y="1664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3" name="Picture 4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81" y="2126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4" name="Picture 4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81" y="2126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5" name="Picture 4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72" y="2495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6" name="Picture 4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72" y="2495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7" name="Picture 4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27" y="2081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8" name="Picture 4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27" y="2081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9" name="Picture 4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77" y="2219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0" name="Picture 4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977" y="2219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1" name="Picture 49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140" y="2495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2" name="Picture 50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140" y="2495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3" name="Picture 51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421" y="2631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4" name="Picture 52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421" y="2631"/>
              <a:ext cx="28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5" name="Picture 5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365" y="2739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6" name="Picture 54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5365" y="2739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7" name="Picture 55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582" y="2091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8" name="Picture 56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5582" y="2091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29" name="Picture 57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058" y="1947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0" name="Picture 58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5058" y="1947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1" name="Picture 59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021" y="2385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32" name="Picture 60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021" y="2385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5380" y="2529"/>
              <a:ext cx="318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Alcalinidade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5450" y="2589"/>
              <a:ext cx="144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Total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4640" y="2139"/>
              <a:ext cx="232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Aluminio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5316" y="2332"/>
              <a:ext cx="220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Cloretos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>
              <a:off x="5249" y="1822"/>
              <a:ext cx="152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Cloro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5223" y="1882"/>
              <a:ext cx="220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Residual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4686" y="1621"/>
              <a:ext cx="245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CO2 Livre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0" name="Rectangle 68"/>
            <p:cNvSpPr>
              <a:spLocks noChangeArrowheads="1"/>
            </p:cNvSpPr>
            <p:nvPr/>
          </p:nvSpPr>
          <p:spPr bwMode="auto">
            <a:xfrm>
              <a:off x="5390" y="2145"/>
              <a:ext cx="372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Condutividade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1" name="Rectangle 69"/>
            <p:cNvSpPr>
              <a:spLocks noChangeArrowheads="1"/>
            </p:cNvSpPr>
            <p:nvPr/>
          </p:nvSpPr>
          <p:spPr bwMode="auto">
            <a:xfrm>
              <a:off x="5496" y="2205"/>
              <a:ext cx="114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25C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4641" y="2502"/>
              <a:ext cx="328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Cor aparente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3" name="Rectangle 71"/>
            <p:cNvSpPr>
              <a:spLocks noChangeArrowheads="1"/>
            </p:cNvSpPr>
            <p:nvPr/>
          </p:nvSpPr>
          <p:spPr bwMode="auto">
            <a:xfrm>
              <a:off x="5298" y="2031"/>
              <a:ext cx="318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Dureza Total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4" name="Rectangle 72"/>
            <p:cNvSpPr>
              <a:spLocks noChangeArrowheads="1"/>
            </p:cNvSpPr>
            <p:nvPr/>
          </p:nvSpPr>
          <p:spPr bwMode="auto">
            <a:xfrm>
              <a:off x="5016" y="2155"/>
              <a:ext cx="281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Ferro Total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>
              <a:off x="5173" y="2487"/>
              <a:ext cx="222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Fluoreto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6" name="Rectangle 74"/>
            <p:cNvSpPr>
              <a:spLocks noChangeArrowheads="1"/>
            </p:cNvSpPr>
            <p:nvPr/>
          </p:nvSpPr>
          <p:spPr bwMode="auto">
            <a:xfrm>
              <a:off x="4451" y="2628"/>
              <a:ext cx="241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Oxigenio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4426" y="2688"/>
              <a:ext cx="284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Consumido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5369" y="2675"/>
              <a:ext cx="92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pH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9" name="Rectangle 77"/>
            <p:cNvSpPr>
              <a:spLocks noChangeArrowheads="1"/>
            </p:cNvSpPr>
            <p:nvPr/>
          </p:nvSpPr>
          <p:spPr bwMode="auto">
            <a:xfrm>
              <a:off x="5571" y="1975"/>
              <a:ext cx="18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Sol Tot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5576" y="2035"/>
              <a:ext cx="187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Dissolv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5028" y="1897"/>
              <a:ext cx="225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Turbidez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2" name="Rectangle 80"/>
            <p:cNvSpPr>
              <a:spLocks noChangeArrowheads="1"/>
            </p:cNvSpPr>
            <p:nvPr/>
          </p:nvSpPr>
          <p:spPr bwMode="auto">
            <a:xfrm>
              <a:off x="4925" y="2354"/>
              <a:ext cx="12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Bact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4880" y="2415"/>
              <a:ext cx="244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Heterotrf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4145" y="2923"/>
              <a:ext cx="73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5" name="Rectangle 83"/>
            <p:cNvSpPr>
              <a:spLocks noChangeArrowheads="1"/>
            </p:cNvSpPr>
            <p:nvPr/>
          </p:nvSpPr>
          <p:spPr bwMode="auto">
            <a:xfrm>
              <a:off x="4082" y="2749"/>
              <a:ext cx="143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-0.75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4107" y="2576"/>
              <a:ext cx="115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4082" y="2403"/>
              <a:ext cx="143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-0.25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4160" y="2229"/>
              <a:ext cx="5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4097" y="2056"/>
              <a:ext cx="12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0.25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0" name="Rectangle 88"/>
            <p:cNvSpPr>
              <a:spLocks noChangeArrowheads="1"/>
            </p:cNvSpPr>
            <p:nvPr/>
          </p:nvSpPr>
          <p:spPr bwMode="auto">
            <a:xfrm>
              <a:off x="4122" y="1882"/>
              <a:ext cx="98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4097" y="1708"/>
              <a:ext cx="12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0.75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2" name="Rectangle 90"/>
            <p:cNvSpPr>
              <a:spLocks noChangeArrowheads="1"/>
            </p:cNvSpPr>
            <p:nvPr/>
          </p:nvSpPr>
          <p:spPr bwMode="auto">
            <a:xfrm>
              <a:off x="4160" y="1536"/>
              <a:ext cx="5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4211" y="2987"/>
              <a:ext cx="73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4356" y="2987"/>
              <a:ext cx="143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-0.75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4546" y="2987"/>
              <a:ext cx="115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6" name="Rectangle 94"/>
            <p:cNvSpPr>
              <a:spLocks noChangeArrowheads="1"/>
            </p:cNvSpPr>
            <p:nvPr/>
          </p:nvSpPr>
          <p:spPr bwMode="auto">
            <a:xfrm>
              <a:off x="4710" y="2987"/>
              <a:ext cx="143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-0.25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4926" y="2987"/>
              <a:ext cx="5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5071" y="2987"/>
              <a:ext cx="12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0.25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5261" y="2987"/>
              <a:ext cx="97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0" name="Rectangle 98"/>
            <p:cNvSpPr>
              <a:spLocks noChangeArrowheads="1"/>
            </p:cNvSpPr>
            <p:nvPr/>
          </p:nvSpPr>
          <p:spPr bwMode="auto">
            <a:xfrm>
              <a:off x="5425" y="2987"/>
              <a:ext cx="12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0.75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1" name="Rectangle 99"/>
            <p:cNvSpPr>
              <a:spLocks noChangeArrowheads="1"/>
            </p:cNvSpPr>
            <p:nvPr/>
          </p:nvSpPr>
          <p:spPr bwMode="auto">
            <a:xfrm>
              <a:off x="5633" y="2987"/>
              <a:ext cx="5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2" name="Rectangle 100"/>
            <p:cNvSpPr>
              <a:spLocks noChangeArrowheads="1"/>
            </p:cNvSpPr>
            <p:nvPr/>
          </p:nvSpPr>
          <p:spPr bwMode="auto">
            <a:xfrm>
              <a:off x="4052" y="240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4795" y="3066"/>
              <a:ext cx="36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F1 (33,19 %)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" name="Rectangle 102"/>
            <p:cNvSpPr>
              <a:spLocks noChangeArrowheads="1"/>
            </p:cNvSpPr>
            <p:nvPr/>
          </p:nvSpPr>
          <p:spPr bwMode="auto">
            <a:xfrm>
              <a:off x="4427" y="1442"/>
              <a:ext cx="923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Variáveis (eixos F1 e F2: 50,03 %)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3987" y="1389"/>
              <a:ext cx="1750" cy="1800"/>
            </a:xfrm>
            <a:prstGeom prst="rect">
              <a:avLst/>
            </a:prstGeom>
            <a:noFill/>
            <a:ln w="7938" cap="flat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7" name="Rectangle 101"/>
          <p:cNvSpPr>
            <a:spLocks noChangeArrowheads="1"/>
          </p:cNvSpPr>
          <p:nvPr/>
        </p:nvSpPr>
        <p:spPr bwMode="auto">
          <a:xfrm rot="16200000">
            <a:off x="6200839" y="3528353"/>
            <a:ext cx="45044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F2 (16,84 %)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2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21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AutoShape 3"/>
          <p:cNvSpPr>
            <a:spLocks noChangeAspect="1" noChangeArrowheads="1" noTextEdit="1"/>
          </p:cNvSpPr>
          <p:nvPr/>
        </p:nvSpPr>
        <p:spPr bwMode="auto">
          <a:xfrm>
            <a:off x="1905000" y="1206500"/>
            <a:ext cx="53340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213600" y="6445250"/>
            <a:ext cx="1762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900" b="0" i="0" u="none" strike="noStrike" cap="none" normalizeH="0" baseline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903413" y="1204912"/>
            <a:ext cx="5265738" cy="5418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635250" y="1739900"/>
            <a:ext cx="4259263" cy="417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8" name="Freeform 8"/>
          <p:cNvSpPr>
            <a:spLocks noEditPoints="1"/>
          </p:cNvSpPr>
          <p:nvPr/>
        </p:nvSpPr>
        <p:spPr bwMode="auto">
          <a:xfrm>
            <a:off x="2627313" y="1733550"/>
            <a:ext cx="4275138" cy="41910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8" y="0"/>
              </a:cxn>
              <a:cxn ang="0">
                <a:pos x="26688" y="0"/>
              </a:cxn>
              <a:cxn ang="0">
                <a:pos x="26736" y="48"/>
              </a:cxn>
              <a:cxn ang="0">
                <a:pos x="26736" y="26256"/>
              </a:cxn>
              <a:cxn ang="0">
                <a:pos x="26688" y="26304"/>
              </a:cxn>
              <a:cxn ang="0">
                <a:pos x="48" y="26304"/>
              </a:cxn>
              <a:cxn ang="0">
                <a:pos x="0" y="26256"/>
              </a:cxn>
              <a:cxn ang="0">
                <a:pos x="0" y="48"/>
              </a:cxn>
              <a:cxn ang="0">
                <a:pos x="96" y="26256"/>
              </a:cxn>
              <a:cxn ang="0">
                <a:pos x="48" y="26208"/>
              </a:cxn>
              <a:cxn ang="0">
                <a:pos x="26688" y="26208"/>
              </a:cxn>
              <a:cxn ang="0">
                <a:pos x="26640" y="26256"/>
              </a:cxn>
              <a:cxn ang="0">
                <a:pos x="26640" y="48"/>
              </a:cxn>
              <a:cxn ang="0">
                <a:pos x="26688" y="96"/>
              </a:cxn>
              <a:cxn ang="0">
                <a:pos x="48" y="96"/>
              </a:cxn>
              <a:cxn ang="0">
                <a:pos x="96" y="48"/>
              </a:cxn>
              <a:cxn ang="0">
                <a:pos x="96" y="26256"/>
              </a:cxn>
            </a:cxnLst>
            <a:rect l="0" t="0" r="r" b="b"/>
            <a:pathLst>
              <a:path w="26736" h="26304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26688" y="0"/>
                </a:lnTo>
                <a:cubicBezTo>
                  <a:pt x="26715" y="0"/>
                  <a:pt x="26736" y="22"/>
                  <a:pt x="26736" y="48"/>
                </a:cubicBezTo>
                <a:lnTo>
                  <a:pt x="26736" y="26256"/>
                </a:lnTo>
                <a:cubicBezTo>
                  <a:pt x="26736" y="26283"/>
                  <a:pt x="26715" y="26304"/>
                  <a:pt x="26688" y="26304"/>
                </a:cubicBezTo>
                <a:lnTo>
                  <a:pt x="48" y="26304"/>
                </a:lnTo>
                <a:cubicBezTo>
                  <a:pt x="22" y="26304"/>
                  <a:pt x="0" y="26283"/>
                  <a:pt x="0" y="26256"/>
                </a:cubicBezTo>
                <a:lnTo>
                  <a:pt x="0" y="48"/>
                </a:lnTo>
                <a:close/>
                <a:moveTo>
                  <a:pt x="96" y="26256"/>
                </a:moveTo>
                <a:lnTo>
                  <a:pt x="48" y="26208"/>
                </a:lnTo>
                <a:lnTo>
                  <a:pt x="26688" y="26208"/>
                </a:lnTo>
                <a:lnTo>
                  <a:pt x="26640" y="26256"/>
                </a:lnTo>
                <a:lnTo>
                  <a:pt x="26640" y="48"/>
                </a:lnTo>
                <a:lnTo>
                  <a:pt x="26688" y="96"/>
                </a:lnTo>
                <a:lnTo>
                  <a:pt x="48" y="96"/>
                </a:lnTo>
                <a:lnTo>
                  <a:pt x="96" y="48"/>
                </a:lnTo>
                <a:lnTo>
                  <a:pt x="96" y="26256"/>
                </a:lnTo>
                <a:close/>
              </a:path>
            </a:pathLst>
          </a:custGeom>
          <a:solidFill>
            <a:srgbClr val="808080"/>
          </a:solidFill>
          <a:ln w="3175" cap="flat">
            <a:solidFill>
              <a:srgbClr val="808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756150" y="1739900"/>
            <a:ext cx="15875" cy="4176713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0" name="Freeform 10"/>
          <p:cNvSpPr>
            <a:spLocks noEditPoints="1"/>
          </p:cNvSpPr>
          <p:nvPr/>
        </p:nvSpPr>
        <p:spPr bwMode="auto">
          <a:xfrm>
            <a:off x="4718050" y="1733550"/>
            <a:ext cx="95250" cy="4191000"/>
          </a:xfrm>
          <a:custGeom>
            <a:avLst/>
            <a:gdLst/>
            <a:ahLst/>
            <a:cxnLst>
              <a:cxn ang="0">
                <a:pos x="0" y="2630"/>
              </a:cxn>
              <a:cxn ang="0">
                <a:pos x="60" y="2630"/>
              </a:cxn>
              <a:cxn ang="0">
                <a:pos x="60" y="2640"/>
              </a:cxn>
              <a:cxn ang="0">
                <a:pos x="0" y="2640"/>
              </a:cxn>
              <a:cxn ang="0">
                <a:pos x="0" y="2630"/>
              </a:cxn>
              <a:cxn ang="0">
                <a:pos x="0" y="2301"/>
              </a:cxn>
              <a:cxn ang="0">
                <a:pos x="60" y="2301"/>
              </a:cxn>
              <a:cxn ang="0">
                <a:pos x="60" y="2311"/>
              </a:cxn>
              <a:cxn ang="0">
                <a:pos x="0" y="2311"/>
              </a:cxn>
              <a:cxn ang="0">
                <a:pos x="0" y="2301"/>
              </a:cxn>
              <a:cxn ang="0">
                <a:pos x="0" y="1973"/>
              </a:cxn>
              <a:cxn ang="0">
                <a:pos x="60" y="1973"/>
              </a:cxn>
              <a:cxn ang="0">
                <a:pos x="60" y="1983"/>
              </a:cxn>
              <a:cxn ang="0">
                <a:pos x="0" y="1983"/>
              </a:cxn>
              <a:cxn ang="0">
                <a:pos x="0" y="1973"/>
              </a:cxn>
              <a:cxn ang="0">
                <a:pos x="0" y="1644"/>
              </a:cxn>
              <a:cxn ang="0">
                <a:pos x="60" y="1644"/>
              </a:cxn>
              <a:cxn ang="0">
                <a:pos x="60" y="1654"/>
              </a:cxn>
              <a:cxn ang="0">
                <a:pos x="0" y="1654"/>
              </a:cxn>
              <a:cxn ang="0">
                <a:pos x="0" y="1644"/>
              </a:cxn>
              <a:cxn ang="0">
                <a:pos x="0" y="1315"/>
              </a:cxn>
              <a:cxn ang="0">
                <a:pos x="60" y="1315"/>
              </a:cxn>
              <a:cxn ang="0">
                <a:pos x="60" y="1325"/>
              </a:cxn>
              <a:cxn ang="0">
                <a:pos x="0" y="1325"/>
              </a:cxn>
              <a:cxn ang="0">
                <a:pos x="0" y="1315"/>
              </a:cxn>
              <a:cxn ang="0">
                <a:pos x="0" y="987"/>
              </a:cxn>
              <a:cxn ang="0">
                <a:pos x="60" y="987"/>
              </a:cxn>
              <a:cxn ang="0">
                <a:pos x="60" y="997"/>
              </a:cxn>
              <a:cxn ang="0">
                <a:pos x="0" y="997"/>
              </a:cxn>
              <a:cxn ang="0">
                <a:pos x="0" y="987"/>
              </a:cxn>
              <a:cxn ang="0">
                <a:pos x="0" y="658"/>
              </a:cxn>
              <a:cxn ang="0">
                <a:pos x="60" y="658"/>
              </a:cxn>
              <a:cxn ang="0">
                <a:pos x="60" y="668"/>
              </a:cxn>
              <a:cxn ang="0">
                <a:pos x="0" y="668"/>
              </a:cxn>
              <a:cxn ang="0">
                <a:pos x="0" y="658"/>
              </a:cxn>
              <a:cxn ang="0">
                <a:pos x="0" y="329"/>
              </a:cxn>
              <a:cxn ang="0">
                <a:pos x="60" y="329"/>
              </a:cxn>
              <a:cxn ang="0">
                <a:pos x="60" y="338"/>
              </a:cxn>
              <a:cxn ang="0">
                <a:pos x="0" y="338"/>
              </a:cxn>
              <a:cxn ang="0">
                <a:pos x="0" y="329"/>
              </a:cxn>
              <a:cxn ang="0">
                <a:pos x="0" y="0"/>
              </a:cxn>
              <a:cxn ang="0">
                <a:pos x="60" y="0"/>
              </a:cxn>
              <a:cxn ang="0">
                <a:pos x="60" y="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60" h="2640">
                <a:moveTo>
                  <a:pt x="0" y="2630"/>
                </a:moveTo>
                <a:lnTo>
                  <a:pt x="60" y="2630"/>
                </a:lnTo>
                <a:lnTo>
                  <a:pt x="60" y="2640"/>
                </a:lnTo>
                <a:lnTo>
                  <a:pt x="0" y="2640"/>
                </a:lnTo>
                <a:lnTo>
                  <a:pt x="0" y="2630"/>
                </a:lnTo>
                <a:close/>
                <a:moveTo>
                  <a:pt x="0" y="2301"/>
                </a:moveTo>
                <a:lnTo>
                  <a:pt x="60" y="2301"/>
                </a:lnTo>
                <a:lnTo>
                  <a:pt x="60" y="2311"/>
                </a:lnTo>
                <a:lnTo>
                  <a:pt x="0" y="2311"/>
                </a:lnTo>
                <a:lnTo>
                  <a:pt x="0" y="2301"/>
                </a:lnTo>
                <a:close/>
                <a:moveTo>
                  <a:pt x="0" y="1973"/>
                </a:moveTo>
                <a:lnTo>
                  <a:pt x="60" y="1973"/>
                </a:lnTo>
                <a:lnTo>
                  <a:pt x="60" y="1983"/>
                </a:lnTo>
                <a:lnTo>
                  <a:pt x="0" y="1983"/>
                </a:lnTo>
                <a:lnTo>
                  <a:pt x="0" y="1973"/>
                </a:lnTo>
                <a:close/>
                <a:moveTo>
                  <a:pt x="0" y="1644"/>
                </a:moveTo>
                <a:lnTo>
                  <a:pt x="60" y="1644"/>
                </a:lnTo>
                <a:lnTo>
                  <a:pt x="60" y="1654"/>
                </a:lnTo>
                <a:lnTo>
                  <a:pt x="0" y="1654"/>
                </a:lnTo>
                <a:lnTo>
                  <a:pt x="0" y="1644"/>
                </a:lnTo>
                <a:close/>
                <a:moveTo>
                  <a:pt x="0" y="1315"/>
                </a:moveTo>
                <a:lnTo>
                  <a:pt x="60" y="1315"/>
                </a:lnTo>
                <a:lnTo>
                  <a:pt x="60" y="1325"/>
                </a:lnTo>
                <a:lnTo>
                  <a:pt x="0" y="1325"/>
                </a:lnTo>
                <a:lnTo>
                  <a:pt x="0" y="1315"/>
                </a:lnTo>
                <a:close/>
                <a:moveTo>
                  <a:pt x="0" y="987"/>
                </a:moveTo>
                <a:lnTo>
                  <a:pt x="60" y="987"/>
                </a:lnTo>
                <a:lnTo>
                  <a:pt x="60" y="997"/>
                </a:lnTo>
                <a:lnTo>
                  <a:pt x="0" y="997"/>
                </a:lnTo>
                <a:lnTo>
                  <a:pt x="0" y="987"/>
                </a:lnTo>
                <a:close/>
                <a:moveTo>
                  <a:pt x="0" y="658"/>
                </a:moveTo>
                <a:lnTo>
                  <a:pt x="60" y="658"/>
                </a:lnTo>
                <a:lnTo>
                  <a:pt x="60" y="668"/>
                </a:lnTo>
                <a:lnTo>
                  <a:pt x="0" y="668"/>
                </a:lnTo>
                <a:lnTo>
                  <a:pt x="0" y="658"/>
                </a:lnTo>
                <a:close/>
                <a:moveTo>
                  <a:pt x="0" y="329"/>
                </a:moveTo>
                <a:lnTo>
                  <a:pt x="60" y="329"/>
                </a:lnTo>
                <a:lnTo>
                  <a:pt x="60" y="338"/>
                </a:lnTo>
                <a:lnTo>
                  <a:pt x="0" y="338"/>
                </a:lnTo>
                <a:lnTo>
                  <a:pt x="0" y="329"/>
                </a:lnTo>
                <a:close/>
                <a:moveTo>
                  <a:pt x="0" y="0"/>
                </a:moveTo>
                <a:lnTo>
                  <a:pt x="60" y="0"/>
                </a:lnTo>
                <a:lnTo>
                  <a:pt x="60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635250" y="3821113"/>
            <a:ext cx="4259263" cy="15875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2" name="Freeform 12"/>
          <p:cNvSpPr>
            <a:spLocks noEditPoints="1"/>
          </p:cNvSpPr>
          <p:nvPr/>
        </p:nvSpPr>
        <p:spPr bwMode="auto">
          <a:xfrm>
            <a:off x="2627313" y="3783013"/>
            <a:ext cx="4275138" cy="9366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59"/>
              </a:cxn>
              <a:cxn ang="0">
                <a:pos x="0" y="59"/>
              </a:cxn>
              <a:cxn ang="0">
                <a:pos x="0" y="0"/>
              </a:cxn>
              <a:cxn ang="0">
                <a:pos x="10" y="0"/>
              </a:cxn>
              <a:cxn ang="0">
                <a:pos x="345" y="0"/>
              </a:cxn>
              <a:cxn ang="0">
                <a:pos x="345" y="59"/>
              </a:cxn>
              <a:cxn ang="0">
                <a:pos x="335" y="59"/>
              </a:cxn>
              <a:cxn ang="0">
                <a:pos x="335" y="0"/>
              </a:cxn>
              <a:cxn ang="0">
                <a:pos x="345" y="0"/>
              </a:cxn>
              <a:cxn ang="0">
                <a:pos x="680" y="0"/>
              </a:cxn>
              <a:cxn ang="0">
                <a:pos x="680" y="59"/>
              </a:cxn>
              <a:cxn ang="0">
                <a:pos x="671" y="59"/>
              </a:cxn>
              <a:cxn ang="0">
                <a:pos x="671" y="0"/>
              </a:cxn>
              <a:cxn ang="0">
                <a:pos x="680" y="0"/>
              </a:cxn>
              <a:cxn ang="0">
                <a:pos x="1016" y="0"/>
              </a:cxn>
              <a:cxn ang="0">
                <a:pos x="1016" y="59"/>
              </a:cxn>
              <a:cxn ang="0">
                <a:pos x="1006" y="59"/>
              </a:cxn>
              <a:cxn ang="0">
                <a:pos x="1006" y="0"/>
              </a:cxn>
              <a:cxn ang="0">
                <a:pos x="1016" y="0"/>
              </a:cxn>
              <a:cxn ang="0">
                <a:pos x="1351" y="0"/>
              </a:cxn>
              <a:cxn ang="0">
                <a:pos x="1351" y="59"/>
              </a:cxn>
              <a:cxn ang="0">
                <a:pos x="1341" y="59"/>
              </a:cxn>
              <a:cxn ang="0">
                <a:pos x="1341" y="0"/>
              </a:cxn>
              <a:cxn ang="0">
                <a:pos x="1351" y="0"/>
              </a:cxn>
              <a:cxn ang="0">
                <a:pos x="1688" y="0"/>
              </a:cxn>
              <a:cxn ang="0">
                <a:pos x="1688" y="59"/>
              </a:cxn>
              <a:cxn ang="0">
                <a:pos x="1678" y="59"/>
              </a:cxn>
              <a:cxn ang="0">
                <a:pos x="1678" y="0"/>
              </a:cxn>
              <a:cxn ang="0">
                <a:pos x="1688" y="0"/>
              </a:cxn>
              <a:cxn ang="0">
                <a:pos x="2023" y="0"/>
              </a:cxn>
              <a:cxn ang="0">
                <a:pos x="2023" y="59"/>
              </a:cxn>
              <a:cxn ang="0">
                <a:pos x="2013" y="59"/>
              </a:cxn>
              <a:cxn ang="0">
                <a:pos x="2013" y="0"/>
              </a:cxn>
              <a:cxn ang="0">
                <a:pos x="2023" y="0"/>
              </a:cxn>
              <a:cxn ang="0">
                <a:pos x="2358" y="0"/>
              </a:cxn>
              <a:cxn ang="0">
                <a:pos x="2358" y="59"/>
              </a:cxn>
              <a:cxn ang="0">
                <a:pos x="2348" y="59"/>
              </a:cxn>
              <a:cxn ang="0">
                <a:pos x="2348" y="0"/>
              </a:cxn>
              <a:cxn ang="0">
                <a:pos x="2358" y="0"/>
              </a:cxn>
              <a:cxn ang="0">
                <a:pos x="2693" y="0"/>
              </a:cxn>
              <a:cxn ang="0">
                <a:pos x="2693" y="59"/>
              </a:cxn>
              <a:cxn ang="0">
                <a:pos x="2684" y="59"/>
              </a:cxn>
              <a:cxn ang="0">
                <a:pos x="2684" y="0"/>
              </a:cxn>
              <a:cxn ang="0">
                <a:pos x="2693" y="0"/>
              </a:cxn>
            </a:cxnLst>
            <a:rect l="0" t="0" r="r" b="b"/>
            <a:pathLst>
              <a:path w="2693" h="59">
                <a:moveTo>
                  <a:pt x="10" y="0"/>
                </a:moveTo>
                <a:lnTo>
                  <a:pt x="10" y="59"/>
                </a:lnTo>
                <a:lnTo>
                  <a:pt x="0" y="59"/>
                </a:lnTo>
                <a:lnTo>
                  <a:pt x="0" y="0"/>
                </a:lnTo>
                <a:lnTo>
                  <a:pt x="10" y="0"/>
                </a:lnTo>
                <a:close/>
                <a:moveTo>
                  <a:pt x="345" y="0"/>
                </a:moveTo>
                <a:lnTo>
                  <a:pt x="345" y="59"/>
                </a:lnTo>
                <a:lnTo>
                  <a:pt x="335" y="59"/>
                </a:lnTo>
                <a:lnTo>
                  <a:pt x="335" y="0"/>
                </a:lnTo>
                <a:lnTo>
                  <a:pt x="345" y="0"/>
                </a:lnTo>
                <a:close/>
                <a:moveTo>
                  <a:pt x="680" y="0"/>
                </a:moveTo>
                <a:lnTo>
                  <a:pt x="680" y="59"/>
                </a:lnTo>
                <a:lnTo>
                  <a:pt x="671" y="59"/>
                </a:lnTo>
                <a:lnTo>
                  <a:pt x="671" y="0"/>
                </a:lnTo>
                <a:lnTo>
                  <a:pt x="680" y="0"/>
                </a:lnTo>
                <a:close/>
                <a:moveTo>
                  <a:pt x="1016" y="0"/>
                </a:moveTo>
                <a:lnTo>
                  <a:pt x="1016" y="59"/>
                </a:lnTo>
                <a:lnTo>
                  <a:pt x="1006" y="59"/>
                </a:lnTo>
                <a:lnTo>
                  <a:pt x="1006" y="0"/>
                </a:lnTo>
                <a:lnTo>
                  <a:pt x="1016" y="0"/>
                </a:lnTo>
                <a:close/>
                <a:moveTo>
                  <a:pt x="1351" y="0"/>
                </a:moveTo>
                <a:lnTo>
                  <a:pt x="1351" y="59"/>
                </a:lnTo>
                <a:lnTo>
                  <a:pt x="1341" y="59"/>
                </a:lnTo>
                <a:lnTo>
                  <a:pt x="1341" y="0"/>
                </a:lnTo>
                <a:lnTo>
                  <a:pt x="1351" y="0"/>
                </a:lnTo>
                <a:close/>
                <a:moveTo>
                  <a:pt x="1688" y="0"/>
                </a:moveTo>
                <a:lnTo>
                  <a:pt x="1688" y="59"/>
                </a:lnTo>
                <a:lnTo>
                  <a:pt x="1678" y="59"/>
                </a:lnTo>
                <a:lnTo>
                  <a:pt x="1678" y="0"/>
                </a:lnTo>
                <a:lnTo>
                  <a:pt x="1688" y="0"/>
                </a:lnTo>
                <a:close/>
                <a:moveTo>
                  <a:pt x="2023" y="0"/>
                </a:moveTo>
                <a:lnTo>
                  <a:pt x="2023" y="59"/>
                </a:lnTo>
                <a:lnTo>
                  <a:pt x="2013" y="59"/>
                </a:lnTo>
                <a:lnTo>
                  <a:pt x="2013" y="0"/>
                </a:lnTo>
                <a:lnTo>
                  <a:pt x="2023" y="0"/>
                </a:lnTo>
                <a:close/>
                <a:moveTo>
                  <a:pt x="2358" y="0"/>
                </a:moveTo>
                <a:lnTo>
                  <a:pt x="2358" y="59"/>
                </a:lnTo>
                <a:lnTo>
                  <a:pt x="2348" y="59"/>
                </a:lnTo>
                <a:lnTo>
                  <a:pt x="2348" y="0"/>
                </a:lnTo>
                <a:lnTo>
                  <a:pt x="2358" y="0"/>
                </a:lnTo>
                <a:close/>
                <a:moveTo>
                  <a:pt x="2693" y="0"/>
                </a:moveTo>
                <a:lnTo>
                  <a:pt x="2693" y="59"/>
                </a:lnTo>
                <a:lnTo>
                  <a:pt x="2684" y="59"/>
                </a:lnTo>
                <a:lnTo>
                  <a:pt x="2684" y="0"/>
                </a:lnTo>
                <a:lnTo>
                  <a:pt x="2693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2633663" y="3825875"/>
            <a:ext cx="3862388" cy="2093913"/>
          </a:xfrm>
          <a:custGeom>
            <a:avLst/>
            <a:gdLst/>
            <a:ahLst/>
            <a:cxnLst>
              <a:cxn ang="0">
                <a:pos x="80" y="1007"/>
              </a:cxn>
              <a:cxn ang="0">
                <a:pos x="208" y="2159"/>
              </a:cxn>
              <a:cxn ang="0">
                <a:pos x="464" y="3276"/>
              </a:cxn>
              <a:cxn ang="0">
                <a:pos x="800" y="4380"/>
              </a:cxn>
              <a:cxn ang="0">
                <a:pos x="1231" y="5450"/>
              </a:cxn>
              <a:cxn ang="0">
                <a:pos x="1774" y="6473"/>
              </a:cxn>
              <a:cxn ang="0">
                <a:pos x="2397" y="7447"/>
              </a:cxn>
              <a:cxn ang="0">
                <a:pos x="3101" y="8374"/>
              </a:cxn>
              <a:cxn ang="0">
                <a:pos x="3884" y="9221"/>
              </a:cxn>
              <a:cxn ang="0">
                <a:pos x="4746" y="10004"/>
              </a:cxn>
              <a:cxn ang="0">
                <a:pos x="5674" y="10708"/>
              </a:cxn>
              <a:cxn ang="0">
                <a:pos x="6664" y="11330"/>
              </a:cxn>
              <a:cxn ang="0">
                <a:pos x="7704" y="11874"/>
              </a:cxn>
              <a:cxn ang="0">
                <a:pos x="8789" y="12305"/>
              </a:cxn>
              <a:cxn ang="0">
                <a:pos x="9909" y="12657"/>
              </a:cxn>
              <a:cxn ang="0">
                <a:pos x="11044" y="12913"/>
              </a:cxn>
              <a:cxn ang="0">
                <a:pos x="12210" y="13057"/>
              </a:cxn>
              <a:cxn ang="0">
                <a:pos x="13376" y="13104"/>
              </a:cxn>
              <a:cxn ang="0">
                <a:pos x="14543" y="13041"/>
              </a:cxn>
              <a:cxn ang="0">
                <a:pos x="15709" y="12897"/>
              </a:cxn>
              <a:cxn ang="0">
                <a:pos x="16862" y="12641"/>
              </a:cxn>
              <a:cxn ang="0">
                <a:pos x="17964" y="12289"/>
              </a:cxn>
              <a:cxn ang="0">
                <a:pos x="19051" y="11842"/>
              </a:cxn>
              <a:cxn ang="0">
                <a:pos x="20089" y="11298"/>
              </a:cxn>
              <a:cxn ang="0">
                <a:pos x="21063" y="10660"/>
              </a:cxn>
              <a:cxn ang="0">
                <a:pos x="21990" y="9956"/>
              </a:cxn>
              <a:cxn ang="0">
                <a:pos x="22837" y="9173"/>
              </a:cxn>
              <a:cxn ang="0">
                <a:pos x="23620" y="8311"/>
              </a:cxn>
              <a:cxn ang="0">
                <a:pos x="24157" y="7674"/>
              </a:cxn>
              <a:cxn ang="0">
                <a:pos x="23436" y="8588"/>
              </a:cxn>
              <a:cxn ang="0">
                <a:pos x="22635" y="9421"/>
              </a:cxn>
              <a:cxn ang="0">
                <a:pos x="21755" y="10189"/>
              </a:cxn>
              <a:cxn ang="0">
                <a:pos x="20809" y="10878"/>
              </a:cxn>
              <a:cxn ang="0">
                <a:pos x="19800" y="11486"/>
              </a:cxn>
              <a:cxn ang="0">
                <a:pos x="18758" y="11999"/>
              </a:cxn>
              <a:cxn ang="0">
                <a:pos x="17669" y="12432"/>
              </a:cxn>
              <a:cxn ang="0">
                <a:pos x="16532" y="12752"/>
              </a:cxn>
              <a:cxn ang="0">
                <a:pos x="15380" y="12976"/>
              </a:cxn>
              <a:cxn ang="0">
                <a:pos x="14210" y="13104"/>
              </a:cxn>
              <a:cxn ang="0">
                <a:pos x="13039" y="13136"/>
              </a:cxn>
              <a:cxn ang="0">
                <a:pos x="11871" y="13056"/>
              </a:cxn>
              <a:cxn ang="0">
                <a:pos x="10718" y="12880"/>
              </a:cxn>
              <a:cxn ang="0">
                <a:pos x="9564" y="12608"/>
              </a:cxn>
              <a:cxn ang="0">
                <a:pos x="8459" y="12223"/>
              </a:cxn>
              <a:cxn ang="0">
                <a:pos x="7385" y="11758"/>
              </a:cxn>
              <a:cxn ang="0">
                <a:pos x="6360" y="11198"/>
              </a:cxn>
              <a:cxn ang="0">
                <a:pos x="5383" y="10541"/>
              </a:cxn>
              <a:cxn ang="0">
                <a:pos x="4469" y="9820"/>
              </a:cxn>
              <a:cxn ang="0">
                <a:pos x="3636" y="9019"/>
              </a:cxn>
              <a:cxn ang="0">
                <a:pos x="2868" y="8139"/>
              </a:cxn>
              <a:cxn ang="0">
                <a:pos x="2180" y="7194"/>
              </a:cxn>
              <a:cxn ang="0">
                <a:pos x="1586" y="6200"/>
              </a:cxn>
              <a:cxn ang="0">
                <a:pos x="1074" y="5159"/>
              </a:cxn>
              <a:cxn ang="0">
                <a:pos x="657" y="4085"/>
              </a:cxn>
              <a:cxn ang="0">
                <a:pos x="353" y="2965"/>
              </a:cxn>
              <a:cxn ang="0">
                <a:pos x="129" y="1826"/>
              </a:cxn>
              <a:cxn ang="0">
                <a:pos x="16" y="672"/>
              </a:cxn>
            </a:cxnLst>
            <a:rect l="0" t="0" r="r" b="b"/>
            <a:pathLst>
              <a:path w="24163" h="13136">
                <a:moveTo>
                  <a:pt x="32" y="16"/>
                </a:moveTo>
                <a:lnTo>
                  <a:pt x="32" y="176"/>
                </a:lnTo>
                <a:lnTo>
                  <a:pt x="48" y="351"/>
                </a:lnTo>
                <a:lnTo>
                  <a:pt x="48" y="512"/>
                </a:lnTo>
                <a:lnTo>
                  <a:pt x="48" y="672"/>
                </a:lnTo>
                <a:lnTo>
                  <a:pt x="64" y="847"/>
                </a:lnTo>
                <a:lnTo>
                  <a:pt x="80" y="1007"/>
                </a:lnTo>
                <a:lnTo>
                  <a:pt x="96" y="1167"/>
                </a:lnTo>
                <a:lnTo>
                  <a:pt x="112" y="1343"/>
                </a:lnTo>
                <a:lnTo>
                  <a:pt x="128" y="1503"/>
                </a:lnTo>
                <a:lnTo>
                  <a:pt x="144" y="1663"/>
                </a:lnTo>
                <a:lnTo>
                  <a:pt x="160" y="1823"/>
                </a:lnTo>
                <a:lnTo>
                  <a:pt x="192" y="1981"/>
                </a:lnTo>
                <a:lnTo>
                  <a:pt x="208" y="2159"/>
                </a:lnTo>
                <a:lnTo>
                  <a:pt x="240" y="2317"/>
                </a:lnTo>
                <a:lnTo>
                  <a:pt x="272" y="2477"/>
                </a:lnTo>
                <a:lnTo>
                  <a:pt x="304" y="2637"/>
                </a:lnTo>
                <a:lnTo>
                  <a:pt x="336" y="2797"/>
                </a:lnTo>
                <a:lnTo>
                  <a:pt x="384" y="2956"/>
                </a:lnTo>
                <a:lnTo>
                  <a:pt x="416" y="3117"/>
                </a:lnTo>
                <a:lnTo>
                  <a:pt x="464" y="3276"/>
                </a:lnTo>
                <a:lnTo>
                  <a:pt x="496" y="3437"/>
                </a:lnTo>
                <a:lnTo>
                  <a:pt x="544" y="3596"/>
                </a:lnTo>
                <a:lnTo>
                  <a:pt x="592" y="3756"/>
                </a:lnTo>
                <a:lnTo>
                  <a:pt x="640" y="3916"/>
                </a:lnTo>
                <a:lnTo>
                  <a:pt x="688" y="4076"/>
                </a:lnTo>
                <a:lnTo>
                  <a:pt x="751" y="4218"/>
                </a:lnTo>
                <a:lnTo>
                  <a:pt x="800" y="4380"/>
                </a:lnTo>
                <a:lnTo>
                  <a:pt x="863" y="4539"/>
                </a:lnTo>
                <a:lnTo>
                  <a:pt x="912" y="4700"/>
                </a:lnTo>
                <a:lnTo>
                  <a:pt x="975" y="4842"/>
                </a:lnTo>
                <a:lnTo>
                  <a:pt x="1039" y="5003"/>
                </a:lnTo>
                <a:lnTo>
                  <a:pt x="1103" y="5146"/>
                </a:lnTo>
                <a:lnTo>
                  <a:pt x="1167" y="5307"/>
                </a:lnTo>
                <a:lnTo>
                  <a:pt x="1231" y="5450"/>
                </a:lnTo>
                <a:lnTo>
                  <a:pt x="1310" y="5593"/>
                </a:lnTo>
                <a:lnTo>
                  <a:pt x="1375" y="5755"/>
                </a:lnTo>
                <a:lnTo>
                  <a:pt x="1454" y="5897"/>
                </a:lnTo>
                <a:lnTo>
                  <a:pt x="1534" y="6041"/>
                </a:lnTo>
                <a:lnTo>
                  <a:pt x="1614" y="6185"/>
                </a:lnTo>
                <a:lnTo>
                  <a:pt x="1694" y="6329"/>
                </a:lnTo>
                <a:lnTo>
                  <a:pt x="1774" y="6473"/>
                </a:lnTo>
                <a:lnTo>
                  <a:pt x="1854" y="6617"/>
                </a:lnTo>
                <a:lnTo>
                  <a:pt x="1934" y="6761"/>
                </a:lnTo>
                <a:lnTo>
                  <a:pt x="2030" y="6904"/>
                </a:lnTo>
                <a:lnTo>
                  <a:pt x="2110" y="7049"/>
                </a:lnTo>
                <a:lnTo>
                  <a:pt x="2205" y="7175"/>
                </a:lnTo>
                <a:lnTo>
                  <a:pt x="2302" y="7320"/>
                </a:lnTo>
                <a:lnTo>
                  <a:pt x="2397" y="7447"/>
                </a:lnTo>
                <a:lnTo>
                  <a:pt x="2494" y="7592"/>
                </a:lnTo>
                <a:lnTo>
                  <a:pt x="2589" y="7719"/>
                </a:lnTo>
                <a:lnTo>
                  <a:pt x="2686" y="7864"/>
                </a:lnTo>
                <a:lnTo>
                  <a:pt x="2781" y="7991"/>
                </a:lnTo>
                <a:lnTo>
                  <a:pt x="2893" y="8118"/>
                </a:lnTo>
                <a:lnTo>
                  <a:pt x="2989" y="8247"/>
                </a:lnTo>
                <a:lnTo>
                  <a:pt x="3101" y="8374"/>
                </a:lnTo>
                <a:lnTo>
                  <a:pt x="3213" y="8502"/>
                </a:lnTo>
                <a:lnTo>
                  <a:pt x="3325" y="8630"/>
                </a:lnTo>
                <a:lnTo>
                  <a:pt x="3436" y="8741"/>
                </a:lnTo>
                <a:lnTo>
                  <a:pt x="3549" y="8870"/>
                </a:lnTo>
                <a:lnTo>
                  <a:pt x="3661" y="8998"/>
                </a:lnTo>
                <a:lnTo>
                  <a:pt x="3772" y="9109"/>
                </a:lnTo>
                <a:lnTo>
                  <a:pt x="3884" y="9221"/>
                </a:lnTo>
                <a:lnTo>
                  <a:pt x="4012" y="9349"/>
                </a:lnTo>
                <a:lnTo>
                  <a:pt x="4124" y="9461"/>
                </a:lnTo>
                <a:lnTo>
                  <a:pt x="4251" y="9572"/>
                </a:lnTo>
                <a:lnTo>
                  <a:pt x="4379" y="9684"/>
                </a:lnTo>
                <a:lnTo>
                  <a:pt x="4492" y="9797"/>
                </a:lnTo>
                <a:lnTo>
                  <a:pt x="4619" y="9908"/>
                </a:lnTo>
                <a:lnTo>
                  <a:pt x="4746" y="10004"/>
                </a:lnTo>
                <a:lnTo>
                  <a:pt x="4875" y="10116"/>
                </a:lnTo>
                <a:lnTo>
                  <a:pt x="5002" y="10212"/>
                </a:lnTo>
                <a:lnTo>
                  <a:pt x="5146" y="10324"/>
                </a:lnTo>
                <a:lnTo>
                  <a:pt x="5274" y="10420"/>
                </a:lnTo>
                <a:lnTo>
                  <a:pt x="5402" y="10516"/>
                </a:lnTo>
                <a:lnTo>
                  <a:pt x="5545" y="10611"/>
                </a:lnTo>
                <a:lnTo>
                  <a:pt x="5674" y="10708"/>
                </a:lnTo>
                <a:lnTo>
                  <a:pt x="5817" y="10803"/>
                </a:lnTo>
                <a:lnTo>
                  <a:pt x="5946" y="10900"/>
                </a:lnTo>
                <a:lnTo>
                  <a:pt x="6089" y="10995"/>
                </a:lnTo>
                <a:lnTo>
                  <a:pt x="6232" y="11074"/>
                </a:lnTo>
                <a:lnTo>
                  <a:pt x="6377" y="11171"/>
                </a:lnTo>
                <a:lnTo>
                  <a:pt x="6520" y="11250"/>
                </a:lnTo>
                <a:lnTo>
                  <a:pt x="6664" y="11330"/>
                </a:lnTo>
                <a:lnTo>
                  <a:pt x="6808" y="11410"/>
                </a:lnTo>
                <a:lnTo>
                  <a:pt x="6952" y="11490"/>
                </a:lnTo>
                <a:lnTo>
                  <a:pt x="7096" y="11570"/>
                </a:lnTo>
                <a:lnTo>
                  <a:pt x="7256" y="11650"/>
                </a:lnTo>
                <a:lnTo>
                  <a:pt x="7400" y="11730"/>
                </a:lnTo>
                <a:lnTo>
                  <a:pt x="7543" y="11794"/>
                </a:lnTo>
                <a:lnTo>
                  <a:pt x="7704" y="11874"/>
                </a:lnTo>
                <a:lnTo>
                  <a:pt x="7847" y="11938"/>
                </a:lnTo>
                <a:lnTo>
                  <a:pt x="8006" y="12002"/>
                </a:lnTo>
                <a:lnTo>
                  <a:pt x="8166" y="12066"/>
                </a:lnTo>
                <a:lnTo>
                  <a:pt x="8311" y="12130"/>
                </a:lnTo>
                <a:lnTo>
                  <a:pt x="8470" y="12194"/>
                </a:lnTo>
                <a:lnTo>
                  <a:pt x="8630" y="12258"/>
                </a:lnTo>
                <a:lnTo>
                  <a:pt x="8789" y="12305"/>
                </a:lnTo>
                <a:lnTo>
                  <a:pt x="8935" y="12370"/>
                </a:lnTo>
                <a:lnTo>
                  <a:pt x="9093" y="12417"/>
                </a:lnTo>
                <a:lnTo>
                  <a:pt x="9253" y="12465"/>
                </a:lnTo>
                <a:lnTo>
                  <a:pt x="9414" y="12530"/>
                </a:lnTo>
                <a:lnTo>
                  <a:pt x="9573" y="12577"/>
                </a:lnTo>
                <a:lnTo>
                  <a:pt x="9732" y="12609"/>
                </a:lnTo>
                <a:lnTo>
                  <a:pt x="9909" y="12657"/>
                </a:lnTo>
                <a:lnTo>
                  <a:pt x="10069" y="12705"/>
                </a:lnTo>
                <a:lnTo>
                  <a:pt x="10228" y="12737"/>
                </a:lnTo>
                <a:lnTo>
                  <a:pt x="10389" y="12785"/>
                </a:lnTo>
                <a:lnTo>
                  <a:pt x="10548" y="12817"/>
                </a:lnTo>
                <a:lnTo>
                  <a:pt x="10723" y="12849"/>
                </a:lnTo>
                <a:lnTo>
                  <a:pt x="10884" y="12881"/>
                </a:lnTo>
                <a:lnTo>
                  <a:pt x="11044" y="12913"/>
                </a:lnTo>
                <a:lnTo>
                  <a:pt x="11202" y="12929"/>
                </a:lnTo>
                <a:lnTo>
                  <a:pt x="11379" y="12961"/>
                </a:lnTo>
                <a:lnTo>
                  <a:pt x="11538" y="12977"/>
                </a:lnTo>
                <a:lnTo>
                  <a:pt x="11715" y="13009"/>
                </a:lnTo>
                <a:lnTo>
                  <a:pt x="11874" y="13025"/>
                </a:lnTo>
                <a:lnTo>
                  <a:pt x="12034" y="13041"/>
                </a:lnTo>
                <a:lnTo>
                  <a:pt x="12210" y="13057"/>
                </a:lnTo>
                <a:lnTo>
                  <a:pt x="12370" y="13073"/>
                </a:lnTo>
                <a:lnTo>
                  <a:pt x="12544" y="13072"/>
                </a:lnTo>
                <a:lnTo>
                  <a:pt x="12706" y="13089"/>
                </a:lnTo>
                <a:lnTo>
                  <a:pt x="12880" y="13088"/>
                </a:lnTo>
                <a:lnTo>
                  <a:pt x="13042" y="13105"/>
                </a:lnTo>
                <a:lnTo>
                  <a:pt x="13216" y="13104"/>
                </a:lnTo>
                <a:lnTo>
                  <a:pt x="13376" y="13104"/>
                </a:lnTo>
                <a:lnTo>
                  <a:pt x="13552" y="13104"/>
                </a:lnTo>
                <a:lnTo>
                  <a:pt x="13712" y="13104"/>
                </a:lnTo>
                <a:lnTo>
                  <a:pt x="13887" y="13089"/>
                </a:lnTo>
                <a:lnTo>
                  <a:pt x="14048" y="13088"/>
                </a:lnTo>
                <a:lnTo>
                  <a:pt x="14207" y="13073"/>
                </a:lnTo>
                <a:lnTo>
                  <a:pt x="14383" y="13057"/>
                </a:lnTo>
                <a:lnTo>
                  <a:pt x="14543" y="13041"/>
                </a:lnTo>
                <a:lnTo>
                  <a:pt x="14719" y="13025"/>
                </a:lnTo>
                <a:lnTo>
                  <a:pt x="14879" y="13009"/>
                </a:lnTo>
                <a:lnTo>
                  <a:pt x="15055" y="12993"/>
                </a:lnTo>
                <a:lnTo>
                  <a:pt x="15215" y="12977"/>
                </a:lnTo>
                <a:lnTo>
                  <a:pt x="15373" y="12945"/>
                </a:lnTo>
                <a:lnTo>
                  <a:pt x="15551" y="12929"/>
                </a:lnTo>
                <a:lnTo>
                  <a:pt x="15709" y="12897"/>
                </a:lnTo>
                <a:lnTo>
                  <a:pt x="15869" y="12865"/>
                </a:lnTo>
                <a:lnTo>
                  <a:pt x="16046" y="12833"/>
                </a:lnTo>
                <a:lnTo>
                  <a:pt x="16205" y="12801"/>
                </a:lnTo>
                <a:lnTo>
                  <a:pt x="16364" y="12753"/>
                </a:lnTo>
                <a:lnTo>
                  <a:pt x="16525" y="12721"/>
                </a:lnTo>
                <a:lnTo>
                  <a:pt x="16684" y="12673"/>
                </a:lnTo>
                <a:lnTo>
                  <a:pt x="16862" y="12641"/>
                </a:lnTo>
                <a:lnTo>
                  <a:pt x="17020" y="12593"/>
                </a:lnTo>
                <a:lnTo>
                  <a:pt x="17180" y="12545"/>
                </a:lnTo>
                <a:lnTo>
                  <a:pt x="17340" y="12497"/>
                </a:lnTo>
                <a:lnTo>
                  <a:pt x="17500" y="12449"/>
                </a:lnTo>
                <a:lnTo>
                  <a:pt x="17660" y="12401"/>
                </a:lnTo>
                <a:lnTo>
                  <a:pt x="17802" y="12338"/>
                </a:lnTo>
                <a:lnTo>
                  <a:pt x="17964" y="12289"/>
                </a:lnTo>
                <a:lnTo>
                  <a:pt x="18123" y="12226"/>
                </a:lnTo>
                <a:lnTo>
                  <a:pt x="18283" y="12162"/>
                </a:lnTo>
                <a:lnTo>
                  <a:pt x="18443" y="12098"/>
                </a:lnTo>
                <a:lnTo>
                  <a:pt x="18586" y="12034"/>
                </a:lnTo>
                <a:lnTo>
                  <a:pt x="18747" y="11970"/>
                </a:lnTo>
                <a:lnTo>
                  <a:pt x="18890" y="11906"/>
                </a:lnTo>
                <a:lnTo>
                  <a:pt x="19051" y="11842"/>
                </a:lnTo>
                <a:lnTo>
                  <a:pt x="19193" y="11762"/>
                </a:lnTo>
                <a:lnTo>
                  <a:pt x="19353" y="11682"/>
                </a:lnTo>
                <a:lnTo>
                  <a:pt x="19498" y="11618"/>
                </a:lnTo>
                <a:lnTo>
                  <a:pt x="19641" y="11538"/>
                </a:lnTo>
                <a:lnTo>
                  <a:pt x="19785" y="11458"/>
                </a:lnTo>
                <a:lnTo>
                  <a:pt x="19945" y="11378"/>
                </a:lnTo>
                <a:lnTo>
                  <a:pt x="20089" y="11298"/>
                </a:lnTo>
                <a:lnTo>
                  <a:pt x="20232" y="11203"/>
                </a:lnTo>
                <a:lnTo>
                  <a:pt x="20377" y="11122"/>
                </a:lnTo>
                <a:lnTo>
                  <a:pt x="20504" y="11043"/>
                </a:lnTo>
                <a:lnTo>
                  <a:pt x="20648" y="10947"/>
                </a:lnTo>
                <a:lnTo>
                  <a:pt x="20792" y="10851"/>
                </a:lnTo>
                <a:lnTo>
                  <a:pt x="20936" y="10755"/>
                </a:lnTo>
                <a:lnTo>
                  <a:pt x="21063" y="10660"/>
                </a:lnTo>
                <a:lnTo>
                  <a:pt x="21208" y="10563"/>
                </a:lnTo>
                <a:lnTo>
                  <a:pt x="21335" y="10468"/>
                </a:lnTo>
                <a:lnTo>
                  <a:pt x="21463" y="10372"/>
                </a:lnTo>
                <a:lnTo>
                  <a:pt x="21608" y="10275"/>
                </a:lnTo>
                <a:lnTo>
                  <a:pt x="21734" y="10164"/>
                </a:lnTo>
                <a:lnTo>
                  <a:pt x="21863" y="10068"/>
                </a:lnTo>
                <a:lnTo>
                  <a:pt x="21990" y="9956"/>
                </a:lnTo>
                <a:lnTo>
                  <a:pt x="22118" y="9844"/>
                </a:lnTo>
                <a:lnTo>
                  <a:pt x="22246" y="9732"/>
                </a:lnTo>
                <a:lnTo>
                  <a:pt x="22357" y="9621"/>
                </a:lnTo>
                <a:lnTo>
                  <a:pt x="22486" y="9508"/>
                </a:lnTo>
                <a:lnTo>
                  <a:pt x="22614" y="9396"/>
                </a:lnTo>
                <a:lnTo>
                  <a:pt x="22725" y="9285"/>
                </a:lnTo>
                <a:lnTo>
                  <a:pt x="22837" y="9173"/>
                </a:lnTo>
                <a:lnTo>
                  <a:pt x="22965" y="9045"/>
                </a:lnTo>
                <a:lnTo>
                  <a:pt x="23077" y="8933"/>
                </a:lnTo>
                <a:lnTo>
                  <a:pt x="23188" y="8806"/>
                </a:lnTo>
                <a:lnTo>
                  <a:pt x="23300" y="8678"/>
                </a:lnTo>
                <a:lnTo>
                  <a:pt x="23413" y="8565"/>
                </a:lnTo>
                <a:lnTo>
                  <a:pt x="23524" y="8438"/>
                </a:lnTo>
                <a:lnTo>
                  <a:pt x="23620" y="8311"/>
                </a:lnTo>
                <a:lnTo>
                  <a:pt x="23732" y="8182"/>
                </a:lnTo>
                <a:lnTo>
                  <a:pt x="23828" y="8055"/>
                </a:lnTo>
                <a:lnTo>
                  <a:pt x="23940" y="7926"/>
                </a:lnTo>
                <a:lnTo>
                  <a:pt x="24035" y="7784"/>
                </a:lnTo>
                <a:lnTo>
                  <a:pt x="24132" y="7655"/>
                </a:lnTo>
                <a:cubicBezTo>
                  <a:pt x="24137" y="7648"/>
                  <a:pt x="24147" y="7646"/>
                  <a:pt x="24154" y="7652"/>
                </a:cubicBezTo>
                <a:cubicBezTo>
                  <a:pt x="24161" y="7657"/>
                  <a:pt x="24163" y="7667"/>
                  <a:pt x="24157" y="7674"/>
                </a:cubicBezTo>
                <a:lnTo>
                  <a:pt x="24062" y="7801"/>
                </a:lnTo>
                <a:lnTo>
                  <a:pt x="23965" y="7947"/>
                </a:lnTo>
                <a:lnTo>
                  <a:pt x="23853" y="8074"/>
                </a:lnTo>
                <a:lnTo>
                  <a:pt x="23757" y="8203"/>
                </a:lnTo>
                <a:lnTo>
                  <a:pt x="23645" y="8330"/>
                </a:lnTo>
                <a:lnTo>
                  <a:pt x="23549" y="8459"/>
                </a:lnTo>
                <a:lnTo>
                  <a:pt x="23436" y="8588"/>
                </a:lnTo>
                <a:lnTo>
                  <a:pt x="23325" y="8699"/>
                </a:lnTo>
                <a:lnTo>
                  <a:pt x="23213" y="8827"/>
                </a:lnTo>
                <a:lnTo>
                  <a:pt x="23100" y="8956"/>
                </a:lnTo>
                <a:lnTo>
                  <a:pt x="22988" y="9068"/>
                </a:lnTo>
                <a:lnTo>
                  <a:pt x="22860" y="9196"/>
                </a:lnTo>
                <a:lnTo>
                  <a:pt x="22748" y="9308"/>
                </a:lnTo>
                <a:lnTo>
                  <a:pt x="22635" y="9421"/>
                </a:lnTo>
                <a:lnTo>
                  <a:pt x="22507" y="9533"/>
                </a:lnTo>
                <a:lnTo>
                  <a:pt x="22380" y="9644"/>
                </a:lnTo>
                <a:lnTo>
                  <a:pt x="22267" y="9757"/>
                </a:lnTo>
                <a:lnTo>
                  <a:pt x="22139" y="9869"/>
                </a:lnTo>
                <a:lnTo>
                  <a:pt x="22011" y="9981"/>
                </a:lnTo>
                <a:lnTo>
                  <a:pt x="21882" y="10093"/>
                </a:lnTo>
                <a:lnTo>
                  <a:pt x="21755" y="10189"/>
                </a:lnTo>
                <a:lnTo>
                  <a:pt x="21625" y="10302"/>
                </a:lnTo>
                <a:lnTo>
                  <a:pt x="21482" y="10397"/>
                </a:lnTo>
                <a:lnTo>
                  <a:pt x="21354" y="10493"/>
                </a:lnTo>
                <a:lnTo>
                  <a:pt x="21225" y="10590"/>
                </a:lnTo>
                <a:lnTo>
                  <a:pt x="21082" y="10685"/>
                </a:lnTo>
                <a:lnTo>
                  <a:pt x="20953" y="10782"/>
                </a:lnTo>
                <a:lnTo>
                  <a:pt x="20809" y="10878"/>
                </a:lnTo>
                <a:lnTo>
                  <a:pt x="20665" y="10974"/>
                </a:lnTo>
                <a:lnTo>
                  <a:pt x="20521" y="11070"/>
                </a:lnTo>
                <a:lnTo>
                  <a:pt x="20392" y="11150"/>
                </a:lnTo>
                <a:lnTo>
                  <a:pt x="20249" y="11230"/>
                </a:lnTo>
                <a:lnTo>
                  <a:pt x="20104" y="11326"/>
                </a:lnTo>
                <a:lnTo>
                  <a:pt x="19960" y="11407"/>
                </a:lnTo>
                <a:lnTo>
                  <a:pt x="19800" y="11486"/>
                </a:lnTo>
                <a:lnTo>
                  <a:pt x="19656" y="11566"/>
                </a:lnTo>
                <a:lnTo>
                  <a:pt x="19511" y="11647"/>
                </a:lnTo>
                <a:lnTo>
                  <a:pt x="19368" y="11711"/>
                </a:lnTo>
                <a:lnTo>
                  <a:pt x="19208" y="11790"/>
                </a:lnTo>
                <a:lnTo>
                  <a:pt x="19062" y="11871"/>
                </a:lnTo>
                <a:lnTo>
                  <a:pt x="18903" y="11935"/>
                </a:lnTo>
                <a:lnTo>
                  <a:pt x="18758" y="11999"/>
                </a:lnTo>
                <a:lnTo>
                  <a:pt x="18599" y="12063"/>
                </a:lnTo>
                <a:lnTo>
                  <a:pt x="18454" y="12127"/>
                </a:lnTo>
                <a:lnTo>
                  <a:pt x="18294" y="12191"/>
                </a:lnTo>
                <a:lnTo>
                  <a:pt x="18134" y="12255"/>
                </a:lnTo>
                <a:lnTo>
                  <a:pt x="17973" y="12320"/>
                </a:lnTo>
                <a:lnTo>
                  <a:pt x="17815" y="12367"/>
                </a:lnTo>
                <a:lnTo>
                  <a:pt x="17669" y="12432"/>
                </a:lnTo>
                <a:lnTo>
                  <a:pt x="17509" y="12480"/>
                </a:lnTo>
                <a:lnTo>
                  <a:pt x="17349" y="12528"/>
                </a:lnTo>
                <a:lnTo>
                  <a:pt x="17189" y="12576"/>
                </a:lnTo>
                <a:lnTo>
                  <a:pt x="17029" y="12624"/>
                </a:lnTo>
                <a:lnTo>
                  <a:pt x="16867" y="12672"/>
                </a:lnTo>
                <a:lnTo>
                  <a:pt x="16693" y="12704"/>
                </a:lnTo>
                <a:lnTo>
                  <a:pt x="16532" y="12752"/>
                </a:lnTo>
                <a:lnTo>
                  <a:pt x="16373" y="12784"/>
                </a:lnTo>
                <a:lnTo>
                  <a:pt x="16212" y="12832"/>
                </a:lnTo>
                <a:lnTo>
                  <a:pt x="16051" y="12864"/>
                </a:lnTo>
                <a:lnTo>
                  <a:pt x="15876" y="12896"/>
                </a:lnTo>
                <a:lnTo>
                  <a:pt x="15716" y="12928"/>
                </a:lnTo>
                <a:lnTo>
                  <a:pt x="15554" y="12960"/>
                </a:lnTo>
                <a:lnTo>
                  <a:pt x="15380" y="12976"/>
                </a:lnTo>
                <a:lnTo>
                  <a:pt x="15218" y="13008"/>
                </a:lnTo>
                <a:lnTo>
                  <a:pt x="15058" y="13024"/>
                </a:lnTo>
                <a:lnTo>
                  <a:pt x="14882" y="13040"/>
                </a:lnTo>
                <a:lnTo>
                  <a:pt x="14722" y="13056"/>
                </a:lnTo>
                <a:lnTo>
                  <a:pt x="14546" y="13072"/>
                </a:lnTo>
                <a:lnTo>
                  <a:pt x="14386" y="13088"/>
                </a:lnTo>
                <a:lnTo>
                  <a:pt x="14210" y="13104"/>
                </a:lnTo>
                <a:lnTo>
                  <a:pt x="14048" y="13120"/>
                </a:lnTo>
                <a:lnTo>
                  <a:pt x="13890" y="13120"/>
                </a:lnTo>
                <a:lnTo>
                  <a:pt x="13712" y="13136"/>
                </a:lnTo>
                <a:lnTo>
                  <a:pt x="13552" y="13136"/>
                </a:lnTo>
                <a:lnTo>
                  <a:pt x="13376" y="13136"/>
                </a:lnTo>
                <a:lnTo>
                  <a:pt x="13216" y="13136"/>
                </a:lnTo>
                <a:lnTo>
                  <a:pt x="13039" y="13136"/>
                </a:lnTo>
                <a:lnTo>
                  <a:pt x="12880" y="13120"/>
                </a:lnTo>
                <a:lnTo>
                  <a:pt x="12703" y="13120"/>
                </a:lnTo>
                <a:lnTo>
                  <a:pt x="12544" y="13104"/>
                </a:lnTo>
                <a:lnTo>
                  <a:pt x="12367" y="13104"/>
                </a:lnTo>
                <a:lnTo>
                  <a:pt x="12207" y="13088"/>
                </a:lnTo>
                <a:lnTo>
                  <a:pt x="12031" y="13072"/>
                </a:lnTo>
                <a:lnTo>
                  <a:pt x="11871" y="13056"/>
                </a:lnTo>
                <a:lnTo>
                  <a:pt x="11710" y="13040"/>
                </a:lnTo>
                <a:lnTo>
                  <a:pt x="11535" y="13008"/>
                </a:lnTo>
                <a:lnTo>
                  <a:pt x="11374" y="12992"/>
                </a:lnTo>
                <a:lnTo>
                  <a:pt x="11199" y="12960"/>
                </a:lnTo>
                <a:lnTo>
                  <a:pt x="11037" y="12944"/>
                </a:lnTo>
                <a:lnTo>
                  <a:pt x="10877" y="12912"/>
                </a:lnTo>
                <a:lnTo>
                  <a:pt x="10718" y="12880"/>
                </a:lnTo>
                <a:lnTo>
                  <a:pt x="10541" y="12848"/>
                </a:lnTo>
                <a:lnTo>
                  <a:pt x="10380" y="12816"/>
                </a:lnTo>
                <a:lnTo>
                  <a:pt x="10221" y="12768"/>
                </a:lnTo>
                <a:lnTo>
                  <a:pt x="10060" y="12736"/>
                </a:lnTo>
                <a:lnTo>
                  <a:pt x="9900" y="12688"/>
                </a:lnTo>
                <a:lnTo>
                  <a:pt x="9725" y="12640"/>
                </a:lnTo>
                <a:lnTo>
                  <a:pt x="9564" y="12608"/>
                </a:lnTo>
                <a:lnTo>
                  <a:pt x="9403" y="12559"/>
                </a:lnTo>
                <a:lnTo>
                  <a:pt x="9244" y="12496"/>
                </a:lnTo>
                <a:lnTo>
                  <a:pt x="9084" y="12448"/>
                </a:lnTo>
                <a:lnTo>
                  <a:pt x="8922" y="12399"/>
                </a:lnTo>
                <a:lnTo>
                  <a:pt x="8780" y="12336"/>
                </a:lnTo>
                <a:lnTo>
                  <a:pt x="8619" y="12287"/>
                </a:lnTo>
                <a:lnTo>
                  <a:pt x="8459" y="12223"/>
                </a:lnTo>
                <a:lnTo>
                  <a:pt x="8298" y="12159"/>
                </a:lnTo>
                <a:lnTo>
                  <a:pt x="8155" y="12095"/>
                </a:lnTo>
                <a:lnTo>
                  <a:pt x="7995" y="12031"/>
                </a:lnTo>
                <a:lnTo>
                  <a:pt x="7834" y="11967"/>
                </a:lnTo>
                <a:lnTo>
                  <a:pt x="7689" y="11903"/>
                </a:lnTo>
                <a:lnTo>
                  <a:pt x="7530" y="11823"/>
                </a:lnTo>
                <a:lnTo>
                  <a:pt x="7385" y="11758"/>
                </a:lnTo>
                <a:lnTo>
                  <a:pt x="7241" y="11679"/>
                </a:lnTo>
                <a:lnTo>
                  <a:pt x="7081" y="11598"/>
                </a:lnTo>
                <a:lnTo>
                  <a:pt x="6937" y="11518"/>
                </a:lnTo>
                <a:lnTo>
                  <a:pt x="6793" y="11438"/>
                </a:lnTo>
                <a:lnTo>
                  <a:pt x="6649" y="11358"/>
                </a:lnTo>
                <a:lnTo>
                  <a:pt x="6505" y="11278"/>
                </a:lnTo>
                <a:lnTo>
                  <a:pt x="6360" y="11198"/>
                </a:lnTo>
                <a:lnTo>
                  <a:pt x="6217" y="11102"/>
                </a:lnTo>
                <a:lnTo>
                  <a:pt x="6072" y="11022"/>
                </a:lnTo>
                <a:lnTo>
                  <a:pt x="5927" y="10925"/>
                </a:lnTo>
                <a:lnTo>
                  <a:pt x="5800" y="10830"/>
                </a:lnTo>
                <a:lnTo>
                  <a:pt x="5655" y="10733"/>
                </a:lnTo>
                <a:lnTo>
                  <a:pt x="5528" y="10638"/>
                </a:lnTo>
                <a:lnTo>
                  <a:pt x="5383" y="10541"/>
                </a:lnTo>
                <a:lnTo>
                  <a:pt x="5255" y="10445"/>
                </a:lnTo>
                <a:lnTo>
                  <a:pt x="5127" y="10349"/>
                </a:lnTo>
                <a:lnTo>
                  <a:pt x="4983" y="10237"/>
                </a:lnTo>
                <a:lnTo>
                  <a:pt x="4854" y="10141"/>
                </a:lnTo>
                <a:lnTo>
                  <a:pt x="4727" y="10029"/>
                </a:lnTo>
                <a:lnTo>
                  <a:pt x="4598" y="9933"/>
                </a:lnTo>
                <a:lnTo>
                  <a:pt x="4469" y="9820"/>
                </a:lnTo>
                <a:lnTo>
                  <a:pt x="4358" y="9709"/>
                </a:lnTo>
                <a:lnTo>
                  <a:pt x="4230" y="9597"/>
                </a:lnTo>
                <a:lnTo>
                  <a:pt x="4101" y="9484"/>
                </a:lnTo>
                <a:lnTo>
                  <a:pt x="3989" y="9372"/>
                </a:lnTo>
                <a:lnTo>
                  <a:pt x="3861" y="9244"/>
                </a:lnTo>
                <a:lnTo>
                  <a:pt x="3749" y="9132"/>
                </a:lnTo>
                <a:lnTo>
                  <a:pt x="3636" y="9019"/>
                </a:lnTo>
                <a:lnTo>
                  <a:pt x="3524" y="8891"/>
                </a:lnTo>
                <a:lnTo>
                  <a:pt x="3413" y="8764"/>
                </a:lnTo>
                <a:lnTo>
                  <a:pt x="3300" y="8651"/>
                </a:lnTo>
                <a:lnTo>
                  <a:pt x="3188" y="8523"/>
                </a:lnTo>
                <a:lnTo>
                  <a:pt x="3076" y="8395"/>
                </a:lnTo>
                <a:lnTo>
                  <a:pt x="2964" y="8266"/>
                </a:lnTo>
                <a:lnTo>
                  <a:pt x="2868" y="8139"/>
                </a:lnTo>
                <a:lnTo>
                  <a:pt x="2756" y="8010"/>
                </a:lnTo>
                <a:lnTo>
                  <a:pt x="2659" y="7881"/>
                </a:lnTo>
                <a:lnTo>
                  <a:pt x="2564" y="7738"/>
                </a:lnTo>
                <a:lnTo>
                  <a:pt x="2467" y="7609"/>
                </a:lnTo>
                <a:lnTo>
                  <a:pt x="2372" y="7466"/>
                </a:lnTo>
                <a:lnTo>
                  <a:pt x="2275" y="7337"/>
                </a:lnTo>
                <a:lnTo>
                  <a:pt x="2180" y="7194"/>
                </a:lnTo>
                <a:lnTo>
                  <a:pt x="2082" y="7064"/>
                </a:lnTo>
                <a:lnTo>
                  <a:pt x="2003" y="6921"/>
                </a:lnTo>
                <a:lnTo>
                  <a:pt x="1906" y="6776"/>
                </a:lnTo>
                <a:lnTo>
                  <a:pt x="1826" y="6632"/>
                </a:lnTo>
                <a:lnTo>
                  <a:pt x="1746" y="6488"/>
                </a:lnTo>
                <a:lnTo>
                  <a:pt x="1666" y="6344"/>
                </a:lnTo>
                <a:lnTo>
                  <a:pt x="1586" y="6200"/>
                </a:lnTo>
                <a:lnTo>
                  <a:pt x="1506" y="6056"/>
                </a:lnTo>
                <a:lnTo>
                  <a:pt x="1426" y="5912"/>
                </a:lnTo>
                <a:lnTo>
                  <a:pt x="1346" y="5766"/>
                </a:lnTo>
                <a:lnTo>
                  <a:pt x="1282" y="5608"/>
                </a:lnTo>
                <a:lnTo>
                  <a:pt x="1202" y="5463"/>
                </a:lnTo>
                <a:lnTo>
                  <a:pt x="1138" y="5318"/>
                </a:lnTo>
                <a:lnTo>
                  <a:pt x="1074" y="5159"/>
                </a:lnTo>
                <a:lnTo>
                  <a:pt x="1010" y="5014"/>
                </a:lnTo>
                <a:lnTo>
                  <a:pt x="946" y="4855"/>
                </a:lnTo>
                <a:lnTo>
                  <a:pt x="881" y="4709"/>
                </a:lnTo>
                <a:lnTo>
                  <a:pt x="834" y="4550"/>
                </a:lnTo>
                <a:lnTo>
                  <a:pt x="769" y="4389"/>
                </a:lnTo>
                <a:lnTo>
                  <a:pt x="722" y="4231"/>
                </a:lnTo>
                <a:lnTo>
                  <a:pt x="657" y="4085"/>
                </a:lnTo>
                <a:lnTo>
                  <a:pt x="609" y="3925"/>
                </a:lnTo>
                <a:lnTo>
                  <a:pt x="561" y="3765"/>
                </a:lnTo>
                <a:lnTo>
                  <a:pt x="513" y="3605"/>
                </a:lnTo>
                <a:lnTo>
                  <a:pt x="465" y="3444"/>
                </a:lnTo>
                <a:lnTo>
                  <a:pt x="433" y="3285"/>
                </a:lnTo>
                <a:lnTo>
                  <a:pt x="385" y="3124"/>
                </a:lnTo>
                <a:lnTo>
                  <a:pt x="353" y="2965"/>
                </a:lnTo>
                <a:lnTo>
                  <a:pt x="305" y="2804"/>
                </a:lnTo>
                <a:lnTo>
                  <a:pt x="273" y="2644"/>
                </a:lnTo>
                <a:lnTo>
                  <a:pt x="241" y="2484"/>
                </a:lnTo>
                <a:lnTo>
                  <a:pt x="209" y="2324"/>
                </a:lnTo>
                <a:lnTo>
                  <a:pt x="177" y="2162"/>
                </a:lnTo>
                <a:lnTo>
                  <a:pt x="161" y="1988"/>
                </a:lnTo>
                <a:lnTo>
                  <a:pt x="129" y="1826"/>
                </a:lnTo>
                <a:lnTo>
                  <a:pt x="113" y="1666"/>
                </a:lnTo>
                <a:lnTo>
                  <a:pt x="97" y="1506"/>
                </a:lnTo>
                <a:lnTo>
                  <a:pt x="81" y="1346"/>
                </a:lnTo>
                <a:lnTo>
                  <a:pt x="65" y="1170"/>
                </a:lnTo>
                <a:lnTo>
                  <a:pt x="49" y="1010"/>
                </a:lnTo>
                <a:lnTo>
                  <a:pt x="33" y="850"/>
                </a:lnTo>
                <a:lnTo>
                  <a:pt x="16" y="672"/>
                </a:lnTo>
                <a:lnTo>
                  <a:pt x="16" y="512"/>
                </a:lnTo>
                <a:lnTo>
                  <a:pt x="17" y="354"/>
                </a:lnTo>
                <a:lnTo>
                  <a:pt x="0" y="176"/>
                </a:lnTo>
                <a:lnTo>
                  <a:pt x="0" y="16"/>
                </a:lnTo>
                <a:cubicBezTo>
                  <a:pt x="0" y="8"/>
                  <a:pt x="8" y="0"/>
                  <a:pt x="16" y="0"/>
                </a:cubicBezTo>
                <a:cubicBezTo>
                  <a:pt x="25" y="0"/>
                  <a:pt x="32" y="8"/>
                  <a:pt x="32" y="16"/>
                </a:cubicBez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4083050" y="1738313"/>
            <a:ext cx="2814638" cy="3311525"/>
          </a:xfrm>
          <a:custGeom>
            <a:avLst/>
            <a:gdLst/>
            <a:ahLst/>
            <a:cxnLst>
              <a:cxn ang="0">
                <a:pos x="15621" y="19943"/>
              </a:cxn>
              <a:cxn ang="0">
                <a:pos x="16179" y="18923"/>
              </a:cxn>
              <a:cxn ang="0">
                <a:pos x="16659" y="17867"/>
              </a:cxn>
              <a:cxn ang="0">
                <a:pos x="17026" y="16780"/>
              </a:cxn>
              <a:cxn ang="0">
                <a:pos x="17314" y="15661"/>
              </a:cxn>
              <a:cxn ang="0">
                <a:pos x="17490" y="14527"/>
              </a:cxn>
              <a:cxn ang="0">
                <a:pos x="17570" y="13375"/>
              </a:cxn>
              <a:cxn ang="0">
                <a:pos x="17537" y="12224"/>
              </a:cxn>
              <a:cxn ang="0">
                <a:pos x="17394" y="11076"/>
              </a:cxn>
              <a:cxn ang="0">
                <a:pos x="17170" y="9940"/>
              </a:cxn>
              <a:cxn ang="0">
                <a:pos x="16834" y="8837"/>
              </a:cxn>
              <a:cxn ang="0">
                <a:pos x="16403" y="7767"/>
              </a:cxn>
              <a:cxn ang="0">
                <a:pos x="15875" y="6744"/>
              </a:cxn>
              <a:cxn ang="0">
                <a:pos x="15252" y="5753"/>
              </a:cxn>
              <a:cxn ang="0">
                <a:pos x="14549" y="4827"/>
              </a:cxn>
              <a:cxn ang="0">
                <a:pos x="13893" y="4091"/>
              </a:cxn>
              <a:cxn ang="0">
                <a:pos x="13047" y="3293"/>
              </a:cxn>
              <a:cxn ang="0">
                <a:pos x="12136" y="2573"/>
              </a:cxn>
              <a:cxn ang="0">
                <a:pos x="11162" y="1934"/>
              </a:cxn>
              <a:cxn ang="0">
                <a:pos x="10122" y="1375"/>
              </a:cxn>
              <a:cxn ang="0">
                <a:pos x="9052" y="911"/>
              </a:cxn>
              <a:cxn ang="0">
                <a:pos x="7949" y="544"/>
              </a:cxn>
              <a:cxn ang="0">
                <a:pos x="6799" y="288"/>
              </a:cxn>
              <a:cxn ang="0">
                <a:pos x="5648" y="112"/>
              </a:cxn>
              <a:cxn ang="0">
                <a:pos x="4481" y="48"/>
              </a:cxn>
              <a:cxn ang="0">
                <a:pos x="3475" y="64"/>
              </a:cxn>
              <a:cxn ang="0">
                <a:pos x="2307" y="176"/>
              </a:cxn>
              <a:cxn ang="0">
                <a:pos x="1157" y="400"/>
              </a:cxn>
              <a:cxn ang="0">
                <a:pos x="22" y="720"/>
              </a:cxn>
              <a:cxn ang="0">
                <a:pos x="830" y="449"/>
              </a:cxn>
              <a:cxn ang="0">
                <a:pos x="1966" y="209"/>
              </a:cxn>
              <a:cxn ang="0">
                <a:pos x="3137" y="48"/>
              </a:cxn>
              <a:cxn ang="0">
                <a:pos x="4304" y="1"/>
              </a:cxn>
              <a:cxn ang="0">
                <a:pos x="5315" y="49"/>
              </a:cxn>
              <a:cxn ang="0">
                <a:pos x="6485" y="193"/>
              </a:cxn>
              <a:cxn ang="0">
                <a:pos x="7622" y="433"/>
              </a:cxn>
              <a:cxn ang="0">
                <a:pos x="8743" y="770"/>
              </a:cxn>
              <a:cxn ang="0">
                <a:pos x="9833" y="1202"/>
              </a:cxn>
              <a:cxn ang="0">
                <a:pos x="10890" y="1731"/>
              </a:cxn>
              <a:cxn ang="0">
                <a:pos x="11883" y="2356"/>
              </a:cxn>
              <a:cxn ang="0">
                <a:pos x="12811" y="3060"/>
              </a:cxn>
              <a:cxn ang="0">
                <a:pos x="13678" y="3830"/>
              </a:cxn>
              <a:cxn ang="0">
                <a:pos x="14477" y="4677"/>
              </a:cxn>
              <a:cxn ang="0">
                <a:pos x="15087" y="5464"/>
              </a:cxn>
              <a:cxn ang="0">
                <a:pos x="15727" y="6440"/>
              </a:cxn>
              <a:cxn ang="0">
                <a:pos x="16288" y="7451"/>
              </a:cxn>
              <a:cxn ang="0">
                <a:pos x="16753" y="8523"/>
              </a:cxn>
              <a:cxn ang="0">
                <a:pos x="17105" y="9612"/>
              </a:cxn>
              <a:cxn ang="0">
                <a:pos x="17377" y="10749"/>
              </a:cxn>
              <a:cxn ang="0">
                <a:pos x="17537" y="11887"/>
              </a:cxn>
              <a:cxn ang="0">
                <a:pos x="17601" y="13040"/>
              </a:cxn>
              <a:cxn ang="0">
                <a:pos x="17553" y="14194"/>
              </a:cxn>
              <a:cxn ang="0">
                <a:pos x="17409" y="15348"/>
              </a:cxn>
              <a:cxn ang="0">
                <a:pos x="17153" y="16469"/>
              </a:cxn>
              <a:cxn ang="0">
                <a:pos x="16801" y="17573"/>
              </a:cxn>
              <a:cxn ang="0">
                <a:pos x="16352" y="18647"/>
              </a:cxn>
              <a:cxn ang="0">
                <a:pos x="15823" y="19673"/>
              </a:cxn>
              <a:cxn ang="0">
                <a:pos x="15182" y="20650"/>
              </a:cxn>
            </a:cxnLst>
            <a:rect l="0" t="0" r="r" b="b"/>
            <a:pathLst>
              <a:path w="17601" h="20787">
                <a:moveTo>
                  <a:pt x="15061" y="20759"/>
                </a:moveTo>
                <a:lnTo>
                  <a:pt x="15157" y="20631"/>
                </a:lnTo>
                <a:lnTo>
                  <a:pt x="15252" y="20488"/>
                </a:lnTo>
                <a:lnTo>
                  <a:pt x="15349" y="20359"/>
                </a:lnTo>
                <a:lnTo>
                  <a:pt x="15444" y="20216"/>
                </a:lnTo>
                <a:lnTo>
                  <a:pt x="15523" y="20073"/>
                </a:lnTo>
                <a:lnTo>
                  <a:pt x="15621" y="19943"/>
                </a:lnTo>
                <a:lnTo>
                  <a:pt x="15699" y="19801"/>
                </a:lnTo>
                <a:lnTo>
                  <a:pt x="15796" y="19656"/>
                </a:lnTo>
                <a:lnTo>
                  <a:pt x="15875" y="19513"/>
                </a:lnTo>
                <a:lnTo>
                  <a:pt x="15955" y="19369"/>
                </a:lnTo>
                <a:lnTo>
                  <a:pt x="16035" y="19225"/>
                </a:lnTo>
                <a:lnTo>
                  <a:pt x="16115" y="19081"/>
                </a:lnTo>
                <a:lnTo>
                  <a:pt x="16179" y="18923"/>
                </a:lnTo>
                <a:lnTo>
                  <a:pt x="16259" y="18777"/>
                </a:lnTo>
                <a:lnTo>
                  <a:pt x="16323" y="18634"/>
                </a:lnTo>
                <a:lnTo>
                  <a:pt x="16403" y="18473"/>
                </a:lnTo>
                <a:lnTo>
                  <a:pt x="16467" y="18330"/>
                </a:lnTo>
                <a:lnTo>
                  <a:pt x="16531" y="18171"/>
                </a:lnTo>
                <a:lnTo>
                  <a:pt x="16595" y="18026"/>
                </a:lnTo>
                <a:lnTo>
                  <a:pt x="16659" y="17867"/>
                </a:lnTo>
                <a:lnTo>
                  <a:pt x="16723" y="17722"/>
                </a:lnTo>
                <a:lnTo>
                  <a:pt x="16770" y="17564"/>
                </a:lnTo>
                <a:lnTo>
                  <a:pt x="16835" y="17403"/>
                </a:lnTo>
                <a:lnTo>
                  <a:pt x="16882" y="17259"/>
                </a:lnTo>
                <a:lnTo>
                  <a:pt x="16930" y="17100"/>
                </a:lnTo>
                <a:lnTo>
                  <a:pt x="16978" y="16940"/>
                </a:lnTo>
                <a:lnTo>
                  <a:pt x="17026" y="16780"/>
                </a:lnTo>
                <a:lnTo>
                  <a:pt x="17074" y="16620"/>
                </a:lnTo>
                <a:lnTo>
                  <a:pt x="17122" y="16460"/>
                </a:lnTo>
                <a:lnTo>
                  <a:pt x="17170" y="16300"/>
                </a:lnTo>
                <a:lnTo>
                  <a:pt x="17202" y="16141"/>
                </a:lnTo>
                <a:lnTo>
                  <a:pt x="17250" y="15980"/>
                </a:lnTo>
                <a:lnTo>
                  <a:pt x="17282" y="15821"/>
                </a:lnTo>
                <a:lnTo>
                  <a:pt x="17314" y="15661"/>
                </a:lnTo>
                <a:lnTo>
                  <a:pt x="17346" y="15501"/>
                </a:lnTo>
                <a:lnTo>
                  <a:pt x="17378" y="15341"/>
                </a:lnTo>
                <a:lnTo>
                  <a:pt x="17394" y="15183"/>
                </a:lnTo>
                <a:lnTo>
                  <a:pt x="17426" y="15006"/>
                </a:lnTo>
                <a:lnTo>
                  <a:pt x="17442" y="14847"/>
                </a:lnTo>
                <a:lnTo>
                  <a:pt x="17474" y="14685"/>
                </a:lnTo>
                <a:lnTo>
                  <a:pt x="17490" y="14527"/>
                </a:lnTo>
                <a:lnTo>
                  <a:pt x="17506" y="14351"/>
                </a:lnTo>
                <a:lnTo>
                  <a:pt x="17522" y="14191"/>
                </a:lnTo>
                <a:lnTo>
                  <a:pt x="17538" y="14031"/>
                </a:lnTo>
                <a:lnTo>
                  <a:pt x="17537" y="13872"/>
                </a:lnTo>
                <a:lnTo>
                  <a:pt x="17554" y="13695"/>
                </a:lnTo>
                <a:lnTo>
                  <a:pt x="17553" y="13536"/>
                </a:lnTo>
                <a:lnTo>
                  <a:pt x="17570" y="13375"/>
                </a:lnTo>
                <a:lnTo>
                  <a:pt x="17569" y="13200"/>
                </a:lnTo>
                <a:lnTo>
                  <a:pt x="17569" y="13040"/>
                </a:lnTo>
                <a:lnTo>
                  <a:pt x="17569" y="12880"/>
                </a:lnTo>
                <a:lnTo>
                  <a:pt x="17554" y="12706"/>
                </a:lnTo>
                <a:lnTo>
                  <a:pt x="17553" y="12544"/>
                </a:lnTo>
                <a:lnTo>
                  <a:pt x="17538" y="12386"/>
                </a:lnTo>
                <a:lnTo>
                  <a:pt x="17537" y="12224"/>
                </a:lnTo>
                <a:lnTo>
                  <a:pt x="17522" y="12050"/>
                </a:lnTo>
                <a:lnTo>
                  <a:pt x="17506" y="11890"/>
                </a:lnTo>
                <a:lnTo>
                  <a:pt x="17490" y="11730"/>
                </a:lnTo>
                <a:lnTo>
                  <a:pt x="17474" y="11554"/>
                </a:lnTo>
                <a:lnTo>
                  <a:pt x="17442" y="11396"/>
                </a:lnTo>
                <a:lnTo>
                  <a:pt x="17426" y="11234"/>
                </a:lnTo>
                <a:lnTo>
                  <a:pt x="17394" y="11076"/>
                </a:lnTo>
                <a:lnTo>
                  <a:pt x="17378" y="10914"/>
                </a:lnTo>
                <a:lnTo>
                  <a:pt x="17346" y="10756"/>
                </a:lnTo>
                <a:lnTo>
                  <a:pt x="17314" y="10579"/>
                </a:lnTo>
                <a:lnTo>
                  <a:pt x="17282" y="10420"/>
                </a:lnTo>
                <a:lnTo>
                  <a:pt x="17250" y="10260"/>
                </a:lnTo>
                <a:lnTo>
                  <a:pt x="17202" y="10101"/>
                </a:lnTo>
                <a:lnTo>
                  <a:pt x="17170" y="9940"/>
                </a:lnTo>
                <a:lnTo>
                  <a:pt x="17122" y="9781"/>
                </a:lnTo>
                <a:lnTo>
                  <a:pt x="17074" y="9621"/>
                </a:lnTo>
                <a:lnTo>
                  <a:pt x="17026" y="9461"/>
                </a:lnTo>
                <a:lnTo>
                  <a:pt x="16978" y="9301"/>
                </a:lnTo>
                <a:lnTo>
                  <a:pt x="16930" y="9158"/>
                </a:lnTo>
                <a:lnTo>
                  <a:pt x="16882" y="8997"/>
                </a:lnTo>
                <a:lnTo>
                  <a:pt x="16834" y="8837"/>
                </a:lnTo>
                <a:lnTo>
                  <a:pt x="16771" y="8678"/>
                </a:lnTo>
                <a:lnTo>
                  <a:pt x="16722" y="8534"/>
                </a:lnTo>
                <a:lnTo>
                  <a:pt x="16659" y="8374"/>
                </a:lnTo>
                <a:lnTo>
                  <a:pt x="16595" y="8214"/>
                </a:lnTo>
                <a:lnTo>
                  <a:pt x="16531" y="8071"/>
                </a:lnTo>
                <a:lnTo>
                  <a:pt x="16467" y="7910"/>
                </a:lnTo>
                <a:lnTo>
                  <a:pt x="16403" y="7767"/>
                </a:lnTo>
                <a:lnTo>
                  <a:pt x="16323" y="7624"/>
                </a:lnTo>
                <a:lnTo>
                  <a:pt x="16259" y="7462"/>
                </a:lnTo>
                <a:lnTo>
                  <a:pt x="16179" y="7320"/>
                </a:lnTo>
                <a:lnTo>
                  <a:pt x="16115" y="7175"/>
                </a:lnTo>
                <a:lnTo>
                  <a:pt x="16035" y="7032"/>
                </a:lnTo>
                <a:lnTo>
                  <a:pt x="15955" y="6888"/>
                </a:lnTo>
                <a:lnTo>
                  <a:pt x="15875" y="6744"/>
                </a:lnTo>
                <a:lnTo>
                  <a:pt x="15795" y="6600"/>
                </a:lnTo>
                <a:lnTo>
                  <a:pt x="15700" y="6457"/>
                </a:lnTo>
                <a:lnTo>
                  <a:pt x="15619" y="6312"/>
                </a:lnTo>
                <a:lnTo>
                  <a:pt x="15524" y="6169"/>
                </a:lnTo>
                <a:lnTo>
                  <a:pt x="15443" y="6024"/>
                </a:lnTo>
                <a:lnTo>
                  <a:pt x="15349" y="5898"/>
                </a:lnTo>
                <a:lnTo>
                  <a:pt x="15252" y="5753"/>
                </a:lnTo>
                <a:lnTo>
                  <a:pt x="15157" y="5626"/>
                </a:lnTo>
                <a:lnTo>
                  <a:pt x="15060" y="5481"/>
                </a:lnTo>
                <a:lnTo>
                  <a:pt x="14965" y="5354"/>
                </a:lnTo>
                <a:lnTo>
                  <a:pt x="14869" y="5226"/>
                </a:lnTo>
                <a:lnTo>
                  <a:pt x="14757" y="5099"/>
                </a:lnTo>
                <a:lnTo>
                  <a:pt x="14660" y="4953"/>
                </a:lnTo>
                <a:lnTo>
                  <a:pt x="14549" y="4827"/>
                </a:lnTo>
                <a:lnTo>
                  <a:pt x="14453" y="4698"/>
                </a:lnTo>
                <a:lnTo>
                  <a:pt x="14454" y="4700"/>
                </a:lnTo>
                <a:lnTo>
                  <a:pt x="14342" y="4588"/>
                </a:lnTo>
                <a:lnTo>
                  <a:pt x="14229" y="4459"/>
                </a:lnTo>
                <a:lnTo>
                  <a:pt x="14117" y="4331"/>
                </a:lnTo>
                <a:lnTo>
                  <a:pt x="14006" y="4220"/>
                </a:lnTo>
                <a:lnTo>
                  <a:pt x="13893" y="4091"/>
                </a:lnTo>
                <a:lnTo>
                  <a:pt x="13767" y="3981"/>
                </a:lnTo>
                <a:lnTo>
                  <a:pt x="13653" y="3851"/>
                </a:lnTo>
                <a:lnTo>
                  <a:pt x="13542" y="3740"/>
                </a:lnTo>
                <a:lnTo>
                  <a:pt x="13415" y="3629"/>
                </a:lnTo>
                <a:lnTo>
                  <a:pt x="13287" y="3517"/>
                </a:lnTo>
                <a:lnTo>
                  <a:pt x="13174" y="3404"/>
                </a:lnTo>
                <a:lnTo>
                  <a:pt x="13047" y="3293"/>
                </a:lnTo>
                <a:lnTo>
                  <a:pt x="12919" y="3181"/>
                </a:lnTo>
                <a:lnTo>
                  <a:pt x="12792" y="3085"/>
                </a:lnTo>
                <a:lnTo>
                  <a:pt x="12663" y="2973"/>
                </a:lnTo>
                <a:lnTo>
                  <a:pt x="12536" y="2877"/>
                </a:lnTo>
                <a:lnTo>
                  <a:pt x="12392" y="2765"/>
                </a:lnTo>
                <a:lnTo>
                  <a:pt x="12264" y="2669"/>
                </a:lnTo>
                <a:lnTo>
                  <a:pt x="12136" y="2573"/>
                </a:lnTo>
                <a:lnTo>
                  <a:pt x="11993" y="2478"/>
                </a:lnTo>
                <a:lnTo>
                  <a:pt x="11864" y="2381"/>
                </a:lnTo>
                <a:lnTo>
                  <a:pt x="11721" y="2286"/>
                </a:lnTo>
                <a:lnTo>
                  <a:pt x="11577" y="2190"/>
                </a:lnTo>
                <a:lnTo>
                  <a:pt x="11434" y="2110"/>
                </a:lnTo>
                <a:lnTo>
                  <a:pt x="11304" y="2013"/>
                </a:lnTo>
                <a:lnTo>
                  <a:pt x="11162" y="1934"/>
                </a:lnTo>
                <a:lnTo>
                  <a:pt x="11018" y="1854"/>
                </a:lnTo>
                <a:lnTo>
                  <a:pt x="10873" y="1758"/>
                </a:lnTo>
                <a:lnTo>
                  <a:pt x="10714" y="1679"/>
                </a:lnTo>
                <a:lnTo>
                  <a:pt x="10570" y="1598"/>
                </a:lnTo>
                <a:lnTo>
                  <a:pt x="10427" y="1535"/>
                </a:lnTo>
                <a:lnTo>
                  <a:pt x="10282" y="1454"/>
                </a:lnTo>
                <a:lnTo>
                  <a:pt x="10122" y="1375"/>
                </a:lnTo>
                <a:lnTo>
                  <a:pt x="9979" y="1311"/>
                </a:lnTo>
                <a:lnTo>
                  <a:pt x="9818" y="1231"/>
                </a:lnTo>
                <a:lnTo>
                  <a:pt x="9675" y="1167"/>
                </a:lnTo>
                <a:lnTo>
                  <a:pt x="9516" y="1103"/>
                </a:lnTo>
                <a:lnTo>
                  <a:pt x="9371" y="1039"/>
                </a:lnTo>
                <a:lnTo>
                  <a:pt x="9212" y="975"/>
                </a:lnTo>
                <a:lnTo>
                  <a:pt x="9052" y="911"/>
                </a:lnTo>
                <a:lnTo>
                  <a:pt x="8893" y="864"/>
                </a:lnTo>
                <a:lnTo>
                  <a:pt x="8732" y="799"/>
                </a:lnTo>
                <a:lnTo>
                  <a:pt x="8588" y="752"/>
                </a:lnTo>
                <a:lnTo>
                  <a:pt x="8429" y="704"/>
                </a:lnTo>
                <a:lnTo>
                  <a:pt x="8268" y="639"/>
                </a:lnTo>
                <a:lnTo>
                  <a:pt x="8109" y="592"/>
                </a:lnTo>
                <a:lnTo>
                  <a:pt x="7949" y="544"/>
                </a:lnTo>
                <a:lnTo>
                  <a:pt x="7790" y="512"/>
                </a:lnTo>
                <a:lnTo>
                  <a:pt x="7613" y="464"/>
                </a:lnTo>
                <a:lnTo>
                  <a:pt x="7453" y="416"/>
                </a:lnTo>
                <a:lnTo>
                  <a:pt x="7294" y="384"/>
                </a:lnTo>
                <a:lnTo>
                  <a:pt x="7134" y="352"/>
                </a:lnTo>
                <a:lnTo>
                  <a:pt x="6974" y="320"/>
                </a:lnTo>
                <a:lnTo>
                  <a:pt x="6799" y="288"/>
                </a:lnTo>
                <a:lnTo>
                  <a:pt x="6638" y="256"/>
                </a:lnTo>
                <a:lnTo>
                  <a:pt x="6478" y="224"/>
                </a:lnTo>
                <a:lnTo>
                  <a:pt x="6303" y="192"/>
                </a:lnTo>
                <a:lnTo>
                  <a:pt x="6144" y="176"/>
                </a:lnTo>
                <a:lnTo>
                  <a:pt x="5982" y="144"/>
                </a:lnTo>
                <a:lnTo>
                  <a:pt x="5808" y="128"/>
                </a:lnTo>
                <a:lnTo>
                  <a:pt x="5648" y="112"/>
                </a:lnTo>
                <a:lnTo>
                  <a:pt x="5472" y="96"/>
                </a:lnTo>
                <a:lnTo>
                  <a:pt x="5312" y="80"/>
                </a:lnTo>
                <a:lnTo>
                  <a:pt x="5136" y="64"/>
                </a:lnTo>
                <a:lnTo>
                  <a:pt x="4977" y="64"/>
                </a:lnTo>
                <a:lnTo>
                  <a:pt x="4816" y="48"/>
                </a:lnTo>
                <a:lnTo>
                  <a:pt x="4641" y="48"/>
                </a:lnTo>
                <a:lnTo>
                  <a:pt x="4481" y="48"/>
                </a:lnTo>
                <a:lnTo>
                  <a:pt x="4304" y="32"/>
                </a:lnTo>
                <a:lnTo>
                  <a:pt x="4307" y="32"/>
                </a:lnTo>
                <a:lnTo>
                  <a:pt x="4147" y="48"/>
                </a:lnTo>
                <a:lnTo>
                  <a:pt x="3969" y="48"/>
                </a:lnTo>
                <a:lnTo>
                  <a:pt x="3809" y="48"/>
                </a:lnTo>
                <a:lnTo>
                  <a:pt x="3633" y="48"/>
                </a:lnTo>
                <a:lnTo>
                  <a:pt x="3475" y="64"/>
                </a:lnTo>
                <a:lnTo>
                  <a:pt x="3299" y="80"/>
                </a:lnTo>
                <a:lnTo>
                  <a:pt x="3137" y="80"/>
                </a:lnTo>
                <a:lnTo>
                  <a:pt x="2963" y="96"/>
                </a:lnTo>
                <a:lnTo>
                  <a:pt x="2803" y="112"/>
                </a:lnTo>
                <a:lnTo>
                  <a:pt x="2645" y="144"/>
                </a:lnTo>
                <a:lnTo>
                  <a:pt x="2467" y="160"/>
                </a:lnTo>
                <a:lnTo>
                  <a:pt x="2307" y="176"/>
                </a:lnTo>
                <a:lnTo>
                  <a:pt x="2132" y="208"/>
                </a:lnTo>
                <a:lnTo>
                  <a:pt x="1973" y="240"/>
                </a:lnTo>
                <a:lnTo>
                  <a:pt x="1813" y="272"/>
                </a:lnTo>
                <a:lnTo>
                  <a:pt x="1653" y="304"/>
                </a:lnTo>
                <a:lnTo>
                  <a:pt x="1476" y="336"/>
                </a:lnTo>
                <a:lnTo>
                  <a:pt x="1317" y="368"/>
                </a:lnTo>
                <a:lnTo>
                  <a:pt x="1157" y="400"/>
                </a:lnTo>
                <a:lnTo>
                  <a:pt x="998" y="448"/>
                </a:lnTo>
                <a:lnTo>
                  <a:pt x="837" y="480"/>
                </a:lnTo>
                <a:lnTo>
                  <a:pt x="662" y="528"/>
                </a:lnTo>
                <a:lnTo>
                  <a:pt x="502" y="576"/>
                </a:lnTo>
                <a:lnTo>
                  <a:pt x="342" y="624"/>
                </a:lnTo>
                <a:lnTo>
                  <a:pt x="182" y="672"/>
                </a:lnTo>
                <a:lnTo>
                  <a:pt x="22" y="720"/>
                </a:lnTo>
                <a:cubicBezTo>
                  <a:pt x="14" y="722"/>
                  <a:pt x="5" y="718"/>
                  <a:pt x="2" y="709"/>
                </a:cubicBezTo>
                <a:cubicBezTo>
                  <a:pt x="0" y="701"/>
                  <a:pt x="4" y="692"/>
                  <a:pt x="13" y="689"/>
                </a:cubicBezTo>
                <a:lnTo>
                  <a:pt x="173" y="641"/>
                </a:lnTo>
                <a:lnTo>
                  <a:pt x="333" y="593"/>
                </a:lnTo>
                <a:lnTo>
                  <a:pt x="493" y="545"/>
                </a:lnTo>
                <a:lnTo>
                  <a:pt x="653" y="497"/>
                </a:lnTo>
                <a:lnTo>
                  <a:pt x="830" y="449"/>
                </a:lnTo>
                <a:lnTo>
                  <a:pt x="989" y="417"/>
                </a:lnTo>
                <a:lnTo>
                  <a:pt x="1150" y="369"/>
                </a:lnTo>
                <a:lnTo>
                  <a:pt x="1310" y="337"/>
                </a:lnTo>
                <a:lnTo>
                  <a:pt x="1471" y="305"/>
                </a:lnTo>
                <a:lnTo>
                  <a:pt x="1646" y="273"/>
                </a:lnTo>
                <a:lnTo>
                  <a:pt x="1806" y="241"/>
                </a:lnTo>
                <a:lnTo>
                  <a:pt x="1966" y="209"/>
                </a:lnTo>
                <a:lnTo>
                  <a:pt x="2127" y="177"/>
                </a:lnTo>
                <a:lnTo>
                  <a:pt x="2304" y="145"/>
                </a:lnTo>
                <a:lnTo>
                  <a:pt x="2464" y="129"/>
                </a:lnTo>
                <a:lnTo>
                  <a:pt x="2638" y="113"/>
                </a:lnTo>
                <a:lnTo>
                  <a:pt x="2800" y="81"/>
                </a:lnTo>
                <a:lnTo>
                  <a:pt x="2960" y="65"/>
                </a:lnTo>
                <a:lnTo>
                  <a:pt x="3137" y="48"/>
                </a:lnTo>
                <a:lnTo>
                  <a:pt x="3296" y="49"/>
                </a:lnTo>
                <a:lnTo>
                  <a:pt x="3472" y="33"/>
                </a:lnTo>
                <a:lnTo>
                  <a:pt x="3633" y="16"/>
                </a:lnTo>
                <a:lnTo>
                  <a:pt x="3809" y="16"/>
                </a:lnTo>
                <a:lnTo>
                  <a:pt x="3969" y="16"/>
                </a:lnTo>
                <a:lnTo>
                  <a:pt x="4144" y="17"/>
                </a:lnTo>
                <a:lnTo>
                  <a:pt x="4304" y="1"/>
                </a:lnTo>
                <a:cubicBezTo>
                  <a:pt x="4305" y="0"/>
                  <a:pt x="4306" y="0"/>
                  <a:pt x="4307" y="1"/>
                </a:cubicBezTo>
                <a:lnTo>
                  <a:pt x="4481" y="16"/>
                </a:lnTo>
                <a:lnTo>
                  <a:pt x="4641" y="16"/>
                </a:lnTo>
                <a:lnTo>
                  <a:pt x="4819" y="17"/>
                </a:lnTo>
                <a:lnTo>
                  <a:pt x="4977" y="32"/>
                </a:lnTo>
                <a:lnTo>
                  <a:pt x="5139" y="33"/>
                </a:lnTo>
                <a:lnTo>
                  <a:pt x="5315" y="49"/>
                </a:lnTo>
                <a:lnTo>
                  <a:pt x="5475" y="65"/>
                </a:lnTo>
                <a:lnTo>
                  <a:pt x="5651" y="81"/>
                </a:lnTo>
                <a:lnTo>
                  <a:pt x="5811" y="97"/>
                </a:lnTo>
                <a:lnTo>
                  <a:pt x="5989" y="113"/>
                </a:lnTo>
                <a:lnTo>
                  <a:pt x="6147" y="145"/>
                </a:lnTo>
                <a:lnTo>
                  <a:pt x="6308" y="161"/>
                </a:lnTo>
                <a:lnTo>
                  <a:pt x="6485" y="193"/>
                </a:lnTo>
                <a:lnTo>
                  <a:pt x="6645" y="225"/>
                </a:lnTo>
                <a:lnTo>
                  <a:pt x="6804" y="257"/>
                </a:lnTo>
                <a:lnTo>
                  <a:pt x="6981" y="289"/>
                </a:lnTo>
                <a:lnTo>
                  <a:pt x="7141" y="321"/>
                </a:lnTo>
                <a:lnTo>
                  <a:pt x="7301" y="353"/>
                </a:lnTo>
                <a:lnTo>
                  <a:pt x="7462" y="385"/>
                </a:lnTo>
                <a:lnTo>
                  <a:pt x="7622" y="433"/>
                </a:lnTo>
                <a:lnTo>
                  <a:pt x="7797" y="481"/>
                </a:lnTo>
                <a:lnTo>
                  <a:pt x="7958" y="513"/>
                </a:lnTo>
                <a:lnTo>
                  <a:pt x="8118" y="561"/>
                </a:lnTo>
                <a:lnTo>
                  <a:pt x="8279" y="610"/>
                </a:lnTo>
                <a:lnTo>
                  <a:pt x="8438" y="673"/>
                </a:lnTo>
                <a:lnTo>
                  <a:pt x="8599" y="721"/>
                </a:lnTo>
                <a:lnTo>
                  <a:pt x="8743" y="770"/>
                </a:lnTo>
                <a:lnTo>
                  <a:pt x="8902" y="833"/>
                </a:lnTo>
                <a:lnTo>
                  <a:pt x="9063" y="882"/>
                </a:lnTo>
                <a:lnTo>
                  <a:pt x="9223" y="946"/>
                </a:lnTo>
                <a:lnTo>
                  <a:pt x="9384" y="1010"/>
                </a:lnTo>
                <a:lnTo>
                  <a:pt x="9527" y="1074"/>
                </a:lnTo>
                <a:lnTo>
                  <a:pt x="9688" y="1138"/>
                </a:lnTo>
                <a:lnTo>
                  <a:pt x="9833" y="1202"/>
                </a:lnTo>
                <a:lnTo>
                  <a:pt x="9992" y="1282"/>
                </a:lnTo>
                <a:lnTo>
                  <a:pt x="10137" y="1346"/>
                </a:lnTo>
                <a:lnTo>
                  <a:pt x="10297" y="1426"/>
                </a:lnTo>
                <a:lnTo>
                  <a:pt x="10440" y="1506"/>
                </a:lnTo>
                <a:lnTo>
                  <a:pt x="10585" y="1570"/>
                </a:lnTo>
                <a:lnTo>
                  <a:pt x="10729" y="1650"/>
                </a:lnTo>
                <a:lnTo>
                  <a:pt x="10890" y="1731"/>
                </a:lnTo>
                <a:lnTo>
                  <a:pt x="11033" y="1826"/>
                </a:lnTo>
                <a:lnTo>
                  <a:pt x="11177" y="1906"/>
                </a:lnTo>
                <a:lnTo>
                  <a:pt x="11323" y="1988"/>
                </a:lnTo>
                <a:lnTo>
                  <a:pt x="11449" y="2082"/>
                </a:lnTo>
                <a:lnTo>
                  <a:pt x="11594" y="2163"/>
                </a:lnTo>
                <a:lnTo>
                  <a:pt x="11738" y="2259"/>
                </a:lnTo>
                <a:lnTo>
                  <a:pt x="11883" y="2356"/>
                </a:lnTo>
                <a:lnTo>
                  <a:pt x="12010" y="2451"/>
                </a:lnTo>
                <a:lnTo>
                  <a:pt x="12155" y="2548"/>
                </a:lnTo>
                <a:lnTo>
                  <a:pt x="12283" y="2644"/>
                </a:lnTo>
                <a:lnTo>
                  <a:pt x="12411" y="2740"/>
                </a:lnTo>
                <a:lnTo>
                  <a:pt x="12555" y="2852"/>
                </a:lnTo>
                <a:lnTo>
                  <a:pt x="12684" y="2948"/>
                </a:lnTo>
                <a:lnTo>
                  <a:pt x="12811" y="3060"/>
                </a:lnTo>
                <a:lnTo>
                  <a:pt x="12940" y="3156"/>
                </a:lnTo>
                <a:lnTo>
                  <a:pt x="13068" y="3268"/>
                </a:lnTo>
                <a:lnTo>
                  <a:pt x="13197" y="3381"/>
                </a:lnTo>
                <a:lnTo>
                  <a:pt x="13308" y="3492"/>
                </a:lnTo>
                <a:lnTo>
                  <a:pt x="13436" y="3604"/>
                </a:lnTo>
                <a:lnTo>
                  <a:pt x="13565" y="3717"/>
                </a:lnTo>
                <a:lnTo>
                  <a:pt x="13678" y="3830"/>
                </a:lnTo>
                <a:lnTo>
                  <a:pt x="13788" y="3956"/>
                </a:lnTo>
                <a:lnTo>
                  <a:pt x="13918" y="4070"/>
                </a:lnTo>
                <a:lnTo>
                  <a:pt x="14029" y="4197"/>
                </a:lnTo>
                <a:lnTo>
                  <a:pt x="14142" y="4310"/>
                </a:lnTo>
                <a:lnTo>
                  <a:pt x="14254" y="4438"/>
                </a:lnTo>
                <a:lnTo>
                  <a:pt x="14365" y="4565"/>
                </a:lnTo>
                <a:lnTo>
                  <a:pt x="14477" y="4677"/>
                </a:lnTo>
                <a:cubicBezTo>
                  <a:pt x="14477" y="4678"/>
                  <a:pt x="14478" y="4678"/>
                  <a:pt x="14478" y="4679"/>
                </a:cubicBezTo>
                <a:lnTo>
                  <a:pt x="14574" y="4806"/>
                </a:lnTo>
                <a:lnTo>
                  <a:pt x="14687" y="4936"/>
                </a:lnTo>
                <a:lnTo>
                  <a:pt x="14782" y="5078"/>
                </a:lnTo>
                <a:lnTo>
                  <a:pt x="14894" y="5207"/>
                </a:lnTo>
                <a:lnTo>
                  <a:pt x="14990" y="5335"/>
                </a:lnTo>
                <a:lnTo>
                  <a:pt x="15087" y="5464"/>
                </a:lnTo>
                <a:lnTo>
                  <a:pt x="15182" y="5607"/>
                </a:lnTo>
                <a:lnTo>
                  <a:pt x="15279" y="5736"/>
                </a:lnTo>
                <a:lnTo>
                  <a:pt x="15374" y="5879"/>
                </a:lnTo>
                <a:lnTo>
                  <a:pt x="15471" y="6009"/>
                </a:lnTo>
                <a:lnTo>
                  <a:pt x="15551" y="6152"/>
                </a:lnTo>
                <a:lnTo>
                  <a:pt x="15647" y="6297"/>
                </a:lnTo>
                <a:lnTo>
                  <a:pt x="15727" y="6440"/>
                </a:lnTo>
                <a:lnTo>
                  <a:pt x="15823" y="6585"/>
                </a:lnTo>
                <a:lnTo>
                  <a:pt x="15903" y="6729"/>
                </a:lnTo>
                <a:lnTo>
                  <a:pt x="15983" y="6873"/>
                </a:lnTo>
                <a:lnTo>
                  <a:pt x="16063" y="7017"/>
                </a:lnTo>
                <a:lnTo>
                  <a:pt x="16144" y="7162"/>
                </a:lnTo>
                <a:lnTo>
                  <a:pt x="16207" y="7305"/>
                </a:lnTo>
                <a:lnTo>
                  <a:pt x="16288" y="7451"/>
                </a:lnTo>
                <a:lnTo>
                  <a:pt x="16351" y="7609"/>
                </a:lnTo>
                <a:lnTo>
                  <a:pt x="16432" y="7754"/>
                </a:lnTo>
                <a:lnTo>
                  <a:pt x="16496" y="7899"/>
                </a:lnTo>
                <a:lnTo>
                  <a:pt x="16560" y="8058"/>
                </a:lnTo>
                <a:lnTo>
                  <a:pt x="16624" y="8203"/>
                </a:lnTo>
                <a:lnTo>
                  <a:pt x="16688" y="8363"/>
                </a:lnTo>
                <a:lnTo>
                  <a:pt x="16753" y="8523"/>
                </a:lnTo>
                <a:lnTo>
                  <a:pt x="16800" y="8667"/>
                </a:lnTo>
                <a:lnTo>
                  <a:pt x="16865" y="8828"/>
                </a:lnTo>
                <a:lnTo>
                  <a:pt x="16913" y="8988"/>
                </a:lnTo>
                <a:lnTo>
                  <a:pt x="16961" y="9147"/>
                </a:lnTo>
                <a:lnTo>
                  <a:pt x="17009" y="9292"/>
                </a:lnTo>
                <a:lnTo>
                  <a:pt x="17057" y="9452"/>
                </a:lnTo>
                <a:lnTo>
                  <a:pt x="17105" y="9612"/>
                </a:lnTo>
                <a:lnTo>
                  <a:pt x="17153" y="9772"/>
                </a:lnTo>
                <a:lnTo>
                  <a:pt x="17201" y="9933"/>
                </a:lnTo>
                <a:lnTo>
                  <a:pt x="17233" y="10092"/>
                </a:lnTo>
                <a:lnTo>
                  <a:pt x="17281" y="10253"/>
                </a:lnTo>
                <a:lnTo>
                  <a:pt x="17313" y="10413"/>
                </a:lnTo>
                <a:lnTo>
                  <a:pt x="17345" y="10574"/>
                </a:lnTo>
                <a:lnTo>
                  <a:pt x="17377" y="10749"/>
                </a:lnTo>
                <a:lnTo>
                  <a:pt x="17409" y="10911"/>
                </a:lnTo>
                <a:lnTo>
                  <a:pt x="17425" y="11069"/>
                </a:lnTo>
                <a:lnTo>
                  <a:pt x="17457" y="11231"/>
                </a:lnTo>
                <a:lnTo>
                  <a:pt x="17473" y="11389"/>
                </a:lnTo>
                <a:lnTo>
                  <a:pt x="17505" y="11551"/>
                </a:lnTo>
                <a:lnTo>
                  <a:pt x="17521" y="11727"/>
                </a:lnTo>
                <a:lnTo>
                  <a:pt x="17537" y="11887"/>
                </a:lnTo>
                <a:lnTo>
                  <a:pt x="17553" y="12047"/>
                </a:lnTo>
                <a:lnTo>
                  <a:pt x="17569" y="12224"/>
                </a:lnTo>
                <a:lnTo>
                  <a:pt x="17569" y="12383"/>
                </a:lnTo>
                <a:lnTo>
                  <a:pt x="17585" y="12544"/>
                </a:lnTo>
                <a:lnTo>
                  <a:pt x="17585" y="12703"/>
                </a:lnTo>
                <a:lnTo>
                  <a:pt x="17601" y="12880"/>
                </a:lnTo>
                <a:lnTo>
                  <a:pt x="17601" y="13040"/>
                </a:lnTo>
                <a:lnTo>
                  <a:pt x="17601" y="13200"/>
                </a:lnTo>
                <a:lnTo>
                  <a:pt x="17601" y="13378"/>
                </a:lnTo>
                <a:lnTo>
                  <a:pt x="17585" y="13536"/>
                </a:lnTo>
                <a:lnTo>
                  <a:pt x="17585" y="13698"/>
                </a:lnTo>
                <a:lnTo>
                  <a:pt x="17569" y="13872"/>
                </a:lnTo>
                <a:lnTo>
                  <a:pt x="17569" y="14034"/>
                </a:lnTo>
                <a:lnTo>
                  <a:pt x="17553" y="14194"/>
                </a:lnTo>
                <a:lnTo>
                  <a:pt x="17537" y="14354"/>
                </a:lnTo>
                <a:lnTo>
                  <a:pt x="17521" y="14530"/>
                </a:lnTo>
                <a:lnTo>
                  <a:pt x="17505" y="14692"/>
                </a:lnTo>
                <a:lnTo>
                  <a:pt x="17473" y="14850"/>
                </a:lnTo>
                <a:lnTo>
                  <a:pt x="17457" y="15011"/>
                </a:lnTo>
                <a:lnTo>
                  <a:pt x="17425" y="15186"/>
                </a:lnTo>
                <a:lnTo>
                  <a:pt x="17409" y="15348"/>
                </a:lnTo>
                <a:lnTo>
                  <a:pt x="17377" y="15508"/>
                </a:lnTo>
                <a:lnTo>
                  <a:pt x="17345" y="15668"/>
                </a:lnTo>
                <a:lnTo>
                  <a:pt x="17313" y="15828"/>
                </a:lnTo>
                <a:lnTo>
                  <a:pt x="17281" y="15989"/>
                </a:lnTo>
                <a:lnTo>
                  <a:pt x="17233" y="16148"/>
                </a:lnTo>
                <a:lnTo>
                  <a:pt x="17201" y="16309"/>
                </a:lnTo>
                <a:lnTo>
                  <a:pt x="17153" y="16469"/>
                </a:lnTo>
                <a:lnTo>
                  <a:pt x="17105" y="16629"/>
                </a:lnTo>
                <a:lnTo>
                  <a:pt x="17057" y="16789"/>
                </a:lnTo>
                <a:lnTo>
                  <a:pt x="17009" y="16949"/>
                </a:lnTo>
                <a:lnTo>
                  <a:pt x="16961" y="17109"/>
                </a:lnTo>
                <a:lnTo>
                  <a:pt x="16913" y="17270"/>
                </a:lnTo>
                <a:lnTo>
                  <a:pt x="16864" y="17414"/>
                </a:lnTo>
                <a:lnTo>
                  <a:pt x="16801" y="17573"/>
                </a:lnTo>
                <a:lnTo>
                  <a:pt x="16752" y="17735"/>
                </a:lnTo>
                <a:lnTo>
                  <a:pt x="16688" y="17878"/>
                </a:lnTo>
                <a:lnTo>
                  <a:pt x="16624" y="18039"/>
                </a:lnTo>
                <a:lnTo>
                  <a:pt x="16560" y="18182"/>
                </a:lnTo>
                <a:lnTo>
                  <a:pt x="16496" y="18343"/>
                </a:lnTo>
                <a:lnTo>
                  <a:pt x="16432" y="18488"/>
                </a:lnTo>
                <a:lnTo>
                  <a:pt x="16352" y="18647"/>
                </a:lnTo>
                <a:lnTo>
                  <a:pt x="16287" y="18792"/>
                </a:lnTo>
                <a:lnTo>
                  <a:pt x="16208" y="18934"/>
                </a:lnTo>
                <a:lnTo>
                  <a:pt x="16143" y="19096"/>
                </a:lnTo>
                <a:lnTo>
                  <a:pt x="16063" y="19240"/>
                </a:lnTo>
                <a:lnTo>
                  <a:pt x="15983" y="19384"/>
                </a:lnTo>
                <a:lnTo>
                  <a:pt x="15903" y="19528"/>
                </a:lnTo>
                <a:lnTo>
                  <a:pt x="15823" y="19673"/>
                </a:lnTo>
                <a:lnTo>
                  <a:pt x="15727" y="19816"/>
                </a:lnTo>
                <a:lnTo>
                  <a:pt x="15646" y="19962"/>
                </a:lnTo>
                <a:lnTo>
                  <a:pt x="15551" y="20088"/>
                </a:lnTo>
                <a:lnTo>
                  <a:pt x="15471" y="20233"/>
                </a:lnTo>
                <a:lnTo>
                  <a:pt x="15374" y="20378"/>
                </a:lnTo>
                <a:lnTo>
                  <a:pt x="15279" y="20505"/>
                </a:lnTo>
                <a:lnTo>
                  <a:pt x="15182" y="20650"/>
                </a:lnTo>
                <a:lnTo>
                  <a:pt x="15086" y="20778"/>
                </a:lnTo>
                <a:cubicBezTo>
                  <a:pt x="15081" y="20785"/>
                  <a:pt x="15071" y="20787"/>
                  <a:pt x="15064" y="20781"/>
                </a:cubicBezTo>
                <a:cubicBezTo>
                  <a:pt x="15057" y="20776"/>
                  <a:pt x="15055" y="20766"/>
                  <a:pt x="15061" y="20759"/>
                </a:cubicBez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2633663" y="1847850"/>
            <a:ext cx="1455738" cy="1982788"/>
          </a:xfrm>
          <a:custGeom>
            <a:avLst/>
            <a:gdLst/>
            <a:ahLst/>
            <a:cxnLst>
              <a:cxn ang="0">
                <a:pos x="8630" y="208"/>
              </a:cxn>
              <a:cxn ang="0">
                <a:pos x="8006" y="448"/>
              </a:cxn>
              <a:cxn ang="0">
                <a:pos x="7400" y="735"/>
              </a:cxn>
              <a:cxn ang="0">
                <a:pos x="6808" y="1039"/>
              </a:cxn>
              <a:cxn ang="0">
                <a:pos x="6232" y="1375"/>
              </a:cxn>
              <a:cxn ang="0">
                <a:pos x="5673" y="1743"/>
              </a:cxn>
              <a:cxn ang="0">
                <a:pos x="5147" y="2142"/>
              </a:cxn>
              <a:cxn ang="0">
                <a:pos x="4619" y="2558"/>
              </a:cxn>
              <a:cxn ang="0">
                <a:pos x="4124" y="3005"/>
              </a:cxn>
              <a:cxn ang="0">
                <a:pos x="3661" y="3468"/>
              </a:cxn>
              <a:cxn ang="0">
                <a:pos x="3213" y="3964"/>
              </a:cxn>
              <a:cxn ang="0">
                <a:pos x="2781" y="4475"/>
              </a:cxn>
              <a:cxn ang="0">
                <a:pos x="2398" y="5002"/>
              </a:cxn>
              <a:cxn ang="0">
                <a:pos x="2030" y="5546"/>
              </a:cxn>
              <a:cxn ang="0">
                <a:pos x="1694" y="6121"/>
              </a:cxn>
              <a:cxn ang="0">
                <a:pos x="1375" y="6713"/>
              </a:cxn>
              <a:cxn ang="0">
                <a:pos x="1103" y="7304"/>
              </a:cxn>
              <a:cxn ang="0">
                <a:pos x="864" y="7911"/>
              </a:cxn>
              <a:cxn ang="0">
                <a:pos x="640" y="8550"/>
              </a:cxn>
              <a:cxn ang="0">
                <a:pos x="464" y="9173"/>
              </a:cxn>
              <a:cxn ang="0">
                <a:pos x="304" y="9813"/>
              </a:cxn>
              <a:cxn ang="0">
                <a:pos x="192" y="10467"/>
              </a:cxn>
              <a:cxn ang="0">
                <a:pos x="112" y="11123"/>
              </a:cxn>
              <a:cxn ang="0">
                <a:pos x="48" y="11779"/>
              </a:cxn>
              <a:cxn ang="0">
                <a:pos x="32" y="12433"/>
              </a:cxn>
              <a:cxn ang="0">
                <a:pos x="16" y="12113"/>
              </a:cxn>
              <a:cxn ang="0">
                <a:pos x="49" y="11440"/>
              </a:cxn>
              <a:cxn ang="0">
                <a:pos x="113" y="10784"/>
              </a:cxn>
              <a:cxn ang="0">
                <a:pos x="209" y="10143"/>
              </a:cxn>
              <a:cxn ang="0">
                <a:pos x="353" y="9486"/>
              </a:cxn>
              <a:cxn ang="0">
                <a:pos x="513" y="8845"/>
              </a:cxn>
              <a:cxn ang="0">
                <a:pos x="721" y="8221"/>
              </a:cxn>
              <a:cxn ang="0">
                <a:pos x="946" y="7595"/>
              </a:cxn>
              <a:cxn ang="0">
                <a:pos x="1202" y="6986"/>
              </a:cxn>
              <a:cxn ang="0">
                <a:pos x="1506" y="6394"/>
              </a:cxn>
              <a:cxn ang="0">
                <a:pos x="1826" y="5818"/>
              </a:cxn>
              <a:cxn ang="0">
                <a:pos x="2179" y="5257"/>
              </a:cxn>
              <a:cxn ang="0">
                <a:pos x="2564" y="4712"/>
              </a:cxn>
              <a:cxn ang="0">
                <a:pos x="2964" y="4183"/>
              </a:cxn>
              <a:cxn ang="0">
                <a:pos x="3412" y="3687"/>
              </a:cxn>
              <a:cxn ang="0">
                <a:pos x="3862" y="3205"/>
              </a:cxn>
              <a:cxn ang="0">
                <a:pos x="4358" y="2741"/>
              </a:cxn>
              <a:cxn ang="0">
                <a:pos x="4855" y="2309"/>
              </a:cxn>
              <a:cxn ang="0">
                <a:pos x="5384" y="1908"/>
              </a:cxn>
              <a:cxn ang="0">
                <a:pos x="5929" y="1523"/>
              </a:cxn>
              <a:cxn ang="0">
                <a:pos x="6505" y="1171"/>
              </a:cxn>
              <a:cxn ang="0">
                <a:pos x="7081" y="851"/>
              </a:cxn>
              <a:cxn ang="0">
                <a:pos x="7689" y="563"/>
              </a:cxn>
              <a:cxn ang="0">
                <a:pos x="8299" y="291"/>
              </a:cxn>
              <a:cxn ang="0">
                <a:pos x="8924" y="50"/>
              </a:cxn>
            </a:cxnLst>
            <a:rect l="0" t="0" r="r" b="b"/>
            <a:pathLst>
              <a:path w="9106" h="12449">
                <a:moveTo>
                  <a:pt x="9093" y="33"/>
                </a:moveTo>
                <a:lnTo>
                  <a:pt x="8933" y="81"/>
                </a:lnTo>
                <a:lnTo>
                  <a:pt x="8791" y="144"/>
                </a:lnTo>
                <a:lnTo>
                  <a:pt x="8630" y="208"/>
                </a:lnTo>
                <a:lnTo>
                  <a:pt x="8469" y="257"/>
                </a:lnTo>
                <a:lnTo>
                  <a:pt x="8310" y="320"/>
                </a:lnTo>
                <a:lnTo>
                  <a:pt x="8167" y="384"/>
                </a:lnTo>
                <a:lnTo>
                  <a:pt x="8006" y="448"/>
                </a:lnTo>
                <a:lnTo>
                  <a:pt x="7846" y="512"/>
                </a:lnTo>
                <a:lnTo>
                  <a:pt x="7704" y="591"/>
                </a:lnTo>
                <a:lnTo>
                  <a:pt x="7542" y="656"/>
                </a:lnTo>
                <a:lnTo>
                  <a:pt x="7400" y="735"/>
                </a:lnTo>
                <a:lnTo>
                  <a:pt x="7255" y="800"/>
                </a:lnTo>
                <a:lnTo>
                  <a:pt x="7096" y="880"/>
                </a:lnTo>
                <a:lnTo>
                  <a:pt x="6952" y="959"/>
                </a:lnTo>
                <a:lnTo>
                  <a:pt x="6808" y="1039"/>
                </a:lnTo>
                <a:lnTo>
                  <a:pt x="6664" y="1119"/>
                </a:lnTo>
                <a:lnTo>
                  <a:pt x="6520" y="1199"/>
                </a:lnTo>
                <a:lnTo>
                  <a:pt x="6377" y="1295"/>
                </a:lnTo>
                <a:lnTo>
                  <a:pt x="6232" y="1375"/>
                </a:lnTo>
                <a:lnTo>
                  <a:pt x="6089" y="1471"/>
                </a:lnTo>
                <a:lnTo>
                  <a:pt x="5944" y="1551"/>
                </a:lnTo>
                <a:lnTo>
                  <a:pt x="5818" y="1646"/>
                </a:lnTo>
                <a:lnTo>
                  <a:pt x="5673" y="1743"/>
                </a:lnTo>
                <a:lnTo>
                  <a:pt x="5546" y="1838"/>
                </a:lnTo>
                <a:lnTo>
                  <a:pt x="5401" y="1935"/>
                </a:lnTo>
                <a:lnTo>
                  <a:pt x="5274" y="2030"/>
                </a:lnTo>
                <a:lnTo>
                  <a:pt x="5147" y="2142"/>
                </a:lnTo>
                <a:lnTo>
                  <a:pt x="5001" y="2239"/>
                </a:lnTo>
                <a:lnTo>
                  <a:pt x="4874" y="2334"/>
                </a:lnTo>
                <a:lnTo>
                  <a:pt x="4747" y="2446"/>
                </a:lnTo>
                <a:lnTo>
                  <a:pt x="4619" y="2558"/>
                </a:lnTo>
                <a:lnTo>
                  <a:pt x="4491" y="2670"/>
                </a:lnTo>
                <a:lnTo>
                  <a:pt x="4379" y="2766"/>
                </a:lnTo>
                <a:lnTo>
                  <a:pt x="4251" y="2878"/>
                </a:lnTo>
                <a:lnTo>
                  <a:pt x="4124" y="3005"/>
                </a:lnTo>
                <a:lnTo>
                  <a:pt x="4012" y="3117"/>
                </a:lnTo>
                <a:lnTo>
                  <a:pt x="3883" y="3230"/>
                </a:lnTo>
                <a:lnTo>
                  <a:pt x="3772" y="3341"/>
                </a:lnTo>
                <a:lnTo>
                  <a:pt x="3661" y="3468"/>
                </a:lnTo>
                <a:lnTo>
                  <a:pt x="3548" y="3581"/>
                </a:lnTo>
                <a:lnTo>
                  <a:pt x="3437" y="3708"/>
                </a:lnTo>
                <a:lnTo>
                  <a:pt x="3325" y="3836"/>
                </a:lnTo>
                <a:lnTo>
                  <a:pt x="3213" y="3964"/>
                </a:lnTo>
                <a:lnTo>
                  <a:pt x="3100" y="4077"/>
                </a:lnTo>
                <a:lnTo>
                  <a:pt x="2989" y="4204"/>
                </a:lnTo>
                <a:lnTo>
                  <a:pt x="2893" y="4331"/>
                </a:lnTo>
                <a:lnTo>
                  <a:pt x="2781" y="4475"/>
                </a:lnTo>
                <a:lnTo>
                  <a:pt x="2685" y="4603"/>
                </a:lnTo>
                <a:lnTo>
                  <a:pt x="2589" y="4731"/>
                </a:lnTo>
                <a:lnTo>
                  <a:pt x="2493" y="4859"/>
                </a:lnTo>
                <a:lnTo>
                  <a:pt x="2398" y="5002"/>
                </a:lnTo>
                <a:lnTo>
                  <a:pt x="2301" y="5131"/>
                </a:lnTo>
                <a:lnTo>
                  <a:pt x="2206" y="5274"/>
                </a:lnTo>
                <a:lnTo>
                  <a:pt x="2110" y="5418"/>
                </a:lnTo>
                <a:lnTo>
                  <a:pt x="2030" y="5546"/>
                </a:lnTo>
                <a:lnTo>
                  <a:pt x="1934" y="5690"/>
                </a:lnTo>
                <a:lnTo>
                  <a:pt x="1854" y="5833"/>
                </a:lnTo>
                <a:lnTo>
                  <a:pt x="1774" y="5977"/>
                </a:lnTo>
                <a:lnTo>
                  <a:pt x="1694" y="6121"/>
                </a:lnTo>
                <a:lnTo>
                  <a:pt x="1614" y="6265"/>
                </a:lnTo>
                <a:lnTo>
                  <a:pt x="1534" y="6409"/>
                </a:lnTo>
                <a:lnTo>
                  <a:pt x="1454" y="6553"/>
                </a:lnTo>
                <a:lnTo>
                  <a:pt x="1375" y="6713"/>
                </a:lnTo>
                <a:lnTo>
                  <a:pt x="1311" y="6856"/>
                </a:lnTo>
                <a:lnTo>
                  <a:pt x="1230" y="7001"/>
                </a:lnTo>
                <a:lnTo>
                  <a:pt x="1167" y="7159"/>
                </a:lnTo>
                <a:lnTo>
                  <a:pt x="1103" y="7304"/>
                </a:lnTo>
                <a:lnTo>
                  <a:pt x="1039" y="7463"/>
                </a:lnTo>
                <a:lnTo>
                  <a:pt x="975" y="7608"/>
                </a:lnTo>
                <a:lnTo>
                  <a:pt x="911" y="7767"/>
                </a:lnTo>
                <a:lnTo>
                  <a:pt x="864" y="7911"/>
                </a:lnTo>
                <a:lnTo>
                  <a:pt x="799" y="8071"/>
                </a:lnTo>
                <a:lnTo>
                  <a:pt x="752" y="8230"/>
                </a:lnTo>
                <a:lnTo>
                  <a:pt x="687" y="8391"/>
                </a:lnTo>
                <a:lnTo>
                  <a:pt x="640" y="8550"/>
                </a:lnTo>
                <a:lnTo>
                  <a:pt x="592" y="8695"/>
                </a:lnTo>
                <a:lnTo>
                  <a:pt x="544" y="8854"/>
                </a:lnTo>
                <a:lnTo>
                  <a:pt x="496" y="9014"/>
                </a:lnTo>
                <a:lnTo>
                  <a:pt x="464" y="9173"/>
                </a:lnTo>
                <a:lnTo>
                  <a:pt x="416" y="9334"/>
                </a:lnTo>
                <a:lnTo>
                  <a:pt x="384" y="9493"/>
                </a:lnTo>
                <a:lnTo>
                  <a:pt x="336" y="9654"/>
                </a:lnTo>
                <a:lnTo>
                  <a:pt x="304" y="9813"/>
                </a:lnTo>
                <a:lnTo>
                  <a:pt x="272" y="9973"/>
                </a:lnTo>
                <a:lnTo>
                  <a:pt x="240" y="10148"/>
                </a:lnTo>
                <a:lnTo>
                  <a:pt x="208" y="10309"/>
                </a:lnTo>
                <a:lnTo>
                  <a:pt x="192" y="10467"/>
                </a:lnTo>
                <a:lnTo>
                  <a:pt x="160" y="10629"/>
                </a:lnTo>
                <a:lnTo>
                  <a:pt x="144" y="10787"/>
                </a:lnTo>
                <a:lnTo>
                  <a:pt x="128" y="10963"/>
                </a:lnTo>
                <a:lnTo>
                  <a:pt x="112" y="11123"/>
                </a:lnTo>
                <a:lnTo>
                  <a:pt x="96" y="11283"/>
                </a:lnTo>
                <a:lnTo>
                  <a:pt x="80" y="11443"/>
                </a:lnTo>
                <a:lnTo>
                  <a:pt x="64" y="11619"/>
                </a:lnTo>
                <a:lnTo>
                  <a:pt x="48" y="11779"/>
                </a:lnTo>
                <a:lnTo>
                  <a:pt x="48" y="11937"/>
                </a:lnTo>
                <a:lnTo>
                  <a:pt x="48" y="12113"/>
                </a:lnTo>
                <a:lnTo>
                  <a:pt x="32" y="12275"/>
                </a:lnTo>
                <a:lnTo>
                  <a:pt x="32" y="12433"/>
                </a:lnTo>
                <a:cubicBezTo>
                  <a:pt x="32" y="12442"/>
                  <a:pt x="25" y="12449"/>
                  <a:pt x="16" y="12449"/>
                </a:cubicBezTo>
                <a:cubicBezTo>
                  <a:pt x="8" y="12449"/>
                  <a:pt x="0" y="12442"/>
                  <a:pt x="0" y="12433"/>
                </a:cubicBezTo>
                <a:lnTo>
                  <a:pt x="1" y="12272"/>
                </a:lnTo>
                <a:lnTo>
                  <a:pt x="16" y="12113"/>
                </a:lnTo>
                <a:lnTo>
                  <a:pt x="16" y="11937"/>
                </a:lnTo>
                <a:lnTo>
                  <a:pt x="17" y="11776"/>
                </a:lnTo>
                <a:lnTo>
                  <a:pt x="33" y="11616"/>
                </a:lnTo>
                <a:lnTo>
                  <a:pt x="49" y="11440"/>
                </a:lnTo>
                <a:lnTo>
                  <a:pt x="65" y="11280"/>
                </a:lnTo>
                <a:lnTo>
                  <a:pt x="81" y="11120"/>
                </a:lnTo>
                <a:lnTo>
                  <a:pt x="97" y="10960"/>
                </a:lnTo>
                <a:lnTo>
                  <a:pt x="113" y="10784"/>
                </a:lnTo>
                <a:lnTo>
                  <a:pt x="129" y="10622"/>
                </a:lnTo>
                <a:lnTo>
                  <a:pt x="161" y="10464"/>
                </a:lnTo>
                <a:lnTo>
                  <a:pt x="177" y="10302"/>
                </a:lnTo>
                <a:lnTo>
                  <a:pt x="209" y="10143"/>
                </a:lnTo>
                <a:lnTo>
                  <a:pt x="241" y="9966"/>
                </a:lnTo>
                <a:lnTo>
                  <a:pt x="273" y="9806"/>
                </a:lnTo>
                <a:lnTo>
                  <a:pt x="305" y="9645"/>
                </a:lnTo>
                <a:lnTo>
                  <a:pt x="353" y="9486"/>
                </a:lnTo>
                <a:lnTo>
                  <a:pt x="385" y="9325"/>
                </a:lnTo>
                <a:lnTo>
                  <a:pt x="433" y="9166"/>
                </a:lnTo>
                <a:lnTo>
                  <a:pt x="465" y="9005"/>
                </a:lnTo>
                <a:lnTo>
                  <a:pt x="513" y="8845"/>
                </a:lnTo>
                <a:lnTo>
                  <a:pt x="561" y="8684"/>
                </a:lnTo>
                <a:lnTo>
                  <a:pt x="609" y="8541"/>
                </a:lnTo>
                <a:lnTo>
                  <a:pt x="658" y="8380"/>
                </a:lnTo>
                <a:lnTo>
                  <a:pt x="721" y="8221"/>
                </a:lnTo>
                <a:lnTo>
                  <a:pt x="770" y="8060"/>
                </a:lnTo>
                <a:lnTo>
                  <a:pt x="833" y="7900"/>
                </a:lnTo>
                <a:lnTo>
                  <a:pt x="882" y="7756"/>
                </a:lnTo>
                <a:lnTo>
                  <a:pt x="946" y="7595"/>
                </a:lnTo>
                <a:lnTo>
                  <a:pt x="1010" y="7452"/>
                </a:lnTo>
                <a:lnTo>
                  <a:pt x="1074" y="7291"/>
                </a:lnTo>
                <a:lnTo>
                  <a:pt x="1138" y="7148"/>
                </a:lnTo>
                <a:lnTo>
                  <a:pt x="1202" y="6986"/>
                </a:lnTo>
                <a:lnTo>
                  <a:pt x="1282" y="6843"/>
                </a:lnTo>
                <a:lnTo>
                  <a:pt x="1346" y="6698"/>
                </a:lnTo>
                <a:lnTo>
                  <a:pt x="1426" y="6538"/>
                </a:lnTo>
                <a:lnTo>
                  <a:pt x="1506" y="6394"/>
                </a:lnTo>
                <a:lnTo>
                  <a:pt x="1586" y="6250"/>
                </a:lnTo>
                <a:lnTo>
                  <a:pt x="1666" y="6106"/>
                </a:lnTo>
                <a:lnTo>
                  <a:pt x="1746" y="5962"/>
                </a:lnTo>
                <a:lnTo>
                  <a:pt x="1826" y="5818"/>
                </a:lnTo>
                <a:lnTo>
                  <a:pt x="1907" y="5673"/>
                </a:lnTo>
                <a:lnTo>
                  <a:pt x="2003" y="5529"/>
                </a:lnTo>
                <a:lnTo>
                  <a:pt x="2083" y="5401"/>
                </a:lnTo>
                <a:lnTo>
                  <a:pt x="2179" y="5257"/>
                </a:lnTo>
                <a:lnTo>
                  <a:pt x="2276" y="5112"/>
                </a:lnTo>
                <a:lnTo>
                  <a:pt x="2371" y="4985"/>
                </a:lnTo>
                <a:lnTo>
                  <a:pt x="2468" y="4840"/>
                </a:lnTo>
                <a:lnTo>
                  <a:pt x="2564" y="4712"/>
                </a:lnTo>
                <a:lnTo>
                  <a:pt x="2660" y="4584"/>
                </a:lnTo>
                <a:lnTo>
                  <a:pt x="2756" y="4456"/>
                </a:lnTo>
                <a:lnTo>
                  <a:pt x="2868" y="4312"/>
                </a:lnTo>
                <a:lnTo>
                  <a:pt x="2964" y="4183"/>
                </a:lnTo>
                <a:lnTo>
                  <a:pt x="3077" y="4054"/>
                </a:lnTo>
                <a:lnTo>
                  <a:pt x="3188" y="3943"/>
                </a:lnTo>
                <a:lnTo>
                  <a:pt x="3300" y="3815"/>
                </a:lnTo>
                <a:lnTo>
                  <a:pt x="3412" y="3687"/>
                </a:lnTo>
                <a:lnTo>
                  <a:pt x="3525" y="3558"/>
                </a:lnTo>
                <a:lnTo>
                  <a:pt x="3636" y="3447"/>
                </a:lnTo>
                <a:lnTo>
                  <a:pt x="3749" y="3318"/>
                </a:lnTo>
                <a:lnTo>
                  <a:pt x="3862" y="3205"/>
                </a:lnTo>
                <a:lnTo>
                  <a:pt x="3989" y="3094"/>
                </a:lnTo>
                <a:lnTo>
                  <a:pt x="4101" y="2982"/>
                </a:lnTo>
                <a:lnTo>
                  <a:pt x="4230" y="2853"/>
                </a:lnTo>
                <a:lnTo>
                  <a:pt x="4358" y="2741"/>
                </a:lnTo>
                <a:lnTo>
                  <a:pt x="4470" y="2645"/>
                </a:lnTo>
                <a:lnTo>
                  <a:pt x="4598" y="2533"/>
                </a:lnTo>
                <a:lnTo>
                  <a:pt x="4726" y="2421"/>
                </a:lnTo>
                <a:lnTo>
                  <a:pt x="4855" y="2309"/>
                </a:lnTo>
                <a:lnTo>
                  <a:pt x="4984" y="2212"/>
                </a:lnTo>
                <a:lnTo>
                  <a:pt x="5126" y="2117"/>
                </a:lnTo>
                <a:lnTo>
                  <a:pt x="5255" y="2005"/>
                </a:lnTo>
                <a:lnTo>
                  <a:pt x="5384" y="1908"/>
                </a:lnTo>
                <a:lnTo>
                  <a:pt x="5527" y="1813"/>
                </a:lnTo>
                <a:lnTo>
                  <a:pt x="5656" y="1716"/>
                </a:lnTo>
                <a:lnTo>
                  <a:pt x="5799" y="1621"/>
                </a:lnTo>
                <a:lnTo>
                  <a:pt x="5929" y="1523"/>
                </a:lnTo>
                <a:lnTo>
                  <a:pt x="6072" y="1444"/>
                </a:lnTo>
                <a:lnTo>
                  <a:pt x="6217" y="1347"/>
                </a:lnTo>
                <a:lnTo>
                  <a:pt x="6360" y="1268"/>
                </a:lnTo>
                <a:lnTo>
                  <a:pt x="6505" y="1171"/>
                </a:lnTo>
                <a:lnTo>
                  <a:pt x="6649" y="1091"/>
                </a:lnTo>
                <a:lnTo>
                  <a:pt x="6793" y="1011"/>
                </a:lnTo>
                <a:lnTo>
                  <a:pt x="6937" y="931"/>
                </a:lnTo>
                <a:lnTo>
                  <a:pt x="7081" y="851"/>
                </a:lnTo>
                <a:lnTo>
                  <a:pt x="7242" y="771"/>
                </a:lnTo>
                <a:lnTo>
                  <a:pt x="7385" y="707"/>
                </a:lnTo>
                <a:lnTo>
                  <a:pt x="7531" y="627"/>
                </a:lnTo>
                <a:lnTo>
                  <a:pt x="7689" y="563"/>
                </a:lnTo>
                <a:lnTo>
                  <a:pt x="7835" y="483"/>
                </a:lnTo>
                <a:lnTo>
                  <a:pt x="7995" y="419"/>
                </a:lnTo>
                <a:lnTo>
                  <a:pt x="8154" y="355"/>
                </a:lnTo>
                <a:lnTo>
                  <a:pt x="8299" y="291"/>
                </a:lnTo>
                <a:lnTo>
                  <a:pt x="8460" y="226"/>
                </a:lnTo>
                <a:lnTo>
                  <a:pt x="8619" y="179"/>
                </a:lnTo>
                <a:lnTo>
                  <a:pt x="8778" y="115"/>
                </a:lnTo>
                <a:lnTo>
                  <a:pt x="8924" y="50"/>
                </a:lnTo>
                <a:lnTo>
                  <a:pt x="9084" y="2"/>
                </a:lnTo>
                <a:cubicBezTo>
                  <a:pt x="9092" y="0"/>
                  <a:pt x="9101" y="4"/>
                  <a:pt x="9104" y="13"/>
                </a:cubicBezTo>
                <a:cubicBezTo>
                  <a:pt x="9106" y="21"/>
                  <a:pt x="9102" y="30"/>
                  <a:pt x="9093" y="33"/>
                </a:cubicBezTo>
                <a:close/>
              </a:path>
            </a:pathLst>
          </a:custGeom>
          <a:solidFill>
            <a:srgbClr val="000000"/>
          </a:solidFill>
          <a:ln w="317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4752975" y="3816350"/>
            <a:ext cx="1673225" cy="815975"/>
          </a:xfrm>
          <a:custGeom>
            <a:avLst/>
            <a:gdLst/>
            <a:ahLst/>
            <a:cxnLst>
              <a:cxn ang="0">
                <a:pos x="101" y="16"/>
              </a:cxn>
              <a:cxn ang="0">
                <a:pos x="10421" y="4992"/>
              </a:cxn>
              <a:cxn ang="0">
                <a:pos x="10451" y="5077"/>
              </a:cxn>
              <a:cxn ang="0">
                <a:pos x="10366" y="5107"/>
              </a:cxn>
              <a:cxn ang="0">
                <a:pos x="46" y="131"/>
              </a:cxn>
              <a:cxn ang="0">
                <a:pos x="16" y="46"/>
              </a:cxn>
              <a:cxn ang="0">
                <a:pos x="101" y="16"/>
              </a:cxn>
            </a:cxnLst>
            <a:rect l="0" t="0" r="r" b="b"/>
            <a:pathLst>
              <a:path w="10466" h="5122">
                <a:moveTo>
                  <a:pt x="101" y="16"/>
                </a:moveTo>
                <a:lnTo>
                  <a:pt x="10421" y="4992"/>
                </a:lnTo>
                <a:cubicBezTo>
                  <a:pt x="10453" y="5007"/>
                  <a:pt x="10466" y="5045"/>
                  <a:pt x="10451" y="5077"/>
                </a:cubicBezTo>
                <a:cubicBezTo>
                  <a:pt x="10436" y="5109"/>
                  <a:pt x="10398" y="5122"/>
                  <a:pt x="10366" y="5107"/>
                </a:cubicBezTo>
                <a:lnTo>
                  <a:pt x="46" y="131"/>
                </a:lnTo>
                <a:cubicBezTo>
                  <a:pt x="14" y="116"/>
                  <a:pt x="0" y="78"/>
                  <a:pt x="16" y="46"/>
                </a:cubicBezTo>
                <a:cubicBezTo>
                  <a:pt x="31" y="14"/>
                  <a:pt x="69" y="0"/>
                  <a:pt x="101" y="16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4011613" y="3670300"/>
            <a:ext cx="763588" cy="169863"/>
          </a:xfrm>
          <a:custGeom>
            <a:avLst/>
            <a:gdLst/>
            <a:ahLst/>
            <a:cxnLst>
              <a:cxn ang="0">
                <a:pos x="4697" y="1060"/>
              </a:cxn>
              <a:cxn ang="0">
                <a:pos x="57" y="132"/>
              </a:cxn>
              <a:cxn ang="0">
                <a:pos x="7" y="57"/>
              </a:cxn>
              <a:cxn ang="0">
                <a:pos x="82" y="7"/>
              </a:cxn>
              <a:cxn ang="0">
                <a:pos x="4722" y="935"/>
              </a:cxn>
              <a:cxn ang="0">
                <a:pos x="4772" y="1010"/>
              </a:cxn>
              <a:cxn ang="0">
                <a:pos x="4697" y="1060"/>
              </a:cxn>
            </a:cxnLst>
            <a:rect l="0" t="0" r="r" b="b"/>
            <a:pathLst>
              <a:path w="4779" h="1067">
                <a:moveTo>
                  <a:pt x="4697" y="1060"/>
                </a:moveTo>
                <a:lnTo>
                  <a:pt x="57" y="132"/>
                </a:lnTo>
                <a:cubicBezTo>
                  <a:pt x="22" y="125"/>
                  <a:pt x="0" y="92"/>
                  <a:pt x="7" y="57"/>
                </a:cubicBezTo>
                <a:cubicBezTo>
                  <a:pt x="14" y="22"/>
                  <a:pt x="47" y="0"/>
                  <a:pt x="82" y="7"/>
                </a:cubicBezTo>
                <a:lnTo>
                  <a:pt x="4722" y="935"/>
                </a:lnTo>
                <a:cubicBezTo>
                  <a:pt x="4757" y="942"/>
                  <a:pt x="4779" y="975"/>
                  <a:pt x="4772" y="1010"/>
                </a:cubicBezTo>
                <a:cubicBezTo>
                  <a:pt x="4765" y="1045"/>
                  <a:pt x="4732" y="1067"/>
                  <a:pt x="4697" y="1060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4752975" y="3817938"/>
            <a:ext cx="1255713" cy="430213"/>
          </a:xfrm>
          <a:custGeom>
            <a:avLst/>
            <a:gdLst/>
            <a:ahLst/>
            <a:cxnLst>
              <a:cxn ang="0">
                <a:pos x="92" y="11"/>
              </a:cxn>
              <a:cxn ang="0">
                <a:pos x="7804" y="2571"/>
              </a:cxn>
              <a:cxn ang="0">
                <a:pos x="7844" y="2652"/>
              </a:cxn>
              <a:cxn ang="0">
                <a:pos x="7763" y="2692"/>
              </a:cxn>
              <a:cxn ang="0">
                <a:pos x="51" y="132"/>
              </a:cxn>
              <a:cxn ang="0">
                <a:pos x="11" y="51"/>
              </a:cxn>
              <a:cxn ang="0">
                <a:pos x="92" y="11"/>
              </a:cxn>
            </a:cxnLst>
            <a:rect l="0" t="0" r="r" b="b"/>
            <a:pathLst>
              <a:path w="7855" h="2703">
                <a:moveTo>
                  <a:pt x="92" y="11"/>
                </a:moveTo>
                <a:lnTo>
                  <a:pt x="7804" y="2571"/>
                </a:lnTo>
                <a:cubicBezTo>
                  <a:pt x="7837" y="2582"/>
                  <a:pt x="7855" y="2618"/>
                  <a:pt x="7844" y="2652"/>
                </a:cubicBezTo>
                <a:cubicBezTo>
                  <a:pt x="7833" y="2685"/>
                  <a:pt x="7797" y="2703"/>
                  <a:pt x="7763" y="2692"/>
                </a:cubicBezTo>
                <a:lnTo>
                  <a:pt x="51" y="132"/>
                </a:lnTo>
                <a:cubicBezTo>
                  <a:pt x="18" y="121"/>
                  <a:pt x="0" y="85"/>
                  <a:pt x="11" y="51"/>
                </a:cubicBezTo>
                <a:cubicBezTo>
                  <a:pt x="22" y="18"/>
                  <a:pt x="58" y="0"/>
                  <a:pt x="92" y="11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>
            <a:off x="4752975" y="2887663"/>
            <a:ext cx="1027113" cy="952500"/>
          </a:xfrm>
          <a:custGeom>
            <a:avLst/>
            <a:gdLst/>
            <a:ahLst/>
            <a:cxnLst>
              <a:cxn ang="0">
                <a:pos x="27" y="5864"/>
              </a:cxn>
              <a:cxn ang="0">
                <a:pos x="6315" y="24"/>
              </a:cxn>
              <a:cxn ang="0">
                <a:pos x="6405" y="27"/>
              </a:cxn>
              <a:cxn ang="0">
                <a:pos x="6402" y="117"/>
              </a:cxn>
              <a:cxn ang="0">
                <a:pos x="114" y="5957"/>
              </a:cxn>
              <a:cxn ang="0">
                <a:pos x="24" y="5954"/>
              </a:cxn>
              <a:cxn ang="0">
                <a:pos x="27" y="5864"/>
              </a:cxn>
            </a:cxnLst>
            <a:rect l="0" t="0" r="r" b="b"/>
            <a:pathLst>
              <a:path w="6429" h="5981">
                <a:moveTo>
                  <a:pt x="27" y="5864"/>
                </a:moveTo>
                <a:lnTo>
                  <a:pt x="6315" y="24"/>
                </a:lnTo>
                <a:cubicBezTo>
                  <a:pt x="6341" y="0"/>
                  <a:pt x="6381" y="1"/>
                  <a:pt x="6405" y="27"/>
                </a:cubicBezTo>
                <a:cubicBezTo>
                  <a:pt x="6429" y="53"/>
                  <a:pt x="6428" y="93"/>
                  <a:pt x="6402" y="117"/>
                </a:cubicBezTo>
                <a:lnTo>
                  <a:pt x="114" y="5957"/>
                </a:lnTo>
                <a:cubicBezTo>
                  <a:pt x="88" y="5981"/>
                  <a:pt x="48" y="5980"/>
                  <a:pt x="24" y="5954"/>
                </a:cubicBezTo>
                <a:cubicBezTo>
                  <a:pt x="0" y="5928"/>
                  <a:pt x="1" y="5888"/>
                  <a:pt x="27" y="5864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0" name="Freeform 20"/>
          <p:cNvSpPr>
            <a:spLocks/>
          </p:cNvSpPr>
          <p:nvPr/>
        </p:nvSpPr>
        <p:spPr bwMode="auto">
          <a:xfrm>
            <a:off x="3917950" y="2065338"/>
            <a:ext cx="857250" cy="1774825"/>
          </a:xfrm>
          <a:custGeom>
            <a:avLst/>
            <a:gdLst/>
            <a:ahLst/>
            <a:cxnLst>
              <a:cxn ang="0">
                <a:pos x="5232" y="11093"/>
              </a:cxn>
              <a:cxn ang="0">
                <a:pos x="16" y="101"/>
              </a:cxn>
              <a:cxn ang="0">
                <a:pos x="46" y="16"/>
              </a:cxn>
              <a:cxn ang="0">
                <a:pos x="131" y="46"/>
              </a:cxn>
              <a:cxn ang="0">
                <a:pos x="5347" y="11038"/>
              </a:cxn>
              <a:cxn ang="0">
                <a:pos x="5317" y="11123"/>
              </a:cxn>
              <a:cxn ang="0">
                <a:pos x="5232" y="11093"/>
              </a:cxn>
            </a:cxnLst>
            <a:rect l="0" t="0" r="r" b="b"/>
            <a:pathLst>
              <a:path w="5362" h="11138">
                <a:moveTo>
                  <a:pt x="5232" y="11093"/>
                </a:moveTo>
                <a:lnTo>
                  <a:pt x="16" y="101"/>
                </a:lnTo>
                <a:cubicBezTo>
                  <a:pt x="0" y="69"/>
                  <a:pt x="14" y="31"/>
                  <a:pt x="46" y="16"/>
                </a:cubicBezTo>
                <a:cubicBezTo>
                  <a:pt x="78" y="0"/>
                  <a:pt x="116" y="14"/>
                  <a:pt x="131" y="46"/>
                </a:cubicBezTo>
                <a:lnTo>
                  <a:pt x="5347" y="11038"/>
                </a:lnTo>
                <a:cubicBezTo>
                  <a:pt x="5362" y="11070"/>
                  <a:pt x="5349" y="11108"/>
                  <a:pt x="5317" y="11123"/>
                </a:cubicBezTo>
                <a:cubicBezTo>
                  <a:pt x="5285" y="11138"/>
                  <a:pt x="5247" y="11125"/>
                  <a:pt x="5232" y="11093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>
            <a:off x="4752975" y="3455988"/>
            <a:ext cx="2000250" cy="384175"/>
          </a:xfrm>
          <a:custGeom>
            <a:avLst/>
            <a:gdLst/>
            <a:ahLst/>
            <a:cxnLst>
              <a:cxn ang="0">
                <a:pos x="58" y="2279"/>
              </a:cxn>
              <a:cxn ang="0">
                <a:pos x="12426" y="7"/>
              </a:cxn>
              <a:cxn ang="0">
                <a:pos x="12500" y="58"/>
              </a:cxn>
              <a:cxn ang="0">
                <a:pos x="12449" y="132"/>
              </a:cxn>
              <a:cxn ang="0">
                <a:pos x="81" y="2404"/>
              </a:cxn>
              <a:cxn ang="0">
                <a:pos x="7" y="2353"/>
              </a:cxn>
              <a:cxn ang="0">
                <a:pos x="58" y="2279"/>
              </a:cxn>
            </a:cxnLst>
            <a:rect l="0" t="0" r="r" b="b"/>
            <a:pathLst>
              <a:path w="12507" h="2411">
                <a:moveTo>
                  <a:pt x="58" y="2279"/>
                </a:moveTo>
                <a:lnTo>
                  <a:pt x="12426" y="7"/>
                </a:lnTo>
                <a:cubicBezTo>
                  <a:pt x="12461" y="0"/>
                  <a:pt x="12494" y="23"/>
                  <a:pt x="12500" y="58"/>
                </a:cubicBezTo>
                <a:cubicBezTo>
                  <a:pt x="12507" y="93"/>
                  <a:pt x="12484" y="126"/>
                  <a:pt x="12449" y="132"/>
                </a:cubicBezTo>
                <a:lnTo>
                  <a:pt x="81" y="2404"/>
                </a:lnTo>
                <a:cubicBezTo>
                  <a:pt x="46" y="2411"/>
                  <a:pt x="13" y="2388"/>
                  <a:pt x="7" y="2353"/>
                </a:cubicBezTo>
                <a:cubicBezTo>
                  <a:pt x="0" y="2318"/>
                  <a:pt x="23" y="2285"/>
                  <a:pt x="58" y="2279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2" name="Freeform 22"/>
          <p:cNvSpPr>
            <a:spLocks/>
          </p:cNvSpPr>
          <p:nvPr/>
        </p:nvSpPr>
        <p:spPr bwMode="auto">
          <a:xfrm>
            <a:off x="4297363" y="3816350"/>
            <a:ext cx="477838" cy="773113"/>
          </a:xfrm>
          <a:custGeom>
            <a:avLst/>
            <a:gdLst/>
            <a:ahLst/>
            <a:cxnLst>
              <a:cxn ang="0">
                <a:pos x="2976" y="107"/>
              </a:cxn>
              <a:cxn ang="0">
                <a:pos x="128" y="4811"/>
              </a:cxn>
              <a:cxn ang="0">
                <a:pos x="40" y="4832"/>
              </a:cxn>
              <a:cxn ang="0">
                <a:pos x="19" y="4744"/>
              </a:cxn>
              <a:cxn ang="0">
                <a:pos x="2867" y="40"/>
              </a:cxn>
              <a:cxn ang="0">
                <a:pos x="2955" y="19"/>
              </a:cxn>
              <a:cxn ang="0">
                <a:pos x="2976" y="107"/>
              </a:cxn>
            </a:cxnLst>
            <a:rect l="0" t="0" r="r" b="b"/>
            <a:pathLst>
              <a:path w="2995" h="4851">
                <a:moveTo>
                  <a:pt x="2976" y="107"/>
                </a:moveTo>
                <a:lnTo>
                  <a:pt x="128" y="4811"/>
                </a:lnTo>
                <a:cubicBezTo>
                  <a:pt x="110" y="4841"/>
                  <a:pt x="71" y="4851"/>
                  <a:pt x="40" y="4832"/>
                </a:cubicBezTo>
                <a:cubicBezTo>
                  <a:pt x="10" y="4814"/>
                  <a:pt x="0" y="4775"/>
                  <a:pt x="19" y="4744"/>
                </a:cubicBezTo>
                <a:lnTo>
                  <a:pt x="2867" y="40"/>
                </a:lnTo>
                <a:cubicBezTo>
                  <a:pt x="2885" y="10"/>
                  <a:pt x="2924" y="0"/>
                  <a:pt x="2955" y="19"/>
                </a:cubicBezTo>
                <a:cubicBezTo>
                  <a:pt x="2985" y="37"/>
                  <a:pt x="2995" y="76"/>
                  <a:pt x="2976" y="107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3" name="Freeform 23"/>
          <p:cNvSpPr>
            <a:spLocks/>
          </p:cNvSpPr>
          <p:nvPr/>
        </p:nvSpPr>
        <p:spPr bwMode="auto">
          <a:xfrm>
            <a:off x="4752975" y="3317875"/>
            <a:ext cx="1838325" cy="522288"/>
          </a:xfrm>
          <a:custGeom>
            <a:avLst/>
            <a:gdLst/>
            <a:ahLst/>
            <a:cxnLst>
              <a:cxn ang="0">
                <a:pos x="54" y="3146"/>
              </a:cxn>
              <a:cxn ang="0">
                <a:pos x="11414" y="10"/>
              </a:cxn>
              <a:cxn ang="0">
                <a:pos x="11493" y="54"/>
              </a:cxn>
              <a:cxn ang="0">
                <a:pos x="11448" y="133"/>
              </a:cxn>
              <a:cxn ang="0">
                <a:pos x="88" y="3269"/>
              </a:cxn>
              <a:cxn ang="0">
                <a:pos x="10" y="3224"/>
              </a:cxn>
              <a:cxn ang="0">
                <a:pos x="54" y="3146"/>
              </a:cxn>
            </a:cxnLst>
            <a:rect l="0" t="0" r="r" b="b"/>
            <a:pathLst>
              <a:path w="11503" h="3279">
                <a:moveTo>
                  <a:pt x="54" y="3146"/>
                </a:moveTo>
                <a:lnTo>
                  <a:pt x="11414" y="10"/>
                </a:lnTo>
                <a:cubicBezTo>
                  <a:pt x="11449" y="0"/>
                  <a:pt x="11484" y="20"/>
                  <a:pt x="11493" y="54"/>
                </a:cubicBezTo>
                <a:cubicBezTo>
                  <a:pt x="11503" y="89"/>
                  <a:pt x="11483" y="124"/>
                  <a:pt x="11448" y="133"/>
                </a:cubicBezTo>
                <a:lnTo>
                  <a:pt x="88" y="3269"/>
                </a:lnTo>
                <a:cubicBezTo>
                  <a:pt x="54" y="3279"/>
                  <a:pt x="19" y="3259"/>
                  <a:pt x="10" y="3224"/>
                </a:cubicBezTo>
                <a:cubicBezTo>
                  <a:pt x="0" y="3190"/>
                  <a:pt x="20" y="3155"/>
                  <a:pt x="54" y="3146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4" name="Freeform 24"/>
          <p:cNvSpPr>
            <a:spLocks/>
          </p:cNvSpPr>
          <p:nvPr/>
        </p:nvSpPr>
        <p:spPr bwMode="auto">
          <a:xfrm>
            <a:off x="4752975" y="3735388"/>
            <a:ext cx="184150" cy="104775"/>
          </a:xfrm>
          <a:custGeom>
            <a:avLst/>
            <a:gdLst/>
            <a:ahLst/>
            <a:cxnLst>
              <a:cxn ang="0">
                <a:pos x="44" y="528"/>
              </a:cxn>
              <a:cxn ang="0">
                <a:pos x="1052" y="16"/>
              </a:cxn>
              <a:cxn ang="0">
                <a:pos x="1139" y="44"/>
              </a:cxn>
              <a:cxn ang="0">
                <a:pos x="1110" y="131"/>
              </a:cxn>
              <a:cxn ang="0">
                <a:pos x="102" y="643"/>
              </a:cxn>
              <a:cxn ang="0">
                <a:pos x="16" y="614"/>
              </a:cxn>
              <a:cxn ang="0">
                <a:pos x="44" y="528"/>
              </a:cxn>
            </a:cxnLst>
            <a:rect l="0" t="0" r="r" b="b"/>
            <a:pathLst>
              <a:path w="1155" h="659">
                <a:moveTo>
                  <a:pt x="44" y="528"/>
                </a:moveTo>
                <a:lnTo>
                  <a:pt x="1052" y="16"/>
                </a:lnTo>
                <a:cubicBezTo>
                  <a:pt x="1084" y="0"/>
                  <a:pt x="1123" y="13"/>
                  <a:pt x="1139" y="44"/>
                </a:cubicBezTo>
                <a:cubicBezTo>
                  <a:pt x="1155" y="76"/>
                  <a:pt x="1142" y="115"/>
                  <a:pt x="1110" y="131"/>
                </a:cubicBezTo>
                <a:lnTo>
                  <a:pt x="102" y="643"/>
                </a:lnTo>
                <a:cubicBezTo>
                  <a:pt x="71" y="659"/>
                  <a:pt x="32" y="646"/>
                  <a:pt x="16" y="614"/>
                </a:cubicBezTo>
                <a:cubicBezTo>
                  <a:pt x="0" y="583"/>
                  <a:pt x="13" y="544"/>
                  <a:pt x="44" y="528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4752975" y="3817938"/>
            <a:ext cx="673100" cy="768350"/>
          </a:xfrm>
          <a:custGeom>
            <a:avLst/>
            <a:gdLst/>
            <a:ahLst/>
            <a:cxnLst>
              <a:cxn ang="0">
                <a:pos x="120" y="30"/>
              </a:cxn>
              <a:cxn ang="0">
                <a:pos x="4184" y="4718"/>
              </a:cxn>
              <a:cxn ang="0">
                <a:pos x="4177" y="4808"/>
              </a:cxn>
              <a:cxn ang="0">
                <a:pos x="4087" y="4801"/>
              </a:cxn>
              <a:cxn ang="0">
                <a:pos x="23" y="113"/>
              </a:cxn>
              <a:cxn ang="0">
                <a:pos x="30" y="23"/>
              </a:cxn>
              <a:cxn ang="0">
                <a:pos x="120" y="30"/>
              </a:cxn>
            </a:cxnLst>
            <a:rect l="0" t="0" r="r" b="b"/>
            <a:pathLst>
              <a:path w="4207" h="4831">
                <a:moveTo>
                  <a:pt x="120" y="30"/>
                </a:moveTo>
                <a:lnTo>
                  <a:pt x="4184" y="4718"/>
                </a:lnTo>
                <a:cubicBezTo>
                  <a:pt x="4207" y="4744"/>
                  <a:pt x="4204" y="4785"/>
                  <a:pt x="4177" y="4808"/>
                </a:cubicBezTo>
                <a:cubicBezTo>
                  <a:pt x="4151" y="4831"/>
                  <a:pt x="4110" y="4828"/>
                  <a:pt x="4087" y="4801"/>
                </a:cubicBezTo>
                <a:lnTo>
                  <a:pt x="23" y="113"/>
                </a:lnTo>
                <a:cubicBezTo>
                  <a:pt x="0" y="87"/>
                  <a:pt x="3" y="46"/>
                  <a:pt x="30" y="23"/>
                </a:cubicBezTo>
                <a:cubicBezTo>
                  <a:pt x="56" y="0"/>
                  <a:pt x="97" y="3"/>
                  <a:pt x="120" y="30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6" name="Freeform 26"/>
          <p:cNvSpPr>
            <a:spLocks/>
          </p:cNvSpPr>
          <p:nvPr/>
        </p:nvSpPr>
        <p:spPr bwMode="auto">
          <a:xfrm>
            <a:off x="3240088" y="3816350"/>
            <a:ext cx="1535113" cy="1181100"/>
          </a:xfrm>
          <a:custGeom>
            <a:avLst/>
            <a:gdLst/>
            <a:ahLst/>
            <a:cxnLst>
              <a:cxn ang="0">
                <a:pos x="9567" y="123"/>
              </a:cxn>
              <a:cxn ang="0">
                <a:pos x="111" y="7387"/>
              </a:cxn>
              <a:cxn ang="0">
                <a:pos x="22" y="7375"/>
              </a:cxn>
              <a:cxn ang="0">
                <a:pos x="33" y="7286"/>
              </a:cxn>
              <a:cxn ang="0">
                <a:pos x="9489" y="22"/>
              </a:cxn>
              <a:cxn ang="0">
                <a:pos x="9579" y="33"/>
              </a:cxn>
              <a:cxn ang="0">
                <a:pos x="9567" y="123"/>
              </a:cxn>
            </a:cxnLst>
            <a:rect l="0" t="0" r="r" b="b"/>
            <a:pathLst>
              <a:path w="9601" h="7409">
                <a:moveTo>
                  <a:pt x="9567" y="123"/>
                </a:moveTo>
                <a:lnTo>
                  <a:pt x="111" y="7387"/>
                </a:lnTo>
                <a:cubicBezTo>
                  <a:pt x="83" y="7409"/>
                  <a:pt x="43" y="7403"/>
                  <a:pt x="22" y="7375"/>
                </a:cubicBezTo>
                <a:cubicBezTo>
                  <a:pt x="0" y="7347"/>
                  <a:pt x="5" y="7307"/>
                  <a:pt x="33" y="7286"/>
                </a:cubicBezTo>
                <a:lnTo>
                  <a:pt x="9489" y="22"/>
                </a:lnTo>
                <a:cubicBezTo>
                  <a:pt x="9518" y="0"/>
                  <a:pt x="9558" y="5"/>
                  <a:pt x="9579" y="33"/>
                </a:cubicBezTo>
                <a:cubicBezTo>
                  <a:pt x="9601" y="62"/>
                  <a:pt x="9595" y="102"/>
                  <a:pt x="9567" y="123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7" name="Freeform 27"/>
          <p:cNvSpPr>
            <a:spLocks/>
          </p:cNvSpPr>
          <p:nvPr/>
        </p:nvSpPr>
        <p:spPr bwMode="auto">
          <a:xfrm>
            <a:off x="4752975" y="3817938"/>
            <a:ext cx="1350963" cy="1506538"/>
          </a:xfrm>
          <a:custGeom>
            <a:avLst/>
            <a:gdLst/>
            <a:ahLst/>
            <a:cxnLst>
              <a:cxn ang="0">
                <a:pos x="119" y="29"/>
              </a:cxn>
              <a:cxn ang="0">
                <a:pos x="8423" y="9341"/>
              </a:cxn>
              <a:cxn ang="0">
                <a:pos x="8418" y="9431"/>
              </a:cxn>
              <a:cxn ang="0">
                <a:pos x="8328" y="9426"/>
              </a:cxn>
              <a:cxn ang="0">
                <a:pos x="24" y="114"/>
              </a:cxn>
              <a:cxn ang="0">
                <a:pos x="29" y="24"/>
              </a:cxn>
              <a:cxn ang="0">
                <a:pos x="119" y="29"/>
              </a:cxn>
            </a:cxnLst>
            <a:rect l="0" t="0" r="r" b="b"/>
            <a:pathLst>
              <a:path w="8447" h="9455">
                <a:moveTo>
                  <a:pt x="119" y="29"/>
                </a:moveTo>
                <a:lnTo>
                  <a:pt x="8423" y="9341"/>
                </a:lnTo>
                <a:cubicBezTo>
                  <a:pt x="8447" y="9367"/>
                  <a:pt x="8444" y="9408"/>
                  <a:pt x="8418" y="9431"/>
                </a:cubicBezTo>
                <a:cubicBezTo>
                  <a:pt x="8392" y="9455"/>
                  <a:pt x="8351" y="9452"/>
                  <a:pt x="8328" y="9426"/>
                </a:cubicBezTo>
                <a:lnTo>
                  <a:pt x="24" y="114"/>
                </a:lnTo>
                <a:cubicBezTo>
                  <a:pt x="0" y="88"/>
                  <a:pt x="2" y="47"/>
                  <a:pt x="29" y="24"/>
                </a:cubicBezTo>
                <a:cubicBezTo>
                  <a:pt x="55" y="0"/>
                  <a:pt x="96" y="2"/>
                  <a:pt x="119" y="29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4752975" y="3348038"/>
            <a:ext cx="2003425" cy="492125"/>
          </a:xfrm>
          <a:custGeom>
            <a:avLst/>
            <a:gdLst/>
            <a:ahLst/>
            <a:cxnLst>
              <a:cxn ang="0">
                <a:pos x="56" y="2952"/>
              </a:cxn>
              <a:cxn ang="0">
                <a:pos x="12440" y="8"/>
              </a:cxn>
              <a:cxn ang="0">
                <a:pos x="12517" y="56"/>
              </a:cxn>
              <a:cxn ang="0">
                <a:pos x="12469" y="133"/>
              </a:cxn>
              <a:cxn ang="0">
                <a:pos x="85" y="3077"/>
              </a:cxn>
              <a:cxn ang="0">
                <a:pos x="8" y="3029"/>
              </a:cxn>
              <a:cxn ang="0">
                <a:pos x="56" y="2952"/>
              </a:cxn>
            </a:cxnLst>
            <a:rect l="0" t="0" r="r" b="b"/>
            <a:pathLst>
              <a:path w="12525" h="3085">
                <a:moveTo>
                  <a:pt x="56" y="2952"/>
                </a:moveTo>
                <a:lnTo>
                  <a:pt x="12440" y="8"/>
                </a:lnTo>
                <a:cubicBezTo>
                  <a:pt x="12474" y="0"/>
                  <a:pt x="12509" y="21"/>
                  <a:pt x="12517" y="56"/>
                </a:cubicBezTo>
                <a:cubicBezTo>
                  <a:pt x="12525" y="90"/>
                  <a:pt x="12504" y="125"/>
                  <a:pt x="12469" y="133"/>
                </a:cubicBezTo>
                <a:lnTo>
                  <a:pt x="85" y="3077"/>
                </a:lnTo>
                <a:cubicBezTo>
                  <a:pt x="51" y="3085"/>
                  <a:pt x="16" y="3064"/>
                  <a:pt x="8" y="3029"/>
                </a:cubicBezTo>
                <a:cubicBezTo>
                  <a:pt x="0" y="2995"/>
                  <a:pt x="21" y="2960"/>
                  <a:pt x="56" y="2952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752975" y="2917825"/>
            <a:ext cx="427038" cy="922338"/>
          </a:xfrm>
          <a:custGeom>
            <a:avLst/>
            <a:gdLst/>
            <a:ahLst/>
            <a:cxnLst>
              <a:cxn ang="0">
                <a:pos x="14" y="5694"/>
              </a:cxn>
              <a:cxn ang="0">
                <a:pos x="2542" y="46"/>
              </a:cxn>
              <a:cxn ang="0">
                <a:pos x="2627" y="14"/>
              </a:cxn>
              <a:cxn ang="0">
                <a:pos x="2659" y="99"/>
              </a:cxn>
              <a:cxn ang="0">
                <a:pos x="131" y="5747"/>
              </a:cxn>
              <a:cxn ang="0">
                <a:pos x="46" y="5779"/>
              </a:cxn>
              <a:cxn ang="0">
                <a:pos x="14" y="5694"/>
              </a:cxn>
            </a:cxnLst>
            <a:rect l="0" t="0" r="r" b="b"/>
            <a:pathLst>
              <a:path w="2673" h="5793">
                <a:moveTo>
                  <a:pt x="14" y="5694"/>
                </a:moveTo>
                <a:lnTo>
                  <a:pt x="2542" y="46"/>
                </a:lnTo>
                <a:cubicBezTo>
                  <a:pt x="2556" y="14"/>
                  <a:pt x="2594" y="0"/>
                  <a:pt x="2627" y="14"/>
                </a:cubicBezTo>
                <a:cubicBezTo>
                  <a:pt x="2659" y="28"/>
                  <a:pt x="2673" y="66"/>
                  <a:pt x="2659" y="99"/>
                </a:cubicBezTo>
                <a:lnTo>
                  <a:pt x="131" y="5747"/>
                </a:lnTo>
                <a:cubicBezTo>
                  <a:pt x="116" y="5779"/>
                  <a:pt x="79" y="5793"/>
                  <a:pt x="46" y="5779"/>
                </a:cubicBezTo>
                <a:cubicBezTo>
                  <a:pt x="14" y="5764"/>
                  <a:pt x="0" y="5727"/>
                  <a:pt x="14" y="5694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>
            <a:off x="4752975" y="3816350"/>
            <a:ext cx="314325" cy="441325"/>
          </a:xfrm>
          <a:custGeom>
            <a:avLst/>
            <a:gdLst/>
            <a:ahLst/>
            <a:cxnLst>
              <a:cxn ang="0">
                <a:pos x="125" y="36"/>
              </a:cxn>
              <a:cxn ang="0">
                <a:pos x="1949" y="2660"/>
              </a:cxn>
              <a:cxn ang="0">
                <a:pos x="1933" y="2749"/>
              </a:cxn>
              <a:cxn ang="0">
                <a:pos x="1844" y="2733"/>
              </a:cxn>
              <a:cxn ang="0">
                <a:pos x="20" y="109"/>
              </a:cxn>
              <a:cxn ang="0">
                <a:pos x="36" y="20"/>
              </a:cxn>
              <a:cxn ang="0">
                <a:pos x="125" y="36"/>
              </a:cxn>
            </a:cxnLst>
            <a:rect l="0" t="0" r="r" b="b"/>
            <a:pathLst>
              <a:path w="1969" h="2769">
                <a:moveTo>
                  <a:pt x="125" y="36"/>
                </a:moveTo>
                <a:lnTo>
                  <a:pt x="1949" y="2660"/>
                </a:lnTo>
                <a:cubicBezTo>
                  <a:pt x="1969" y="2689"/>
                  <a:pt x="1962" y="2729"/>
                  <a:pt x="1933" y="2749"/>
                </a:cubicBezTo>
                <a:cubicBezTo>
                  <a:pt x="1904" y="2769"/>
                  <a:pt x="1864" y="2762"/>
                  <a:pt x="1844" y="2733"/>
                </a:cubicBezTo>
                <a:lnTo>
                  <a:pt x="20" y="109"/>
                </a:lnTo>
                <a:cubicBezTo>
                  <a:pt x="0" y="80"/>
                  <a:pt x="7" y="40"/>
                  <a:pt x="36" y="20"/>
                </a:cubicBezTo>
                <a:cubicBezTo>
                  <a:pt x="65" y="0"/>
                  <a:pt x="105" y="7"/>
                  <a:pt x="125" y="36"/>
                </a:cubicBezTo>
                <a:close/>
              </a:path>
            </a:pathLst>
          </a:custGeom>
          <a:solidFill>
            <a:srgbClr val="FF0000"/>
          </a:solidFill>
          <a:ln w="3175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9050" y="4581525"/>
            <a:ext cx="825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9050" y="4581525"/>
            <a:ext cx="825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9863" y="3638550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9863" y="3638550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4713" y="4197350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4713" y="4197350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525" y="2855913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2855913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7788" y="2035175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7788" y="2035175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99250" y="3424238"/>
            <a:ext cx="825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99250" y="3424238"/>
            <a:ext cx="825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64025" y="4535488"/>
            <a:ext cx="809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4" name="Picture 4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64025" y="4535488"/>
            <a:ext cx="809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5" name="Picture 4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38913" y="3289300"/>
            <a:ext cx="80963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6" name="Picture 4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38913" y="3289300"/>
            <a:ext cx="80963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79975" y="3705225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79975" y="3705225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9" name="Picture 4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72100" y="4535488"/>
            <a:ext cx="809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0" name="Picture 5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72100" y="4535488"/>
            <a:ext cx="809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" name="Picture 5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09925" y="4943475"/>
            <a:ext cx="809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2" name="Picture 5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09925" y="4943475"/>
            <a:ext cx="809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3" name="Picture 5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49963" y="5270500"/>
            <a:ext cx="80963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4" name="Picture 5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049963" y="5270500"/>
            <a:ext cx="80963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5" name="Picture 55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702425" y="3319463"/>
            <a:ext cx="809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6" name="Picture 56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702425" y="3319463"/>
            <a:ext cx="80963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7" name="Picture 57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126038" y="2886075"/>
            <a:ext cx="825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8" name="Picture 58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126038" y="2886075"/>
            <a:ext cx="825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9" name="Picture 59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013325" y="4205288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0" name="Picture 60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013325" y="4205288"/>
            <a:ext cx="825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" name="Rectangle 61"/>
          <p:cNvSpPr>
            <a:spLocks noChangeArrowheads="1"/>
          </p:cNvSpPr>
          <p:nvPr/>
        </p:nvSpPr>
        <p:spPr bwMode="auto">
          <a:xfrm>
            <a:off x="6094413" y="4635500"/>
            <a:ext cx="8699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Alcalinidade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6307138" y="4816475"/>
            <a:ext cx="3905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Total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3867150" y="3467100"/>
            <a:ext cx="6334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Aluminio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5902325" y="4044950"/>
            <a:ext cx="5984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Cloretos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5699125" y="2506663"/>
            <a:ext cx="4095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Cloro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5622925" y="2687638"/>
            <a:ext cx="6016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Residual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7" name="Rectangle 67"/>
          <p:cNvSpPr>
            <a:spLocks noChangeArrowheads="1"/>
          </p:cNvSpPr>
          <p:nvPr/>
        </p:nvSpPr>
        <p:spPr bwMode="auto">
          <a:xfrm>
            <a:off x="4006850" y="1905000"/>
            <a:ext cx="6731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CO2 Livre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6124575" y="3481388"/>
            <a:ext cx="10207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Condutividade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9" name="Rectangle 69"/>
          <p:cNvSpPr>
            <a:spLocks noChangeArrowheads="1"/>
          </p:cNvSpPr>
          <p:nvPr/>
        </p:nvSpPr>
        <p:spPr bwMode="auto">
          <a:xfrm>
            <a:off x="6443663" y="3662363"/>
            <a:ext cx="3143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25C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0" name="Rectangle 70"/>
          <p:cNvSpPr>
            <a:spLocks noChangeArrowheads="1"/>
          </p:cNvSpPr>
          <p:nvPr/>
        </p:nvSpPr>
        <p:spPr bwMode="auto">
          <a:xfrm>
            <a:off x="3868738" y="4554538"/>
            <a:ext cx="8953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Cor aparente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1" name="Rectangle 71"/>
          <p:cNvSpPr>
            <a:spLocks noChangeArrowheads="1"/>
          </p:cNvSpPr>
          <p:nvPr/>
        </p:nvSpPr>
        <p:spPr bwMode="auto">
          <a:xfrm>
            <a:off x="5848350" y="3138488"/>
            <a:ext cx="8651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Dureza Total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2" name="Rectangle 72"/>
          <p:cNvSpPr>
            <a:spLocks noChangeArrowheads="1"/>
          </p:cNvSpPr>
          <p:nvPr/>
        </p:nvSpPr>
        <p:spPr bwMode="auto">
          <a:xfrm>
            <a:off x="5000625" y="3513138"/>
            <a:ext cx="7588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Ferro Total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3" name="Rectangle 73"/>
          <p:cNvSpPr>
            <a:spLocks noChangeArrowheads="1"/>
          </p:cNvSpPr>
          <p:nvPr/>
        </p:nvSpPr>
        <p:spPr bwMode="auto">
          <a:xfrm>
            <a:off x="5470525" y="4510088"/>
            <a:ext cx="60483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Fluoreto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4" name="Rectangle 74"/>
          <p:cNvSpPr>
            <a:spLocks noChangeArrowheads="1"/>
          </p:cNvSpPr>
          <p:nvPr/>
        </p:nvSpPr>
        <p:spPr bwMode="auto">
          <a:xfrm>
            <a:off x="3298825" y="4937125"/>
            <a:ext cx="6604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Oxigenio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5" name="Rectangle 75"/>
          <p:cNvSpPr>
            <a:spLocks noChangeArrowheads="1"/>
          </p:cNvSpPr>
          <p:nvPr/>
        </p:nvSpPr>
        <p:spPr bwMode="auto">
          <a:xfrm>
            <a:off x="3222625" y="5118100"/>
            <a:ext cx="78263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Consumido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6" name="Rectangle 76"/>
          <p:cNvSpPr>
            <a:spLocks noChangeArrowheads="1"/>
          </p:cNvSpPr>
          <p:nvPr/>
        </p:nvSpPr>
        <p:spPr bwMode="auto">
          <a:xfrm>
            <a:off x="6062663" y="5078413"/>
            <a:ext cx="2540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pH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7" name="Rectangle 77"/>
          <p:cNvSpPr>
            <a:spLocks noChangeArrowheads="1"/>
          </p:cNvSpPr>
          <p:nvPr/>
        </p:nvSpPr>
        <p:spPr bwMode="auto">
          <a:xfrm>
            <a:off x="6670675" y="2971800"/>
            <a:ext cx="5048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Sol Tot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6683375" y="3152775"/>
            <a:ext cx="5127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Dissolv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9" name="Rectangle 79"/>
          <p:cNvSpPr>
            <a:spLocks noChangeArrowheads="1"/>
          </p:cNvSpPr>
          <p:nvPr/>
        </p:nvSpPr>
        <p:spPr bwMode="auto">
          <a:xfrm>
            <a:off x="5033963" y="2736850"/>
            <a:ext cx="6191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Turbidez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0" name="Rectangle 80"/>
          <p:cNvSpPr>
            <a:spLocks noChangeArrowheads="1"/>
          </p:cNvSpPr>
          <p:nvPr/>
        </p:nvSpPr>
        <p:spPr bwMode="auto">
          <a:xfrm>
            <a:off x="4724400" y="4113213"/>
            <a:ext cx="35083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Bact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1" name="Rectangle 81"/>
          <p:cNvSpPr>
            <a:spLocks noChangeArrowheads="1"/>
          </p:cNvSpPr>
          <p:nvPr/>
        </p:nvSpPr>
        <p:spPr bwMode="auto">
          <a:xfrm>
            <a:off x="4591050" y="4294188"/>
            <a:ext cx="6619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Heterotrf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2" name="Rectangle 82"/>
          <p:cNvSpPr>
            <a:spLocks noChangeArrowheads="1"/>
          </p:cNvSpPr>
          <p:nvPr/>
        </p:nvSpPr>
        <p:spPr bwMode="auto">
          <a:xfrm>
            <a:off x="2376488" y="5822950"/>
            <a:ext cx="2032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3" name="Rectangle 83"/>
          <p:cNvSpPr>
            <a:spLocks noChangeArrowheads="1"/>
          </p:cNvSpPr>
          <p:nvPr/>
        </p:nvSpPr>
        <p:spPr bwMode="auto">
          <a:xfrm>
            <a:off x="2187575" y="5299075"/>
            <a:ext cx="3968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4" name="Rectangle 84"/>
          <p:cNvSpPr>
            <a:spLocks noChangeArrowheads="1"/>
          </p:cNvSpPr>
          <p:nvPr/>
        </p:nvSpPr>
        <p:spPr bwMode="auto">
          <a:xfrm>
            <a:off x="2263775" y="4778375"/>
            <a:ext cx="3175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5" name="Rectangle 85"/>
          <p:cNvSpPr>
            <a:spLocks noChangeArrowheads="1"/>
          </p:cNvSpPr>
          <p:nvPr/>
        </p:nvSpPr>
        <p:spPr bwMode="auto">
          <a:xfrm>
            <a:off x="2187575" y="4257675"/>
            <a:ext cx="3968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6" name="Rectangle 86"/>
          <p:cNvSpPr>
            <a:spLocks noChangeArrowheads="1"/>
          </p:cNvSpPr>
          <p:nvPr/>
        </p:nvSpPr>
        <p:spPr bwMode="auto">
          <a:xfrm>
            <a:off x="2422525" y="3735388"/>
            <a:ext cx="1539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7" name="Rectangle 87"/>
          <p:cNvSpPr>
            <a:spLocks noChangeArrowheads="1"/>
          </p:cNvSpPr>
          <p:nvPr/>
        </p:nvSpPr>
        <p:spPr bwMode="auto">
          <a:xfrm>
            <a:off x="2233613" y="3211513"/>
            <a:ext cx="3476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8" name="Rectangle 88"/>
          <p:cNvSpPr>
            <a:spLocks noChangeArrowheads="1"/>
          </p:cNvSpPr>
          <p:nvPr/>
        </p:nvSpPr>
        <p:spPr bwMode="auto">
          <a:xfrm>
            <a:off x="2309813" y="2692400"/>
            <a:ext cx="2714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9" name="Rectangle 89"/>
          <p:cNvSpPr>
            <a:spLocks noChangeArrowheads="1"/>
          </p:cNvSpPr>
          <p:nvPr/>
        </p:nvSpPr>
        <p:spPr bwMode="auto">
          <a:xfrm>
            <a:off x="2233613" y="2170113"/>
            <a:ext cx="3476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0" name="Rectangle 90"/>
          <p:cNvSpPr>
            <a:spLocks noChangeArrowheads="1"/>
          </p:cNvSpPr>
          <p:nvPr/>
        </p:nvSpPr>
        <p:spPr bwMode="auto">
          <a:xfrm>
            <a:off x="2422525" y="1646238"/>
            <a:ext cx="1539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auto">
          <a:xfrm>
            <a:off x="2576513" y="6016625"/>
            <a:ext cx="2016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2" name="Rectangle 92"/>
          <p:cNvSpPr>
            <a:spLocks noChangeArrowheads="1"/>
          </p:cNvSpPr>
          <p:nvPr/>
        </p:nvSpPr>
        <p:spPr bwMode="auto">
          <a:xfrm>
            <a:off x="3014663" y="6016625"/>
            <a:ext cx="3952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3" name="Rectangle 93"/>
          <p:cNvSpPr>
            <a:spLocks noChangeArrowheads="1"/>
          </p:cNvSpPr>
          <p:nvPr/>
        </p:nvSpPr>
        <p:spPr bwMode="auto">
          <a:xfrm>
            <a:off x="3584575" y="6016625"/>
            <a:ext cx="3175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4" name="Rectangle 94"/>
          <p:cNvSpPr>
            <a:spLocks noChangeArrowheads="1"/>
          </p:cNvSpPr>
          <p:nvPr/>
        </p:nvSpPr>
        <p:spPr bwMode="auto">
          <a:xfrm>
            <a:off x="4078288" y="6016625"/>
            <a:ext cx="3968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5" name="Rectangle 95"/>
          <p:cNvSpPr>
            <a:spLocks noChangeArrowheads="1"/>
          </p:cNvSpPr>
          <p:nvPr/>
        </p:nvSpPr>
        <p:spPr bwMode="auto">
          <a:xfrm>
            <a:off x="4727575" y="6016625"/>
            <a:ext cx="1539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6" name="Rectangle 96"/>
          <p:cNvSpPr>
            <a:spLocks noChangeArrowheads="1"/>
          </p:cNvSpPr>
          <p:nvPr/>
        </p:nvSpPr>
        <p:spPr bwMode="auto">
          <a:xfrm>
            <a:off x="5165725" y="6016625"/>
            <a:ext cx="3476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0.25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7" name="Rectangle 97"/>
          <p:cNvSpPr>
            <a:spLocks noChangeArrowheads="1"/>
          </p:cNvSpPr>
          <p:nvPr/>
        </p:nvSpPr>
        <p:spPr bwMode="auto">
          <a:xfrm>
            <a:off x="5735638" y="6016625"/>
            <a:ext cx="2714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8" name="Rectangle 98"/>
          <p:cNvSpPr>
            <a:spLocks noChangeArrowheads="1"/>
          </p:cNvSpPr>
          <p:nvPr/>
        </p:nvSpPr>
        <p:spPr bwMode="auto">
          <a:xfrm>
            <a:off x="6230938" y="6016625"/>
            <a:ext cx="3476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0.75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9" name="Rectangle 99"/>
          <p:cNvSpPr>
            <a:spLocks noChangeArrowheads="1"/>
          </p:cNvSpPr>
          <p:nvPr/>
        </p:nvSpPr>
        <p:spPr bwMode="auto">
          <a:xfrm>
            <a:off x="6856413" y="6016625"/>
            <a:ext cx="1539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0" name="Rectangle 100"/>
          <p:cNvSpPr>
            <a:spLocks noChangeArrowheads="1"/>
          </p:cNvSpPr>
          <p:nvPr/>
        </p:nvSpPr>
        <p:spPr bwMode="auto">
          <a:xfrm>
            <a:off x="2097088" y="426243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1" name="Rectangle 101"/>
          <p:cNvSpPr>
            <a:spLocks noChangeArrowheads="1"/>
          </p:cNvSpPr>
          <p:nvPr/>
        </p:nvSpPr>
        <p:spPr bwMode="auto">
          <a:xfrm>
            <a:off x="4332288" y="6254750"/>
            <a:ext cx="9969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F1 (33,19 %)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" name="Rectangle 102"/>
          <p:cNvSpPr>
            <a:spLocks noChangeArrowheads="1"/>
          </p:cNvSpPr>
          <p:nvPr/>
        </p:nvSpPr>
        <p:spPr bwMode="auto">
          <a:xfrm>
            <a:off x="3227388" y="1363663"/>
            <a:ext cx="28940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Variáveis (eixos F1 e F2: 50,03 %)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" name="Rectangle 103"/>
          <p:cNvSpPr>
            <a:spLocks noChangeArrowheads="1"/>
          </p:cNvSpPr>
          <p:nvPr/>
        </p:nvSpPr>
        <p:spPr bwMode="auto">
          <a:xfrm>
            <a:off x="1903413" y="1206500"/>
            <a:ext cx="5265738" cy="5418138"/>
          </a:xfrm>
          <a:prstGeom prst="rect">
            <a:avLst/>
          </a:prstGeom>
          <a:noFill/>
          <a:ln w="15875" cap="flat">
            <a:solidFill>
              <a:srgbClr val="8686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6" name="Rectangle 101"/>
          <p:cNvSpPr>
            <a:spLocks noChangeArrowheads="1"/>
          </p:cNvSpPr>
          <p:nvPr/>
        </p:nvSpPr>
        <p:spPr bwMode="auto">
          <a:xfrm rot="16200000">
            <a:off x="1704991" y="3775729"/>
            <a:ext cx="9089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F1 (16,84 %)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0" name="119 Grupo"/>
          <p:cNvGrpSpPr/>
          <p:nvPr/>
        </p:nvGrpSpPr>
        <p:grpSpPr>
          <a:xfrm>
            <a:off x="3211513" y="2039938"/>
            <a:ext cx="3625850" cy="3724275"/>
            <a:chOff x="3211513" y="2039938"/>
            <a:chExt cx="3625850" cy="3724275"/>
          </a:xfrm>
        </p:grpSpPr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5859463" y="4170363"/>
              <a:ext cx="977900" cy="1377950"/>
            </a:xfrm>
            <a:custGeom>
              <a:avLst/>
              <a:gdLst/>
              <a:ahLst/>
              <a:cxnLst>
                <a:cxn ang="0">
                  <a:pos x="98" y="814"/>
                </a:cxn>
                <a:cxn ang="0">
                  <a:pos x="132" y="337"/>
                </a:cxn>
                <a:cxn ang="0">
                  <a:pos x="519" y="53"/>
                </a:cxn>
                <a:cxn ang="0">
                  <a:pos x="484" y="531"/>
                </a:cxn>
                <a:cxn ang="0">
                  <a:pos x="98" y="814"/>
                </a:cxn>
              </a:cxnLst>
              <a:rect l="0" t="0" r="r" b="b"/>
              <a:pathLst>
                <a:path w="616" h="868">
                  <a:moveTo>
                    <a:pt x="98" y="814"/>
                  </a:moveTo>
                  <a:cubicBezTo>
                    <a:pt x="0" y="761"/>
                    <a:pt x="16" y="547"/>
                    <a:pt x="132" y="337"/>
                  </a:cubicBezTo>
                  <a:cubicBezTo>
                    <a:pt x="249" y="127"/>
                    <a:pt x="422" y="0"/>
                    <a:pt x="519" y="53"/>
                  </a:cubicBezTo>
                  <a:cubicBezTo>
                    <a:pt x="616" y="107"/>
                    <a:pt x="601" y="320"/>
                    <a:pt x="484" y="531"/>
                  </a:cubicBezTo>
                  <a:cubicBezTo>
                    <a:pt x="368" y="741"/>
                    <a:pt x="195" y="868"/>
                    <a:pt x="98" y="814"/>
                  </a:cubicBezTo>
                </a:path>
              </a:pathLst>
            </a:custGeom>
            <a:noFill/>
            <a:ln w="42863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119" name="118 Grupo"/>
            <p:cNvGrpSpPr/>
            <p:nvPr/>
          </p:nvGrpSpPr>
          <p:grpSpPr>
            <a:xfrm>
              <a:off x="3211513" y="2039938"/>
              <a:ext cx="2841625" cy="3724275"/>
              <a:chOff x="3211513" y="2039938"/>
              <a:chExt cx="2841625" cy="3724275"/>
            </a:xfrm>
          </p:grpSpPr>
          <p:sp>
            <p:nvSpPr>
              <p:cNvPr id="5224" name="Freeform 104"/>
              <p:cNvSpPr>
                <a:spLocks/>
              </p:cNvSpPr>
              <p:nvPr/>
            </p:nvSpPr>
            <p:spPr bwMode="auto">
              <a:xfrm>
                <a:off x="3211513" y="2039938"/>
                <a:ext cx="2841625" cy="3724275"/>
              </a:xfrm>
              <a:custGeom>
                <a:avLst/>
                <a:gdLst/>
                <a:ahLst/>
                <a:cxnLst>
                  <a:cxn ang="0">
                    <a:pos x="4186" y="14742"/>
                  </a:cxn>
                  <a:cxn ang="0">
                    <a:pos x="3348" y="2124"/>
                  </a:cxn>
                  <a:cxn ang="0">
                    <a:pos x="3889" y="2929"/>
                  </a:cxn>
                  <a:cxn ang="0">
                    <a:pos x="4006" y="470"/>
                  </a:cxn>
                  <a:cxn ang="0">
                    <a:pos x="1922" y="0"/>
                  </a:cxn>
                  <a:cxn ang="0">
                    <a:pos x="2463" y="806"/>
                  </a:cxn>
                  <a:cxn ang="0">
                    <a:pos x="3729" y="14093"/>
                  </a:cxn>
                  <a:cxn ang="0">
                    <a:pos x="4614" y="15411"/>
                  </a:cxn>
                  <a:cxn ang="0">
                    <a:pos x="17773" y="20965"/>
                  </a:cxn>
                  <a:cxn ang="0">
                    <a:pos x="16888" y="19647"/>
                  </a:cxn>
                  <a:cxn ang="0">
                    <a:pos x="3729" y="14093"/>
                  </a:cxn>
                </a:cxnLst>
                <a:rect l="0" t="0" r="r" b="b"/>
                <a:pathLst>
                  <a:path w="17773" h="23375">
                    <a:moveTo>
                      <a:pt x="4186" y="14742"/>
                    </a:moveTo>
                    <a:cubicBezTo>
                      <a:pt x="1357" y="10107"/>
                      <a:pt x="1013" y="4921"/>
                      <a:pt x="3348" y="2124"/>
                    </a:cubicBezTo>
                    <a:lnTo>
                      <a:pt x="3889" y="2929"/>
                    </a:lnTo>
                    <a:lnTo>
                      <a:pt x="4006" y="470"/>
                    </a:lnTo>
                    <a:lnTo>
                      <a:pt x="1922" y="0"/>
                    </a:lnTo>
                    <a:lnTo>
                      <a:pt x="2463" y="806"/>
                    </a:lnTo>
                    <a:cubicBezTo>
                      <a:pt x="0" y="3756"/>
                      <a:pt x="531" y="9333"/>
                      <a:pt x="3729" y="14093"/>
                    </a:cubicBezTo>
                    <a:lnTo>
                      <a:pt x="4614" y="15411"/>
                    </a:lnTo>
                    <a:cubicBezTo>
                      <a:pt x="8293" y="20888"/>
                      <a:pt x="14185" y="23375"/>
                      <a:pt x="17773" y="20965"/>
                    </a:cubicBezTo>
                    <a:lnTo>
                      <a:pt x="16888" y="19647"/>
                    </a:lnTo>
                    <a:cubicBezTo>
                      <a:pt x="13299" y="22057"/>
                      <a:pt x="7408" y="19571"/>
                      <a:pt x="3729" y="14093"/>
                    </a:cubicBezTo>
                  </a:path>
                </a:pathLst>
              </a:custGeom>
              <a:noFill/>
              <a:ln w="42863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" name="116 CuadroTexto"/>
              <p:cNvSpPr txBox="1"/>
              <p:nvPr/>
            </p:nvSpPr>
            <p:spPr>
              <a:xfrm rot="1929436">
                <a:off x="3492619" y="5119480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 err="1" smtClean="0">
                    <a:solidFill>
                      <a:srgbClr val="0070C0"/>
                    </a:solidFill>
                  </a:rPr>
                  <a:t>Relação</a:t>
                </a:r>
                <a:r>
                  <a:rPr lang="es-ES" sz="1400" b="1" dirty="0" smtClean="0">
                    <a:solidFill>
                      <a:srgbClr val="0070C0"/>
                    </a:solidFill>
                  </a:rPr>
                  <a:t> Inversa</a:t>
                </a:r>
                <a:endParaRPr lang="es-ES" sz="1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5225" name="Oval 105"/>
          <p:cNvSpPr>
            <a:spLocks noChangeArrowheads="1"/>
          </p:cNvSpPr>
          <p:nvPr/>
        </p:nvSpPr>
        <p:spPr bwMode="auto">
          <a:xfrm>
            <a:off x="5684838" y="2771775"/>
            <a:ext cx="1485900" cy="1209675"/>
          </a:xfrm>
          <a:prstGeom prst="ellipse">
            <a:avLst/>
          </a:prstGeom>
          <a:noFill/>
          <a:ln w="42863" cap="flat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22" name="121 Grupo"/>
          <p:cNvGrpSpPr/>
          <p:nvPr/>
        </p:nvGrpSpPr>
        <p:grpSpPr>
          <a:xfrm>
            <a:off x="2598738" y="2160588"/>
            <a:ext cx="3136900" cy="2881313"/>
            <a:chOff x="2598738" y="2160588"/>
            <a:chExt cx="3136900" cy="2881313"/>
          </a:xfrm>
        </p:grpSpPr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2598738" y="2160588"/>
              <a:ext cx="3136900" cy="2881313"/>
            </a:xfrm>
            <a:custGeom>
              <a:avLst/>
              <a:gdLst/>
              <a:ahLst/>
              <a:cxnLst>
                <a:cxn ang="0">
                  <a:pos x="5754" y="4052"/>
                </a:cxn>
                <a:cxn ang="0">
                  <a:pos x="17346" y="3894"/>
                </a:cxn>
                <a:cxn ang="0">
                  <a:pos x="16483" y="4626"/>
                </a:cxn>
                <a:cxn ang="0">
                  <a:pos x="19296" y="4486"/>
                </a:cxn>
                <a:cxn ang="0">
                  <a:pos x="19622" y="1965"/>
                </a:cxn>
                <a:cxn ang="0">
                  <a:pos x="18759" y="2697"/>
                </a:cxn>
                <a:cxn ang="0">
                  <a:pos x="6435" y="3424"/>
                </a:cxn>
                <a:cxn ang="0">
                  <a:pos x="5023" y="4621"/>
                </a:cxn>
                <a:cxn ang="0">
                  <a:pos x="3260" y="18080"/>
                </a:cxn>
                <a:cxn ang="0">
                  <a:pos x="4672" y="16883"/>
                </a:cxn>
                <a:cxn ang="0">
                  <a:pos x="6435" y="3424"/>
                </a:cxn>
              </a:cxnLst>
              <a:rect l="0" t="0" r="r" b="b"/>
              <a:pathLst>
                <a:path w="19622" h="18080">
                  <a:moveTo>
                    <a:pt x="5754" y="4052"/>
                  </a:moveTo>
                  <a:cubicBezTo>
                    <a:pt x="9397" y="1455"/>
                    <a:pt x="14123" y="1391"/>
                    <a:pt x="17346" y="3894"/>
                  </a:cubicBezTo>
                  <a:lnTo>
                    <a:pt x="16483" y="4626"/>
                  </a:lnTo>
                  <a:lnTo>
                    <a:pt x="19296" y="4486"/>
                  </a:lnTo>
                  <a:lnTo>
                    <a:pt x="19622" y="1965"/>
                  </a:lnTo>
                  <a:lnTo>
                    <a:pt x="18759" y="2697"/>
                  </a:lnTo>
                  <a:cubicBezTo>
                    <a:pt x="15286" y="0"/>
                    <a:pt x="10114" y="305"/>
                    <a:pt x="6435" y="3424"/>
                  </a:cubicBezTo>
                  <a:lnTo>
                    <a:pt x="5023" y="4621"/>
                  </a:lnTo>
                  <a:cubicBezTo>
                    <a:pt x="790" y="8209"/>
                    <a:pt x="0" y="14235"/>
                    <a:pt x="3260" y="18080"/>
                  </a:cubicBezTo>
                  <a:lnTo>
                    <a:pt x="4672" y="16883"/>
                  </a:lnTo>
                  <a:cubicBezTo>
                    <a:pt x="1412" y="13038"/>
                    <a:pt x="2202" y="7012"/>
                    <a:pt x="6435" y="3424"/>
                  </a:cubicBezTo>
                </a:path>
              </a:pathLst>
            </a:custGeom>
            <a:noFill/>
            <a:ln w="42863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8" name="117 CuadroTexto"/>
            <p:cNvSpPr txBox="1"/>
            <p:nvPr/>
          </p:nvSpPr>
          <p:spPr>
            <a:xfrm rot="18034834">
              <a:off x="1977001" y="3069172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70C0"/>
                  </a:solidFill>
                </a:rPr>
                <a:t>Relação</a:t>
              </a:r>
              <a:r>
                <a:rPr lang="es-ES" sz="1400" b="1" dirty="0" smtClean="0">
                  <a:solidFill>
                    <a:srgbClr val="0070C0"/>
                  </a:solidFill>
                </a:rPr>
                <a:t> Inversa</a:t>
              </a:r>
              <a:endParaRPr lang="es-ES" sz="1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742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Na </a:t>
            </a:r>
            <a:r>
              <a:rPr lang="pt-BR" dirty="0" err="1" smtClean="0"/>
              <a:t>ACPs</a:t>
            </a:r>
            <a:r>
              <a:rPr lang="pt-BR" dirty="0" smtClean="0"/>
              <a:t> da seca observa-se a influencia das precipitações </a:t>
            </a:r>
          </a:p>
          <a:p>
            <a:pPr lvl="1"/>
            <a:r>
              <a:rPr lang="pt-BR" dirty="0" smtClean="0"/>
              <a:t>O CO</a:t>
            </a:r>
            <a:r>
              <a:rPr lang="pt-BR" baseline="-25000" dirty="0" smtClean="0"/>
              <a:t>2</a:t>
            </a:r>
            <a:r>
              <a:rPr lang="pt-BR" dirty="0" smtClean="0"/>
              <a:t> varia inversamente com O</a:t>
            </a:r>
            <a:r>
              <a:rPr lang="pt-BR" baseline="-25000" dirty="0" smtClean="0"/>
              <a:t>2</a:t>
            </a:r>
            <a:r>
              <a:rPr lang="pt-BR" dirty="0" smtClean="0"/>
              <a:t>, pois o CO</a:t>
            </a:r>
            <a:r>
              <a:rPr lang="pt-BR" baseline="-25000" dirty="0" smtClean="0"/>
              <a:t>2</a:t>
            </a:r>
            <a:r>
              <a:rPr lang="pt-BR" dirty="0" smtClean="0"/>
              <a:t> da água dependerá do contato direto com o ar atmosférico e neste contato a quantidade de O</a:t>
            </a:r>
            <a:r>
              <a:rPr lang="pt-BR" baseline="-25000" dirty="0" smtClean="0"/>
              <a:t>2</a:t>
            </a:r>
            <a:r>
              <a:rPr lang="pt-BR" dirty="0" smtClean="0"/>
              <a:t> dissolvido na água decresce.</a:t>
            </a:r>
            <a:endParaRPr lang="es-ES" dirty="0" smtClean="0"/>
          </a:p>
          <a:p>
            <a:r>
              <a:rPr lang="pt-BR" dirty="0" smtClean="0"/>
              <a:t>Todos os outros parâmetros são independentes.</a:t>
            </a:r>
          </a:p>
          <a:p>
            <a:r>
              <a:rPr lang="pt-BR" dirty="0" smtClean="0"/>
              <a:t>Muitas das amostras não são bem explicadas e parece existir um </a:t>
            </a:r>
            <a:r>
              <a:rPr lang="pt-BR" dirty="0" err="1" smtClean="0"/>
              <a:t>anómalo</a:t>
            </a:r>
            <a:r>
              <a:rPr lang="pt-BR" dirty="0" smtClean="0"/>
              <a:t> severo para o Ferro e outro para a alcalinidade.</a:t>
            </a:r>
            <a:endParaRPr lang="es-ES" dirty="0" smtClean="0"/>
          </a:p>
          <a:p>
            <a:r>
              <a:rPr lang="pt-BR" dirty="0" smtClean="0"/>
              <a:t>Finalmente conhecida essa influencia, devem ser avaliadas metodologias que permitam relacionar a quantidade e intensidade das precipitações como a mudança da qualidade da água.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742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Conclusões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Existe uma influencia das precipitações sobre a qualidade da água destinada ao consumo humano</a:t>
            </a:r>
          </a:p>
          <a:p>
            <a:r>
              <a:rPr lang="pt-BR" dirty="0" smtClean="0"/>
              <a:t>Existe uma relação forte entre os parâmetros turbidez e ferro total que mostraram uma correlação significativa entre eles no fator F1. </a:t>
            </a:r>
          </a:p>
          <a:p>
            <a:r>
              <a:rPr lang="pt-PT" dirty="0" smtClean="0"/>
              <a:t>Comparando as duas ACPs e tentando retirar conclusões quanto à “qualidade da água”, será importante considerar as atividades desenvolvidas na região e sua geologia para justificar as variações encontradas com menores incertezas. </a:t>
            </a:r>
          </a:p>
          <a:p>
            <a:r>
              <a:rPr lang="pt-PT" dirty="0" smtClean="0"/>
              <a:t>Contudo, qualquer alteração da qualidade da água bruta deveria ser assumida pelas tecncologias empregadas nas ETAs, sendo suficientes para manter a mesma qualidade da água tratada</a:t>
            </a:r>
            <a:r>
              <a:rPr lang="pt-BR" dirty="0" smtClean="0"/>
              <a:t>.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733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Introdução</a:t>
            </a:r>
            <a:endParaRPr kumimoji="0" lang="pt-BR" sz="4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 água é um fator de risco social, econômico e ambiental.</a:t>
            </a:r>
          </a:p>
          <a:p>
            <a:r>
              <a:rPr lang="pt-BR" dirty="0" smtClean="0"/>
              <a:t>A otimização nos processos e operações para o abastecimento pode supor um aumento da qualidade da água fornecida.</a:t>
            </a:r>
          </a:p>
          <a:p>
            <a:r>
              <a:rPr lang="pt-BR" dirty="0" smtClean="0"/>
              <a:t>A coleta de novos dados e o monitoramento são a base do desenvolvimento de novas ferramentas que ajudem na toma de decisões políticas sustentáveis.</a:t>
            </a:r>
          </a:p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48559" y="611209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225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00 TRABAJO\07 UEMC\00Agueda\06 Difusión\2013_02_23 Reconocimiento 2\P2242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Título"/>
          <p:cNvSpPr txBox="1">
            <a:spLocks/>
          </p:cNvSpPr>
          <p:nvPr/>
        </p:nvSpPr>
        <p:spPr>
          <a:xfrm>
            <a:off x="685800" y="160338"/>
            <a:ext cx="7772400" cy="118199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pt-BR" sz="5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Muito Obrigado</a:t>
            </a:r>
            <a:endParaRPr lang="pt-BR" sz="5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AutoShape 2" descr="Resultado de imagen para ufg e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4" descr="Resultado de imagen para ufg e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Grupo 1"/>
          <p:cNvGrpSpPr/>
          <p:nvPr/>
        </p:nvGrpSpPr>
        <p:grpSpPr>
          <a:xfrm>
            <a:off x="-7016" y="5790636"/>
            <a:ext cx="9144000" cy="1083252"/>
            <a:chOff x="0" y="5809685"/>
            <a:chExt cx="9116752" cy="1083252"/>
          </a:xfrm>
        </p:grpSpPr>
        <p:pic>
          <p:nvPicPr>
            <p:cNvPr id="14" name="Picture 4" descr="http://www.ifch.unicamp.br/informacoes/img_eventos_noticias/6TVz_slide-image-2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5949" r="11143"/>
            <a:stretch/>
          </p:blipFill>
          <p:spPr bwMode="auto">
            <a:xfrm>
              <a:off x="7935628" y="5809685"/>
              <a:ext cx="1181124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753" t="17110" r="6922" b="55857"/>
            <a:stretch/>
          </p:blipFill>
          <p:spPr bwMode="auto">
            <a:xfrm>
              <a:off x="4953803" y="5812937"/>
              <a:ext cx="300964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https://www.ddrh.ufg.br/up/123/o/ufg11-e1326419850274.jpg?135474864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0" y="5809685"/>
              <a:ext cx="18305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14" t="17110" r="52846" b="55857"/>
            <a:stretch/>
          </p:blipFill>
          <p:spPr bwMode="auto">
            <a:xfrm>
              <a:off x="1830507" y="5809685"/>
              <a:ext cx="3122719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21626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Justificação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 adequação dos processos nas </a:t>
            </a:r>
            <a:r>
              <a:rPr lang="pt-BR" dirty="0" err="1" smtClean="0"/>
              <a:t>ETAs</a:t>
            </a:r>
            <a:r>
              <a:rPr lang="pt-BR" dirty="0" smtClean="0"/>
              <a:t> em relação às condições meteorológicas, pode aperfeiçoar a gestão dos recursos e a qualidade da água.</a:t>
            </a:r>
          </a:p>
          <a:p>
            <a:r>
              <a:rPr lang="pt-BR" dirty="0" smtClean="0"/>
              <a:t>Uso das a variável meteorológica e climática da precipitação, com a finalidade de estabelecer uma relação entre as estações climáticas e a variação dos parâmetros da água distribuída à população.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48559" y="611209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225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Objetivos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 hipótese inicial é que a precipitação pode influenciar a qualidade da água tratada.</a:t>
            </a:r>
          </a:p>
          <a:p>
            <a:r>
              <a:rPr lang="pt-BR" dirty="0" smtClean="0"/>
              <a:t>E partindo de técnicas estatísticas trata-se de identificar as relações entre os diferentes parâmetros analisados.</a:t>
            </a:r>
          </a:p>
          <a:p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27811" y="6082222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307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43608" y="27463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Área de Estudo: o estado de Goiás</a:t>
            </a:r>
            <a:endParaRPr kumimoji="0" lang="pt-BR" sz="4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Clima “Tropical de Savana com estação seca de inverno” com duas estações:</a:t>
            </a:r>
          </a:p>
          <a:p>
            <a:pPr lvl="1"/>
            <a:r>
              <a:rPr lang="pt-BR" dirty="0" smtClean="0"/>
              <a:t>A chuvosa (outubro a março): &gt;100 </a:t>
            </a:r>
            <a:r>
              <a:rPr lang="pt-BR" dirty="0" err="1" smtClean="0"/>
              <a:t>mm/mês</a:t>
            </a:r>
            <a:endParaRPr lang="pt-BR" dirty="0" smtClean="0"/>
          </a:p>
          <a:p>
            <a:pPr lvl="1"/>
            <a:r>
              <a:rPr lang="pt-BR" dirty="0" smtClean="0"/>
              <a:t>A seca (abril a setembro): &lt;100 </a:t>
            </a:r>
            <a:r>
              <a:rPr lang="pt-BR" dirty="0" err="1" smtClean="0"/>
              <a:t>mm/mês</a:t>
            </a:r>
          </a:p>
          <a:p>
            <a:r>
              <a:rPr lang="pt-BR" dirty="0" smtClean="0"/>
              <a:t>Pela importância do setor primário na região, o estado encontra-se na dependência dos recursos hídricos para um desenvolvimento sustentável.</a:t>
            </a:r>
            <a:endParaRPr lang="es-ES" dirty="0" smtClean="0"/>
          </a:p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48559" y="611209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225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43608" y="26064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Área de Estudo: o estado de Goiás</a:t>
            </a:r>
            <a:endParaRPr kumimoji="0" lang="pt-BR" sz="4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2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0" y="6488668"/>
            <a:ext cx="30819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dirty="0" smtClean="0"/>
              <a:t>http://www.sieg.go.gov.br/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5323"/>
          <a:stretch>
            <a:fillRect/>
          </a:stretch>
        </p:blipFill>
        <p:spPr bwMode="auto">
          <a:xfrm>
            <a:off x="139242" y="1268760"/>
            <a:ext cx="385669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b="6656"/>
          <a:stretch>
            <a:fillRect/>
          </a:stretch>
        </p:blipFill>
        <p:spPr bwMode="auto">
          <a:xfrm>
            <a:off x="3923928" y="1268760"/>
            <a:ext cx="390384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48559" y="611209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25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Metodologia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As amostras foram coletadas na saída do tratamento e na rede de distribuição, conforme estabelecido pela Portaria 2.914 .</a:t>
            </a:r>
          </a:p>
          <a:p>
            <a:r>
              <a:rPr lang="pt-BR" dirty="0" smtClean="0"/>
              <a:t>Foram coletadas 2.327 pontos distribuídos por 221 municípios.</a:t>
            </a:r>
          </a:p>
          <a:p>
            <a:r>
              <a:rPr lang="pt-BR" dirty="0" smtClean="0"/>
              <a:t>O período de coleta foi entre julho de 2012 e julho de 2013.</a:t>
            </a:r>
          </a:p>
          <a:p>
            <a:r>
              <a:rPr lang="pt-BR" dirty="0" smtClean="0"/>
              <a:t>O analises estatístico realizou-se com o software XLSTAT Versão 2014.5.03.</a:t>
            </a:r>
            <a:endParaRPr lang="es-E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401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Metodologia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01 UFG_EngCiv\2015_02 ASSEMAE\Sperman\German_ACPs_2015_02_19_tab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268760"/>
            <a:ext cx="7607320" cy="537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01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Metodologia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Em uma primeira aproximação, foi feita Uma Análise de Componentes Principais (Coeficiente de </a:t>
            </a:r>
            <a:r>
              <a:rPr lang="pt-BR" dirty="0" err="1" smtClean="0"/>
              <a:t>Sperman</a:t>
            </a:r>
            <a:r>
              <a:rPr lang="pt-BR" dirty="0" smtClean="0"/>
              <a:t>) exploratória com todos dados.</a:t>
            </a:r>
          </a:p>
          <a:p>
            <a:r>
              <a:rPr lang="pt-BR" dirty="0" smtClean="0"/>
              <a:t>Parâmetros estudados:</a:t>
            </a:r>
          </a:p>
          <a:p>
            <a:pPr lvl="1"/>
            <a:r>
              <a:rPr lang="pt-BR" dirty="0" smtClean="0"/>
              <a:t>alcalinidade total</a:t>
            </a:r>
          </a:p>
          <a:p>
            <a:pPr lvl="1"/>
            <a:r>
              <a:rPr lang="pt-BR" dirty="0" smtClean="0"/>
              <a:t>Alumínio</a:t>
            </a:r>
          </a:p>
          <a:p>
            <a:pPr lvl="1"/>
            <a:r>
              <a:rPr lang="pt-BR" dirty="0" smtClean="0"/>
              <a:t>Cloreto</a:t>
            </a:r>
          </a:p>
          <a:p>
            <a:pPr lvl="1"/>
            <a:r>
              <a:rPr lang="pt-BR" dirty="0" smtClean="0"/>
              <a:t>cloro residual livre</a:t>
            </a:r>
          </a:p>
          <a:p>
            <a:pPr lvl="1"/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r>
              <a:rPr lang="pt-BR" dirty="0" smtClean="0"/>
              <a:t> livre</a:t>
            </a:r>
          </a:p>
          <a:p>
            <a:pPr lvl="1"/>
            <a:r>
              <a:rPr lang="pt-BR" dirty="0" smtClean="0"/>
              <a:t>condutividade a 25 °C</a:t>
            </a:r>
          </a:p>
          <a:p>
            <a:pPr lvl="1"/>
            <a:r>
              <a:rPr lang="pt-BR" dirty="0" smtClean="0"/>
              <a:t>cor aparente</a:t>
            </a:r>
          </a:p>
          <a:p>
            <a:pPr lvl="1"/>
            <a:r>
              <a:rPr lang="pt-BR" dirty="0" smtClean="0"/>
              <a:t>dureza total</a:t>
            </a:r>
          </a:p>
          <a:p>
            <a:pPr lvl="1"/>
            <a:r>
              <a:rPr lang="pt-BR" dirty="0" smtClean="0"/>
              <a:t>ferro total</a:t>
            </a:r>
          </a:p>
          <a:p>
            <a:pPr lvl="1"/>
            <a:r>
              <a:rPr lang="pt-BR" dirty="0" smtClean="0"/>
              <a:t>Fluoreto</a:t>
            </a:r>
          </a:p>
          <a:p>
            <a:pPr lvl="1"/>
            <a:r>
              <a:rPr lang="pt-BR" dirty="0" smtClean="0"/>
              <a:t>oxigênio consumido</a:t>
            </a:r>
          </a:p>
          <a:p>
            <a:pPr lvl="1"/>
            <a:r>
              <a:rPr lang="pt-BR" dirty="0" smtClean="0"/>
              <a:t>pH</a:t>
            </a:r>
          </a:p>
          <a:p>
            <a:pPr lvl="1"/>
            <a:r>
              <a:rPr lang="pt-BR" dirty="0" smtClean="0"/>
              <a:t>sólidos totais dissolvidos</a:t>
            </a:r>
          </a:p>
          <a:p>
            <a:pPr lvl="1"/>
            <a:r>
              <a:rPr lang="pt-BR" dirty="0" smtClean="0"/>
              <a:t>Turbidez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401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894</TotalTime>
  <Words>1309</Words>
  <Application>Microsoft Office PowerPoint</Application>
  <PresentationFormat>Presentación en pantalla (4:3)</PresentationFormat>
  <Paragraphs>441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Integração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LabAgua3</dc:creator>
  <cp:lastModifiedBy>gsl</cp:lastModifiedBy>
  <cp:revision>53</cp:revision>
  <dcterms:created xsi:type="dcterms:W3CDTF">2015-05-20T17:06:27Z</dcterms:created>
  <dcterms:modified xsi:type="dcterms:W3CDTF">2015-05-26T16:27:47Z</dcterms:modified>
</cp:coreProperties>
</file>