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</p:sldMasterIdLst>
  <p:sldIdLst>
    <p:sldId id="256" r:id="rId4"/>
    <p:sldId id="258" r:id="rId5"/>
    <p:sldId id="275" r:id="rId6"/>
    <p:sldId id="260" r:id="rId7"/>
    <p:sldId id="262" r:id="rId8"/>
    <p:sldId id="263" r:id="rId9"/>
    <p:sldId id="264" r:id="rId10"/>
    <p:sldId id="265" r:id="rId11"/>
    <p:sldId id="268" r:id="rId12"/>
    <p:sldId id="267" r:id="rId13"/>
    <p:sldId id="269" r:id="rId14"/>
    <p:sldId id="270" r:id="rId15"/>
    <p:sldId id="271" r:id="rId16"/>
    <p:sldId id="272" r:id="rId17"/>
    <p:sldId id="266" r:id="rId18"/>
    <p:sldId id="273" r:id="rId19"/>
    <p:sldId id="274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0EEE6"/>
    <a:srgbClr val="FBFAF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-72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AE4EC3-E5E9-41B0-8BDB-1CD5FA3CBAE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EDB8513E-06CA-4FA7-91D4-19E10205E235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sz="2400" dirty="0" smtClean="0"/>
            <a:t>Saneamento</a:t>
          </a:r>
          <a:endParaRPr lang="pt-BR" sz="2400" dirty="0"/>
        </a:p>
      </dgm:t>
    </dgm:pt>
    <dgm:pt modelId="{DDE25790-E29D-486C-AB50-C03A2F363093}" type="parTrans" cxnId="{E2216A31-6439-4802-8DC5-A4609AA01BEC}">
      <dgm:prSet/>
      <dgm:spPr/>
      <dgm:t>
        <a:bodyPr/>
        <a:lstStyle/>
        <a:p>
          <a:endParaRPr lang="pt-BR"/>
        </a:p>
      </dgm:t>
    </dgm:pt>
    <dgm:pt modelId="{7C3E7C92-ACE2-4B08-9926-DB51AD82C1FA}" type="sibTrans" cxnId="{E2216A31-6439-4802-8DC5-A4609AA01BEC}">
      <dgm:prSet/>
      <dgm:spPr/>
      <dgm:t>
        <a:bodyPr/>
        <a:lstStyle/>
        <a:p>
          <a:endParaRPr lang="pt-BR"/>
        </a:p>
      </dgm:t>
    </dgm:pt>
    <dgm:pt modelId="{4C4A02FA-A702-4AE3-A06B-FDAAEABF9438}">
      <dgm:prSet phldrT="[Texto]" custT="1"/>
      <dgm:spPr/>
      <dgm:t>
        <a:bodyPr/>
        <a:lstStyle/>
        <a:p>
          <a:r>
            <a:rPr lang="pt-BR" sz="2000" dirty="0" smtClean="0"/>
            <a:t>Carência de fomento à pesquisa</a:t>
          </a:r>
          <a:endParaRPr lang="pt-BR" sz="2000" dirty="0"/>
        </a:p>
      </dgm:t>
    </dgm:pt>
    <dgm:pt modelId="{D9532123-8846-4ED4-B840-412E557512BB}" type="parTrans" cxnId="{276A090B-0210-40D6-BDDE-9ED38FB3EC51}">
      <dgm:prSet/>
      <dgm:spPr/>
      <dgm:t>
        <a:bodyPr/>
        <a:lstStyle/>
        <a:p>
          <a:endParaRPr lang="pt-BR"/>
        </a:p>
      </dgm:t>
    </dgm:pt>
    <dgm:pt modelId="{C4180E19-7EA2-46C2-9AC9-6C7DC25B25E7}" type="sibTrans" cxnId="{276A090B-0210-40D6-BDDE-9ED38FB3EC51}">
      <dgm:prSet/>
      <dgm:spPr/>
      <dgm:t>
        <a:bodyPr/>
        <a:lstStyle/>
        <a:p>
          <a:endParaRPr lang="pt-BR"/>
        </a:p>
      </dgm:t>
    </dgm:pt>
    <dgm:pt modelId="{0FC9026A-7BB2-4396-A0E5-11F649205C1D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sz="2400" dirty="0" smtClean="0"/>
            <a:t>Funasa</a:t>
          </a:r>
          <a:endParaRPr lang="pt-BR" sz="2400" dirty="0"/>
        </a:p>
      </dgm:t>
    </dgm:pt>
    <dgm:pt modelId="{FE1D2C7E-CDF9-4781-B12D-EF364C648975}" type="parTrans" cxnId="{1709D5D2-C28D-4DD5-975F-9EDD2D729D8E}">
      <dgm:prSet/>
      <dgm:spPr/>
      <dgm:t>
        <a:bodyPr/>
        <a:lstStyle/>
        <a:p>
          <a:endParaRPr lang="pt-BR"/>
        </a:p>
      </dgm:t>
    </dgm:pt>
    <dgm:pt modelId="{5B067EAE-4B7A-4FE9-81BA-6F51CE64CA07}" type="sibTrans" cxnId="{1709D5D2-C28D-4DD5-975F-9EDD2D729D8E}">
      <dgm:prSet/>
      <dgm:spPr/>
      <dgm:t>
        <a:bodyPr/>
        <a:lstStyle/>
        <a:p>
          <a:endParaRPr lang="pt-BR"/>
        </a:p>
      </dgm:t>
    </dgm:pt>
    <dgm:pt modelId="{3874AE6C-4216-4D31-B818-B5420DFFE0C9}">
      <dgm:prSet phldrT="[Texto]" custT="1"/>
      <dgm:spPr/>
      <dgm:t>
        <a:bodyPr/>
        <a:lstStyle/>
        <a:p>
          <a:r>
            <a:rPr lang="pt-BR" sz="2000" dirty="0" smtClean="0"/>
            <a:t>Programas de fomento à pesquisa</a:t>
          </a:r>
          <a:endParaRPr lang="pt-BR" sz="2000" dirty="0"/>
        </a:p>
      </dgm:t>
    </dgm:pt>
    <dgm:pt modelId="{32EC6048-BD25-4543-85B4-30EBD3C645AB}" type="parTrans" cxnId="{F365615C-57C5-4356-A2D3-403C72837BE6}">
      <dgm:prSet/>
      <dgm:spPr/>
      <dgm:t>
        <a:bodyPr/>
        <a:lstStyle/>
        <a:p>
          <a:endParaRPr lang="pt-BR"/>
        </a:p>
      </dgm:t>
    </dgm:pt>
    <dgm:pt modelId="{BE93F5E7-0FA9-4B9A-A25B-DE1724DE67D5}" type="sibTrans" cxnId="{F365615C-57C5-4356-A2D3-403C72837BE6}">
      <dgm:prSet/>
      <dgm:spPr/>
      <dgm:t>
        <a:bodyPr/>
        <a:lstStyle/>
        <a:p>
          <a:endParaRPr lang="pt-BR"/>
        </a:p>
      </dgm:t>
    </dgm:pt>
    <dgm:pt modelId="{1ED0A2F1-57A1-41C0-82C0-665D8C76C3E1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sz="2000" dirty="0" smtClean="0"/>
            <a:t>Departamento de Engenharia de Saúde Pública (Densp)</a:t>
          </a:r>
          <a:endParaRPr lang="pt-BR" sz="2000" dirty="0"/>
        </a:p>
      </dgm:t>
    </dgm:pt>
    <dgm:pt modelId="{36D84444-9700-45AE-83B6-3DB59184B696}" type="parTrans" cxnId="{88F78F89-CB35-4D52-A6F8-880B3297A470}">
      <dgm:prSet/>
      <dgm:spPr/>
      <dgm:t>
        <a:bodyPr/>
        <a:lstStyle/>
        <a:p>
          <a:endParaRPr lang="pt-BR"/>
        </a:p>
      </dgm:t>
    </dgm:pt>
    <dgm:pt modelId="{B7356F99-38AA-4AE9-AB68-47E21A9C5C85}" type="sibTrans" cxnId="{88F78F89-CB35-4D52-A6F8-880B3297A470}">
      <dgm:prSet/>
      <dgm:spPr/>
      <dgm:t>
        <a:bodyPr/>
        <a:lstStyle/>
        <a:p>
          <a:endParaRPr lang="pt-BR"/>
        </a:p>
      </dgm:t>
    </dgm:pt>
    <dgm:pt modelId="{9893D575-3F02-454D-BE82-92D6443D5DED}">
      <dgm:prSet phldrT="[Texto]" custT="1"/>
      <dgm:spPr/>
      <dgm:t>
        <a:bodyPr/>
        <a:lstStyle/>
        <a:p>
          <a:r>
            <a:rPr lang="pt-BR" sz="2000" dirty="0" smtClean="0"/>
            <a:t>Fomentar soluções de saneamento para prevenção e controle de doenças</a:t>
          </a:r>
          <a:endParaRPr lang="pt-BR" sz="2000" dirty="0"/>
        </a:p>
      </dgm:t>
    </dgm:pt>
    <dgm:pt modelId="{9FA52099-AC62-4CF3-9CBD-A4D75FDEE263}" type="parTrans" cxnId="{04A0ACF2-B1B5-4341-87AA-B31D5262DC2D}">
      <dgm:prSet/>
      <dgm:spPr/>
      <dgm:t>
        <a:bodyPr/>
        <a:lstStyle/>
        <a:p>
          <a:endParaRPr lang="pt-BR"/>
        </a:p>
      </dgm:t>
    </dgm:pt>
    <dgm:pt modelId="{286E9E27-C073-404E-A2CB-909A17CB970E}" type="sibTrans" cxnId="{04A0ACF2-B1B5-4341-87AA-B31D5262DC2D}">
      <dgm:prSet/>
      <dgm:spPr/>
      <dgm:t>
        <a:bodyPr/>
        <a:lstStyle/>
        <a:p>
          <a:endParaRPr lang="pt-BR"/>
        </a:p>
      </dgm:t>
    </dgm:pt>
    <dgm:pt modelId="{4384491E-40FD-4DB8-B50B-7BE4D9A9A7EC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sz="2000" dirty="0" smtClean="0"/>
            <a:t>Programa de Pesquisa em Saúde e Saneamento (1999)</a:t>
          </a:r>
          <a:endParaRPr lang="pt-BR" sz="2000" dirty="0"/>
        </a:p>
      </dgm:t>
    </dgm:pt>
    <dgm:pt modelId="{F916253D-76AA-498E-A2BB-7E0599C66882}" type="parTrans" cxnId="{678055EB-797F-4B43-BC68-D930A541D154}">
      <dgm:prSet/>
      <dgm:spPr/>
      <dgm:t>
        <a:bodyPr/>
        <a:lstStyle/>
        <a:p>
          <a:endParaRPr lang="pt-BR"/>
        </a:p>
      </dgm:t>
    </dgm:pt>
    <dgm:pt modelId="{3715538B-B0C9-49E8-887C-728AE2BC79CF}" type="sibTrans" cxnId="{678055EB-797F-4B43-BC68-D930A541D154}">
      <dgm:prSet/>
      <dgm:spPr/>
      <dgm:t>
        <a:bodyPr/>
        <a:lstStyle/>
        <a:p>
          <a:endParaRPr lang="pt-BR"/>
        </a:p>
      </dgm:t>
    </dgm:pt>
    <dgm:pt modelId="{6C646EA2-B812-4880-B7AC-69B2F0D0B580}">
      <dgm:prSet custT="1"/>
      <dgm:spPr/>
      <dgm:t>
        <a:bodyPr/>
        <a:lstStyle/>
        <a:p>
          <a:r>
            <a:rPr lang="pt-BR" sz="2000" dirty="0" smtClean="0"/>
            <a:t>Encontrar soluções para os problemas que limitavam suas ações</a:t>
          </a:r>
          <a:endParaRPr lang="pt-BR" sz="2000" dirty="0"/>
        </a:p>
      </dgm:t>
    </dgm:pt>
    <dgm:pt modelId="{6AAD267C-C97D-428F-9061-DB790E9FD76C}" type="parTrans" cxnId="{FDE8D57A-FD31-4EC1-AF1E-9C9D64737B51}">
      <dgm:prSet/>
      <dgm:spPr/>
      <dgm:t>
        <a:bodyPr/>
        <a:lstStyle/>
        <a:p>
          <a:endParaRPr lang="pt-BR"/>
        </a:p>
      </dgm:t>
    </dgm:pt>
    <dgm:pt modelId="{2370583A-373F-40D6-8BA4-83753B04AA68}" type="sibTrans" cxnId="{FDE8D57A-FD31-4EC1-AF1E-9C9D64737B51}">
      <dgm:prSet/>
      <dgm:spPr/>
      <dgm:t>
        <a:bodyPr/>
        <a:lstStyle/>
        <a:p>
          <a:endParaRPr lang="pt-BR"/>
        </a:p>
      </dgm:t>
    </dgm:pt>
    <dgm:pt modelId="{4375BC40-A9C5-40CE-B4A2-693020044977}">
      <dgm:prSet custT="1"/>
      <dgm:spPr/>
      <dgm:t>
        <a:bodyPr/>
        <a:lstStyle/>
        <a:p>
          <a:r>
            <a:rPr lang="pt-BR" sz="2000" dirty="0" smtClean="0"/>
            <a:t>Desenvolvimento de técnicas que ampliassem sua capacidade de atuação</a:t>
          </a:r>
          <a:endParaRPr lang="pt-BR" sz="2000" dirty="0"/>
        </a:p>
      </dgm:t>
    </dgm:pt>
    <dgm:pt modelId="{2B50964D-F9C4-49EC-99FF-728FD3420268}" type="parTrans" cxnId="{D20312B7-0C70-45D6-8B81-17A8FC8E9688}">
      <dgm:prSet/>
      <dgm:spPr/>
      <dgm:t>
        <a:bodyPr/>
        <a:lstStyle/>
        <a:p>
          <a:endParaRPr lang="pt-BR"/>
        </a:p>
      </dgm:t>
    </dgm:pt>
    <dgm:pt modelId="{A8FBD460-89F2-4E67-9A78-B50E39E2B72E}" type="sibTrans" cxnId="{D20312B7-0C70-45D6-8B81-17A8FC8E9688}">
      <dgm:prSet/>
      <dgm:spPr/>
      <dgm:t>
        <a:bodyPr/>
        <a:lstStyle/>
        <a:p>
          <a:endParaRPr lang="pt-BR"/>
        </a:p>
      </dgm:t>
    </dgm:pt>
    <dgm:pt modelId="{E2C94F2A-0925-4A4B-AAF5-D2ED9F50C50A}" type="pres">
      <dgm:prSet presAssocID="{13AE4EC3-E5E9-41B0-8BDB-1CD5FA3CBAE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0449D25-0E3A-4883-830E-E7FDF53D83A6}" type="pres">
      <dgm:prSet presAssocID="{EDB8513E-06CA-4FA7-91D4-19E10205E235}" presName="composite" presStyleCnt="0"/>
      <dgm:spPr/>
    </dgm:pt>
    <dgm:pt modelId="{F89CD647-5F6D-4B40-A544-5B3222CEC728}" type="pres">
      <dgm:prSet presAssocID="{EDB8513E-06CA-4FA7-91D4-19E10205E235}" presName="bentUpArrow1" presStyleLbl="alignImgPlace1" presStyleIdx="0" presStyleCnt="3" custLinFactNeighborX="-44656" custLinFactNeighborY="-19245"/>
      <dgm:spPr>
        <a:solidFill>
          <a:schemeClr val="accent2">
            <a:lumMod val="60000"/>
            <a:lumOff val="40000"/>
          </a:schemeClr>
        </a:solidFill>
      </dgm:spPr>
    </dgm:pt>
    <dgm:pt modelId="{C233BC0B-EF6A-4203-839E-DA178C77BFCE}" type="pres">
      <dgm:prSet presAssocID="{EDB8513E-06CA-4FA7-91D4-19E10205E235}" presName="ParentText" presStyleLbl="node1" presStyleIdx="0" presStyleCnt="4" custScaleX="143790" custLinFactNeighborX="-7350" custLinFactNeighborY="-1633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07D03F-1593-41E8-84C6-95B294671087}" type="pres">
      <dgm:prSet presAssocID="{EDB8513E-06CA-4FA7-91D4-19E10205E235}" presName="ChildText" presStyleLbl="revTx" presStyleIdx="0" presStyleCnt="4" custScaleX="454775" custLinFactX="100000" custLinFactNeighborX="110640" custLinFactNeighborY="-299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7B249B-1DF7-4361-9999-AC2AB24501D4}" type="pres">
      <dgm:prSet presAssocID="{7C3E7C92-ACE2-4B08-9926-DB51AD82C1FA}" presName="sibTrans" presStyleCnt="0"/>
      <dgm:spPr/>
    </dgm:pt>
    <dgm:pt modelId="{AD7C3B9D-52D5-4D36-A99B-710B0D5D6107}" type="pres">
      <dgm:prSet presAssocID="{0FC9026A-7BB2-4396-A0E5-11F649205C1D}" presName="composite" presStyleCnt="0"/>
      <dgm:spPr/>
    </dgm:pt>
    <dgm:pt modelId="{A6FF03FB-ADEE-4A0C-A986-CECC36141373}" type="pres">
      <dgm:prSet presAssocID="{0FC9026A-7BB2-4396-A0E5-11F649205C1D}" presName="bentUpArrow1" presStyleLbl="alignImgPlace1" presStyleIdx="1" presStyleCnt="3" custLinFactX="-59882" custLinFactNeighborX="-100000" custLinFactNeighborY="-19245"/>
      <dgm:spPr>
        <a:solidFill>
          <a:schemeClr val="accent2">
            <a:lumMod val="60000"/>
            <a:lumOff val="40000"/>
          </a:schemeClr>
        </a:solidFill>
      </dgm:spPr>
    </dgm:pt>
    <dgm:pt modelId="{F3A77AED-DF27-47DE-BFC0-F070B7CBFB4D}" type="pres">
      <dgm:prSet presAssocID="{0FC9026A-7BB2-4396-A0E5-11F649205C1D}" presName="ParentText" presStyleLbl="node1" presStyleIdx="1" presStyleCnt="4" custLinFactX="-11181" custLinFactNeighborX="-100000" custLinFactNeighborY="-1633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D0C951-B234-4BA9-A41D-6A813A44B613}" type="pres">
      <dgm:prSet presAssocID="{0FC9026A-7BB2-4396-A0E5-11F649205C1D}" presName="ChildText" presStyleLbl="revTx" presStyleIdx="1" presStyleCnt="4" custScaleX="481413" custLinFactNeighborX="46753" custLinFactNeighborY="-192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C987F27-CEBB-4044-ACC0-4456B4ADD7EC}" type="pres">
      <dgm:prSet presAssocID="{5B067EAE-4B7A-4FE9-81BA-6F51CE64CA07}" presName="sibTrans" presStyleCnt="0"/>
      <dgm:spPr/>
    </dgm:pt>
    <dgm:pt modelId="{FDA3E34B-D69D-4A57-9852-13AA7BCAEC75}" type="pres">
      <dgm:prSet presAssocID="{1ED0A2F1-57A1-41C0-82C0-665D8C76C3E1}" presName="composite" presStyleCnt="0"/>
      <dgm:spPr/>
    </dgm:pt>
    <dgm:pt modelId="{D976B30F-55A4-4269-BF1E-7B9DBC7B51C7}" type="pres">
      <dgm:prSet presAssocID="{1ED0A2F1-57A1-41C0-82C0-665D8C76C3E1}" presName="bentUpArrow1" presStyleLbl="alignImgPlace1" presStyleIdx="2" presStyleCnt="3" custLinFactX="-100000" custLinFactNeighborX="-190787" custLinFactNeighborY="-11285"/>
      <dgm:spPr>
        <a:solidFill>
          <a:schemeClr val="accent2">
            <a:lumMod val="60000"/>
            <a:lumOff val="40000"/>
          </a:schemeClr>
        </a:solidFill>
      </dgm:spPr>
    </dgm:pt>
    <dgm:pt modelId="{83F6FF7D-63E7-46C1-ADA8-A680639EF42C}" type="pres">
      <dgm:prSet presAssocID="{1ED0A2F1-57A1-41C0-82C0-665D8C76C3E1}" presName="ParentText" presStyleLbl="node1" presStyleIdx="2" presStyleCnt="4" custScaleX="234677" custScaleY="118866" custLinFactX="-40656" custLinFactNeighborX="-100000" custLinFactNeighborY="-1852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B06CD1-3DC3-4679-9B50-1F2A3E0E76DA}" type="pres">
      <dgm:prSet presAssocID="{1ED0A2F1-57A1-41C0-82C0-665D8C76C3E1}" presName="ChildText" presStyleLbl="revTx" presStyleIdx="2" presStyleCnt="4" custScaleX="510363" custLinFactX="12626" custLinFactNeighborX="100000" custLinFactNeighborY="-252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8E8FB-A29F-4E8E-8633-2217DA963165}" type="pres">
      <dgm:prSet presAssocID="{B7356F99-38AA-4AE9-AB68-47E21A9C5C85}" presName="sibTrans" presStyleCnt="0"/>
      <dgm:spPr/>
    </dgm:pt>
    <dgm:pt modelId="{8A7B51A3-72F6-4967-9B6B-D5AB6A11BCF4}" type="pres">
      <dgm:prSet presAssocID="{4384491E-40FD-4DB8-B50B-7BE4D9A9A7EC}" presName="composite" presStyleCnt="0"/>
      <dgm:spPr/>
    </dgm:pt>
    <dgm:pt modelId="{7E25CB0A-0BAC-46B9-A43E-EB4C9BA13336}" type="pres">
      <dgm:prSet presAssocID="{4384491E-40FD-4DB8-B50B-7BE4D9A9A7EC}" presName="ParentText" presStyleLbl="node1" presStyleIdx="3" presStyleCnt="4" custScaleX="225606" custScaleY="120563" custLinFactX="-99880" custLinFactNeighborX="-100000" custLinFactNeighborY="-351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E236BD1-E253-4ABD-8EC8-14BE71948A30}" type="pres">
      <dgm:prSet presAssocID="{4384491E-40FD-4DB8-B50B-7BE4D9A9A7EC}" presName="FinalChildText" presStyleLbl="revTx" presStyleIdx="3" presStyleCnt="4" custScaleX="469579" custScaleY="154881" custLinFactNeighborX="43538" custLinFactNeighborY="53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76BCC4C-7EA6-4E45-BECB-32AD5930827D}" type="presOf" srcId="{4C4A02FA-A702-4AE3-A06B-FDAAEABF9438}" destId="{5607D03F-1593-41E8-84C6-95B294671087}" srcOrd="0" destOrd="0" presId="urn:microsoft.com/office/officeart/2005/8/layout/StepDownProcess"/>
    <dgm:cxn modelId="{1709D5D2-C28D-4DD5-975F-9EDD2D729D8E}" srcId="{13AE4EC3-E5E9-41B0-8BDB-1CD5FA3CBAE1}" destId="{0FC9026A-7BB2-4396-A0E5-11F649205C1D}" srcOrd="1" destOrd="0" parTransId="{FE1D2C7E-CDF9-4781-B12D-EF364C648975}" sibTransId="{5B067EAE-4B7A-4FE9-81BA-6F51CE64CA07}"/>
    <dgm:cxn modelId="{FD5975E9-84A6-4EBB-B53D-D7E69E6F8FFE}" type="presOf" srcId="{EDB8513E-06CA-4FA7-91D4-19E10205E235}" destId="{C233BC0B-EF6A-4203-839E-DA178C77BFCE}" srcOrd="0" destOrd="0" presId="urn:microsoft.com/office/officeart/2005/8/layout/StepDownProcess"/>
    <dgm:cxn modelId="{F365615C-57C5-4356-A2D3-403C72837BE6}" srcId="{0FC9026A-7BB2-4396-A0E5-11F649205C1D}" destId="{3874AE6C-4216-4D31-B818-B5420DFFE0C9}" srcOrd="0" destOrd="0" parTransId="{32EC6048-BD25-4543-85B4-30EBD3C645AB}" sibTransId="{BE93F5E7-0FA9-4B9A-A25B-DE1724DE67D5}"/>
    <dgm:cxn modelId="{D20312B7-0C70-45D6-8B81-17A8FC8E9688}" srcId="{4384491E-40FD-4DB8-B50B-7BE4D9A9A7EC}" destId="{4375BC40-A9C5-40CE-B4A2-693020044977}" srcOrd="1" destOrd="0" parTransId="{2B50964D-F9C4-49EC-99FF-728FD3420268}" sibTransId="{A8FBD460-89F2-4E67-9A78-B50E39E2B72E}"/>
    <dgm:cxn modelId="{276A090B-0210-40D6-BDDE-9ED38FB3EC51}" srcId="{EDB8513E-06CA-4FA7-91D4-19E10205E235}" destId="{4C4A02FA-A702-4AE3-A06B-FDAAEABF9438}" srcOrd="0" destOrd="0" parTransId="{D9532123-8846-4ED4-B840-412E557512BB}" sibTransId="{C4180E19-7EA2-46C2-9AC9-6C7DC25B25E7}"/>
    <dgm:cxn modelId="{3084685F-CF68-4130-86A6-2E80B5ED53F6}" type="presOf" srcId="{1ED0A2F1-57A1-41C0-82C0-665D8C76C3E1}" destId="{83F6FF7D-63E7-46C1-ADA8-A680639EF42C}" srcOrd="0" destOrd="0" presId="urn:microsoft.com/office/officeart/2005/8/layout/StepDownProcess"/>
    <dgm:cxn modelId="{813E63C0-77F8-413E-AE02-1C7E96D12175}" type="presOf" srcId="{0FC9026A-7BB2-4396-A0E5-11F649205C1D}" destId="{F3A77AED-DF27-47DE-BFC0-F070B7CBFB4D}" srcOrd="0" destOrd="0" presId="urn:microsoft.com/office/officeart/2005/8/layout/StepDownProcess"/>
    <dgm:cxn modelId="{8000F855-4451-40D1-8F23-849D2A93DB00}" type="presOf" srcId="{4384491E-40FD-4DB8-B50B-7BE4D9A9A7EC}" destId="{7E25CB0A-0BAC-46B9-A43E-EB4C9BA13336}" srcOrd="0" destOrd="0" presId="urn:microsoft.com/office/officeart/2005/8/layout/StepDownProcess"/>
    <dgm:cxn modelId="{FDE8D57A-FD31-4EC1-AF1E-9C9D64737B51}" srcId="{4384491E-40FD-4DB8-B50B-7BE4D9A9A7EC}" destId="{6C646EA2-B812-4880-B7AC-69B2F0D0B580}" srcOrd="0" destOrd="0" parTransId="{6AAD267C-C97D-428F-9061-DB790E9FD76C}" sibTransId="{2370583A-373F-40D6-8BA4-83753B04AA68}"/>
    <dgm:cxn modelId="{C8D2DAAB-CA16-4FF3-8BE8-28EF3F476768}" type="presOf" srcId="{4375BC40-A9C5-40CE-B4A2-693020044977}" destId="{8E236BD1-E253-4ABD-8EC8-14BE71948A30}" srcOrd="0" destOrd="1" presId="urn:microsoft.com/office/officeart/2005/8/layout/StepDownProcess"/>
    <dgm:cxn modelId="{04A0ACF2-B1B5-4341-87AA-B31D5262DC2D}" srcId="{1ED0A2F1-57A1-41C0-82C0-665D8C76C3E1}" destId="{9893D575-3F02-454D-BE82-92D6443D5DED}" srcOrd="0" destOrd="0" parTransId="{9FA52099-AC62-4CF3-9CBD-A4D75FDEE263}" sibTransId="{286E9E27-C073-404E-A2CB-909A17CB970E}"/>
    <dgm:cxn modelId="{7B278719-7AAD-48CB-95C2-7944ADBF3C1F}" type="presOf" srcId="{9893D575-3F02-454D-BE82-92D6443D5DED}" destId="{06B06CD1-3DC3-4679-9B50-1F2A3E0E76DA}" srcOrd="0" destOrd="0" presId="urn:microsoft.com/office/officeart/2005/8/layout/StepDownProcess"/>
    <dgm:cxn modelId="{59D37149-5248-473E-B96B-5FF9DC728701}" type="presOf" srcId="{13AE4EC3-E5E9-41B0-8BDB-1CD5FA3CBAE1}" destId="{E2C94F2A-0925-4A4B-AAF5-D2ED9F50C50A}" srcOrd="0" destOrd="0" presId="urn:microsoft.com/office/officeart/2005/8/layout/StepDownProcess"/>
    <dgm:cxn modelId="{E2216A31-6439-4802-8DC5-A4609AA01BEC}" srcId="{13AE4EC3-E5E9-41B0-8BDB-1CD5FA3CBAE1}" destId="{EDB8513E-06CA-4FA7-91D4-19E10205E235}" srcOrd="0" destOrd="0" parTransId="{DDE25790-E29D-486C-AB50-C03A2F363093}" sibTransId="{7C3E7C92-ACE2-4B08-9926-DB51AD82C1FA}"/>
    <dgm:cxn modelId="{88F78F89-CB35-4D52-A6F8-880B3297A470}" srcId="{13AE4EC3-E5E9-41B0-8BDB-1CD5FA3CBAE1}" destId="{1ED0A2F1-57A1-41C0-82C0-665D8C76C3E1}" srcOrd="2" destOrd="0" parTransId="{36D84444-9700-45AE-83B6-3DB59184B696}" sibTransId="{B7356F99-38AA-4AE9-AB68-47E21A9C5C85}"/>
    <dgm:cxn modelId="{C5959EF2-E55F-43AD-AA5A-1BC2FD01ADC0}" type="presOf" srcId="{3874AE6C-4216-4D31-B818-B5420DFFE0C9}" destId="{09D0C951-B234-4BA9-A41D-6A813A44B613}" srcOrd="0" destOrd="0" presId="urn:microsoft.com/office/officeart/2005/8/layout/StepDownProcess"/>
    <dgm:cxn modelId="{678055EB-797F-4B43-BC68-D930A541D154}" srcId="{13AE4EC3-E5E9-41B0-8BDB-1CD5FA3CBAE1}" destId="{4384491E-40FD-4DB8-B50B-7BE4D9A9A7EC}" srcOrd="3" destOrd="0" parTransId="{F916253D-76AA-498E-A2BB-7E0599C66882}" sibTransId="{3715538B-B0C9-49E8-887C-728AE2BC79CF}"/>
    <dgm:cxn modelId="{645D57C5-65E8-4080-8602-684CCF337481}" type="presOf" srcId="{6C646EA2-B812-4880-B7AC-69B2F0D0B580}" destId="{8E236BD1-E253-4ABD-8EC8-14BE71948A30}" srcOrd="0" destOrd="0" presId="urn:microsoft.com/office/officeart/2005/8/layout/StepDownProcess"/>
    <dgm:cxn modelId="{3296DE03-5776-4941-95A4-A63CD508E406}" type="presParOf" srcId="{E2C94F2A-0925-4A4B-AAF5-D2ED9F50C50A}" destId="{50449D25-0E3A-4883-830E-E7FDF53D83A6}" srcOrd="0" destOrd="0" presId="urn:microsoft.com/office/officeart/2005/8/layout/StepDownProcess"/>
    <dgm:cxn modelId="{FF5D79D8-D6F2-430F-9970-BE45E2591DB2}" type="presParOf" srcId="{50449D25-0E3A-4883-830E-E7FDF53D83A6}" destId="{F89CD647-5F6D-4B40-A544-5B3222CEC728}" srcOrd="0" destOrd="0" presId="urn:microsoft.com/office/officeart/2005/8/layout/StepDownProcess"/>
    <dgm:cxn modelId="{77BD6A6B-DEDA-4DC2-BF5A-4F20EDB87317}" type="presParOf" srcId="{50449D25-0E3A-4883-830E-E7FDF53D83A6}" destId="{C233BC0B-EF6A-4203-839E-DA178C77BFCE}" srcOrd="1" destOrd="0" presId="urn:microsoft.com/office/officeart/2005/8/layout/StepDownProcess"/>
    <dgm:cxn modelId="{3765D0E2-FFAC-4E0B-89FD-16E4D1C5E725}" type="presParOf" srcId="{50449D25-0E3A-4883-830E-E7FDF53D83A6}" destId="{5607D03F-1593-41E8-84C6-95B294671087}" srcOrd="2" destOrd="0" presId="urn:microsoft.com/office/officeart/2005/8/layout/StepDownProcess"/>
    <dgm:cxn modelId="{667D7830-E479-42E0-B032-DF4EE834798B}" type="presParOf" srcId="{E2C94F2A-0925-4A4B-AAF5-D2ED9F50C50A}" destId="{437B249B-1DF7-4361-9999-AC2AB24501D4}" srcOrd="1" destOrd="0" presId="urn:microsoft.com/office/officeart/2005/8/layout/StepDownProcess"/>
    <dgm:cxn modelId="{25892485-4ADF-4CBB-A87B-4E97D7CA3BD9}" type="presParOf" srcId="{E2C94F2A-0925-4A4B-AAF5-D2ED9F50C50A}" destId="{AD7C3B9D-52D5-4D36-A99B-710B0D5D6107}" srcOrd="2" destOrd="0" presId="urn:microsoft.com/office/officeart/2005/8/layout/StepDownProcess"/>
    <dgm:cxn modelId="{F41E202F-EB4A-4C1F-B24B-DE0F5BBF78A4}" type="presParOf" srcId="{AD7C3B9D-52D5-4D36-A99B-710B0D5D6107}" destId="{A6FF03FB-ADEE-4A0C-A986-CECC36141373}" srcOrd="0" destOrd="0" presId="urn:microsoft.com/office/officeart/2005/8/layout/StepDownProcess"/>
    <dgm:cxn modelId="{E3FA8D0B-16EE-4A9D-9521-00303AEA53E6}" type="presParOf" srcId="{AD7C3B9D-52D5-4D36-A99B-710B0D5D6107}" destId="{F3A77AED-DF27-47DE-BFC0-F070B7CBFB4D}" srcOrd="1" destOrd="0" presId="urn:microsoft.com/office/officeart/2005/8/layout/StepDownProcess"/>
    <dgm:cxn modelId="{F3238527-BFC0-4E70-8DA2-C1E878B0AEA6}" type="presParOf" srcId="{AD7C3B9D-52D5-4D36-A99B-710B0D5D6107}" destId="{09D0C951-B234-4BA9-A41D-6A813A44B613}" srcOrd="2" destOrd="0" presId="urn:microsoft.com/office/officeart/2005/8/layout/StepDownProcess"/>
    <dgm:cxn modelId="{9069D531-C5F7-4C91-8461-ECF89CCEF0B3}" type="presParOf" srcId="{E2C94F2A-0925-4A4B-AAF5-D2ED9F50C50A}" destId="{6C987F27-CEBB-4044-ACC0-4456B4ADD7EC}" srcOrd="3" destOrd="0" presId="urn:microsoft.com/office/officeart/2005/8/layout/StepDownProcess"/>
    <dgm:cxn modelId="{8C766FDE-80EB-470F-94F3-6B167F761EE9}" type="presParOf" srcId="{E2C94F2A-0925-4A4B-AAF5-D2ED9F50C50A}" destId="{FDA3E34B-D69D-4A57-9852-13AA7BCAEC75}" srcOrd="4" destOrd="0" presId="urn:microsoft.com/office/officeart/2005/8/layout/StepDownProcess"/>
    <dgm:cxn modelId="{3AA3C866-6EA6-49F8-91E2-CFCBE917A87E}" type="presParOf" srcId="{FDA3E34B-D69D-4A57-9852-13AA7BCAEC75}" destId="{D976B30F-55A4-4269-BF1E-7B9DBC7B51C7}" srcOrd="0" destOrd="0" presId="urn:microsoft.com/office/officeart/2005/8/layout/StepDownProcess"/>
    <dgm:cxn modelId="{D772FDFF-F92A-4E13-8CEC-1F3203CED01C}" type="presParOf" srcId="{FDA3E34B-D69D-4A57-9852-13AA7BCAEC75}" destId="{83F6FF7D-63E7-46C1-ADA8-A680639EF42C}" srcOrd="1" destOrd="0" presId="urn:microsoft.com/office/officeart/2005/8/layout/StepDownProcess"/>
    <dgm:cxn modelId="{33A8E339-114F-462F-A250-8BB2ACF47C0A}" type="presParOf" srcId="{FDA3E34B-D69D-4A57-9852-13AA7BCAEC75}" destId="{06B06CD1-3DC3-4679-9B50-1F2A3E0E76DA}" srcOrd="2" destOrd="0" presId="urn:microsoft.com/office/officeart/2005/8/layout/StepDownProcess"/>
    <dgm:cxn modelId="{C1FBC3D1-F502-441F-B86D-36219AC29298}" type="presParOf" srcId="{E2C94F2A-0925-4A4B-AAF5-D2ED9F50C50A}" destId="{7AD8E8FB-A29F-4E8E-8633-2217DA963165}" srcOrd="5" destOrd="0" presId="urn:microsoft.com/office/officeart/2005/8/layout/StepDownProcess"/>
    <dgm:cxn modelId="{EE3CC0DA-6762-4DAB-963B-53FB77287C0B}" type="presParOf" srcId="{E2C94F2A-0925-4A4B-AAF5-D2ED9F50C50A}" destId="{8A7B51A3-72F6-4967-9B6B-D5AB6A11BCF4}" srcOrd="6" destOrd="0" presId="urn:microsoft.com/office/officeart/2005/8/layout/StepDownProcess"/>
    <dgm:cxn modelId="{2B0C5AF8-ED08-45C3-887F-5837460061D4}" type="presParOf" srcId="{8A7B51A3-72F6-4967-9B6B-D5AB6A11BCF4}" destId="{7E25CB0A-0BAC-46B9-A43E-EB4C9BA13336}" srcOrd="0" destOrd="0" presId="urn:microsoft.com/office/officeart/2005/8/layout/StepDownProcess"/>
    <dgm:cxn modelId="{6440B903-C6F4-4808-B21F-278ACA1CBF63}" type="presParOf" srcId="{8A7B51A3-72F6-4967-9B6B-D5AB6A11BCF4}" destId="{8E236BD1-E253-4ABD-8EC8-14BE71948A30}" srcOrd="1" destOrd="0" presId="urn:microsoft.com/office/officeart/2005/8/layout/StepDownProcess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  <a:ext uri="{C62137D5-CB1D-491B-B009-E17868A290BF}">
      <dgm14:recolorImg xmlns=""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AE4EC3-E5E9-41B0-8BDB-1CD5FA3CBAE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E2C94F2A-0925-4A4B-AAF5-D2ED9F50C50A}" type="pres">
      <dgm:prSet presAssocID="{13AE4EC3-E5E9-41B0-8BDB-1CD5FA3CBAE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</dgm:ptLst>
  <dgm:cxnLst>
    <dgm:cxn modelId="{59D37149-5248-473E-B96B-5FF9DC728701}" type="presOf" srcId="{13AE4EC3-E5E9-41B0-8BDB-1CD5FA3CBAE1}" destId="{E2C94F2A-0925-4A4B-AAF5-D2ED9F50C50A}" srcOrd="0" destOrd="0" presId="urn:microsoft.com/office/officeart/2005/8/layout/StepDownProcess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  <a:ext uri="{C62137D5-CB1D-491B-B009-E17868A290BF}">
      <dgm14:recolorImg xmlns=""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F86476-2501-415B-97D2-40701A3C0DAD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21A8234-A76B-4BFE-91AB-0CCE15561E53}">
      <dgm:prSet phldrT="[Text]" custT="1"/>
      <dgm:spPr/>
      <dgm:t>
        <a:bodyPr/>
        <a:lstStyle/>
        <a:p>
          <a:r>
            <a:rPr lang="pt-BR" sz="2200" b="0" dirty="0" smtClean="0">
              <a:latin typeface="Corbel" panose="020B0503020204020204" pitchFamily="34" charset="0"/>
            </a:rPr>
            <a:t>Elaboração de um questionário eletrônico</a:t>
          </a:r>
          <a:endParaRPr lang="en-US" sz="2200" b="0" dirty="0">
            <a:latin typeface="Corbel" panose="020B0503020204020204" pitchFamily="34" charset="0"/>
          </a:endParaRPr>
        </a:p>
      </dgm:t>
    </dgm:pt>
    <dgm:pt modelId="{7B4BCBC6-20B9-4EEB-B4A1-039677650B17}" type="parTrans" cxnId="{833C1544-8F06-4DDF-8A4F-62492A0BB59F}">
      <dgm:prSet/>
      <dgm:spPr/>
      <dgm:t>
        <a:bodyPr/>
        <a:lstStyle/>
        <a:p>
          <a:endParaRPr lang="en-US"/>
        </a:p>
      </dgm:t>
    </dgm:pt>
    <dgm:pt modelId="{F66954A8-AC53-472B-87CF-59BDBDE68EB6}" type="sibTrans" cxnId="{833C1544-8F06-4DDF-8A4F-62492A0BB59F}">
      <dgm:prSet/>
      <dgm:spPr/>
      <dgm:t>
        <a:bodyPr/>
        <a:lstStyle/>
        <a:p>
          <a:endParaRPr lang="en-US"/>
        </a:p>
      </dgm:t>
    </dgm:pt>
    <dgm:pt modelId="{9816FD31-80CD-4400-AAE0-444A0F7D0170}">
      <dgm:prSet phldrT="[Text]" custT="1"/>
      <dgm:spPr/>
      <dgm:t>
        <a:bodyPr/>
        <a:lstStyle/>
        <a:p>
          <a:r>
            <a:rPr lang="en-US" sz="2200" b="0" dirty="0" err="1" smtClean="0">
              <a:latin typeface="Corbel" panose="020B0503020204020204" pitchFamily="34" charset="0"/>
            </a:rPr>
            <a:t>Atores</a:t>
          </a:r>
          <a:r>
            <a:rPr lang="en-US" sz="2200" b="0" dirty="0" smtClean="0">
              <a:latin typeface="Corbel" panose="020B0503020204020204" pitchFamily="34" charset="0"/>
            </a:rPr>
            <a:t> </a:t>
          </a:r>
          <a:r>
            <a:rPr lang="en-US" sz="2200" b="0" dirty="0" err="1" smtClean="0">
              <a:latin typeface="Corbel" panose="020B0503020204020204" pitchFamily="34" charset="0"/>
            </a:rPr>
            <a:t>envolvidos</a:t>
          </a:r>
          <a:r>
            <a:rPr lang="en-US" sz="2200" b="0" dirty="0" smtClean="0">
              <a:latin typeface="Corbel" panose="020B0503020204020204" pitchFamily="34" charset="0"/>
            </a:rPr>
            <a:t> com o </a:t>
          </a:r>
          <a:r>
            <a:rPr lang="en-US" sz="2200" b="0" dirty="0" err="1" smtClean="0">
              <a:latin typeface="Corbel" panose="020B0503020204020204" pitchFamily="34" charset="0"/>
            </a:rPr>
            <a:t>Programa</a:t>
          </a:r>
          <a:r>
            <a:rPr lang="en-US" sz="2200" b="0" dirty="0" smtClean="0">
              <a:latin typeface="Corbel" panose="020B0503020204020204" pitchFamily="34" charset="0"/>
            </a:rPr>
            <a:t> de </a:t>
          </a:r>
          <a:r>
            <a:rPr lang="en-US" sz="2200" b="0" dirty="0" err="1" smtClean="0">
              <a:latin typeface="Corbel" panose="020B0503020204020204" pitchFamily="34" charset="0"/>
            </a:rPr>
            <a:t>Pesquisa</a:t>
          </a:r>
          <a:endParaRPr lang="en-US" sz="2200" b="0" dirty="0">
            <a:latin typeface="Corbel" panose="020B0503020204020204" pitchFamily="34" charset="0"/>
          </a:endParaRPr>
        </a:p>
      </dgm:t>
    </dgm:pt>
    <dgm:pt modelId="{3BDF97C4-A82E-4F8A-8343-07BDDE85B618}" type="parTrans" cxnId="{0A2F06B3-92E4-467E-A802-1765BF1B6861}">
      <dgm:prSet/>
      <dgm:spPr/>
      <dgm:t>
        <a:bodyPr/>
        <a:lstStyle/>
        <a:p>
          <a:endParaRPr lang="en-US"/>
        </a:p>
      </dgm:t>
    </dgm:pt>
    <dgm:pt modelId="{E6535346-B59B-47E0-B5F4-8B497FA11682}" type="sibTrans" cxnId="{0A2F06B3-92E4-467E-A802-1765BF1B6861}">
      <dgm:prSet/>
      <dgm:spPr/>
      <dgm:t>
        <a:bodyPr/>
        <a:lstStyle/>
        <a:p>
          <a:endParaRPr lang="en-US"/>
        </a:p>
      </dgm:t>
    </dgm:pt>
    <dgm:pt modelId="{99C5A15A-91FE-4142-853B-3675B697E059}" type="pres">
      <dgm:prSet presAssocID="{75F86476-2501-415B-97D2-40701A3C0DA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45A936-360E-44F2-9E8E-821CD2F76E99}" type="pres">
      <dgm:prSet presAssocID="{F21A8234-A76B-4BFE-91AB-0CCE15561E53}" presName="composite" presStyleCnt="0"/>
      <dgm:spPr/>
    </dgm:pt>
    <dgm:pt modelId="{E1911778-5649-45E9-A815-A5A76F0F5A8B}" type="pres">
      <dgm:prSet presAssocID="{F21A8234-A76B-4BFE-91AB-0CCE15561E53}" presName="bgChev" presStyleLbl="node1" presStyleIdx="0" presStyleCnt="2" custScaleX="55852" custScaleY="74677"/>
      <dgm:spPr/>
    </dgm:pt>
    <dgm:pt modelId="{32F82E47-7F3D-41BE-9458-DED5E1CC5C77}" type="pres">
      <dgm:prSet presAssocID="{F21A8234-A76B-4BFE-91AB-0CCE15561E53}" presName="txNode" presStyleLbl="fgAcc1" presStyleIdx="0" presStyleCnt="2" custScaleX="64772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558EA9-9847-4C7C-93DA-085F8256307D}" type="pres">
      <dgm:prSet presAssocID="{F66954A8-AC53-472B-87CF-59BDBDE68EB6}" presName="compositeSpace" presStyleCnt="0"/>
      <dgm:spPr/>
    </dgm:pt>
    <dgm:pt modelId="{F09AF82F-9EFB-425C-AE5D-4FC38FB821E3}" type="pres">
      <dgm:prSet presAssocID="{9816FD31-80CD-4400-AAE0-444A0F7D0170}" presName="composite" presStyleCnt="0"/>
      <dgm:spPr/>
    </dgm:pt>
    <dgm:pt modelId="{6B678E80-5A29-4771-9B9A-9B4FC9E90947}" type="pres">
      <dgm:prSet presAssocID="{9816FD31-80CD-4400-AAE0-444A0F7D0170}" presName="bgChev" presStyleLbl="node1" presStyleIdx="1" presStyleCnt="2" custScaleX="55852" custScaleY="74677"/>
      <dgm:spPr/>
    </dgm:pt>
    <dgm:pt modelId="{E2CF68E6-26FF-41B2-AA02-29774127984E}" type="pres">
      <dgm:prSet presAssocID="{9816FD31-80CD-4400-AAE0-444A0F7D0170}" presName="txNode" presStyleLbl="fgAcc1" presStyleIdx="1" presStyleCnt="2" custScaleX="64772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E7B092-018E-4C82-8D00-3A95557AAC27}" type="presOf" srcId="{F21A8234-A76B-4BFE-91AB-0CCE15561E53}" destId="{32F82E47-7F3D-41BE-9458-DED5E1CC5C77}" srcOrd="0" destOrd="0" presId="urn:microsoft.com/office/officeart/2005/8/layout/chevronAccent+Icon"/>
    <dgm:cxn modelId="{A1EA01B4-A387-46AE-BA69-ED85AEE5E86E}" type="presOf" srcId="{75F86476-2501-415B-97D2-40701A3C0DAD}" destId="{99C5A15A-91FE-4142-853B-3675B697E059}" srcOrd="0" destOrd="0" presId="urn:microsoft.com/office/officeart/2005/8/layout/chevronAccent+Icon"/>
    <dgm:cxn modelId="{0A2F06B3-92E4-467E-A802-1765BF1B6861}" srcId="{75F86476-2501-415B-97D2-40701A3C0DAD}" destId="{9816FD31-80CD-4400-AAE0-444A0F7D0170}" srcOrd="1" destOrd="0" parTransId="{3BDF97C4-A82E-4F8A-8343-07BDDE85B618}" sibTransId="{E6535346-B59B-47E0-B5F4-8B497FA11682}"/>
    <dgm:cxn modelId="{560338AB-DB89-4C74-8E64-C8B8171BCD49}" type="presOf" srcId="{9816FD31-80CD-4400-AAE0-444A0F7D0170}" destId="{E2CF68E6-26FF-41B2-AA02-29774127984E}" srcOrd="0" destOrd="0" presId="urn:microsoft.com/office/officeart/2005/8/layout/chevronAccent+Icon"/>
    <dgm:cxn modelId="{833C1544-8F06-4DDF-8A4F-62492A0BB59F}" srcId="{75F86476-2501-415B-97D2-40701A3C0DAD}" destId="{F21A8234-A76B-4BFE-91AB-0CCE15561E53}" srcOrd="0" destOrd="0" parTransId="{7B4BCBC6-20B9-4EEB-B4A1-039677650B17}" sibTransId="{F66954A8-AC53-472B-87CF-59BDBDE68EB6}"/>
    <dgm:cxn modelId="{3727CFD0-89BC-40F3-B0D1-CC839795AA37}" type="presParOf" srcId="{99C5A15A-91FE-4142-853B-3675B697E059}" destId="{4445A936-360E-44F2-9E8E-821CD2F76E99}" srcOrd="0" destOrd="0" presId="urn:microsoft.com/office/officeart/2005/8/layout/chevronAccent+Icon"/>
    <dgm:cxn modelId="{998745AB-8B83-417B-B790-FEC9FC11EE0E}" type="presParOf" srcId="{4445A936-360E-44F2-9E8E-821CD2F76E99}" destId="{E1911778-5649-45E9-A815-A5A76F0F5A8B}" srcOrd="0" destOrd="0" presId="urn:microsoft.com/office/officeart/2005/8/layout/chevronAccent+Icon"/>
    <dgm:cxn modelId="{B67C3A60-78B1-467F-A527-2858E5B7AD72}" type="presParOf" srcId="{4445A936-360E-44F2-9E8E-821CD2F76E99}" destId="{32F82E47-7F3D-41BE-9458-DED5E1CC5C77}" srcOrd="1" destOrd="0" presId="urn:microsoft.com/office/officeart/2005/8/layout/chevronAccent+Icon"/>
    <dgm:cxn modelId="{B13D01D9-1CE7-478C-9CE4-9B67E217B5B6}" type="presParOf" srcId="{99C5A15A-91FE-4142-853B-3675B697E059}" destId="{1E558EA9-9847-4C7C-93DA-085F8256307D}" srcOrd="1" destOrd="0" presId="urn:microsoft.com/office/officeart/2005/8/layout/chevronAccent+Icon"/>
    <dgm:cxn modelId="{FBF46AA0-0661-4409-B81C-D1E6BCE9AB54}" type="presParOf" srcId="{99C5A15A-91FE-4142-853B-3675B697E059}" destId="{F09AF82F-9EFB-425C-AE5D-4FC38FB821E3}" srcOrd="2" destOrd="0" presId="urn:microsoft.com/office/officeart/2005/8/layout/chevronAccent+Icon"/>
    <dgm:cxn modelId="{7D068289-4A2D-448F-AB26-D30B1B081F25}" type="presParOf" srcId="{F09AF82F-9EFB-425C-AE5D-4FC38FB821E3}" destId="{6B678E80-5A29-4771-9B9A-9B4FC9E90947}" srcOrd="0" destOrd="0" presId="urn:microsoft.com/office/officeart/2005/8/layout/chevronAccent+Icon"/>
    <dgm:cxn modelId="{DF45BB92-E5DE-42F5-A776-E2CC95D4DFA9}" type="presParOf" srcId="{F09AF82F-9EFB-425C-AE5D-4FC38FB821E3}" destId="{E2CF68E6-26FF-41B2-AA02-29774127984E}" srcOrd="1" destOrd="0" presId="urn:microsoft.com/office/officeart/2005/8/layout/chevronAccent+Icon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3C64B8-08D0-4D9E-A22F-1785ED49F5C5}" type="doc">
      <dgm:prSet loTypeId="urn:microsoft.com/office/officeart/2005/8/layout/hProcess4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76BCE754-AF57-4564-8631-C03151E06F10}">
      <dgm:prSet phldrT="[Text]" custT="1"/>
      <dgm:spPr/>
      <dgm:t>
        <a:bodyPr/>
        <a:lstStyle/>
        <a:p>
          <a:r>
            <a:rPr lang="pt-BR" sz="2000" b="1" dirty="0" smtClean="0">
              <a:latin typeface="Corbel" panose="020B0503020204020204" pitchFamily="34" charset="0"/>
            </a:rPr>
            <a:t>17,3% do universo</a:t>
          </a:r>
          <a:endParaRPr lang="en-US" sz="2000" dirty="0">
            <a:latin typeface="Corbel" panose="020B0503020204020204" pitchFamily="34" charset="0"/>
          </a:endParaRPr>
        </a:p>
      </dgm:t>
    </dgm:pt>
    <dgm:pt modelId="{30F9C05F-E2FF-4D7A-8E68-A2646F0ECE90}" type="parTrans" cxnId="{A89954CA-A66F-4FE6-919D-0943C7A3B356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C13D6D9E-F666-4104-88AA-0228B895B030}" type="sibTrans" cxnId="{A89954CA-A66F-4FE6-919D-0943C7A3B356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3222B64F-B81E-4AD4-AD6D-72B81E99A008}">
      <dgm:prSet phldrT="[Text]" custT="1"/>
      <dgm:spPr/>
      <dgm:t>
        <a:bodyPr/>
        <a:lstStyle/>
        <a:p>
          <a:endParaRPr lang="en-US" sz="2000" dirty="0">
            <a:latin typeface="Corbel" panose="020B0503020204020204" pitchFamily="34" charset="0"/>
          </a:endParaRPr>
        </a:p>
      </dgm:t>
    </dgm:pt>
    <dgm:pt modelId="{B21F929A-9E23-4119-A556-37FD1143E0CC}" type="parTrans" cxnId="{84B06612-0E59-4AE0-B8EE-73C17CF5E79E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68A99598-FE2F-4F7F-9882-467EB07823C0}" type="sibTrans" cxnId="{84B06612-0E59-4AE0-B8EE-73C17CF5E79E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3B71F8B8-735D-4CA4-8263-9FDEA4A3CAC7}">
      <dgm:prSet phldrT="[Text]" custT="1"/>
      <dgm:spPr/>
      <dgm:t>
        <a:bodyPr/>
        <a:lstStyle/>
        <a:p>
          <a:endParaRPr lang="en-US" sz="2000" dirty="0">
            <a:latin typeface="Corbel" panose="020B0503020204020204" pitchFamily="34" charset="0"/>
          </a:endParaRPr>
        </a:p>
      </dgm:t>
    </dgm:pt>
    <dgm:pt modelId="{AC64A404-8DBB-42D4-87E6-3729DFE6CA38}" type="parTrans" cxnId="{C4962CE3-937C-44BC-B7CF-9362D839C5C0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568D91F5-C326-44FB-89C7-60F6F54AA0AD}" type="sibTrans" cxnId="{C4962CE3-937C-44BC-B7CF-9362D839C5C0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E0A784C4-6AA0-4356-8B63-D143F566BF79}">
      <dgm:prSet phldrT="[Text]" custT="1"/>
      <dgm:spPr/>
      <dgm:t>
        <a:bodyPr/>
        <a:lstStyle/>
        <a:p>
          <a:r>
            <a:rPr lang="pt-BR" sz="2000" b="0" dirty="0" smtClean="0">
              <a:latin typeface="Corbel" panose="020B0503020204020204" pitchFamily="34" charset="0"/>
            </a:rPr>
            <a:t>17 (35,42%) pesquisadores</a:t>
          </a:r>
          <a:endParaRPr lang="en-US" sz="2000" b="0" dirty="0">
            <a:latin typeface="Corbel" panose="020B0503020204020204" pitchFamily="34" charset="0"/>
          </a:endParaRPr>
        </a:p>
      </dgm:t>
    </dgm:pt>
    <dgm:pt modelId="{DD663424-D525-4934-BC06-9F84C2A39EFE}" type="parTrans" cxnId="{DADA4EF4-DDA9-433E-A735-54FE73F9A377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C8C1F1BD-51B6-40DB-8CAC-B13849677E40}" type="sibTrans" cxnId="{DADA4EF4-DDA9-433E-A735-54FE73F9A377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0FDE17A3-4F9D-4EE8-A06C-3676E7B08D31}">
      <dgm:prSet phldrT="[Text]" custT="1"/>
      <dgm:spPr/>
      <dgm:t>
        <a:bodyPr/>
        <a:lstStyle/>
        <a:p>
          <a:r>
            <a:rPr lang="pt-BR" sz="2000" b="0" dirty="0" smtClean="0">
              <a:latin typeface="Corbel" panose="020B0503020204020204" pitchFamily="34" charset="0"/>
            </a:rPr>
            <a:t>16 (33,33%) técnicos da Funasa</a:t>
          </a:r>
          <a:endParaRPr lang="en-US" sz="2000" b="0" dirty="0">
            <a:latin typeface="Corbel" panose="020B0503020204020204" pitchFamily="34" charset="0"/>
          </a:endParaRPr>
        </a:p>
      </dgm:t>
    </dgm:pt>
    <dgm:pt modelId="{D4FCF15D-9FA1-4320-80E3-70C0233B4806}" type="parTrans" cxnId="{D8BDAE3A-B008-4B70-B2B0-9B4275F598A4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514B7D23-F428-499C-8140-0B575F7CCE75}" type="sibTrans" cxnId="{D8BDAE3A-B008-4B70-B2B0-9B4275F598A4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33FA4515-D5D3-48B5-8147-F314D3690954}">
      <dgm:prSet phldrT="[Text]" custT="1"/>
      <dgm:spPr/>
      <dgm:t>
        <a:bodyPr/>
        <a:lstStyle/>
        <a:p>
          <a:r>
            <a:rPr lang="pt-BR" sz="1800" b="0" dirty="0" smtClean="0">
              <a:latin typeface="Corbel" panose="020B0503020204020204" pitchFamily="34" charset="0"/>
            </a:rPr>
            <a:t>Equilíbrio entre membros da Funasa e pesquisadores</a:t>
          </a:r>
          <a:endParaRPr lang="en-US" sz="1800" b="0" dirty="0">
            <a:latin typeface="Corbel" panose="020B0503020204020204" pitchFamily="34" charset="0"/>
          </a:endParaRPr>
        </a:p>
      </dgm:t>
    </dgm:pt>
    <dgm:pt modelId="{A5AFC119-C573-4BB2-B100-041A9A9136B0}" type="parTrans" cxnId="{EED58CA3-77BE-434E-AA40-D1AAB960E599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07A1B034-7123-412B-840B-25422C1D2BF8}" type="sibTrans" cxnId="{EED58CA3-77BE-434E-AA40-D1AAB960E599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83D09466-BAB0-40A3-81DF-D0A05DA7179E}">
      <dgm:prSet phldrT="[Text]" custT="1"/>
      <dgm:spPr/>
      <dgm:t>
        <a:bodyPr/>
        <a:lstStyle/>
        <a:p>
          <a:r>
            <a:rPr lang="pt-BR" sz="2000" b="0" dirty="0" smtClean="0">
              <a:latin typeface="Corbel" panose="020B0503020204020204" pitchFamily="34" charset="0"/>
            </a:rPr>
            <a:t>8 (16,67%) membros do comitê científico ou consultores externos</a:t>
          </a:r>
          <a:endParaRPr lang="en-US" sz="2000" b="0" dirty="0">
            <a:latin typeface="Corbel" panose="020B0503020204020204" pitchFamily="34" charset="0"/>
          </a:endParaRPr>
        </a:p>
      </dgm:t>
    </dgm:pt>
    <dgm:pt modelId="{13E25023-68B7-4A6E-8E68-0160D03BB7AD}" type="parTrans" cxnId="{B016029A-54A5-4E00-939F-60EF3D485D11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2882BB40-2B79-44CD-B41C-25E21414BB7C}" type="sibTrans" cxnId="{B016029A-54A5-4E00-939F-60EF3D485D11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59662099-7DD3-46E5-8E11-FC7265A959DF}">
      <dgm:prSet phldrT="[Text]" custT="1"/>
      <dgm:spPr/>
      <dgm:t>
        <a:bodyPr/>
        <a:lstStyle/>
        <a:p>
          <a:r>
            <a:rPr lang="pt-BR" sz="2000" b="0" dirty="0" smtClean="0">
              <a:latin typeface="Corbel" panose="020B0503020204020204" pitchFamily="34" charset="0"/>
            </a:rPr>
            <a:t>4 (8,33%) supervisores</a:t>
          </a:r>
          <a:endParaRPr lang="en-US" sz="2000" b="0" dirty="0">
            <a:latin typeface="Corbel" panose="020B0503020204020204" pitchFamily="34" charset="0"/>
          </a:endParaRPr>
        </a:p>
      </dgm:t>
    </dgm:pt>
    <dgm:pt modelId="{6D7492B3-292F-4980-A2BE-3193FFB082CD}" type="parTrans" cxnId="{D0C932C2-85BB-4BD4-9DDB-2582A631EF2F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4C0C602C-2288-4ADD-9CEA-CD3C49C7DDCC}" type="sibTrans" cxnId="{D0C932C2-85BB-4BD4-9DDB-2582A631EF2F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26184BA7-CA31-4B38-8763-40B259D9378E}">
      <dgm:prSet phldrT="[Text]" custT="1"/>
      <dgm:spPr/>
      <dgm:t>
        <a:bodyPr/>
        <a:lstStyle/>
        <a:p>
          <a:r>
            <a:rPr lang="pt-BR" sz="2000" b="0" dirty="0" smtClean="0">
              <a:latin typeface="Corbel" panose="020B0503020204020204" pitchFamily="34" charset="0"/>
            </a:rPr>
            <a:t>3 (6,25%) outros</a:t>
          </a:r>
          <a:endParaRPr lang="en-US" sz="2000" b="0" dirty="0">
            <a:latin typeface="Corbel" panose="020B0503020204020204" pitchFamily="34" charset="0"/>
          </a:endParaRPr>
        </a:p>
      </dgm:t>
    </dgm:pt>
    <dgm:pt modelId="{CF561B49-1C8B-4C13-B31B-E6AFB56F891E}" type="parTrans" cxnId="{A6629F95-6E44-434E-B8E4-1C6177A0387D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3A976A74-BEC3-44EE-B937-ECD17EDC35FF}" type="sibTrans" cxnId="{A6629F95-6E44-434E-B8E4-1C6177A0387D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4205646E-1693-4554-9999-04DF0B561222}">
      <dgm:prSet phldrT="[Text]" custT="1"/>
      <dgm:spPr/>
      <dgm:t>
        <a:bodyPr/>
        <a:lstStyle/>
        <a:p>
          <a:r>
            <a:rPr lang="en-US" sz="2800" dirty="0" err="1" smtClean="0">
              <a:latin typeface="Corbel" panose="020B0503020204020204" pitchFamily="34" charset="0"/>
            </a:rPr>
            <a:t>Perfil</a:t>
          </a:r>
          <a:endParaRPr lang="en-US" sz="5300" dirty="0">
            <a:latin typeface="Corbel" panose="020B0503020204020204" pitchFamily="34" charset="0"/>
          </a:endParaRPr>
        </a:p>
      </dgm:t>
    </dgm:pt>
    <dgm:pt modelId="{8BD8D639-03BA-4DBB-A619-7634BEA70760}" type="sibTrans" cxnId="{B75EB5A5-0321-482A-949B-2E1EFABBB07A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D133941B-7CCB-4B2E-826B-7548611A02B2}" type="parTrans" cxnId="{B75EB5A5-0321-482A-949B-2E1EFABBB07A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F107F8C3-65CE-4C83-A5EE-E138E2C97B7F}">
      <dgm:prSet phldrT="[Text]" custT="1"/>
      <dgm:spPr/>
      <dgm:t>
        <a:bodyPr/>
        <a:lstStyle/>
        <a:p>
          <a:r>
            <a:rPr lang="pt-BR" sz="1800" b="0" dirty="0" smtClean="0">
              <a:latin typeface="Corbel" panose="020B0503020204020204" pitchFamily="34" charset="0"/>
            </a:rPr>
            <a:t>Análise dos resultados reflete ambas as visões</a:t>
          </a:r>
          <a:endParaRPr lang="en-US" sz="1800" b="0" dirty="0">
            <a:latin typeface="Corbel" panose="020B0503020204020204" pitchFamily="34" charset="0"/>
          </a:endParaRPr>
        </a:p>
      </dgm:t>
    </dgm:pt>
    <dgm:pt modelId="{21214A26-B72D-4A9F-872C-1B0F2318F182}" type="parTrans" cxnId="{0CCFDED1-33F0-492E-A02B-A164C9C57FE9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1444A70B-7FB4-4F5B-80E0-079871C98A59}" type="sibTrans" cxnId="{0CCFDED1-33F0-492E-A02B-A164C9C57FE9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DB6938B8-9F95-4F41-B56B-73D40B455C1D}">
      <dgm:prSet phldrT="[Text]" custT="1"/>
      <dgm:spPr/>
      <dgm:t>
        <a:bodyPr/>
        <a:lstStyle/>
        <a:p>
          <a:r>
            <a:rPr lang="en-US" sz="2000" dirty="0" smtClean="0">
              <a:latin typeface="Corbel" panose="020B0503020204020204" pitchFamily="34" charset="0"/>
            </a:rPr>
            <a:t>277 </a:t>
          </a:r>
          <a:r>
            <a:rPr lang="en-US" sz="2000" dirty="0" err="1" smtClean="0">
              <a:latin typeface="Corbel" panose="020B0503020204020204" pitchFamily="34" charset="0"/>
            </a:rPr>
            <a:t>enviados</a:t>
          </a:r>
          <a:endParaRPr lang="en-US" sz="2000" dirty="0">
            <a:latin typeface="Corbel" panose="020B0503020204020204" pitchFamily="34" charset="0"/>
          </a:endParaRPr>
        </a:p>
      </dgm:t>
    </dgm:pt>
    <dgm:pt modelId="{D98FBF64-3454-40A4-931C-BA88D411BEF7}" type="parTrans" cxnId="{8BB44DA9-200B-4294-AB5B-AB60B252DA18}">
      <dgm:prSet/>
      <dgm:spPr/>
      <dgm:t>
        <a:bodyPr/>
        <a:lstStyle/>
        <a:p>
          <a:endParaRPr lang="pt-BR">
            <a:latin typeface="Corbel" panose="020B0503020204020204" pitchFamily="34" charset="0"/>
          </a:endParaRPr>
        </a:p>
      </dgm:t>
    </dgm:pt>
    <dgm:pt modelId="{25DDA7DB-6C7F-448A-8A1C-D9B1DE6FCB2C}" type="sibTrans" cxnId="{8BB44DA9-200B-4294-AB5B-AB60B252DA18}">
      <dgm:prSet/>
      <dgm:spPr/>
      <dgm:t>
        <a:bodyPr/>
        <a:lstStyle/>
        <a:p>
          <a:endParaRPr lang="pt-BR">
            <a:latin typeface="Corbel" panose="020B0503020204020204" pitchFamily="34" charset="0"/>
          </a:endParaRPr>
        </a:p>
      </dgm:t>
    </dgm:pt>
    <dgm:pt modelId="{804826F2-34E8-4E6A-8625-8DF7D4CB511C}">
      <dgm:prSet phldrT="[Text]" custT="1"/>
      <dgm:spPr/>
      <dgm:t>
        <a:bodyPr/>
        <a:lstStyle/>
        <a:p>
          <a:r>
            <a:rPr lang="en-US" sz="2000" dirty="0" smtClean="0">
              <a:latin typeface="Corbel" panose="020B0503020204020204" pitchFamily="34" charset="0"/>
            </a:rPr>
            <a:t>48 </a:t>
          </a:r>
          <a:r>
            <a:rPr lang="en-US" sz="2000" dirty="0" err="1" smtClean="0">
              <a:latin typeface="Corbel" panose="020B0503020204020204" pitchFamily="34" charset="0"/>
            </a:rPr>
            <a:t>respondidos</a:t>
          </a:r>
          <a:endParaRPr lang="en-US" sz="2000" dirty="0" smtClean="0">
            <a:latin typeface="Corbel" panose="020B0503020204020204" pitchFamily="34" charset="0"/>
          </a:endParaRPr>
        </a:p>
        <a:p>
          <a:endParaRPr lang="en-US" sz="2000" dirty="0">
            <a:latin typeface="Corbel" panose="020B0503020204020204" pitchFamily="34" charset="0"/>
          </a:endParaRPr>
        </a:p>
      </dgm:t>
    </dgm:pt>
    <dgm:pt modelId="{B6F7B937-AE22-4E84-903D-D23A6B06E0DD}" type="parTrans" cxnId="{F8BCD3CD-042F-4A59-A2C1-6DBD914C06A2}">
      <dgm:prSet/>
      <dgm:spPr/>
      <dgm:t>
        <a:bodyPr/>
        <a:lstStyle/>
        <a:p>
          <a:endParaRPr lang="pt-BR">
            <a:latin typeface="Corbel" panose="020B0503020204020204" pitchFamily="34" charset="0"/>
          </a:endParaRPr>
        </a:p>
      </dgm:t>
    </dgm:pt>
    <dgm:pt modelId="{CBF3FBFB-1142-4C56-9A1C-16E04557D108}" type="sibTrans" cxnId="{F8BCD3CD-042F-4A59-A2C1-6DBD914C06A2}">
      <dgm:prSet/>
      <dgm:spPr/>
      <dgm:t>
        <a:bodyPr/>
        <a:lstStyle/>
        <a:p>
          <a:endParaRPr lang="pt-BR">
            <a:latin typeface="Corbel" panose="020B0503020204020204" pitchFamily="34" charset="0"/>
          </a:endParaRPr>
        </a:p>
      </dgm:t>
    </dgm:pt>
    <dgm:pt modelId="{5C7988B6-EA8C-4D5A-8983-A69BF24461DB}">
      <dgm:prSet phldrT="[Text]" phldr="1"/>
      <dgm:spPr/>
      <dgm:t>
        <a:bodyPr/>
        <a:lstStyle/>
        <a:p>
          <a:endParaRPr lang="en-US" dirty="0">
            <a:latin typeface="Corbel" panose="020B0503020204020204" pitchFamily="34" charset="0"/>
          </a:endParaRPr>
        </a:p>
      </dgm:t>
    </dgm:pt>
    <dgm:pt modelId="{FE5D3956-0B7A-491A-9D1D-C3BF64FCB990}" type="sibTrans" cxnId="{E62DFBD1-EC01-4FDA-B48D-54355236736C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6DF5C70C-1F7F-45D4-9692-3390D3E7A0CE}" type="parTrans" cxnId="{E62DFBD1-EC01-4FDA-B48D-54355236736C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68FA0F47-69D2-4A0C-B534-1D711A0D7D22}" type="pres">
      <dgm:prSet presAssocID="{363C64B8-08D0-4D9E-A22F-1785ED49F5C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F2FB744-630B-460A-876D-318A78891F6B}" type="pres">
      <dgm:prSet presAssocID="{363C64B8-08D0-4D9E-A22F-1785ED49F5C5}" presName="tSp" presStyleCnt="0"/>
      <dgm:spPr/>
    </dgm:pt>
    <dgm:pt modelId="{19171E1E-9E4C-489C-8600-A63D7EC097B7}" type="pres">
      <dgm:prSet presAssocID="{363C64B8-08D0-4D9E-A22F-1785ED49F5C5}" presName="bSp" presStyleCnt="0"/>
      <dgm:spPr/>
    </dgm:pt>
    <dgm:pt modelId="{8CD249D9-9566-4004-8AE0-63FA1F269B4E}" type="pres">
      <dgm:prSet presAssocID="{363C64B8-08D0-4D9E-A22F-1785ED49F5C5}" presName="process" presStyleCnt="0"/>
      <dgm:spPr/>
    </dgm:pt>
    <dgm:pt modelId="{175877D0-3954-4780-83A7-1AB96B490461}" type="pres">
      <dgm:prSet presAssocID="{76BCE754-AF57-4564-8631-C03151E06F10}" presName="composite1" presStyleCnt="0"/>
      <dgm:spPr/>
    </dgm:pt>
    <dgm:pt modelId="{E550E872-D2CF-4D67-9A0C-C75AD621E008}" type="pres">
      <dgm:prSet presAssocID="{76BCE754-AF57-4564-8631-C03151E06F10}" presName="dummyNode1" presStyleLbl="node1" presStyleIdx="0" presStyleCnt="3"/>
      <dgm:spPr/>
    </dgm:pt>
    <dgm:pt modelId="{1C0E8812-073C-450F-BE82-482431B3386D}" type="pres">
      <dgm:prSet presAssocID="{76BCE754-AF57-4564-8631-C03151E06F10}" presName="childNode1" presStyleLbl="bgAcc1" presStyleIdx="0" presStyleCnt="3" custScaleY="49182" custLinFactNeighborX="-155" custLinFactNeighborY="82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7097E0-FE07-48C9-88A3-A81FE2597903}" type="pres">
      <dgm:prSet presAssocID="{76BCE754-AF57-4564-8631-C03151E06F10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B99A0E-A69E-4D77-9C73-B84FA3758138}" type="pres">
      <dgm:prSet presAssocID="{76BCE754-AF57-4564-8631-C03151E06F10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FE03B3-E61E-4E78-84D8-D4B056B8E389}" type="pres">
      <dgm:prSet presAssocID="{76BCE754-AF57-4564-8631-C03151E06F10}" presName="connSite1" presStyleCnt="0"/>
      <dgm:spPr/>
    </dgm:pt>
    <dgm:pt modelId="{9DE3CF1F-0213-4B3E-A3FF-8F42693FC067}" type="pres">
      <dgm:prSet presAssocID="{C13D6D9E-F666-4104-88AA-0228B895B030}" presName="Name9" presStyleLbl="sibTrans2D1" presStyleIdx="0" presStyleCnt="2"/>
      <dgm:spPr/>
      <dgm:t>
        <a:bodyPr/>
        <a:lstStyle/>
        <a:p>
          <a:endParaRPr lang="pt-BR"/>
        </a:p>
      </dgm:t>
    </dgm:pt>
    <dgm:pt modelId="{D018B95B-15A2-45A3-9CC5-56B7349A2DD1}" type="pres">
      <dgm:prSet presAssocID="{4205646E-1693-4554-9999-04DF0B561222}" presName="composite2" presStyleCnt="0"/>
      <dgm:spPr/>
    </dgm:pt>
    <dgm:pt modelId="{ED908EC1-F150-41EA-99BF-B5597C87A005}" type="pres">
      <dgm:prSet presAssocID="{4205646E-1693-4554-9999-04DF0B561222}" presName="dummyNode2" presStyleLbl="node1" presStyleIdx="0" presStyleCnt="3"/>
      <dgm:spPr/>
    </dgm:pt>
    <dgm:pt modelId="{2E4E0969-523A-40E1-A7D3-14DDD644130E}" type="pres">
      <dgm:prSet presAssocID="{4205646E-1693-4554-9999-04DF0B561222}" presName="childNode2" presStyleLbl="bgAcc1" presStyleIdx="1" presStyleCnt="3" custScaleX="140838" custScaleY="163847" custLinFactNeighborY="-60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8934B2-A8FE-4091-88D7-7A1EF0B83CD8}" type="pres">
      <dgm:prSet presAssocID="{4205646E-1693-4554-9999-04DF0B561222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2EE687-D896-47E3-9235-AE9046A0127C}" type="pres">
      <dgm:prSet presAssocID="{4205646E-1693-4554-9999-04DF0B561222}" presName="parentNode2" presStyleLbl="node1" presStyleIdx="1" presStyleCnt="3" custLinFactNeighborX="-475" custLinFactNeighborY="-646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02EBB6-7CC8-4660-9B57-73EE93DC602F}" type="pres">
      <dgm:prSet presAssocID="{4205646E-1693-4554-9999-04DF0B561222}" presName="connSite2" presStyleCnt="0"/>
      <dgm:spPr/>
    </dgm:pt>
    <dgm:pt modelId="{0F30A10A-AADD-46B8-9B5C-10607E4D3AAD}" type="pres">
      <dgm:prSet presAssocID="{8BD8D639-03BA-4DBB-A619-7634BEA70760}" presName="Name18" presStyleLbl="sibTrans2D1" presStyleIdx="1" presStyleCnt="2"/>
      <dgm:spPr/>
      <dgm:t>
        <a:bodyPr/>
        <a:lstStyle/>
        <a:p>
          <a:endParaRPr lang="pt-BR"/>
        </a:p>
      </dgm:t>
    </dgm:pt>
    <dgm:pt modelId="{7DA0643D-29F0-4AB2-8558-33050D172DF9}" type="pres">
      <dgm:prSet presAssocID="{5C7988B6-EA8C-4D5A-8983-A69BF24461DB}" presName="composite1" presStyleCnt="0"/>
      <dgm:spPr/>
    </dgm:pt>
    <dgm:pt modelId="{5A30E2A3-DCF7-41DD-B319-332A928DD578}" type="pres">
      <dgm:prSet presAssocID="{5C7988B6-EA8C-4D5A-8983-A69BF24461DB}" presName="dummyNode1" presStyleLbl="node1" presStyleIdx="1" presStyleCnt="3"/>
      <dgm:spPr/>
    </dgm:pt>
    <dgm:pt modelId="{261DE9D5-5F5C-4CF2-B2B8-AC2653B8F688}" type="pres">
      <dgm:prSet presAssocID="{5C7988B6-EA8C-4D5A-8983-A69BF24461DB}" presName="childNode1" presStyleLbl="bgAcc1" presStyleIdx="2" presStyleCnt="3" custScaleX="121778" custScaleY="86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67A36F-14FD-45B1-AD90-A8398B1599B8}" type="pres">
      <dgm:prSet presAssocID="{5C7988B6-EA8C-4D5A-8983-A69BF24461DB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3B321F-B948-45F2-B70C-F0F38120B2DA}" type="pres">
      <dgm:prSet presAssocID="{5C7988B6-EA8C-4D5A-8983-A69BF24461DB}" presName="parentNode1" presStyleLbl="node1" presStyleIdx="2" presStyleCnt="3" custLinFactNeighborY="-1523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6F7E5F6-F259-4DA7-BCDE-108DED08390F}" type="pres">
      <dgm:prSet presAssocID="{5C7988B6-EA8C-4D5A-8983-A69BF24461DB}" presName="connSite1" presStyleCnt="0"/>
      <dgm:spPr/>
    </dgm:pt>
  </dgm:ptLst>
  <dgm:cxnLst>
    <dgm:cxn modelId="{643846A3-E1E6-43CD-AD19-9052EB17EC1E}" type="presOf" srcId="{83D09466-BAB0-40A3-81DF-D0A05DA7179E}" destId="{018934B2-A8FE-4091-88D7-7A1EF0B83CD8}" srcOrd="1" destOrd="2" presId="urn:microsoft.com/office/officeart/2005/8/layout/hProcess4"/>
    <dgm:cxn modelId="{E8C6A713-2B9F-4099-9EE8-B5999A819920}" type="presOf" srcId="{F107F8C3-65CE-4C83-A5EE-E138E2C97B7F}" destId="{0E67A36F-14FD-45B1-AD90-A8398B1599B8}" srcOrd="1" destOrd="1" presId="urn:microsoft.com/office/officeart/2005/8/layout/hProcess4"/>
    <dgm:cxn modelId="{69464B3E-8EDB-4E26-9841-AE9F5B8E15C7}" type="presOf" srcId="{E0A784C4-6AA0-4356-8B63-D143F566BF79}" destId="{018934B2-A8FE-4091-88D7-7A1EF0B83CD8}" srcOrd="1" destOrd="0" presId="urn:microsoft.com/office/officeart/2005/8/layout/hProcess4"/>
    <dgm:cxn modelId="{969E9ED4-E4A8-49F4-B643-515D6DE1B97F}" type="presOf" srcId="{363C64B8-08D0-4D9E-A22F-1785ED49F5C5}" destId="{68FA0F47-69D2-4A0C-B534-1D711A0D7D22}" srcOrd="0" destOrd="0" presId="urn:microsoft.com/office/officeart/2005/8/layout/hProcess4"/>
    <dgm:cxn modelId="{5D8EDBF0-A6FE-420A-A340-41C836E7E4E0}" type="presOf" srcId="{59662099-7DD3-46E5-8E11-FC7265A959DF}" destId="{018934B2-A8FE-4091-88D7-7A1EF0B83CD8}" srcOrd="1" destOrd="3" presId="urn:microsoft.com/office/officeart/2005/8/layout/hProcess4"/>
    <dgm:cxn modelId="{D0C932C2-85BB-4BD4-9DDB-2582A631EF2F}" srcId="{4205646E-1693-4554-9999-04DF0B561222}" destId="{59662099-7DD3-46E5-8E11-FC7265A959DF}" srcOrd="3" destOrd="0" parTransId="{6D7492B3-292F-4980-A2BE-3193FFB082CD}" sibTransId="{4C0C602C-2288-4ADD-9CEA-CD3C49C7DDCC}"/>
    <dgm:cxn modelId="{A89954CA-A66F-4FE6-919D-0943C7A3B356}" srcId="{363C64B8-08D0-4D9E-A22F-1785ED49F5C5}" destId="{76BCE754-AF57-4564-8631-C03151E06F10}" srcOrd="0" destOrd="0" parTransId="{30F9C05F-E2FF-4D7A-8E68-A2646F0ECE90}" sibTransId="{C13D6D9E-F666-4104-88AA-0228B895B030}"/>
    <dgm:cxn modelId="{C4962CE3-937C-44BC-B7CF-9362D839C5C0}" srcId="{76BCE754-AF57-4564-8631-C03151E06F10}" destId="{3B71F8B8-735D-4CA4-8263-9FDEA4A3CAC7}" srcOrd="3" destOrd="0" parTransId="{AC64A404-8DBB-42D4-87E6-3729DFE6CA38}" sibTransId="{568D91F5-C326-44FB-89C7-60F6F54AA0AD}"/>
    <dgm:cxn modelId="{67DAEB8B-618D-4363-BD9C-48B54DDDDA2B}" type="presOf" srcId="{33FA4515-D5D3-48B5-8147-F314D3690954}" destId="{0E67A36F-14FD-45B1-AD90-A8398B1599B8}" srcOrd="1" destOrd="0" presId="urn:microsoft.com/office/officeart/2005/8/layout/hProcess4"/>
    <dgm:cxn modelId="{D6FACE60-8675-4211-9968-F27358C4CD37}" type="presOf" srcId="{E0A784C4-6AA0-4356-8B63-D143F566BF79}" destId="{2E4E0969-523A-40E1-A7D3-14DDD644130E}" srcOrd="0" destOrd="0" presId="urn:microsoft.com/office/officeart/2005/8/layout/hProcess4"/>
    <dgm:cxn modelId="{4E6BD008-C48E-4EA4-9FE0-1AF812943630}" type="presOf" srcId="{33FA4515-D5D3-48B5-8147-F314D3690954}" destId="{261DE9D5-5F5C-4CF2-B2B8-AC2653B8F688}" srcOrd="0" destOrd="0" presId="urn:microsoft.com/office/officeart/2005/8/layout/hProcess4"/>
    <dgm:cxn modelId="{2BFF468E-D46D-4DBE-84A7-87496D2992C0}" type="presOf" srcId="{59662099-7DD3-46E5-8E11-FC7265A959DF}" destId="{2E4E0969-523A-40E1-A7D3-14DDD644130E}" srcOrd="0" destOrd="3" presId="urn:microsoft.com/office/officeart/2005/8/layout/hProcess4"/>
    <dgm:cxn modelId="{7E8FBABF-AB9E-47CC-A9A5-2ABE92AEE44B}" type="presOf" srcId="{26184BA7-CA31-4B38-8763-40B259D9378E}" destId="{018934B2-A8FE-4091-88D7-7A1EF0B83CD8}" srcOrd="1" destOrd="4" presId="urn:microsoft.com/office/officeart/2005/8/layout/hProcess4"/>
    <dgm:cxn modelId="{92622D78-B535-47CD-B4A7-B2570A247046}" type="presOf" srcId="{0FDE17A3-4F9D-4EE8-A06C-3676E7B08D31}" destId="{018934B2-A8FE-4091-88D7-7A1EF0B83CD8}" srcOrd="1" destOrd="1" presId="urn:microsoft.com/office/officeart/2005/8/layout/hProcess4"/>
    <dgm:cxn modelId="{0AE946CA-3507-4D6F-A5FF-156CB3CC66D3}" type="presOf" srcId="{3B71F8B8-735D-4CA4-8263-9FDEA4A3CAC7}" destId="{1C0E8812-073C-450F-BE82-482431B3386D}" srcOrd="0" destOrd="3" presId="urn:microsoft.com/office/officeart/2005/8/layout/hProcess4"/>
    <dgm:cxn modelId="{3CF915F5-62DB-415D-BD05-1F04A1D2DE1D}" type="presOf" srcId="{804826F2-34E8-4E6A-8625-8DF7D4CB511C}" destId="{1C0E8812-073C-450F-BE82-482431B3386D}" srcOrd="0" destOrd="1" presId="urn:microsoft.com/office/officeart/2005/8/layout/hProcess4"/>
    <dgm:cxn modelId="{DADA4EF4-DDA9-433E-A735-54FE73F9A377}" srcId="{4205646E-1693-4554-9999-04DF0B561222}" destId="{E0A784C4-6AA0-4356-8B63-D143F566BF79}" srcOrd="0" destOrd="0" parTransId="{DD663424-D525-4934-BC06-9F84C2A39EFE}" sibTransId="{C8C1F1BD-51B6-40DB-8CAC-B13849677E40}"/>
    <dgm:cxn modelId="{F8BCD3CD-042F-4A59-A2C1-6DBD914C06A2}" srcId="{76BCE754-AF57-4564-8631-C03151E06F10}" destId="{804826F2-34E8-4E6A-8625-8DF7D4CB511C}" srcOrd="1" destOrd="0" parTransId="{B6F7B937-AE22-4E84-903D-D23A6B06E0DD}" sibTransId="{CBF3FBFB-1142-4C56-9A1C-16E04557D108}"/>
    <dgm:cxn modelId="{5CF513D3-1C67-475F-A8C1-83A1B3028DBC}" type="presOf" srcId="{5C7988B6-EA8C-4D5A-8983-A69BF24461DB}" destId="{F43B321F-B948-45F2-B70C-F0F38120B2DA}" srcOrd="0" destOrd="0" presId="urn:microsoft.com/office/officeart/2005/8/layout/hProcess4"/>
    <dgm:cxn modelId="{D836329F-0A72-41B8-B54A-29D7B7A18058}" type="presOf" srcId="{DB6938B8-9F95-4F41-B56B-73D40B455C1D}" destId="{377097E0-FE07-48C9-88A3-A81FE2597903}" srcOrd="1" destOrd="0" presId="urn:microsoft.com/office/officeart/2005/8/layout/hProcess4"/>
    <dgm:cxn modelId="{A6629F95-6E44-434E-B8E4-1C6177A0387D}" srcId="{4205646E-1693-4554-9999-04DF0B561222}" destId="{26184BA7-CA31-4B38-8763-40B259D9378E}" srcOrd="4" destOrd="0" parTransId="{CF561B49-1C8B-4C13-B31B-E6AFB56F891E}" sibTransId="{3A976A74-BEC3-44EE-B937-ECD17EDC35FF}"/>
    <dgm:cxn modelId="{FAEF74DD-7C8D-4900-B989-8D7776B9E36C}" type="presOf" srcId="{8BD8D639-03BA-4DBB-A619-7634BEA70760}" destId="{0F30A10A-AADD-46B8-9B5C-10607E4D3AAD}" srcOrd="0" destOrd="0" presId="urn:microsoft.com/office/officeart/2005/8/layout/hProcess4"/>
    <dgm:cxn modelId="{24B345BC-9408-4139-81CC-1012DC93E209}" type="presOf" srcId="{3222B64F-B81E-4AD4-AD6D-72B81E99A008}" destId="{377097E0-FE07-48C9-88A3-A81FE2597903}" srcOrd="1" destOrd="2" presId="urn:microsoft.com/office/officeart/2005/8/layout/hProcess4"/>
    <dgm:cxn modelId="{8BB44DA9-200B-4294-AB5B-AB60B252DA18}" srcId="{76BCE754-AF57-4564-8631-C03151E06F10}" destId="{DB6938B8-9F95-4F41-B56B-73D40B455C1D}" srcOrd="0" destOrd="0" parTransId="{D98FBF64-3454-40A4-931C-BA88D411BEF7}" sibTransId="{25DDA7DB-6C7F-448A-8A1C-D9B1DE6FCB2C}"/>
    <dgm:cxn modelId="{FB3ABC40-E0AD-4EBE-8F63-3D0463D6CE26}" type="presOf" srcId="{76BCE754-AF57-4564-8631-C03151E06F10}" destId="{74B99A0E-A69E-4D77-9C73-B84FA3758138}" srcOrd="0" destOrd="0" presId="urn:microsoft.com/office/officeart/2005/8/layout/hProcess4"/>
    <dgm:cxn modelId="{BB94C4B6-5196-47F6-8DB3-3E0B0D2EAD4C}" type="presOf" srcId="{83D09466-BAB0-40A3-81DF-D0A05DA7179E}" destId="{2E4E0969-523A-40E1-A7D3-14DDD644130E}" srcOrd="0" destOrd="2" presId="urn:microsoft.com/office/officeart/2005/8/layout/hProcess4"/>
    <dgm:cxn modelId="{84B06612-0E59-4AE0-B8EE-73C17CF5E79E}" srcId="{76BCE754-AF57-4564-8631-C03151E06F10}" destId="{3222B64F-B81E-4AD4-AD6D-72B81E99A008}" srcOrd="2" destOrd="0" parTransId="{B21F929A-9E23-4119-A556-37FD1143E0CC}" sibTransId="{68A99598-FE2F-4F7F-9882-467EB07823C0}"/>
    <dgm:cxn modelId="{501F0323-6D24-4699-941B-C14044A1862B}" type="presOf" srcId="{0FDE17A3-4F9D-4EE8-A06C-3676E7B08D31}" destId="{2E4E0969-523A-40E1-A7D3-14DDD644130E}" srcOrd="0" destOrd="1" presId="urn:microsoft.com/office/officeart/2005/8/layout/hProcess4"/>
    <dgm:cxn modelId="{B75EB5A5-0321-482A-949B-2E1EFABBB07A}" srcId="{363C64B8-08D0-4D9E-A22F-1785ED49F5C5}" destId="{4205646E-1693-4554-9999-04DF0B561222}" srcOrd="1" destOrd="0" parTransId="{D133941B-7CCB-4B2E-826B-7548611A02B2}" sibTransId="{8BD8D639-03BA-4DBB-A619-7634BEA70760}"/>
    <dgm:cxn modelId="{B016029A-54A5-4E00-939F-60EF3D485D11}" srcId="{4205646E-1693-4554-9999-04DF0B561222}" destId="{83D09466-BAB0-40A3-81DF-D0A05DA7179E}" srcOrd="2" destOrd="0" parTransId="{13E25023-68B7-4A6E-8E68-0160D03BB7AD}" sibTransId="{2882BB40-2B79-44CD-B41C-25E21414BB7C}"/>
    <dgm:cxn modelId="{E47BBC98-C5B0-4411-B3C7-E24B4ACE904C}" type="presOf" srcId="{4205646E-1693-4554-9999-04DF0B561222}" destId="{062EE687-D896-47E3-9235-AE9046A0127C}" srcOrd="0" destOrd="0" presId="urn:microsoft.com/office/officeart/2005/8/layout/hProcess4"/>
    <dgm:cxn modelId="{73F0ECD6-CD8F-433E-A3BC-74933F476012}" type="presOf" srcId="{DB6938B8-9F95-4F41-B56B-73D40B455C1D}" destId="{1C0E8812-073C-450F-BE82-482431B3386D}" srcOrd="0" destOrd="0" presId="urn:microsoft.com/office/officeart/2005/8/layout/hProcess4"/>
    <dgm:cxn modelId="{0CCFDED1-33F0-492E-A02B-A164C9C57FE9}" srcId="{5C7988B6-EA8C-4D5A-8983-A69BF24461DB}" destId="{F107F8C3-65CE-4C83-A5EE-E138E2C97B7F}" srcOrd="1" destOrd="0" parTransId="{21214A26-B72D-4A9F-872C-1B0F2318F182}" sibTransId="{1444A70B-7FB4-4F5B-80E0-079871C98A59}"/>
    <dgm:cxn modelId="{5C5A482B-4586-4160-931B-6978EE2FB329}" type="presOf" srcId="{F107F8C3-65CE-4C83-A5EE-E138E2C97B7F}" destId="{261DE9D5-5F5C-4CF2-B2B8-AC2653B8F688}" srcOrd="0" destOrd="1" presId="urn:microsoft.com/office/officeart/2005/8/layout/hProcess4"/>
    <dgm:cxn modelId="{A00DF634-27AD-4D02-9B5D-875F3435204C}" type="presOf" srcId="{26184BA7-CA31-4B38-8763-40B259D9378E}" destId="{2E4E0969-523A-40E1-A7D3-14DDD644130E}" srcOrd="0" destOrd="4" presId="urn:microsoft.com/office/officeart/2005/8/layout/hProcess4"/>
    <dgm:cxn modelId="{EED58CA3-77BE-434E-AA40-D1AAB960E599}" srcId="{5C7988B6-EA8C-4D5A-8983-A69BF24461DB}" destId="{33FA4515-D5D3-48B5-8147-F314D3690954}" srcOrd="0" destOrd="0" parTransId="{A5AFC119-C573-4BB2-B100-041A9A9136B0}" sibTransId="{07A1B034-7123-412B-840B-25422C1D2BF8}"/>
    <dgm:cxn modelId="{E62DFBD1-EC01-4FDA-B48D-54355236736C}" srcId="{363C64B8-08D0-4D9E-A22F-1785ED49F5C5}" destId="{5C7988B6-EA8C-4D5A-8983-A69BF24461DB}" srcOrd="2" destOrd="0" parTransId="{6DF5C70C-1F7F-45D4-9692-3390D3E7A0CE}" sibTransId="{FE5D3956-0B7A-491A-9D1D-C3BF64FCB990}"/>
    <dgm:cxn modelId="{F7513C0B-B77F-4A9A-880A-286E595AD872}" type="presOf" srcId="{3222B64F-B81E-4AD4-AD6D-72B81E99A008}" destId="{1C0E8812-073C-450F-BE82-482431B3386D}" srcOrd="0" destOrd="2" presId="urn:microsoft.com/office/officeart/2005/8/layout/hProcess4"/>
    <dgm:cxn modelId="{EBE444BA-8B35-42B0-80DD-6420601C38E7}" type="presOf" srcId="{804826F2-34E8-4E6A-8625-8DF7D4CB511C}" destId="{377097E0-FE07-48C9-88A3-A81FE2597903}" srcOrd="1" destOrd="1" presId="urn:microsoft.com/office/officeart/2005/8/layout/hProcess4"/>
    <dgm:cxn modelId="{D8BDAE3A-B008-4B70-B2B0-9B4275F598A4}" srcId="{4205646E-1693-4554-9999-04DF0B561222}" destId="{0FDE17A3-4F9D-4EE8-A06C-3676E7B08D31}" srcOrd="1" destOrd="0" parTransId="{D4FCF15D-9FA1-4320-80E3-70C0233B4806}" sibTransId="{514B7D23-F428-499C-8140-0B575F7CCE75}"/>
    <dgm:cxn modelId="{D66550A7-080D-4653-B3ED-7B779F12BCD6}" type="presOf" srcId="{3B71F8B8-735D-4CA4-8263-9FDEA4A3CAC7}" destId="{377097E0-FE07-48C9-88A3-A81FE2597903}" srcOrd="1" destOrd="3" presId="urn:microsoft.com/office/officeart/2005/8/layout/hProcess4"/>
    <dgm:cxn modelId="{D262F398-7EDC-41C6-BE10-FEF94DD798B1}" type="presOf" srcId="{C13D6D9E-F666-4104-88AA-0228B895B030}" destId="{9DE3CF1F-0213-4B3E-A3FF-8F42693FC067}" srcOrd="0" destOrd="0" presId="urn:microsoft.com/office/officeart/2005/8/layout/hProcess4"/>
    <dgm:cxn modelId="{E486FE2F-170B-4BED-B834-81C7A370513E}" type="presParOf" srcId="{68FA0F47-69D2-4A0C-B534-1D711A0D7D22}" destId="{3F2FB744-630B-460A-876D-318A78891F6B}" srcOrd="0" destOrd="0" presId="urn:microsoft.com/office/officeart/2005/8/layout/hProcess4"/>
    <dgm:cxn modelId="{22F86B37-DDAC-48A1-AB3B-5BC0D66D9DA3}" type="presParOf" srcId="{68FA0F47-69D2-4A0C-B534-1D711A0D7D22}" destId="{19171E1E-9E4C-489C-8600-A63D7EC097B7}" srcOrd="1" destOrd="0" presId="urn:microsoft.com/office/officeart/2005/8/layout/hProcess4"/>
    <dgm:cxn modelId="{2462AF4D-295B-44DB-8EA1-50D88EAF6814}" type="presParOf" srcId="{68FA0F47-69D2-4A0C-B534-1D711A0D7D22}" destId="{8CD249D9-9566-4004-8AE0-63FA1F269B4E}" srcOrd="2" destOrd="0" presId="urn:microsoft.com/office/officeart/2005/8/layout/hProcess4"/>
    <dgm:cxn modelId="{901D27CC-B160-4D12-8E1B-28D79683F179}" type="presParOf" srcId="{8CD249D9-9566-4004-8AE0-63FA1F269B4E}" destId="{175877D0-3954-4780-83A7-1AB96B490461}" srcOrd="0" destOrd="0" presId="urn:microsoft.com/office/officeart/2005/8/layout/hProcess4"/>
    <dgm:cxn modelId="{C4BBBFB9-762D-467A-A9FF-2A7A95BCFE94}" type="presParOf" srcId="{175877D0-3954-4780-83A7-1AB96B490461}" destId="{E550E872-D2CF-4D67-9A0C-C75AD621E008}" srcOrd="0" destOrd="0" presId="urn:microsoft.com/office/officeart/2005/8/layout/hProcess4"/>
    <dgm:cxn modelId="{F6D3E340-ADD0-4499-BE32-8235FC7194AF}" type="presParOf" srcId="{175877D0-3954-4780-83A7-1AB96B490461}" destId="{1C0E8812-073C-450F-BE82-482431B3386D}" srcOrd="1" destOrd="0" presId="urn:microsoft.com/office/officeart/2005/8/layout/hProcess4"/>
    <dgm:cxn modelId="{81C99E34-7D17-4A18-90DA-8C7F59522BF8}" type="presParOf" srcId="{175877D0-3954-4780-83A7-1AB96B490461}" destId="{377097E0-FE07-48C9-88A3-A81FE2597903}" srcOrd="2" destOrd="0" presId="urn:microsoft.com/office/officeart/2005/8/layout/hProcess4"/>
    <dgm:cxn modelId="{D33FAA75-106F-4FBE-ABED-6FC100D509F1}" type="presParOf" srcId="{175877D0-3954-4780-83A7-1AB96B490461}" destId="{74B99A0E-A69E-4D77-9C73-B84FA3758138}" srcOrd="3" destOrd="0" presId="urn:microsoft.com/office/officeart/2005/8/layout/hProcess4"/>
    <dgm:cxn modelId="{AFEE2FEF-2E80-4F6E-A639-905813173F19}" type="presParOf" srcId="{175877D0-3954-4780-83A7-1AB96B490461}" destId="{2BFE03B3-E61E-4E78-84D8-D4B056B8E389}" srcOrd="4" destOrd="0" presId="urn:microsoft.com/office/officeart/2005/8/layout/hProcess4"/>
    <dgm:cxn modelId="{D913381D-502A-4539-9B3A-914BA927231E}" type="presParOf" srcId="{8CD249D9-9566-4004-8AE0-63FA1F269B4E}" destId="{9DE3CF1F-0213-4B3E-A3FF-8F42693FC067}" srcOrd="1" destOrd="0" presId="urn:microsoft.com/office/officeart/2005/8/layout/hProcess4"/>
    <dgm:cxn modelId="{78AD03A6-659F-4120-8C74-CD1C7F52B0F4}" type="presParOf" srcId="{8CD249D9-9566-4004-8AE0-63FA1F269B4E}" destId="{D018B95B-15A2-45A3-9CC5-56B7349A2DD1}" srcOrd="2" destOrd="0" presId="urn:microsoft.com/office/officeart/2005/8/layout/hProcess4"/>
    <dgm:cxn modelId="{3DE43A9C-ACBD-45FC-8045-98E77C58A57B}" type="presParOf" srcId="{D018B95B-15A2-45A3-9CC5-56B7349A2DD1}" destId="{ED908EC1-F150-41EA-99BF-B5597C87A005}" srcOrd="0" destOrd="0" presId="urn:microsoft.com/office/officeart/2005/8/layout/hProcess4"/>
    <dgm:cxn modelId="{AD31AC28-7908-4F72-B60E-33FD80E1AFB5}" type="presParOf" srcId="{D018B95B-15A2-45A3-9CC5-56B7349A2DD1}" destId="{2E4E0969-523A-40E1-A7D3-14DDD644130E}" srcOrd="1" destOrd="0" presId="urn:microsoft.com/office/officeart/2005/8/layout/hProcess4"/>
    <dgm:cxn modelId="{CE2436B1-2535-48CE-93B3-4EC5526CEE1E}" type="presParOf" srcId="{D018B95B-15A2-45A3-9CC5-56B7349A2DD1}" destId="{018934B2-A8FE-4091-88D7-7A1EF0B83CD8}" srcOrd="2" destOrd="0" presId="urn:microsoft.com/office/officeart/2005/8/layout/hProcess4"/>
    <dgm:cxn modelId="{CF07D3FF-9356-4550-B9DD-13F6486B7363}" type="presParOf" srcId="{D018B95B-15A2-45A3-9CC5-56B7349A2DD1}" destId="{062EE687-D896-47E3-9235-AE9046A0127C}" srcOrd="3" destOrd="0" presId="urn:microsoft.com/office/officeart/2005/8/layout/hProcess4"/>
    <dgm:cxn modelId="{9007FA17-BC4C-41B2-821D-7E79680D258F}" type="presParOf" srcId="{D018B95B-15A2-45A3-9CC5-56B7349A2DD1}" destId="{B902EBB6-7CC8-4660-9B57-73EE93DC602F}" srcOrd="4" destOrd="0" presId="urn:microsoft.com/office/officeart/2005/8/layout/hProcess4"/>
    <dgm:cxn modelId="{6D1623CF-D573-429C-8A80-2FBC08292399}" type="presParOf" srcId="{8CD249D9-9566-4004-8AE0-63FA1F269B4E}" destId="{0F30A10A-AADD-46B8-9B5C-10607E4D3AAD}" srcOrd="3" destOrd="0" presId="urn:microsoft.com/office/officeart/2005/8/layout/hProcess4"/>
    <dgm:cxn modelId="{816CDEA0-8EC9-4E47-80EB-45552916D077}" type="presParOf" srcId="{8CD249D9-9566-4004-8AE0-63FA1F269B4E}" destId="{7DA0643D-29F0-4AB2-8558-33050D172DF9}" srcOrd="4" destOrd="0" presId="urn:microsoft.com/office/officeart/2005/8/layout/hProcess4"/>
    <dgm:cxn modelId="{2084C5C5-0F05-445A-A727-91BFF730CC87}" type="presParOf" srcId="{7DA0643D-29F0-4AB2-8558-33050D172DF9}" destId="{5A30E2A3-DCF7-41DD-B319-332A928DD578}" srcOrd="0" destOrd="0" presId="urn:microsoft.com/office/officeart/2005/8/layout/hProcess4"/>
    <dgm:cxn modelId="{F89B35A9-8A66-480E-A217-A7DF49E44C2A}" type="presParOf" srcId="{7DA0643D-29F0-4AB2-8558-33050D172DF9}" destId="{261DE9D5-5F5C-4CF2-B2B8-AC2653B8F688}" srcOrd="1" destOrd="0" presId="urn:microsoft.com/office/officeart/2005/8/layout/hProcess4"/>
    <dgm:cxn modelId="{69DCF336-BD7C-4235-9E7B-400B9FA4E40E}" type="presParOf" srcId="{7DA0643D-29F0-4AB2-8558-33050D172DF9}" destId="{0E67A36F-14FD-45B1-AD90-A8398B1599B8}" srcOrd="2" destOrd="0" presId="urn:microsoft.com/office/officeart/2005/8/layout/hProcess4"/>
    <dgm:cxn modelId="{EAEB5F1B-7A1B-4A14-AF3B-062752B21251}" type="presParOf" srcId="{7DA0643D-29F0-4AB2-8558-33050D172DF9}" destId="{F43B321F-B948-45F2-B70C-F0F38120B2DA}" srcOrd="3" destOrd="0" presId="urn:microsoft.com/office/officeart/2005/8/layout/hProcess4"/>
    <dgm:cxn modelId="{7C7C81D2-4940-4543-8926-5B8C2A3282A3}" type="presParOf" srcId="{7DA0643D-29F0-4AB2-8558-33050D172DF9}" destId="{66F7E5F6-F259-4DA7-BCDE-108DED08390F}" srcOrd="4" destOrd="0" presId="urn:microsoft.com/office/officeart/2005/8/layout/hProcess4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66CC5AA-8B31-4CEB-BEA4-BBBB2EA5A242}" type="doc">
      <dgm:prSet loTypeId="urn:microsoft.com/office/officeart/2005/8/layout/chevron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22DF5321-10C3-4F68-A05C-EC4F46917B6B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1B07A8FE-1CD7-41EA-9B8B-C217C6F958B4}" type="parTrans" cxnId="{A14E7F3A-3AAE-4E2D-B92C-8DDFEB48781E}">
      <dgm:prSet/>
      <dgm:spPr/>
      <dgm:t>
        <a:bodyPr/>
        <a:lstStyle/>
        <a:p>
          <a:endParaRPr lang="en-US"/>
        </a:p>
      </dgm:t>
    </dgm:pt>
    <dgm:pt modelId="{CB35FDEC-BFC8-460B-B9FC-4857DF347358}" type="sibTrans" cxnId="{A14E7F3A-3AAE-4E2D-B92C-8DDFEB48781E}">
      <dgm:prSet/>
      <dgm:spPr/>
      <dgm:t>
        <a:bodyPr/>
        <a:lstStyle/>
        <a:p>
          <a:endParaRPr lang="en-US"/>
        </a:p>
      </dgm:t>
    </dgm:pt>
    <dgm:pt modelId="{B643FD54-0C50-4BED-859C-2E890EDAE890}">
      <dgm:prSet phldrT="[Text]" custT="1"/>
      <dgm:spPr/>
      <dgm:t>
        <a:bodyPr/>
        <a:lstStyle/>
        <a:p>
          <a:r>
            <a:rPr lang="pt-BR" sz="2200" b="0" dirty="0" smtClean="0">
              <a:latin typeface="Corbel" panose="020B0503020204020204" pitchFamily="34" charset="0"/>
            </a:rPr>
            <a:t>Desenvolvimento de tecnologias para saneamento ecológico, rural e social</a:t>
          </a:r>
          <a:endParaRPr lang="en-US" sz="2200" b="0" dirty="0">
            <a:latin typeface="Corbel" panose="020B0503020204020204" pitchFamily="34" charset="0"/>
          </a:endParaRPr>
        </a:p>
      </dgm:t>
    </dgm:pt>
    <dgm:pt modelId="{9C265C0F-7A09-4F5B-A156-D5A9E60E017E}" type="parTrans" cxnId="{38F070C8-0FC3-427D-9044-E1EDC48988BB}">
      <dgm:prSet/>
      <dgm:spPr/>
      <dgm:t>
        <a:bodyPr/>
        <a:lstStyle/>
        <a:p>
          <a:endParaRPr lang="en-US"/>
        </a:p>
      </dgm:t>
    </dgm:pt>
    <dgm:pt modelId="{9171B5CE-A953-4D25-BBB1-770F702B85F5}" type="sibTrans" cxnId="{38F070C8-0FC3-427D-9044-E1EDC48988BB}">
      <dgm:prSet/>
      <dgm:spPr/>
      <dgm:t>
        <a:bodyPr/>
        <a:lstStyle/>
        <a:p>
          <a:endParaRPr lang="en-US"/>
        </a:p>
      </dgm:t>
    </dgm:pt>
    <dgm:pt modelId="{42F0F786-C222-489D-9B7B-4E536884BACB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FA5C5BDA-80F3-4178-8696-39E832BB994A}" type="parTrans" cxnId="{C7BE4AF7-5701-4AB7-965C-3F17B9A2EED1}">
      <dgm:prSet/>
      <dgm:spPr/>
      <dgm:t>
        <a:bodyPr/>
        <a:lstStyle/>
        <a:p>
          <a:endParaRPr lang="en-US"/>
        </a:p>
      </dgm:t>
    </dgm:pt>
    <dgm:pt modelId="{36817DFA-E40F-44CE-9225-3C5008B4960B}" type="sibTrans" cxnId="{C7BE4AF7-5701-4AB7-965C-3F17B9A2EED1}">
      <dgm:prSet/>
      <dgm:spPr/>
      <dgm:t>
        <a:bodyPr/>
        <a:lstStyle/>
        <a:p>
          <a:endParaRPr lang="en-US"/>
        </a:p>
      </dgm:t>
    </dgm:pt>
    <dgm:pt modelId="{5F96CADA-8EFD-44BC-A330-8CE71ADE733F}">
      <dgm:prSet phldrT="[Text]" custT="1"/>
      <dgm:spPr/>
      <dgm:t>
        <a:bodyPr/>
        <a:lstStyle/>
        <a:p>
          <a:r>
            <a:rPr lang="pt-BR" sz="2000" b="0" dirty="0" smtClean="0">
              <a:latin typeface="Corbel" panose="020B0503020204020204" pitchFamily="34" charset="0"/>
            </a:rPr>
            <a:t>Educação em saúde ambiental; tecnologias de tratamento de água e esgoto para pequenas comunidades; tecnologias para reciclagem e redução do volume de resíduos sólidos e tecnologias de saneamento voltadas para regiões vulneráveis como semiárido, amazônica, ilhas costeiras</a:t>
          </a:r>
          <a:endParaRPr lang="en-US" sz="2000" b="0" dirty="0">
            <a:latin typeface="Corbel" panose="020B0503020204020204" pitchFamily="34" charset="0"/>
          </a:endParaRPr>
        </a:p>
      </dgm:t>
    </dgm:pt>
    <dgm:pt modelId="{FD659FF5-C710-4B27-AE6D-7001914C6E83}" type="parTrans" cxnId="{7B51F7EB-6A27-43DC-8466-0A686310FA05}">
      <dgm:prSet/>
      <dgm:spPr/>
      <dgm:t>
        <a:bodyPr/>
        <a:lstStyle/>
        <a:p>
          <a:endParaRPr lang="en-US"/>
        </a:p>
      </dgm:t>
    </dgm:pt>
    <dgm:pt modelId="{DB78FAD2-A9B8-4E26-BE7D-C5A4305B5701}" type="sibTrans" cxnId="{7B51F7EB-6A27-43DC-8466-0A686310FA05}">
      <dgm:prSet/>
      <dgm:spPr/>
      <dgm:t>
        <a:bodyPr/>
        <a:lstStyle/>
        <a:p>
          <a:endParaRPr lang="en-US"/>
        </a:p>
      </dgm:t>
    </dgm:pt>
    <dgm:pt modelId="{5985C685-1A3C-4F86-9A52-DDD28B6D08B3}">
      <dgm:prSet phldrT="[Text]"/>
      <dgm:spPr/>
      <dgm:t>
        <a:bodyPr/>
        <a:lstStyle/>
        <a:p>
          <a:endParaRPr lang="en-US" dirty="0"/>
        </a:p>
      </dgm:t>
    </dgm:pt>
    <dgm:pt modelId="{4DEAC9BE-7113-4938-AE85-802FA6FB5525}" type="parTrans" cxnId="{3D2FC3F2-B15D-4122-8DEC-4EE17AA0BD2A}">
      <dgm:prSet/>
      <dgm:spPr/>
      <dgm:t>
        <a:bodyPr/>
        <a:lstStyle/>
        <a:p>
          <a:endParaRPr lang="en-US"/>
        </a:p>
      </dgm:t>
    </dgm:pt>
    <dgm:pt modelId="{656B555C-8838-4E6C-AE81-3587FA662130}" type="sibTrans" cxnId="{3D2FC3F2-B15D-4122-8DEC-4EE17AA0BD2A}">
      <dgm:prSet/>
      <dgm:spPr/>
      <dgm:t>
        <a:bodyPr/>
        <a:lstStyle/>
        <a:p>
          <a:endParaRPr lang="en-US"/>
        </a:p>
      </dgm:t>
    </dgm:pt>
    <dgm:pt modelId="{D74D71CB-AB7C-4819-8C36-C7BDFACB5F00}">
      <dgm:prSet phldrT="[Text]" custT="1"/>
      <dgm:spPr/>
      <dgm:t>
        <a:bodyPr/>
        <a:lstStyle/>
        <a:p>
          <a:r>
            <a:rPr lang="pt-BR" sz="2200" b="0" dirty="0" smtClean="0">
              <a:latin typeface="Corbel" panose="020B0503020204020204" pitchFamily="34" charset="0"/>
            </a:rPr>
            <a:t>Incentivo a pesquisa-ação e aplicação das pesquisas</a:t>
          </a:r>
          <a:endParaRPr lang="en-US" sz="2200" b="0" dirty="0">
            <a:latin typeface="Corbel" panose="020B0503020204020204" pitchFamily="34" charset="0"/>
          </a:endParaRPr>
        </a:p>
      </dgm:t>
    </dgm:pt>
    <dgm:pt modelId="{611BB03F-773F-4716-BC5F-964EC315B319}" type="parTrans" cxnId="{C99FEA59-791F-48A2-85E4-61EC53189B13}">
      <dgm:prSet/>
      <dgm:spPr/>
      <dgm:t>
        <a:bodyPr/>
        <a:lstStyle/>
        <a:p>
          <a:endParaRPr lang="en-US"/>
        </a:p>
      </dgm:t>
    </dgm:pt>
    <dgm:pt modelId="{2B0AB441-2D3B-44E5-A691-895966DF3DB0}" type="sibTrans" cxnId="{C99FEA59-791F-48A2-85E4-61EC53189B13}">
      <dgm:prSet/>
      <dgm:spPr/>
      <dgm:t>
        <a:bodyPr/>
        <a:lstStyle/>
        <a:p>
          <a:endParaRPr lang="en-US"/>
        </a:p>
      </dgm:t>
    </dgm:pt>
    <dgm:pt modelId="{91C90F89-89C0-489B-8666-92E371703C7B}" type="pres">
      <dgm:prSet presAssocID="{566CC5AA-8B31-4CEB-BEA4-BBBB2EA5A24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9FF351D-7234-48BC-8023-30EB67DE8AE5}" type="pres">
      <dgm:prSet presAssocID="{22DF5321-10C3-4F68-A05C-EC4F46917B6B}" presName="composite" presStyleCnt="0"/>
      <dgm:spPr/>
    </dgm:pt>
    <dgm:pt modelId="{D10E721E-1DF5-40B6-89CA-B04D0112369A}" type="pres">
      <dgm:prSet presAssocID="{22DF5321-10C3-4F68-A05C-EC4F46917B6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B2BECC3-5859-4BC7-88B9-CE317E676680}" type="pres">
      <dgm:prSet presAssocID="{22DF5321-10C3-4F68-A05C-EC4F46917B6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C4E09A1-3E04-4B3A-85B1-A9A0B81980F5}" type="pres">
      <dgm:prSet presAssocID="{CB35FDEC-BFC8-460B-B9FC-4857DF347358}" presName="sp" presStyleCnt="0"/>
      <dgm:spPr/>
    </dgm:pt>
    <dgm:pt modelId="{DCDD7F17-BEBE-4B80-888D-559A5D457184}" type="pres">
      <dgm:prSet presAssocID="{42F0F786-C222-489D-9B7B-4E536884BACB}" presName="composite" presStyleCnt="0"/>
      <dgm:spPr/>
    </dgm:pt>
    <dgm:pt modelId="{570CBA3D-1983-4DBF-9B86-1992AE4D6418}" type="pres">
      <dgm:prSet presAssocID="{42F0F786-C222-489D-9B7B-4E536884BAC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F955D19-BBA3-47C0-B1DB-858DBE11AC5C}" type="pres">
      <dgm:prSet presAssocID="{42F0F786-C222-489D-9B7B-4E536884BACB}" presName="descendantText" presStyleLbl="alignAcc1" presStyleIdx="1" presStyleCnt="3" custScaleY="11906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603EC72-4050-45D3-A062-5C96D431F8FB}" type="pres">
      <dgm:prSet presAssocID="{36817DFA-E40F-44CE-9225-3C5008B4960B}" presName="sp" presStyleCnt="0"/>
      <dgm:spPr/>
    </dgm:pt>
    <dgm:pt modelId="{FC36E128-34B1-4621-9437-ACE73AB8D408}" type="pres">
      <dgm:prSet presAssocID="{5985C685-1A3C-4F86-9A52-DDD28B6D08B3}" presName="composite" presStyleCnt="0"/>
      <dgm:spPr/>
    </dgm:pt>
    <dgm:pt modelId="{0B741F21-A571-45DA-87D8-90102E4E48E0}" type="pres">
      <dgm:prSet presAssocID="{5985C685-1A3C-4F86-9A52-DDD28B6D08B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9662CB3-D280-4123-8E79-F9A6C216924A}" type="pres">
      <dgm:prSet presAssocID="{5985C685-1A3C-4F86-9A52-DDD28B6D08B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0793DE2-7CEB-44A9-A35B-D036AD85D520}" type="presOf" srcId="{D74D71CB-AB7C-4819-8C36-C7BDFACB5F00}" destId="{89662CB3-D280-4123-8E79-F9A6C216924A}" srcOrd="0" destOrd="0" presId="urn:microsoft.com/office/officeart/2005/8/layout/chevron2"/>
    <dgm:cxn modelId="{C7BE4AF7-5701-4AB7-965C-3F17B9A2EED1}" srcId="{566CC5AA-8B31-4CEB-BEA4-BBBB2EA5A242}" destId="{42F0F786-C222-489D-9B7B-4E536884BACB}" srcOrd="1" destOrd="0" parTransId="{FA5C5BDA-80F3-4178-8696-39E832BB994A}" sibTransId="{36817DFA-E40F-44CE-9225-3C5008B4960B}"/>
    <dgm:cxn modelId="{7B51F7EB-6A27-43DC-8466-0A686310FA05}" srcId="{42F0F786-C222-489D-9B7B-4E536884BACB}" destId="{5F96CADA-8EFD-44BC-A330-8CE71ADE733F}" srcOrd="0" destOrd="0" parTransId="{FD659FF5-C710-4B27-AE6D-7001914C6E83}" sibTransId="{DB78FAD2-A9B8-4E26-BE7D-C5A4305B5701}"/>
    <dgm:cxn modelId="{C99FEA59-791F-48A2-85E4-61EC53189B13}" srcId="{5985C685-1A3C-4F86-9A52-DDD28B6D08B3}" destId="{D74D71CB-AB7C-4819-8C36-C7BDFACB5F00}" srcOrd="0" destOrd="0" parTransId="{611BB03F-773F-4716-BC5F-964EC315B319}" sibTransId="{2B0AB441-2D3B-44E5-A691-895966DF3DB0}"/>
    <dgm:cxn modelId="{A14E7F3A-3AAE-4E2D-B92C-8DDFEB48781E}" srcId="{566CC5AA-8B31-4CEB-BEA4-BBBB2EA5A242}" destId="{22DF5321-10C3-4F68-A05C-EC4F46917B6B}" srcOrd="0" destOrd="0" parTransId="{1B07A8FE-1CD7-41EA-9B8B-C217C6F958B4}" sibTransId="{CB35FDEC-BFC8-460B-B9FC-4857DF347358}"/>
    <dgm:cxn modelId="{47EB69DF-E2DC-40D2-BE3A-38FDDE455D77}" type="presOf" srcId="{566CC5AA-8B31-4CEB-BEA4-BBBB2EA5A242}" destId="{91C90F89-89C0-489B-8666-92E371703C7B}" srcOrd="0" destOrd="0" presId="urn:microsoft.com/office/officeart/2005/8/layout/chevron2"/>
    <dgm:cxn modelId="{D3C16CC2-9891-42F0-AFA6-6C75102BA140}" type="presOf" srcId="{B643FD54-0C50-4BED-859C-2E890EDAE890}" destId="{9B2BECC3-5859-4BC7-88B9-CE317E676680}" srcOrd="0" destOrd="0" presId="urn:microsoft.com/office/officeart/2005/8/layout/chevron2"/>
    <dgm:cxn modelId="{86B868CD-2A25-422F-91E3-73F462056D5B}" type="presOf" srcId="{5985C685-1A3C-4F86-9A52-DDD28B6D08B3}" destId="{0B741F21-A571-45DA-87D8-90102E4E48E0}" srcOrd="0" destOrd="0" presId="urn:microsoft.com/office/officeart/2005/8/layout/chevron2"/>
    <dgm:cxn modelId="{14E357A4-95B3-45FF-9916-506227145384}" type="presOf" srcId="{42F0F786-C222-489D-9B7B-4E536884BACB}" destId="{570CBA3D-1983-4DBF-9B86-1992AE4D6418}" srcOrd="0" destOrd="0" presId="urn:microsoft.com/office/officeart/2005/8/layout/chevron2"/>
    <dgm:cxn modelId="{2567195A-7404-4687-B2D0-3CF252B7FB7D}" type="presOf" srcId="{22DF5321-10C3-4F68-A05C-EC4F46917B6B}" destId="{D10E721E-1DF5-40B6-89CA-B04D0112369A}" srcOrd="0" destOrd="0" presId="urn:microsoft.com/office/officeart/2005/8/layout/chevron2"/>
    <dgm:cxn modelId="{38F070C8-0FC3-427D-9044-E1EDC48988BB}" srcId="{22DF5321-10C3-4F68-A05C-EC4F46917B6B}" destId="{B643FD54-0C50-4BED-859C-2E890EDAE890}" srcOrd="0" destOrd="0" parTransId="{9C265C0F-7A09-4F5B-A156-D5A9E60E017E}" sibTransId="{9171B5CE-A953-4D25-BBB1-770F702B85F5}"/>
    <dgm:cxn modelId="{3D2FC3F2-B15D-4122-8DEC-4EE17AA0BD2A}" srcId="{566CC5AA-8B31-4CEB-BEA4-BBBB2EA5A242}" destId="{5985C685-1A3C-4F86-9A52-DDD28B6D08B3}" srcOrd="2" destOrd="0" parTransId="{4DEAC9BE-7113-4938-AE85-802FA6FB5525}" sibTransId="{656B555C-8838-4E6C-AE81-3587FA662130}"/>
    <dgm:cxn modelId="{E9410C66-7A0E-43B4-84FF-73732DE17967}" type="presOf" srcId="{5F96CADA-8EFD-44BC-A330-8CE71ADE733F}" destId="{4F955D19-BBA3-47C0-B1DB-858DBE11AC5C}" srcOrd="0" destOrd="0" presId="urn:microsoft.com/office/officeart/2005/8/layout/chevron2"/>
    <dgm:cxn modelId="{2EC39133-9D1D-4EE4-8CE9-6D9CC8E6446F}" type="presParOf" srcId="{91C90F89-89C0-489B-8666-92E371703C7B}" destId="{59FF351D-7234-48BC-8023-30EB67DE8AE5}" srcOrd="0" destOrd="0" presId="urn:microsoft.com/office/officeart/2005/8/layout/chevron2"/>
    <dgm:cxn modelId="{9F56B2AD-2485-439F-A760-11912BB2906A}" type="presParOf" srcId="{59FF351D-7234-48BC-8023-30EB67DE8AE5}" destId="{D10E721E-1DF5-40B6-89CA-B04D0112369A}" srcOrd="0" destOrd="0" presId="urn:microsoft.com/office/officeart/2005/8/layout/chevron2"/>
    <dgm:cxn modelId="{E0308A23-E97B-4D8A-B4BA-BA68C3A66D4A}" type="presParOf" srcId="{59FF351D-7234-48BC-8023-30EB67DE8AE5}" destId="{9B2BECC3-5859-4BC7-88B9-CE317E676680}" srcOrd="1" destOrd="0" presId="urn:microsoft.com/office/officeart/2005/8/layout/chevron2"/>
    <dgm:cxn modelId="{19519D91-7B16-444B-BBCF-F884CDACBFEB}" type="presParOf" srcId="{91C90F89-89C0-489B-8666-92E371703C7B}" destId="{9C4E09A1-3E04-4B3A-85B1-A9A0B81980F5}" srcOrd="1" destOrd="0" presId="urn:microsoft.com/office/officeart/2005/8/layout/chevron2"/>
    <dgm:cxn modelId="{C23EB2F3-D261-4D14-8B79-58A634591FE3}" type="presParOf" srcId="{91C90F89-89C0-489B-8666-92E371703C7B}" destId="{DCDD7F17-BEBE-4B80-888D-559A5D457184}" srcOrd="2" destOrd="0" presId="urn:microsoft.com/office/officeart/2005/8/layout/chevron2"/>
    <dgm:cxn modelId="{C716C603-BCD9-4234-850F-DEBDEFD316CD}" type="presParOf" srcId="{DCDD7F17-BEBE-4B80-888D-559A5D457184}" destId="{570CBA3D-1983-4DBF-9B86-1992AE4D6418}" srcOrd="0" destOrd="0" presId="urn:microsoft.com/office/officeart/2005/8/layout/chevron2"/>
    <dgm:cxn modelId="{EC19DC6B-0EC2-4858-8B2E-BA5A91898C95}" type="presParOf" srcId="{DCDD7F17-BEBE-4B80-888D-559A5D457184}" destId="{4F955D19-BBA3-47C0-B1DB-858DBE11AC5C}" srcOrd="1" destOrd="0" presId="urn:microsoft.com/office/officeart/2005/8/layout/chevron2"/>
    <dgm:cxn modelId="{B2C8C31A-21E4-4F5E-A492-5E2D3CD39FDF}" type="presParOf" srcId="{91C90F89-89C0-489B-8666-92E371703C7B}" destId="{B603EC72-4050-45D3-A062-5C96D431F8FB}" srcOrd="3" destOrd="0" presId="urn:microsoft.com/office/officeart/2005/8/layout/chevron2"/>
    <dgm:cxn modelId="{0592B3D0-3D36-47C2-BBF4-9B0776771C8C}" type="presParOf" srcId="{91C90F89-89C0-489B-8666-92E371703C7B}" destId="{FC36E128-34B1-4621-9437-ACE73AB8D408}" srcOrd="4" destOrd="0" presId="urn:microsoft.com/office/officeart/2005/8/layout/chevron2"/>
    <dgm:cxn modelId="{8CC2F27E-F7D8-4376-AC75-733FF8D1C69A}" type="presParOf" srcId="{FC36E128-34B1-4621-9437-ACE73AB8D408}" destId="{0B741F21-A571-45DA-87D8-90102E4E48E0}" srcOrd="0" destOrd="0" presId="urn:microsoft.com/office/officeart/2005/8/layout/chevron2"/>
    <dgm:cxn modelId="{01BD8FBB-5722-436F-B81F-08874384E095}" type="presParOf" srcId="{FC36E128-34B1-4621-9437-ACE73AB8D408}" destId="{89662CB3-D280-4123-8E79-F9A6C216924A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CD647-5F6D-4B40-A544-5B3222CEC728}">
      <dsp:nvSpPr>
        <dsp:cNvPr id="0" name=""/>
        <dsp:cNvSpPr/>
      </dsp:nvSpPr>
      <dsp:spPr>
        <a:xfrm rot="5400000">
          <a:off x="203855" y="892190"/>
          <a:ext cx="819148" cy="93257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33BC0B-EF6A-4203-839E-DA178C77BFCE}">
      <dsp:nvSpPr>
        <dsp:cNvPr id="0" name=""/>
        <dsp:cNvSpPr/>
      </dsp:nvSpPr>
      <dsp:spPr>
        <a:xfrm>
          <a:off x="1" y="0"/>
          <a:ext cx="1982811" cy="965229"/>
        </a:xfrm>
        <a:prstGeom prst="roundRect">
          <a:avLst>
            <a:gd name="adj" fmla="val 1667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Saneamento</a:t>
          </a:r>
          <a:endParaRPr lang="pt-BR" sz="2400" kern="1200" dirty="0"/>
        </a:p>
      </dsp:txBody>
      <dsp:txXfrm>
        <a:off x="47128" y="47127"/>
        <a:ext cx="1888557" cy="870975"/>
      </dsp:txXfrm>
    </dsp:sp>
    <dsp:sp modelId="{5607D03F-1593-41E8-84C6-95B294671087}">
      <dsp:nvSpPr>
        <dsp:cNvPr id="0" name=""/>
        <dsp:cNvSpPr/>
      </dsp:nvSpPr>
      <dsp:spPr>
        <a:xfrm>
          <a:off x="2115741" y="2"/>
          <a:ext cx="4561060" cy="780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Carência de fomento à pesquisa</a:t>
          </a:r>
          <a:endParaRPr lang="pt-BR" sz="2000" kern="1200" dirty="0"/>
        </a:p>
      </dsp:txBody>
      <dsp:txXfrm>
        <a:off x="2115741" y="2"/>
        <a:ext cx="4561060" cy="780141"/>
      </dsp:txXfrm>
    </dsp:sp>
    <dsp:sp modelId="{A6FF03FB-ADEE-4A0C-A986-CECC36141373}">
      <dsp:nvSpPr>
        <dsp:cNvPr id="0" name=""/>
        <dsp:cNvSpPr/>
      </dsp:nvSpPr>
      <dsp:spPr>
        <a:xfrm rot="5400000">
          <a:off x="1452179" y="1976462"/>
          <a:ext cx="819148" cy="93257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A77AED-DF27-47DE-BFC0-F070B7CBFB4D}">
      <dsp:nvSpPr>
        <dsp:cNvPr id="0" name=""/>
        <dsp:cNvSpPr/>
      </dsp:nvSpPr>
      <dsp:spPr>
        <a:xfrm>
          <a:off x="1193022" y="1068394"/>
          <a:ext cx="1378963" cy="965229"/>
        </a:xfrm>
        <a:prstGeom prst="roundRect">
          <a:avLst>
            <a:gd name="adj" fmla="val 1667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Funasa</a:t>
          </a:r>
          <a:endParaRPr lang="pt-BR" sz="2400" kern="1200" dirty="0"/>
        </a:p>
      </dsp:txBody>
      <dsp:txXfrm>
        <a:off x="1240149" y="1115521"/>
        <a:ext cx="1284709" cy="870975"/>
      </dsp:txXfrm>
    </dsp:sp>
    <dsp:sp modelId="{09D0C951-B234-4BA9-A41D-6A813A44B613}">
      <dsp:nvSpPr>
        <dsp:cNvPr id="0" name=""/>
        <dsp:cNvSpPr/>
      </dsp:nvSpPr>
      <dsp:spPr>
        <a:xfrm>
          <a:off x="2661384" y="1168264"/>
          <a:ext cx="4828220" cy="780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Programas de fomento à pesquisa</a:t>
          </a:r>
          <a:endParaRPr lang="pt-BR" sz="2000" kern="1200" dirty="0"/>
        </a:p>
      </dsp:txBody>
      <dsp:txXfrm>
        <a:off x="2661384" y="1168264"/>
        <a:ext cx="4828220" cy="780141"/>
      </dsp:txXfrm>
    </dsp:sp>
    <dsp:sp modelId="{D976B30F-55A4-4269-BF1E-7B9DBC7B51C7}">
      <dsp:nvSpPr>
        <dsp:cNvPr id="0" name=""/>
        <dsp:cNvSpPr/>
      </dsp:nvSpPr>
      <dsp:spPr>
        <a:xfrm rot="5400000">
          <a:off x="2815596" y="3216988"/>
          <a:ext cx="819148" cy="93257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F6FF7D-63E7-46C1-ADA8-A680639EF42C}">
      <dsp:nvSpPr>
        <dsp:cNvPr id="0" name=""/>
        <dsp:cNvSpPr/>
      </dsp:nvSpPr>
      <dsp:spPr>
        <a:xfrm>
          <a:off x="2442199" y="2131528"/>
          <a:ext cx="3236110" cy="1147330"/>
        </a:xfrm>
        <a:prstGeom prst="roundRect">
          <a:avLst>
            <a:gd name="adj" fmla="val 1667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Departamento de Engenharia de Saúde Pública (Densp)</a:t>
          </a:r>
          <a:endParaRPr lang="pt-BR" sz="2000" kern="1200" dirty="0"/>
        </a:p>
      </dsp:txBody>
      <dsp:txXfrm>
        <a:off x="2498217" y="2187546"/>
        <a:ext cx="3124074" cy="1035294"/>
      </dsp:txXfrm>
    </dsp:sp>
    <dsp:sp modelId="{06B06CD1-3DC3-4679-9B50-1F2A3E0E76DA}">
      <dsp:nvSpPr>
        <dsp:cNvPr id="0" name=""/>
        <dsp:cNvSpPr/>
      </dsp:nvSpPr>
      <dsp:spPr>
        <a:xfrm>
          <a:off x="5761067" y="2296309"/>
          <a:ext cx="5118567" cy="780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Fomentar soluções de saneamento para prevenção e controle de doenças</a:t>
          </a:r>
          <a:endParaRPr lang="pt-BR" sz="2000" kern="1200" dirty="0"/>
        </a:p>
      </dsp:txBody>
      <dsp:txXfrm>
        <a:off x="5761067" y="2296309"/>
        <a:ext cx="5118567" cy="780141"/>
      </dsp:txXfrm>
    </dsp:sp>
    <dsp:sp modelId="{7E25CB0A-0BAC-46B9-A43E-EB4C9BA13336}">
      <dsp:nvSpPr>
        <dsp:cNvPr id="0" name=""/>
        <dsp:cNvSpPr/>
      </dsp:nvSpPr>
      <dsp:spPr>
        <a:xfrm>
          <a:off x="3814831" y="3474470"/>
          <a:ext cx="3111024" cy="1163710"/>
        </a:xfrm>
        <a:prstGeom prst="roundRect">
          <a:avLst>
            <a:gd name="adj" fmla="val 1667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Programa de Pesquisa em Saúde e Saneamento (1999)</a:t>
          </a:r>
          <a:endParaRPr lang="pt-BR" sz="2000" kern="1200" dirty="0"/>
        </a:p>
      </dsp:txBody>
      <dsp:txXfrm>
        <a:off x="3871649" y="3531288"/>
        <a:ext cx="2997388" cy="1050074"/>
      </dsp:txXfrm>
    </dsp:sp>
    <dsp:sp modelId="{8E236BD1-E253-4ABD-8EC8-14BE71948A30}">
      <dsp:nvSpPr>
        <dsp:cNvPr id="0" name=""/>
        <dsp:cNvSpPr/>
      </dsp:nvSpPr>
      <dsp:spPr>
        <a:xfrm>
          <a:off x="6965971" y="3527692"/>
          <a:ext cx="4709533" cy="1208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Encontrar soluções para os problemas que limitavam suas ações</a:t>
          </a:r>
          <a:endParaRPr lang="pt-B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Desenvolvimento de técnicas que ampliassem sua capacidade de atuação</a:t>
          </a:r>
          <a:endParaRPr lang="pt-BR" sz="2000" kern="1200" dirty="0"/>
        </a:p>
      </dsp:txBody>
      <dsp:txXfrm>
        <a:off x="6965971" y="3527692"/>
        <a:ext cx="4709533" cy="12082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911778-5649-45E9-A815-A5A76F0F5A8B}">
      <dsp:nvSpPr>
        <dsp:cNvPr id="0" name=""/>
        <dsp:cNvSpPr/>
      </dsp:nvSpPr>
      <dsp:spPr>
        <a:xfrm>
          <a:off x="2209" y="99975"/>
          <a:ext cx="3828481" cy="1179306"/>
        </a:xfrm>
        <a:prstGeom prst="chevron">
          <a:avLst>
            <a:gd name="adj" fmla="val 4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F82E47-7F3D-41BE-9458-DED5E1CC5C77}">
      <dsp:nvSpPr>
        <dsp:cNvPr id="0" name=""/>
        <dsp:cNvSpPr/>
      </dsp:nvSpPr>
      <dsp:spPr>
        <a:xfrm>
          <a:off x="1336591" y="294826"/>
          <a:ext cx="3749265" cy="15792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0" kern="1200" dirty="0" smtClean="0">
              <a:latin typeface="Corbel" panose="020B0503020204020204" pitchFamily="34" charset="0"/>
            </a:rPr>
            <a:t>Elaboração de um questionário eletrônico</a:t>
          </a:r>
          <a:endParaRPr lang="en-US" sz="2200" b="0" kern="1200" dirty="0">
            <a:latin typeface="Corbel" panose="020B0503020204020204" pitchFamily="34" charset="0"/>
          </a:endParaRPr>
        </a:p>
      </dsp:txBody>
      <dsp:txXfrm>
        <a:off x="1382844" y="341079"/>
        <a:ext cx="3656759" cy="1486704"/>
      </dsp:txXfrm>
    </dsp:sp>
    <dsp:sp modelId="{6B678E80-5A29-4771-9B9A-9B4FC9E90947}">
      <dsp:nvSpPr>
        <dsp:cNvPr id="0" name=""/>
        <dsp:cNvSpPr/>
      </dsp:nvSpPr>
      <dsp:spPr>
        <a:xfrm>
          <a:off x="5299114" y="99975"/>
          <a:ext cx="3828481" cy="1179306"/>
        </a:xfrm>
        <a:prstGeom prst="chevron">
          <a:avLst>
            <a:gd name="adj" fmla="val 4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CF68E6-26FF-41B2-AA02-29774127984E}">
      <dsp:nvSpPr>
        <dsp:cNvPr id="0" name=""/>
        <dsp:cNvSpPr/>
      </dsp:nvSpPr>
      <dsp:spPr>
        <a:xfrm>
          <a:off x="6633496" y="294826"/>
          <a:ext cx="3749265" cy="15792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0" kern="1200" dirty="0" err="1" smtClean="0">
              <a:latin typeface="Corbel" panose="020B0503020204020204" pitchFamily="34" charset="0"/>
            </a:rPr>
            <a:t>Atores</a:t>
          </a:r>
          <a:r>
            <a:rPr lang="en-US" sz="2200" b="0" kern="1200" dirty="0" smtClean="0">
              <a:latin typeface="Corbel" panose="020B0503020204020204" pitchFamily="34" charset="0"/>
            </a:rPr>
            <a:t> </a:t>
          </a:r>
          <a:r>
            <a:rPr lang="en-US" sz="2200" b="0" kern="1200" dirty="0" err="1" smtClean="0">
              <a:latin typeface="Corbel" panose="020B0503020204020204" pitchFamily="34" charset="0"/>
            </a:rPr>
            <a:t>envolvidos</a:t>
          </a:r>
          <a:r>
            <a:rPr lang="en-US" sz="2200" b="0" kern="1200" dirty="0" smtClean="0">
              <a:latin typeface="Corbel" panose="020B0503020204020204" pitchFamily="34" charset="0"/>
            </a:rPr>
            <a:t> com o </a:t>
          </a:r>
          <a:r>
            <a:rPr lang="en-US" sz="2200" b="0" kern="1200" dirty="0" err="1" smtClean="0">
              <a:latin typeface="Corbel" panose="020B0503020204020204" pitchFamily="34" charset="0"/>
            </a:rPr>
            <a:t>Programa</a:t>
          </a:r>
          <a:r>
            <a:rPr lang="en-US" sz="2200" b="0" kern="1200" dirty="0" smtClean="0">
              <a:latin typeface="Corbel" panose="020B0503020204020204" pitchFamily="34" charset="0"/>
            </a:rPr>
            <a:t> de </a:t>
          </a:r>
          <a:r>
            <a:rPr lang="en-US" sz="2200" b="0" kern="1200" dirty="0" err="1" smtClean="0">
              <a:latin typeface="Corbel" panose="020B0503020204020204" pitchFamily="34" charset="0"/>
            </a:rPr>
            <a:t>Pesquisa</a:t>
          </a:r>
          <a:endParaRPr lang="en-US" sz="2200" b="0" kern="1200" dirty="0">
            <a:latin typeface="Corbel" panose="020B0503020204020204" pitchFamily="34" charset="0"/>
          </a:endParaRPr>
        </a:p>
      </dsp:txBody>
      <dsp:txXfrm>
        <a:off x="6679749" y="341079"/>
        <a:ext cx="3656759" cy="14867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0E8812-073C-450F-BE82-482431B3386D}">
      <dsp:nvSpPr>
        <dsp:cNvPr id="0" name=""/>
        <dsp:cNvSpPr/>
      </dsp:nvSpPr>
      <dsp:spPr>
        <a:xfrm>
          <a:off x="12" y="2349715"/>
          <a:ext cx="2669023" cy="108268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Corbel" panose="020B0503020204020204" pitchFamily="34" charset="0"/>
            </a:rPr>
            <a:t>277 </a:t>
          </a:r>
          <a:r>
            <a:rPr lang="en-US" sz="2000" kern="1200" dirty="0" err="1" smtClean="0">
              <a:latin typeface="Corbel" panose="020B0503020204020204" pitchFamily="34" charset="0"/>
            </a:rPr>
            <a:t>enviados</a:t>
          </a:r>
          <a:endParaRPr lang="en-US" sz="2000" kern="1200" dirty="0">
            <a:latin typeface="Corbel" panose="020B0503020204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Corbel" panose="020B0503020204020204" pitchFamily="34" charset="0"/>
            </a:rPr>
            <a:t>48 </a:t>
          </a:r>
          <a:r>
            <a:rPr lang="en-US" sz="2000" kern="1200" dirty="0" err="1" smtClean="0">
              <a:latin typeface="Corbel" panose="020B0503020204020204" pitchFamily="34" charset="0"/>
            </a:rPr>
            <a:t>respondidos</a:t>
          </a:r>
          <a:endParaRPr lang="en-US" sz="2000" kern="1200" dirty="0" smtClean="0">
            <a:latin typeface="Corbel" panose="020B0503020204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>
            <a:latin typeface="Corbel" panose="020B0503020204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>
            <a:latin typeface="Corbel" panose="020B0503020204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>
            <a:latin typeface="Corbel" panose="020B0503020204020204" pitchFamily="34" charset="0"/>
          </a:endParaRPr>
        </a:p>
      </dsp:txBody>
      <dsp:txXfrm>
        <a:off x="24928" y="2374631"/>
        <a:ext cx="2619191" cy="800849"/>
      </dsp:txXfrm>
    </dsp:sp>
    <dsp:sp modelId="{9DE3CF1F-0213-4B3E-A3FF-8F42693FC067}">
      <dsp:nvSpPr>
        <dsp:cNvPr id="0" name=""/>
        <dsp:cNvSpPr/>
      </dsp:nvSpPr>
      <dsp:spPr>
        <a:xfrm>
          <a:off x="1423827" y="1591422"/>
          <a:ext cx="3588252" cy="3588252"/>
        </a:xfrm>
        <a:prstGeom prst="leftCircularArrow">
          <a:avLst>
            <a:gd name="adj1" fmla="val 2643"/>
            <a:gd name="adj2" fmla="val 321325"/>
            <a:gd name="adj3" fmla="val 1952595"/>
            <a:gd name="adj4" fmla="val 8880248"/>
            <a:gd name="adj5" fmla="val 3083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99A0E-A69E-4D77-9C73-B84FA3758138}">
      <dsp:nvSpPr>
        <dsp:cNvPr id="0" name=""/>
        <dsp:cNvSpPr/>
      </dsp:nvSpPr>
      <dsp:spPr>
        <a:xfrm>
          <a:off x="597266" y="3338301"/>
          <a:ext cx="2372465" cy="9434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latin typeface="Corbel" panose="020B0503020204020204" pitchFamily="34" charset="0"/>
            </a:rPr>
            <a:t>17,3% do universo</a:t>
          </a:r>
          <a:endParaRPr lang="en-US" sz="2000" kern="1200" dirty="0">
            <a:latin typeface="Corbel" panose="020B0503020204020204" pitchFamily="34" charset="0"/>
          </a:endParaRPr>
        </a:p>
      </dsp:txBody>
      <dsp:txXfrm>
        <a:off x="624899" y="3365934"/>
        <a:ext cx="2317199" cy="888185"/>
      </dsp:txXfrm>
    </dsp:sp>
    <dsp:sp modelId="{2E4E0969-523A-40E1-A7D3-14DDD644130E}">
      <dsp:nvSpPr>
        <dsp:cNvPr id="0" name=""/>
        <dsp:cNvSpPr/>
      </dsp:nvSpPr>
      <dsp:spPr>
        <a:xfrm>
          <a:off x="3421267" y="772454"/>
          <a:ext cx="3758999" cy="360690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b="0" kern="1200" dirty="0" smtClean="0">
              <a:latin typeface="Corbel" panose="020B0503020204020204" pitchFamily="34" charset="0"/>
            </a:rPr>
            <a:t>17 (35,42%) pesquisadores</a:t>
          </a:r>
          <a:endParaRPr lang="en-US" sz="2000" b="0" kern="1200" dirty="0">
            <a:latin typeface="Corbel" panose="020B0503020204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b="0" kern="1200" dirty="0" smtClean="0">
              <a:latin typeface="Corbel" panose="020B0503020204020204" pitchFamily="34" charset="0"/>
            </a:rPr>
            <a:t>16 (33,33%) técnicos da Funasa</a:t>
          </a:r>
          <a:endParaRPr lang="en-US" sz="2000" b="0" kern="1200" dirty="0">
            <a:latin typeface="Corbel" panose="020B0503020204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b="0" kern="1200" dirty="0" smtClean="0">
              <a:latin typeface="Corbel" panose="020B0503020204020204" pitchFamily="34" charset="0"/>
            </a:rPr>
            <a:t>8 (16,67%) membros do comitê científico ou consultores externos</a:t>
          </a:r>
          <a:endParaRPr lang="en-US" sz="2000" b="0" kern="1200" dirty="0">
            <a:latin typeface="Corbel" panose="020B0503020204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b="0" kern="1200" dirty="0" smtClean="0">
              <a:latin typeface="Corbel" panose="020B0503020204020204" pitchFamily="34" charset="0"/>
            </a:rPr>
            <a:t>4 (8,33%) supervisores</a:t>
          </a:r>
          <a:endParaRPr lang="en-US" sz="2000" b="0" kern="1200" dirty="0">
            <a:latin typeface="Corbel" panose="020B0503020204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b="0" kern="1200" dirty="0" smtClean="0">
              <a:latin typeface="Corbel" panose="020B0503020204020204" pitchFamily="34" charset="0"/>
            </a:rPr>
            <a:t>3 (6,25%) outros</a:t>
          </a:r>
          <a:endParaRPr lang="en-US" sz="2000" b="0" kern="1200" dirty="0">
            <a:latin typeface="Corbel" panose="020B0503020204020204" pitchFamily="34" charset="0"/>
          </a:endParaRPr>
        </a:p>
      </dsp:txBody>
      <dsp:txXfrm>
        <a:off x="3504272" y="1628368"/>
        <a:ext cx="3592989" cy="2667987"/>
      </dsp:txXfrm>
    </dsp:sp>
    <dsp:sp modelId="{0F30A10A-AADD-46B8-9B5C-10607E4D3AAD}">
      <dsp:nvSpPr>
        <dsp:cNvPr id="0" name=""/>
        <dsp:cNvSpPr/>
      </dsp:nvSpPr>
      <dsp:spPr>
        <a:xfrm>
          <a:off x="5181973" y="-245729"/>
          <a:ext cx="3998253" cy="3998253"/>
        </a:xfrm>
        <a:prstGeom prst="circularArrow">
          <a:avLst>
            <a:gd name="adj1" fmla="val 2372"/>
            <a:gd name="adj2" fmla="val 286569"/>
            <a:gd name="adj3" fmla="val 20179178"/>
            <a:gd name="adj4" fmla="val 13216769"/>
            <a:gd name="adj5" fmla="val 2767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2EE687-D896-47E3-9235-AE9046A0127C}">
      <dsp:nvSpPr>
        <dsp:cNvPr id="0" name=""/>
        <dsp:cNvSpPr/>
      </dsp:nvSpPr>
      <dsp:spPr>
        <a:xfrm>
          <a:off x="4548102" y="527341"/>
          <a:ext cx="2372465" cy="9434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Corbel" panose="020B0503020204020204" pitchFamily="34" charset="0"/>
            </a:rPr>
            <a:t>Perfil</a:t>
          </a:r>
          <a:endParaRPr lang="en-US" sz="5300" kern="1200" dirty="0">
            <a:latin typeface="Corbel" panose="020B0503020204020204" pitchFamily="34" charset="0"/>
          </a:endParaRPr>
        </a:p>
      </dsp:txBody>
      <dsp:txXfrm>
        <a:off x="4575735" y="554974"/>
        <a:ext cx="2317199" cy="888185"/>
      </dsp:txXfrm>
    </dsp:sp>
    <dsp:sp modelId="{261DE9D5-5F5C-4CF2-B2B8-AC2653B8F688}">
      <dsp:nvSpPr>
        <dsp:cNvPr id="0" name=""/>
        <dsp:cNvSpPr/>
      </dsp:nvSpPr>
      <dsp:spPr>
        <a:xfrm>
          <a:off x="7631802" y="1753711"/>
          <a:ext cx="3250283" cy="1911243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b="0" kern="1200" dirty="0" smtClean="0">
              <a:latin typeface="Corbel" panose="020B0503020204020204" pitchFamily="34" charset="0"/>
            </a:rPr>
            <a:t>Equilíbrio entre membros da Funasa e pesquisadores</a:t>
          </a:r>
          <a:endParaRPr lang="en-US" sz="1800" b="0" kern="1200" dirty="0">
            <a:latin typeface="Corbel" panose="020B0503020204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b="0" kern="1200" dirty="0" smtClean="0">
              <a:latin typeface="Corbel" panose="020B0503020204020204" pitchFamily="34" charset="0"/>
            </a:rPr>
            <a:t>Análise dos resultados reflete ambas as visões</a:t>
          </a:r>
          <a:endParaRPr lang="en-US" sz="1800" b="0" kern="1200" dirty="0">
            <a:latin typeface="Corbel" panose="020B0503020204020204" pitchFamily="34" charset="0"/>
          </a:endParaRPr>
        </a:p>
      </dsp:txBody>
      <dsp:txXfrm>
        <a:off x="7675785" y="1797694"/>
        <a:ext cx="3162317" cy="1413725"/>
      </dsp:txXfrm>
    </dsp:sp>
    <dsp:sp modelId="{F43B321F-B948-45F2-B70C-F0F38120B2DA}">
      <dsp:nvSpPr>
        <dsp:cNvPr id="0" name=""/>
        <dsp:cNvSpPr/>
      </dsp:nvSpPr>
      <dsp:spPr>
        <a:xfrm>
          <a:off x="8515548" y="3194566"/>
          <a:ext cx="2372465" cy="9434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300" kern="1200" dirty="0">
            <a:latin typeface="Corbel" panose="020B0503020204020204" pitchFamily="34" charset="0"/>
          </a:endParaRPr>
        </a:p>
      </dsp:txBody>
      <dsp:txXfrm>
        <a:off x="8543181" y="3222199"/>
        <a:ext cx="2317199" cy="8881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E721E-1DF5-40B6-89CA-B04D0112369A}">
      <dsp:nvSpPr>
        <dsp:cNvPr id="0" name=""/>
        <dsp:cNvSpPr/>
      </dsp:nvSpPr>
      <dsp:spPr>
        <a:xfrm rot="5400000">
          <a:off x="-248644" y="252808"/>
          <a:ext cx="1657632" cy="116034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3</a:t>
          </a:r>
          <a:endParaRPr lang="en-US" sz="3200" kern="1200" dirty="0"/>
        </a:p>
      </dsp:txBody>
      <dsp:txXfrm rot="-5400000">
        <a:off x="1" y="584334"/>
        <a:ext cx="1160342" cy="497290"/>
      </dsp:txXfrm>
    </dsp:sp>
    <dsp:sp modelId="{9B2BECC3-5859-4BC7-88B9-CE317E676680}">
      <dsp:nvSpPr>
        <dsp:cNvPr id="0" name=""/>
        <dsp:cNvSpPr/>
      </dsp:nvSpPr>
      <dsp:spPr>
        <a:xfrm rot="5400000">
          <a:off x="5749909" y="-4585403"/>
          <a:ext cx="1077460" cy="1025659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200" b="0" kern="1200" dirty="0" smtClean="0">
              <a:latin typeface="Corbel" panose="020B0503020204020204" pitchFamily="34" charset="0"/>
            </a:rPr>
            <a:t>Desenvolvimento de tecnologias para saneamento ecológico, rural e </a:t>
          </a:r>
          <a:r>
            <a:rPr lang="pt-BR" sz="2200" b="0" kern="1200" dirty="0" smtClean="0">
              <a:latin typeface="Corbel" panose="020B0503020204020204" pitchFamily="34" charset="0"/>
            </a:rPr>
            <a:t>social</a:t>
          </a:r>
          <a:endParaRPr lang="en-US" sz="2200" b="0" kern="1200" dirty="0">
            <a:latin typeface="Corbel" panose="020B0503020204020204" pitchFamily="34" charset="0"/>
          </a:endParaRPr>
        </a:p>
      </dsp:txBody>
      <dsp:txXfrm rot="-5400000">
        <a:off x="1160343" y="56760"/>
        <a:ext cx="10203997" cy="972266"/>
      </dsp:txXfrm>
    </dsp:sp>
    <dsp:sp modelId="{570CBA3D-1983-4DBF-9B86-1992AE4D6418}">
      <dsp:nvSpPr>
        <dsp:cNvPr id="0" name=""/>
        <dsp:cNvSpPr/>
      </dsp:nvSpPr>
      <dsp:spPr>
        <a:xfrm rot="5400000">
          <a:off x="-248644" y="1824458"/>
          <a:ext cx="1657632" cy="116034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2</a:t>
          </a:r>
          <a:endParaRPr lang="en-US" sz="3200" kern="1200" dirty="0"/>
        </a:p>
      </dsp:txBody>
      <dsp:txXfrm rot="-5400000">
        <a:off x="1" y="2155984"/>
        <a:ext cx="1160342" cy="497290"/>
      </dsp:txXfrm>
    </dsp:sp>
    <dsp:sp modelId="{4F955D19-BBA3-47C0-B1DB-858DBE11AC5C}">
      <dsp:nvSpPr>
        <dsp:cNvPr id="0" name=""/>
        <dsp:cNvSpPr/>
      </dsp:nvSpPr>
      <dsp:spPr>
        <a:xfrm rot="5400000">
          <a:off x="5647227" y="-3013752"/>
          <a:ext cx="1282825" cy="1025659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b="0" kern="1200" dirty="0" smtClean="0">
              <a:latin typeface="Corbel" panose="020B0503020204020204" pitchFamily="34" charset="0"/>
            </a:rPr>
            <a:t>Educação em saúde ambiental; tecnologias de tratamento de água e esgoto para pequenas comunidades; tecnologias para reciclagem e redução do volume de resíduos sólidos e tecnologias de saneamento voltadas para regiões vulneráveis como semiárido, amazônica, ilhas </a:t>
          </a:r>
          <a:r>
            <a:rPr lang="pt-BR" sz="2000" b="0" kern="1200" dirty="0" smtClean="0">
              <a:latin typeface="Corbel" panose="020B0503020204020204" pitchFamily="34" charset="0"/>
            </a:rPr>
            <a:t>costeiras</a:t>
          </a:r>
          <a:endParaRPr lang="en-US" sz="2000" b="0" kern="1200" dirty="0">
            <a:latin typeface="Corbel" panose="020B0503020204020204" pitchFamily="34" charset="0"/>
          </a:endParaRPr>
        </a:p>
      </dsp:txBody>
      <dsp:txXfrm rot="-5400000">
        <a:off x="1160343" y="1535754"/>
        <a:ext cx="10193972" cy="1157581"/>
      </dsp:txXfrm>
    </dsp:sp>
    <dsp:sp modelId="{0B741F21-A571-45DA-87D8-90102E4E48E0}">
      <dsp:nvSpPr>
        <dsp:cNvPr id="0" name=""/>
        <dsp:cNvSpPr/>
      </dsp:nvSpPr>
      <dsp:spPr>
        <a:xfrm rot="5400000">
          <a:off x="-248644" y="3293427"/>
          <a:ext cx="1657632" cy="116034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-5400000">
        <a:off x="1" y="3624953"/>
        <a:ext cx="1160342" cy="497290"/>
      </dsp:txXfrm>
    </dsp:sp>
    <dsp:sp modelId="{89662CB3-D280-4123-8E79-F9A6C216924A}">
      <dsp:nvSpPr>
        <dsp:cNvPr id="0" name=""/>
        <dsp:cNvSpPr/>
      </dsp:nvSpPr>
      <dsp:spPr>
        <a:xfrm rot="5400000">
          <a:off x="5749909" y="-1544784"/>
          <a:ext cx="1077460" cy="1025659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200" b="0" kern="1200" dirty="0" smtClean="0">
              <a:latin typeface="Corbel" panose="020B0503020204020204" pitchFamily="34" charset="0"/>
            </a:rPr>
            <a:t>Incentivo a pesquisa-ação e aplicação das pesquisas</a:t>
          </a:r>
          <a:endParaRPr lang="en-US" sz="2200" b="0" kern="1200" dirty="0">
            <a:latin typeface="Corbel" panose="020B0503020204020204" pitchFamily="34" charset="0"/>
          </a:endParaRPr>
        </a:p>
      </dsp:txBody>
      <dsp:txXfrm rot="-5400000">
        <a:off x="1160343" y="3097379"/>
        <a:ext cx="10203997" cy="972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05820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52852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779955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232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9977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0288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19583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7191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291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313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97061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3476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27764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18531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580239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80277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86397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74591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46519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68077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1023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759953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39047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1756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84430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121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8870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5BCC-9072-4890-AF83-E93E95C6CF1C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D68F-B5DA-4F04-A6F4-7B4B51212CEE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22A35">
                    <a:tint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730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750423"/>
            <a:ext cx="9144000" cy="3174274"/>
          </a:xfrm>
        </p:spPr>
        <p:txBody>
          <a:bodyPr anchor="ctr" anchorCtr="0">
            <a:normAutofit/>
          </a:bodyPr>
          <a:lstStyle/>
          <a:p>
            <a:pPr algn="ctr"/>
            <a:r>
              <a:rPr lang="pt-BR" sz="4800" b="1" dirty="0" smtClean="0">
                <a:latin typeface="Corbel" panose="020B0503020204020204" pitchFamily="34" charset="0"/>
              </a:rPr>
              <a:t>Análise do Programa de Pesquisa em Saúde e Saneamento da Funasa no Período de 2000 a 2016</a:t>
            </a:r>
            <a:endParaRPr lang="pt-BR" sz="4800" b="1" dirty="0">
              <a:latin typeface="Corbel" panose="020B0503020204020204" pitchFamily="34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023255" y="5253162"/>
            <a:ext cx="10580165" cy="12632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pt-BR" sz="2000" b="1" dirty="0" smtClean="0">
                <a:solidFill>
                  <a:schemeClr val="tx2">
                    <a:lumMod val="50000"/>
                  </a:schemeClr>
                </a:solidFill>
                <a:latin typeface="Corbel" panose="020B0503020204020204" pitchFamily="34" charset="0"/>
              </a:rPr>
              <a:t>Cibele Medeiros Brito Leite</a:t>
            </a: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  <a:latin typeface="Corbel" panose="020B0503020204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pt-BR" sz="2000" b="1" dirty="0">
                <a:solidFill>
                  <a:schemeClr val="tx2">
                    <a:lumMod val="50000"/>
                  </a:schemeClr>
                </a:solidFill>
                <a:latin typeface="Corbel" panose="020B0503020204020204" pitchFamily="34" charset="0"/>
              </a:rPr>
              <a:t>Cristine Diniz Santiago 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pt-BR" sz="2000" b="1" dirty="0" smtClean="0">
                <a:solidFill>
                  <a:schemeClr val="tx2">
                    <a:lumMod val="50000"/>
                  </a:schemeClr>
                </a:solidFill>
                <a:latin typeface="Corbel" panose="020B0503020204020204" pitchFamily="34" charset="0"/>
              </a:rPr>
              <a:t>Filomena Kotaka </a:t>
            </a:r>
            <a:endParaRPr lang="pt-BR" sz="2000" dirty="0" smtClean="0">
              <a:solidFill>
                <a:schemeClr val="tx2">
                  <a:lumMod val="50000"/>
                </a:schemeClr>
              </a:solidFill>
              <a:latin typeface="Corbel" panose="020B0503020204020204" pitchFamily="34" charset="0"/>
            </a:endParaRPr>
          </a:p>
          <a:p>
            <a:pPr algn="r"/>
            <a:endParaRPr lang="pt-BR" sz="2000" dirty="0" smtClean="0">
              <a:solidFill>
                <a:schemeClr val="tx2">
                  <a:lumMod val="50000"/>
                </a:schemeClr>
              </a:solidFill>
              <a:latin typeface="Corbel" panose="020B0503020204020204" pitchFamily="34" charset="0"/>
            </a:endParaRPr>
          </a:p>
          <a:p>
            <a:pPr algn="r"/>
            <a:endParaRPr lang="pt-BR" sz="2000" b="1" dirty="0" smtClean="0">
              <a:solidFill>
                <a:schemeClr val="tx2">
                  <a:lumMod val="50000"/>
                </a:schemeClr>
              </a:solidFill>
              <a:latin typeface="Corbel" panose="020B0503020204020204" pitchFamily="34" charset="0"/>
            </a:endParaRPr>
          </a:p>
          <a:p>
            <a:pPr algn="r"/>
            <a:endParaRPr lang="pt-BR" sz="2000" dirty="0">
              <a:solidFill>
                <a:schemeClr val="tx2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44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10" name="Retângulo 7"/>
          <p:cNvSpPr/>
          <p:nvPr/>
        </p:nvSpPr>
        <p:spPr>
          <a:xfrm>
            <a:off x="6303209" y="495230"/>
            <a:ext cx="106154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Gráfico 1"/>
          <p:cNvPicPr>
            <a:picLocks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82" y="2538956"/>
            <a:ext cx="5703706" cy="371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00701" y="1593165"/>
            <a:ext cx="614784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Os resultados das pesquisas contribuem para melhoria das ações de saneamento dos municípios</a:t>
            </a:r>
            <a:endParaRPr lang="pt-BR" sz="2200" dirty="0">
              <a:latin typeface="Corbel" panose="020B0503020204020204" pitchFamily="34" charset="0"/>
            </a:endParaRPr>
          </a:p>
        </p:txBody>
      </p:sp>
      <p:pic>
        <p:nvPicPr>
          <p:cNvPr id="2051" name="Gráfico 1"/>
          <p:cNvPicPr>
            <a:picLocks noChangeArrowheads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363" y="2538956"/>
            <a:ext cx="5408024" cy="371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6518363" y="1589529"/>
            <a:ext cx="54080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A continuidade do Programa de Pesquisa é importante para a Funasa</a:t>
            </a:r>
            <a:endParaRPr lang="pt-BR" sz="22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744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10" name="Retângulo 7"/>
          <p:cNvSpPr/>
          <p:nvPr/>
        </p:nvSpPr>
        <p:spPr>
          <a:xfrm>
            <a:off x="6303209" y="495230"/>
            <a:ext cx="106154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Gráfico 1"/>
          <p:cNvPicPr>
            <a:picLocks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71" y="2920807"/>
            <a:ext cx="5417692" cy="3750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733455" y="1578820"/>
            <a:ext cx="50287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Para a Instituição de Pesquisa, houve ganho no desenvolvimento técnico científico na área de saúde e saneamento</a:t>
            </a:r>
            <a:endParaRPr lang="pt-BR" sz="2200" dirty="0">
              <a:latin typeface="Corbel" panose="020B0503020204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55580" y="1409543"/>
            <a:ext cx="554874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dirty="0">
                <a:latin typeface="Corbel" panose="020B0503020204020204" pitchFamily="34" charset="0"/>
                <a:ea typeface="Times New Roman" panose="02020603050405020304" pitchFamily="18" charset="0"/>
              </a:rPr>
              <a:t>9. Comitê Científico, pesquisadores e consultores externos do programa de pesquisa contribuíram para a melhoria da imagem técnica e científica da Funasa</a:t>
            </a:r>
            <a:endParaRPr lang="pt-BR" sz="2200" dirty="0">
              <a:latin typeface="Corbel" panose="020B0503020204020204" pitchFamily="34" charset="0"/>
            </a:endParaRPr>
          </a:p>
        </p:txBody>
      </p:sp>
      <p:pic>
        <p:nvPicPr>
          <p:cNvPr id="3075" name="Gráfico 1"/>
          <p:cNvPicPr>
            <a:picLocks noChangeArrowheads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209" y="2920807"/>
            <a:ext cx="5401111" cy="3771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82265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10" name="Retângulo 7"/>
          <p:cNvSpPr/>
          <p:nvPr/>
        </p:nvSpPr>
        <p:spPr>
          <a:xfrm>
            <a:off x="6303209" y="495230"/>
            <a:ext cx="106154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98" name="Gráfico 1"/>
          <p:cNvPicPr>
            <a:picLocks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683" y="2878982"/>
            <a:ext cx="5626917" cy="371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16683" y="1432431"/>
            <a:ext cx="562691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dirty="0">
                <a:latin typeface="Corbel" panose="020B0503020204020204" pitchFamily="34" charset="0"/>
                <a:ea typeface="Times New Roman" panose="02020603050405020304" pitchFamily="18" charset="0"/>
              </a:rPr>
              <a:t>10. O Comitê Científico, pesquisadores e consultores externos consideram importante o programa de pesquisa da Funasa e sua continuidade</a:t>
            </a:r>
            <a:endParaRPr lang="pt-BR" sz="2200" dirty="0">
              <a:latin typeface="Corbel" panose="020B0503020204020204" pitchFamily="34" charset="0"/>
            </a:endParaRPr>
          </a:p>
        </p:txBody>
      </p:sp>
      <p:pic>
        <p:nvPicPr>
          <p:cNvPr id="4099" name="Gráfico 1"/>
          <p:cNvPicPr>
            <a:picLocks noChangeArrowheads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080" y="2878981"/>
            <a:ext cx="5439120" cy="371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6448080" y="1432431"/>
            <a:ext cx="54391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 </a:t>
            </a:r>
            <a:r>
              <a:rPr lang="pt-BR" sz="2200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programa de pesquisa contribuiu para o desenvolvimento de recursos humanos e pesquisa na área de saúde e saneamento, no país</a:t>
            </a:r>
            <a:endParaRPr lang="pt-BR" sz="22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881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Gráfico 1"/>
          <p:cNvPicPr>
            <a:picLocks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896" y="1523871"/>
            <a:ext cx="9886405" cy="522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10" name="Retângulo 7"/>
          <p:cNvSpPr/>
          <p:nvPr/>
        </p:nvSpPr>
        <p:spPr>
          <a:xfrm>
            <a:off x="6303209" y="495230"/>
            <a:ext cx="106154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98866" y="2027446"/>
            <a:ext cx="567046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200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13. Aspectos positivos do programa de pesquisa</a:t>
            </a:r>
            <a:endParaRPr lang="pt-BR" sz="2200" dirty="0">
              <a:latin typeface="Corbel" panose="020B0503020204020204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9496697" y="5303520"/>
            <a:ext cx="1423852" cy="117565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Oval 12"/>
          <p:cNvSpPr/>
          <p:nvPr/>
        </p:nvSpPr>
        <p:spPr>
          <a:xfrm>
            <a:off x="8193911" y="5404785"/>
            <a:ext cx="1423852" cy="133564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8331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10" name="Retângulo 7"/>
          <p:cNvSpPr/>
          <p:nvPr/>
        </p:nvSpPr>
        <p:spPr>
          <a:xfrm>
            <a:off x="6303209" y="495230"/>
            <a:ext cx="106154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46" name="Gráfico 1"/>
          <p:cNvPicPr>
            <a:picLocks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07" y="1611493"/>
            <a:ext cx="10458586" cy="5115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185788" y="1691453"/>
            <a:ext cx="742331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200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14. Aspectos negativos ou a melhorar do programa de pesquisa</a:t>
            </a:r>
            <a:endParaRPr lang="pt-BR" sz="2200" dirty="0">
              <a:latin typeface="Corbel" panose="020B0503020204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336044" y="2986457"/>
            <a:ext cx="20545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Questões burocráticas para 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contratação e disponibilização dos </a:t>
            </a: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recursos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02760" y="4702993"/>
            <a:ext cx="2089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Carência 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na aplicabilidade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790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5422889" y="1370704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</a:rPr>
              <a:t>Sugestões</a:t>
            </a:r>
            <a:r>
              <a:rPr kumimoji="0" lang="pt-BR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</a:rPr>
              <a:t> para Futuras Pesquisas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10" name="Retângulo 7"/>
          <p:cNvSpPr/>
          <p:nvPr/>
        </p:nvSpPr>
        <p:spPr>
          <a:xfrm>
            <a:off x="6303209" y="495230"/>
            <a:ext cx="106154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="" xmlns:p14="http://schemas.microsoft.com/office/powerpoint/2010/main" val="3945309260"/>
              </p:ext>
            </p:extLst>
          </p:nvPr>
        </p:nvGraphicFramePr>
        <p:xfrm>
          <a:off x="339635" y="2007731"/>
          <a:ext cx="11416937" cy="4706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14406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587828" y="2207263"/>
            <a:ext cx="11051177" cy="4415608"/>
          </a:xfrm>
        </p:spPr>
        <p:txBody>
          <a:bodyPr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pt-BR" sz="2200" dirty="0" smtClean="0">
                <a:latin typeface="Corbel" panose="020B0503020204020204" pitchFamily="34" charset="0"/>
              </a:rPr>
              <a:t>Respostas </a:t>
            </a:r>
            <a:r>
              <a:rPr lang="pt-BR" sz="2200" dirty="0">
                <a:latin typeface="Corbel" panose="020B0503020204020204" pitchFamily="34" charset="0"/>
              </a:rPr>
              <a:t>do questionário inferem o impacto e a importância da manutenção desse Programa, devido especialmente aos </a:t>
            </a:r>
            <a:r>
              <a:rPr lang="pt-BR" sz="2200" b="1" u="sng" dirty="0">
                <a:latin typeface="Corbel" panose="020B0503020204020204" pitchFamily="34" charset="0"/>
              </a:rPr>
              <a:t>resultados positivos apontados para a instituição e sua atuação</a:t>
            </a:r>
            <a:r>
              <a:rPr lang="pt-BR" sz="2200" dirty="0">
                <a:latin typeface="Corbel" panose="020B0503020204020204" pitchFamily="34" charset="0"/>
              </a:rPr>
              <a:t>, assim como para o </a:t>
            </a:r>
            <a:r>
              <a:rPr lang="pt-BR" sz="2200" b="1" u="sng" dirty="0">
                <a:latin typeface="Corbel" panose="020B0503020204020204" pitchFamily="34" charset="0"/>
              </a:rPr>
              <a:t>fomento de estudos e pesquisas na área de saúde e saneamento</a:t>
            </a:r>
            <a:r>
              <a:rPr lang="pt-BR" sz="2200" dirty="0">
                <a:latin typeface="Corbel" panose="020B0503020204020204" pitchFamily="34" charset="0"/>
              </a:rPr>
              <a:t>. </a:t>
            </a:r>
            <a:r>
              <a:rPr lang="pt-BR" sz="2200" dirty="0" smtClean="0">
                <a:latin typeface="Corbel" panose="020B0503020204020204" pitchFamily="34" charset="0"/>
              </a:rPr>
              <a:t/>
            </a:r>
            <a:br>
              <a:rPr lang="pt-BR" sz="2200" dirty="0" smtClean="0">
                <a:latin typeface="Corbel" panose="020B0503020204020204" pitchFamily="34" charset="0"/>
              </a:rPr>
            </a:br>
            <a:r>
              <a:rPr lang="pt-BR" sz="2200" dirty="0">
                <a:latin typeface="Corbel" panose="020B0503020204020204" pitchFamily="34" charset="0"/>
              </a:rPr>
              <a:t/>
            </a:r>
            <a:br>
              <a:rPr lang="pt-BR" sz="2200" dirty="0">
                <a:latin typeface="Corbel" panose="020B0503020204020204" pitchFamily="34" charset="0"/>
              </a:rPr>
            </a:br>
            <a:r>
              <a:rPr lang="pt-BR" sz="2200" dirty="0" smtClean="0">
                <a:latin typeface="Corbel" panose="020B0503020204020204" pitchFamily="34" charset="0"/>
              </a:rPr>
              <a:t>Aspectos a serem revistos </a:t>
            </a:r>
            <a:r>
              <a:rPr lang="pt-BR" sz="2200" dirty="0">
                <a:latin typeface="Corbel" panose="020B0503020204020204" pitchFamily="34" charset="0"/>
              </a:rPr>
              <a:t>e avaliados, especificamente com relação à </a:t>
            </a:r>
            <a:r>
              <a:rPr lang="pt-BR" sz="2200" b="1" u="sng" dirty="0">
                <a:latin typeface="Corbel" panose="020B0503020204020204" pitchFamily="34" charset="0"/>
              </a:rPr>
              <a:t>burocracia para firmar convênios e a disponibilização dos recursos</a:t>
            </a:r>
            <a:r>
              <a:rPr lang="pt-BR" sz="2200" dirty="0">
                <a:latin typeface="Corbel" panose="020B0503020204020204" pitchFamily="34" charset="0"/>
              </a:rPr>
              <a:t> financeiros para as instituições de pesquisa, bem como a </a:t>
            </a:r>
            <a:r>
              <a:rPr lang="pt-BR" sz="2200" b="1" u="sng" dirty="0">
                <a:latin typeface="Corbel" panose="020B0503020204020204" pitchFamily="34" charset="0"/>
              </a:rPr>
              <a:t>viabilidade para continuidade da pesquisa no sentido da aplicabilidade</a:t>
            </a:r>
            <a:r>
              <a:rPr lang="pt-BR" sz="2200" dirty="0">
                <a:latin typeface="Corbel" panose="020B0503020204020204" pitchFamily="34" charset="0"/>
              </a:rPr>
              <a:t>, visando a eficácia, efetividade e aprimoramento do Programa de Pesquisa da Funasa. </a:t>
            </a:r>
            <a:r>
              <a:rPr lang="pt-BR" sz="2200" dirty="0" smtClean="0">
                <a:latin typeface="Corbel" panose="020B0503020204020204" pitchFamily="34" charset="0"/>
              </a:rPr>
              <a:t>Rb</a:t>
            </a:r>
            <a:br>
              <a:rPr lang="pt-BR" sz="2200" dirty="0" smtClean="0">
                <a:latin typeface="Corbel" panose="020B0503020204020204" pitchFamily="34" charset="0"/>
              </a:rPr>
            </a:br>
            <a:endParaRPr lang="pt-BR" sz="2200" dirty="0">
              <a:latin typeface="Corbel" panose="020B0503020204020204" pitchFamily="34" charset="0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5422889" y="1422956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</a:rPr>
              <a:t>Conclusão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10" name="Retângulo 7"/>
          <p:cNvSpPr/>
          <p:nvPr/>
        </p:nvSpPr>
        <p:spPr>
          <a:xfrm>
            <a:off x="7439678" y="495230"/>
            <a:ext cx="106154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139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78372" y="1502980"/>
            <a:ext cx="11424745" cy="5211329"/>
          </a:xfrm>
        </p:spPr>
        <p:txBody>
          <a:bodyPr anchor="t" anchorCtr="0">
            <a:normAutofit fontScale="90000"/>
          </a:bodyPr>
          <a:lstStyle/>
          <a:p>
            <a:r>
              <a:rPr lang="pt-BR" sz="2700" b="1" dirty="0" smtClean="0">
                <a:solidFill>
                  <a:schemeClr val="tx2">
                    <a:lumMod val="50000"/>
                  </a:schemeClr>
                </a:solidFill>
              </a:rPr>
              <a:t>Referências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BRASIL (2017). Ministério da Saúde. Fundação Nacional de Saúde (Funasa). Banco de dados internos do Programa de Pesquisa em Saúde e Saneamento. Brasília</a:t>
            </a:r>
            <a:r>
              <a:rPr lang="pt-BR" sz="19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br>
              <a:rPr lang="pt-BR" sz="19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19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_______. Ministério da Saúde. Fundação Nacional de Saúde. Programa de Pesquisa em Saúde e Saneamento / Ministério da Saúde, Fundação Nacional de Saúde. – Brasília: Funasa, 2014. 66 p</a:t>
            </a:r>
            <a:r>
              <a:rPr lang="pt-BR" sz="19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br>
              <a:rPr lang="pt-BR" sz="19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19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_______. Ministério da Saúde. Fundação Nacional de Saúde (Funasa). Estudos e Pesquisas. Programa de Desenvolvimento Científico e Tecnológico. Disponível em: http://www.funasa.gov.br/site/engenharia-de-saude-publica-2/estudos-e-pesquisas/. Acesso em 28 dez 2016a</a:t>
            </a:r>
            <a:r>
              <a:rPr lang="pt-BR" sz="19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br>
              <a:rPr lang="pt-BR" sz="19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19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_______. Ministério da Saúde. Fundação Nacional de Saúde (Funasa). Missão Institucional. Disponível em: http://www.funasa.gov.br/site/conheca-a-funasa/missao-institucional/. Acesso em 28 dez 2016b</a:t>
            </a:r>
            <a:r>
              <a:rPr lang="pt-BR" sz="19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br>
              <a:rPr lang="pt-BR" sz="19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19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Gil, A. C. (2008). Métodos e técnicas de pesquisa social. 6 ed. São Paulo. Editora Atlas,  200 p</a:t>
            </a:r>
            <a:r>
              <a:rPr lang="pt-BR" sz="19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br>
              <a:rPr lang="pt-BR" sz="19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19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LIKERT, R. A. (1932). Technique for the Measurement of Attitudes. Archives of Psychology. R.S. Woodworth, Editor. Nº 140. New York.</a:t>
            </a: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382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27308" y="1511409"/>
            <a:ext cx="11675505" cy="4536198"/>
          </a:xfrm>
        </p:spPr>
        <p:txBody>
          <a:bodyPr anchor="t" anchorCtr="0">
            <a:normAutofit/>
          </a:bodyPr>
          <a:lstStyle/>
          <a:p>
            <a:pPr algn="r"/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8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800" b="1" dirty="0">
                <a:solidFill>
                  <a:schemeClr val="tx2">
                    <a:lumMod val="50000"/>
                  </a:schemeClr>
                </a:solidFill>
              </a:rPr>
            </a:br>
            <a:endParaRPr lang="pt-BR" sz="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798797" y="510846"/>
            <a:ext cx="1121562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="" xmlns:p14="http://schemas.microsoft.com/office/powerpoint/2010/main" val="4242760898"/>
              </p:ext>
            </p:extLst>
          </p:nvPr>
        </p:nvGraphicFramePr>
        <p:xfrm>
          <a:off x="327309" y="2022256"/>
          <a:ext cx="11675505" cy="4835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374784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798797" y="510846"/>
            <a:ext cx="1121562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="" xmlns:p14="http://schemas.microsoft.com/office/powerpoint/2010/main" val="3628819286"/>
              </p:ext>
            </p:extLst>
          </p:nvPr>
        </p:nvGraphicFramePr>
        <p:xfrm>
          <a:off x="327309" y="2022256"/>
          <a:ext cx="11675505" cy="4835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611122" y="1841876"/>
            <a:ext cx="10699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de Pesquisa em Saúde e Saneamento</a:t>
            </a:r>
            <a:endParaRPr lang="pt-BR" sz="24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758267" y="2483921"/>
            <a:ext cx="5202621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5 editais</a:t>
            </a:r>
          </a:p>
          <a:p>
            <a:r>
              <a:rPr lang="pt-BR" sz="2000" dirty="0" smtClean="0"/>
              <a:t>       2000; 2001, 2003, 2007 e 2011</a:t>
            </a:r>
          </a:p>
          <a:p>
            <a:pPr marL="342900" marR="0" indent="-342900" defTabSz="933450" fontAlgn="auto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000" dirty="0">
                <a:solidFill>
                  <a:srgbClr val="44546A">
                    <a:lumMod val="50000"/>
                  </a:srgbClr>
                </a:solidFill>
              </a:rPr>
              <a:t>84 pesquisas</a:t>
            </a:r>
          </a:p>
          <a:p>
            <a:pPr marR="0" defTabSz="933450" fontAlgn="auto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tabLst/>
              <a:defRPr/>
            </a:pPr>
            <a:r>
              <a:rPr lang="pt-BR" sz="2000" dirty="0" smtClean="0">
                <a:solidFill>
                  <a:srgbClr val="44546A">
                    <a:lumMod val="50000"/>
                  </a:srgbClr>
                </a:solidFill>
              </a:rPr>
              <a:t>       81 concluídas e 3 em desenvolvimento</a:t>
            </a:r>
            <a:endParaRPr lang="pt-BR" sz="2000" dirty="0">
              <a:solidFill>
                <a:srgbClr val="44546A">
                  <a:lumMod val="50000"/>
                </a:srgbClr>
              </a:solidFill>
            </a:endParaRPr>
          </a:p>
          <a:p>
            <a:endParaRPr lang="pt-BR" sz="2000" dirty="0" smtClean="0"/>
          </a:p>
          <a:p>
            <a:pPr marL="285750" lvl="0" indent="-285750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pt-BR" sz="2000" dirty="0">
                <a:solidFill>
                  <a:srgbClr val="44546A">
                    <a:lumMod val="50000"/>
                  </a:srgbClr>
                </a:solidFill>
              </a:rPr>
              <a:t>Avaliação</a:t>
            </a:r>
          </a:p>
          <a:p>
            <a:pPr marL="914400" lvl="1" indent="-457200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rabicPeriod"/>
            </a:pPr>
            <a:r>
              <a:rPr lang="pt-BR" sz="2000" dirty="0">
                <a:solidFill>
                  <a:srgbClr val="44546A">
                    <a:lumMod val="50000"/>
                  </a:srgbClr>
                </a:solidFill>
              </a:rPr>
              <a:t>Seminário de Avaliação (Parcial e Final)</a:t>
            </a:r>
          </a:p>
          <a:p>
            <a:pPr marL="914400" lvl="1" indent="-457200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rabicPeriod"/>
            </a:pPr>
            <a:r>
              <a:rPr lang="pt-BR" sz="2000" dirty="0">
                <a:solidFill>
                  <a:srgbClr val="44546A">
                    <a:lumMod val="50000"/>
                  </a:srgbClr>
                </a:solidFill>
              </a:rPr>
              <a:t>Comitê Técnico (supervisores, consultores Ad hoc e técnicos da Funasa)</a:t>
            </a:r>
          </a:p>
          <a:p>
            <a:pPr marL="914400" lvl="1" indent="-457200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rabicPeriod"/>
              <a:defRPr/>
            </a:pPr>
            <a:r>
              <a:rPr lang="pt-BR" sz="2000" dirty="0">
                <a:solidFill>
                  <a:srgbClr val="44546A">
                    <a:lumMod val="50000"/>
                  </a:srgbClr>
                </a:solidFill>
              </a:rPr>
              <a:t>Pareceres técnicos</a:t>
            </a:r>
            <a:endParaRPr lang="pt-BR" sz="2000" dirty="0"/>
          </a:p>
          <a:p>
            <a:endParaRPr lang="pt-BR" sz="2000" dirty="0" smtClean="0"/>
          </a:p>
          <a:p>
            <a:endParaRPr lang="pt-BR" sz="2000" dirty="0"/>
          </a:p>
        </p:txBody>
      </p:sp>
      <p:sp>
        <p:nvSpPr>
          <p:cNvPr id="10" name="Seta para a Direita 9"/>
          <p:cNvSpPr/>
          <p:nvPr/>
        </p:nvSpPr>
        <p:spPr>
          <a:xfrm>
            <a:off x="6222074" y="4165002"/>
            <a:ext cx="1639613" cy="1040524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Resultados 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7520570" y="2558965"/>
            <a:ext cx="2377809" cy="64008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Relatórios finais e Resumo executivo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8094542" y="3458572"/>
            <a:ext cx="2355434" cy="64008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dirty="0">
                <a:solidFill>
                  <a:prstClr val="white"/>
                </a:solidFill>
              </a:rPr>
              <a:t>Aplicativos, softwares, banco de dados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8681494" y="4372649"/>
            <a:ext cx="2160270" cy="6252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dirty="0">
                <a:solidFill>
                  <a:prstClr val="white"/>
                </a:solidFill>
              </a:rPr>
              <a:t>Livros, cartilhas, manuais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9582215" y="5155142"/>
            <a:ext cx="2160270" cy="64008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dirty="0">
                <a:solidFill>
                  <a:prstClr val="white"/>
                </a:solidFill>
              </a:rPr>
              <a:t>Cursos, seminários e oficinas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10225161" y="5932391"/>
            <a:ext cx="1966839" cy="64008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dirty="0" smtClean="0">
                <a:solidFill>
                  <a:prstClr val="white"/>
                </a:solidFill>
              </a:rPr>
              <a:t>Tecnologias de saneamento</a:t>
            </a:r>
            <a:endParaRPr lang="pt-B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909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24513" y="2137515"/>
            <a:ext cx="9144000" cy="2816406"/>
          </a:xfrm>
        </p:spPr>
        <p:txBody>
          <a:bodyPr anchor="t" anchorCtr="0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400" b="1" dirty="0" smtClean="0">
                <a:latin typeface="Corbel" panose="020B0503020204020204" pitchFamily="34" charset="0"/>
              </a:rPr>
              <a:t>Analisar </a:t>
            </a:r>
            <a:r>
              <a:rPr lang="pt-BR" sz="2400" b="1" dirty="0">
                <a:latin typeface="Corbel" panose="020B0503020204020204" pitchFamily="34" charset="0"/>
              </a:rPr>
              <a:t>o Programa de Pesquisa em Saúde e Saneamento no período de 2000 a 2016, a partir da visão de diferentes atores, buscando colher subsídios, por meio de abordagens quantitativas, para o aperfeiçoamento das futuras ações sobre pesquisas a serem financiadas pela Funasa.</a:t>
            </a: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5359827" y="141681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pt-BR" sz="3200" b="1" dirty="0" smtClean="0">
                <a:latin typeface="+mj-lt"/>
                <a:ea typeface="+mj-ea"/>
                <a:cs typeface="+mj-cs"/>
              </a:rPr>
              <a:t>Objetivo</a:t>
            </a:r>
            <a:endParaRPr lang="pt-BR" sz="32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66" y="5163775"/>
            <a:ext cx="3269117" cy="1653789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1600" b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Introdução     Objetivos     Metodologia     Resultados     Conclusão</a:t>
            </a:r>
            <a:endParaRPr lang="pt-BR" sz="1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0" name="Retângulo 7"/>
          <p:cNvSpPr/>
          <p:nvPr/>
        </p:nvSpPr>
        <p:spPr>
          <a:xfrm>
            <a:off x="3951889" y="495230"/>
            <a:ext cx="106154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5616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5422889" y="1344579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</a:rPr>
              <a:t>Materiais e Métodos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10" name="Retângulo 7"/>
          <p:cNvSpPr/>
          <p:nvPr/>
        </p:nvSpPr>
        <p:spPr>
          <a:xfrm>
            <a:off x="5065986" y="510846"/>
            <a:ext cx="1198180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="" xmlns:p14="http://schemas.microsoft.com/office/powerpoint/2010/main" val="2422504170"/>
              </p:ext>
            </p:extLst>
          </p:nvPr>
        </p:nvGraphicFramePr>
        <p:xfrm>
          <a:off x="966652" y="2879233"/>
          <a:ext cx="10384971" cy="1974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Rectangle 3"/>
          <p:cNvSpPr/>
          <p:nvPr/>
        </p:nvSpPr>
        <p:spPr>
          <a:xfrm>
            <a:off x="249252" y="1416815"/>
            <a:ext cx="50607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>
                <a:latin typeface="Corbel" panose="020B0503020204020204" pitchFamily="34" charset="0"/>
              </a:rPr>
              <a:t>15 </a:t>
            </a:r>
            <a:r>
              <a:rPr lang="pt-BR" sz="2000" dirty="0" smtClean="0">
                <a:latin typeface="Corbel" panose="020B0503020204020204" pitchFamily="34" charset="0"/>
              </a:rPr>
              <a:t>perguntas (12 objetivas; 4 subjetivas)</a:t>
            </a:r>
            <a:endParaRPr lang="pt-BR" sz="2000" dirty="0">
              <a:latin typeface="Corbel" panose="020B05030202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Corbel" panose="020B0503020204020204" pitchFamily="34" charset="0"/>
              </a:rPr>
              <a:t>Escala </a:t>
            </a:r>
            <a:r>
              <a:rPr lang="pt-BR" sz="2000" dirty="0">
                <a:latin typeface="Corbel" panose="020B0503020204020204" pitchFamily="34" charset="0"/>
              </a:rPr>
              <a:t>de </a:t>
            </a:r>
            <a:r>
              <a:rPr lang="pt-BR" sz="2000" dirty="0" smtClean="0">
                <a:latin typeface="Corbel" panose="020B0503020204020204" pitchFamily="34" charset="0"/>
              </a:rPr>
              <a:t>Likert (0 a 3; e NA- não se aplica)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latin typeface="Corbel" panose="020B0503020204020204" pitchFamily="34" charset="0"/>
              </a:rPr>
              <a:t>0 = discordo totalmente; 1 = discordo em parte; 2 = concordo em parte; 3 = concordo </a:t>
            </a:r>
            <a:r>
              <a:rPr lang="pt-BR" dirty="0" smtClean="0">
                <a:latin typeface="Corbel" panose="020B0503020204020204" pitchFamily="34" charset="0"/>
              </a:rPr>
              <a:t>totalmente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Corbel" panose="020B0503020204020204" pitchFamily="34" charset="0"/>
              </a:rPr>
              <a:t>22 dias (dez 2016/</a:t>
            </a:r>
            <a:r>
              <a:rPr lang="pt-BR" sz="2000" dirty="0" err="1" smtClean="0">
                <a:latin typeface="Corbel" panose="020B0503020204020204" pitchFamily="34" charset="0"/>
              </a:rPr>
              <a:t>jan</a:t>
            </a:r>
            <a:r>
              <a:rPr lang="pt-BR" sz="2000" dirty="0" smtClean="0">
                <a:latin typeface="Corbel" panose="020B0503020204020204" pitchFamily="34" charset="0"/>
              </a:rPr>
              <a:t> 2017)</a:t>
            </a:r>
          </a:p>
        </p:txBody>
      </p:sp>
      <p:sp>
        <p:nvSpPr>
          <p:cNvPr id="8" name="Rectangle 7"/>
          <p:cNvSpPr/>
          <p:nvPr/>
        </p:nvSpPr>
        <p:spPr>
          <a:xfrm>
            <a:off x="2975549" y="4987517"/>
            <a:ext cx="817104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>
                <a:latin typeface="Corbel" panose="020B0503020204020204" pitchFamily="34" charset="0"/>
              </a:rPr>
              <a:t>Envolvimento: pesquisadores com pesquisas </a:t>
            </a:r>
            <a:r>
              <a:rPr lang="pt-BR" sz="2000" dirty="0" smtClean="0">
                <a:latin typeface="Corbel" panose="020B0503020204020204" pitchFamily="34" charset="0"/>
              </a:rPr>
              <a:t>financiadas </a:t>
            </a:r>
            <a:r>
              <a:rPr lang="pt-BR" sz="2000" dirty="0">
                <a:latin typeface="Corbel" panose="020B0503020204020204" pitchFamily="34" charset="0"/>
              </a:rPr>
              <a:t>pelo Programa, consultores externos, membros do comitê científico, supervisores de pesquisas e consultores internos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Corbel" panose="020B0503020204020204" pitchFamily="34" charset="0"/>
              </a:rPr>
              <a:t>Envio</a:t>
            </a:r>
            <a:r>
              <a:rPr lang="pt-BR" sz="2000" dirty="0">
                <a:latin typeface="Corbel" panose="020B0503020204020204" pitchFamily="34" charset="0"/>
              </a:rPr>
              <a:t>: 56 pesquisadores, 9 consultores ad hoc e 212 engenheiros da Funasa (Presidência e Superintendências Estaduais</a:t>
            </a:r>
            <a:r>
              <a:rPr lang="pt-BR" sz="2000" dirty="0" smtClean="0">
                <a:latin typeface="Corbel" panose="020B0503020204020204" pitchFamily="34" charset="0"/>
              </a:rPr>
              <a:t>)</a:t>
            </a:r>
            <a:endParaRPr lang="pt-BR" sz="2000" dirty="0">
              <a:latin typeface="Corbel" panose="020B0503020204020204" pitchFamily="34" charset="0"/>
            </a:endParaRPr>
          </a:p>
        </p:txBody>
      </p:sp>
      <p:sp>
        <p:nvSpPr>
          <p:cNvPr id="12" name="Curved Right Arrow 11"/>
          <p:cNvSpPr/>
          <p:nvPr/>
        </p:nvSpPr>
        <p:spPr>
          <a:xfrm rot="19901246">
            <a:off x="224183" y="2997803"/>
            <a:ext cx="612897" cy="1097280"/>
          </a:xfrm>
          <a:prstGeom prst="curvedRightArrow">
            <a:avLst>
              <a:gd name="adj1" fmla="val 25000"/>
              <a:gd name="adj2" fmla="val 7190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3" name="Curved Right Arrow 12"/>
          <p:cNvSpPr/>
          <p:nvPr/>
        </p:nvSpPr>
        <p:spPr>
          <a:xfrm rot="11933868">
            <a:off x="11294949" y="4636165"/>
            <a:ext cx="612897" cy="1097280"/>
          </a:xfrm>
          <a:prstGeom prst="curvedRightArrow">
            <a:avLst>
              <a:gd name="adj1" fmla="val 25000"/>
              <a:gd name="adj2" fmla="val 7190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188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5422889" y="1344579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</a:rPr>
              <a:t>Temas</a:t>
            </a:r>
            <a:r>
              <a:rPr kumimoji="0" lang="pt-BR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</a:rPr>
              <a:t> do questionário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10" name="Retângulo 7"/>
          <p:cNvSpPr/>
          <p:nvPr/>
        </p:nvSpPr>
        <p:spPr>
          <a:xfrm>
            <a:off x="5065986" y="510846"/>
            <a:ext cx="1198180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77367" y="2340555"/>
            <a:ext cx="2599509" cy="10319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latin typeface="Corbel" panose="020B0503020204020204" pitchFamily="34" charset="0"/>
              </a:rPr>
              <a:t>Alcance dos objetivos do Programa</a:t>
            </a:r>
            <a:endParaRPr lang="pt-BR" sz="2000" dirty="0">
              <a:latin typeface="Corbel" panose="020B0503020204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7367" y="3785414"/>
            <a:ext cx="2599509" cy="10319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latin typeface="Corbel" panose="020B0503020204020204" pitchFamily="34" charset="0"/>
              </a:rPr>
              <a:t>Contribuição das pesquisas para os técnicos da Funasa</a:t>
            </a:r>
            <a:endParaRPr lang="pt-BR" sz="2000" dirty="0">
              <a:latin typeface="Corbel" panose="020B0503020204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77368" y="5149710"/>
            <a:ext cx="2599509" cy="103196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latin typeface="Corbel" panose="020B0503020204020204" pitchFamily="34" charset="0"/>
              </a:rPr>
              <a:t>Contribuição das pesquisas para as ações da Funasa</a:t>
            </a:r>
            <a:endParaRPr lang="pt-BR" sz="2000" dirty="0">
              <a:latin typeface="Corbel" panose="020B0503020204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43427" y="2367965"/>
            <a:ext cx="3322323" cy="103196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latin typeface="Corbel" panose="020B0503020204020204" pitchFamily="34" charset="0"/>
              </a:rPr>
              <a:t>Contribuição das pesquisas para a </a:t>
            </a:r>
            <a:r>
              <a:rPr lang="pt-BR" sz="2000" dirty="0">
                <a:latin typeface="Corbel" panose="020B0503020204020204" pitchFamily="34" charset="0"/>
              </a:rPr>
              <a:t>melhoria das ações de saneamento dos municípios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14449" y="3785414"/>
            <a:ext cx="3180280" cy="10319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pt-BR" sz="2000" dirty="0">
                <a:latin typeface="Corbel" panose="020B0503020204020204" pitchFamily="34" charset="0"/>
              </a:rPr>
              <a:t>Contribuição </a:t>
            </a:r>
            <a:r>
              <a:rPr lang="pt-BR" sz="2000" dirty="0" smtClean="0">
                <a:latin typeface="Corbel" panose="020B0503020204020204" pitchFamily="34" charset="0"/>
              </a:rPr>
              <a:t>dos simpósios </a:t>
            </a:r>
            <a:r>
              <a:rPr lang="pt-BR" sz="2000" dirty="0">
                <a:latin typeface="Corbel" panose="020B0503020204020204" pitchFamily="34" charset="0"/>
              </a:rPr>
              <a:t>e seminários </a:t>
            </a:r>
            <a:r>
              <a:rPr lang="pt-BR" sz="2000" dirty="0" smtClean="0">
                <a:latin typeface="Corbel" panose="020B0503020204020204" pitchFamily="34" charset="0"/>
              </a:rPr>
              <a:t>para os </a:t>
            </a:r>
            <a:r>
              <a:rPr lang="pt-BR" sz="2000" dirty="0">
                <a:latin typeface="Corbel" panose="020B0503020204020204" pitchFamily="34" charset="0"/>
              </a:rPr>
              <a:t>técnicos da Funasa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214449" y="5194665"/>
            <a:ext cx="3180280" cy="10319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latin typeface="Corbel" panose="020B0503020204020204" pitchFamily="34" charset="0"/>
              </a:rPr>
              <a:t>Importância da continuidade </a:t>
            </a:r>
            <a:r>
              <a:rPr lang="pt-BR" sz="2000" dirty="0">
                <a:latin typeface="Corbel" panose="020B0503020204020204" pitchFamily="34" charset="0"/>
              </a:rPr>
              <a:t>do Programa de </a:t>
            </a:r>
            <a:r>
              <a:rPr lang="pt-BR" sz="2000" dirty="0" smtClean="0">
                <a:latin typeface="Corbel" panose="020B0503020204020204" pitchFamily="34" charset="0"/>
              </a:rPr>
              <a:t>Pesquisa</a:t>
            </a:r>
            <a:endParaRPr lang="pt-BR" sz="2000" dirty="0">
              <a:latin typeface="Corbel" panose="020B0503020204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215637" y="2968857"/>
            <a:ext cx="3180280" cy="10319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latin typeface="Corbel" panose="020B0503020204020204" pitchFamily="34" charset="0"/>
              </a:rPr>
              <a:t>Ganho </a:t>
            </a:r>
            <a:r>
              <a:rPr lang="pt-BR" sz="2000" dirty="0">
                <a:latin typeface="Corbel" panose="020B0503020204020204" pitchFamily="34" charset="0"/>
              </a:rPr>
              <a:t>no relacionamento </a:t>
            </a:r>
            <a:r>
              <a:rPr lang="pt-BR" sz="2000" dirty="0" smtClean="0">
                <a:latin typeface="Corbel" panose="020B0503020204020204" pitchFamily="34" charset="0"/>
              </a:rPr>
              <a:t>Funasa - Pesquisadores</a:t>
            </a:r>
            <a:endParaRPr lang="pt-BR" sz="2000" dirty="0">
              <a:latin typeface="Corbel" panose="020B0503020204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232301" y="4579943"/>
            <a:ext cx="3163616" cy="103196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latin typeface="Corbel" panose="020B0503020204020204" pitchFamily="34" charset="0"/>
              </a:rPr>
              <a:t>Ganho </a:t>
            </a:r>
            <a:r>
              <a:rPr lang="pt-BR" sz="2000" dirty="0">
                <a:latin typeface="Corbel" panose="020B0503020204020204" pitchFamily="34" charset="0"/>
              </a:rPr>
              <a:t>no desenvolvimento técnico científico na área de saúde e saneamento</a:t>
            </a:r>
          </a:p>
        </p:txBody>
      </p:sp>
    </p:spTree>
    <p:extLst>
      <p:ext uri="{BB962C8B-B14F-4D97-AF65-F5344CB8AC3E}">
        <p14:creationId xmlns="" xmlns:p14="http://schemas.microsoft.com/office/powerpoint/2010/main" val="335766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5422889" y="1344579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>
              <a:defRPr/>
            </a:pPr>
            <a:r>
              <a:rPr lang="pt-BR" sz="3200" b="1" dirty="0">
                <a:solidFill>
                  <a:prstClr val="black"/>
                </a:solidFill>
                <a:latin typeface="Corbel" panose="020B0503020204020204" pitchFamily="34" charset="0"/>
              </a:rPr>
              <a:t>Temas do questionário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10" name="Retângulo 7"/>
          <p:cNvSpPr/>
          <p:nvPr/>
        </p:nvSpPr>
        <p:spPr>
          <a:xfrm>
            <a:off x="5065986" y="510846"/>
            <a:ext cx="1198180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77390" y="3873071"/>
            <a:ext cx="2599509" cy="10319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lvl="0" algn="ctr"/>
            <a:r>
              <a:rPr lang="pt-BR" sz="2000" dirty="0" smtClean="0">
                <a:latin typeface="Corbel" panose="020B0503020204020204" pitchFamily="34" charset="0"/>
              </a:rPr>
              <a:t>Importância do programa </a:t>
            </a:r>
            <a:r>
              <a:rPr lang="pt-BR" sz="2000" dirty="0">
                <a:latin typeface="Corbel" panose="020B0503020204020204" pitchFamily="34" charset="0"/>
              </a:rPr>
              <a:t>de pesquisa </a:t>
            </a:r>
            <a:r>
              <a:rPr lang="pt-BR" sz="2000" dirty="0" smtClean="0">
                <a:latin typeface="Corbel" panose="020B0503020204020204" pitchFamily="34" charset="0"/>
              </a:rPr>
              <a:t>e </a:t>
            </a:r>
            <a:r>
              <a:rPr lang="pt-BR" sz="2000" dirty="0">
                <a:latin typeface="Corbel" panose="020B0503020204020204" pitchFamily="34" charset="0"/>
              </a:rPr>
              <a:t>sua continuidade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58660" y="2223944"/>
            <a:ext cx="3811011" cy="105060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lvl="0" algn="ctr"/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</a:rPr>
              <a:t>Contribuição </a:t>
            </a:r>
            <a:r>
              <a:rPr lang="pt-BR" sz="2000" dirty="0" smtClean="0">
                <a:latin typeface="Corbel" panose="020B0503020204020204" pitchFamily="34" charset="0"/>
              </a:rPr>
              <a:t>na formação de </a:t>
            </a:r>
            <a:r>
              <a:rPr lang="pt-BR" sz="2000" dirty="0">
                <a:latin typeface="Corbel" panose="020B0503020204020204" pitchFamily="34" charset="0"/>
              </a:rPr>
              <a:t>recursos humanos e pesquisa na área de saúde e saneamento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77390" y="5550890"/>
            <a:ext cx="2599509" cy="103196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lvl="0" algn="ctr"/>
            <a:r>
              <a:rPr lang="pt-BR" sz="2000" dirty="0" smtClean="0">
                <a:solidFill>
                  <a:prstClr val="black"/>
                </a:solidFill>
                <a:latin typeface="Corbel" panose="020B0503020204020204" pitchFamily="34" charset="0"/>
              </a:rPr>
              <a:t>Expectativas </a:t>
            </a:r>
            <a:r>
              <a:rPr lang="pt-BR" sz="2000" dirty="0">
                <a:solidFill>
                  <a:prstClr val="black"/>
                </a:solidFill>
                <a:latin typeface="Corbel" panose="020B0503020204020204" pitchFamily="34" charset="0"/>
              </a:rPr>
              <a:t>foram atingidas?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03003" y="3896734"/>
            <a:ext cx="3322323" cy="10319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</a:rPr>
              <a:t>Aspectos positivos</a:t>
            </a:r>
            <a:r>
              <a:rPr kumimoji="0" lang="pt-BR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</a:rPr>
              <a:t> do programa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74024" y="5550888"/>
            <a:ext cx="3180280" cy="10319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rbel" panose="020B0503020204020204" pitchFamily="34" charset="0"/>
              </a:rPr>
              <a:t>Aspectos negativos do programa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rbel" panose="020B0503020204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557701" y="3873071"/>
            <a:ext cx="3180280" cy="10319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</a:rPr>
              <a:t>Sugestões para futuras pesquisas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5654" y="2201157"/>
            <a:ext cx="3182983" cy="10319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latin typeface="Corbel" panose="020B0503020204020204" pitchFamily="34" charset="0"/>
              </a:rPr>
              <a:t>Melhoria </a:t>
            </a:r>
            <a:r>
              <a:rPr lang="pt-BR" sz="2000" dirty="0">
                <a:latin typeface="Corbel" panose="020B0503020204020204" pitchFamily="34" charset="0"/>
              </a:rPr>
              <a:t>da imagem técnica e científica da </a:t>
            </a:r>
            <a:r>
              <a:rPr lang="pt-BR" sz="2000" dirty="0" smtClean="0">
                <a:latin typeface="Corbel" panose="020B0503020204020204" pitchFamily="34" charset="0"/>
              </a:rPr>
              <a:t>Funasa</a:t>
            </a:r>
            <a:endParaRPr lang="pt-BR" sz="2800" dirty="0"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402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-1906967" y="1774304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</a:rPr>
              <a:t>Resultados e Discussão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10" name="Retângulo 7"/>
          <p:cNvSpPr/>
          <p:nvPr/>
        </p:nvSpPr>
        <p:spPr>
          <a:xfrm>
            <a:off x="6303209" y="495230"/>
            <a:ext cx="106154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="" xmlns:p14="http://schemas.microsoft.com/office/powerpoint/2010/main" val="933433927"/>
              </p:ext>
            </p:extLst>
          </p:nvPr>
        </p:nvGraphicFramePr>
        <p:xfrm>
          <a:off x="786030" y="1525067"/>
          <a:ext cx="1089216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66694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10" name="Retângulo 7"/>
          <p:cNvSpPr/>
          <p:nvPr/>
        </p:nvSpPr>
        <p:spPr>
          <a:xfrm>
            <a:off x="6303209" y="495230"/>
            <a:ext cx="106154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Gráfico 1"/>
          <p:cNvPicPr>
            <a:picLocks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3" y="2904718"/>
            <a:ext cx="540000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94036" y="1867003"/>
            <a:ext cx="5400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Os objetivos do Programa de Pesquisa foram alcançados</a:t>
            </a:r>
            <a:endParaRPr lang="pt-BR" sz="2200" dirty="0">
              <a:latin typeface="Corbel" panose="020B0503020204020204" pitchFamily="34" charset="0"/>
            </a:endParaRPr>
          </a:p>
        </p:txBody>
      </p:sp>
      <p:pic>
        <p:nvPicPr>
          <p:cNvPr id="1027" name="Gráfico 1"/>
          <p:cNvPicPr>
            <a:picLocks noChangeArrowheads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209" y="2904718"/>
            <a:ext cx="5361922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303209" y="1772410"/>
            <a:ext cx="53619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dirty="0" smtClean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pt-BR" sz="2200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 resultados das pesquisas contribuem para a melhoria das ações da Funasa</a:t>
            </a:r>
            <a:endParaRPr lang="pt-BR" sz="22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354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Personalizada 1">
      <a:dk1>
        <a:srgbClr val="222A35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Tema do Office">
  <a:themeElements>
    <a:clrScheme name="Personalizada 1">
      <a:dk1>
        <a:srgbClr val="222A35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855</Words>
  <Application>Microsoft Office PowerPoint</Application>
  <PresentationFormat>Personalizar</PresentationFormat>
  <Paragraphs>107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Tema do Office</vt:lpstr>
      <vt:lpstr>1_Tema do Office</vt:lpstr>
      <vt:lpstr>3_Tema do Office</vt:lpstr>
      <vt:lpstr>Análise do Programa de Pesquisa em Saúde e Saneamento da Funasa no Período de 2000 a 2016</vt:lpstr>
      <vt:lpstr>Introdução  </vt:lpstr>
      <vt:lpstr>Slide 3</vt:lpstr>
      <vt:lpstr>Analisar o Programa de Pesquisa em Saúde e Saneamento no período de 2000 a 2016, a partir da visão de diferentes atores, buscando colher subsídios, por meio de abordagens quantitativas, para o aperfeiçoamento das futuras ações sobre pesquisas a serem financiadas pela Funasa.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Respostas do questionário inferem o impacto e a importância da manutenção desse Programa, devido especialmente aos resultados positivos apontados para a instituição e sua atuação, assim como para o fomento de estudos e pesquisas na área de saúde e saneamento.   Aspectos a serem revistos e avaliados, especificamente com relação à burocracia para firmar convênios e a disponibilização dos recursos financeiros para as instituições de pesquisa, bem como a viabilidade para continuidade da pesquisa no sentido da aplicabilidade, visando a eficácia, efetividade e aprimoramento do Programa de Pesquisa da Funasa. Rb </vt:lpstr>
      <vt:lpstr>Referências  BRASIL (2017). Ministério da Saúde. Fundação Nacional de Saúde (Funasa). Banco de dados internos do Programa de Pesquisa em Saúde e Saneamento. Brasília.  _______. Ministério da Saúde. Fundação Nacional de Saúde. Programa de Pesquisa em Saúde e Saneamento / Ministério da Saúde, Fundação Nacional de Saúde. – Brasília: Funasa, 2014. 66 p.  _______. Ministério da Saúde. Fundação Nacional de Saúde (Funasa). Estudos e Pesquisas. Programa de Desenvolvimento Científico e Tecnológico. Disponível em: http://www.funasa.gov.br/site/engenharia-de-saude-publica-2/estudos-e-pesquisas/. Acesso em 28 dez 2016a.  _______. Ministério da Saúde. Fundação Nacional de Saúde (Funasa). Missão Institucional. Disponível em: http://www.funasa.gov.br/site/conheca-a-funasa/missao-institucional/. Acesso em 28 dez 2016b.  Gil, A. C. (2008). Métodos e técnicas de pesquisa social. 6 ed. São Paulo. Editora Atlas,  200 p.  LIKERT, R. A. (1932). Technique for the Measurement of Attitudes. Archives of Psychology. R.S. Woodworth, Editor. Nº 140. New York.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</dc:creator>
  <cp:lastModifiedBy>FILOMENA</cp:lastModifiedBy>
  <cp:revision>46</cp:revision>
  <dcterms:created xsi:type="dcterms:W3CDTF">2017-05-30T09:26:55Z</dcterms:created>
  <dcterms:modified xsi:type="dcterms:W3CDTF">2017-06-18T13:03:50Z</dcterms:modified>
</cp:coreProperties>
</file>