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37"/>
  </p:notesMasterIdLst>
  <p:handoutMasterIdLst>
    <p:handoutMasterId r:id="rId38"/>
  </p:handoutMasterIdLst>
  <p:sldIdLst>
    <p:sldId id="260" r:id="rId5"/>
    <p:sldId id="296" r:id="rId6"/>
    <p:sldId id="266" r:id="rId7"/>
    <p:sldId id="29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5" r:id="rId16"/>
    <p:sldId id="286" r:id="rId17"/>
    <p:sldId id="274" r:id="rId18"/>
    <p:sldId id="287" r:id="rId19"/>
    <p:sldId id="297" r:id="rId20"/>
    <p:sldId id="289" r:id="rId21"/>
    <p:sldId id="290" r:id="rId22"/>
    <p:sldId id="292" r:id="rId23"/>
    <p:sldId id="293" r:id="rId24"/>
    <p:sldId id="291" r:id="rId25"/>
    <p:sldId id="264" r:id="rId26"/>
    <p:sldId id="272" r:id="rId27"/>
    <p:sldId id="267" r:id="rId28"/>
    <p:sldId id="268" r:id="rId29"/>
    <p:sldId id="269" r:id="rId30"/>
    <p:sldId id="270" r:id="rId31"/>
    <p:sldId id="273" r:id="rId32"/>
    <p:sldId id="271" r:id="rId33"/>
    <p:sldId id="288" r:id="rId34"/>
    <p:sldId id="295" r:id="rId35"/>
    <p:sldId id="261" r:id="rId36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5"/>
    <p:restoredTop sz="94398"/>
  </p:normalViewPr>
  <p:slideViewPr>
    <p:cSldViewPr>
      <p:cViewPr varScale="1">
        <p:scale>
          <a:sx n="70" d="100"/>
          <a:sy n="70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7997B-2BEE-4235-BAA1-91DA8D2BDAE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9D5863-445A-4802-82E1-40F6FD094514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Abastecimento de Água</a:t>
          </a:r>
          <a:endParaRPr lang="pt-BR" sz="2000" dirty="0">
            <a:solidFill>
              <a:schemeClr val="bg1"/>
            </a:solidFill>
          </a:endParaRPr>
        </a:p>
      </dgm:t>
    </dgm:pt>
    <dgm:pt modelId="{5318F59E-09FA-4FA0-A89B-B0EC59089E72}" type="parTrans" cxnId="{93609AD3-BCC3-4F24-959D-EECD389783D3}">
      <dgm:prSet/>
      <dgm:spPr/>
      <dgm:t>
        <a:bodyPr/>
        <a:lstStyle/>
        <a:p>
          <a:endParaRPr lang="pt-BR" sz="1200"/>
        </a:p>
      </dgm:t>
    </dgm:pt>
    <dgm:pt modelId="{FDEAA5A7-FB16-45C1-B205-2432D09E5F4E}" type="sibTrans" cxnId="{93609AD3-BCC3-4F24-959D-EECD389783D3}">
      <dgm:prSet/>
      <dgm:spPr/>
      <dgm:t>
        <a:bodyPr/>
        <a:lstStyle/>
        <a:p>
          <a:endParaRPr lang="pt-BR" sz="1200"/>
        </a:p>
      </dgm:t>
    </dgm:pt>
    <dgm:pt modelId="{C5E7C295-86FD-40B2-97B9-CEE20977709C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Sistema de captação de água;</a:t>
          </a:r>
          <a:endParaRPr lang="pt-BR" sz="1400" dirty="0">
            <a:solidFill>
              <a:schemeClr val="tx2"/>
            </a:solidFill>
          </a:endParaRPr>
        </a:p>
      </dgm:t>
    </dgm:pt>
    <dgm:pt modelId="{A1C4488C-624B-469E-BADB-61A70236DEC3}" type="parTrans" cxnId="{03FC2DAB-9015-4337-A202-1EFAD85A1C78}">
      <dgm:prSet/>
      <dgm:spPr/>
      <dgm:t>
        <a:bodyPr/>
        <a:lstStyle/>
        <a:p>
          <a:endParaRPr lang="pt-BR" sz="1200"/>
        </a:p>
      </dgm:t>
    </dgm:pt>
    <dgm:pt modelId="{50F5A034-73DD-4D12-A4F0-6FF21ABA84C0}" type="sibTrans" cxnId="{03FC2DAB-9015-4337-A202-1EFAD85A1C78}">
      <dgm:prSet/>
      <dgm:spPr/>
      <dgm:t>
        <a:bodyPr/>
        <a:lstStyle/>
        <a:p>
          <a:endParaRPr lang="pt-BR" sz="1200"/>
        </a:p>
      </dgm:t>
    </dgm:pt>
    <dgm:pt modelId="{EE0C0F6F-F6C9-4281-B96D-BD0B562A966A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Esgotamento Sanitário</a:t>
          </a:r>
          <a:endParaRPr lang="pt-BR" sz="2000" dirty="0">
            <a:solidFill>
              <a:schemeClr val="tx2"/>
            </a:solidFill>
          </a:endParaRPr>
        </a:p>
      </dgm:t>
    </dgm:pt>
    <dgm:pt modelId="{3927099F-7108-4786-9E1B-CCB9CD1A8867}" type="parTrans" cxnId="{C71E3623-13A7-4B01-88AB-EFA0E06A16C4}">
      <dgm:prSet/>
      <dgm:spPr/>
      <dgm:t>
        <a:bodyPr/>
        <a:lstStyle/>
        <a:p>
          <a:endParaRPr lang="pt-BR" sz="1200"/>
        </a:p>
      </dgm:t>
    </dgm:pt>
    <dgm:pt modelId="{844290B1-29C2-436A-8D46-BA725A2032B2}" type="sibTrans" cxnId="{C71E3623-13A7-4B01-88AB-EFA0E06A16C4}">
      <dgm:prSet/>
      <dgm:spPr/>
      <dgm:t>
        <a:bodyPr/>
        <a:lstStyle/>
        <a:p>
          <a:endParaRPr lang="pt-BR" sz="1200"/>
        </a:p>
      </dgm:t>
    </dgm:pt>
    <dgm:pt modelId="{2D261C74-29D5-41A3-B8DE-569CC073F424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Rede coletora ;</a:t>
          </a:r>
          <a:endParaRPr lang="pt-BR" sz="1400" dirty="0">
            <a:solidFill>
              <a:schemeClr val="tx2"/>
            </a:solidFill>
          </a:endParaRPr>
        </a:p>
      </dgm:t>
    </dgm:pt>
    <dgm:pt modelId="{E078A4BF-395E-48E6-A8C7-37980EE53EF1}" type="parTrans" cxnId="{7BFF4206-F045-45D9-A1D0-3FC2612BC61B}">
      <dgm:prSet/>
      <dgm:spPr/>
      <dgm:t>
        <a:bodyPr/>
        <a:lstStyle/>
        <a:p>
          <a:endParaRPr lang="pt-BR" sz="1200"/>
        </a:p>
      </dgm:t>
    </dgm:pt>
    <dgm:pt modelId="{E3DD635D-4946-44A7-AE1F-AB72C360956F}" type="sibTrans" cxnId="{7BFF4206-F045-45D9-A1D0-3FC2612BC61B}">
      <dgm:prSet/>
      <dgm:spPr/>
      <dgm:t>
        <a:bodyPr/>
        <a:lstStyle/>
        <a:p>
          <a:endParaRPr lang="pt-BR" sz="1200"/>
        </a:p>
      </dgm:t>
    </dgm:pt>
    <dgm:pt modelId="{8D9FB67E-5B3D-4FD9-8B46-E20C2DD2CF1D}">
      <dgm:prSet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Adução;</a:t>
          </a:r>
        </a:p>
      </dgm:t>
    </dgm:pt>
    <dgm:pt modelId="{A4A39EF0-A44C-4AC5-A17F-D61295711214}" type="parTrans" cxnId="{5F6717A1-3839-49C4-B227-077B710CADE1}">
      <dgm:prSet/>
      <dgm:spPr/>
      <dgm:t>
        <a:bodyPr/>
        <a:lstStyle/>
        <a:p>
          <a:endParaRPr lang="pt-BR" sz="1200"/>
        </a:p>
      </dgm:t>
    </dgm:pt>
    <dgm:pt modelId="{446C49E2-1700-4A5B-935E-C3109AD4DE47}" type="sibTrans" cxnId="{5F6717A1-3839-49C4-B227-077B710CADE1}">
      <dgm:prSet/>
      <dgm:spPr/>
      <dgm:t>
        <a:bodyPr/>
        <a:lstStyle/>
        <a:p>
          <a:endParaRPr lang="pt-BR" sz="1200"/>
        </a:p>
      </dgm:t>
    </dgm:pt>
    <dgm:pt modelId="{36E80E45-BDBA-46AE-A277-D54E5CFEE86B}">
      <dgm:prSet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Estação de Tratamento de Água (ETA);</a:t>
          </a:r>
        </a:p>
      </dgm:t>
    </dgm:pt>
    <dgm:pt modelId="{1D1FE6BD-DA3F-4C45-9FC7-627593AECB2E}" type="parTrans" cxnId="{298C3A96-25A2-47EE-8BFF-38C3866AEE9D}">
      <dgm:prSet/>
      <dgm:spPr/>
      <dgm:t>
        <a:bodyPr/>
        <a:lstStyle/>
        <a:p>
          <a:endParaRPr lang="pt-BR" sz="1200"/>
        </a:p>
      </dgm:t>
    </dgm:pt>
    <dgm:pt modelId="{E514A0CE-B2E0-4C56-B767-0126ADCB5256}" type="sibTrans" cxnId="{298C3A96-25A2-47EE-8BFF-38C3866AEE9D}">
      <dgm:prSet/>
      <dgm:spPr/>
      <dgm:t>
        <a:bodyPr/>
        <a:lstStyle/>
        <a:p>
          <a:endParaRPr lang="pt-BR" sz="1200"/>
        </a:p>
      </dgm:t>
    </dgm:pt>
    <dgm:pt modelId="{5BBA0190-1D28-4D31-BC13-2442819C7589}">
      <dgm:prSet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Rede de distribuição, inclusive troca de redes ;</a:t>
          </a:r>
        </a:p>
      </dgm:t>
    </dgm:pt>
    <dgm:pt modelId="{63C7C137-E856-4C4A-932E-F84ACE69C5D6}" type="parTrans" cxnId="{F7AD9BC8-3D3C-4747-86A9-C90C5498C8A8}">
      <dgm:prSet/>
      <dgm:spPr/>
      <dgm:t>
        <a:bodyPr/>
        <a:lstStyle/>
        <a:p>
          <a:endParaRPr lang="pt-BR" sz="1200"/>
        </a:p>
      </dgm:t>
    </dgm:pt>
    <dgm:pt modelId="{5DF270C4-5334-4BBE-86D5-984EF95BB86B}" type="sibTrans" cxnId="{F7AD9BC8-3D3C-4747-86A9-C90C5498C8A8}">
      <dgm:prSet/>
      <dgm:spPr/>
      <dgm:t>
        <a:bodyPr/>
        <a:lstStyle/>
        <a:p>
          <a:endParaRPr lang="pt-BR" sz="1200"/>
        </a:p>
      </dgm:t>
    </dgm:pt>
    <dgm:pt modelId="{BE72CA7D-37BA-4B4D-B302-5B4571436243}">
      <dgm:prSet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Ligações prediais e domiciliares;</a:t>
          </a:r>
        </a:p>
      </dgm:t>
    </dgm:pt>
    <dgm:pt modelId="{E365FDD5-D9DF-4F0D-9452-B957CB6E25D7}" type="parTrans" cxnId="{70A1043C-0947-4594-922F-65C54C4AFFEA}">
      <dgm:prSet/>
      <dgm:spPr/>
      <dgm:t>
        <a:bodyPr/>
        <a:lstStyle/>
        <a:p>
          <a:endParaRPr lang="pt-BR" sz="1200"/>
        </a:p>
      </dgm:t>
    </dgm:pt>
    <dgm:pt modelId="{7313AB6A-1BC4-452E-8000-D4F353686018}" type="sibTrans" cxnId="{70A1043C-0947-4594-922F-65C54C4AFFEA}">
      <dgm:prSet/>
      <dgm:spPr/>
      <dgm:t>
        <a:bodyPr/>
        <a:lstStyle/>
        <a:p>
          <a:endParaRPr lang="pt-BR" sz="1200"/>
        </a:p>
      </dgm:t>
    </dgm:pt>
    <dgm:pt modelId="{FDC6E126-D71C-4C86-94B6-565C9056D761}">
      <dgm:prSet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Sistema simplificado de abastecimento.</a:t>
          </a:r>
          <a:endParaRPr lang="pt-BR" sz="1400" b="1" dirty="0">
            <a:solidFill>
              <a:schemeClr val="tx2"/>
            </a:solidFill>
          </a:endParaRPr>
        </a:p>
      </dgm:t>
    </dgm:pt>
    <dgm:pt modelId="{4084AA03-C9A8-4FA5-8E81-5BFEA9DFF49D}" type="parTrans" cxnId="{0AB71923-8BD4-4B9A-B3E2-78798F9A1A8A}">
      <dgm:prSet/>
      <dgm:spPr/>
      <dgm:t>
        <a:bodyPr/>
        <a:lstStyle/>
        <a:p>
          <a:endParaRPr lang="pt-BR" sz="1200"/>
        </a:p>
      </dgm:t>
    </dgm:pt>
    <dgm:pt modelId="{B96E4E2E-2276-4092-B488-5D18F5095645}" type="sibTrans" cxnId="{0AB71923-8BD4-4B9A-B3E2-78798F9A1A8A}">
      <dgm:prSet/>
      <dgm:spPr/>
      <dgm:t>
        <a:bodyPr/>
        <a:lstStyle/>
        <a:p>
          <a:endParaRPr lang="pt-BR" sz="1200"/>
        </a:p>
      </dgm:t>
    </dgm:pt>
    <dgm:pt modelId="{90CBC887-9A77-4E35-B80E-CF67D59F5981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Estação elevatória;</a:t>
          </a:r>
        </a:p>
      </dgm:t>
    </dgm:pt>
    <dgm:pt modelId="{3C2A8963-455A-4EA0-A6C3-97AE5E5FACB5}" type="parTrans" cxnId="{1638C775-D9E1-496A-A4C1-CCCAF0BC0876}">
      <dgm:prSet/>
      <dgm:spPr/>
      <dgm:t>
        <a:bodyPr/>
        <a:lstStyle/>
        <a:p>
          <a:endParaRPr lang="pt-BR" sz="1200"/>
        </a:p>
      </dgm:t>
    </dgm:pt>
    <dgm:pt modelId="{8465C0B9-F10B-43A0-BC58-5F0AD0139705}" type="sibTrans" cxnId="{1638C775-D9E1-496A-A4C1-CCCAF0BC0876}">
      <dgm:prSet/>
      <dgm:spPr/>
      <dgm:t>
        <a:bodyPr/>
        <a:lstStyle/>
        <a:p>
          <a:endParaRPr lang="pt-BR" sz="1200"/>
        </a:p>
      </dgm:t>
    </dgm:pt>
    <dgm:pt modelId="{81EDC3D3-9E81-403D-9300-2C2F54EB2658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Interceptor e emissário;</a:t>
          </a:r>
        </a:p>
      </dgm:t>
    </dgm:pt>
    <dgm:pt modelId="{F034002C-D766-41E0-A45E-01B88DC1E0FA}" type="parTrans" cxnId="{23EF0921-B9D3-4C17-9DB1-0FE33CAAD23F}">
      <dgm:prSet/>
      <dgm:spPr/>
      <dgm:t>
        <a:bodyPr/>
        <a:lstStyle/>
        <a:p>
          <a:endParaRPr lang="pt-BR" sz="1200"/>
        </a:p>
      </dgm:t>
    </dgm:pt>
    <dgm:pt modelId="{E94E7E0F-7390-46E3-94CF-9C49B8BE2E2B}" type="sibTrans" cxnId="{23EF0921-B9D3-4C17-9DB1-0FE33CAAD23F}">
      <dgm:prSet/>
      <dgm:spPr/>
      <dgm:t>
        <a:bodyPr/>
        <a:lstStyle/>
        <a:p>
          <a:endParaRPr lang="pt-BR" sz="1200"/>
        </a:p>
      </dgm:t>
    </dgm:pt>
    <dgm:pt modelId="{2E8DC931-7255-4F62-94A9-EA052E99855D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Estação de Tratamento de Esgotos(ETE);</a:t>
          </a:r>
        </a:p>
      </dgm:t>
    </dgm:pt>
    <dgm:pt modelId="{80BC5CC6-377D-4DA5-8152-D78DFCC9A00E}" type="parTrans" cxnId="{F0F725E9-E4F2-4F7D-BF30-E88C6E84D7E7}">
      <dgm:prSet/>
      <dgm:spPr/>
      <dgm:t>
        <a:bodyPr/>
        <a:lstStyle/>
        <a:p>
          <a:endParaRPr lang="pt-BR" sz="1200"/>
        </a:p>
      </dgm:t>
    </dgm:pt>
    <dgm:pt modelId="{6DA582E2-FFB2-466C-A7AD-2AAB84CB2117}" type="sibTrans" cxnId="{F0F725E9-E4F2-4F7D-BF30-E88C6E84D7E7}">
      <dgm:prSet/>
      <dgm:spPr/>
      <dgm:t>
        <a:bodyPr/>
        <a:lstStyle/>
        <a:p>
          <a:endParaRPr lang="pt-BR" sz="1200"/>
        </a:p>
      </dgm:t>
    </dgm:pt>
    <dgm:pt modelId="{13086307-0DC1-4819-BBE0-1CF723FCC773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Ligações prediais e domiciliares;</a:t>
          </a:r>
        </a:p>
      </dgm:t>
    </dgm:pt>
    <dgm:pt modelId="{1111418A-174D-4583-9866-342982E215A1}" type="parTrans" cxnId="{D5022C1E-830B-4C0A-B8DA-539FA12D16F1}">
      <dgm:prSet/>
      <dgm:spPr/>
      <dgm:t>
        <a:bodyPr/>
        <a:lstStyle/>
        <a:p>
          <a:endParaRPr lang="pt-BR" sz="1200"/>
        </a:p>
      </dgm:t>
    </dgm:pt>
    <dgm:pt modelId="{858E1B60-DBA7-41D2-B90C-6809F073AEFB}" type="sibTrans" cxnId="{D5022C1E-830B-4C0A-B8DA-539FA12D16F1}">
      <dgm:prSet/>
      <dgm:spPr/>
      <dgm:t>
        <a:bodyPr/>
        <a:lstStyle/>
        <a:p>
          <a:endParaRPr lang="pt-BR" sz="1200"/>
        </a:p>
      </dgm:t>
    </dgm:pt>
    <dgm:pt modelId="{B6291814-129C-4FDF-989A-252BB1D07E2A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Kits sanitários;</a:t>
          </a:r>
        </a:p>
      </dgm:t>
    </dgm:pt>
    <dgm:pt modelId="{3566D61C-C5F9-44AB-B0D9-61A1D375B559}" type="parTrans" cxnId="{9C5CF24F-8055-4119-8813-2C750CCF1046}">
      <dgm:prSet/>
      <dgm:spPr/>
      <dgm:t>
        <a:bodyPr/>
        <a:lstStyle/>
        <a:p>
          <a:endParaRPr lang="pt-BR" sz="1200"/>
        </a:p>
      </dgm:t>
    </dgm:pt>
    <dgm:pt modelId="{8CD2B98B-150C-433A-9662-7ABB68D04E80}" type="sibTrans" cxnId="{9C5CF24F-8055-4119-8813-2C750CCF1046}">
      <dgm:prSet/>
      <dgm:spPr/>
      <dgm:t>
        <a:bodyPr/>
        <a:lstStyle/>
        <a:p>
          <a:endParaRPr lang="pt-BR" sz="1200"/>
        </a:p>
      </dgm:t>
    </dgm:pt>
    <dgm:pt modelId="{FF99F48C-374A-4011-8A7B-0F2D83D6BD8F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Fossa séptica.</a:t>
          </a:r>
        </a:p>
      </dgm:t>
    </dgm:pt>
    <dgm:pt modelId="{C7762BB8-6BD2-46D6-B22A-F82979AE4E89}" type="parTrans" cxnId="{4B200D97-D1CF-4F96-AABD-C10CDA938F5F}">
      <dgm:prSet/>
      <dgm:spPr/>
      <dgm:t>
        <a:bodyPr/>
        <a:lstStyle/>
        <a:p>
          <a:endParaRPr lang="pt-BR" sz="1200"/>
        </a:p>
      </dgm:t>
    </dgm:pt>
    <dgm:pt modelId="{9EA68707-B83C-42A1-AE1F-64C133EDFC6A}" type="sibTrans" cxnId="{4B200D97-D1CF-4F96-AABD-C10CDA938F5F}">
      <dgm:prSet/>
      <dgm:spPr/>
      <dgm:t>
        <a:bodyPr/>
        <a:lstStyle/>
        <a:p>
          <a:endParaRPr lang="pt-BR" sz="1200"/>
        </a:p>
      </dgm:t>
    </dgm:pt>
    <dgm:pt modelId="{FAF4C798-A748-4626-80B7-7481AFF6E191}">
      <dgm:prSet custT="1"/>
      <dgm:spPr/>
      <dgm:t>
        <a:bodyPr/>
        <a:lstStyle/>
        <a:p>
          <a:endParaRPr lang="pt-BR" sz="1200" b="1" dirty="0">
            <a:solidFill>
              <a:schemeClr val="tx2"/>
            </a:solidFill>
          </a:endParaRPr>
        </a:p>
      </dgm:t>
    </dgm:pt>
    <dgm:pt modelId="{F6EE34C6-85ED-424E-B172-E6AD7602E6CD}" type="parTrans" cxnId="{89811EA5-D903-4FDB-AE0A-2BBDB66D082B}">
      <dgm:prSet/>
      <dgm:spPr/>
      <dgm:t>
        <a:bodyPr/>
        <a:lstStyle/>
        <a:p>
          <a:endParaRPr lang="pt-BR" sz="1200"/>
        </a:p>
      </dgm:t>
    </dgm:pt>
    <dgm:pt modelId="{10837484-A805-485A-8212-D9E689B4FDB1}" type="sibTrans" cxnId="{89811EA5-D903-4FDB-AE0A-2BBDB66D082B}">
      <dgm:prSet/>
      <dgm:spPr/>
      <dgm:t>
        <a:bodyPr/>
        <a:lstStyle/>
        <a:p>
          <a:endParaRPr lang="pt-BR" sz="1200"/>
        </a:p>
      </dgm:t>
    </dgm:pt>
    <dgm:pt modelId="{C8655224-9B02-4932-9E49-DF15C534D5E9}" type="pres">
      <dgm:prSet presAssocID="{9437997B-2BEE-4235-BAA1-91DA8D2BDA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D99FBA-D9E1-4CCF-9340-DFBB72E48EE6}" type="pres">
      <dgm:prSet presAssocID="{109D5863-445A-4802-82E1-40F6FD094514}" presName="composite" presStyleCnt="0"/>
      <dgm:spPr/>
    </dgm:pt>
    <dgm:pt modelId="{60107D16-7EF0-43A0-AA8E-4D9A3683AF3C}" type="pres">
      <dgm:prSet presAssocID="{109D5863-445A-4802-82E1-40F6FD09451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371F8B-38F8-417C-89B3-D6F9661B4A9B}" type="pres">
      <dgm:prSet presAssocID="{109D5863-445A-4802-82E1-40F6FD09451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F3D4CA-D0C6-49EF-A802-7D691255BC56}" type="pres">
      <dgm:prSet presAssocID="{FDEAA5A7-FB16-45C1-B205-2432D09E5F4E}" presName="sp" presStyleCnt="0"/>
      <dgm:spPr/>
    </dgm:pt>
    <dgm:pt modelId="{B5D722D2-D8A2-425E-8A53-5D124B703E4F}" type="pres">
      <dgm:prSet presAssocID="{EE0C0F6F-F6C9-4281-B96D-BD0B562A966A}" presName="composite" presStyleCnt="0"/>
      <dgm:spPr/>
    </dgm:pt>
    <dgm:pt modelId="{4177FEE1-48BA-4E6E-A3E0-09DC2D8AAE72}" type="pres">
      <dgm:prSet presAssocID="{EE0C0F6F-F6C9-4281-B96D-BD0B562A966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5F1521-DECC-4762-AE3D-9CE59CB78835}" type="pres">
      <dgm:prSet presAssocID="{EE0C0F6F-F6C9-4281-B96D-BD0B562A966A}" presName="descendantText" presStyleLbl="alignAcc1" presStyleIdx="1" presStyleCnt="2" custScaleY="112036" custLinFactNeighborX="12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0F725E9-E4F2-4F7D-BF30-E88C6E84D7E7}" srcId="{EE0C0F6F-F6C9-4281-B96D-BD0B562A966A}" destId="{2E8DC931-7255-4F62-94A9-EA052E99855D}" srcOrd="3" destOrd="0" parTransId="{80BC5CC6-377D-4DA5-8152-D78DFCC9A00E}" sibTransId="{6DA582E2-FFB2-466C-A7AD-2AAB84CB2117}"/>
    <dgm:cxn modelId="{CAF5A871-3723-44FC-B206-1A2EC8DFBED0}" type="presOf" srcId="{EE0C0F6F-F6C9-4281-B96D-BD0B562A966A}" destId="{4177FEE1-48BA-4E6E-A3E0-09DC2D8AAE72}" srcOrd="0" destOrd="0" presId="urn:microsoft.com/office/officeart/2005/8/layout/chevron2"/>
    <dgm:cxn modelId="{58801744-630E-4C6A-9901-F34863394713}" type="presOf" srcId="{BE72CA7D-37BA-4B4D-B302-5B4571436243}" destId="{16371F8B-38F8-417C-89B3-D6F9661B4A9B}" srcOrd="0" destOrd="4" presId="urn:microsoft.com/office/officeart/2005/8/layout/chevron2"/>
    <dgm:cxn modelId="{C71E3623-13A7-4B01-88AB-EFA0E06A16C4}" srcId="{9437997B-2BEE-4235-BAA1-91DA8D2BDAEE}" destId="{EE0C0F6F-F6C9-4281-B96D-BD0B562A966A}" srcOrd="1" destOrd="0" parTransId="{3927099F-7108-4786-9E1B-CCB9CD1A8867}" sibTransId="{844290B1-29C2-436A-8D46-BA725A2032B2}"/>
    <dgm:cxn modelId="{23EF0921-B9D3-4C17-9DB1-0FE33CAAD23F}" srcId="{EE0C0F6F-F6C9-4281-B96D-BD0B562A966A}" destId="{81EDC3D3-9E81-403D-9300-2C2F54EB2658}" srcOrd="2" destOrd="0" parTransId="{F034002C-D766-41E0-A45E-01B88DC1E0FA}" sibTransId="{E94E7E0F-7390-46E3-94CF-9C49B8BE2E2B}"/>
    <dgm:cxn modelId="{EE26CBE2-9430-44ED-8AC9-E989BAE2B1F1}" type="presOf" srcId="{81EDC3D3-9E81-403D-9300-2C2F54EB2658}" destId="{015F1521-DECC-4762-AE3D-9CE59CB78835}" srcOrd="0" destOrd="2" presId="urn:microsoft.com/office/officeart/2005/8/layout/chevron2"/>
    <dgm:cxn modelId="{521E3B0D-B626-4AEB-A6BB-70C594131F80}" type="presOf" srcId="{5BBA0190-1D28-4D31-BC13-2442819C7589}" destId="{16371F8B-38F8-417C-89B3-D6F9661B4A9B}" srcOrd="0" destOrd="3" presId="urn:microsoft.com/office/officeart/2005/8/layout/chevron2"/>
    <dgm:cxn modelId="{9C5CF24F-8055-4119-8813-2C750CCF1046}" srcId="{EE0C0F6F-F6C9-4281-B96D-BD0B562A966A}" destId="{B6291814-129C-4FDF-989A-252BB1D07E2A}" srcOrd="5" destOrd="0" parTransId="{3566D61C-C5F9-44AB-B0D9-61A1D375B559}" sibTransId="{8CD2B98B-150C-433A-9662-7ABB68D04E80}"/>
    <dgm:cxn modelId="{94439EA3-D587-492E-8C54-C0133BBF89E7}" type="presOf" srcId="{2E8DC931-7255-4F62-94A9-EA052E99855D}" destId="{015F1521-DECC-4762-AE3D-9CE59CB78835}" srcOrd="0" destOrd="3" presId="urn:microsoft.com/office/officeart/2005/8/layout/chevron2"/>
    <dgm:cxn modelId="{FB0D228B-E428-44B3-934E-A0C12D3E0B74}" type="presOf" srcId="{C5E7C295-86FD-40B2-97B9-CEE20977709C}" destId="{16371F8B-38F8-417C-89B3-D6F9661B4A9B}" srcOrd="0" destOrd="0" presId="urn:microsoft.com/office/officeart/2005/8/layout/chevron2"/>
    <dgm:cxn modelId="{298C3A96-25A2-47EE-8BFF-38C3866AEE9D}" srcId="{109D5863-445A-4802-82E1-40F6FD094514}" destId="{36E80E45-BDBA-46AE-A277-D54E5CFEE86B}" srcOrd="2" destOrd="0" parTransId="{1D1FE6BD-DA3F-4C45-9FC7-627593AECB2E}" sibTransId="{E514A0CE-B2E0-4C56-B767-0126ADCB5256}"/>
    <dgm:cxn modelId="{E72ECCBC-FA31-49EF-B663-68E3E631FBD8}" type="presOf" srcId="{109D5863-445A-4802-82E1-40F6FD094514}" destId="{60107D16-7EF0-43A0-AA8E-4D9A3683AF3C}" srcOrd="0" destOrd="0" presId="urn:microsoft.com/office/officeart/2005/8/layout/chevron2"/>
    <dgm:cxn modelId="{D5022C1E-830B-4C0A-B8DA-539FA12D16F1}" srcId="{EE0C0F6F-F6C9-4281-B96D-BD0B562A966A}" destId="{13086307-0DC1-4819-BBE0-1CF723FCC773}" srcOrd="4" destOrd="0" parTransId="{1111418A-174D-4583-9866-342982E215A1}" sibTransId="{858E1B60-DBA7-41D2-B90C-6809F073AEFB}"/>
    <dgm:cxn modelId="{C212CEE1-9E46-41BA-B528-88D13763D0BF}" type="presOf" srcId="{FDC6E126-D71C-4C86-94B6-565C9056D761}" destId="{16371F8B-38F8-417C-89B3-D6F9661B4A9B}" srcOrd="0" destOrd="5" presId="urn:microsoft.com/office/officeart/2005/8/layout/chevron2"/>
    <dgm:cxn modelId="{B684FE1C-A004-414F-A916-0BF3E5FD4B72}" type="presOf" srcId="{FF99F48C-374A-4011-8A7B-0F2D83D6BD8F}" destId="{015F1521-DECC-4762-AE3D-9CE59CB78835}" srcOrd="0" destOrd="6" presId="urn:microsoft.com/office/officeart/2005/8/layout/chevron2"/>
    <dgm:cxn modelId="{93609AD3-BCC3-4F24-959D-EECD389783D3}" srcId="{9437997B-2BEE-4235-BAA1-91DA8D2BDAEE}" destId="{109D5863-445A-4802-82E1-40F6FD094514}" srcOrd="0" destOrd="0" parTransId="{5318F59E-09FA-4FA0-A89B-B0EC59089E72}" sibTransId="{FDEAA5A7-FB16-45C1-B205-2432D09E5F4E}"/>
    <dgm:cxn modelId="{3F88C498-F187-4122-A4E3-2EAFA7C710D0}" type="presOf" srcId="{13086307-0DC1-4819-BBE0-1CF723FCC773}" destId="{015F1521-DECC-4762-AE3D-9CE59CB78835}" srcOrd="0" destOrd="4" presId="urn:microsoft.com/office/officeart/2005/8/layout/chevron2"/>
    <dgm:cxn modelId="{70A1043C-0947-4594-922F-65C54C4AFFEA}" srcId="{109D5863-445A-4802-82E1-40F6FD094514}" destId="{BE72CA7D-37BA-4B4D-B302-5B4571436243}" srcOrd="4" destOrd="0" parTransId="{E365FDD5-D9DF-4F0D-9452-B957CB6E25D7}" sibTransId="{7313AB6A-1BC4-452E-8000-D4F353686018}"/>
    <dgm:cxn modelId="{F51D1E48-382C-4690-B400-1A458667170F}" type="presOf" srcId="{B6291814-129C-4FDF-989A-252BB1D07E2A}" destId="{015F1521-DECC-4762-AE3D-9CE59CB78835}" srcOrd="0" destOrd="5" presId="urn:microsoft.com/office/officeart/2005/8/layout/chevron2"/>
    <dgm:cxn modelId="{06A480E1-1975-4EFB-8F1D-4659BB6D5F57}" type="presOf" srcId="{9437997B-2BEE-4235-BAA1-91DA8D2BDAEE}" destId="{C8655224-9B02-4932-9E49-DF15C534D5E9}" srcOrd="0" destOrd="0" presId="urn:microsoft.com/office/officeart/2005/8/layout/chevron2"/>
    <dgm:cxn modelId="{E4718ED4-204B-4BCC-ACB5-F6078EAF1BCA}" type="presOf" srcId="{36E80E45-BDBA-46AE-A277-D54E5CFEE86B}" destId="{16371F8B-38F8-417C-89B3-D6F9661B4A9B}" srcOrd="0" destOrd="2" presId="urn:microsoft.com/office/officeart/2005/8/layout/chevron2"/>
    <dgm:cxn modelId="{D7670488-9267-4136-9C3E-A3A34643ED9D}" type="presOf" srcId="{FAF4C798-A748-4626-80B7-7481AFF6E191}" destId="{015F1521-DECC-4762-AE3D-9CE59CB78835}" srcOrd="0" destOrd="7" presId="urn:microsoft.com/office/officeart/2005/8/layout/chevron2"/>
    <dgm:cxn modelId="{1638C775-D9E1-496A-A4C1-CCCAF0BC0876}" srcId="{EE0C0F6F-F6C9-4281-B96D-BD0B562A966A}" destId="{90CBC887-9A77-4E35-B80E-CF67D59F5981}" srcOrd="1" destOrd="0" parTransId="{3C2A8963-455A-4EA0-A6C3-97AE5E5FACB5}" sibTransId="{8465C0B9-F10B-43A0-BC58-5F0AD0139705}"/>
    <dgm:cxn modelId="{5F6717A1-3839-49C4-B227-077B710CADE1}" srcId="{109D5863-445A-4802-82E1-40F6FD094514}" destId="{8D9FB67E-5B3D-4FD9-8B46-E20C2DD2CF1D}" srcOrd="1" destOrd="0" parTransId="{A4A39EF0-A44C-4AC5-A17F-D61295711214}" sibTransId="{446C49E2-1700-4A5B-935E-C3109AD4DE47}"/>
    <dgm:cxn modelId="{F7AD9BC8-3D3C-4747-86A9-C90C5498C8A8}" srcId="{109D5863-445A-4802-82E1-40F6FD094514}" destId="{5BBA0190-1D28-4D31-BC13-2442819C7589}" srcOrd="3" destOrd="0" parTransId="{63C7C137-E856-4C4A-932E-F84ACE69C5D6}" sibTransId="{5DF270C4-5334-4BBE-86D5-984EF95BB86B}"/>
    <dgm:cxn modelId="{B940AFBB-F8E4-440B-A791-46098E4DCCB2}" type="presOf" srcId="{8D9FB67E-5B3D-4FD9-8B46-E20C2DD2CF1D}" destId="{16371F8B-38F8-417C-89B3-D6F9661B4A9B}" srcOrd="0" destOrd="1" presId="urn:microsoft.com/office/officeart/2005/8/layout/chevron2"/>
    <dgm:cxn modelId="{03FC2DAB-9015-4337-A202-1EFAD85A1C78}" srcId="{109D5863-445A-4802-82E1-40F6FD094514}" destId="{C5E7C295-86FD-40B2-97B9-CEE20977709C}" srcOrd="0" destOrd="0" parTransId="{A1C4488C-624B-469E-BADB-61A70236DEC3}" sibTransId="{50F5A034-73DD-4D12-A4F0-6FF21ABA84C0}"/>
    <dgm:cxn modelId="{9A7F332B-5A2C-4A36-859F-97E6A9852FDA}" type="presOf" srcId="{90CBC887-9A77-4E35-B80E-CF67D59F5981}" destId="{015F1521-DECC-4762-AE3D-9CE59CB78835}" srcOrd="0" destOrd="1" presId="urn:microsoft.com/office/officeart/2005/8/layout/chevron2"/>
    <dgm:cxn modelId="{0AB71923-8BD4-4B9A-B3E2-78798F9A1A8A}" srcId="{109D5863-445A-4802-82E1-40F6FD094514}" destId="{FDC6E126-D71C-4C86-94B6-565C9056D761}" srcOrd="5" destOrd="0" parTransId="{4084AA03-C9A8-4FA5-8E81-5BFEA9DFF49D}" sibTransId="{B96E4E2E-2276-4092-B488-5D18F5095645}"/>
    <dgm:cxn modelId="{7BFF4206-F045-45D9-A1D0-3FC2612BC61B}" srcId="{EE0C0F6F-F6C9-4281-B96D-BD0B562A966A}" destId="{2D261C74-29D5-41A3-B8DE-569CC073F424}" srcOrd="0" destOrd="0" parTransId="{E078A4BF-395E-48E6-A8C7-37980EE53EF1}" sibTransId="{E3DD635D-4946-44A7-AE1F-AB72C360956F}"/>
    <dgm:cxn modelId="{4B200D97-D1CF-4F96-AABD-C10CDA938F5F}" srcId="{EE0C0F6F-F6C9-4281-B96D-BD0B562A966A}" destId="{FF99F48C-374A-4011-8A7B-0F2D83D6BD8F}" srcOrd="6" destOrd="0" parTransId="{C7762BB8-6BD2-46D6-B22A-F82979AE4E89}" sibTransId="{9EA68707-B83C-42A1-AE1F-64C133EDFC6A}"/>
    <dgm:cxn modelId="{89811EA5-D903-4FDB-AE0A-2BBDB66D082B}" srcId="{EE0C0F6F-F6C9-4281-B96D-BD0B562A966A}" destId="{FAF4C798-A748-4626-80B7-7481AFF6E191}" srcOrd="7" destOrd="0" parTransId="{F6EE34C6-85ED-424E-B172-E6AD7602E6CD}" sibTransId="{10837484-A805-485A-8212-D9E689B4FDB1}"/>
    <dgm:cxn modelId="{76B6F20B-8EEF-41B9-8748-510278B8D201}" type="presOf" srcId="{2D261C74-29D5-41A3-B8DE-569CC073F424}" destId="{015F1521-DECC-4762-AE3D-9CE59CB78835}" srcOrd="0" destOrd="0" presId="urn:microsoft.com/office/officeart/2005/8/layout/chevron2"/>
    <dgm:cxn modelId="{1DB5D7D6-6D90-4E6E-8E4A-57ED60156C65}" type="presParOf" srcId="{C8655224-9B02-4932-9E49-DF15C534D5E9}" destId="{23D99FBA-D9E1-4CCF-9340-DFBB72E48EE6}" srcOrd="0" destOrd="0" presId="urn:microsoft.com/office/officeart/2005/8/layout/chevron2"/>
    <dgm:cxn modelId="{9BB3AA56-3BBB-4B57-99ED-BF96E58CBB06}" type="presParOf" srcId="{23D99FBA-D9E1-4CCF-9340-DFBB72E48EE6}" destId="{60107D16-7EF0-43A0-AA8E-4D9A3683AF3C}" srcOrd="0" destOrd="0" presId="urn:microsoft.com/office/officeart/2005/8/layout/chevron2"/>
    <dgm:cxn modelId="{8EBFAED8-42AC-479D-BA83-9F70BD2053A5}" type="presParOf" srcId="{23D99FBA-D9E1-4CCF-9340-DFBB72E48EE6}" destId="{16371F8B-38F8-417C-89B3-D6F9661B4A9B}" srcOrd="1" destOrd="0" presId="urn:microsoft.com/office/officeart/2005/8/layout/chevron2"/>
    <dgm:cxn modelId="{A196963C-86F8-4121-90AA-C43EF3D40D10}" type="presParOf" srcId="{C8655224-9B02-4932-9E49-DF15C534D5E9}" destId="{13F3D4CA-D0C6-49EF-A802-7D691255BC56}" srcOrd="1" destOrd="0" presId="urn:microsoft.com/office/officeart/2005/8/layout/chevron2"/>
    <dgm:cxn modelId="{315B4803-F32E-43A9-B395-2F1C5B8D5095}" type="presParOf" srcId="{C8655224-9B02-4932-9E49-DF15C534D5E9}" destId="{B5D722D2-D8A2-425E-8A53-5D124B703E4F}" srcOrd="2" destOrd="0" presId="urn:microsoft.com/office/officeart/2005/8/layout/chevron2"/>
    <dgm:cxn modelId="{2504F090-12C9-4FDD-970D-3FEE03390157}" type="presParOf" srcId="{B5D722D2-D8A2-425E-8A53-5D124B703E4F}" destId="{4177FEE1-48BA-4E6E-A3E0-09DC2D8AAE72}" srcOrd="0" destOrd="0" presId="urn:microsoft.com/office/officeart/2005/8/layout/chevron2"/>
    <dgm:cxn modelId="{D596C127-0B17-4B9D-B667-2B208584F41F}" type="presParOf" srcId="{B5D722D2-D8A2-425E-8A53-5D124B703E4F}" destId="{015F1521-DECC-4762-AE3D-9CE59CB78835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7997B-2BEE-4235-BAA1-91DA8D2BDAE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9D5863-445A-4802-82E1-40F6FD094514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Resíduos Sólidos</a:t>
          </a:r>
          <a:endParaRPr lang="pt-BR" sz="2000" dirty="0">
            <a:solidFill>
              <a:schemeClr val="tx2"/>
            </a:solidFill>
          </a:endParaRPr>
        </a:p>
      </dgm:t>
    </dgm:pt>
    <dgm:pt modelId="{5318F59E-09FA-4FA0-A89B-B0EC59089E72}" type="parTrans" cxnId="{93609AD3-BCC3-4F24-959D-EECD389783D3}">
      <dgm:prSet/>
      <dgm:spPr/>
      <dgm:t>
        <a:bodyPr/>
        <a:lstStyle/>
        <a:p>
          <a:endParaRPr lang="pt-BR" sz="1200"/>
        </a:p>
      </dgm:t>
    </dgm:pt>
    <dgm:pt modelId="{FDEAA5A7-FB16-45C1-B205-2432D09E5F4E}" type="sibTrans" cxnId="{93609AD3-BCC3-4F24-959D-EECD389783D3}">
      <dgm:prSet/>
      <dgm:spPr/>
      <dgm:t>
        <a:bodyPr/>
        <a:lstStyle/>
        <a:p>
          <a:endParaRPr lang="pt-BR" sz="1200"/>
        </a:p>
      </dgm:t>
    </dgm:pt>
    <dgm:pt modelId="{C5E7C295-86FD-40B2-97B9-CEE20977709C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Aterro sanitário: Implantação e adequação; </a:t>
          </a:r>
          <a:endParaRPr lang="pt-BR" sz="1400" b="1" dirty="0">
            <a:solidFill>
              <a:schemeClr val="tx2"/>
            </a:solidFill>
          </a:endParaRPr>
        </a:p>
      </dgm:t>
    </dgm:pt>
    <dgm:pt modelId="{A1C4488C-624B-469E-BADB-61A70236DEC3}" type="parTrans" cxnId="{03FC2DAB-9015-4337-A202-1EFAD85A1C78}">
      <dgm:prSet/>
      <dgm:spPr/>
      <dgm:t>
        <a:bodyPr/>
        <a:lstStyle/>
        <a:p>
          <a:endParaRPr lang="pt-BR" sz="1200"/>
        </a:p>
      </dgm:t>
    </dgm:pt>
    <dgm:pt modelId="{50F5A034-73DD-4D12-A4F0-6FF21ABA84C0}" type="sibTrans" cxnId="{03FC2DAB-9015-4337-A202-1EFAD85A1C78}">
      <dgm:prSet/>
      <dgm:spPr/>
      <dgm:t>
        <a:bodyPr/>
        <a:lstStyle/>
        <a:p>
          <a:endParaRPr lang="pt-BR" sz="1200"/>
        </a:p>
      </dgm:t>
    </dgm:pt>
    <dgm:pt modelId="{EE0C0F6F-F6C9-4281-B96D-BD0B562A966A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2000" b="1" dirty="0" smtClean="0"/>
            <a:t>Drenagem das áreas urbanas.</a:t>
          </a:r>
          <a:endParaRPr lang="pt-BR" sz="2000" dirty="0">
            <a:solidFill>
              <a:schemeClr val="bg1"/>
            </a:solidFill>
          </a:endParaRPr>
        </a:p>
      </dgm:t>
    </dgm:pt>
    <dgm:pt modelId="{3927099F-7108-4786-9E1B-CCB9CD1A8867}" type="parTrans" cxnId="{C71E3623-13A7-4B01-88AB-EFA0E06A16C4}">
      <dgm:prSet/>
      <dgm:spPr/>
      <dgm:t>
        <a:bodyPr/>
        <a:lstStyle/>
        <a:p>
          <a:endParaRPr lang="pt-BR" sz="1200"/>
        </a:p>
      </dgm:t>
    </dgm:pt>
    <dgm:pt modelId="{844290B1-29C2-436A-8D46-BA725A2032B2}" type="sibTrans" cxnId="{C71E3623-13A7-4B01-88AB-EFA0E06A16C4}">
      <dgm:prSet/>
      <dgm:spPr/>
      <dgm:t>
        <a:bodyPr/>
        <a:lstStyle/>
        <a:p>
          <a:endParaRPr lang="pt-BR" sz="1200"/>
        </a:p>
      </dgm:t>
    </dgm:pt>
    <dgm:pt modelId="{2D261C74-29D5-41A3-B8DE-569CC073F424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Abastecimento de água + esgotamento sanitário + drenagem;</a:t>
          </a:r>
          <a:endParaRPr lang="pt-BR" sz="1400" b="1" dirty="0">
            <a:solidFill>
              <a:schemeClr val="tx2"/>
            </a:solidFill>
          </a:endParaRPr>
        </a:p>
      </dgm:t>
    </dgm:pt>
    <dgm:pt modelId="{E078A4BF-395E-48E6-A8C7-37980EE53EF1}" type="parTrans" cxnId="{7BFF4206-F045-45D9-A1D0-3FC2612BC61B}">
      <dgm:prSet/>
      <dgm:spPr/>
      <dgm:t>
        <a:bodyPr/>
        <a:lstStyle/>
        <a:p>
          <a:endParaRPr lang="pt-BR" sz="1200"/>
        </a:p>
      </dgm:t>
    </dgm:pt>
    <dgm:pt modelId="{E3DD635D-4946-44A7-AE1F-AB72C360956F}" type="sibTrans" cxnId="{7BFF4206-F045-45D9-A1D0-3FC2612BC61B}">
      <dgm:prSet/>
      <dgm:spPr/>
      <dgm:t>
        <a:bodyPr/>
        <a:lstStyle/>
        <a:p>
          <a:endParaRPr lang="pt-BR" sz="1200"/>
        </a:p>
      </dgm:t>
    </dgm:pt>
    <dgm:pt modelId="{36E80E45-BDBA-46AE-A277-D54E5CFEE86B}">
      <dgm:prSet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Erradicação de lixões.</a:t>
          </a:r>
        </a:p>
      </dgm:t>
    </dgm:pt>
    <dgm:pt modelId="{1D1FE6BD-DA3F-4C45-9FC7-627593AECB2E}" type="parTrans" cxnId="{298C3A96-25A2-47EE-8BFF-38C3866AEE9D}">
      <dgm:prSet/>
      <dgm:spPr/>
      <dgm:t>
        <a:bodyPr/>
        <a:lstStyle/>
        <a:p>
          <a:endParaRPr lang="pt-BR" sz="1200"/>
        </a:p>
      </dgm:t>
    </dgm:pt>
    <dgm:pt modelId="{E514A0CE-B2E0-4C56-B767-0126ADCB5256}" type="sibTrans" cxnId="{298C3A96-25A2-47EE-8BFF-38C3866AEE9D}">
      <dgm:prSet/>
      <dgm:spPr/>
      <dgm:t>
        <a:bodyPr/>
        <a:lstStyle/>
        <a:p>
          <a:endParaRPr lang="pt-BR" sz="1200"/>
        </a:p>
      </dgm:t>
    </dgm:pt>
    <dgm:pt modelId="{FAF4C798-A748-4626-80B7-7481AFF6E191}">
      <dgm:prSet custT="1"/>
      <dgm:spPr/>
      <dgm:t>
        <a:bodyPr/>
        <a:lstStyle/>
        <a:p>
          <a:endParaRPr lang="pt-BR" sz="1200" b="1" dirty="0">
            <a:solidFill>
              <a:schemeClr val="tx2"/>
            </a:solidFill>
          </a:endParaRPr>
        </a:p>
      </dgm:t>
    </dgm:pt>
    <dgm:pt modelId="{F6EE34C6-85ED-424E-B172-E6AD7602E6CD}" type="parTrans" cxnId="{89811EA5-D903-4FDB-AE0A-2BBDB66D082B}">
      <dgm:prSet/>
      <dgm:spPr/>
      <dgm:t>
        <a:bodyPr/>
        <a:lstStyle/>
        <a:p>
          <a:endParaRPr lang="pt-BR" sz="1200"/>
        </a:p>
      </dgm:t>
    </dgm:pt>
    <dgm:pt modelId="{10837484-A805-485A-8212-D9E689B4FDB1}" type="sibTrans" cxnId="{89811EA5-D903-4FDB-AE0A-2BBDB66D082B}">
      <dgm:prSet/>
      <dgm:spPr/>
      <dgm:t>
        <a:bodyPr/>
        <a:lstStyle/>
        <a:p>
          <a:endParaRPr lang="pt-BR" sz="1200"/>
        </a:p>
      </dgm:t>
    </dgm:pt>
    <dgm:pt modelId="{421A777E-8D55-4151-BA52-2562B20C1857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Apoio à Coleta seletiva regular, logística e tratamento;</a:t>
          </a:r>
          <a:endParaRPr lang="pt-BR" sz="1400" b="1" dirty="0">
            <a:solidFill>
              <a:schemeClr val="tx2"/>
            </a:solidFill>
          </a:endParaRPr>
        </a:p>
      </dgm:t>
    </dgm:pt>
    <dgm:pt modelId="{3DFCD53D-1ED9-448B-9501-193D99D1C159}" type="parTrans" cxnId="{1EE61480-4F36-4D70-8D5B-965680672BB5}">
      <dgm:prSet/>
      <dgm:spPr/>
      <dgm:t>
        <a:bodyPr/>
        <a:lstStyle/>
        <a:p>
          <a:endParaRPr lang="pt-BR"/>
        </a:p>
      </dgm:t>
    </dgm:pt>
    <dgm:pt modelId="{2F0745E2-2DEB-42B6-B0A3-CCC19110A97F}" type="sibTrans" cxnId="{1EE61480-4F36-4D70-8D5B-965680672BB5}">
      <dgm:prSet/>
      <dgm:spPr/>
      <dgm:t>
        <a:bodyPr/>
        <a:lstStyle/>
        <a:p>
          <a:endParaRPr lang="pt-BR"/>
        </a:p>
      </dgm:t>
    </dgm:pt>
    <dgm:pt modelId="{2921CC56-86A1-4254-B064-2BC84F28A96C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Triagem, compostagem, digestão acelerada</a:t>
          </a:r>
          <a:endParaRPr lang="pt-BR" sz="1400" b="1" dirty="0">
            <a:solidFill>
              <a:schemeClr val="tx2"/>
            </a:solidFill>
          </a:endParaRPr>
        </a:p>
      </dgm:t>
    </dgm:pt>
    <dgm:pt modelId="{F042E68A-4D08-411F-A4D4-617DD8C2BF03}" type="parTrans" cxnId="{4A784A86-3299-4001-973E-8A261B2BDAA3}">
      <dgm:prSet/>
      <dgm:spPr/>
      <dgm:t>
        <a:bodyPr/>
        <a:lstStyle/>
        <a:p>
          <a:endParaRPr lang="pt-BR"/>
        </a:p>
      </dgm:t>
    </dgm:pt>
    <dgm:pt modelId="{75241B42-AE15-4A14-8051-784EE3D7D542}" type="sibTrans" cxnId="{4A784A86-3299-4001-973E-8A261B2BDAA3}">
      <dgm:prSet/>
      <dgm:spPr/>
      <dgm:t>
        <a:bodyPr/>
        <a:lstStyle/>
        <a:p>
          <a:endParaRPr lang="pt-BR"/>
        </a:p>
      </dgm:t>
    </dgm:pt>
    <dgm:pt modelId="{2E5E15B3-7E15-4C83-A889-86119443E7AB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Unidade de transferência intermediária; </a:t>
          </a:r>
          <a:endParaRPr lang="pt-BR" sz="1400" b="1" dirty="0">
            <a:solidFill>
              <a:schemeClr val="tx2"/>
            </a:solidFill>
          </a:endParaRPr>
        </a:p>
      </dgm:t>
    </dgm:pt>
    <dgm:pt modelId="{254EFB87-1C6F-4D1F-8DC5-B48D4DE667AD}" type="parTrans" cxnId="{CAC57E37-9BF5-4654-8475-A4254BE7B7A0}">
      <dgm:prSet/>
      <dgm:spPr/>
      <dgm:t>
        <a:bodyPr/>
        <a:lstStyle/>
        <a:p>
          <a:endParaRPr lang="pt-BR"/>
        </a:p>
      </dgm:t>
    </dgm:pt>
    <dgm:pt modelId="{802C1CB6-B72A-49CE-9C6E-4C1462654FEC}" type="sibTrans" cxnId="{CAC57E37-9BF5-4654-8475-A4254BE7B7A0}">
      <dgm:prSet/>
      <dgm:spPr/>
      <dgm:t>
        <a:bodyPr/>
        <a:lstStyle/>
        <a:p>
          <a:endParaRPr lang="pt-BR"/>
        </a:p>
      </dgm:t>
    </dgm:pt>
    <dgm:pt modelId="{6E32DD1A-5D22-4870-96CF-EC11977F0A45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Abastecimento de água + esgotamento sanitário;</a:t>
          </a:r>
        </a:p>
      </dgm:t>
    </dgm:pt>
    <dgm:pt modelId="{D663DD62-9400-46D8-9EB0-A1263CC21B69}" type="parTrans" cxnId="{1591E5AE-02E6-41FC-83D9-B4D8BAB25A18}">
      <dgm:prSet/>
      <dgm:spPr/>
      <dgm:t>
        <a:bodyPr/>
        <a:lstStyle/>
        <a:p>
          <a:endParaRPr lang="pt-BR"/>
        </a:p>
      </dgm:t>
    </dgm:pt>
    <dgm:pt modelId="{DF3DA98D-57F5-46C3-B653-866268C43803}" type="sibTrans" cxnId="{1591E5AE-02E6-41FC-83D9-B4D8BAB25A18}">
      <dgm:prSet/>
      <dgm:spPr/>
      <dgm:t>
        <a:bodyPr/>
        <a:lstStyle/>
        <a:p>
          <a:endParaRPr lang="pt-BR"/>
        </a:p>
      </dgm:t>
    </dgm:pt>
    <dgm:pt modelId="{50F8B9A2-1B09-45F9-841F-964DE2C6BD9F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Abastecimento de água + drenagem;</a:t>
          </a:r>
        </a:p>
      </dgm:t>
    </dgm:pt>
    <dgm:pt modelId="{BB3A9730-C05A-4C6B-A296-13EA339C9246}" type="parTrans" cxnId="{C838253E-F0BD-4D2E-B105-065B2B299D29}">
      <dgm:prSet/>
      <dgm:spPr/>
      <dgm:t>
        <a:bodyPr/>
        <a:lstStyle/>
        <a:p>
          <a:endParaRPr lang="pt-BR"/>
        </a:p>
      </dgm:t>
    </dgm:pt>
    <dgm:pt modelId="{E67A6173-2E3B-45B9-BF35-EDAE0FFC7663}" type="sibTrans" cxnId="{C838253E-F0BD-4D2E-B105-065B2B299D29}">
      <dgm:prSet/>
      <dgm:spPr/>
      <dgm:t>
        <a:bodyPr/>
        <a:lstStyle/>
        <a:p>
          <a:endParaRPr lang="pt-BR"/>
        </a:p>
      </dgm:t>
    </dgm:pt>
    <dgm:pt modelId="{1AA01FF9-CD8F-4B17-A553-579392E85CC4}">
      <dgm:prSet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Esgotamento sanitário + drenagem.</a:t>
          </a:r>
          <a:endParaRPr lang="pt-BR" sz="1400" b="1" dirty="0">
            <a:solidFill>
              <a:schemeClr val="tx2"/>
            </a:solidFill>
          </a:endParaRPr>
        </a:p>
      </dgm:t>
    </dgm:pt>
    <dgm:pt modelId="{5AEA5CCC-95A4-47F2-A364-F4B37FD37BB1}" type="parTrans" cxnId="{4F4C3207-AC46-4E8E-ABF9-61E8C5DB3B97}">
      <dgm:prSet/>
      <dgm:spPr/>
      <dgm:t>
        <a:bodyPr/>
        <a:lstStyle/>
        <a:p>
          <a:endParaRPr lang="pt-BR"/>
        </a:p>
      </dgm:t>
    </dgm:pt>
    <dgm:pt modelId="{A0301910-B778-4824-8EDB-F9B2E2A771C7}" type="sibTrans" cxnId="{4F4C3207-AC46-4E8E-ABF9-61E8C5DB3B97}">
      <dgm:prSet/>
      <dgm:spPr/>
      <dgm:t>
        <a:bodyPr/>
        <a:lstStyle/>
        <a:p>
          <a:endParaRPr lang="pt-BR"/>
        </a:p>
      </dgm:t>
    </dgm:pt>
    <dgm:pt modelId="{C8655224-9B02-4932-9E49-DF15C534D5E9}" type="pres">
      <dgm:prSet presAssocID="{9437997B-2BEE-4235-BAA1-91DA8D2BDA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D99FBA-D9E1-4CCF-9340-DFBB72E48EE6}" type="pres">
      <dgm:prSet presAssocID="{109D5863-445A-4802-82E1-40F6FD094514}" presName="composite" presStyleCnt="0"/>
      <dgm:spPr/>
    </dgm:pt>
    <dgm:pt modelId="{60107D16-7EF0-43A0-AA8E-4D9A3683AF3C}" type="pres">
      <dgm:prSet presAssocID="{109D5863-445A-4802-82E1-40F6FD09451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371F8B-38F8-417C-89B3-D6F9661B4A9B}" type="pres">
      <dgm:prSet presAssocID="{109D5863-445A-4802-82E1-40F6FD094514}" presName="descendantText" presStyleLbl="alignAcc1" presStyleIdx="0" presStyleCnt="2" custLinFactNeighborY="-43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F3D4CA-D0C6-49EF-A802-7D691255BC56}" type="pres">
      <dgm:prSet presAssocID="{FDEAA5A7-FB16-45C1-B205-2432D09E5F4E}" presName="sp" presStyleCnt="0"/>
      <dgm:spPr/>
    </dgm:pt>
    <dgm:pt modelId="{B5D722D2-D8A2-425E-8A53-5D124B703E4F}" type="pres">
      <dgm:prSet presAssocID="{EE0C0F6F-F6C9-4281-B96D-BD0B562A966A}" presName="composite" presStyleCnt="0"/>
      <dgm:spPr/>
    </dgm:pt>
    <dgm:pt modelId="{4177FEE1-48BA-4E6E-A3E0-09DC2D8AAE72}" type="pres">
      <dgm:prSet presAssocID="{EE0C0F6F-F6C9-4281-B96D-BD0B562A966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5F1521-DECC-4762-AE3D-9CE59CB78835}" type="pres">
      <dgm:prSet presAssocID="{EE0C0F6F-F6C9-4281-B96D-BD0B562A966A}" presName="descendantText" presStyleLbl="alignAcc1" presStyleIdx="1" presStyleCnt="2" custLinFactNeighborY="-22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DDDB31-5DDD-42B3-99D4-DDF6F2C4C70E}" type="presOf" srcId="{9437997B-2BEE-4235-BAA1-91DA8D2BDAEE}" destId="{C8655224-9B02-4932-9E49-DF15C534D5E9}" srcOrd="0" destOrd="0" presId="urn:microsoft.com/office/officeart/2005/8/layout/chevron2"/>
    <dgm:cxn modelId="{F8997465-E4F9-47B1-A58E-91627920FC5F}" type="presOf" srcId="{2921CC56-86A1-4254-B064-2BC84F28A96C}" destId="{16371F8B-38F8-417C-89B3-D6F9661B4A9B}" srcOrd="0" destOrd="2" presId="urn:microsoft.com/office/officeart/2005/8/layout/chevron2"/>
    <dgm:cxn modelId="{C71E3623-13A7-4B01-88AB-EFA0E06A16C4}" srcId="{9437997B-2BEE-4235-BAA1-91DA8D2BDAEE}" destId="{EE0C0F6F-F6C9-4281-B96D-BD0B562A966A}" srcOrd="1" destOrd="0" parTransId="{3927099F-7108-4786-9E1B-CCB9CD1A8867}" sibTransId="{844290B1-29C2-436A-8D46-BA725A2032B2}"/>
    <dgm:cxn modelId="{4A784A86-3299-4001-973E-8A261B2BDAA3}" srcId="{109D5863-445A-4802-82E1-40F6FD094514}" destId="{2921CC56-86A1-4254-B064-2BC84F28A96C}" srcOrd="2" destOrd="0" parTransId="{F042E68A-4D08-411F-A4D4-617DD8C2BF03}" sibTransId="{75241B42-AE15-4A14-8051-784EE3D7D542}"/>
    <dgm:cxn modelId="{4C228A15-3671-4097-B74D-973BFDF46EC0}" type="presOf" srcId="{2D261C74-29D5-41A3-B8DE-569CC073F424}" destId="{015F1521-DECC-4762-AE3D-9CE59CB78835}" srcOrd="0" destOrd="0" presId="urn:microsoft.com/office/officeart/2005/8/layout/chevron2"/>
    <dgm:cxn modelId="{27CA49AC-DEE3-4EE2-A41B-D538A5B3DAE4}" type="presOf" srcId="{6E32DD1A-5D22-4870-96CF-EC11977F0A45}" destId="{015F1521-DECC-4762-AE3D-9CE59CB78835}" srcOrd="0" destOrd="1" presId="urn:microsoft.com/office/officeart/2005/8/layout/chevron2"/>
    <dgm:cxn modelId="{CAC57E37-9BF5-4654-8475-A4254BE7B7A0}" srcId="{109D5863-445A-4802-82E1-40F6FD094514}" destId="{2E5E15B3-7E15-4C83-A889-86119443E7AB}" srcOrd="3" destOrd="0" parTransId="{254EFB87-1C6F-4D1F-8DC5-B48D4DE667AD}" sibTransId="{802C1CB6-B72A-49CE-9C6E-4C1462654FEC}"/>
    <dgm:cxn modelId="{298C3A96-25A2-47EE-8BFF-38C3866AEE9D}" srcId="{109D5863-445A-4802-82E1-40F6FD094514}" destId="{36E80E45-BDBA-46AE-A277-D54E5CFEE86B}" srcOrd="4" destOrd="0" parTransId="{1D1FE6BD-DA3F-4C45-9FC7-627593AECB2E}" sibTransId="{E514A0CE-B2E0-4C56-B767-0126ADCB5256}"/>
    <dgm:cxn modelId="{4F4C3207-AC46-4E8E-ABF9-61E8C5DB3B97}" srcId="{EE0C0F6F-F6C9-4281-B96D-BD0B562A966A}" destId="{1AA01FF9-CD8F-4B17-A553-579392E85CC4}" srcOrd="3" destOrd="0" parTransId="{5AEA5CCC-95A4-47F2-A364-F4B37FD37BB1}" sibTransId="{A0301910-B778-4824-8EDB-F9B2E2A771C7}"/>
    <dgm:cxn modelId="{7168559B-CBAE-4A00-964A-9B01A17A1EA8}" type="presOf" srcId="{421A777E-8D55-4151-BA52-2562B20C1857}" destId="{16371F8B-38F8-417C-89B3-D6F9661B4A9B}" srcOrd="0" destOrd="1" presId="urn:microsoft.com/office/officeart/2005/8/layout/chevron2"/>
    <dgm:cxn modelId="{556D995B-7348-4ACE-BA32-1543C518421B}" type="presOf" srcId="{EE0C0F6F-F6C9-4281-B96D-BD0B562A966A}" destId="{4177FEE1-48BA-4E6E-A3E0-09DC2D8AAE72}" srcOrd="0" destOrd="0" presId="urn:microsoft.com/office/officeart/2005/8/layout/chevron2"/>
    <dgm:cxn modelId="{93609AD3-BCC3-4F24-959D-EECD389783D3}" srcId="{9437997B-2BEE-4235-BAA1-91DA8D2BDAEE}" destId="{109D5863-445A-4802-82E1-40F6FD094514}" srcOrd="0" destOrd="0" parTransId="{5318F59E-09FA-4FA0-A89B-B0EC59089E72}" sibTransId="{FDEAA5A7-FB16-45C1-B205-2432D09E5F4E}"/>
    <dgm:cxn modelId="{CD79739B-C43F-437B-998E-E993ED696A62}" type="presOf" srcId="{FAF4C798-A748-4626-80B7-7481AFF6E191}" destId="{015F1521-DECC-4762-AE3D-9CE59CB78835}" srcOrd="0" destOrd="4" presId="urn:microsoft.com/office/officeart/2005/8/layout/chevron2"/>
    <dgm:cxn modelId="{531CDB14-B7BE-40BB-8189-C277A71F1259}" type="presOf" srcId="{36E80E45-BDBA-46AE-A277-D54E5CFEE86B}" destId="{16371F8B-38F8-417C-89B3-D6F9661B4A9B}" srcOrd="0" destOrd="4" presId="urn:microsoft.com/office/officeart/2005/8/layout/chevron2"/>
    <dgm:cxn modelId="{E57F3C83-8259-4F0D-A644-DFA9F135F944}" type="presOf" srcId="{2E5E15B3-7E15-4C83-A889-86119443E7AB}" destId="{16371F8B-38F8-417C-89B3-D6F9661B4A9B}" srcOrd="0" destOrd="3" presId="urn:microsoft.com/office/officeart/2005/8/layout/chevron2"/>
    <dgm:cxn modelId="{C9E76A18-37AB-4128-BDB9-D4CCF1ACA33E}" type="presOf" srcId="{1AA01FF9-CD8F-4B17-A553-579392E85CC4}" destId="{015F1521-DECC-4762-AE3D-9CE59CB78835}" srcOrd="0" destOrd="3" presId="urn:microsoft.com/office/officeart/2005/8/layout/chevron2"/>
    <dgm:cxn modelId="{C838253E-F0BD-4D2E-B105-065B2B299D29}" srcId="{EE0C0F6F-F6C9-4281-B96D-BD0B562A966A}" destId="{50F8B9A2-1B09-45F9-841F-964DE2C6BD9F}" srcOrd="2" destOrd="0" parTransId="{BB3A9730-C05A-4C6B-A296-13EA339C9246}" sibTransId="{E67A6173-2E3B-45B9-BF35-EDAE0FFC7663}"/>
    <dgm:cxn modelId="{03FC2DAB-9015-4337-A202-1EFAD85A1C78}" srcId="{109D5863-445A-4802-82E1-40F6FD094514}" destId="{C5E7C295-86FD-40B2-97B9-CEE20977709C}" srcOrd="0" destOrd="0" parTransId="{A1C4488C-624B-469E-BADB-61A70236DEC3}" sibTransId="{50F5A034-73DD-4D12-A4F0-6FF21ABA84C0}"/>
    <dgm:cxn modelId="{5E2BECB6-7493-4EBE-8171-4982339D205F}" type="presOf" srcId="{109D5863-445A-4802-82E1-40F6FD094514}" destId="{60107D16-7EF0-43A0-AA8E-4D9A3683AF3C}" srcOrd="0" destOrd="0" presId="urn:microsoft.com/office/officeart/2005/8/layout/chevron2"/>
    <dgm:cxn modelId="{1EE61480-4F36-4D70-8D5B-965680672BB5}" srcId="{109D5863-445A-4802-82E1-40F6FD094514}" destId="{421A777E-8D55-4151-BA52-2562B20C1857}" srcOrd="1" destOrd="0" parTransId="{3DFCD53D-1ED9-448B-9501-193D99D1C159}" sibTransId="{2F0745E2-2DEB-42B6-B0A3-CCC19110A97F}"/>
    <dgm:cxn modelId="{7BFF4206-F045-45D9-A1D0-3FC2612BC61B}" srcId="{EE0C0F6F-F6C9-4281-B96D-BD0B562A966A}" destId="{2D261C74-29D5-41A3-B8DE-569CC073F424}" srcOrd="0" destOrd="0" parTransId="{E078A4BF-395E-48E6-A8C7-37980EE53EF1}" sibTransId="{E3DD635D-4946-44A7-AE1F-AB72C360956F}"/>
    <dgm:cxn modelId="{5AADA230-0615-4E60-85A7-A9AAE5DE8122}" type="presOf" srcId="{50F8B9A2-1B09-45F9-841F-964DE2C6BD9F}" destId="{015F1521-DECC-4762-AE3D-9CE59CB78835}" srcOrd="0" destOrd="2" presId="urn:microsoft.com/office/officeart/2005/8/layout/chevron2"/>
    <dgm:cxn modelId="{89811EA5-D903-4FDB-AE0A-2BBDB66D082B}" srcId="{EE0C0F6F-F6C9-4281-B96D-BD0B562A966A}" destId="{FAF4C798-A748-4626-80B7-7481AFF6E191}" srcOrd="4" destOrd="0" parTransId="{F6EE34C6-85ED-424E-B172-E6AD7602E6CD}" sibTransId="{10837484-A805-485A-8212-D9E689B4FDB1}"/>
    <dgm:cxn modelId="{1591E5AE-02E6-41FC-83D9-B4D8BAB25A18}" srcId="{EE0C0F6F-F6C9-4281-B96D-BD0B562A966A}" destId="{6E32DD1A-5D22-4870-96CF-EC11977F0A45}" srcOrd="1" destOrd="0" parTransId="{D663DD62-9400-46D8-9EB0-A1263CC21B69}" sibTransId="{DF3DA98D-57F5-46C3-B653-866268C43803}"/>
    <dgm:cxn modelId="{2175E220-2CF6-4659-BCC8-502E557BE69A}" type="presOf" srcId="{C5E7C295-86FD-40B2-97B9-CEE20977709C}" destId="{16371F8B-38F8-417C-89B3-D6F9661B4A9B}" srcOrd="0" destOrd="0" presId="urn:microsoft.com/office/officeart/2005/8/layout/chevron2"/>
    <dgm:cxn modelId="{EEF44C27-BE1B-4DD3-9733-8BEC6F660998}" type="presParOf" srcId="{C8655224-9B02-4932-9E49-DF15C534D5E9}" destId="{23D99FBA-D9E1-4CCF-9340-DFBB72E48EE6}" srcOrd="0" destOrd="0" presId="urn:microsoft.com/office/officeart/2005/8/layout/chevron2"/>
    <dgm:cxn modelId="{1DB8BFCC-E755-4025-A937-C8C3085929FE}" type="presParOf" srcId="{23D99FBA-D9E1-4CCF-9340-DFBB72E48EE6}" destId="{60107D16-7EF0-43A0-AA8E-4D9A3683AF3C}" srcOrd="0" destOrd="0" presId="urn:microsoft.com/office/officeart/2005/8/layout/chevron2"/>
    <dgm:cxn modelId="{A1425CD1-5E6E-48C7-8897-E71D877E3644}" type="presParOf" srcId="{23D99FBA-D9E1-4CCF-9340-DFBB72E48EE6}" destId="{16371F8B-38F8-417C-89B3-D6F9661B4A9B}" srcOrd="1" destOrd="0" presId="urn:microsoft.com/office/officeart/2005/8/layout/chevron2"/>
    <dgm:cxn modelId="{E42894E0-3D18-4BF3-B705-BF7EA63196F7}" type="presParOf" srcId="{C8655224-9B02-4932-9E49-DF15C534D5E9}" destId="{13F3D4CA-D0C6-49EF-A802-7D691255BC56}" srcOrd="1" destOrd="0" presId="urn:microsoft.com/office/officeart/2005/8/layout/chevron2"/>
    <dgm:cxn modelId="{7421DCFF-8E83-47CA-A272-0E4CDAE88C9E}" type="presParOf" srcId="{C8655224-9B02-4932-9E49-DF15C534D5E9}" destId="{B5D722D2-D8A2-425E-8A53-5D124B703E4F}" srcOrd="2" destOrd="0" presId="urn:microsoft.com/office/officeart/2005/8/layout/chevron2"/>
    <dgm:cxn modelId="{98EAF569-46EF-4F68-B75F-141B45D740D2}" type="presParOf" srcId="{B5D722D2-D8A2-425E-8A53-5D124B703E4F}" destId="{4177FEE1-48BA-4E6E-A3E0-09DC2D8AAE72}" srcOrd="0" destOrd="0" presId="urn:microsoft.com/office/officeart/2005/8/layout/chevron2"/>
    <dgm:cxn modelId="{23504DA0-5143-49D0-BD5B-F99C541B0B0C}" type="presParOf" srcId="{B5D722D2-D8A2-425E-8A53-5D124B703E4F}" destId="{015F1521-DECC-4762-AE3D-9CE59CB788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3A2490-BB0D-423A-AE50-DE88E7C5B59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F56727-2C91-41EF-BE7E-B11121B80158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Abastecimento de Água</a:t>
          </a:r>
          <a:endParaRPr lang="pt-BR" sz="1400" b="1" dirty="0">
            <a:solidFill>
              <a:schemeClr val="tx2"/>
            </a:solidFill>
          </a:endParaRPr>
        </a:p>
      </dgm:t>
      <dgm:extLst/>
    </dgm:pt>
    <dgm:pt modelId="{0E98ABC4-91A4-4063-B816-49256A49163E}" type="parTrans" cxnId="{20802B7B-AEEF-4EBC-AB50-9DAFCADC73D3}">
      <dgm:prSet/>
      <dgm:spPr/>
      <dgm:t>
        <a:bodyPr/>
        <a:lstStyle/>
        <a:p>
          <a:endParaRPr lang="pt-BR" sz="2000"/>
        </a:p>
      </dgm:t>
    </dgm:pt>
    <dgm:pt modelId="{E7E46E9F-A0EF-4BC6-BD93-829DDB71BF1B}" type="sibTrans" cxnId="{20802B7B-AEEF-4EBC-AB50-9DAFCADC73D3}">
      <dgm:prSet/>
      <dgm:spPr/>
      <dgm:t>
        <a:bodyPr/>
        <a:lstStyle/>
        <a:p>
          <a:endParaRPr lang="pt-BR" sz="2000"/>
        </a:p>
      </dgm:t>
    </dgm:pt>
    <dgm:pt modelId="{DA716444-76B3-4326-8B06-96F2B97EB74C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Resíduos sólidos urbanos</a:t>
          </a:r>
        </a:p>
      </dgm:t>
    </dgm:pt>
    <dgm:pt modelId="{5F46A167-2EE8-4F39-B3A6-423E3198CBF3}" type="parTrans" cxnId="{305248D9-BEE2-4D3C-9911-5E431B2B1BB5}">
      <dgm:prSet/>
      <dgm:spPr/>
      <dgm:t>
        <a:bodyPr/>
        <a:lstStyle/>
        <a:p>
          <a:endParaRPr lang="pt-BR" sz="2000"/>
        </a:p>
      </dgm:t>
    </dgm:pt>
    <dgm:pt modelId="{9F72BD6C-CEEE-462B-B881-F4405B6F89CB}" type="sibTrans" cxnId="{305248D9-BEE2-4D3C-9911-5E431B2B1BB5}">
      <dgm:prSet/>
      <dgm:spPr/>
      <dgm:t>
        <a:bodyPr/>
        <a:lstStyle/>
        <a:p>
          <a:endParaRPr lang="pt-BR" sz="2000"/>
        </a:p>
      </dgm:t>
    </dgm:pt>
    <dgm:pt modelId="{AF2791A6-D7A3-4695-9A49-09F8086C1F40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Drenagem urbana</a:t>
          </a:r>
        </a:p>
      </dgm:t>
    </dgm:pt>
    <dgm:pt modelId="{61BD5900-2F73-4E25-BDCD-A608A6B3986A}" type="parTrans" cxnId="{159515F6-3F74-4DED-B671-66A21A6D94DF}">
      <dgm:prSet/>
      <dgm:spPr/>
      <dgm:t>
        <a:bodyPr/>
        <a:lstStyle/>
        <a:p>
          <a:endParaRPr lang="pt-BR" sz="2000"/>
        </a:p>
      </dgm:t>
    </dgm:pt>
    <dgm:pt modelId="{94987518-4A19-4078-8C00-189CD35461FB}" type="sibTrans" cxnId="{159515F6-3F74-4DED-B671-66A21A6D94DF}">
      <dgm:prSet/>
      <dgm:spPr/>
      <dgm:t>
        <a:bodyPr/>
        <a:lstStyle/>
        <a:p>
          <a:endParaRPr lang="pt-BR" sz="2000"/>
        </a:p>
      </dgm:t>
    </dgm:pt>
    <dgm:pt modelId="{16CAF30A-1274-48C3-9F6A-F95EDDF80FE3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Saneamento integrado</a:t>
          </a:r>
        </a:p>
      </dgm:t>
    </dgm:pt>
    <dgm:pt modelId="{4321FC2B-B579-4BED-81F1-C8F72702FD60}" type="parTrans" cxnId="{AE2E967F-2616-4520-93A5-3FAAE02D9192}">
      <dgm:prSet/>
      <dgm:spPr/>
      <dgm:t>
        <a:bodyPr/>
        <a:lstStyle/>
        <a:p>
          <a:endParaRPr lang="pt-BR" sz="2000"/>
        </a:p>
      </dgm:t>
    </dgm:pt>
    <dgm:pt modelId="{2CEE1DF5-80E9-441C-91AE-A73170008131}" type="sibTrans" cxnId="{AE2E967F-2616-4520-93A5-3FAAE02D9192}">
      <dgm:prSet/>
      <dgm:spPr/>
      <dgm:t>
        <a:bodyPr/>
        <a:lstStyle/>
        <a:p>
          <a:endParaRPr lang="pt-BR" sz="2000"/>
        </a:p>
      </dgm:t>
    </dgm:pt>
    <dgm:pt modelId="{784009AC-D549-4B57-8F69-70F4533C06DC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200" b="1" dirty="0" smtClean="0">
              <a:solidFill>
                <a:schemeClr val="tx2"/>
              </a:solidFill>
            </a:rPr>
            <a:t>Desenvolvimento institucional</a:t>
          </a:r>
        </a:p>
      </dgm:t>
    </dgm:pt>
    <dgm:pt modelId="{BC28127F-CF0B-43E0-8F73-D58B054A0CD3}" type="parTrans" cxnId="{337E5CDE-EB66-4871-A963-3956871419B3}">
      <dgm:prSet/>
      <dgm:spPr/>
      <dgm:t>
        <a:bodyPr/>
        <a:lstStyle/>
        <a:p>
          <a:endParaRPr lang="pt-BR" sz="2000"/>
        </a:p>
      </dgm:t>
    </dgm:pt>
    <dgm:pt modelId="{D551B67F-8951-4406-B37B-5CEF5A7048CF}" type="sibTrans" cxnId="{337E5CDE-EB66-4871-A963-3956871419B3}">
      <dgm:prSet/>
      <dgm:spPr/>
      <dgm:t>
        <a:bodyPr/>
        <a:lstStyle/>
        <a:p>
          <a:endParaRPr lang="pt-BR" sz="2000"/>
        </a:p>
      </dgm:t>
    </dgm:pt>
    <dgm:pt modelId="{ECEDF656-7601-4D3F-9506-273AE0981010}">
      <dgm:prSet phldrT="[Texto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400" b="1" dirty="0" smtClean="0">
              <a:solidFill>
                <a:schemeClr val="tx2"/>
              </a:solidFill>
            </a:rPr>
            <a:t>Apoio a elaboração de projetos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15F40DB-2F70-4DE2-85D2-7D8C12F78955}" type="parTrans" cxnId="{92F78995-973E-44E6-ACF0-B3B7AC813935}">
      <dgm:prSet/>
      <dgm:spPr/>
      <dgm:t>
        <a:bodyPr/>
        <a:lstStyle/>
        <a:p>
          <a:endParaRPr lang="pt-BR" sz="2000"/>
        </a:p>
      </dgm:t>
    </dgm:pt>
    <dgm:pt modelId="{C16DE3A7-8DCD-47C7-9F3A-5951F60B17A7}" type="sibTrans" cxnId="{92F78995-973E-44E6-ACF0-B3B7AC813935}">
      <dgm:prSet/>
      <dgm:spPr/>
      <dgm:t>
        <a:bodyPr/>
        <a:lstStyle/>
        <a:p>
          <a:endParaRPr lang="pt-BR" sz="2000"/>
        </a:p>
      </dgm:t>
    </dgm:pt>
    <dgm:pt modelId="{35400B26-29EE-475E-82BF-B154B6A984C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Esgotamento Sanitário</a:t>
          </a:r>
          <a:endParaRPr lang="pt-BR" sz="1400" b="1" dirty="0">
            <a:solidFill>
              <a:schemeClr val="tx2"/>
            </a:solidFill>
          </a:endParaRPr>
        </a:p>
      </dgm:t>
      <dgm:extLst/>
    </dgm:pt>
    <dgm:pt modelId="{4E34E7E6-68D3-4E1A-A03A-F4251C772070}" type="parTrans" cxnId="{7A8FCD90-0C17-4132-80A0-2C4C36B7DBC4}">
      <dgm:prSet/>
      <dgm:spPr/>
      <dgm:t>
        <a:bodyPr/>
        <a:lstStyle/>
        <a:p>
          <a:endParaRPr lang="pt-BR" sz="2000"/>
        </a:p>
      </dgm:t>
    </dgm:pt>
    <dgm:pt modelId="{FC362B34-91D5-41C0-92A4-BEA9C0556CEA}" type="sibTrans" cxnId="{7A8FCD90-0C17-4132-80A0-2C4C36B7DBC4}">
      <dgm:prSet/>
      <dgm:spPr/>
      <dgm:t>
        <a:bodyPr/>
        <a:lstStyle/>
        <a:p>
          <a:endParaRPr lang="pt-BR" sz="2000"/>
        </a:p>
      </dgm:t>
    </dgm:pt>
    <dgm:pt modelId="{385A792A-6566-4BEF-B104-3E75FC65FBB5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Redução e controle de perdas d’água</a:t>
          </a:r>
          <a:endParaRPr lang="pt-BR" sz="1400" b="1" dirty="0">
            <a:solidFill>
              <a:schemeClr val="tx2"/>
            </a:solidFill>
          </a:endParaRPr>
        </a:p>
      </dgm:t>
    </dgm:pt>
    <dgm:pt modelId="{1C2AC5D5-E6E8-4826-BFBB-72F9B9604E49}" type="parTrans" cxnId="{13905006-E748-4756-A1F7-90CB31E14D19}">
      <dgm:prSet/>
      <dgm:spPr/>
      <dgm:t>
        <a:bodyPr/>
        <a:lstStyle/>
        <a:p>
          <a:endParaRPr lang="pt-BR" sz="2000"/>
        </a:p>
      </dgm:t>
    </dgm:pt>
    <dgm:pt modelId="{F045479E-17BC-4FE9-A122-E731EDB0601D}" type="sibTrans" cxnId="{13905006-E748-4756-A1F7-90CB31E14D19}">
      <dgm:prSet/>
      <dgm:spPr/>
      <dgm:t>
        <a:bodyPr/>
        <a:lstStyle/>
        <a:p>
          <a:endParaRPr lang="pt-BR" sz="2000"/>
        </a:p>
      </dgm:t>
    </dgm:pt>
    <dgm:pt modelId="{1D1B722E-F737-4989-AE12-19104548D9C4}" type="pres">
      <dgm:prSet presAssocID="{1D3A2490-BB0D-423A-AE50-DE88E7C5B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403076-D7FD-4053-93B1-1D856024FBFD}" type="pres">
      <dgm:prSet presAssocID="{37F56727-2C91-41EF-BE7E-B11121B80158}" presName="parentText" presStyleLbl="node1" presStyleIdx="0" presStyleCnt="8" custLinFactY="-18829" custLinFactNeighborX="36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0F8702-B0E0-4045-A6A5-C08179748803}" type="pres">
      <dgm:prSet presAssocID="{E7E46E9F-A0EF-4BC6-BD93-829DDB71BF1B}" presName="spacer" presStyleCnt="0"/>
      <dgm:spPr/>
    </dgm:pt>
    <dgm:pt modelId="{C9FADB71-54EE-4280-8B82-62E8EB03D977}" type="pres">
      <dgm:prSet presAssocID="{35400B26-29EE-475E-82BF-B154B6A984C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9A599-F02B-4E9A-B624-01AC0A466D84}" type="pres">
      <dgm:prSet presAssocID="{FC362B34-91D5-41C0-92A4-BEA9C0556CEA}" presName="spacer" presStyleCnt="0"/>
      <dgm:spPr/>
    </dgm:pt>
    <dgm:pt modelId="{1E898C81-124F-4337-B809-5FA7E2CE0475}" type="pres">
      <dgm:prSet presAssocID="{385A792A-6566-4BEF-B104-3E75FC65FBB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5E2000-CFFC-419A-A6D5-4B8927BC812B}" type="pres">
      <dgm:prSet presAssocID="{F045479E-17BC-4FE9-A122-E731EDB0601D}" presName="spacer" presStyleCnt="0"/>
      <dgm:spPr/>
    </dgm:pt>
    <dgm:pt modelId="{E04F9BB9-A332-49A6-B44A-3D2488ADAF98}" type="pres">
      <dgm:prSet presAssocID="{DA716444-76B3-4326-8B06-96F2B97EB74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BB97C8-1A8B-437A-AA3D-227C8B12FEC4}" type="pres">
      <dgm:prSet presAssocID="{9F72BD6C-CEEE-462B-B881-F4405B6F89CB}" presName="spacer" presStyleCnt="0"/>
      <dgm:spPr/>
    </dgm:pt>
    <dgm:pt modelId="{E0A2FEAA-337C-4281-BB83-0C76BDE82E3C}" type="pres">
      <dgm:prSet presAssocID="{AF2791A6-D7A3-4695-9A49-09F8086C1F40}" presName="parentText" presStyleLbl="node1" presStyleIdx="4" presStyleCnt="8" custLinFactNeighborX="613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2451DE-A2A9-4549-B40B-1F18052EF47A}" type="pres">
      <dgm:prSet presAssocID="{94987518-4A19-4078-8C00-189CD35461FB}" presName="spacer" presStyleCnt="0"/>
      <dgm:spPr/>
    </dgm:pt>
    <dgm:pt modelId="{32B6049E-9111-4460-9F2C-1C8EF83F2D2C}" type="pres">
      <dgm:prSet presAssocID="{16CAF30A-1274-48C3-9F6A-F95EDDF80FE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FA2984-1DF2-443F-A44E-42E9869A329D}" type="pres">
      <dgm:prSet presAssocID="{2CEE1DF5-80E9-441C-91AE-A73170008131}" presName="spacer" presStyleCnt="0"/>
      <dgm:spPr/>
    </dgm:pt>
    <dgm:pt modelId="{BED24529-4591-483A-BD59-2C3BACC587B0}" type="pres">
      <dgm:prSet presAssocID="{784009AC-D549-4B57-8F69-70F4533C06D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AF86C9-EDC7-4396-ABF0-BDF61C62F932}" type="pres">
      <dgm:prSet presAssocID="{D551B67F-8951-4406-B37B-5CEF5A7048CF}" presName="spacer" presStyleCnt="0"/>
      <dgm:spPr/>
    </dgm:pt>
    <dgm:pt modelId="{599F6F49-F72C-4311-BDC6-EA03D65983D8}" type="pres">
      <dgm:prSet presAssocID="{ECEDF656-7601-4D3F-9506-273AE0981010}" presName="parentText" presStyleLbl="node1" presStyleIdx="7" presStyleCnt="8" custLinFactNeighborX="230" custLinFactNeighborY="687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7E5CDE-EB66-4871-A963-3956871419B3}" srcId="{1D3A2490-BB0D-423A-AE50-DE88E7C5B59A}" destId="{784009AC-D549-4B57-8F69-70F4533C06DC}" srcOrd="6" destOrd="0" parTransId="{BC28127F-CF0B-43E0-8F73-D58B054A0CD3}" sibTransId="{D551B67F-8951-4406-B37B-5CEF5A7048CF}"/>
    <dgm:cxn modelId="{D12720AA-D9A1-487C-9822-A7E5DB7F40CF}" type="presOf" srcId="{ECEDF656-7601-4D3F-9506-273AE0981010}" destId="{599F6F49-F72C-4311-BDC6-EA03D65983D8}" srcOrd="0" destOrd="0" presId="urn:microsoft.com/office/officeart/2005/8/layout/vList2"/>
    <dgm:cxn modelId="{538A3D49-E6F3-430E-BEB1-48F6F68A0AE1}" type="presOf" srcId="{DA716444-76B3-4326-8B06-96F2B97EB74C}" destId="{E04F9BB9-A332-49A6-B44A-3D2488ADAF98}" srcOrd="0" destOrd="0" presId="urn:microsoft.com/office/officeart/2005/8/layout/vList2"/>
    <dgm:cxn modelId="{E33F1066-AA05-4EB8-9ACD-46B1EACFFD63}" type="presOf" srcId="{37F56727-2C91-41EF-BE7E-B11121B80158}" destId="{A5403076-D7FD-4053-93B1-1D856024FBFD}" srcOrd="0" destOrd="0" presId="urn:microsoft.com/office/officeart/2005/8/layout/vList2"/>
    <dgm:cxn modelId="{13905006-E748-4756-A1F7-90CB31E14D19}" srcId="{1D3A2490-BB0D-423A-AE50-DE88E7C5B59A}" destId="{385A792A-6566-4BEF-B104-3E75FC65FBB5}" srcOrd="2" destOrd="0" parTransId="{1C2AC5D5-E6E8-4826-BFBB-72F9B9604E49}" sibTransId="{F045479E-17BC-4FE9-A122-E731EDB0601D}"/>
    <dgm:cxn modelId="{5DC10FBB-8F04-4327-B9FE-1D3CA46B7EE7}" type="presOf" srcId="{1D3A2490-BB0D-423A-AE50-DE88E7C5B59A}" destId="{1D1B722E-F737-4989-AE12-19104548D9C4}" srcOrd="0" destOrd="0" presId="urn:microsoft.com/office/officeart/2005/8/layout/vList2"/>
    <dgm:cxn modelId="{91B01F92-6653-4AB5-9135-296331034B42}" type="presOf" srcId="{385A792A-6566-4BEF-B104-3E75FC65FBB5}" destId="{1E898C81-124F-4337-B809-5FA7E2CE0475}" srcOrd="0" destOrd="0" presId="urn:microsoft.com/office/officeart/2005/8/layout/vList2"/>
    <dgm:cxn modelId="{305248D9-BEE2-4D3C-9911-5E431B2B1BB5}" srcId="{1D3A2490-BB0D-423A-AE50-DE88E7C5B59A}" destId="{DA716444-76B3-4326-8B06-96F2B97EB74C}" srcOrd="3" destOrd="0" parTransId="{5F46A167-2EE8-4F39-B3A6-423E3198CBF3}" sibTransId="{9F72BD6C-CEEE-462B-B881-F4405B6F89CB}"/>
    <dgm:cxn modelId="{7A8FCD90-0C17-4132-80A0-2C4C36B7DBC4}" srcId="{1D3A2490-BB0D-423A-AE50-DE88E7C5B59A}" destId="{35400B26-29EE-475E-82BF-B154B6A984CA}" srcOrd="1" destOrd="0" parTransId="{4E34E7E6-68D3-4E1A-A03A-F4251C772070}" sibTransId="{FC362B34-91D5-41C0-92A4-BEA9C0556CEA}"/>
    <dgm:cxn modelId="{86E74487-12E2-4968-B541-FC0586139840}" type="presOf" srcId="{16CAF30A-1274-48C3-9F6A-F95EDDF80FE3}" destId="{32B6049E-9111-4460-9F2C-1C8EF83F2D2C}" srcOrd="0" destOrd="0" presId="urn:microsoft.com/office/officeart/2005/8/layout/vList2"/>
    <dgm:cxn modelId="{226F0BB0-781E-4DF4-8CF8-4E6CEC2DB525}" type="presOf" srcId="{AF2791A6-D7A3-4695-9A49-09F8086C1F40}" destId="{E0A2FEAA-337C-4281-BB83-0C76BDE82E3C}" srcOrd="0" destOrd="0" presId="urn:microsoft.com/office/officeart/2005/8/layout/vList2"/>
    <dgm:cxn modelId="{A2DF66CE-3F51-4262-8067-8F4761F1F36A}" type="presOf" srcId="{784009AC-D549-4B57-8F69-70F4533C06DC}" destId="{BED24529-4591-483A-BD59-2C3BACC587B0}" srcOrd="0" destOrd="0" presId="urn:microsoft.com/office/officeart/2005/8/layout/vList2"/>
    <dgm:cxn modelId="{3B59C1E7-2E3D-4EA1-BA65-9F0C868B2B00}" type="presOf" srcId="{35400B26-29EE-475E-82BF-B154B6A984CA}" destId="{C9FADB71-54EE-4280-8B82-62E8EB03D977}" srcOrd="0" destOrd="0" presId="urn:microsoft.com/office/officeart/2005/8/layout/vList2"/>
    <dgm:cxn modelId="{159515F6-3F74-4DED-B671-66A21A6D94DF}" srcId="{1D3A2490-BB0D-423A-AE50-DE88E7C5B59A}" destId="{AF2791A6-D7A3-4695-9A49-09F8086C1F40}" srcOrd="4" destOrd="0" parTransId="{61BD5900-2F73-4E25-BDCD-A608A6B3986A}" sibTransId="{94987518-4A19-4078-8C00-189CD35461FB}"/>
    <dgm:cxn modelId="{20802B7B-AEEF-4EBC-AB50-9DAFCADC73D3}" srcId="{1D3A2490-BB0D-423A-AE50-DE88E7C5B59A}" destId="{37F56727-2C91-41EF-BE7E-B11121B80158}" srcOrd="0" destOrd="0" parTransId="{0E98ABC4-91A4-4063-B816-49256A49163E}" sibTransId="{E7E46E9F-A0EF-4BC6-BD93-829DDB71BF1B}"/>
    <dgm:cxn modelId="{AE2E967F-2616-4520-93A5-3FAAE02D9192}" srcId="{1D3A2490-BB0D-423A-AE50-DE88E7C5B59A}" destId="{16CAF30A-1274-48C3-9F6A-F95EDDF80FE3}" srcOrd="5" destOrd="0" parTransId="{4321FC2B-B579-4BED-81F1-C8F72702FD60}" sibTransId="{2CEE1DF5-80E9-441C-91AE-A73170008131}"/>
    <dgm:cxn modelId="{92F78995-973E-44E6-ACF0-B3B7AC813935}" srcId="{1D3A2490-BB0D-423A-AE50-DE88E7C5B59A}" destId="{ECEDF656-7601-4D3F-9506-273AE0981010}" srcOrd="7" destOrd="0" parTransId="{A15F40DB-2F70-4DE2-85D2-7D8C12F78955}" sibTransId="{C16DE3A7-8DCD-47C7-9F3A-5951F60B17A7}"/>
    <dgm:cxn modelId="{8E58850C-791C-4EC3-8FA6-39000B5D470C}" type="presParOf" srcId="{1D1B722E-F737-4989-AE12-19104548D9C4}" destId="{A5403076-D7FD-4053-93B1-1D856024FBFD}" srcOrd="0" destOrd="0" presId="urn:microsoft.com/office/officeart/2005/8/layout/vList2"/>
    <dgm:cxn modelId="{1A8D714B-167D-41B2-AB6C-439DB9F90E6C}" type="presParOf" srcId="{1D1B722E-F737-4989-AE12-19104548D9C4}" destId="{DD0F8702-B0E0-4045-A6A5-C08179748803}" srcOrd="1" destOrd="0" presId="urn:microsoft.com/office/officeart/2005/8/layout/vList2"/>
    <dgm:cxn modelId="{9A1C2CD7-D967-4263-9510-A499345AF0A7}" type="presParOf" srcId="{1D1B722E-F737-4989-AE12-19104548D9C4}" destId="{C9FADB71-54EE-4280-8B82-62E8EB03D977}" srcOrd="2" destOrd="0" presId="urn:microsoft.com/office/officeart/2005/8/layout/vList2"/>
    <dgm:cxn modelId="{884E8CB9-8238-4620-B719-B92CD9FAFE40}" type="presParOf" srcId="{1D1B722E-F737-4989-AE12-19104548D9C4}" destId="{E519A599-F02B-4E9A-B624-01AC0A466D84}" srcOrd="3" destOrd="0" presId="urn:microsoft.com/office/officeart/2005/8/layout/vList2"/>
    <dgm:cxn modelId="{11636447-84DE-45AF-B1F4-F34ECF089A4D}" type="presParOf" srcId="{1D1B722E-F737-4989-AE12-19104548D9C4}" destId="{1E898C81-124F-4337-B809-5FA7E2CE0475}" srcOrd="4" destOrd="0" presId="urn:microsoft.com/office/officeart/2005/8/layout/vList2"/>
    <dgm:cxn modelId="{047AFD83-184A-4A39-A018-6A1D711FCDE4}" type="presParOf" srcId="{1D1B722E-F737-4989-AE12-19104548D9C4}" destId="{1A5E2000-CFFC-419A-A6D5-4B8927BC812B}" srcOrd="5" destOrd="0" presId="urn:microsoft.com/office/officeart/2005/8/layout/vList2"/>
    <dgm:cxn modelId="{CC22690C-F210-4B75-84F6-BF1EB862ECD1}" type="presParOf" srcId="{1D1B722E-F737-4989-AE12-19104548D9C4}" destId="{E04F9BB9-A332-49A6-B44A-3D2488ADAF98}" srcOrd="6" destOrd="0" presId="urn:microsoft.com/office/officeart/2005/8/layout/vList2"/>
    <dgm:cxn modelId="{B95CF9BE-8338-4758-BD48-17E292861B34}" type="presParOf" srcId="{1D1B722E-F737-4989-AE12-19104548D9C4}" destId="{02BB97C8-1A8B-437A-AA3D-227C8B12FEC4}" srcOrd="7" destOrd="0" presId="urn:microsoft.com/office/officeart/2005/8/layout/vList2"/>
    <dgm:cxn modelId="{88D729DF-CBBF-49E4-9FBC-CDB7B7E64164}" type="presParOf" srcId="{1D1B722E-F737-4989-AE12-19104548D9C4}" destId="{E0A2FEAA-337C-4281-BB83-0C76BDE82E3C}" srcOrd="8" destOrd="0" presId="urn:microsoft.com/office/officeart/2005/8/layout/vList2"/>
    <dgm:cxn modelId="{8CE879EA-7646-4231-9925-2FBB32694A13}" type="presParOf" srcId="{1D1B722E-F737-4989-AE12-19104548D9C4}" destId="{142451DE-A2A9-4549-B40B-1F18052EF47A}" srcOrd="9" destOrd="0" presId="urn:microsoft.com/office/officeart/2005/8/layout/vList2"/>
    <dgm:cxn modelId="{39F30319-9E72-4545-B91B-28FC7242FA94}" type="presParOf" srcId="{1D1B722E-F737-4989-AE12-19104548D9C4}" destId="{32B6049E-9111-4460-9F2C-1C8EF83F2D2C}" srcOrd="10" destOrd="0" presId="urn:microsoft.com/office/officeart/2005/8/layout/vList2"/>
    <dgm:cxn modelId="{02D6DFCE-4443-4045-9BEB-22134F772C88}" type="presParOf" srcId="{1D1B722E-F737-4989-AE12-19104548D9C4}" destId="{8AFA2984-1DF2-443F-A44E-42E9869A329D}" srcOrd="11" destOrd="0" presId="urn:microsoft.com/office/officeart/2005/8/layout/vList2"/>
    <dgm:cxn modelId="{DCC7B5D9-7300-4A05-8175-928D097F5EBC}" type="presParOf" srcId="{1D1B722E-F737-4989-AE12-19104548D9C4}" destId="{BED24529-4591-483A-BD59-2C3BACC587B0}" srcOrd="12" destOrd="0" presId="urn:microsoft.com/office/officeart/2005/8/layout/vList2"/>
    <dgm:cxn modelId="{AC50B280-8174-43C5-8344-40F7D849C244}" type="presParOf" srcId="{1D1B722E-F737-4989-AE12-19104548D9C4}" destId="{BEAF86C9-EDC7-4396-ABF0-BDF61C62F932}" srcOrd="13" destOrd="0" presId="urn:microsoft.com/office/officeart/2005/8/layout/vList2"/>
    <dgm:cxn modelId="{FF1880AF-A348-4980-AD39-F7BCFCA23844}" type="presParOf" srcId="{1D1B722E-F737-4989-AE12-19104548D9C4}" destId="{599F6F49-F72C-4311-BDC6-EA03D65983D8}" srcOrd="1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BB8DD-CE6A-42F6-92F9-CD3384D88DE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AF87437-033D-4A2E-89E0-55D5C9151F96}">
      <dgm:prSet phldrT="[Texto]"/>
      <dgm:spPr/>
      <dgm:t>
        <a:bodyPr/>
        <a:lstStyle/>
        <a:p>
          <a:r>
            <a:rPr lang="pt-BR" dirty="0" smtClean="0"/>
            <a:t>Municípios</a:t>
          </a:r>
          <a:endParaRPr lang="pt-BR" dirty="0"/>
        </a:p>
      </dgm:t>
    </dgm:pt>
    <dgm:pt modelId="{332A10E7-9AA9-4973-BAD0-CC3844806D13}" type="parTrans" cxnId="{6CFD31D9-CD7B-4327-84E3-3C5D11329CEF}">
      <dgm:prSet/>
      <dgm:spPr/>
      <dgm:t>
        <a:bodyPr/>
        <a:lstStyle/>
        <a:p>
          <a:endParaRPr lang="pt-BR"/>
        </a:p>
      </dgm:t>
    </dgm:pt>
    <dgm:pt modelId="{7C4913CA-0484-4376-A9AD-D413A98A0D2D}" type="sibTrans" cxnId="{6CFD31D9-CD7B-4327-84E3-3C5D11329CEF}">
      <dgm:prSet/>
      <dgm:spPr/>
      <dgm:t>
        <a:bodyPr/>
        <a:lstStyle/>
        <a:p>
          <a:endParaRPr lang="pt-BR"/>
        </a:p>
      </dgm:t>
    </dgm:pt>
    <dgm:pt modelId="{72CA2D53-829A-431B-A8EC-059E8700C872}">
      <dgm:prSet phldrT="[Texto]"/>
      <dgm:spPr/>
      <dgm:t>
        <a:bodyPr/>
        <a:lstStyle/>
        <a:p>
          <a:r>
            <a:rPr lang="pt-BR" dirty="0" smtClean="0"/>
            <a:t>Distrito Federal</a:t>
          </a:r>
          <a:endParaRPr lang="pt-BR" dirty="0"/>
        </a:p>
      </dgm:t>
    </dgm:pt>
    <dgm:pt modelId="{88814646-0624-4C30-B2E2-1715FF456643}" type="parTrans" cxnId="{5C4E1357-ADB5-4E5B-8340-2978023DCD36}">
      <dgm:prSet/>
      <dgm:spPr/>
      <dgm:t>
        <a:bodyPr/>
        <a:lstStyle/>
        <a:p>
          <a:endParaRPr lang="pt-BR"/>
        </a:p>
      </dgm:t>
    </dgm:pt>
    <dgm:pt modelId="{4F13BC5A-563E-497D-8773-84B80EE0EC9B}" type="sibTrans" cxnId="{5C4E1357-ADB5-4E5B-8340-2978023DCD36}">
      <dgm:prSet/>
      <dgm:spPr/>
      <dgm:t>
        <a:bodyPr/>
        <a:lstStyle/>
        <a:p>
          <a:endParaRPr lang="pt-BR"/>
        </a:p>
      </dgm:t>
    </dgm:pt>
    <dgm:pt modelId="{63479BEB-EB14-4CAB-9763-F6835F47F596}">
      <dgm:prSet phldrT="[Texto]"/>
      <dgm:spPr/>
      <dgm:t>
        <a:bodyPr/>
        <a:lstStyle/>
        <a:p>
          <a:r>
            <a:rPr lang="pt-BR" dirty="0" smtClean="0"/>
            <a:t>Estados </a:t>
          </a:r>
          <a:endParaRPr lang="pt-BR" dirty="0"/>
        </a:p>
      </dgm:t>
    </dgm:pt>
    <dgm:pt modelId="{70F95731-1E2F-4A4B-BE64-1E4D72464EF6}" type="parTrans" cxnId="{0AF8648E-B38D-4572-8F69-17F0F0A31499}">
      <dgm:prSet/>
      <dgm:spPr/>
      <dgm:t>
        <a:bodyPr/>
        <a:lstStyle/>
        <a:p>
          <a:endParaRPr lang="pt-BR"/>
        </a:p>
      </dgm:t>
    </dgm:pt>
    <dgm:pt modelId="{F5B682F9-7F6C-471F-9EEB-C3F77FEBDB4F}" type="sibTrans" cxnId="{0AF8648E-B38D-4572-8F69-17F0F0A31499}">
      <dgm:prSet/>
      <dgm:spPr/>
      <dgm:t>
        <a:bodyPr/>
        <a:lstStyle/>
        <a:p>
          <a:endParaRPr lang="pt-BR"/>
        </a:p>
      </dgm:t>
    </dgm:pt>
    <dgm:pt modelId="{AB6B9C03-B991-4CAF-AB51-1F39EB6E9B78}" type="pres">
      <dgm:prSet presAssocID="{414BB8DD-CE6A-42F6-92F9-CD3384D88DEB}" presName="compositeShape" presStyleCnt="0">
        <dgm:presLayoutVars>
          <dgm:chMax val="7"/>
          <dgm:dir/>
          <dgm:resizeHandles val="exact"/>
        </dgm:presLayoutVars>
      </dgm:prSet>
      <dgm:spPr/>
    </dgm:pt>
    <dgm:pt modelId="{778F7766-45B4-4894-9998-3F8626D62679}" type="pres">
      <dgm:prSet presAssocID="{414BB8DD-CE6A-42F6-92F9-CD3384D88DEB}" presName="wedge1" presStyleLbl="node1" presStyleIdx="0" presStyleCnt="3"/>
      <dgm:spPr/>
      <dgm:t>
        <a:bodyPr/>
        <a:lstStyle/>
        <a:p>
          <a:endParaRPr lang="pt-BR"/>
        </a:p>
      </dgm:t>
    </dgm:pt>
    <dgm:pt modelId="{FA2B7479-7BC9-41D2-B9DC-372DFE792DFD}" type="pres">
      <dgm:prSet presAssocID="{414BB8DD-CE6A-42F6-92F9-CD3384D88DEB}" presName="dummy1a" presStyleCnt="0"/>
      <dgm:spPr/>
    </dgm:pt>
    <dgm:pt modelId="{E870A2FF-5635-44EA-A8CE-7293CF9BFE8E}" type="pres">
      <dgm:prSet presAssocID="{414BB8DD-CE6A-42F6-92F9-CD3384D88DEB}" presName="dummy1b" presStyleCnt="0"/>
      <dgm:spPr/>
    </dgm:pt>
    <dgm:pt modelId="{B6A020C0-8B08-4322-A104-67B0D23AB7B2}" type="pres">
      <dgm:prSet presAssocID="{414BB8DD-CE6A-42F6-92F9-CD3384D88DE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871F94-8427-4DE4-BAAB-D79E0C1BD317}" type="pres">
      <dgm:prSet presAssocID="{414BB8DD-CE6A-42F6-92F9-CD3384D88DEB}" presName="wedge2" presStyleLbl="node1" presStyleIdx="1" presStyleCnt="3"/>
      <dgm:spPr/>
      <dgm:t>
        <a:bodyPr/>
        <a:lstStyle/>
        <a:p>
          <a:endParaRPr lang="pt-BR"/>
        </a:p>
      </dgm:t>
    </dgm:pt>
    <dgm:pt modelId="{56987846-21BC-46C2-89E8-8F262957FE80}" type="pres">
      <dgm:prSet presAssocID="{414BB8DD-CE6A-42F6-92F9-CD3384D88DEB}" presName="dummy2a" presStyleCnt="0"/>
      <dgm:spPr/>
    </dgm:pt>
    <dgm:pt modelId="{5114EA9D-9755-427C-B84E-09B4A89EF20E}" type="pres">
      <dgm:prSet presAssocID="{414BB8DD-CE6A-42F6-92F9-CD3384D88DEB}" presName="dummy2b" presStyleCnt="0"/>
      <dgm:spPr/>
    </dgm:pt>
    <dgm:pt modelId="{57F0B190-8C4D-4565-8658-FBAE41EAF747}" type="pres">
      <dgm:prSet presAssocID="{414BB8DD-CE6A-42F6-92F9-CD3384D88DE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5A06FB-EF7D-47A0-95CA-861EE77F6F9F}" type="pres">
      <dgm:prSet presAssocID="{414BB8DD-CE6A-42F6-92F9-CD3384D88DEB}" presName="wedge3" presStyleLbl="node1" presStyleIdx="2" presStyleCnt="3" custScaleX="92712"/>
      <dgm:spPr/>
      <dgm:t>
        <a:bodyPr/>
        <a:lstStyle/>
        <a:p>
          <a:endParaRPr lang="pt-BR"/>
        </a:p>
      </dgm:t>
    </dgm:pt>
    <dgm:pt modelId="{15D89F3D-3CC5-4C07-9BB0-53917E5F788A}" type="pres">
      <dgm:prSet presAssocID="{414BB8DD-CE6A-42F6-92F9-CD3384D88DEB}" presName="dummy3a" presStyleCnt="0"/>
      <dgm:spPr/>
    </dgm:pt>
    <dgm:pt modelId="{F328D672-61B8-49AE-9540-4A1937AE3125}" type="pres">
      <dgm:prSet presAssocID="{414BB8DD-CE6A-42F6-92F9-CD3384D88DEB}" presName="dummy3b" presStyleCnt="0"/>
      <dgm:spPr/>
    </dgm:pt>
    <dgm:pt modelId="{56011489-E5EB-4EFB-8704-929496C42C7A}" type="pres">
      <dgm:prSet presAssocID="{414BB8DD-CE6A-42F6-92F9-CD3384D88DE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419E81-59F2-460F-88B5-95BDE1C2A95F}" type="pres">
      <dgm:prSet presAssocID="{7C4913CA-0484-4376-A9AD-D413A98A0D2D}" presName="arrowWedge1" presStyleLbl="fgSibTrans2D1" presStyleIdx="0" presStyleCnt="3"/>
      <dgm:spPr/>
    </dgm:pt>
    <dgm:pt modelId="{43C22179-A32B-42F1-8071-019A1E5F78C1}" type="pres">
      <dgm:prSet presAssocID="{4F13BC5A-563E-497D-8773-84B80EE0EC9B}" presName="arrowWedge2" presStyleLbl="fgSibTrans2D1" presStyleIdx="1" presStyleCnt="3"/>
      <dgm:spPr/>
    </dgm:pt>
    <dgm:pt modelId="{6168B968-2561-4985-96E8-AEA4AA8223FF}" type="pres">
      <dgm:prSet presAssocID="{F5B682F9-7F6C-471F-9EEB-C3F77FEBDB4F}" presName="arrowWedge3" presStyleLbl="fgSibTrans2D1" presStyleIdx="2" presStyleCnt="3"/>
      <dgm:spPr/>
    </dgm:pt>
  </dgm:ptLst>
  <dgm:cxnLst>
    <dgm:cxn modelId="{4FCEF93E-32E2-48D7-A78C-2F83BC6D6CBF}" type="presOf" srcId="{7AF87437-033D-4A2E-89E0-55D5C9151F96}" destId="{B6A020C0-8B08-4322-A104-67B0D23AB7B2}" srcOrd="1" destOrd="0" presId="urn:microsoft.com/office/officeart/2005/8/layout/cycle8"/>
    <dgm:cxn modelId="{0AF8648E-B38D-4572-8F69-17F0F0A31499}" srcId="{414BB8DD-CE6A-42F6-92F9-CD3384D88DEB}" destId="{63479BEB-EB14-4CAB-9763-F6835F47F596}" srcOrd="2" destOrd="0" parTransId="{70F95731-1E2F-4A4B-BE64-1E4D72464EF6}" sibTransId="{F5B682F9-7F6C-471F-9EEB-C3F77FEBDB4F}"/>
    <dgm:cxn modelId="{5C4E1357-ADB5-4E5B-8340-2978023DCD36}" srcId="{414BB8DD-CE6A-42F6-92F9-CD3384D88DEB}" destId="{72CA2D53-829A-431B-A8EC-059E8700C872}" srcOrd="1" destOrd="0" parTransId="{88814646-0624-4C30-B2E2-1715FF456643}" sibTransId="{4F13BC5A-563E-497D-8773-84B80EE0EC9B}"/>
    <dgm:cxn modelId="{4FC24C4A-D7DC-4159-AA67-441339FA4D04}" type="presOf" srcId="{72CA2D53-829A-431B-A8EC-059E8700C872}" destId="{57F0B190-8C4D-4565-8658-FBAE41EAF747}" srcOrd="1" destOrd="0" presId="urn:microsoft.com/office/officeart/2005/8/layout/cycle8"/>
    <dgm:cxn modelId="{8018D693-586A-43CB-8DE8-AFEA12D8F341}" type="presOf" srcId="{72CA2D53-829A-431B-A8EC-059E8700C872}" destId="{AA871F94-8427-4DE4-BAAB-D79E0C1BD317}" srcOrd="0" destOrd="0" presId="urn:microsoft.com/office/officeart/2005/8/layout/cycle8"/>
    <dgm:cxn modelId="{0709CE05-4E05-4DA2-B726-3B83D44E3B21}" type="presOf" srcId="{414BB8DD-CE6A-42F6-92F9-CD3384D88DEB}" destId="{AB6B9C03-B991-4CAF-AB51-1F39EB6E9B78}" srcOrd="0" destOrd="0" presId="urn:microsoft.com/office/officeart/2005/8/layout/cycle8"/>
    <dgm:cxn modelId="{FA438DD0-9455-495F-B8D1-16502DBC7F39}" type="presOf" srcId="{63479BEB-EB14-4CAB-9763-F6835F47F596}" destId="{56011489-E5EB-4EFB-8704-929496C42C7A}" srcOrd="1" destOrd="0" presId="urn:microsoft.com/office/officeart/2005/8/layout/cycle8"/>
    <dgm:cxn modelId="{B148B994-EDB2-4EBF-A143-6F26154DA574}" type="presOf" srcId="{7AF87437-033D-4A2E-89E0-55D5C9151F96}" destId="{778F7766-45B4-4894-9998-3F8626D62679}" srcOrd="0" destOrd="0" presId="urn:microsoft.com/office/officeart/2005/8/layout/cycle8"/>
    <dgm:cxn modelId="{5905DFE2-8E91-49AB-96AE-521CF0AD5836}" type="presOf" srcId="{63479BEB-EB14-4CAB-9763-F6835F47F596}" destId="{375A06FB-EF7D-47A0-95CA-861EE77F6F9F}" srcOrd="0" destOrd="0" presId="urn:microsoft.com/office/officeart/2005/8/layout/cycle8"/>
    <dgm:cxn modelId="{6CFD31D9-CD7B-4327-84E3-3C5D11329CEF}" srcId="{414BB8DD-CE6A-42F6-92F9-CD3384D88DEB}" destId="{7AF87437-033D-4A2E-89E0-55D5C9151F96}" srcOrd="0" destOrd="0" parTransId="{332A10E7-9AA9-4973-BAD0-CC3844806D13}" sibTransId="{7C4913CA-0484-4376-A9AD-D413A98A0D2D}"/>
    <dgm:cxn modelId="{E6486092-0181-4811-ABE5-0850BCF9E8E1}" type="presParOf" srcId="{AB6B9C03-B991-4CAF-AB51-1F39EB6E9B78}" destId="{778F7766-45B4-4894-9998-3F8626D62679}" srcOrd="0" destOrd="0" presId="urn:microsoft.com/office/officeart/2005/8/layout/cycle8"/>
    <dgm:cxn modelId="{D5C723B9-971E-428A-AB64-B7FD3BA19BB1}" type="presParOf" srcId="{AB6B9C03-B991-4CAF-AB51-1F39EB6E9B78}" destId="{FA2B7479-7BC9-41D2-B9DC-372DFE792DFD}" srcOrd="1" destOrd="0" presId="urn:microsoft.com/office/officeart/2005/8/layout/cycle8"/>
    <dgm:cxn modelId="{40F6C650-951F-42BD-B491-9B460DEC2AF2}" type="presParOf" srcId="{AB6B9C03-B991-4CAF-AB51-1F39EB6E9B78}" destId="{E870A2FF-5635-44EA-A8CE-7293CF9BFE8E}" srcOrd="2" destOrd="0" presId="urn:microsoft.com/office/officeart/2005/8/layout/cycle8"/>
    <dgm:cxn modelId="{725930F4-5AEA-4224-BCAB-A68D6C938673}" type="presParOf" srcId="{AB6B9C03-B991-4CAF-AB51-1F39EB6E9B78}" destId="{B6A020C0-8B08-4322-A104-67B0D23AB7B2}" srcOrd="3" destOrd="0" presId="urn:microsoft.com/office/officeart/2005/8/layout/cycle8"/>
    <dgm:cxn modelId="{B0B96DB6-E149-4B60-817E-7C3D6CF86B90}" type="presParOf" srcId="{AB6B9C03-B991-4CAF-AB51-1F39EB6E9B78}" destId="{AA871F94-8427-4DE4-BAAB-D79E0C1BD317}" srcOrd="4" destOrd="0" presId="urn:microsoft.com/office/officeart/2005/8/layout/cycle8"/>
    <dgm:cxn modelId="{58377CE0-CA9F-4C8C-8541-A3D9464E55C6}" type="presParOf" srcId="{AB6B9C03-B991-4CAF-AB51-1F39EB6E9B78}" destId="{56987846-21BC-46C2-89E8-8F262957FE80}" srcOrd="5" destOrd="0" presId="urn:microsoft.com/office/officeart/2005/8/layout/cycle8"/>
    <dgm:cxn modelId="{08B4A81B-EF6E-431A-9109-061644E7A533}" type="presParOf" srcId="{AB6B9C03-B991-4CAF-AB51-1F39EB6E9B78}" destId="{5114EA9D-9755-427C-B84E-09B4A89EF20E}" srcOrd="6" destOrd="0" presId="urn:microsoft.com/office/officeart/2005/8/layout/cycle8"/>
    <dgm:cxn modelId="{DB4CB2B0-B698-4B40-96F9-F5A95DC71DDB}" type="presParOf" srcId="{AB6B9C03-B991-4CAF-AB51-1F39EB6E9B78}" destId="{57F0B190-8C4D-4565-8658-FBAE41EAF747}" srcOrd="7" destOrd="0" presId="urn:microsoft.com/office/officeart/2005/8/layout/cycle8"/>
    <dgm:cxn modelId="{76FB5BE4-F6A5-4F6E-9594-188AA0FEC51A}" type="presParOf" srcId="{AB6B9C03-B991-4CAF-AB51-1F39EB6E9B78}" destId="{375A06FB-EF7D-47A0-95CA-861EE77F6F9F}" srcOrd="8" destOrd="0" presId="urn:microsoft.com/office/officeart/2005/8/layout/cycle8"/>
    <dgm:cxn modelId="{7552D760-E7CB-4FB2-A179-90FA543FB892}" type="presParOf" srcId="{AB6B9C03-B991-4CAF-AB51-1F39EB6E9B78}" destId="{15D89F3D-3CC5-4C07-9BB0-53917E5F788A}" srcOrd="9" destOrd="0" presId="urn:microsoft.com/office/officeart/2005/8/layout/cycle8"/>
    <dgm:cxn modelId="{516EE50D-958A-4DB0-89F7-9B05308480E4}" type="presParOf" srcId="{AB6B9C03-B991-4CAF-AB51-1F39EB6E9B78}" destId="{F328D672-61B8-49AE-9540-4A1937AE3125}" srcOrd="10" destOrd="0" presId="urn:microsoft.com/office/officeart/2005/8/layout/cycle8"/>
    <dgm:cxn modelId="{E43FFBC7-760F-4148-B5A3-E4E41354CF54}" type="presParOf" srcId="{AB6B9C03-B991-4CAF-AB51-1F39EB6E9B78}" destId="{56011489-E5EB-4EFB-8704-929496C42C7A}" srcOrd="11" destOrd="0" presId="urn:microsoft.com/office/officeart/2005/8/layout/cycle8"/>
    <dgm:cxn modelId="{A1EF3810-167D-46B6-9994-ED8DE9C15058}" type="presParOf" srcId="{AB6B9C03-B991-4CAF-AB51-1F39EB6E9B78}" destId="{DD419E81-59F2-460F-88B5-95BDE1C2A95F}" srcOrd="12" destOrd="0" presId="urn:microsoft.com/office/officeart/2005/8/layout/cycle8"/>
    <dgm:cxn modelId="{AC73E008-2F90-4F4E-82A6-1009567368C3}" type="presParOf" srcId="{AB6B9C03-B991-4CAF-AB51-1F39EB6E9B78}" destId="{43C22179-A32B-42F1-8071-019A1E5F78C1}" srcOrd="13" destOrd="0" presId="urn:microsoft.com/office/officeart/2005/8/layout/cycle8"/>
    <dgm:cxn modelId="{BC3BC2F8-449E-48DB-8491-A749A68EBD81}" type="presParOf" srcId="{AB6B9C03-B991-4CAF-AB51-1F39EB6E9B78}" destId="{6168B968-2561-4985-96E8-AEA4AA8223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3A2490-BB0D-423A-AE50-DE88E7C5B59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F56727-2C91-41EF-BE7E-B11121B80158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Abastecimento de Água</a:t>
          </a:r>
          <a:endParaRPr lang="pt-BR" sz="1200" b="1" dirty="0">
            <a:solidFill>
              <a:schemeClr val="tx1"/>
            </a:solidFill>
          </a:endParaRPr>
        </a:p>
      </dgm:t>
      <dgm:extLst/>
    </dgm:pt>
    <dgm:pt modelId="{0E98ABC4-91A4-4063-B816-49256A49163E}" type="parTrans" cxnId="{20802B7B-AEEF-4EBC-AB50-9DAFCADC73D3}">
      <dgm:prSet/>
      <dgm:spPr/>
      <dgm:t>
        <a:bodyPr/>
        <a:lstStyle/>
        <a:p>
          <a:endParaRPr lang="pt-BR"/>
        </a:p>
      </dgm:t>
    </dgm:pt>
    <dgm:pt modelId="{E7E46E9F-A0EF-4BC6-BD93-829DDB71BF1B}" type="sibTrans" cxnId="{20802B7B-AEEF-4EBC-AB50-9DAFCADC73D3}">
      <dgm:prSet/>
      <dgm:spPr/>
      <dgm:t>
        <a:bodyPr/>
        <a:lstStyle/>
        <a:p>
          <a:endParaRPr lang="pt-BR"/>
        </a:p>
      </dgm:t>
    </dgm:pt>
    <dgm:pt modelId="{DA716444-76B3-4326-8B06-96F2B97EB74C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Manejo </a:t>
          </a:r>
          <a:r>
            <a:rPr lang="pt-BR" sz="1200" b="1" smtClean="0">
              <a:solidFill>
                <a:schemeClr val="tx1"/>
              </a:solidFill>
            </a:rPr>
            <a:t>Drenagem urbana</a:t>
          </a:r>
          <a:endParaRPr lang="pt-BR" sz="1200" b="1" dirty="0" smtClean="0">
            <a:solidFill>
              <a:schemeClr val="tx1"/>
            </a:solidFill>
          </a:endParaRPr>
        </a:p>
      </dgm:t>
    </dgm:pt>
    <dgm:pt modelId="{5F46A167-2EE8-4F39-B3A6-423E3198CBF3}" type="parTrans" cxnId="{305248D9-BEE2-4D3C-9911-5E431B2B1BB5}">
      <dgm:prSet/>
      <dgm:spPr/>
      <dgm:t>
        <a:bodyPr/>
        <a:lstStyle/>
        <a:p>
          <a:endParaRPr lang="pt-BR"/>
        </a:p>
      </dgm:t>
    </dgm:pt>
    <dgm:pt modelId="{9F72BD6C-CEEE-462B-B881-F4405B6F89CB}" type="sibTrans" cxnId="{305248D9-BEE2-4D3C-9911-5E431B2B1BB5}">
      <dgm:prSet/>
      <dgm:spPr/>
      <dgm:t>
        <a:bodyPr/>
        <a:lstStyle/>
        <a:p>
          <a:endParaRPr lang="pt-BR"/>
        </a:p>
      </dgm:t>
    </dgm:pt>
    <dgm:pt modelId="{ECEDF656-7601-4D3F-9506-273AE0981010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solidFill>
                <a:schemeClr val="tx1"/>
              </a:solidFill>
            </a:rPr>
            <a:t>Estudos e projetos; 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15F40DB-2F70-4DE2-85D2-7D8C12F78955}" type="parTrans" cxnId="{92F78995-973E-44E6-ACF0-B3B7AC813935}">
      <dgm:prSet/>
      <dgm:spPr/>
      <dgm:t>
        <a:bodyPr/>
        <a:lstStyle/>
        <a:p>
          <a:endParaRPr lang="pt-BR"/>
        </a:p>
      </dgm:t>
    </dgm:pt>
    <dgm:pt modelId="{C16DE3A7-8DCD-47C7-9F3A-5951F60B17A7}" type="sibTrans" cxnId="{92F78995-973E-44E6-ACF0-B3B7AC813935}">
      <dgm:prSet/>
      <dgm:spPr/>
      <dgm:t>
        <a:bodyPr/>
        <a:lstStyle/>
        <a:p>
          <a:endParaRPr lang="pt-BR"/>
        </a:p>
      </dgm:t>
    </dgm:pt>
    <dgm:pt modelId="{35400B26-29EE-475E-82BF-B154B6A984CA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Esgotamento Sanitário</a:t>
          </a:r>
          <a:endParaRPr lang="pt-BR" sz="1200" b="1" dirty="0">
            <a:solidFill>
              <a:schemeClr val="tx1"/>
            </a:solidFill>
          </a:endParaRPr>
        </a:p>
      </dgm:t>
      <dgm:extLst/>
    </dgm:pt>
    <dgm:pt modelId="{4E34E7E6-68D3-4E1A-A03A-F4251C772070}" type="parTrans" cxnId="{7A8FCD90-0C17-4132-80A0-2C4C36B7DBC4}">
      <dgm:prSet/>
      <dgm:spPr/>
      <dgm:t>
        <a:bodyPr/>
        <a:lstStyle/>
        <a:p>
          <a:endParaRPr lang="pt-BR"/>
        </a:p>
      </dgm:t>
    </dgm:pt>
    <dgm:pt modelId="{FC362B34-91D5-41C0-92A4-BEA9C0556CEA}" type="sibTrans" cxnId="{7A8FCD90-0C17-4132-80A0-2C4C36B7DBC4}">
      <dgm:prSet/>
      <dgm:spPr/>
      <dgm:t>
        <a:bodyPr/>
        <a:lstStyle/>
        <a:p>
          <a:endParaRPr lang="pt-BR"/>
        </a:p>
      </dgm:t>
    </dgm:pt>
    <dgm:pt modelId="{385A792A-6566-4BEF-B104-3E75FC65FBB5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Manejo de Resíduos Sólidos</a:t>
          </a:r>
          <a:endParaRPr lang="pt-BR" sz="1200" b="1" dirty="0">
            <a:solidFill>
              <a:schemeClr val="tx1"/>
            </a:solidFill>
          </a:endParaRPr>
        </a:p>
      </dgm:t>
    </dgm:pt>
    <dgm:pt modelId="{1C2AC5D5-E6E8-4826-BFBB-72F9B9604E49}" type="parTrans" cxnId="{13905006-E748-4756-A1F7-90CB31E14D19}">
      <dgm:prSet/>
      <dgm:spPr/>
      <dgm:t>
        <a:bodyPr/>
        <a:lstStyle/>
        <a:p>
          <a:endParaRPr lang="pt-BR"/>
        </a:p>
      </dgm:t>
    </dgm:pt>
    <dgm:pt modelId="{F045479E-17BC-4FE9-A122-E731EDB0601D}" type="sibTrans" cxnId="{13905006-E748-4756-A1F7-90CB31E14D19}">
      <dgm:prSet/>
      <dgm:spPr/>
      <dgm:t>
        <a:bodyPr/>
        <a:lstStyle/>
        <a:p>
          <a:endParaRPr lang="pt-BR"/>
        </a:p>
      </dgm:t>
    </dgm:pt>
    <dgm:pt modelId="{34F68AF3-2D8F-41D8-BBDD-73F1BCF4923B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Redução e controle de perdas</a:t>
          </a:r>
        </a:p>
      </dgm:t>
    </dgm:pt>
    <dgm:pt modelId="{F7D30D15-0C23-46DA-B750-DE3AEB98BA52}" type="parTrans" cxnId="{873EE05C-627F-4B0C-810E-8CD2285ECF96}">
      <dgm:prSet/>
      <dgm:spPr/>
      <dgm:t>
        <a:bodyPr/>
        <a:lstStyle/>
        <a:p>
          <a:endParaRPr lang="pt-BR"/>
        </a:p>
      </dgm:t>
    </dgm:pt>
    <dgm:pt modelId="{B85A9790-7736-4A15-AB62-9535AAFCD989}" type="sibTrans" cxnId="{873EE05C-627F-4B0C-810E-8CD2285ECF96}">
      <dgm:prSet/>
      <dgm:spPr/>
      <dgm:t>
        <a:bodyPr/>
        <a:lstStyle/>
        <a:p>
          <a:endParaRPr lang="pt-BR"/>
        </a:p>
      </dgm:t>
    </dgm:pt>
    <dgm:pt modelId="{1F218238-8CBD-46C5-8BD7-0A02F15ABA42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solidFill>
                <a:schemeClr val="tx1"/>
              </a:solidFill>
            </a:rPr>
            <a:t>Planos de Saneamento Básico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18C3495-8031-49D1-ACAA-724EAC008983}" type="parTrans" cxnId="{5582D650-0367-47AB-9AE9-731B05246F3D}">
      <dgm:prSet/>
      <dgm:spPr/>
      <dgm:t>
        <a:bodyPr/>
        <a:lstStyle/>
        <a:p>
          <a:endParaRPr lang="pt-BR"/>
        </a:p>
      </dgm:t>
    </dgm:pt>
    <dgm:pt modelId="{19D23E43-46F3-4802-AA31-E083C2277B57}" type="sibTrans" cxnId="{5582D650-0367-47AB-9AE9-731B05246F3D}">
      <dgm:prSet/>
      <dgm:spPr/>
      <dgm:t>
        <a:bodyPr/>
        <a:lstStyle/>
        <a:p>
          <a:endParaRPr lang="pt-BR"/>
        </a:p>
      </dgm:t>
    </dgm:pt>
    <dgm:pt modelId="{1D1B722E-F737-4989-AE12-19104548D9C4}" type="pres">
      <dgm:prSet presAssocID="{1D3A2490-BB0D-423A-AE50-DE88E7C5B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403076-D7FD-4053-93B1-1D856024FBFD}" type="pres">
      <dgm:prSet presAssocID="{37F56727-2C91-41EF-BE7E-B11121B80158}" presName="parentText" presStyleLbl="node1" presStyleIdx="0" presStyleCnt="7" custLinFactY="-18829" custLinFactNeighborX="36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0F8702-B0E0-4045-A6A5-C08179748803}" type="pres">
      <dgm:prSet presAssocID="{E7E46E9F-A0EF-4BC6-BD93-829DDB71BF1B}" presName="spacer" presStyleCnt="0"/>
      <dgm:spPr/>
    </dgm:pt>
    <dgm:pt modelId="{C9FADB71-54EE-4280-8B82-62E8EB03D977}" type="pres">
      <dgm:prSet presAssocID="{35400B26-29EE-475E-82BF-B154B6A984C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9A599-F02B-4E9A-B624-01AC0A466D84}" type="pres">
      <dgm:prSet presAssocID="{FC362B34-91D5-41C0-92A4-BEA9C0556CEA}" presName="spacer" presStyleCnt="0"/>
      <dgm:spPr/>
    </dgm:pt>
    <dgm:pt modelId="{1E898C81-124F-4337-B809-5FA7E2CE0475}" type="pres">
      <dgm:prSet presAssocID="{385A792A-6566-4BEF-B104-3E75FC65FBB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5E2000-CFFC-419A-A6D5-4B8927BC812B}" type="pres">
      <dgm:prSet presAssocID="{F045479E-17BC-4FE9-A122-E731EDB0601D}" presName="spacer" presStyleCnt="0"/>
      <dgm:spPr/>
    </dgm:pt>
    <dgm:pt modelId="{E04F9BB9-A332-49A6-B44A-3D2488ADAF98}" type="pres">
      <dgm:prSet presAssocID="{DA716444-76B3-4326-8B06-96F2B97EB74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BB97C8-1A8B-437A-AA3D-227C8B12FEC4}" type="pres">
      <dgm:prSet presAssocID="{9F72BD6C-CEEE-462B-B881-F4405B6F89CB}" presName="spacer" presStyleCnt="0"/>
      <dgm:spPr/>
    </dgm:pt>
    <dgm:pt modelId="{96093935-B758-4EB8-BDA4-9A6305D20D6E}" type="pres">
      <dgm:prSet presAssocID="{34F68AF3-2D8F-41D8-BBDD-73F1BCF4923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CB6AF9-DEF9-4BB5-B0ED-AA126F9BEF14}" type="pres">
      <dgm:prSet presAssocID="{B85A9790-7736-4A15-AB62-9535AAFCD989}" presName="spacer" presStyleCnt="0"/>
      <dgm:spPr/>
    </dgm:pt>
    <dgm:pt modelId="{599F6F49-F72C-4311-BDC6-EA03D65983D8}" type="pres">
      <dgm:prSet presAssocID="{ECEDF656-7601-4D3F-9506-273AE098101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34AC00-00AA-44F0-A98C-81970CDC4F34}" type="pres">
      <dgm:prSet presAssocID="{C16DE3A7-8DCD-47C7-9F3A-5951F60B17A7}" presName="spacer" presStyleCnt="0"/>
      <dgm:spPr/>
    </dgm:pt>
    <dgm:pt modelId="{C5340636-70CA-43F5-91AD-399088E9366C}" type="pres">
      <dgm:prSet presAssocID="{1F218238-8CBD-46C5-8BD7-0A02F15ABA4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3FFF70-C7B3-4FC1-9958-2D9F83008464}" type="presOf" srcId="{37F56727-2C91-41EF-BE7E-B11121B80158}" destId="{A5403076-D7FD-4053-93B1-1D856024FBFD}" srcOrd="0" destOrd="0" presId="urn:microsoft.com/office/officeart/2005/8/layout/vList2"/>
    <dgm:cxn modelId="{5582D650-0367-47AB-9AE9-731B05246F3D}" srcId="{1D3A2490-BB0D-423A-AE50-DE88E7C5B59A}" destId="{1F218238-8CBD-46C5-8BD7-0A02F15ABA42}" srcOrd="6" destOrd="0" parTransId="{618C3495-8031-49D1-ACAA-724EAC008983}" sibTransId="{19D23E43-46F3-4802-AA31-E083C2277B57}"/>
    <dgm:cxn modelId="{0E57E7EB-BBA7-4442-8501-D9A6E0AFDFE2}" type="presOf" srcId="{385A792A-6566-4BEF-B104-3E75FC65FBB5}" destId="{1E898C81-124F-4337-B809-5FA7E2CE0475}" srcOrd="0" destOrd="0" presId="urn:microsoft.com/office/officeart/2005/8/layout/vList2"/>
    <dgm:cxn modelId="{13905006-E748-4756-A1F7-90CB31E14D19}" srcId="{1D3A2490-BB0D-423A-AE50-DE88E7C5B59A}" destId="{385A792A-6566-4BEF-B104-3E75FC65FBB5}" srcOrd="2" destOrd="0" parTransId="{1C2AC5D5-E6E8-4826-BFBB-72F9B9604E49}" sibTransId="{F045479E-17BC-4FE9-A122-E731EDB0601D}"/>
    <dgm:cxn modelId="{24AA828A-FEDA-4F29-B96B-32F8CC2601A9}" type="presOf" srcId="{ECEDF656-7601-4D3F-9506-273AE0981010}" destId="{599F6F49-F72C-4311-BDC6-EA03D65983D8}" srcOrd="0" destOrd="0" presId="urn:microsoft.com/office/officeart/2005/8/layout/vList2"/>
    <dgm:cxn modelId="{873EE05C-627F-4B0C-810E-8CD2285ECF96}" srcId="{1D3A2490-BB0D-423A-AE50-DE88E7C5B59A}" destId="{34F68AF3-2D8F-41D8-BBDD-73F1BCF4923B}" srcOrd="4" destOrd="0" parTransId="{F7D30D15-0C23-46DA-B750-DE3AEB98BA52}" sibTransId="{B85A9790-7736-4A15-AB62-9535AAFCD989}"/>
    <dgm:cxn modelId="{305248D9-BEE2-4D3C-9911-5E431B2B1BB5}" srcId="{1D3A2490-BB0D-423A-AE50-DE88E7C5B59A}" destId="{DA716444-76B3-4326-8B06-96F2B97EB74C}" srcOrd="3" destOrd="0" parTransId="{5F46A167-2EE8-4F39-B3A6-423E3198CBF3}" sibTransId="{9F72BD6C-CEEE-462B-B881-F4405B6F89CB}"/>
    <dgm:cxn modelId="{7A8FCD90-0C17-4132-80A0-2C4C36B7DBC4}" srcId="{1D3A2490-BB0D-423A-AE50-DE88E7C5B59A}" destId="{35400B26-29EE-475E-82BF-B154B6A984CA}" srcOrd="1" destOrd="0" parTransId="{4E34E7E6-68D3-4E1A-A03A-F4251C772070}" sibTransId="{FC362B34-91D5-41C0-92A4-BEA9C0556CEA}"/>
    <dgm:cxn modelId="{4575B1A1-CFC3-4821-9BB1-037C2298AB50}" type="presOf" srcId="{DA716444-76B3-4326-8B06-96F2B97EB74C}" destId="{E04F9BB9-A332-49A6-B44A-3D2488ADAF98}" srcOrd="0" destOrd="0" presId="urn:microsoft.com/office/officeart/2005/8/layout/vList2"/>
    <dgm:cxn modelId="{AA39080F-A944-48DF-8022-C6AE85EE6A9D}" type="presOf" srcId="{1D3A2490-BB0D-423A-AE50-DE88E7C5B59A}" destId="{1D1B722E-F737-4989-AE12-19104548D9C4}" srcOrd="0" destOrd="0" presId="urn:microsoft.com/office/officeart/2005/8/layout/vList2"/>
    <dgm:cxn modelId="{E1828CD9-A3F6-48CF-B95A-39C8E422C9DB}" type="presOf" srcId="{34F68AF3-2D8F-41D8-BBDD-73F1BCF4923B}" destId="{96093935-B758-4EB8-BDA4-9A6305D20D6E}" srcOrd="0" destOrd="0" presId="urn:microsoft.com/office/officeart/2005/8/layout/vList2"/>
    <dgm:cxn modelId="{AE3A8C62-355D-473D-A9BC-DB9A47E22BC3}" type="presOf" srcId="{1F218238-8CBD-46C5-8BD7-0A02F15ABA42}" destId="{C5340636-70CA-43F5-91AD-399088E9366C}" srcOrd="0" destOrd="0" presId="urn:microsoft.com/office/officeart/2005/8/layout/vList2"/>
    <dgm:cxn modelId="{20802B7B-AEEF-4EBC-AB50-9DAFCADC73D3}" srcId="{1D3A2490-BB0D-423A-AE50-DE88E7C5B59A}" destId="{37F56727-2C91-41EF-BE7E-B11121B80158}" srcOrd="0" destOrd="0" parTransId="{0E98ABC4-91A4-4063-B816-49256A49163E}" sibTransId="{E7E46E9F-A0EF-4BC6-BD93-829DDB71BF1B}"/>
    <dgm:cxn modelId="{92F78995-973E-44E6-ACF0-B3B7AC813935}" srcId="{1D3A2490-BB0D-423A-AE50-DE88E7C5B59A}" destId="{ECEDF656-7601-4D3F-9506-273AE0981010}" srcOrd="5" destOrd="0" parTransId="{A15F40DB-2F70-4DE2-85D2-7D8C12F78955}" sibTransId="{C16DE3A7-8DCD-47C7-9F3A-5951F60B17A7}"/>
    <dgm:cxn modelId="{CF8EA551-5297-4A02-B7E9-879223CD37E5}" type="presOf" srcId="{35400B26-29EE-475E-82BF-B154B6A984CA}" destId="{C9FADB71-54EE-4280-8B82-62E8EB03D977}" srcOrd="0" destOrd="0" presId="urn:microsoft.com/office/officeart/2005/8/layout/vList2"/>
    <dgm:cxn modelId="{458F4134-82C8-4FD6-81D2-E8145E29D48B}" type="presParOf" srcId="{1D1B722E-F737-4989-AE12-19104548D9C4}" destId="{A5403076-D7FD-4053-93B1-1D856024FBFD}" srcOrd="0" destOrd="0" presId="urn:microsoft.com/office/officeart/2005/8/layout/vList2"/>
    <dgm:cxn modelId="{24C478F5-991A-49F3-91E0-252AAD990A87}" type="presParOf" srcId="{1D1B722E-F737-4989-AE12-19104548D9C4}" destId="{DD0F8702-B0E0-4045-A6A5-C08179748803}" srcOrd="1" destOrd="0" presId="urn:microsoft.com/office/officeart/2005/8/layout/vList2"/>
    <dgm:cxn modelId="{0A54AC80-2BBA-465D-AD4F-86095D0D692F}" type="presParOf" srcId="{1D1B722E-F737-4989-AE12-19104548D9C4}" destId="{C9FADB71-54EE-4280-8B82-62E8EB03D977}" srcOrd="2" destOrd="0" presId="urn:microsoft.com/office/officeart/2005/8/layout/vList2"/>
    <dgm:cxn modelId="{61B6C139-0960-40C8-9D41-047489585779}" type="presParOf" srcId="{1D1B722E-F737-4989-AE12-19104548D9C4}" destId="{E519A599-F02B-4E9A-B624-01AC0A466D84}" srcOrd="3" destOrd="0" presId="urn:microsoft.com/office/officeart/2005/8/layout/vList2"/>
    <dgm:cxn modelId="{90DB3E7E-67B9-4B04-91FE-D62FAB564E3C}" type="presParOf" srcId="{1D1B722E-F737-4989-AE12-19104548D9C4}" destId="{1E898C81-124F-4337-B809-5FA7E2CE0475}" srcOrd="4" destOrd="0" presId="urn:microsoft.com/office/officeart/2005/8/layout/vList2"/>
    <dgm:cxn modelId="{767A5347-B1FE-4F9C-AD43-A2F085F7E5FE}" type="presParOf" srcId="{1D1B722E-F737-4989-AE12-19104548D9C4}" destId="{1A5E2000-CFFC-419A-A6D5-4B8927BC812B}" srcOrd="5" destOrd="0" presId="urn:microsoft.com/office/officeart/2005/8/layout/vList2"/>
    <dgm:cxn modelId="{00C20A4D-E458-4B77-B50C-B6C497E65C52}" type="presParOf" srcId="{1D1B722E-F737-4989-AE12-19104548D9C4}" destId="{E04F9BB9-A332-49A6-B44A-3D2488ADAF98}" srcOrd="6" destOrd="0" presId="urn:microsoft.com/office/officeart/2005/8/layout/vList2"/>
    <dgm:cxn modelId="{4DFA6B60-A686-4E48-8515-64AD45B657C9}" type="presParOf" srcId="{1D1B722E-F737-4989-AE12-19104548D9C4}" destId="{02BB97C8-1A8B-437A-AA3D-227C8B12FEC4}" srcOrd="7" destOrd="0" presId="urn:microsoft.com/office/officeart/2005/8/layout/vList2"/>
    <dgm:cxn modelId="{08CF3B70-2A87-4EEB-B072-9A9F9B83D671}" type="presParOf" srcId="{1D1B722E-F737-4989-AE12-19104548D9C4}" destId="{96093935-B758-4EB8-BDA4-9A6305D20D6E}" srcOrd="8" destOrd="0" presId="urn:microsoft.com/office/officeart/2005/8/layout/vList2"/>
    <dgm:cxn modelId="{46346C54-906B-4F91-8301-0F2A1D91BEEB}" type="presParOf" srcId="{1D1B722E-F737-4989-AE12-19104548D9C4}" destId="{A8CB6AF9-DEF9-4BB5-B0ED-AA126F9BEF14}" srcOrd="9" destOrd="0" presId="urn:microsoft.com/office/officeart/2005/8/layout/vList2"/>
    <dgm:cxn modelId="{D64CF35A-5083-4AF2-AC4C-5FD5D25AC3D1}" type="presParOf" srcId="{1D1B722E-F737-4989-AE12-19104548D9C4}" destId="{599F6F49-F72C-4311-BDC6-EA03D65983D8}" srcOrd="10" destOrd="0" presId="urn:microsoft.com/office/officeart/2005/8/layout/vList2"/>
    <dgm:cxn modelId="{C28142D2-544A-44D3-898C-B0C4BE891C08}" type="presParOf" srcId="{1D1B722E-F737-4989-AE12-19104548D9C4}" destId="{3934AC00-00AA-44F0-A98C-81970CDC4F34}" srcOrd="11" destOrd="0" presId="urn:microsoft.com/office/officeart/2005/8/layout/vList2"/>
    <dgm:cxn modelId="{315C7502-CDF2-42E4-9C95-31075B0F6C1C}" type="presParOf" srcId="{1D1B722E-F737-4989-AE12-19104548D9C4}" destId="{C5340636-70CA-43F5-91AD-399088E9366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7D16-7EF0-43A0-AA8E-4D9A3683AF3C}">
      <dsp:nvSpPr>
        <dsp:cNvPr id="0" name=""/>
        <dsp:cNvSpPr/>
      </dsp:nvSpPr>
      <dsp:spPr>
        <a:xfrm rot="5400000">
          <a:off x="-363848" y="370652"/>
          <a:ext cx="2425657" cy="16979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Abastecimento de Água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1" y="855783"/>
        <a:ext cx="1697960" cy="727697"/>
      </dsp:txXfrm>
    </dsp:sp>
    <dsp:sp modelId="{16371F8B-38F8-417C-89B3-D6F9661B4A9B}">
      <dsp:nvSpPr>
        <dsp:cNvPr id="0" name=""/>
        <dsp:cNvSpPr/>
      </dsp:nvSpPr>
      <dsp:spPr>
        <a:xfrm rot="5400000">
          <a:off x="3708877" y="-2004112"/>
          <a:ext cx="1576677" cy="5598511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Sistema de captação de água;</a:t>
          </a:r>
          <a:endParaRPr lang="pt-BR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Adução;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Estação de Tratamento de Água (ETA);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Rede de distribuição, inclusive troca de redes 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Ligações prediais e domiciliares;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Sistema simplificado de abastecimento.</a:t>
          </a:r>
          <a:endParaRPr lang="pt-BR" sz="1400" b="1" kern="1200" dirty="0">
            <a:solidFill>
              <a:schemeClr val="tx2"/>
            </a:solidFill>
          </a:endParaRPr>
        </a:p>
      </dsp:txBody>
      <dsp:txXfrm rot="-5400000">
        <a:off x="1697961" y="83771"/>
        <a:ext cx="5521544" cy="1422743"/>
      </dsp:txXfrm>
    </dsp:sp>
    <dsp:sp modelId="{4177FEE1-48BA-4E6E-A3E0-09DC2D8AAE72}">
      <dsp:nvSpPr>
        <dsp:cNvPr id="0" name=""/>
        <dsp:cNvSpPr/>
      </dsp:nvSpPr>
      <dsp:spPr>
        <a:xfrm rot="5400000">
          <a:off x="-363848" y="2613686"/>
          <a:ext cx="2425657" cy="169796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Esgotamento Sanitário</a:t>
          </a:r>
          <a:endParaRPr lang="pt-BR" sz="2000" kern="1200" dirty="0">
            <a:solidFill>
              <a:schemeClr val="tx2"/>
            </a:solidFill>
          </a:endParaRPr>
        </a:p>
      </dsp:txBody>
      <dsp:txXfrm rot="-5400000">
        <a:off x="1" y="3098817"/>
        <a:ext cx="1697960" cy="727697"/>
      </dsp:txXfrm>
    </dsp:sp>
    <dsp:sp modelId="{015F1521-DECC-4762-AE3D-9CE59CB78835}">
      <dsp:nvSpPr>
        <dsp:cNvPr id="0" name=""/>
        <dsp:cNvSpPr/>
      </dsp:nvSpPr>
      <dsp:spPr>
        <a:xfrm rot="5400000">
          <a:off x="3613992" y="238920"/>
          <a:ext cx="1766446" cy="5598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Rede coletora ;</a:t>
          </a:r>
          <a:endParaRPr lang="pt-BR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Estação elevatória;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Interceptor e emissário;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Estação de Tratamento de Esgotos(ETE);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Ligações prediais e domiciliares;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Kits sanitários;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Fossa séptica.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b="1" kern="1200" dirty="0">
            <a:solidFill>
              <a:schemeClr val="tx2"/>
            </a:solidFill>
          </a:endParaRPr>
        </a:p>
      </dsp:txBody>
      <dsp:txXfrm rot="-5400000">
        <a:off x="1697960" y="2241184"/>
        <a:ext cx="5512280" cy="1593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7D16-7EF0-43A0-AA8E-4D9A3683AF3C}">
      <dsp:nvSpPr>
        <dsp:cNvPr id="0" name=""/>
        <dsp:cNvSpPr/>
      </dsp:nvSpPr>
      <dsp:spPr>
        <a:xfrm rot="5400000">
          <a:off x="-372434" y="372714"/>
          <a:ext cx="2482899" cy="1738029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Resíduos Sólidos</a:t>
          </a:r>
          <a:endParaRPr lang="pt-BR" sz="2000" kern="1200" dirty="0">
            <a:solidFill>
              <a:schemeClr val="tx2"/>
            </a:solidFill>
          </a:endParaRPr>
        </a:p>
      </dsp:txBody>
      <dsp:txXfrm rot="-5400000">
        <a:off x="2" y="869294"/>
        <a:ext cx="1738029" cy="744870"/>
      </dsp:txXfrm>
    </dsp:sp>
    <dsp:sp modelId="{16371F8B-38F8-417C-89B3-D6F9661B4A9B}">
      <dsp:nvSpPr>
        <dsp:cNvPr id="0" name=""/>
        <dsp:cNvSpPr/>
      </dsp:nvSpPr>
      <dsp:spPr>
        <a:xfrm rot="5400000">
          <a:off x="3710308" y="-1972278"/>
          <a:ext cx="1613884" cy="5558442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Aterro sanitário: Implantação e adequação; </a:t>
          </a:r>
          <a:endParaRPr lang="pt-BR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Apoio à Coleta seletiva regular, logística e tratamento;</a:t>
          </a:r>
          <a:endParaRPr lang="pt-BR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Triagem, compostagem, digestão acelerada</a:t>
          </a:r>
          <a:endParaRPr lang="pt-BR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Unidade de transferência intermediária; </a:t>
          </a:r>
          <a:endParaRPr lang="pt-BR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Erradicação de lixões.</a:t>
          </a:r>
        </a:p>
      </dsp:txBody>
      <dsp:txXfrm rot="-5400000">
        <a:off x="1738030" y="78783"/>
        <a:ext cx="5479659" cy="1456318"/>
      </dsp:txXfrm>
    </dsp:sp>
    <dsp:sp modelId="{4177FEE1-48BA-4E6E-A3E0-09DC2D8AAE72}">
      <dsp:nvSpPr>
        <dsp:cNvPr id="0" name=""/>
        <dsp:cNvSpPr/>
      </dsp:nvSpPr>
      <dsp:spPr>
        <a:xfrm rot="5400000">
          <a:off x="-372434" y="2571556"/>
          <a:ext cx="2482899" cy="1738029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Drenagem das áreas urbanas.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2" y="3068136"/>
        <a:ext cx="1738029" cy="744870"/>
      </dsp:txXfrm>
    </dsp:sp>
    <dsp:sp modelId="{015F1521-DECC-4762-AE3D-9CE59CB78835}">
      <dsp:nvSpPr>
        <dsp:cNvPr id="0" name=""/>
        <dsp:cNvSpPr/>
      </dsp:nvSpPr>
      <dsp:spPr>
        <a:xfrm rot="5400000">
          <a:off x="3710308" y="189739"/>
          <a:ext cx="1613884" cy="55584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Abastecimento de água + esgotamento sanitário + drenagem;</a:t>
          </a:r>
          <a:endParaRPr lang="pt-BR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Abastecimento de água + esgotamento sanitário;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Abastecimento de água + drenagem;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chemeClr val="tx2"/>
              </a:solidFill>
            </a:rPr>
            <a:t>Esgotamento sanitário + drenagem.</a:t>
          </a:r>
          <a:endParaRPr lang="pt-BR" sz="1400" b="1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b="1" kern="1200" dirty="0">
            <a:solidFill>
              <a:schemeClr val="tx2"/>
            </a:solidFill>
          </a:endParaRPr>
        </a:p>
      </dsp:txBody>
      <dsp:txXfrm rot="-5400000">
        <a:off x="1738030" y="2240801"/>
        <a:ext cx="5479659" cy="1456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03076-D7FD-4053-93B1-1D856024FBFD}">
      <dsp:nvSpPr>
        <dsp:cNvPr id="0" name=""/>
        <dsp:cNvSpPr/>
      </dsp:nvSpPr>
      <dsp:spPr>
        <a:xfrm>
          <a:off x="0" y="0"/>
          <a:ext cx="3528392" cy="3685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Abastecimento de Água</a:t>
          </a:r>
          <a:endParaRPr lang="pt-BR" sz="1400" b="1" kern="1200" dirty="0">
            <a:solidFill>
              <a:schemeClr val="tx2"/>
            </a:solidFill>
          </a:endParaRPr>
        </a:p>
      </dsp:txBody>
      <dsp:txXfrm>
        <a:off x="17991" y="17991"/>
        <a:ext cx="3492410" cy="332568"/>
      </dsp:txXfrm>
    </dsp:sp>
    <dsp:sp modelId="{C9FADB71-54EE-4280-8B82-62E8EB03D977}">
      <dsp:nvSpPr>
        <dsp:cNvPr id="0" name=""/>
        <dsp:cNvSpPr/>
      </dsp:nvSpPr>
      <dsp:spPr>
        <a:xfrm>
          <a:off x="0" y="420934"/>
          <a:ext cx="3528392" cy="3685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Esgotamento Sanitário</a:t>
          </a:r>
          <a:endParaRPr lang="pt-BR" sz="1400" b="1" kern="1200" dirty="0">
            <a:solidFill>
              <a:schemeClr val="tx2"/>
            </a:solidFill>
          </a:endParaRPr>
        </a:p>
      </dsp:txBody>
      <dsp:txXfrm>
        <a:off x="17991" y="438925"/>
        <a:ext cx="3492410" cy="332568"/>
      </dsp:txXfrm>
    </dsp:sp>
    <dsp:sp modelId="{1E898C81-124F-4337-B809-5FA7E2CE0475}">
      <dsp:nvSpPr>
        <dsp:cNvPr id="0" name=""/>
        <dsp:cNvSpPr/>
      </dsp:nvSpPr>
      <dsp:spPr>
        <a:xfrm>
          <a:off x="0" y="841324"/>
          <a:ext cx="3528392" cy="3685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Redução e controle de perdas d’água</a:t>
          </a:r>
          <a:endParaRPr lang="pt-BR" sz="1400" b="1" kern="1200" dirty="0">
            <a:solidFill>
              <a:schemeClr val="tx2"/>
            </a:solidFill>
          </a:endParaRPr>
        </a:p>
      </dsp:txBody>
      <dsp:txXfrm>
        <a:off x="17991" y="859315"/>
        <a:ext cx="3492410" cy="332568"/>
      </dsp:txXfrm>
    </dsp:sp>
    <dsp:sp modelId="{E04F9BB9-A332-49A6-B44A-3D2488ADAF98}">
      <dsp:nvSpPr>
        <dsp:cNvPr id="0" name=""/>
        <dsp:cNvSpPr/>
      </dsp:nvSpPr>
      <dsp:spPr>
        <a:xfrm>
          <a:off x="0" y="1261714"/>
          <a:ext cx="3528392" cy="3685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Resíduos sólidos urbanos</a:t>
          </a:r>
        </a:p>
      </dsp:txBody>
      <dsp:txXfrm>
        <a:off x="17991" y="1279705"/>
        <a:ext cx="3492410" cy="332568"/>
      </dsp:txXfrm>
    </dsp:sp>
    <dsp:sp modelId="{E0A2FEAA-337C-4281-BB83-0C76BDE82E3C}">
      <dsp:nvSpPr>
        <dsp:cNvPr id="0" name=""/>
        <dsp:cNvSpPr/>
      </dsp:nvSpPr>
      <dsp:spPr>
        <a:xfrm>
          <a:off x="0" y="1656184"/>
          <a:ext cx="3528392" cy="3685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Drenagem urbana</a:t>
          </a:r>
        </a:p>
      </dsp:txBody>
      <dsp:txXfrm>
        <a:off x="17991" y="1674175"/>
        <a:ext cx="3492410" cy="332568"/>
      </dsp:txXfrm>
    </dsp:sp>
    <dsp:sp modelId="{32B6049E-9111-4460-9F2C-1C8EF83F2D2C}">
      <dsp:nvSpPr>
        <dsp:cNvPr id="0" name=""/>
        <dsp:cNvSpPr/>
      </dsp:nvSpPr>
      <dsp:spPr>
        <a:xfrm>
          <a:off x="0" y="2102494"/>
          <a:ext cx="3528392" cy="3685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Saneamento integrado</a:t>
          </a:r>
        </a:p>
      </dsp:txBody>
      <dsp:txXfrm>
        <a:off x="17991" y="2120485"/>
        <a:ext cx="3492410" cy="332568"/>
      </dsp:txXfrm>
    </dsp:sp>
    <dsp:sp modelId="{BED24529-4591-483A-BD59-2C3BACC587B0}">
      <dsp:nvSpPr>
        <dsp:cNvPr id="0" name=""/>
        <dsp:cNvSpPr/>
      </dsp:nvSpPr>
      <dsp:spPr>
        <a:xfrm>
          <a:off x="0" y="2522884"/>
          <a:ext cx="3528392" cy="3685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/>
              </a:solidFill>
            </a:rPr>
            <a:t>Desenvolvimento institucional</a:t>
          </a:r>
        </a:p>
      </dsp:txBody>
      <dsp:txXfrm>
        <a:off x="17991" y="2540875"/>
        <a:ext cx="3492410" cy="332568"/>
      </dsp:txXfrm>
    </dsp:sp>
    <dsp:sp modelId="{599F6F49-F72C-4311-BDC6-EA03D65983D8}">
      <dsp:nvSpPr>
        <dsp:cNvPr id="0" name=""/>
        <dsp:cNvSpPr/>
      </dsp:nvSpPr>
      <dsp:spPr>
        <a:xfrm>
          <a:off x="0" y="2943818"/>
          <a:ext cx="3528392" cy="36855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Apoio a elaboração de projetos</a:t>
          </a:r>
        </a:p>
      </dsp:txBody>
      <dsp:txXfrm>
        <a:off x="17991" y="2961809"/>
        <a:ext cx="3492410" cy="332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F7766-45B4-4894-9998-3F8626D62679}">
      <dsp:nvSpPr>
        <dsp:cNvPr id="0" name=""/>
        <dsp:cNvSpPr/>
      </dsp:nvSpPr>
      <dsp:spPr>
        <a:xfrm>
          <a:off x="676918" y="205942"/>
          <a:ext cx="2661415" cy="266141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Municípios</a:t>
          </a:r>
          <a:endParaRPr lang="pt-BR" sz="1600" kern="1200" dirty="0"/>
        </a:p>
      </dsp:txBody>
      <dsp:txXfrm>
        <a:off x="2079547" y="769909"/>
        <a:ext cx="950505" cy="792087"/>
      </dsp:txXfrm>
    </dsp:sp>
    <dsp:sp modelId="{AA871F94-8427-4DE4-BAAB-D79E0C1BD317}">
      <dsp:nvSpPr>
        <dsp:cNvPr id="0" name=""/>
        <dsp:cNvSpPr/>
      </dsp:nvSpPr>
      <dsp:spPr>
        <a:xfrm>
          <a:off x="622105" y="300993"/>
          <a:ext cx="2661415" cy="266141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Distrito Federal</a:t>
          </a:r>
          <a:endParaRPr lang="pt-BR" sz="1600" kern="1200" dirty="0"/>
        </a:p>
      </dsp:txBody>
      <dsp:txXfrm>
        <a:off x="1255776" y="2027745"/>
        <a:ext cx="1425758" cy="697037"/>
      </dsp:txXfrm>
    </dsp:sp>
    <dsp:sp modelId="{375A06FB-EF7D-47A0-95CA-861EE77F6F9F}">
      <dsp:nvSpPr>
        <dsp:cNvPr id="0" name=""/>
        <dsp:cNvSpPr/>
      </dsp:nvSpPr>
      <dsp:spPr>
        <a:xfrm>
          <a:off x="664275" y="205942"/>
          <a:ext cx="2467451" cy="266141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Estados </a:t>
          </a:r>
          <a:endParaRPr lang="pt-BR" sz="1600" kern="1200" dirty="0"/>
        </a:p>
      </dsp:txBody>
      <dsp:txXfrm>
        <a:off x="950088" y="769909"/>
        <a:ext cx="881232" cy="792087"/>
      </dsp:txXfrm>
    </dsp:sp>
    <dsp:sp modelId="{DD419E81-59F2-460F-88B5-95BDE1C2A95F}">
      <dsp:nvSpPr>
        <dsp:cNvPr id="0" name=""/>
        <dsp:cNvSpPr/>
      </dsp:nvSpPr>
      <dsp:spPr>
        <a:xfrm>
          <a:off x="512383" y="41188"/>
          <a:ext cx="2990924" cy="29909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22179-A32B-42F1-8071-019A1E5F78C1}">
      <dsp:nvSpPr>
        <dsp:cNvPr id="0" name=""/>
        <dsp:cNvSpPr/>
      </dsp:nvSpPr>
      <dsp:spPr>
        <a:xfrm>
          <a:off x="457351" y="136070"/>
          <a:ext cx="2990924" cy="29909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8B968-2561-4985-96E8-AEA4AA8223FF}">
      <dsp:nvSpPr>
        <dsp:cNvPr id="0" name=""/>
        <dsp:cNvSpPr/>
      </dsp:nvSpPr>
      <dsp:spPr>
        <a:xfrm>
          <a:off x="403631" y="41188"/>
          <a:ext cx="2990924" cy="29909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03076-D7FD-4053-93B1-1D856024FBFD}">
      <dsp:nvSpPr>
        <dsp:cNvPr id="0" name=""/>
        <dsp:cNvSpPr/>
      </dsp:nvSpPr>
      <dsp:spPr>
        <a:xfrm>
          <a:off x="0" y="0"/>
          <a:ext cx="3528392" cy="3369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Abastecimento de Água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16449" y="16449"/>
        <a:ext cx="3495494" cy="304062"/>
      </dsp:txXfrm>
    </dsp:sp>
    <dsp:sp modelId="{C9FADB71-54EE-4280-8B82-62E8EB03D977}">
      <dsp:nvSpPr>
        <dsp:cNvPr id="0" name=""/>
        <dsp:cNvSpPr/>
      </dsp:nvSpPr>
      <dsp:spPr>
        <a:xfrm>
          <a:off x="0" y="397607"/>
          <a:ext cx="3528392" cy="3369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Esgotamento Sanitário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16449" y="414056"/>
        <a:ext cx="3495494" cy="304062"/>
      </dsp:txXfrm>
    </dsp:sp>
    <dsp:sp modelId="{1E898C81-124F-4337-B809-5FA7E2CE0475}">
      <dsp:nvSpPr>
        <dsp:cNvPr id="0" name=""/>
        <dsp:cNvSpPr/>
      </dsp:nvSpPr>
      <dsp:spPr>
        <a:xfrm>
          <a:off x="0" y="786407"/>
          <a:ext cx="3528392" cy="3369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Manejo de Resíduos Sólidos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16449" y="802856"/>
        <a:ext cx="3495494" cy="304062"/>
      </dsp:txXfrm>
    </dsp:sp>
    <dsp:sp modelId="{E04F9BB9-A332-49A6-B44A-3D2488ADAF98}">
      <dsp:nvSpPr>
        <dsp:cNvPr id="0" name=""/>
        <dsp:cNvSpPr/>
      </dsp:nvSpPr>
      <dsp:spPr>
        <a:xfrm>
          <a:off x="0" y="1175207"/>
          <a:ext cx="3528392" cy="3369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Manejo </a:t>
          </a:r>
          <a:r>
            <a:rPr lang="pt-BR" sz="1200" b="1" kern="1200" smtClean="0">
              <a:solidFill>
                <a:schemeClr val="tx1"/>
              </a:solidFill>
            </a:rPr>
            <a:t>Drenagem urbana</a:t>
          </a:r>
          <a:endParaRPr lang="pt-BR" sz="1200" b="1" kern="1200" dirty="0" smtClean="0">
            <a:solidFill>
              <a:schemeClr val="tx1"/>
            </a:solidFill>
          </a:endParaRPr>
        </a:p>
      </dsp:txBody>
      <dsp:txXfrm>
        <a:off x="16449" y="1191656"/>
        <a:ext cx="3495494" cy="304062"/>
      </dsp:txXfrm>
    </dsp:sp>
    <dsp:sp modelId="{96093935-B758-4EB8-BDA4-9A6305D20D6E}">
      <dsp:nvSpPr>
        <dsp:cNvPr id="0" name=""/>
        <dsp:cNvSpPr/>
      </dsp:nvSpPr>
      <dsp:spPr>
        <a:xfrm>
          <a:off x="0" y="1564007"/>
          <a:ext cx="3528392" cy="3369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Redução e controle de perdas</a:t>
          </a:r>
        </a:p>
      </dsp:txBody>
      <dsp:txXfrm>
        <a:off x="16449" y="1580456"/>
        <a:ext cx="3495494" cy="304062"/>
      </dsp:txXfrm>
    </dsp:sp>
    <dsp:sp modelId="{599F6F49-F72C-4311-BDC6-EA03D65983D8}">
      <dsp:nvSpPr>
        <dsp:cNvPr id="0" name=""/>
        <dsp:cNvSpPr/>
      </dsp:nvSpPr>
      <dsp:spPr>
        <a:xfrm>
          <a:off x="0" y="1952807"/>
          <a:ext cx="3528392" cy="3369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Estudos e projetos; e</a:t>
          </a:r>
        </a:p>
      </dsp:txBody>
      <dsp:txXfrm>
        <a:off x="16449" y="1969256"/>
        <a:ext cx="3495494" cy="304062"/>
      </dsp:txXfrm>
    </dsp:sp>
    <dsp:sp modelId="{C5340636-70CA-43F5-91AD-399088E9366C}">
      <dsp:nvSpPr>
        <dsp:cNvPr id="0" name=""/>
        <dsp:cNvSpPr/>
      </dsp:nvSpPr>
      <dsp:spPr>
        <a:xfrm>
          <a:off x="0" y="2341607"/>
          <a:ext cx="3528392" cy="33696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Planos de Saneamento Básico</a:t>
          </a:r>
        </a:p>
      </dsp:txBody>
      <dsp:txXfrm>
        <a:off x="16449" y="2358056"/>
        <a:ext cx="3495494" cy="30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25/05/2018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60" indent="-28571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60" indent="-2285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5" indent="-2285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50" indent="-2285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9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8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2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0543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8" indent="-2856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3" indent="-2285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4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8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035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8" indent="-2856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3" indent="-2285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4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8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601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8" indent="-2856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3" indent="-2285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4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8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8741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8" indent="-2856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3" indent="-2285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4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8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7086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8" indent="-28565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3" indent="-2285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4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8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9060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37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2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83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41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57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48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2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8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331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82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4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59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66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7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1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E05365C-261B-4E50-8165-FA6DF84222EA}" type="datetimeFigureOut">
              <a:rPr lang="pt-BR"/>
              <a:pPr>
                <a:defRPr/>
              </a:pPr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7AF31A2-659B-4D85-82EA-56CF60C4FD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00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8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8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620959"/>
            <a:ext cx="74898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/>
              <a:t>Painel </a:t>
            </a:r>
            <a:r>
              <a:rPr lang="pt-BR" sz="2800" b="1" dirty="0" smtClean="0"/>
              <a:t>1</a:t>
            </a:r>
          </a:p>
          <a:p>
            <a:pPr algn="ctr" eaLnBrk="1" hangingPunct="1"/>
            <a:r>
              <a:rPr lang="pt-BR" sz="2800" b="1" dirty="0" smtClean="0"/>
              <a:t>ALTERNATIVAS DE FINANCIAMENTOS PARA O SANEAMENTO PÚBLICO</a:t>
            </a:r>
          </a:p>
          <a:p>
            <a:pPr algn="ctr" eaLnBrk="1" hangingPunct="1"/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28/05/2018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MARCO ANTONIO DOS SANTOS</a:t>
            </a:r>
          </a:p>
          <a:p>
            <a:pPr algn="r" defTabSz="457200"/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DIRETOR TÉCNICO </a:t>
            </a:r>
            <a:r>
              <a:rPr lang="mr-IN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–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SANASA Campinas</a:t>
            </a:r>
            <a:endParaRPr lang="pt-BR" sz="2000" b="1" dirty="0">
              <a:solidFill>
                <a:schemeClr val="tx2"/>
              </a:solidFill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123728" y="980728"/>
            <a:ext cx="532859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000" b="1">
                <a:solidFill>
                  <a:srgbClr val="002060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Ministério da Saúde - FUNASA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5576" y="1484784"/>
            <a:ext cx="3456384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Engenharia de Saúde Pública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980709"/>
            <a:ext cx="7416824" cy="800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</a:p>
          <a:p>
            <a:pPr lvl="1" algn="just"/>
            <a:r>
              <a:rPr lang="pt-BR" sz="1400" dirty="0" smtClean="0">
                <a:solidFill>
                  <a:schemeClr val="tx2"/>
                </a:solidFill>
              </a:rPr>
              <a:t>Ações voltadas para melhoria nos sistemas de abastecimento de água, esgotamento sanitário, manejo de resíduos sólidos e melhorias sanitárias domiciliares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8950" y="5653412"/>
            <a:ext cx="62646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não retornáveis oriundos de dotações consignadas no OGU</a:t>
            </a:r>
          </a:p>
        </p:txBody>
      </p:sp>
      <p:pic>
        <p:nvPicPr>
          <p:cNvPr id="11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27584" y="2852936"/>
            <a:ext cx="3636404" cy="23698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</a:rPr>
              <a:t>Abastecimento de Água</a:t>
            </a:r>
            <a:r>
              <a:rPr lang="pt-BR" b="1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Captação superficial;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Captação subterrânea;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Adutora;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Estação elevatória de água;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Estação de tratamento de água;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Reservatórios;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Rede de distribuição;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Ligações domiciliares.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860032" y="2930168"/>
            <a:ext cx="3744416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Esgotamento Sanitário:</a:t>
            </a:r>
          </a:p>
          <a:p>
            <a:pPr algn="just"/>
            <a:endParaRPr 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Rede coletora de esgotos;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Interceptores;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Estação elevatória de esgoto;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Estação de tratamento de esgoto;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Emissários;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Ligações domiciliares.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87951" y="29650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</p:spTree>
    <p:extLst>
      <p:ext uri="{BB962C8B-B14F-4D97-AF65-F5344CB8AC3E}">
        <p14:creationId xmlns:p14="http://schemas.microsoft.com/office/powerpoint/2010/main" val="13058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0" grpId="0" animBg="1"/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467544" y="980728"/>
            <a:ext cx="83529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000" b="1">
                <a:solidFill>
                  <a:srgbClr val="002060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Banco Nacional de Desenvolvimento Econômico e Social - BNDES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95536" y="1489692"/>
            <a:ext cx="7344816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Projeto Multissetorial Integrado - PMI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67544" y="2079376"/>
            <a:ext cx="8584956" cy="14157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</a:p>
          <a:p>
            <a:pPr fontAlgn="ctr"/>
            <a:r>
              <a:rPr lang="pt-BR" sz="1400" b="1" dirty="0" smtClean="0">
                <a:solidFill>
                  <a:schemeClr val="tx2"/>
                </a:solidFill>
              </a:rPr>
              <a:t>Modelo alternativo de tratamento dos problemas sociais: </a:t>
            </a:r>
            <a:r>
              <a:rPr lang="pt-BR" sz="1400" dirty="0" smtClean="0">
                <a:solidFill>
                  <a:schemeClr val="tx2"/>
                </a:solidFill>
              </a:rPr>
              <a:t>Urbanização </a:t>
            </a:r>
            <a:r>
              <a:rPr lang="pt-BR" sz="1400" dirty="0">
                <a:solidFill>
                  <a:schemeClr val="tx2"/>
                </a:solidFill>
              </a:rPr>
              <a:t>e implantação de infraestrutura básica no município, inclusive em áreas de risco e de </a:t>
            </a:r>
            <a:r>
              <a:rPr lang="pt-BR" sz="1400" dirty="0" err="1">
                <a:solidFill>
                  <a:schemeClr val="tx2"/>
                </a:solidFill>
              </a:rPr>
              <a:t>sub-habitação</a:t>
            </a:r>
            <a:r>
              <a:rPr lang="pt-BR" sz="1400" dirty="0" smtClean="0">
                <a:solidFill>
                  <a:schemeClr val="tx2"/>
                </a:solidFill>
              </a:rPr>
              <a:t>;</a:t>
            </a:r>
            <a:r>
              <a:rPr lang="pt-BR" sz="1400" dirty="0">
                <a:solidFill>
                  <a:schemeClr val="tx2"/>
                </a:solidFill>
              </a:rPr>
              <a:t> Infraestrutura de educação, saúde, assistência social , esporte, lazer e serviços públicos</a:t>
            </a:r>
            <a:r>
              <a:rPr lang="pt-BR" sz="1400" dirty="0" smtClean="0">
                <a:solidFill>
                  <a:schemeClr val="tx2"/>
                </a:solidFill>
              </a:rPr>
              <a:t>;</a:t>
            </a:r>
            <a:r>
              <a:rPr lang="pt-BR" sz="1400" dirty="0">
                <a:solidFill>
                  <a:schemeClr val="tx2"/>
                </a:solidFill>
              </a:rPr>
              <a:t> Recuperação e revitalização de áreas degradadas, de interesse histórico ou turístico</a:t>
            </a:r>
            <a:r>
              <a:rPr lang="pt-BR" sz="1400" dirty="0" smtClean="0">
                <a:solidFill>
                  <a:schemeClr val="tx2"/>
                </a:solidFill>
              </a:rPr>
              <a:t>;</a:t>
            </a:r>
            <a:r>
              <a:rPr lang="pt-BR" sz="1400" dirty="0">
                <a:solidFill>
                  <a:schemeClr val="tx2"/>
                </a:solidFill>
              </a:rPr>
              <a:t> Saneamento ambiental (abastecimento de água, esgotamento sanitário, resíduos sólidos e drenagem urbana</a:t>
            </a:r>
            <a:r>
              <a:rPr lang="pt-BR" sz="1400" dirty="0" smtClean="0">
                <a:solidFill>
                  <a:schemeClr val="tx2"/>
                </a:solidFill>
              </a:rPr>
              <a:t>); Transporte </a:t>
            </a:r>
            <a:r>
              <a:rPr lang="pt-BR" sz="1400" dirty="0">
                <a:solidFill>
                  <a:schemeClr val="tx2"/>
                </a:solidFill>
              </a:rPr>
              <a:t>público de passageiros</a:t>
            </a:r>
            <a:r>
              <a:rPr lang="pt-BR" sz="1400" dirty="0" smtClean="0">
                <a:solidFill>
                  <a:schemeClr val="tx2"/>
                </a:solidFill>
              </a:rPr>
              <a:t>.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3568" y="5877272"/>
            <a:ext cx="633670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específicas do produto BNDES FINEM</a:t>
            </a:r>
          </a:p>
        </p:txBody>
      </p:sp>
      <p:pic>
        <p:nvPicPr>
          <p:cNvPr id="11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72737" y="3575551"/>
            <a:ext cx="504056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Saneamento Ambiental e Recursos Hídricos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6753" y="4079607"/>
            <a:ext cx="7416824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</a:p>
          <a:p>
            <a:pPr fontAlgn="ctr"/>
            <a:r>
              <a:rPr lang="pt-BR" sz="1400" b="1" dirty="0" smtClean="0">
                <a:solidFill>
                  <a:schemeClr val="tx2"/>
                </a:solidFill>
              </a:rPr>
              <a:t>Apoio a projetos de investimentos, públicos ou privados</a:t>
            </a:r>
            <a:r>
              <a:rPr lang="pt-BR" sz="1400" dirty="0" smtClean="0">
                <a:solidFill>
                  <a:schemeClr val="tx2"/>
                </a:solidFill>
              </a:rPr>
              <a:t>: abastecimento </a:t>
            </a:r>
            <a:r>
              <a:rPr lang="pt-BR" sz="1400" dirty="0">
                <a:solidFill>
                  <a:schemeClr val="tx2"/>
                </a:solidFill>
              </a:rPr>
              <a:t>de </a:t>
            </a:r>
            <a:r>
              <a:rPr lang="pt-BR" sz="1400" dirty="0" smtClean="0">
                <a:solidFill>
                  <a:schemeClr val="tx2"/>
                </a:solidFill>
              </a:rPr>
              <a:t>água; esgotamento sanitário; efluentes </a:t>
            </a:r>
            <a:r>
              <a:rPr lang="pt-BR" sz="1400" dirty="0">
                <a:solidFill>
                  <a:schemeClr val="tx2"/>
                </a:solidFill>
              </a:rPr>
              <a:t>e resíduos </a:t>
            </a:r>
            <a:r>
              <a:rPr lang="pt-BR" sz="1400" dirty="0" smtClean="0">
                <a:solidFill>
                  <a:schemeClr val="tx2"/>
                </a:solidFill>
              </a:rPr>
              <a:t>industriais; resíduos sólidos; gestão </a:t>
            </a:r>
            <a:r>
              <a:rPr lang="pt-BR" sz="1400" dirty="0">
                <a:solidFill>
                  <a:schemeClr val="tx2"/>
                </a:solidFill>
              </a:rPr>
              <a:t>de recursos </a:t>
            </a:r>
            <a:r>
              <a:rPr lang="pt-BR" sz="1400" dirty="0" smtClean="0">
                <a:solidFill>
                  <a:schemeClr val="tx2"/>
                </a:solidFill>
              </a:rPr>
              <a:t>hídricos; recuperação </a:t>
            </a:r>
            <a:r>
              <a:rPr lang="pt-BR" sz="1400" dirty="0">
                <a:solidFill>
                  <a:schemeClr val="tx2"/>
                </a:solidFill>
              </a:rPr>
              <a:t>de áreas ambientalmente </a:t>
            </a:r>
            <a:r>
              <a:rPr lang="pt-BR" sz="1400" dirty="0" smtClean="0">
                <a:solidFill>
                  <a:schemeClr val="tx2"/>
                </a:solidFill>
              </a:rPr>
              <a:t>degradadas; desenvolvimento institucionais; despoluição </a:t>
            </a:r>
            <a:r>
              <a:rPr lang="pt-BR" sz="1400" dirty="0">
                <a:solidFill>
                  <a:schemeClr val="tx2"/>
                </a:solidFill>
              </a:rPr>
              <a:t>de bacias, em regiões onde já estejam constituídos </a:t>
            </a:r>
            <a:r>
              <a:rPr lang="pt-BR" sz="1400" dirty="0" smtClean="0">
                <a:solidFill>
                  <a:schemeClr val="tx2"/>
                </a:solidFill>
              </a:rPr>
              <a:t>Comitês; macrodrenagem</a:t>
            </a:r>
            <a:r>
              <a:rPr lang="pt-BR" sz="1400" dirty="0">
                <a:solidFill>
                  <a:schemeClr val="tx2"/>
                </a:solidFill>
              </a:rPr>
              <a:t>.</a:t>
            </a:r>
          </a:p>
          <a:p>
            <a:pPr fontAlgn="ctr"/>
            <a:r>
              <a:rPr lang="pt-BR" sz="1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87951" y="29650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</p:spTree>
    <p:extLst>
      <p:ext uri="{BB962C8B-B14F-4D97-AF65-F5344CB8AC3E}">
        <p14:creationId xmlns:p14="http://schemas.microsoft.com/office/powerpoint/2010/main" val="577530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10" grpId="0" animBg="1"/>
      <p:bldP spid="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467544" y="980728"/>
            <a:ext cx="83529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Governo do Estado de São Paulo – Secretaria de Saneamento e Recursos Hídricos - SSRH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03998" y="1837854"/>
            <a:ext cx="7848872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Programa Água Limpa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99592" y="2549803"/>
            <a:ext cx="7416824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Objetivo:</a:t>
            </a:r>
          </a:p>
          <a:p>
            <a:pPr algn="just" fontAlgn="ctr"/>
            <a:r>
              <a:rPr lang="pt-BR" sz="1400" dirty="0" smtClean="0">
                <a:solidFill>
                  <a:schemeClr val="tx2"/>
                </a:solidFill>
              </a:rPr>
              <a:t>Construção de estações de tratamento de esgotos e a implantação de emissários e estações elevatórias, com a contratação da execução das obras ou presta, através das várias unidades do DAEE, a orientação e o acompanhamento técnico necessários. O município participa do Programa cedendo a área onde serão construídos os sistemas para tratamento dos esgotos, desenvolve os projetos executivos e providencia as licenças ambientais necessárias para a execução das obras.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76056" y="4365104"/>
            <a:ext cx="3600400" cy="800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A quem se destina:</a:t>
            </a:r>
          </a:p>
          <a:p>
            <a:pPr lvl="1" indent="-280988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Municípios com população até 50 mil habitantes, não atendidos pela SABESP.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4293096"/>
            <a:ext cx="396044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Modalidades: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Implantação de sistema de tratamento de esgotos englobando estação de tratamento, emissários e elevatórias de esgoto.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7584" y="5805264"/>
            <a:ext cx="63367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oriundos do Governo do Estado de São Paulo</a:t>
            </a:r>
          </a:p>
        </p:txBody>
      </p:sp>
      <p:pic>
        <p:nvPicPr>
          <p:cNvPr id="9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87951" y="29650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</p:spTree>
    <p:extLst>
      <p:ext uri="{BB962C8B-B14F-4D97-AF65-F5344CB8AC3E}">
        <p14:creationId xmlns:p14="http://schemas.microsoft.com/office/powerpoint/2010/main" val="1661648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8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467544" y="980728"/>
            <a:ext cx="83529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Governo do Estado de São Paulo – Secretaria de Saneamento e Recursos Hídricos - SSRH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98915" y="1772816"/>
            <a:ext cx="7848872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REÁGUA – Programa Estadual de Apoio à Recuperação de Águas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55576" y="2549803"/>
            <a:ext cx="7776864" cy="12311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</a:p>
          <a:p>
            <a:pPr algn="just" fontAlgn="ctr"/>
            <a:r>
              <a:rPr lang="pt-BR" sz="1400" dirty="0" smtClean="0">
                <a:solidFill>
                  <a:schemeClr val="tx2"/>
                </a:solidFill>
              </a:rPr>
              <a:t>Contribuir para ampliação da disponibilidade nas bacias com maior escassez hídrica, através do apoio a projetos e ações que se proponham a aumentar a disponibilidade de água, melhorar a qualidade das águas mediante implantação ou ampliação de sistemas públicos de tratamento de esgotos e desenvolver aspectos técnicos, operacionais e institucionais dos prestadores de serviços de saneamento.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76056" y="4221088"/>
            <a:ext cx="36004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quem se destina: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UGRHIs</a:t>
            </a:r>
            <a:r>
              <a:rPr lang="pt-BR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escassez hídrica;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Autarquia;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 pública municipal;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 de economia mista estadual ou municipal.</a:t>
            </a:r>
            <a:endParaRPr 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4293096"/>
            <a:ext cx="3960440" cy="12311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Modalidades: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e redução de perdas;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racional da água;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Reuso de efluentes tratados;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esgotos sanitários</a:t>
            </a:r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71600" y="5939988"/>
            <a:ext cx="6120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oriundos do Governo do Estado de São Paulo</a:t>
            </a:r>
          </a:p>
        </p:txBody>
      </p:sp>
      <p:pic>
        <p:nvPicPr>
          <p:cNvPr id="9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87951" y="29650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</p:spTree>
    <p:extLst>
      <p:ext uri="{BB962C8B-B14F-4D97-AF65-F5344CB8AC3E}">
        <p14:creationId xmlns:p14="http://schemas.microsoft.com/office/powerpoint/2010/main" val="4144355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8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123728" y="1124744"/>
            <a:ext cx="532859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eaLnBrk="1" hangingPunct="1">
              <a:defRPr sz="2000" b="1">
                <a:solidFill>
                  <a:srgbClr val="002060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Ministério das Cidades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5576" y="1628800"/>
            <a:ext cx="763284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Avançar Cidades – IN 7 - 2018:</a:t>
            </a:r>
            <a:endParaRPr lang="pt-BR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4069" y="2060848"/>
            <a:ext cx="74168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Objetivo:</a:t>
            </a:r>
          </a:p>
          <a:p>
            <a:pPr lvl="1"/>
            <a:r>
              <a:rPr lang="pt-BR" dirty="0"/>
              <a:t>Contribuir para a melhoria da qualidade de vida nas cidades.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3283" y="2780928"/>
            <a:ext cx="36004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Modalidades: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88024" y="2950309"/>
            <a:ext cx="36004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A quem se destina:</a:t>
            </a:r>
          </a:p>
          <a:p>
            <a:pPr lvl="1"/>
            <a:r>
              <a:rPr lang="pt-BR" dirty="0"/>
              <a:t>Estados</a:t>
            </a:r>
          </a:p>
          <a:p>
            <a:pPr lvl="1"/>
            <a:r>
              <a:rPr lang="pt-BR" dirty="0"/>
              <a:t>Municípios</a:t>
            </a:r>
          </a:p>
          <a:p>
            <a:pPr lvl="1"/>
            <a:r>
              <a:rPr lang="pt-BR" dirty="0"/>
              <a:t>Distrito Federal</a:t>
            </a:r>
          </a:p>
          <a:p>
            <a:pPr lvl="1"/>
            <a:r>
              <a:rPr lang="pt-BR" dirty="0"/>
              <a:t>Prestadores Públicos de Serviços de Saneamento na forma de empresa pública ou Sociedade de Economia Mista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12516" y="6026143"/>
            <a:ext cx="61206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oriundos do FGTS (Fundo de Garantia por tempo de Serviço)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44177306"/>
              </p:ext>
            </p:extLst>
          </p:nvPr>
        </p:nvGraphicFramePr>
        <p:xfrm>
          <a:off x="1043608" y="3185185"/>
          <a:ext cx="3528392" cy="268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87951" y="29650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</p:spTree>
    <p:extLst>
      <p:ext uri="{BB962C8B-B14F-4D97-AF65-F5344CB8AC3E}">
        <p14:creationId xmlns:p14="http://schemas.microsoft.com/office/powerpoint/2010/main" val="36919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67544" y="93869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pt-BR" dirty="0">
                <a:solidFill>
                  <a:schemeClr val="tx2"/>
                </a:solidFill>
              </a:rPr>
              <a:t>Recursos </a:t>
            </a:r>
            <a:r>
              <a:rPr lang="pt-BR" dirty="0" smtClean="0">
                <a:solidFill>
                  <a:schemeClr val="tx2"/>
                </a:solidFill>
              </a:rPr>
              <a:t>Disponibilizados / Realizados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87951" y="29650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08447" y="1947556"/>
            <a:ext cx="8496944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fontAlgn="ctr">
              <a:tabLst>
                <a:tab pos="1341438" algn="l"/>
              </a:tabLst>
            </a:pPr>
            <a:r>
              <a:rPr lang="pt-BR" sz="1600" b="1" dirty="0" smtClean="0">
                <a:solidFill>
                  <a:schemeClr val="tx2"/>
                </a:solidFill>
              </a:rPr>
              <a:t>PAC 1</a:t>
            </a:r>
            <a:r>
              <a:rPr lang="pt-BR" sz="1600" b="1" dirty="0" smtClean="0"/>
              <a:t>	</a:t>
            </a:r>
            <a:r>
              <a:rPr lang="pt-BR" sz="1600" b="1" dirty="0" smtClean="0">
                <a:solidFill>
                  <a:schemeClr val="tx2"/>
                </a:solidFill>
              </a:rPr>
              <a:t>2007 a 2010   -    Expectativa de investimentos – R$ 414,5 bilhões</a:t>
            </a:r>
          </a:p>
          <a:p>
            <a:pPr algn="just" fontAlgn="ctr">
              <a:tabLst>
                <a:tab pos="1341438" algn="l"/>
              </a:tabLst>
            </a:pPr>
            <a:r>
              <a:rPr lang="pt-BR" sz="1600" b="1" dirty="0">
                <a:solidFill>
                  <a:schemeClr val="tx2"/>
                </a:solidFill>
              </a:rPr>
              <a:t>	</a:t>
            </a:r>
            <a:r>
              <a:rPr lang="pt-BR" sz="1600" b="1" dirty="0" smtClean="0">
                <a:solidFill>
                  <a:schemeClr val="tx2"/>
                </a:solidFill>
              </a:rPr>
              <a:t>Em out/2010 – Investimentos previstos somavam</a:t>
            </a:r>
            <a:r>
              <a:rPr lang="pt-BR" sz="1600" b="1" dirty="0" smtClean="0"/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R$ 1,4 trilhões</a:t>
            </a:r>
          </a:p>
          <a:p>
            <a:pPr algn="just" fontAlgn="ctr">
              <a:tabLst>
                <a:tab pos="1341438" algn="l"/>
              </a:tabLst>
            </a:pPr>
            <a:r>
              <a:rPr lang="pt-BR" sz="1600" b="1" dirty="0" smtClean="0"/>
              <a:t>	</a:t>
            </a:r>
            <a:r>
              <a:rPr lang="pt-BR" sz="1600" b="1" dirty="0" smtClean="0">
                <a:solidFill>
                  <a:schemeClr val="tx2"/>
                </a:solidFill>
              </a:rPr>
              <a:t>Distribuídos em 13.653 ações, 2.962 ações concluídas </a:t>
            </a:r>
          </a:p>
          <a:p>
            <a:pPr algn="just" fontAlgn="ctr">
              <a:tabLst>
                <a:tab pos="1341438" algn="l"/>
              </a:tabLst>
            </a:pPr>
            <a:r>
              <a:rPr lang="pt-BR" sz="1600" b="1" dirty="0">
                <a:solidFill>
                  <a:schemeClr val="tx2"/>
                </a:solidFill>
                <a:sym typeface="Symbol"/>
              </a:rPr>
              <a:t>	</a:t>
            </a:r>
            <a:r>
              <a:rPr lang="pt-BR" sz="1600" b="1" dirty="0" smtClean="0">
                <a:solidFill>
                  <a:schemeClr val="tx2"/>
                </a:solidFill>
                <a:sym typeface="Symbol"/>
              </a:rPr>
              <a:t>Até dez/2010 foram</a:t>
            </a:r>
            <a:r>
              <a:rPr lang="pt-BR" sz="1600" b="1" dirty="0" smtClean="0">
                <a:sym typeface="Symbol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sym typeface="Symbol"/>
              </a:rPr>
              <a:t>realizados R$ 226,8 bilhões </a:t>
            </a:r>
            <a:r>
              <a:rPr lang="pt-BR" sz="1600" b="1" dirty="0" smtClean="0">
                <a:solidFill>
                  <a:schemeClr val="tx2"/>
                </a:solidFill>
                <a:sym typeface="Symbol"/>
              </a:rPr>
              <a:t>(16,14% do valor previsto)</a:t>
            </a:r>
          </a:p>
          <a:p>
            <a:pPr algn="just" fontAlgn="ctr">
              <a:tabLst>
                <a:tab pos="1341438" algn="l"/>
              </a:tabLst>
            </a:pPr>
            <a:r>
              <a:rPr lang="pt-BR" sz="1600" b="1" dirty="0" smtClean="0">
                <a:solidFill>
                  <a:schemeClr val="tx2"/>
                </a:solidFill>
                <a:sym typeface="Symbol"/>
              </a:rPr>
              <a:t> </a:t>
            </a:r>
          </a:p>
          <a:p>
            <a:pPr algn="just" fontAlgn="ctr">
              <a:tabLst>
                <a:tab pos="1341438" algn="l"/>
              </a:tabLst>
            </a:pPr>
            <a:r>
              <a:rPr lang="pt-BR" sz="1600" b="1" dirty="0" smtClean="0"/>
              <a:t>	</a:t>
            </a:r>
            <a:r>
              <a:rPr lang="pt-BR" sz="1600" b="1" dirty="0" smtClean="0">
                <a:solidFill>
                  <a:srgbClr val="FF0000"/>
                </a:solidFill>
              </a:rPr>
              <a:t>Em Saneamento (2007-2010)	37,84 bilhões contratados até 2010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3500124"/>
            <a:ext cx="8496944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fontAlgn="ctr">
              <a:tabLst>
                <a:tab pos="1341438" algn="l"/>
              </a:tabLst>
            </a:pPr>
            <a:r>
              <a:rPr lang="pt-BR" sz="1600" b="1" dirty="0" smtClean="0">
                <a:solidFill>
                  <a:schemeClr val="tx2"/>
                </a:solidFill>
              </a:rPr>
              <a:t>PAC 2	2011 a 2014   -    Expectativa de investimentos – R$ 1,066 trilhões</a:t>
            </a:r>
          </a:p>
          <a:p>
            <a:pPr algn="just" fontAlgn="ctr">
              <a:tabLst>
                <a:tab pos="1341438" algn="l"/>
              </a:tabLst>
            </a:pPr>
            <a:r>
              <a:rPr lang="pt-BR" sz="1600" b="1" dirty="0">
                <a:solidFill>
                  <a:schemeClr val="tx2"/>
                </a:solidFill>
              </a:rPr>
              <a:t>	</a:t>
            </a:r>
            <a:r>
              <a:rPr lang="pt-BR" sz="1600" b="1" dirty="0" smtClean="0">
                <a:solidFill>
                  <a:schemeClr val="tx2"/>
                </a:solidFill>
              </a:rPr>
              <a:t>Até out/2014 – Investimentos previstos somavam </a:t>
            </a:r>
            <a:r>
              <a:rPr lang="pt-BR" sz="1600" b="1" dirty="0" smtClean="0">
                <a:solidFill>
                  <a:srgbClr val="FF0000"/>
                </a:solidFill>
              </a:rPr>
              <a:t>R$ 1,009 trilhões</a:t>
            </a:r>
          </a:p>
          <a:p>
            <a:pPr algn="just" fontAlgn="ctr">
              <a:tabLst>
                <a:tab pos="1341438" algn="l"/>
              </a:tabLst>
            </a:pPr>
            <a:endParaRPr lang="pt-BR" sz="1600" b="1" dirty="0" smtClean="0"/>
          </a:p>
          <a:p>
            <a:pPr algn="just" fontAlgn="ctr">
              <a:tabLst>
                <a:tab pos="1341438" algn="l"/>
              </a:tabLst>
            </a:pPr>
            <a:r>
              <a:rPr lang="pt-BR" sz="1600" b="1" dirty="0" smtClean="0"/>
              <a:t>	</a:t>
            </a:r>
            <a:r>
              <a:rPr lang="pt-BR" sz="1600" b="1" dirty="0">
                <a:solidFill>
                  <a:srgbClr val="FF0000"/>
                </a:solidFill>
              </a:rPr>
              <a:t>Em Saneamento (</a:t>
            </a:r>
            <a:r>
              <a:rPr lang="pt-BR" sz="1600" b="1" dirty="0" smtClean="0">
                <a:solidFill>
                  <a:srgbClr val="FF0000"/>
                </a:solidFill>
              </a:rPr>
              <a:t>2011-2014) 	45,9 </a:t>
            </a:r>
            <a:r>
              <a:rPr lang="pt-BR" sz="1600" b="1" dirty="0">
                <a:solidFill>
                  <a:srgbClr val="FF0000"/>
                </a:solidFill>
              </a:rPr>
              <a:t>bilhões contratados até 2014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4573231"/>
            <a:ext cx="8496944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fontAlgn="ctr">
              <a:tabLst>
                <a:tab pos="1341438" algn="l"/>
              </a:tabLst>
            </a:pPr>
            <a:r>
              <a:rPr lang="pt-BR" sz="1600" b="1" dirty="0" smtClean="0">
                <a:solidFill>
                  <a:schemeClr val="tx2"/>
                </a:solidFill>
              </a:rPr>
              <a:t>PAC 3	2015 a 2018   -    Expectativa de investimentos – </a:t>
            </a:r>
            <a:r>
              <a:rPr lang="pt-BR" sz="1600" b="1" dirty="0" smtClean="0">
                <a:solidFill>
                  <a:srgbClr val="FF0000"/>
                </a:solidFill>
              </a:rPr>
              <a:t>R$ 547,5 bilhões</a:t>
            </a:r>
          </a:p>
          <a:p>
            <a:pPr algn="just" fontAlgn="ctr">
              <a:tabLst>
                <a:tab pos="1341438" algn="l"/>
              </a:tabLst>
            </a:pPr>
            <a:r>
              <a:rPr lang="pt-BR" sz="1600" b="1" dirty="0"/>
              <a:t>	</a:t>
            </a:r>
            <a:endParaRPr lang="pt-BR" sz="1600" b="1" dirty="0" smtClean="0"/>
          </a:p>
          <a:p>
            <a:pPr algn="just" fontAlgn="ctr">
              <a:tabLst>
                <a:tab pos="1341438" algn="l"/>
              </a:tabLst>
            </a:pPr>
            <a:r>
              <a:rPr lang="pt-BR" sz="1600" b="1" dirty="0" smtClean="0"/>
              <a:t>	</a:t>
            </a:r>
            <a:r>
              <a:rPr lang="pt-BR" sz="1600" b="1" dirty="0">
                <a:solidFill>
                  <a:srgbClr val="FF0000"/>
                </a:solidFill>
              </a:rPr>
              <a:t>Em Saneamento (</a:t>
            </a:r>
            <a:r>
              <a:rPr lang="pt-BR" sz="1600" b="1" dirty="0" smtClean="0">
                <a:solidFill>
                  <a:srgbClr val="FF0000"/>
                </a:solidFill>
              </a:rPr>
              <a:t>2015-2018) 	72,8 </a:t>
            </a:r>
            <a:r>
              <a:rPr lang="pt-BR" sz="1600" b="1" dirty="0">
                <a:solidFill>
                  <a:srgbClr val="FF0000"/>
                </a:solidFill>
              </a:rPr>
              <a:t>bilhões contratados</a:t>
            </a:r>
            <a:endParaRPr lang="pt-BR" sz="1600" b="1" dirty="0" smtClean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78906" y="5555082"/>
            <a:ext cx="66603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1050" dirty="0">
                <a:latin typeface="Arial" panose="020B0604020202020204" pitchFamily="34" charset="0"/>
                <a:ea typeface="Times New Roman" panose="02020603050405020304" pitchFamily="18" charset="0"/>
              </a:rPr>
              <a:t>Fonte: </a:t>
            </a:r>
            <a:r>
              <a:rPr lang="pt-BR" altLang="pt-BR" sz="10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Balanço do PAC 2007-2010, Balanço do PAC 2011-2014 e Balanço do PAC 2015-2018</a:t>
            </a:r>
            <a:endParaRPr lang="pt-BR" altLang="pt-BR" sz="1050" dirty="0">
              <a:latin typeface="Arial" panose="020B0604020202020204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1187622" y="2057313"/>
            <a:ext cx="251115" cy="146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431360" y="3243215"/>
            <a:ext cx="251115" cy="14619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1187622" y="3635428"/>
            <a:ext cx="251115" cy="146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1187623" y="4691328"/>
            <a:ext cx="251115" cy="146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4431360" y="5147319"/>
            <a:ext cx="251115" cy="14619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>
            <a:off x="4431361" y="4355710"/>
            <a:ext cx="251115" cy="14619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8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901" t="17801" r="4326" b="16401"/>
          <a:stretch/>
        </p:blipFill>
        <p:spPr>
          <a:xfrm>
            <a:off x="128953" y="1268760"/>
            <a:ext cx="8907543" cy="36724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80528" y="49847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539750"/>
            <a:r>
              <a:rPr lang="pt-BR" altLang="pt-BR" sz="1000" dirty="0">
                <a:latin typeface="Arial" panose="020B0604020202020204" pitchFamily="34" charset="0"/>
                <a:ea typeface="Times New Roman" panose="02020603050405020304" pitchFamily="18" charset="0"/>
              </a:rPr>
              <a:t>Fonte: </a:t>
            </a:r>
            <a:r>
              <a:rPr lang="pt-BR" altLang="pt-BR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Gasto Público Saneamento Básico 2014 (</a:t>
            </a:r>
            <a:r>
              <a:rPr lang="pt-BR" altLang="pt-BR" sz="1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Mcidades</a:t>
            </a:r>
            <a:r>
              <a:rPr lang="pt-BR" altLang="pt-BR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2014)</a:t>
            </a:r>
            <a:endParaRPr lang="pt-BR" altLang="pt-BR" sz="1000" dirty="0">
              <a:latin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82724" y="5589240"/>
            <a:ext cx="35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60% do valor Comprometido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Seta em curva para cima 5"/>
          <p:cNvSpPr/>
          <p:nvPr/>
        </p:nvSpPr>
        <p:spPr>
          <a:xfrm flipH="1">
            <a:off x="3851920" y="4941168"/>
            <a:ext cx="4277452" cy="576064"/>
          </a:xfrm>
          <a:prstGeom prst="curved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190381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b="1" dirty="0">
                <a:solidFill>
                  <a:schemeClr val="bg1"/>
                </a:solidFill>
                <a:latin typeface="Arial" charset="0"/>
              </a:rPr>
              <a:t>Gastos comprometidos e desembolsados em iniciativas de saneamento básico (em valores históricos - 2003-2014)</a:t>
            </a:r>
          </a:p>
        </p:txBody>
      </p:sp>
    </p:spTree>
    <p:extLst>
      <p:ext uri="{BB962C8B-B14F-4D97-AF65-F5344CB8AC3E}">
        <p14:creationId xmlns:p14="http://schemas.microsoft.com/office/powerpoint/2010/main" val="30093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9904" y="1124744"/>
            <a:ext cx="8496944" cy="5139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chemeClr val="tx2"/>
                </a:solidFill>
              </a:defRPr>
            </a:lvl1pPr>
          </a:lstStyle>
          <a:p>
            <a:r>
              <a:rPr lang="pt-BR" sz="1600" dirty="0">
                <a:solidFill>
                  <a:srgbClr val="FF0000"/>
                </a:solidFill>
              </a:rPr>
              <a:t>Programa PROSANEAR </a:t>
            </a:r>
            <a:r>
              <a:rPr lang="pt-BR" sz="1600" dirty="0"/>
              <a:t>– recursos do FGTS em projeto em conjunto com o BIRD – 1988</a:t>
            </a:r>
          </a:p>
          <a:p>
            <a:r>
              <a:rPr lang="pt-BR" sz="1600" dirty="0"/>
              <a:t>	Principais obras: ETA 4, </a:t>
            </a:r>
            <a:r>
              <a:rPr lang="pt-BR" sz="1600" dirty="0" err="1"/>
              <a:t>Subadutoras</a:t>
            </a:r>
            <a:r>
              <a:rPr lang="pt-BR" sz="1600" dirty="0"/>
              <a:t> Central e Norte; PEDOP (início do programa 	de perdas da SANASA)</a:t>
            </a:r>
          </a:p>
          <a:p>
            <a:endParaRPr lang="pt-BR" sz="1600" dirty="0"/>
          </a:p>
          <a:p>
            <a:r>
              <a:rPr lang="pt-BR" sz="1600" dirty="0">
                <a:solidFill>
                  <a:srgbClr val="FF0000"/>
                </a:solidFill>
              </a:rPr>
              <a:t>Programa PRONURB </a:t>
            </a:r>
            <a:r>
              <a:rPr lang="pt-BR" sz="1600" dirty="0"/>
              <a:t>– 1992</a:t>
            </a:r>
          </a:p>
          <a:p>
            <a:r>
              <a:rPr lang="pt-BR" sz="1600" dirty="0"/>
              <a:t>	ETE/SES </a:t>
            </a:r>
            <a:r>
              <a:rPr lang="pt-BR" sz="1600" dirty="0" err="1"/>
              <a:t>Piçarrão</a:t>
            </a:r>
            <a:r>
              <a:rPr lang="pt-BR" sz="1600" dirty="0"/>
              <a:t> (1ª Etapa)</a:t>
            </a:r>
          </a:p>
          <a:p>
            <a:endParaRPr lang="pt-BR" sz="1600" dirty="0"/>
          </a:p>
          <a:p>
            <a:r>
              <a:rPr lang="pt-BR" sz="1600" dirty="0">
                <a:solidFill>
                  <a:srgbClr val="FF0000"/>
                </a:solidFill>
              </a:rPr>
              <a:t>Programa Pró- Conclusão </a:t>
            </a:r>
            <a:r>
              <a:rPr lang="pt-BR" sz="1600" dirty="0"/>
              <a:t>– 1996/1997</a:t>
            </a:r>
          </a:p>
          <a:p>
            <a:r>
              <a:rPr lang="pt-BR" sz="1600" dirty="0"/>
              <a:t>	ETE /SES </a:t>
            </a:r>
            <a:r>
              <a:rPr lang="pt-BR" sz="1600" dirty="0" err="1"/>
              <a:t>Piçarrão</a:t>
            </a:r>
            <a:r>
              <a:rPr lang="pt-BR" sz="1600" dirty="0"/>
              <a:t> (2ª Etapa)</a:t>
            </a:r>
          </a:p>
          <a:p>
            <a:r>
              <a:rPr lang="pt-BR" sz="1600" dirty="0"/>
              <a:t>	ETE/SES Anhumas</a:t>
            </a:r>
          </a:p>
          <a:p>
            <a:endParaRPr lang="pt-BR" sz="1600" dirty="0"/>
          </a:p>
          <a:p>
            <a:r>
              <a:rPr lang="pt-BR" sz="1600" dirty="0">
                <a:solidFill>
                  <a:srgbClr val="FF0000"/>
                </a:solidFill>
              </a:rPr>
              <a:t>Programa Pró-Saneamento 1</a:t>
            </a:r>
            <a:r>
              <a:rPr lang="pt-BR" sz="1600" dirty="0"/>
              <a:t> – 1997</a:t>
            </a:r>
          </a:p>
          <a:p>
            <a:r>
              <a:rPr lang="pt-BR" sz="1600" dirty="0"/>
              <a:t>	ETE Samambaia; Rede de água em diversos bairros; Linha de Reforço de Barão 	Geraldo; </a:t>
            </a:r>
            <a:r>
              <a:rPr lang="pt-BR" sz="1600" dirty="0" err="1"/>
              <a:t>Subadutora</a:t>
            </a:r>
            <a:r>
              <a:rPr lang="pt-BR" sz="1600" dirty="0"/>
              <a:t> Campo Grande 2 e 3; Anel de Reforço no Cruzeiro, Ponte Preta 	e </a:t>
            </a:r>
            <a:r>
              <a:rPr lang="pt-BR" sz="1600" dirty="0" err="1"/>
              <a:t>Profilurb</a:t>
            </a:r>
            <a:r>
              <a:rPr lang="pt-BR" sz="1600" dirty="0"/>
              <a:t>; Reservatório Carlos Lourenço, Jd. Eulina, Redes de Esgoto em Bairros; 	Desenvolvimento Institucional.</a:t>
            </a:r>
          </a:p>
          <a:p>
            <a:endParaRPr lang="pt-BR" sz="1600" dirty="0">
              <a:solidFill>
                <a:srgbClr val="FF0000"/>
              </a:solidFill>
            </a:endParaRPr>
          </a:p>
          <a:p>
            <a:r>
              <a:rPr lang="pt-BR" sz="1600" dirty="0">
                <a:solidFill>
                  <a:srgbClr val="FF0000"/>
                </a:solidFill>
              </a:rPr>
              <a:t>Programa Pró-Saneamento 2 </a:t>
            </a:r>
            <a:r>
              <a:rPr lang="pt-BR" sz="1600" dirty="0"/>
              <a:t>– 2003/2004</a:t>
            </a:r>
          </a:p>
          <a:p>
            <a:r>
              <a:rPr lang="pt-BR" sz="1600" dirty="0"/>
              <a:t>	</a:t>
            </a:r>
            <a:r>
              <a:rPr lang="pt-BR" sz="1600" dirty="0" err="1"/>
              <a:t>ETEs</a:t>
            </a:r>
            <a:r>
              <a:rPr lang="pt-BR" sz="1600" dirty="0"/>
              <a:t>: Anhumas, </a:t>
            </a:r>
            <a:r>
              <a:rPr lang="pt-BR" sz="1600" dirty="0" err="1"/>
              <a:t>Piçarrão</a:t>
            </a:r>
            <a:r>
              <a:rPr lang="pt-BR" sz="1600" dirty="0"/>
              <a:t> (3ª ETAPA), Barão Geraldo, </a:t>
            </a:r>
            <a:r>
              <a:rPr lang="pt-BR" sz="1600" dirty="0" err="1"/>
              <a:t>Sousas</a:t>
            </a:r>
            <a:r>
              <a:rPr lang="pt-BR" sz="1600" dirty="0"/>
              <a:t>;</a:t>
            </a:r>
          </a:p>
          <a:p>
            <a:r>
              <a:rPr lang="pt-BR" sz="1600" dirty="0"/>
              <a:t>	SES: </a:t>
            </a:r>
            <a:r>
              <a:rPr lang="pt-BR" sz="1600" dirty="0" err="1"/>
              <a:t>Sousas</a:t>
            </a:r>
            <a:r>
              <a:rPr lang="pt-BR" sz="1600" dirty="0"/>
              <a:t>, Barão Geraldo, Boa Vista, </a:t>
            </a:r>
            <a:r>
              <a:rPr lang="pt-BR" sz="1600" dirty="0" err="1"/>
              <a:t>Piçarrão</a:t>
            </a:r>
            <a:endParaRPr lang="pt-BR" sz="1600" dirty="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0825" y="200834"/>
            <a:ext cx="728027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Recursos disponibilizados para a SANASA – Financiamento (FGTS)</a:t>
            </a:r>
          </a:p>
        </p:txBody>
      </p:sp>
    </p:spTree>
    <p:extLst>
      <p:ext uri="{BB962C8B-B14F-4D97-AF65-F5344CB8AC3E}">
        <p14:creationId xmlns:p14="http://schemas.microsoft.com/office/powerpoint/2010/main" val="4147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142" y="1052736"/>
            <a:ext cx="8496944" cy="4278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chemeClr val="tx2"/>
                </a:solidFill>
              </a:defRPr>
            </a:lvl1pPr>
          </a:lstStyle>
          <a:p>
            <a:r>
              <a:rPr lang="pt-BR" sz="1600" dirty="0">
                <a:solidFill>
                  <a:srgbClr val="FF0000"/>
                </a:solidFill>
              </a:rPr>
              <a:t>Programa Pró-Saneamento 2/PAC FIN FGTS </a:t>
            </a:r>
            <a:r>
              <a:rPr lang="pt-BR" sz="1600" dirty="0"/>
              <a:t>– 2013/2014</a:t>
            </a:r>
          </a:p>
          <a:p>
            <a:r>
              <a:rPr lang="pt-BR" sz="1600" dirty="0"/>
              <a:t>	Abastecimento: </a:t>
            </a:r>
            <a:r>
              <a:rPr lang="pt-BR" sz="1600" dirty="0" err="1"/>
              <a:t>Subadutora</a:t>
            </a:r>
            <a:r>
              <a:rPr lang="pt-BR" sz="1600" dirty="0"/>
              <a:t> São Bernardo-DIC, 5 reservatórios e troca de redes;</a:t>
            </a:r>
          </a:p>
          <a:p>
            <a:r>
              <a:rPr lang="pt-BR" sz="1600" dirty="0"/>
              <a:t>	Valor: R$ 79.940.728,43			</a:t>
            </a:r>
          </a:p>
          <a:p>
            <a:r>
              <a:rPr lang="pt-BR" sz="1600" dirty="0"/>
              <a:t>	Esgotamento: rede coletora, estações elevatórias, interceptores e ETE Boa Vista.</a:t>
            </a:r>
          </a:p>
          <a:p>
            <a:r>
              <a:rPr lang="pt-BR" sz="1600" dirty="0"/>
              <a:t>	Valor: R$ 17.981.647,05 (</a:t>
            </a:r>
            <a:r>
              <a:rPr lang="pt-BR" sz="1600" dirty="0" err="1"/>
              <a:t>Satel</a:t>
            </a:r>
            <a:r>
              <a:rPr lang="pt-BR" sz="1600" dirty="0"/>
              <a:t>. II e III e reversão ETE </a:t>
            </a:r>
            <a:r>
              <a:rPr lang="pt-BR" sz="1600" dirty="0" err="1"/>
              <a:t>Alpahville</a:t>
            </a:r>
            <a:r>
              <a:rPr lang="pt-BR" sz="1600" dirty="0"/>
              <a:t>) e R$  	51.740.535,21 (ETE Boa Vista)</a:t>
            </a:r>
          </a:p>
          <a:p>
            <a:endParaRPr lang="pt-BR" sz="1600" dirty="0">
              <a:solidFill>
                <a:srgbClr val="FF0000"/>
              </a:solidFill>
            </a:endParaRPr>
          </a:p>
          <a:p>
            <a:r>
              <a:rPr lang="pt-BR" sz="1600" dirty="0">
                <a:solidFill>
                  <a:srgbClr val="FF0000"/>
                </a:solidFill>
              </a:rPr>
              <a:t>Instrução Normativa 14 </a:t>
            </a:r>
            <a:r>
              <a:rPr lang="pt-BR" sz="1600" dirty="0"/>
              <a:t>– 2017</a:t>
            </a:r>
          </a:p>
          <a:p>
            <a:r>
              <a:rPr lang="pt-BR" sz="1600" dirty="0"/>
              <a:t>	Abastecimento: Adutora de Água Bruta 2,7 km;  </a:t>
            </a:r>
            <a:r>
              <a:rPr lang="pt-BR" sz="1600" dirty="0" err="1"/>
              <a:t>Subadutoras</a:t>
            </a:r>
            <a:r>
              <a:rPr lang="pt-BR" sz="1600" dirty="0"/>
              <a:t> com extensão total de 	31,23 km; 27 Reservatórios (Volume de 65.330 m³); 4 Estações Elevatórias de Água; 	Implantação de 57,8 km redes de distribuição</a:t>
            </a:r>
          </a:p>
          <a:p>
            <a:r>
              <a:rPr lang="pt-BR" sz="1600" dirty="0"/>
              <a:t>	Valor: R$ 141.752.733,10</a:t>
            </a:r>
          </a:p>
          <a:p>
            <a:r>
              <a:rPr lang="pt-BR" sz="1600" dirty="0"/>
              <a:t>	Esgotamento: Implantação de 141,8 km de redes coletoras; 30,04 km de 	interceptores/coletores e 21 Estações Elevatórias de Esgoto; 17,2 km de linhas de 	recalque; Ampliação de 6 </a:t>
            </a:r>
            <a:r>
              <a:rPr lang="pt-BR" sz="1600" dirty="0" err="1"/>
              <a:t>ETEs</a:t>
            </a:r>
            <a:r>
              <a:rPr lang="pt-BR" sz="1600" dirty="0"/>
              <a:t>.</a:t>
            </a:r>
          </a:p>
          <a:p>
            <a:r>
              <a:rPr lang="pt-BR" sz="1600" dirty="0"/>
              <a:t>	Valor: R$ 273.419.285,59</a:t>
            </a:r>
          </a:p>
          <a:p>
            <a:r>
              <a:rPr lang="pt-BR" sz="1600" dirty="0"/>
              <a:t>	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0825" y="188640"/>
            <a:ext cx="728027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Recursos disponibilizados para a SANASA – Financiamento (FGTS)</a:t>
            </a:r>
          </a:p>
        </p:txBody>
      </p:sp>
    </p:spTree>
    <p:extLst>
      <p:ext uri="{BB962C8B-B14F-4D97-AF65-F5344CB8AC3E}">
        <p14:creationId xmlns:p14="http://schemas.microsoft.com/office/powerpoint/2010/main" val="37970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142" y="920909"/>
            <a:ext cx="8496944" cy="52783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chemeClr val="tx2"/>
                </a:solidFill>
              </a:defRPr>
            </a:lvl1pPr>
          </a:lstStyle>
          <a:p>
            <a:r>
              <a:rPr lang="pt-BR" sz="1600" dirty="0">
                <a:solidFill>
                  <a:srgbClr val="FF0000"/>
                </a:solidFill>
              </a:rPr>
              <a:t>Urbanização Regularização e Integração de Assentamentos Precários </a:t>
            </a:r>
          </a:p>
          <a:p>
            <a:r>
              <a:rPr lang="pt-BR" sz="1600" dirty="0"/>
              <a:t>	</a:t>
            </a:r>
            <a:r>
              <a:rPr lang="pt-BR" sz="1600" b="0" dirty="0"/>
              <a:t>Redes de água Jd. Marisa</a:t>
            </a:r>
          </a:p>
          <a:p>
            <a:r>
              <a:rPr lang="pt-BR" sz="1600" b="0" dirty="0"/>
              <a:t>	Valor R$ 16.366.719,52</a:t>
            </a:r>
            <a:r>
              <a:rPr lang="pt-BR" sz="1600" dirty="0"/>
              <a:t>	</a:t>
            </a:r>
          </a:p>
          <a:p>
            <a:endParaRPr lang="pt-BR" sz="1050" dirty="0"/>
          </a:p>
          <a:p>
            <a:r>
              <a:rPr lang="pt-BR" sz="1600" dirty="0" smtClean="0">
                <a:solidFill>
                  <a:srgbClr val="FF0000"/>
                </a:solidFill>
              </a:rPr>
              <a:t>PPI (Projetos Prioritários de Investimentos) </a:t>
            </a:r>
            <a:r>
              <a:rPr lang="pt-BR" sz="1600" dirty="0">
                <a:solidFill>
                  <a:srgbClr val="FF0000"/>
                </a:solidFill>
              </a:rPr>
              <a:t>FAVELAS </a:t>
            </a:r>
            <a:r>
              <a:rPr lang="pt-BR" sz="1600" dirty="0"/>
              <a:t>– Saneamento Integrado - 2007</a:t>
            </a:r>
          </a:p>
          <a:p>
            <a:r>
              <a:rPr lang="pt-BR" sz="1600" dirty="0"/>
              <a:t>	</a:t>
            </a:r>
            <a:r>
              <a:rPr lang="pt-BR" sz="1600" b="0" dirty="0"/>
              <a:t>Redes de Esgotamento Sanitário </a:t>
            </a:r>
            <a:r>
              <a:rPr lang="pt-BR" sz="1600" b="0" dirty="0" err="1"/>
              <a:t>Oziel</a:t>
            </a:r>
            <a:r>
              <a:rPr lang="pt-BR" sz="1600" b="0" dirty="0"/>
              <a:t>, Monte Cristo, Gleba B, Bairros do Entorno 	de Viracopos e ETE Viracopos e infraestrutura de drenagem e pavimentação</a:t>
            </a:r>
          </a:p>
          <a:p>
            <a:r>
              <a:rPr lang="pt-BR" sz="1600" b="0" dirty="0"/>
              <a:t>	Valor R$ 79.072.601,79</a:t>
            </a:r>
          </a:p>
          <a:p>
            <a:endParaRPr lang="pt-BR" sz="1050" dirty="0">
              <a:solidFill>
                <a:srgbClr val="FF0000"/>
              </a:solidFill>
            </a:endParaRPr>
          </a:p>
          <a:p>
            <a:r>
              <a:rPr lang="pt-BR" sz="1600" dirty="0">
                <a:solidFill>
                  <a:srgbClr val="FF0000"/>
                </a:solidFill>
              </a:rPr>
              <a:t>SERVICOS URBANOS DE ÁGUA E ESGOTO </a:t>
            </a:r>
            <a:r>
              <a:rPr lang="pt-BR" sz="1600" dirty="0"/>
              <a:t>– 2009 e 2011</a:t>
            </a:r>
          </a:p>
          <a:p>
            <a:r>
              <a:rPr lang="pt-BR" sz="1600" dirty="0"/>
              <a:t>	</a:t>
            </a:r>
            <a:r>
              <a:rPr lang="pt-BR" sz="1600" b="0" dirty="0"/>
              <a:t>SES Capivari e ETE Capivari II – Módulo 1 e 2</a:t>
            </a:r>
          </a:p>
          <a:p>
            <a:r>
              <a:rPr lang="pt-BR" sz="1600" b="0" dirty="0"/>
              <a:t> 	Lote 1 Valor R$ 89.885.991,54 </a:t>
            </a:r>
          </a:p>
          <a:p>
            <a:r>
              <a:rPr lang="pt-BR" sz="1600" b="0" dirty="0"/>
              <a:t>	Lote 2 Valor R$96.993.346,41</a:t>
            </a:r>
          </a:p>
          <a:p>
            <a:endParaRPr lang="pt-BR" sz="1050" dirty="0"/>
          </a:p>
          <a:p>
            <a:pPr marL="896938" indent="-896938"/>
            <a:r>
              <a:rPr lang="pt-BR" sz="1600" dirty="0">
                <a:solidFill>
                  <a:srgbClr val="FF0000"/>
                </a:solidFill>
              </a:rPr>
              <a:t>PPI (Projetos Prioritários de Investimentos) FAVELAS </a:t>
            </a:r>
            <a:r>
              <a:rPr lang="pt-BR" sz="1600" dirty="0"/>
              <a:t>- Urbanização </a:t>
            </a:r>
            <a:r>
              <a:rPr lang="pt-BR" sz="1600" dirty="0" smtClean="0"/>
              <a:t>de </a:t>
            </a:r>
            <a:r>
              <a:rPr lang="pt-BR" sz="1600" dirty="0"/>
              <a:t>Assentamentos Precários e Habitações - 2011</a:t>
            </a:r>
          </a:p>
          <a:p>
            <a:r>
              <a:rPr lang="pt-BR" sz="1600" dirty="0"/>
              <a:t>	</a:t>
            </a:r>
            <a:r>
              <a:rPr lang="pt-BR" sz="1600" b="0" dirty="0"/>
              <a:t>SES Taubaté - Etapa 1</a:t>
            </a:r>
          </a:p>
          <a:p>
            <a:r>
              <a:rPr lang="pt-BR" sz="1600" b="0" dirty="0"/>
              <a:t>	Valor R$ 57.804.726,99</a:t>
            </a:r>
          </a:p>
          <a:p>
            <a:endParaRPr lang="pt-BR" sz="1050" dirty="0">
              <a:solidFill>
                <a:srgbClr val="FF0000"/>
              </a:solidFill>
            </a:endParaRPr>
          </a:p>
          <a:p>
            <a:r>
              <a:rPr lang="pt-BR" sz="1600" dirty="0">
                <a:solidFill>
                  <a:srgbClr val="FF0000"/>
                </a:solidFill>
              </a:rPr>
              <a:t>PROGRAMA SANEAMENTO BÁSICO </a:t>
            </a:r>
            <a:r>
              <a:rPr lang="pt-BR" sz="1600" dirty="0"/>
              <a:t>- 2015</a:t>
            </a:r>
          </a:p>
          <a:p>
            <a:r>
              <a:rPr lang="pt-BR" sz="1600" dirty="0"/>
              <a:t>	</a:t>
            </a:r>
            <a:r>
              <a:rPr lang="pt-BR" sz="1600" b="0" dirty="0"/>
              <a:t>SES Santa Lúcia - Etapa 1</a:t>
            </a:r>
          </a:p>
          <a:p>
            <a:r>
              <a:rPr lang="pt-BR" sz="1600" b="0" dirty="0"/>
              <a:t>	Valor R$ 52.857.569,71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200834"/>
            <a:ext cx="728027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Recursos disponibilizados para a SANASA – Orçamento Geral da União (OGU) – Fundo Perdido</a:t>
            </a:r>
          </a:p>
        </p:txBody>
      </p:sp>
    </p:spTree>
    <p:extLst>
      <p:ext uri="{BB962C8B-B14F-4D97-AF65-F5344CB8AC3E}">
        <p14:creationId xmlns:p14="http://schemas.microsoft.com/office/powerpoint/2010/main" val="22747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196752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142" y="1004530"/>
            <a:ext cx="8496944" cy="5178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chemeClr val="tx2"/>
                </a:solidFill>
              </a:defRPr>
            </a:lvl1pPr>
          </a:lstStyle>
          <a:p>
            <a:r>
              <a:rPr lang="pt-BR" sz="1600" dirty="0">
                <a:solidFill>
                  <a:srgbClr val="FF0000"/>
                </a:solidFill>
              </a:rPr>
              <a:t>Esgotamento</a:t>
            </a:r>
            <a:r>
              <a:rPr lang="pt-BR" sz="1600" dirty="0"/>
              <a:t>:    </a:t>
            </a:r>
            <a:r>
              <a:rPr lang="pt-BR" sz="1600" b="0" dirty="0"/>
              <a:t>SES Santa Cândida R$ 3.668.164,10 (2006)</a:t>
            </a:r>
          </a:p>
          <a:p>
            <a:r>
              <a:rPr lang="pt-BR" sz="1600" dirty="0"/>
              <a:t>	</a:t>
            </a:r>
            <a:r>
              <a:rPr lang="pt-BR" sz="1600" b="0" dirty="0"/>
              <a:t>Estação de Tratamento </a:t>
            </a:r>
            <a:r>
              <a:rPr lang="pt-BR" sz="1600" b="0" dirty="0" smtClean="0"/>
              <a:t>de </a:t>
            </a:r>
            <a:r>
              <a:rPr lang="pt-BR" sz="1600" b="0" dirty="0"/>
              <a:t>Esgotos - ETE San Martin R$ 12.082.890,57 (2007)</a:t>
            </a:r>
          </a:p>
          <a:p>
            <a:r>
              <a:rPr lang="pt-BR" sz="1600" b="0" dirty="0"/>
              <a:t>	Estação de Tratamento de Lodo das ETAS 3 E 4 R$ 5.385.469,50 (2008)</a:t>
            </a:r>
          </a:p>
          <a:p>
            <a:endParaRPr lang="pt-BR" sz="1050" dirty="0"/>
          </a:p>
          <a:p>
            <a:r>
              <a:rPr lang="pt-BR" sz="1600" dirty="0">
                <a:solidFill>
                  <a:srgbClr val="FF0000"/>
                </a:solidFill>
              </a:rPr>
              <a:t>Troca de redes</a:t>
            </a:r>
            <a:r>
              <a:rPr lang="pt-BR" sz="1600" dirty="0"/>
              <a:t>:</a:t>
            </a:r>
            <a:r>
              <a:rPr lang="pt-BR" sz="1600" b="0" dirty="0"/>
              <a:t> Substituição da rede e ramais Vl. Castelo Branco R$ 3.281.410,21 (2006)</a:t>
            </a:r>
          </a:p>
          <a:p>
            <a:r>
              <a:rPr lang="pt-BR" sz="1600" dirty="0"/>
              <a:t>	</a:t>
            </a:r>
            <a:r>
              <a:rPr lang="pt-BR" sz="1600" b="0" dirty="0"/>
              <a:t>Uso Racional da Água no setor de medição jardim esmeraldina, através da melhoria 	da medição do volume consumido. R$ 535.950,10 (2009)</a:t>
            </a:r>
          </a:p>
          <a:p>
            <a:r>
              <a:rPr lang="pt-BR" sz="1600" b="0" dirty="0"/>
              <a:t>	Substituição de redes e ramais no setor Chapadão-Liceu R$ 3.500.131,88 (2010)</a:t>
            </a:r>
          </a:p>
          <a:p>
            <a:r>
              <a:rPr lang="pt-BR" sz="1600" b="0" dirty="0"/>
              <a:t>	Substituição de redes e ramais Jd. Leonor Set Cruzeiro R$ 2.862.366,47  (2010)</a:t>
            </a:r>
          </a:p>
          <a:p>
            <a:r>
              <a:rPr lang="pt-BR" sz="1600" b="0" dirty="0"/>
              <a:t>	Substituição de redes e ramais Setor Jardim das Oliveiras R$ 4.158.726,93 (2011)</a:t>
            </a:r>
          </a:p>
          <a:p>
            <a:r>
              <a:rPr lang="pt-BR" sz="1600" b="0" dirty="0"/>
              <a:t>	Substituição de redes e ramais Vila Joaquim Inácio R$ 4.272.385,07 (2012)</a:t>
            </a:r>
          </a:p>
          <a:p>
            <a:r>
              <a:rPr lang="pt-BR" sz="1600" b="0" dirty="0"/>
              <a:t>	Substituição de redes e ramais Jd. Flamboyant R$ 2.116.002,39 (2014)</a:t>
            </a:r>
          </a:p>
          <a:p>
            <a:r>
              <a:rPr lang="pt-BR" sz="1600" b="0" dirty="0"/>
              <a:t>	Substituição de redes e ramais Vila Paraíso R$ 1.741.769,06 (2014)</a:t>
            </a:r>
          </a:p>
          <a:p>
            <a:r>
              <a:rPr lang="pt-BR" sz="1600" b="0" dirty="0"/>
              <a:t>	Substituição de redes e ramais Vila Nova R$ 2.251.851,31 (2014)</a:t>
            </a:r>
          </a:p>
          <a:p>
            <a:r>
              <a:rPr lang="pt-BR" sz="1600" b="0" dirty="0"/>
              <a:t>	Substituição de redes e ramais Pq. São Quirino R$ 3.113.419,93 (2014)</a:t>
            </a:r>
          </a:p>
          <a:p>
            <a:r>
              <a:rPr lang="pt-BR" sz="1600" b="0" dirty="0"/>
              <a:t>	Substituição de redes e ramais Vl. Modesto R$ 2.494.542,44 (2015)</a:t>
            </a:r>
          </a:p>
          <a:p>
            <a:r>
              <a:rPr lang="pt-BR" sz="1600" b="0" dirty="0"/>
              <a:t>	Substituição de redes e ramais Jd. </a:t>
            </a:r>
            <a:r>
              <a:rPr lang="pt-BR" sz="1600" b="0" dirty="0" err="1"/>
              <a:t>Afife</a:t>
            </a:r>
            <a:r>
              <a:rPr lang="pt-BR" sz="1600" b="0" dirty="0"/>
              <a:t> R$ 1.366.962,33 (2015)</a:t>
            </a:r>
          </a:p>
          <a:p>
            <a:r>
              <a:rPr lang="pt-BR" sz="1600" b="0" dirty="0"/>
              <a:t>	Substituição de redes e ramais Jd. Aurélia R$ 3.000.208,65 (2016)</a:t>
            </a:r>
          </a:p>
          <a:p>
            <a:r>
              <a:rPr lang="pt-BR" sz="1600" b="0" dirty="0"/>
              <a:t>	Substituição de redes e ramais </a:t>
            </a:r>
            <a:r>
              <a:rPr lang="pt-BR" sz="1600" b="0" dirty="0" err="1"/>
              <a:t>Proost</a:t>
            </a:r>
            <a:r>
              <a:rPr lang="pt-BR" sz="1600" b="0" dirty="0"/>
              <a:t> Sousa R$ 3.201.185,30 (2016)</a:t>
            </a:r>
          </a:p>
          <a:p>
            <a:r>
              <a:rPr lang="pt-BR" sz="1600" b="0" dirty="0"/>
              <a:t>	Substituição de redes e ramais Bonfim </a:t>
            </a:r>
            <a:r>
              <a:rPr lang="pt-BR" sz="1600" b="0" dirty="0" err="1"/>
              <a:t>Bl</a:t>
            </a:r>
            <a:r>
              <a:rPr lang="pt-BR" sz="1600" b="0" dirty="0"/>
              <a:t>. 1 R$ 4.441.623,48  (2017)</a:t>
            </a:r>
          </a:p>
          <a:p>
            <a:r>
              <a:rPr lang="pt-BR" sz="1600" b="0" dirty="0"/>
              <a:t>	Substituição de redes e ramais Jd. Madalena </a:t>
            </a:r>
            <a:r>
              <a:rPr lang="pt-BR" sz="1600" b="0" dirty="0" err="1"/>
              <a:t>Bl</a:t>
            </a:r>
            <a:r>
              <a:rPr lang="pt-BR" sz="1600" b="0" dirty="0"/>
              <a:t>. 1 R$ 5.945.103,62 (2017)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188640"/>
            <a:ext cx="728027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Recursos disponibilizados para a SANASA – </a:t>
            </a:r>
            <a:r>
              <a:rPr lang="pt-BR" dirty="0" smtClean="0"/>
              <a:t>Programa RECURSOS </a:t>
            </a:r>
            <a:r>
              <a:rPr lang="pt-BR" dirty="0"/>
              <a:t>HIDRICOS PCJ</a:t>
            </a:r>
          </a:p>
        </p:txBody>
      </p:sp>
    </p:spTree>
    <p:extLst>
      <p:ext uri="{BB962C8B-B14F-4D97-AF65-F5344CB8AC3E}">
        <p14:creationId xmlns:p14="http://schemas.microsoft.com/office/powerpoint/2010/main" val="8003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142" y="920909"/>
            <a:ext cx="8496944" cy="47705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chemeClr val="tx2"/>
                </a:solidFill>
              </a:defRPr>
            </a:lvl1pPr>
          </a:lstStyle>
          <a:p>
            <a:pPr marL="2330450" indent="-2330450"/>
            <a:r>
              <a:rPr lang="pt-BR" sz="1600" dirty="0">
                <a:solidFill>
                  <a:srgbClr val="FF0000"/>
                </a:solidFill>
              </a:rPr>
              <a:t>Instrução Normativa 7 </a:t>
            </a:r>
            <a:r>
              <a:rPr lang="pt-BR" sz="1600" dirty="0"/>
              <a:t>– Programa Avançar Cidades 2018 </a:t>
            </a:r>
            <a:r>
              <a:rPr lang="pt-BR" sz="1600" b="0" dirty="0"/>
              <a:t>(Propostas a serem enviadas até 01/06/18)</a:t>
            </a:r>
          </a:p>
          <a:p>
            <a:endParaRPr lang="pt-BR" sz="1600" dirty="0"/>
          </a:p>
          <a:p>
            <a:r>
              <a:rPr lang="pt-BR" sz="1600" dirty="0"/>
              <a:t>	Desativação da ETA 1 e </a:t>
            </a:r>
            <a:r>
              <a:rPr lang="pt-BR" sz="1600" dirty="0" err="1"/>
              <a:t>Retrofit</a:t>
            </a:r>
            <a:r>
              <a:rPr lang="pt-BR" sz="1600" dirty="0"/>
              <a:t> da ETA 2 </a:t>
            </a:r>
            <a:r>
              <a:rPr lang="pt-BR" sz="1600" b="0" dirty="0"/>
              <a:t>para tratamento de água por Membranas 	de </a:t>
            </a:r>
            <a:r>
              <a:rPr lang="pt-BR" sz="1600" b="0" dirty="0" err="1" smtClean="0"/>
              <a:t>Utrafiltração</a:t>
            </a:r>
            <a:r>
              <a:rPr lang="pt-BR" sz="1600" b="0" dirty="0" smtClean="0"/>
              <a:t>.</a:t>
            </a:r>
            <a:endParaRPr lang="pt-BR" sz="1600" b="0" dirty="0"/>
          </a:p>
          <a:p>
            <a:r>
              <a:rPr lang="pt-BR" sz="1600" dirty="0"/>
              <a:t>	Valor Estimado: </a:t>
            </a:r>
            <a:r>
              <a:rPr lang="pt-BR" sz="1600" b="0" dirty="0"/>
              <a:t>R$ 80.000.000,00</a:t>
            </a:r>
          </a:p>
          <a:p>
            <a:endParaRPr lang="pt-BR" sz="1600" dirty="0"/>
          </a:p>
          <a:p>
            <a:r>
              <a:rPr lang="pt-BR" sz="1600" dirty="0"/>
              <a:t>	Abastecimento: </a:t>
            </a:r>
            <a:r>
              <a:rPr lang="pt-BR" sz="1600" b="0" dirty="0"/>
              <a:t>Implantação do Reservatório Hidropneumático denominado RHO-1 	para proteção das </a:t>
            </a:r>
            <a:r>
              <a:rPr lang="pt-BR" sz="1600" b="0" dirty="0" err="1"/>
              <a:t>ETA’s</a:t>
            </a:r>
            <a:r>
              <a:rPr lang="pt-BR" sz="1600" b="0" dirty="0"/>
              <a:t> 1, 2 e 3; Substituição da Adutora de Água Bruta ARA 2; 	Substituição de conjunto moto-bomba das Casas de bombas 1 e 2 de motores de 	600CV para conjunto de moto-bombo 1.200CV.</a:t>
            </a:r>
          </a:p>
          <a:p>
            <a:r>
              <a:rPr lang="pt-BR" sz="1600" dirty="0"/>
              <a:t>	Valor aproximado: </a:t>
            </a:r>
            <a:r>
              <a:rPr lang="pt-BR" sz="1600" b="0" dirty="0"/>
              <a:t>R$ 20.000.000,00</a:t>
            </a:r>
          </a:p>
          <a:p>
            <a:endParaRPr lang="pt-BR" sz="1600" dirty="0"/>
          </a:p>
          <a:p>
            <a:r>
              <a:rPr lang="pt-BR" sz="1600" dirty="0"/>
              <a:t>	Esgotamento Sanitário: </a:t>
            </a:r>
            <a:r>
              <a:rPr lang="pt-BR" sz="1600" b="0" dirty="0"/>
              <a:t>Aproximadamente 120.000m de redes coletoras, 29.000m 	de interceptores, 21 Estações Elevatórias de Esgoto, 14.500m de Linha de Recalque 	e 1 Estação de Tratamento de Esgotos </a:t>
            </a:r>
            <a:r>
              <a:rPr lang="pt-BR" sz="1600" b="0" dirty="0" smtClean="0"/>
              <a:t>.</a:t>
            </a:r>
            <a:endParaRPr lang="pt-BR" sz="1600" b="0" dirty="0"/>
          </a:p>
          <a:p>
            <a:r>
              <a:rPr lang="pt-BR" sz="1600" dirty="0"/>
              <a:t>	Valor estimado: </a:t>
            </a:r>
            <a:r>
              <a:rPr lang="pt-BR" sz="1600" b="0" dirty="0" smtClean="0"/>
              <a:t>R$ 100.000.000,00</a:t>
            </a:r>
            <a:endParaRPr lang="pt-BR" sz="1600" b="0" dirty="0"/>
          </a:p>
          <a:p>
            <a:r>
              <a:rPr lang="pt-BR" sz="1600" dirty="0"/>
              <a:t>	</a:t>
            </a:r>
          </a:p>
          <a:p>
            <a:r>
              <a:rPr lang="pt-BR" sz="1600" dirty="0"/>
              <a:t>	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0825" y="200834"/>
            <a:ext cx="728027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Recursos </a:t>
            </a:r>
            <a:r>
              <a:rPr lang="pt-BR" dirty="0" smtClean="0"/>
              <a:t>a serem pleiteados pela </a:t>
            </a:r>
            <a:r>
              <a:rPr lang="pt-BR" dirty="0"/>
              <a:t>SANASA – Financiamento (FGTS)</a:t>
            </a:r>
          </a:p>
        </p:txBody>
      </p:sp>
    </p:spTree>
    <p:extLst>
      <p:ext uri="{BB962C8B-B14F-4D97-AF65-F5344CB8AC3E}">
        <p14:creationId xmlns:p14="http://schemas.microsoft.com/office/powerpoint/2010/main" val="6779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7280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OUTRAS SOLUÇÕES PARA INVESTIMENTOS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9087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PARCERIAS ENTRE MUNICÍPIOS</a:t>
            </a:r>
            <a:endParaRPr lang="pt-BR" b="1" dirty="0" smtClean="0"/>
          </a:p>
          <a:p>
            <a:pPr algn="ctr"/>
            <a:r>
              <a:rPr lang="pt-BR" i="1" dirty="0"/>
              <a:t>Modelo de parceria estabelecida entre a </a:t>
            </a:r>
            <a:r>
              <a:rPr lang="pt-BR" i="1" dirty="0" err="1"/>
              <a:t>Sanasa</a:t>
            </a:r>
            <a:r>
              <a:rPr lang="pt-BR" i="1" dirty="0"/>
              <a:t> e o DAEV de Valinhos para ampliação do tratamento de esgoto na Bacia do </a:t>
            </a:r>
            <a:r>
              <a:rPr lang="pt-BR" i="1" dirty="0" smtClean="0"/>
              <a:t>PCJ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62827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2"/>
                </a:solidFill>
              </a:rPr>
              <a:t>A parceria entre os municípios de Campinas e Valinhos se iniciou em 2003, com a assinatura de </a:t>
            </a:r>
            <a:r>
              <a:rPr lang="pt-BR" dirty="0">
                <a:solidFill>
                  <a:schemeClr val="tx2"/>
                </a:solidFill>
              </a:rPr>
              <a:t>um convênio de participação para aceleração das obras da ETE </a:t>
            </a:r>
            <a:r>
              <a:rPr lang="pt-BR" dirty="0" err="1">
                <a:solidFill>
                  <a:schemeClr val="tx2"/>
                </a:solidFill>
              </a:rPr>
              <a:t>Capuava</a:t>
            </a:r>
            <a:r>
              <a:rPr lang="pt-BR" dirty="0">
                <a:solidFill>
                  <a:schemeClr val="tx2"/>
                </a:solidFill>
              </a:rPr>
              <a:t>, no município de </a:t>
            </a:r>
            <a:r>
              <a:rPr lang="pt-BR" dirty="0" smtClean="0">
                <a:solidFill>
                  <a:schemeClr val="tx2"/>
                </a:solidFill>
              </a:rPr>
              <a:t>Valinhos.</a:t>
            </a: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Esta estação é de suma importância para o município de Campinas, pois o esgoto do município de Valinhos é lançado no ribeirão Pinheiros, que tem sua foz no rio Atibaia, cerca de 2 km a montante da mais importante captação de Campinas.</a:t>
            </a: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O objetivo desse Convenio foi o de repassar recursos para antecipar as obras da estação de tratamento, sendo que esse recurso foi restituído através do programa PRODES da ANA.</a:t>
            </a:r>
            <a:endParaRPr lang="pt-BR" dirty="0">
              <a:solidFill>
                <a:schemeClr val="tx2"/>
              </a:solidFill>
            </a:endParaRP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A SANASA repassou o valor de </a:t>
            </a:r>
            <a:r>
              <a:rPr lang="pt-BR" dirty="0" err="1" smtClean="0">
                <a:solidFill>
                  <a:schemeClr val="tx2"/>
                </a:solidFill>
              </a:rPr>
              <a:t>R</a:t>
            </a:r>
            <a:r>
              <a:rPr lang="pt-BR" dirty="0" smtClean="0">
                <a:solidFill>
                  <a:schemeClr val="tx2"/>
                </a:solidFill>
              </a:rPr>
              <a:t>$ 4.939.812,70 para o DAEV, no período de abril/2003 a setembro/20014. Esse recurso foi reembolsado à SANASA, pela ANA, no período de junho/2007 a maio/2010, através do PRODES.</a:t>
            </a:r>
          </a:p>
          <a:p>
            <a:pPr algn="just"/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7280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OUTRAS SOLUÇÕES PARA INVESTIMENTOS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9087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PARCERIAS ENTRE MUNICÍPIOS</a:t>
            </a:r>
            <a:endParaRPr lang="pt-BR" b="1" dirty="0" smtClean="0"/>
          </a:p>
          <a:p>
            <a:pPr algn="ctr"/>
            <a:r>
              <a:rPr lang="pt-BR" i="1" dirty="0"/>
              <a:t>Modelo de parceria estabelecida entre a </a:t>
            </a:r>
            <a:r>
              <a:rPr lang="pt-BR" i="1" dirty="0" err="1"/>
              <a:t>Sanasa</a:t>
            </a:r>
            <a:r>
              <a:rPr lang="pt-BR" i="1" dirty="0"/>
              <a:t> e o DAEV de Valinhos para ampliação do tratamento de esgoto na Bacia do </a:t>
            </a:r>
            <a:r>
              <a:rPr lang="pt-BR" i="1" dirty="0" smtClean="0"/>
              <a:t>PCJ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62827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2"/>
                </a:solidFill>
              </a:rPr>
              <a:t>Há a previsão de ampliação da Estação de Tratamento de Esgoto do Samambaia - Campinas, com a implantação de um sistema de </a:t>
            </a:r>
            <a:r>
              <a:rPr lang="pt-BR" dirty="0">
                <a:solidFill>
                  <a:schemeClr val="tx2"/>
                </a:solidFill>
              </a:rPr>
              <a:t>desinfecção do efluente tratado e remoção de nutrientes (nitrogênio e fósforo</a:t>
            </a:r>
            <a:r>
              <a:rPr lang="pt-BR" dirty="0" smtClean="0">
                <a:solidFill>
                  <a:schemeClr val="tx2"/>
                </a:solidFill>
              </a:rPr>
              <a:t>) e também a necessidade de ampliação e adequação da ETE </a:t>
            </a:r>
            <a:r>
              <a:rPr lang="pt-BR" dirty="0" err="1" smtClean="0">
                <a:solidFill>
                  <a:schemeClr val="tx2"/>
                </a:solidFill>
              </a:rPr>
              <a:t>Capuava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2"/>
              </a:solidFill>
            </a:endParaRP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Estas duas unidades de tratamento têm seus efluentes lançados no ribeirão Pinheiros.</a:t>
            </a:r>
          </a:p>
          <a:p>
            <a:pPr algn="just"/>
            <a:endParaRPr lang="pt-BR" dirty="0">
              <a:solidFill>
                <a:schemeClr val="tx2"/>
              </a:solidFill>
            </a:endParaRP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Com o objetivo de otimizar os recursos financeiros e, principalmente, melhorar as condições do rio Atibaia, optou-se pela execução de uma Estação de Tratamento para atendimento conjunto da bacia do Samambaia (Campinas) e de todo o esgoto do município de Valinhos.</a:t>
            </a: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algn="just"/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26"/>
            <a:ext cx="9143999" cy="645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94129" y="2063933"/>
            <a:ext cx="8949018" cy="4417549"/>
            <a:chOff x="94129" y="2063933"/>
            <a:chExt cx="8949018" cy="4417549"/>
          </a:xfrm>
        </p:grpSpPr>
        <p:sp>
          <p:nvSpPr>
            <p:cNvPr id="5" name="Forma livre 4"/>
            <p:cNvSpPr/>
            <p:nvPr/>
          </p:nvSpPr>
          <p:spPr>
            <a:xfrm>
              <a:off x="94129" y="4356847"/>
              <a:ext cx="2891118" cy="2124635"/>
            </a:xfrm>
            <a:custGeom>
              <a:avLst/>
              <a:gdLst>
                <a:gd name="connsiteX0" fmla="*/ 0 w 2891118"/>
                <a:gd name="connsiteY0" fmla="*/ 2124635 h 2124635"/>
                <a:gd name="connsiteX1" fmla="*/ 60512 w 2891118"/>
                <a:gd name="connsiteY1" fmla="*/ 2084294 h 2124635"/>
                <a:gd name="connsiteX2" fmla="*/ 80683 w 2891118"/>
                <a:gd name="connsiteY2" fmla="*/ 2070847 h 2124635"/>
                <a:gd name="connsiteX3" fmla="*/ 121024 w 2891118"/>
                <a:gd name="connsiteY3" fmla="*/ 2057400 h 2124635"/>
                <a:gd name="connsiteX4" fmla="*/ 161365 w 2891118"/>
                <a:gd name="connsiteY4" fmla="*/ 2030506 h 2124635"/>
                <a:gd name="connsiteX5" fmla="*/ 181536 w 2891118"/>
                <a:gd name="connsiteY5" fmla="*/ 2023782 h 2124635"/>
                <a:gd name="connsiteX6" fmla="*/ 235324 w 2891118"/>
                <a:gd name="connsiteY6" fmla="*/ 2010335 h 2124635"/>
                <a:gd name="connsiteX7" fmla="*/ 275665 w 2891118"/>
                <a:gd name="connsiteY7" fmla="*/ 1996888 h 2124635"/>
                <a:gd name="connsiteX8" fmla="*/ 336177 w 2891118"/>
                <a:gd name="connsiteY8" fmla="*/ 1969994 h 2124635"/>
                <a:gd name="connsiteX9" fmla="*/ 383242 w 2891118"/>
                <a:gd name="connsiteY9" fmla="*/ 1956547 h 2124635"/>
                <a:gd name="connsiteX10" fmla="*/ 423583 w 2891118"/>
                <a:gd name="connsiteY10" fmla="*/ 1936377 h 2124635"/>
                <a:gd name="connsiteX11" fmla="*/ 477371 w 2891118"/>
                <a:gd name="connsiteY11" fmla="*/ 1896035 h 2124635"/>
                <a:gd name="connsiteX12" fmla="*/ 517712 w 2891118"/>
                <a:gd name="connsiteY12" fmla="*/ 1882588 h 2124635"/>
                <a:gd name="connsiteX13" fmla="*/ 537883 w 2891118"/>
                <a:gd name="connsiteY13" fmla="*/ 1875865 h 2124635"/>
                <a:gd name="connsiteX14" fmla="*/ 558053 w 2891118"/>
                <a:gd name="connsiteY14" fmla="*/ 1862418 h 2124635"/>
                <a:gd name="connsiteX15" fmla="*/ 578224 w 2891118"/>
                <a:gd name="connsiteY15" fmla="*/ 1822077 h 2124635"/>
                <a:gd name="connsiteX16" fmla="*/ 591671 w 2891118"/>
                <a:gd name="connsiteY16" fmla="*/ 1801906 h 2124635"/>
                <a:gd name="connsiteX17" fmla="*/ 611842 w 2891118"/>
                <a:gd name="connsiteY17" fmla="*/ 1781735 h 2124635"/>
                <a:gd name="connsiteX18" fmla="*/ 658906 w 2891118"/>
                <a:gd name="connsiteY18" fmla="*/ 1721224 h 2124635"/>
                <a:gd name="connsiteX19" fmla="*/ 679077 w 2891118"/>
                <a:gd name="connsiteY19" fmla="*/ 1707777 h 2124635"/>
                <a:gd name="connsiteX20" fmla="*/ 699247 w 2891118"/>
                <a:gd name="connsiteY20" fmla="*/ 1680882 h 2124635"/>
                <a:gd name="connsiteX21" fmla="*/ 712695 w 2891118"/>
                <a:gd name="connsiteY21" fmla="*/ 1667435 h 2124635"/>
                <a:gd name="connsiteX22" fmla="*/ 719418 w 2891118"/>
                <a:gd name="connsiteY22" fmla="*/ 1647265 h 2124635"/>
                <a:gd name="connsiteX23" fmla="*/ 732865 w 2891118"/>
                <a:gd name="connsiteY23" fmla="*/ 1613647 h 2124635"/>
                <a:gd name="connsiteX24" fmla="*/ 753036 w 2891118"/>
                <a:gd name="connsiteY24" fmla="*/ 1593477 h 2124635"/>
                <a:gd name="connsiteX25" fmla="*/ 766483 w 2891118"/>
                <a:gd name="connsiteY25" fmla="*/ 1573306 h 2124635"/>
                <a:gd name="connsiteX26" fmla="*/ 813547 w 2891118"/>
                <a:gd name="connsiteY26" fmla="*/ 1506071 h 2124635"/>
                <a:gd name="connsiteX27" fmla="*/ 826995 w 2891118"/>
                <a:gd name="connsiteY27" fmla="*/ 1485900 h 2124635"/>
                <a:gd name="connsiteX28" fmla="*/ 840442 w 2891118"/>
                <a:gd name="connsiteY28" fmla="*/ 1445559 h 2124635"/>
                <a:gd name="connsiteX29" fmla="*/ 860612 w 2891118"/>
                <a:gd name="connsiteY29" fmla="*/ 1405218 h 2124635"/>
                <a:gd name="connsiteX30" fmla="*/ 880783 w 2891118"/>
                <a:gd name="connsiteY30" fmla="*/ 1385047 h 2124635"/>
                <a:gd name="connsiteX31" fmla="*/ 900953 w 2891118"/>
                <a:gd name="connsiteY31" fmla="*/ 1378324 h 2124635"/>
                <a:gd name="connsiteX32" fmla="*/ 921124 w 2891118"/>
                <a:gd name="connsiteY32" fmla="*/ 1337982 h 2124635"/>
                <a:gd name="connsiteX33" fmla="*/ 941295 w 2891118"/>
                <a:gd name="connsiteY33" fmla="*/ 1324535 h 2124635"/>
                <a:gd name="connsiteX34" fmla="*/ 948018 w 2891118"/>
                <a:gd name="connsiteY34" fmla="*/ 1304365 h 2124635"/>
                <a:gd name="connsiteX35" fmla="*/ 968189 w 2891118"/>
                <a:gd name="connsiteY35" fmla="*/ 1290918 h 2124635"/>
                <a:gd name="connsiteX36" fmla="*/ 981636 w 2891118"/>
                <a:gd name="connsiteY36" fmla="*/ 1270747 h 2124635"/>
                <a:gd name="connsiteX37" fmla="*/ 988359 w 2891118"/>
                <a:gd name="connsiteY37" fmla="*/ 1250577 h 2124635"/>
                <a:gd name="connsiteX38" fmla="*/ 1001806 w 2891118"/>
                <a:gd name="connsiteY38" fmla="*/ 1237129 h 2124635"/>
                <a:gd name="connsiteX39" fmla="*/ 1015253 w 2891118"/>
                <a:gd name="connsiteY39" fmla="*/ 1196788 h 2124635"/>
                <a:gd name="connsiteX40" fmla="*/ 1021977 w 2891118"/>
                <a:gd name="connsiteY40" fmla="*/ 1176618 h 2124635"/>
                <a:gd name="connsiteX41" fmla="*/ 1042147 w 2891118"/>
                <a:gd name="connsiteY41" fmla="*/ 1136277 h 2124635"/>
                <a:gd name="connsiteX42" fmla="*/ 1062318 w 2891118"/>
                <a:gd name="connsiteY42" fmla="*/ 1129553 h 2124635"/>
                <a:gd name="connsiteX43" fmla="*/ 1136277 w 2891118"/>
                <a:gd name="connsiteY43" fmla="*/ 1149724 h 2124635"/>
                <a:gd name="connsiteX44" fmla="*/ 1156447 w 2891118"/>
                <a:gd name="connsiteY44" fmla="*/ 1156447 h 2124635"/>
                <a:gd name="connsiteX45" fmla="*/ 1223683 w 2891118"/>
                <a:gd name="connsiteY45" fmla="*/ 1163171 h 2124635"/>
                <a:gd name="connsiteX46" fmla="*/ 1250577 w 2891118"/>
                <a:gd name="connsiteY46" fmla="*/ 1169894 h 2124635"/>
                <a:gd name="connsiteX47" fmla="*/ 1243853 w 2891118"/>
                <a:gd name="connsiteY47" fmla="*/ 1136277 h 2124635"/>
                <a:gd name="connsiteX48" fmla="*/ 1277471 w 2891118"/>
                <a:gd name="connsiteY48" fmla="*/ 1095935 h 2124635"/>
                <a:gd name="connsiteX49" fmla="*/ 1297642 w 2891118"/>
                <a:gd name="connsiteY49" fmla="*/ 1082488 h 2124635"/>
                <a:gd name="connsiteX50" fmla="*/ 1304365 w 2891118"/>
                <a:gd name="connsiteY50" fmla="*/ 1062318 h 2124635"/>
                <a:gd name="connsiteX51" fmla="*/ 1311089 w 2891118"/>
                <a:gd name="connsiteY51" fmla="*/ 1035424 h 2124635"/>
                <a:gd name="connsiteX52" fmla="*/ 1364877 w 2891118"/>
                <a:gd name="connsiteY52" fmla="*/ 981635 h 2124635"/>
                <a:gd name="connsiteX53" fmla="*/ 1385047 w 2891118"/>
                <a:gd name="connsiteY53" fmla="*/ 954741 h 2124635"/>
                <a:gd name="connsiteX54" fmla="*/ 1398495 w 2891118"/>
                <a:gd name="connsiteY54" fmla="*/ 941294 h 2124635"/>
                <a:gd name="connsiteX55" fmla="*/ 1411942 w 2891118"/>
                <a:gd name="connsiteY55" fmla="*/ 921124 h 2124635"/>
                <a:gd name="connsiteX56" fmla="*/ 1438836 w 2891118"/>
                <a:gd name="connsiteY56" fmla="*/ 914400 h 2124635"/>
                <a:gd name="connsiteX57" fmla="*/ 1452283 w 2891118"/>
                <a:gd name="connsiteY57" fmla="*/ 894229 h 2124635"/>
                <a:gd name="connsiteX58" fmla="*/ 1472453 w 2891118"/>
                <a:gd name="connsiteY58" fmla="*/ 853888 h 2124635"/>
                <a:gd name="connsiteX59" fmla="*/ 1492624 w 2891118"/>
                <a:gd name="connsiteY59" fmla="*/ 847165 h 2124635"/>
                <a:gd name="connsiteX60" fmla="*/ 1512795 w 2891118"/>
                <a:gd name="connsiteY60" fmla="*/ 833718 h 2124635"/>
                <a:gd name="connsiteX61" fmla="*/ 1526242 w 2891118"/>
                <a:gd name="connsiteY61" fmla="*/ 813547 h 2124635"/>
                <a:gd name="connsiteX62" fmla="*/ 1553136 w 2891118"/>
                <a:gd name="connsiteY62" fmla="*/ 806824 h 2124635"/>
                <a:gd name="connsiteX63" fmla="*/ 1573306 w 2891118"/>
                <a:gd name="connsiteY63" fmla="*/ 786653 h 2124635"/>
                <a:gd name="connsiteX64" fmla="*/ 1600200 w 2891118"/>
                <a:gd name="connsiteY64" fmla="*/ 719418 h 2124635"/>
                <a:gd name="connsiteX65" fmla="*/ 1627095 w 2891118"/>
                <a:gd name="connsiteY65" fmla="*/ 679077 h 2124635"/>
                <a:gd name="connsiteX66" fmla="*/ 1647265 w 2891118"/>
                <a:gd name="connsiteY66" fmla="*/ 652182 h 2124635"/>
                <a:gd name="connsiteX67" fmla="*/ 1674159 w 2891118"/>
                <a:gd name="connsiteY67" fmla="*/ 645459 h 2124635"/>
                <a:gd name="connsiteX68" fmla="*/ 1741395 w 2891118"/>
                <a:gd name="connsiteY68" fmla="*/ 605118 h 2124635"/>
                <a:gd name="connsiteX69" fmla="*/ 1781736 w 2891118"/>
                <a:gd name="connsiteY69" fmla="*/ 584947 h 2124635"/>
                <a:gd name="connsiteX70" fmla="*/ 1835524 w 2891118"/>
                <a:gd name="connsiteY70" fmla="*/ 578224 h 2124635"/>
                <a:gd name="connsiteX71" fmla="*/ 1902759 w 2891118"/>
                <a:gd name="connsiteY71" fmla="*/ 558053 h 2124635"/>
                <a:gd name="connsiteX72" fmla="*/ 1943100 w 2891118"/>
                <a:gd name="connsiteY72" fmla="*/ 531159 h 2124635"/>
                <a:gd name="connsiteX73" fmla="*/ 1990165 w 2891118"/>
                <a:gd name="connsiteY73" fmla="*/ 504265 h 2124635"/>
                <a:gd name="connsiteX74" fmla="*/ 2003612 w 2891118"/>
                <a:gd name="connsiteY74" fmla="*/ 484094 h 2124635"/>
                <a:gd name="connsiteX75" fmla="*/ 2043953 w 2891118"/>
                <a:gd name="connsiteY75" fmla="*/ 463924 h 2124635"/>
                <a:gd name="connsiteX76" fmla="*/ 2064124 w 2891118"/>
                <a:gd name="connsiteY76" fmla="*/ 450477 h 2124635"/>
                <a:gd name="connsiteX77" fmla="*/ 2070847 w 2891118"/>
                <a:gd name="connsiteY77" fmla="*/ 430306 h 2124635"/>
                <a:gd name="connsiteX78" fmla="*/ 2104465 w 2891118"/>
                <a:gd name="connsiteY78" fmla="*/ 403412 h 2124635"/>
                <a:gd name="connsiteX79" fmla="*/ 2205318 w 2891118"/>
                <a:gd name="connsiteY79" fmla="*/ 396688 h 2124635"/>
                <a:gd name="connsiteX80" fmla="*/ 2212042 w 2891118"/>
                <a:gd name="connsiteY80" fmla="*/ 376518 h 2124635"/>
                <a:gd name="connsiteX81" fmla="*/ 2252383 w 2891118"/>
                <a:gd name="connsiteY81" fmla="*/ 363071 h 2124635"/>
                <a:gd name="connsiteX82" fmla="*/ 2333065 w 2891118"/>
                <a:gd name="connsiteY82" fmla="*/ 342900 h 2124635"/>
                <a:gd name="connsiteX83" fmla="*/ 2440642 w 2891118"/>
                <a:gd name="connsiteY83" fmla="*/ 342900 h 2124635"/>
                <a:gd name="connsiteX84" fmla="*/ 2460812 w 2891118"/>
                <a:gd name="connsiteY84" fmla="*/ 329453 h 2124635"/>
                <a:gd name="connsiteX85" fmla="*/ 2554942 w 2891118"/>
                <a:gd name="connsiteY85" fmla="*/ 336177 h 2124635"/>
                <a:gd name="connsiteX86" fmla="*/ 2575112 w 2891118"/>
                <a:gd name="connsiteY86" fmla="*/ 349624 h 2124635"/>
                <a:gd name="connsiteX87" fmla="*/ 2628900 w 2891118"/>
                <a:gd name="connsiteY87" fmla="*/ 356347 h 2124635"/>
                <a:gd name="connsiteX88" fmla="*/ 2662518 w 2891118"/>
                <a:gd name="connsiteY88" fmla="*/ 349624 h 2124635"/>
                <a:gd name="connsiteX89" fmla="*/ 2675965 w 2891118"/>
                <a:gd name="connsiteY89" fmla="*/ 309282 h 2124635"/>
                <a:gd name="connsiteX90" fmla="*/ 2723030 w 2891118"/>
                <a:gd name="connsiteY90" fmla="*/ 248771 h 2124635"/>
                <a:gd name="connsiteX91" fmla="*/ 2736477 w 2891118"/>
                <a:gd name="connsiteY91" fmla="*/ 208429 h 2124635"/>
                <a:gd name="connsiteX92" fmla="*/ 2743200 w 2891118"/>
                <a:gd name="connsiteY92" fmla="*/ 188259 h 2124635"/>
                <a:gd name="connsiteX93" fmla="*/ 2776818 w 2891118"/>
                <a:gd name="connsiteY93" fmla="*/ 127747 h 2124635"/>
                <a:gd name="connsiteX94" fmla="*/ 2810436 w 2891118"/>
                <a:gd name="connsiteY94" fmla="*/ 94129 h 2124635"/>
                <a:gd name="connsiteX95" fmla="*/ 2857500 w 2891118"/>
                <a:gd name="connsiteY95" fmla="*/ 40341 h 2124635"/>
                <a:gd name="connsiteX96" fmla="*/ 2864224 w 2891118"/>
                <a:gd name="connsiteY96" fmla="*/ 20171 h 2124635"/>
                <a:gd name="connsiteX97" fmla="*/ 2884395 w 2891118"/>
                <a:gd name="connsiteY97" fmla="*/ 6724 h 2124635"/>
                <a:gd name="connsiteX98" fmla="*/ 2891118 w 2891118"/>
                <a:gd name="connsiteY98" fmla="*/ 0 h 212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891118" h="2124635">
                  <a:moveTo>
                    <a:pt x="0" y="2124635"/>
                  </a:moveTo>
                  <a:lnTo>
                    <a:pt x="60512" y="2084294"/>
                  </a:lnTo>
                  <a:cubicBezTo>
                    <a:pt x="67236" y="2079812"/>
                    <a:pt x="73017" y="2073402"/>
                    <a:pt x="80683" y="2070847"/>
                  </a:cubicBezTo>
                  <a:cubicBezTo>
                    <a:pt x="94130" y="2066365"/>
                    <a:pt x="109230" y="2065263"/>
                    <a:pt x="121024" y="2057400"/>
                  </a:cubicBezTo>
                  <a:cubicBezTo>
                    <a:pt x="134471" y="2048435"/>
                    <a:pt x="146033" y="2035617"/>
                    <a:pt x="161365" y="2030506"/>
                  </a:cubicBezTo>
                  <a:cubicBezTo>
                    <a:pt x="168089" y="2028265"/>
                    <a:pt x="174698" y="2025647"/>
                    <a:pt x="181536" y="2023782"/>
                  </a:cubicBezTo>
                  <a:cubicBezTo>
                    <a:pt x="199366" y="2018919"/>
                    <a:pt x="217791" y="2016179"/>
                    <a:pt x="235324" y="2010335"/>
                  </a:cubicBezTo>
                  <a:cubicBezTo>
                    <a:pt x="248771" y="2005853"/>
                    <a:pt x="262987" y="2003227"/>
                    <a:pt x="275665" y="1996888"/>
                  </a:cubicBezTo>
                  <a:cubicBezTo>
                    <a:pt x="299096" y="1985173"/>
                    <a:pt x="310423" y="1978578"/>
                    <a:pt x="336177" y="1969994"/>
                  </a:cubicBezTo>
                  <a:cubicBezTo>
                    <a:pt x="349109" y="1965684"/>
                    <a:pt x="370287" y="1963025"/>
                    <a:pt x="383242" y="1956547"/>
                  </a:cubicBezTo>
                  <a:cubicBezTo>
                    <a:pt x="435369" y="1930483"/>
                    <a:pt x="372889" y="1953273"/>
                    <a:pt x="423583" y="1936377"/>
                  </a:cubicBezTo>
                  <a:cubicBezTo>
                    <a:pt x="439512" y="1920447"/>
                    <a:pt x="454561" y="1903638"/>
                    <a:pt x="477371" y="1896035"/>
                  </a:cubicBezTo>
                  <a:lnTo>
                    <a:pt x="517712" y="1882588"/>
                  </a:lnTo>
                  <a:lnTo>
                    <a:pt x="537883" y="1875865"/>
                  </a:lnTo>
                  <a:cubicBezTo>
                    <a:pt x="544606" y="1871383"/>
                    <a:pt x="552339" y="1868132"/>
                    <a:pt x="558053" y="1862418"/>
                  </a:cubicBezTo>
                  <a:cubicBezTo>
                    <a:pt x="577320" y="1843150"/>
                    <a:pt x="567288" y="1843949"/>
                    <a:pt x="578224" y="1822077"/>
                  </a:cubicBezTo>
                  <a:cubicBezTo>
                    <a:pt x="581838" y="1814849"/>
                    <a:pt x="586498" y="1808114"/>
                    <a:pt x="591671" y="1801906"/>
                  </a:cubicBezTo>
                  <a:cubicBezTo>
                    <a:pt x="597758" y="1794601"/>
                    <a:pt x="606004" y="1789241"/>
                    <a:pt x="611842" y="1781735"/>
                  </a:cubicBezTo>
                  <a:cubicBezTo>
                    <a:pt x="639460" y="1746227"/>
                    <a:pt x="629985" y="1745324"/>
                    <a:pt x="658906" y="1721224"/>
                  </a:cubicBezTo>
                  <a:cubicBezTo>
                    <a:pt x="665114" y="1716051"/>
                    <a:pt x="672353" y="1712259"/>
                    <a:pt x="679077" y="1707777"/>
                  </a:cubicBezTo>
                  <a:cubicBezTo>
                    <a:pt x="685800" y="1698812"/>
                    <a:pt x="692073" y="1689491"/>
                    <a:pt x="699247" y="1680882"/>
                  </a:cubicBezTo>
                  <a:cubicBezTo>
                    <a:pt x="703305" y="1676012"/>
                    <a:pt x="709433" y="1672871"/>
                    <a:pt x="712695" y="1667435"/>
                  </a:cubicBezTo>
                  <a:cubicBezTo>
                    <a:pt x="716341" y="1661358"/>
                    <a:pt x="716930" y="1653901"/>
                    <a:pt x="719418" y="1647265"/>
                  </a:cubicBezTo>
                  <a:cubicBezTo>
                    <a:pt x="723656" y="1635964"/>
                    <a:pt x="726468" y="1623882"/>
                    <a:pt x="732865" y="1613647"/>
                  </a:cubicBezTo>
                  <a:cubicBezTo>
                    <a:pt x="737905" y="1605584"/>
                    <a:pt x="746949" y="1600782"/>
                    <a:pt x="753036" y="1593477"/>
                  </a:cubicBezTo>
                  <a:cubicBezTo>
                    <a:pt x="758209" y="1587269"/>
                    <a:pt x="761786" y="1579882"/>
                    <a:pt x="766483" y="1573306"/>
                  </a:cubicBezTo>
                  <a:cubicBezTo>
                    <a:pt x="816279" y="1503590"/>
                    <a:pt x="751694" y="1598849"/>
                    <a:pt x="813547" y="1506071"/>
                  </a:cubicBezTo>
                  <a:lnTo>
                    <a:pt x="826995" y="1485900"/>
                  </a:lnTo>
                  <a:lnTo>
                    <a:pt x="840442" y="1445559"/>
                  </a:lnTo>
                  <a:cubicBezTo>
                    <a:pt x="847181" y="1425341"/>
                    <a:pt x="846128" y="1422598"/>
                    <a:pt x="860612" y="1405218"/>
                  </a:cubicBezTo>
                  <a:cubicBezTo>
                    <a:pt x="866699" y="1397913"/>
                    <a:pt x="872871" y="1390321"/>
                    <a:pt x="880783" y="1385047"/>
                  </a:cubicBezTo>
                  <a:cubicBezTo>
                    <a:pt x="886680" y="1381116"/>
                    <a:pt x="894230" y="1380565"/>
                    <a:pt x="900953" y="1378324"/>
                  </a:cubicBezTo>
                  <a:cubicBezTo>
                    <a:pt x="906421" y="1361920"/>
                    <a:pt x="908091" y="1351015"/>
                    <a:pt x="921124" y="1337982"/>
                  </a:cubicBezTo>
                  <a:cubicBezTo>
                    <a:pt x="926838" y="1332268"/>
                    <a:pt x="934571" y="1329017"/>
                    <a:pt x="941295" y="1324535"/>
                  </a:cubicBezTo>
                  <a:cubicBezTo>
                    <a:pt x="943536" y="1317812"/>
                    <a:pt x="943591" y="1309899"/>
                    <a:pt x="948018" y="1304365"/>
                  </a:cubicBezTo>
                  <a:cubicBezTo>
                    <a:pt x="953066" y="1298055"/>
                    <a:pt x="962475" y="1296632"/>
                    <a:pt x="968189" y="1290918"/>
                  </a:cubicBezTo>
                  <a:cubicBezTo>
                    <a:pt x="973903" y="1285204"/>
                    <a:pt x="977154" y="1277471"/>
                    <a:pt x="981636" y="1270747"/>
                  </a:cubicBezTo>
                  <a:cubicBezTo>
                    <a:pt x="983877" y="1264024"/>
                    <a:pt x="984713" y="1256654"/>
                    <a:pt x="988359" y="1250577"/>
                  </a:cubicBezTo>
                  <a:cubicBezTo>
                    <a:pt x="991620" y="1245141"/>
                    <a:pt x="998971" y="1242799"/>
                    <a:pt x="1001806" y="1237129"/>
                  </a:cubicBezTo>
                  <a:cubicBezTo>
                    <a:pt x="1008145" y="1224451"/>
                    <a:pt x="1010771" y="1210235"/>
                    <a:pt x="1015253" y="1196788"/>
                  </a:cubicBezTo>
                  <a:lnTo>
                    <a:pt x="1021977" y="1176618"/>
                  </a:lnTo>
                  <a:cubicBezTo>
                    <a:pt x="1026407" y="1163329"/>
                    <a:pt x="1030296" y="1145757"/>
                    <a:pt x="1042147" y="1136277"/>
                  </a:cubicBezTo>
                  <a:cubicBezTo>
                    <a:pt x="1047681" y="1131850"/>
                    <a:pt x="1055594" y="1131794"/>
                    <a:pt x="1062318" y="1129553"/>
                  </a:cubicBezTo>
                  <a:cubicBezTo>
                    <a:pt x="1095985" y="1137970"/>
                    <a:pt x="1096316" y="1137736"/>
                    <a:pt x="1136277" y="1149724"/>
                  </a:cubicBezTo>
                  <a:cubicBezTo>
                    <a:pt x="1143065" y="1151760"/>
                    <a:pt x="1149442" y="1155369"/>
                    <a:pt x="1156447" y="1156447"/>
                  </a:cubicBezTo>
                  <a:cubicBezTo>
                    <a:pt x="1178709" y="1159872"/>
                    <a:pt x="1201271" y="1160930"/>
                    <a:pt x="1223683" y="1163171"/>
                  </a:cubicBezTo>
                  <a:cubicBezTo>
                    <a:pt x="1232648" y="1165412"/>
                    <a:pt x="1245033" y="1177286"/>
                    <a:pt x="1250577" y="1169894"/>
                  </a:cubicBezTo>
                  <a:cubicBezTo>
                    <a:pt x="1257433" y="1160752"/>
                    <a:pt x="1243853" y="1147705"/>
                    <a:pt x="1243853" y="1136277"/>
                  </a:cubicBezTo>
                  <a:cubicBezTo>
                    <a:pt x="1243853" y="1113545"/>
                    <a:pt x="1261142" y="1107599"/>
                    <a:pt x="1277471" y="1095935"/>
                  </a:cubicBezTo>
                  <a:cubicBezTo>
                    <a:pt x="1284047" y="1091238"/>
                    <a:pt x="1290918" y="1086970"/>
                    <a:pt x="1297642" y="1082488"/>
                  </a:cubicBezTo>
                  <a:cubicBezTo>
                    <a:pt x="1299883" y="1075765"/>
                    <a:pt x="1302418" y="1069132"/>
                    <a:pt x="1304365" y="1062318"/>
                  </a:cubicBezTo>
                  <a:cubicBezTo>
                    <a:pt x="1306904" y="1053433"/>
                    <a:pt x="1305545" y="1042816"/>
                    <a:pt x="1311089" y="1035424"/>
                  </a:cubicBezTo>
                  <a:cubicBezTo>
                    <a:pt x="1326303" y="1015139"/>
                    <a:pt x="1349664" y="1001920"/>
                    <a:pt x="1364877" y="981635"/>
                  </a:cubicBezTo>
                  <a:cubicBezTo>
                    <a:pt x="1371600" y="972670"/>
                    <a:pt x="1377873" y="963349"/>
                    <a:pt x="1385047" y="954741"/>
                  </a:cubicBezTo>
                  <a:cubicBezTo>
                    <a:pt x="1389105" y="949871"/>
                    <a:pt x="1394535" y="946244"/>
                    <a:pt x="1398495" y="941294"/>
                  </a:cubicBezTo>
                  <a:cubicBezTo>
                    <a:pt x="1403543" y="934984"/>
                    <a:pt x="1405219" y="925606"/>
                    <a:pt x="1411942" y="921124"/>
                  </a:cubicBezTo>
                  <a:cubicBezTo>
                    <a:pt x="1419631" y="915998"/>
                    <a:pt x="1429871" y="916641"/>
                    <a:pt x="1438836" y="914400"/>
                  </a:cubicBezTo>
                  <a:cubicBezTo>
                    <a:pt x="1443318" y="907676"/>
                    <a:pt x="1448669" y="901457"/>
                    <a:pt x="1452283" y="894229"/>
                  </a:cubicBezTo>
                  <a:cubicBezTo>
                    <a:pt x="1460403" y="877989"/>
                    <a:pt x="1456396" y="866734"/>
                    <a:pt x="1472453" y="853888"/>
                  </a:cubicBezTo>
                  <a:cubicBezTo>
                    <a:pt x="1477987" y="849461"/>
                    <a:pt x="1485900" y="849406"/>
                    <a:pt x="1492624" y="847165"/>
                  </a:cubicBezTo>
                  <a:cubicBezTo>
                    <a:pt x="1499348" y="842683"/>
                    <a:pt x="1507081" y="839432"/>
                    <a:pt x="1512795" y="833718"/>
                  </a:cubicBezTo>
                  <a:cubicBezTo>
                    <a:pt x="1518509" y="828004"/>
                    <a:pt x="1519518" y="818029"/>
                    <a:pt x="1526242" y="813547"/>
                  </a:cubicBezTo>
                  <a:cubicBezTo>
                    <a:pt x="1533931" y="808421"/>
                    <a:pt x="1544171" y="809065"/>
                    <a:pt x="1553136" y="806824"/>
                  </a:cubicBezTo>
                  <a:cubicBezTo>
                    <a:pt x="1559859" y="800100"/>
                    <a:pt x="1570057" y="795589"/>
                    <a:pt x="1573306" y="786653"/>
                  </a:cubicBezTo>
                  <a:cubicBezTo>
                    <a:pt x="1600500" y="711868"/>
                    <a:pt x="1556290" y="748692"/>
                    <a:pt x="1600200" y="719418"/>
                  </a:cubicBezTo>
                  <a:cubicBezTo>
                    <a:pt x="1609165" y="705971"/>
                    <a:pt x="1617399" y="692006"/>
                    <a:pt x="1627095" y="679077"/>
                  </a:cubicBezTo>
                  <a:cubicBezTo>
                    <a:pt x="1633818" y="670112"/>
                    <a:pt x="1638146" y="658695"/>
                    <a:pt x="1647265" y="652182"/>
                  </a:cubicBezTo>
                  <a:cubicBezTo>
                    <a:pt x="1654784" y="646811"/>
                    <a:pt x="1665194" y="647700"/>
                    <a:pt x="1674159" y="645459"/>
                  </a:cubicBezTo>
                  <a:cubicBezTo>
                    <a:pt x="1772850" y="579665"/>
                    <a:pt x="1669029" y="646470"/>
                    <a:pt x="1741395" y="605118"/>
                  </a:cubicBezTo>
                  <a:cubicBezTo>
                    <a:pt x="1761492" y="593634"/>
                    <a:pt x="1759136" y="589056"/>
                    <a:pt x="1781736" y="584947"/>
                  </a:cubicBezTo>
                  <a:cubicBezTo>
                    <a:pt x="1799513" y="581715"/>
                    <a:pt x="1817595" y="580465"/>
                    <a:pt x="1835524" y="578224"/>
                  </a:cubicBezTo>
                  <a:cubicBezTo>
                    <a:pt x="1892949" y="539942"/>
                    <a:pt x="1800495" y="597386"/>
                    <a:pt x="1902759" y="558053"/>
                  </a:cubicBezTo>
                  <a:cubicBezTo>
                    <a:pt x="1917843" y="552251"/>
                    <a:pt x="1928645" y="538386"/>
                    <a:pt x="1943100" y="531159"/>
                  </a:cubicBezTo>
                  <a:cubicBezTo>
                    <a:pt x="1977222" y="514098"/>
                    <a:pt x="1961655" y="523272"/>
                    <a:pt x="1990165" y="504265"/>
                  </a:cubicBezTo>
                  <a:cubicBezTo>
                    <a:pt x="1994647" y="497541"/>
                    <a:pt x="1997898" y="489808"/>
                    <a:pt x="2003612" y="484094"/>
                  </a:cubicBezTo>
                  <a:cubicBezTo>
                    <a:pt x="2016646" y="471060"/>
                    <a:pt x="2027548" y="469392"/>
                    <a:pt x="2043953" y="463924"/>
                  </a:cubicBezTo>
                  <a:cubicBezTo>
                    <a:pt x="2050677" y="459442"/>
                    <a:pt x="2059076" y="456787"/>
                    <a:pt x="2064124" y="450477"/>
                  </a:cubicBezTo>
                  <a:cubicBezTo>
                    <a:pt x="2068551" y="444943"/>
                    <a:pt x="2067677" y="436645"/>
                    <a:pt x="2070847" y="430306"/>
                  </a:cubicBezTo>
                  <a:cubicBezTo>
                    <a:pt x="2079891" y="412217"/>
                    <a:pt x="2083938" y="405693"/>
                    <a:pt x="2104465" y="403412"/>
                  </a:cubicBezTo>
                  <a:cubicBezTo>
                    <a:pt x="2137951" y="399691"/>
                    <a:pt x="2171700" y="398929"/>
                    <a:pt x="2205318" y="396688"/>
                  </a:cubicBezTo>
                  <a:cubicBezTo>
                    <a:pt x="2207559" y="389965"/>
                    <a:pt x="2206275" y="380637"/>
                    <a:pt x="2212042" y="376518"/>
                  </a:cubicBezTo>
                  <a:cubicBezTo>
                    <a:pt x="2223576" y="368279"/>
                    <a:pt x="2238546" y="366146"/>
                    <a:pt x="2252383" y="363071"/>
                  </a:cubicBezTo>
                  <a:cubicBezTo>
                    <a:pt x="2319813" y="348087"/>
                    <a:pt x="2293293" y="356159"/>
                    <a:pt x="2333065" y="342900"/>
                  </a:cubicBezTo>
                  <a:cubicBezTo>
                    <a:pt x="2379533" y="350645"/>
                    <a:pt x="2386426" y="355412"/>
                    <a:pt x="2440642" y="342900"/>
                  </a:cubicBezTo>
                  <a:cubicBezTo>
                    <a:pt x="2448516" y="341083"/>
                    <a:pt x="2454089" y="333935"/>
                    <a:pt x="2460812" y="329453"/>
                  </a:cubicBezTo>
                  <a:cubicBezTo>
                    <a:pt x="2492189" y="331694"/>
                    <a:pt x="2523964" y="330710"/>
                    <a:pt x="2554942" y="336177"/>
                  </a:cubicBezTo>
                  <a:cubicBezTo>
                    <a:pt x="2562900" y="337581"/>
                    <a:pt x="2567316" y="347498"/>
                    <a:pt x="2575112" y="349624"/>
                  </a:cubicBezTo>
                  <a:cubicBezTo>
                    <a:pt x="2592544" y="354378"/>
                    <a:pt x="2610971" y="354106"/>
                    <a:pt x="2628900" y="356347"/>
                  </a:cubicBezTo>
                  <a:cubicBezTo>
                    <a:pt x="2640106" y="354106"/>
                    <a:pt x="2654437" y="357705"/>
                    <a:pt x="2662518" y="349624"/>
                  </a:cubicBezTo>
                  <a:cubicBezTo>
                    <a:pt x="2672541" y="339601"/>
                    <a:pt x="2668102" y="321076"/>
                    <a:pt x="2675965" y="309282"/>
                  </a:cubicBezTo>
                  <a:cubicBezTo>
                    <a:pt x="2708133" y="261029"/>
                    <a:pt x="2691431" y="280368"/>
                    <a:pt x="2723030" y="248771"/>
                  </a:cubicBezTo>
                  <a:lnTo>
                    <a:pt x="2736477" y="208429"/>
                  </a:lnTo>
                  <a:lnTo>
                    <a:pt x="2743200" y="188259"/>
                  </a:lnTo>
                  <a:cubicBezTo>
                    <a:pt x="2751654" y="162896"/>
                    <a:pt x="2753701" y="150864"/>
                    <a:pt x="2776818" y="127747"/>
                  </a:cubicBezTo>
                  <a:cubicBezTo>
                    <a:pt x="2788024" y="116541"/>
                    <a:pt x="2801645" y="107315"/>
                    <a:pt x="2810436" y="94129"/>
                  </a:cubicBezTo>
                  <a:cubicBezTo>
                    <a:pt x="2841812" y="47065"/>
                    <a:pt x="2823883" y="62753"/>
                    <a:pt x="2857500" y="40341"/>
                  </a:cubicBezTo>
                  <a:cubicBezTo>
                    <a:pt x="2859741" y="33618"/>
                    <a:pt x="2859797" y="25705"/>
                    <a:pt x="2864224" y="20171"/>
                  </a:cubicBezTo>
                  <a:cubicBezTo>
                    <a:pt x="2869272" y="13861"/>
                    <a:pt x="2877930" y="11573"/>
                    <a:pt x="2884395" y="6724"/>
                  </a:cubicBezTo>
                  <a:cubicBezTo>
                    <a:pt x="2886931" y="4822"/>
                    <a:pt x="2888877" y="2241"/>
                    <a:pt x="2891118" y="0"/>
                  </a:cubicBezTo>
                </a:path>
              </a:pathLst>
            </a:cu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978524" y="2407024"/>
              <a:ext cx="914400" cy="1976717"/>
            </a:xfrm>
            <a:custGeom>
              <a:avLst/>
              <a:gdLst>
                <a:gd name="connsiteX0" fmla="*/ 0 w 914400"/>
                <a:gd name="connsiteY0" fmla="*/ 1976717 h 1976717"/>
                <a:gd name="connsiteX1" fmla="*/ 33617 w 914400"/>
                <a:gd name="connsiteY1" fmla="*/ 1956547 h 1976717"/>
                <a:gd name="connsiteX2" fmla="*/ 53788 w 914400"/>
                <a:gd name="connsiteY2" fmla="*/ 1943100 h 1976717"/>
                <a:gd name="connsiteX3" fmla="*/ 60511 w 914400"/>
                <a:gd name="connsiteY3" fmla="*/ 1922929 h 1976717"/>
                <a:gd name="connsiteX4" fmla="*/ 80682 w 914400"/>
                <a:gd name="connsiteY4" fmla="*/ 1909482 h 1976717"/>
                <a:gd name="connsiteX5" fmla="*/ 100852 w 914400"/>
                <a:gd name="connsiteY5" fmla="*/ 1889311 h 1976717"/>
                <a:gd name="connsiteX6" fmla="*/ 147917 w 914400"/>
                <a:gd name="connsiteY6" fmla="*/ 1828800 h 1976717"/>
                <a:gd name="connsiteX7" fmla="*/ 208429 w 914400"/>
                <a:gd name="connsiteY7" fmla="*/ 1801905 h 1976717"/>
                <a:gd name="connsiteX8" fmla="*/ 228600 w 914400"/>
                <a:gd name="connsiteY8" fmla="*/ 1788458 h 1976717"/>
                <a:gd name="connsiteX9" fmla="*/ 268941 w 914400"/>
                <a:gd name="connsiteY9" fmla="*/ 1775011 h 1976717"/>
                <a:gd name="connsiteX10" fmla="*/ 289111 w 914400"/>
                <a:gd name="connsiteY10" fmla="*/ 1761564 h 1976717"/>
                <a:gd name="connsiteX11" fmla="*/ 316005 w 914400"/>
                <a:gd name="connsiteY11" fmla="*/ 1721223 h 1976717"/>
                <a:gd name="connsiteX12" fmla="*/ 322729 w 914400"/>
                <a:gd name="connsiteY12" fmla="*/ 1701052 h 1976717"/>
                <a:gd name="connsiteX13" fmla="*/ 349623 w 914400"/>
                <a:gd name="connsiteY13" fmla="*/ 1660711 h 1976717"/>
                <a:gd name="connsiteX14" fmla="*/ 369794 w 914400"/>
                <a:gd name="connsiteY14" fmla="*/ 1620370 h 1976717"/>
                <a:gd name="connsiteX15" fmla="*/ 376517 w 914400"/>
                <a:gd name="connsiteY15" fmla="*/ 1600200 h 1976717"/>
                <a:gd name="connsiteX16" fmla="*/ 383241 w 914400"/>
                <a:gd name="connsiteY16" fmla="*/ 1506070 h 1976717"/>
                <a:gd name="connsiteX17" fmla="*/ 437029 w 914400"/>
                <a:gd name="connsiteY17" fmla="*/ 1499347 h 1976717"/>
                <a:gd name="connsiteX18" fmla="*/ 450476 w 914400"/>
                <a:gd name="connsiteY18" fmla="*/ 1479176 h 1976717"/>
                <a:gd name="connsiteX19" fmla="*/ 457200 w 914400"/>
                <a:gd name="connsiteY19" fmla="*/ 1459005 h 1976717"/>
                <a:gd name="connsiteX20" fmla="*/ 477370 w 914400"/>
                <a:gd name="connsiteY20" fmla="*/ 1445558 h 1976717"/>
                <a:gd name="connsiteX21" fmla="*/ 430305 w 914400"/>
                <a:gd name="connsiteY21" fmla="*/ 1405217 h 1976717"/>
                <a:gd name="connsiteX22" fmla="*/ 403411 w 914400"/>
                <a:gd name="connsiteY22" fmla="*/ 1364876 h 1976717"/>
                <a:gd name="connsiteX23" fmla="*/ 369794 w 914400"/>
                <a:gd name="connsiteY23" fmla="*/ 1317811 h 1976717"/>
                <a:gd name="connsiteX24" fmla="*/ 376517 w 914400"/>
                <a:gd name="connsiteY24" fmla="*/ 1290917 h 1976717"/>
                <a:gd name="connsiteX25" fmla="*/ 389964 w 914400"/>
                <a:gd name="connsiteY25" fmla="*/ 1270747 h 1976717"/>
                <a:gd name="connsiteX26" fmla="*/ 376517 w 914400"/>
                <a:gd name="connsiteY26" fmla="*/ 1216958 h 1976717"/>
                <a:gd name="connsiteX27" fmla="*/ 369794 w 914400"/>
                <a:gd name="connsiteY27" fmla="*/ 995082 h 1976717"/>
                <a:gd name="connsiteX28" fmla="*/ 376517 w 914400"/>
                <a:gd name="connsiteY28" fmla="*/ 948017 h 1976717"/>
                <a:gd name="connsiteX29" fmla="*/ 416858 w 914400"/>
                <a:gd name="connsiteY29" fmla="*/ 927847 h 1976717"/>
                <a:gd name="connsiteX30" fmla="*/ 430305 w 914400"/>
                <a:gd name="connsiteY30" fmla="*/ 880782 h 1976717"/>
                <a:gd name="connsiteX31" fmla="*/ 443752 w 914400"/>
                <a:gd name="connsiteY31" fmla="*/ 840441 h 1976717"/>
                <a:gd name="connsiteX32" fmla="*/ 450476 w 914400"/>
                <a:gd name="connsiteY32" fmla="*/ 820270 h 1976717"/>
                <a:gd name="connsiteX33" fmla="*/ 457200 w 914400"/>
                <a:gd name="connsiteY33" fmla="*/ 699247 h 1976717"/>
                <a:gd name="connsiteX34" fmla="*/ 477370 w 914400"/>
                <a:gd name="connsiteY34" fmla="*/ 692523 h 1976717"/>
                <a:gd name="connsiteX35" fmla="*/ 497541 w 914400"/>
                <a:gd name="connsiteY35" fmla="*/ 672352 h 1976717"/>
                <a:gd name="connsiteX36" fmla="*/ 524435 w 914400"/>
                <a:gd name="connsiteY36" fmla="*/ 605117 h 1976717"/>
                <a:gd name="connsiteX37" fmla="*/ 531158 w 914400"/>
                <a:gd name="connsiteY37" fmla="*/ 578223 h 1976717"/>
                <a:gd name="connsiteX38" fmla="*/ 544605 w 914400"/>
                <a:gd name="connsiteY38" fmla="*/ 537882 h 1976717"/>
                <a:gd name="connsiteX39" fmla="*/ 564776 w 914400"/>
                <a:gd name="connsiteY39" fmla="*/ 470647 h 1976717"/>
                <a:gd name="connsiteX40" fmla="*/ 571500 w 914400"/>
                <a:gd name="connsiteY40" fmla="*/ 450476 h 1976717"/>
                <a:gd name="connsiteX41" fmla="*/ 598394 w 914400"/>
                <a:gd name="connsiteY41" fmla="*/ 410135 h 1976717"/>
                <a:gd name="connsiteX42" fmla="*/ 605117 w 914400"/>
                <a:gd name="connsiteY42" fmla="*/ 289111 h 1976717"/>
                <a:gd name="connsiteX43" fmla="*/ 625288 w 914400"/>
                <a:gd name="connsiteY43" fmla="*/ 248770 h 1976717"/>
                <a:gd name="connsiteX44" fmla="*/ 658905 w 914400"/>
                <a:gd name="connsiteY44" fmla="*/ 242047 h 1976717"/>
                <a:gd name="connsiteX45" fmla="*/ 712694 w 914400"/>
                <a:gd name="connsiteY45" fmla="*/ 221876 h 1976717"/>
                <a:gd name="connsiteX46" fmla="*/ 759758 w 914400"/>
                <a:gd name="connsiteY46" fmla="*/ 215152 h 1976717"/>
                <a:gd name="connsiteX47" fmla="*/ 786652 w 914400"/>
                <a:gd name="connsiteY47" fmla="*/ 188258 h 1976717"/>
                <a:gd name="connsiteX48" fmla="*/ 806823 w 914400"/>
                <a:gd name="connsiteY48" fmla="*/ 174811 h 1976717"/>
                <a:gd name="connsiteX49" fmla="*/ 867335 w 914400"/>
                <a:gd name="connsiteY49" fmla="*/ 121023 h 1976717"/>
                <a:gd name="connsiteX50" fmla="*/ 874058 w 914400"/>
                <a:gd name="connsiteY50" fmla="*/ 53788 h 1976717"/>
                <a:gd name="connsiteX51" fmla="*/ 880782 w 914400"/>
                <a:gd name="connsiteY51" fmla="*/ 20170 h 1976717"/>
                <a:gd name="connsiteX52" fmla="*/ 914400 w 914400"/>
                <a:gd name="connsiteY52" fmla="*/ 0 h 197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14400" h="1976717">
                  <a:moveTo>
                    <a:pt x="0" y="1976717"/>
                  </a:moveTo>
                  <a:cubicBezTo>
                    <a:pt x="11206" y="1969994"/>
                    <a:pt x="22535" y="1963473"/>
                    <a:pt x="33617" y="1956547"/>
                  </a:cubicBezTo>
                  <a:cubicBezTo>
                    <a:pt x="40470" y="1952264"/>
                    <a:pt x="48740" y="1949410"/>
                    <a:pt x="53788" y="1943100"/>
                  </a:cubicBezTo>
                  <a:cubicBezTo>
                    <a:pt x="58215" y="1937566"/>
                    <a:pt x="56084" y="1928463"/>
                    <a:pt x="60511" y="1922929"/>
                  </a:cubicBezTo>
                  <a:cubicBezTo>
                    <a:pt x="65559" y="1916619"/>
                    <a:pt x="74474" y="1914655"/>
                    <a:pt x="80682" y="1909482"/>
                  </a:cubicBezTo>
                  <a:cubicBezTo>
                    <a:pt x="87987" y="1903395"/>
                    <a:pt x="95014" y="1896817"/>
                    <a:pt x="100852" y="1889311"/>
                  </a:cubicBezTo>
                  <a:cubicBezTo>
                    <a:pt x="128470" y="1853802"/>
                    <a:pt x="118997" y="1852900"/>
                    <a:pt x="147917" y="1828800"/>
                  </a:cubicBezTo>
                  <a:cubicBezTo>
                    <a:pt x="202653" y="1783186"/>
                    <a:pt x="120479" y="1860537"/>
                    <a:pt x="208429" y="1801905"/>
                  </a:cubicBezTo>
                  <a:cubicBezTo>
                    <a:pt x="215153" y="1797423"/>
                    <a:pt x="221216" y="1791740"/>
                    <a:pt x="228600" y="1788458"/>
                  </a:cubicBezTo>
                  <a:cubicBezTo>
                    <a:pt x="241553" y="1782701"/>
                    <a:pt x="257147" y="1782874"/>
                    <a:pt x="268941" y="1775011"/>
                  </a:cubicBezTo>
                  <a:lnTo>
                    <a:pt x="289111" y="1761564"/>
                  </a:lnTo>
                  <a:cubicBezTo>
                    <a:pt x="305100" y="1713603"/>
                    <a:pt x="282428" y="1771589"/>
                    <a:pt x="316005" y="1721223"/>
                  </a:cubicBezTo>
                  <a:cubicBezTo>
                    <a:pt x="319936" y="1715326"/>
                    <a:pt x="319287" y="1707247"/>
                    <a:pt x="322729" y="1701052"/>
                  </a:cubicBezTo>
                  <a:cubicBezTo>
                    <a:pt x="330578" y="1686925"/>
                    <a:pt x="344512" y="1676043"/>
                    <a:pt x="349623" y="1660711"/>
                  </a:cubicBezTo>
                  <a:cubicBezTo>
                    <a:pt x="358903" y="1632875"/>
                    <a:pt x="352416" y="1646438"/>
                    <a:pt x="369794" y="1620370"/>
                  </a:cubicBezTo>
                  <a:cubicBezTo>
                    <a:pt x="372035" y="1613647"/>
                    <a:pt x="375689" y="1607238"/>
                    <a:pt x="376517" y="1600200"/>
                  </a:cubicBezTo>
                  <a:cubicBezTo>
                    <a:pt x="380192" y="1568959"/>
                    <a:pt x="367057" y="1533044"/>
                    <a:pt x="383241" y="1506070"/>
                  </a:cubicBezTo>
                  <a:cubicBezTo>
                    <a:pt x="392537" y="1490576"/>
                    <a:pt x="419100" y="1501588"/>
                    <a:pt x="437029" y="1499347"/>
                  </a:cubicBezTo>
                  <a:cubicBezTo>
                    <a:pt x="441511" y="1492623"/>
                    <a:pt x="446862" y="1486404"/>
                    <a:pt x="450476" y="1479176"/>
                  </a:cubicBezTo>
                  <a:cubicBezTo>
                    <a:pt x="453646" y="1472837"/>
                    <a:pt x="452773" y="1464539"/>
                    <a:pt x="457200" y="1459005"/>
                  </a:cubicBezTo>
                  <a:cubicBezTo>
                    <a:pt x="462248" y="1452695"/>
                    <a:pt x="470647" y="1450040"/>
                    <a:pt x="477370" y="1445558"/>
                  </a:cubicBezTo>
                  <a:cubicBezTo>
                    <a:pt x="462608" y="1371743"/>
                    <a:pt x="488320" y="1445827"/>
                    <a:pt x="430305" y="1405217"/>
                  </a:cubicBezTo>
                  <a:cubicBezTo>
                    <a:pt x="417065" y="1395949"/>
                    <a:pt x="414838" y="1376304"/>
                    <a:pt x="403411" y="1364876"/>
                  </a:cubicBezTo>
                  <a:cubicBezTo>
                    <a:pt x="376154" y="1337618"/>
                    <a:pt x="387493" y="1353210"/>
                    <a:pt x="369794" y="1317811"/>
                  </a:cubicBezTo>
                  <a:cubicBezTo>
                    <a:pt x="372035" y="1308846"/>
                    <a:pt x="372877" y="1299410"/>
                    <a:pt x="376517" y="1290917"/>
                  </a:cubicBezTo>
                  <a:cubicBezTo>
                    <a:pt x="379700" y="1283490"/>
                    <a:pt x="388962" y="1278765"/>
                    <a:pt x="389964" y="1270747"/>
                  </a:cubicBezTo>
                  <a:cubicBezTo>
                    <a:pt x="391440" y="1258943"/>
                    <a:pt x="380908" y="1230131"/>
                    <a:pt x="376517" y="1216958"/>
                  </a:cubicBezTo>
                  <a:cubicBezTo>
                    <a:pt x="374276" y="1142999"/>
                    <a:pt x="369794" y="1069075"/>
                    <a:pt x="369794" y="995082"/>
                  </a:cubicBezTo>
                  <a:cubicBezTo>
                    <a:pt x="369794" y="979234"/>
                    <a:pt x="370081" y="962499"/>
                    <a:pt x="376517" y="948017"/>
                  </a:cubicBezTo>
                  <a:cubicBezTo>
                    <a:pt x="381050" y="937817"/>
                    <a:pt x="407908" y="930830"/>
                    <a:pt x="416858" y="927847"/>
                  </a:cubicBezTo>
                  <a:cubicBezTo>
                    <a:pt x="439449" y="860077"/>
                    <a:pt x="404986" y="965181"/>
                    <a:pt x="430305" y="880782"/>
                  </a:cubicBezTo>
                  <a:cubicBezTo>
                    <a:pt x="434378" y="867205"/>
                    <a:pt x="439270" y="853888"/>
                    <a:pt x="443752" y="840441"/>
                  </a:cubicBezTo>
                  <a:lnTo>
                    <a:pt x="450476" y="820270"/>
                  </a:lnTo>
                  <a:cubicBezTo>
                    <a:pt x="452717" y="779929"/>
                    <a:pt x="448877" y="738784"/>
                    <a:pt x="457200" y="699247"/>
                  </a:cubicBezTo>
                  <a:cubicBezTo>
                    <a:pt x="458660" y="692312"/>
                    <a:pt x="471473" y="696454"/>
                    <a:pt x="477370" y="692523"/>
                  </a:cubicBezTo>
                  <a:cubicBezTo>
                    <a:pt x="485282" y="687248"/>
                    <a:pt x="490817" y="679076"/>
                    <a:pt x="497541" y="672352"/>
                  </a:cubicBezTo>
                  <a:cubicBezTo>
                    <a:pt x="514157" y="622503"/>
                    <a:pt x="504649" y="644689"/>
                    <a:pt x="524435" y="605117"/>
                  </a:cubicBezTo>
                  <a:cubicBezTo>
                    <a:pt x="526676" y="596152"/>
                    <a:pt x="528503" y="587074"/>
                    <a:pt x="531158" y="578223"/>
                  </a:cubicBezTo>
                  <a:cubicBezTo>
                    <a:pt x="535231" y="564646"/>
                    <a:pt x="541825" y="551781"/>
                    <a:pt x="544605" y="537882"/>
                  </a:cubicBezTo>
                  <a:cubicBezTo>
                    <a:pt x="554893" y="486448"/>
                    <a:pt x="545821" y="521192"/>
                    <a:pt x="564776" y="470647"/>
                  </a:cubicBezTo>
                  <a:cubicBezTo>
                    <a:pt x="567265" y="464011"/>
                    <a:pt x="568058" y="456671"/>
                    <a:pt x="571500" y="450476"/>
                  </a:cubicBezTo>
                  <a:cubicBezTo>
                    <a:pt x="579349" y="436349"/>
                    <a:pt x="598394" y="410135"/>
                    <a:pt x="598394" y="410135"/>
                  </a:cubicBezTo>
                  <a:cubicBezTo>
                    <a:pt x="600635" y="369794"/>
                    <a:pt x="601286" y="329333"/>
                    <a:pt x="605117" y="289111"/>
                  </a:cubicBezTo>
                  <a:cubicBezTo>
                    <a:pt x="605961" y="280248"/>
                    <a:pt x="617528" y="253204"/>
                    <a:pt x="625288" y="248770"/>
                  </a:cubicBezTo>
                  <a:cubicBezTo>
                    <a:pt x="635210" y="243100"/>
                    <a:pt x="647699" y="244288"/>
                    <a:pt x="658905" y="242047"/>
                  </a:cubicBezTo>
                  <a:cubicBezTo>
                    <a:pt x="663201" y="240329"/>
                    <a:pt x="702156" y="223984"/>
                    <a:pt x="712694" y="221876"/>
                  </a:cubicBezTo>
                  <a:cubicBezTo>
                    <a:pt x="728234" y="218768"/>
                    <a:pt x="744070" y="217393"/>
                    <a:pt x="759758" y="215152"/>
                  </a:cubicBezTo>
                  <a:cubicBezTo>
                    <a:pt x="803768" y="200484"/>
                    <a:pt x="760573" y="220857"/>
                    <a:pt x="786652" y="188258"/>
                  </a:cubicBezTo>
                  <a:cubicBezTo>
                    <a:pt x="791700" y="181948"/>
                    <a:pt x="800783" y="180180"/>
                    <a:pt x="806823" y="174811"/>
                  </a:cubicBezTo>
                  <a:cubicBezTo>
                    <a:pt x="875906" y="113404"/>
                    <a:pt x="821556" y="151542"/>
                    <a:pt x="867335" y="121023"/>
                  </a:cubicBezTo>
                  <a:cubicBezTo>
                    <a:pt x="869576" y="98611"/>
                    <a:pt x="871081" y="76114"/>
                    <a:pt x="874058" y="53788"/>
                  </a:cubicBezTo>
                  <a:cubicBezTo>
                    <a:pt x="875568" y="42460"/>
                    <a:pt x="875112" y="30092"/>
                    <a:pt x="880782" y="20170"/>
                  </a:cubicBezTo>
                  <a:cubicBezTo>
                    <a:pt x="884029" y="14488"/>
                    <a:pt x="906807" y="3796"/>
                    <a:pt x="914400" y="0"/>
                  </a:cubicBezTo>
                </a:path>
              </a:pathLst>
            </a:cu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3886200" y="2063933"/>
              <a:ext cx="5156947" cy="2307282"/>
            </a:xfrm>
            <a:custGeom>
              <a:avLst/>
              <a:gdLst>
                <a:gd name="connsiteX0" fmla="*/ 0 w 5156947"/>
                <a:gd name="connsiteY0" fmla="*/ 329643 h 2307282"/>
                <a:gd name="connsiteX1" fmla="*/ 40341 w 5156947"/>
                <a:gd name="connsiteY1" fmla="*/ 322920 h 2307282"/>
                <a:gd name="connsiteX2" fmla="*/ 60512 w 5156947"/>
                <a:gd name="connsiteY2" fmla="*/ 309473 h 2307282"/>
                <a:gd name="connsiteX3" fmla="*/ 141194 w 5156947"/>
                <a:gd name="connsiteY3" fmla="*/ 302749 h 2307282"/>
                <a:gd name="connsiteX4" fmla="*/ 154641 w 5156947"/>
                <a:gd name="connsiteY4" fmla="*/ 282579 h 2307282"/>
                <a:gd name="connsiteX5" fmla="*/ 181535 w 5156947"/>
                <a:gd name="connsiteY5" fmla="*/ 269132 h 2307282"/>
                <a:gd name="connsiteX6" fmla="*/ 201706 w 5156947"/>
                <a:gd name="connsiteY6" fmla="*/ 255685 h 2307282"/>
                <a:gd name="connsiteX7" fmla="*/ 194982 w 5156947"/>
                <a:gd name="connsiteY7" fmla="*/ 228791 h 2307282"/>
                <a:gd name="connsiteX8" fmla="*/ 188259 w 5156947"/>
                <a:gd name="connsiteY8" fmla="*/ 208620 h 2307282"/>
                <a:gd name="connsiteX9" fmla="*/ 208429 w 5156947"/>
                <a:gd name="connsiteY9" fmla="*/ 201896 h 2307282"/>
                <a:gd name="connsiteX10" fmla="*/ 248771 w 5156947"/>
                <a:gd name="connsiteY10" fmla="*/ 195173 h 2307282"/>
                <a:gd name="connsiteX11" fmla="*/ 275665 w 5156947"/>
                <a:gd name="connsiteY11" fmla="*/ 141385 h 2307282"/>
                <a:gd name="connsiteX12" fmla="*/ 316006 w 5156947"/>
                <a:gd name="connsiteY12" fmla="*/ 121214 h 2307282"/>
                <a:gd name="connsiteX13" fmla="*/ 329453 w 5156947"/>
                <a:gd name="connsiteY13" fmla="*/ 80873 h 2307282"/>
                <a:gd name="connsiteX14" fmla="*/ 369794 w 5156947"/>
                <a:gd name="connsiteY14" fmla="*/ 60702 h 2307282"/>
                <a:gd name="connsiteX15" fmla="*/ 410135 w 5156947"/>
                <a:gd name="connsiteY15" fmla="*/ 47255 h 2307282"/>
                <a:gd name="connsiteX16" fmla="*/ 537882 w 5156947"/>
                <a:gd name="connsiteY16" fmla="*/ 13638 h 2307282"/>
                <a:gd name="connsiteX17" fmla="*/ 558053 w 5156947"/>
                <a:gd name="connsiteY17" fmla="*/ 191 h 2307282"/>
                <a:gd name="connsiteX18" fmla="*/ 632012 w 5156947"/>
                <a:gd name="connsiteY18" fmla="*/ 13638 h 2307282"/>
                <a:gd name="connsiteX19" fmla="*/ 652182 w 5156947"/>
                <a:gd name="connsiteY19" fmla="*/ 27085 h 2307282"/>
                <a:gd name="connsiteX20" fmla="*/ 692524 w 5156947"/>
                <a:gd name="connsiteY20" fmla="*/ 20361 h 2307282"/>
                <a:gd name="connsiteX21" fmla="*/ 739588 w 5156947"/>
                <a:gd name="connsiteY21" fmla="*/ 13638 h 2307282"/>
                <a:gd name="connsiteX22" fmla="*/ 746312 w 5156947"/>
                <a:gd name="connsiteY22" fmla="*/ 33808 h 2307282"/>
                <a:gd name="connsiteX23" fmla="*/ 806824 w 5156947"/>
                <a:gd name="connsiteY23" fmla="*/ 67426 h 2307282"/>
                <a:gd name="connsiteX24" fmla="*/ 847165 w 5156947"/>
                <a:gd name="connsiteY24" fmla="*/ 87596 h 2307282"/>
                <a:gd name="connsiteX25" fmla="*/ 853888 w 5156947"/>
                <a:gd name="connsiteY25" fmla="*/ 127938 h 2307282"/>
                <a:gd name="connsiteX26" fmla="*/ 860612 w 5156947"/>
                <a:gd name="connsiteY26" fmla="*/ 188449 h 2307282"/>
                <a:gd name="connsiteX27" fmla="*/ 1250576 w 5156947"/>
                <a:gd name="connsiteY27" fmla="*/ 175002 h 2307282"/>
                <a:gd name="connsiteX28" fmla="*/ 1270747 w 5156947"/>
                <a:gd name="connsiteY28" fmla="*/ 168279 h 2307282"/>
                <a:gd name="connsiteX29" fmla="*/ 1358153 w 5156947"/>
                <a:gd name="connsiteY29" fmla="*/ 175002 h 2307282"/>
                <a:gd name="connsiteX30" fmla="*/ 1418665 w 5156947"/>
                <a:gd name="connsiteY30" fmla="*/ 208620 h 2307282"/>
                <a:gd name="connsiteX31" fmla="*/ 1472453 w 5156947"/>
                <a:gd name="connsiteY31" fmla="*/ 222067 h 2307282"/>
                <a:gd name="connsiteX32" fmla="*/ 1512794 w 5156947"/>
                <a:gd name="connsiteY32" fmla="*/ 235514 h 2307282"/>
                <a:gd name="connsiteX33" fmla="*/ 1559859 w 5156947"/>
                <a:gd name="connsiteY33" fmla="*/ 242238 h 2307282"/>
                <a:gd name="connsiteX34" fmla="*/ 1580029 w 5156947"/>
                <a:gd name="connsiteY34" fmla="*/ 255685 h 2307282"/>
                <a:gd name="connsiteX35" fmla="*/ 1606924 w 5156947"/>
                <a:gd name="connsiteY35" fmla="*/ 289302 h 2307282"/>
                <a:gd name="connsiteX36" fmla="*/ 1627094 w 5156947"/>
                <a:gd name="connsiteY36" fmla="*/ 296026 h 2307282"/>
                <a:gd name="connsiteX37" fmla="*/ 1674159 w 5156947"/>
                <a:gd name="connsiteY37" fmla="*/ 356538 h 2307282"/>
                <a:gd name="connsiteX38" fmla="*/ 1687606 w 5156947"/>
                <a:gd name="connsiteY38" fmla="*/ 376708 h 2307282"/>
                <a:gd name="connsiteX39" fmla="*/ 1694329 w 5156947"/>
                <a:gd name="connsiteY39" fmla="*/ 396879 h 2307282"/>
                <a:gd name="connsiteX40" fmla="*/ 1707776 w 5156947"/>
                <a:gd name="connsiteY40" fmla="*/ 417049 h 2307282"/>
                <a:gd name="connsiteX41" fmla="*/ 1714500 w 5156947"/>
                <a:gd name="connsiteY41" fmla="*/ 443943 h 2307282"/>
                <a:gd name="connsiteX42" fmla="*/ 1748118 w 5156947"/>
                <a:gd name="connsiteY42" fmla="*/ 470838 h 2307282"/>
                <a:gd name="connsiteX43" fmla="*/ 1761565 w 5156947"/>
                <a:gd name="connsiteY43" fmla="*/ 491008 h 2307282"/>
                <a:gd name="connsiteX44" fmla="*/ 1788459 w 5156947"/>
                <a:gd name="connsiteY44" fmla="*/ 504455 h 2307282"/>
                <a:gd name="connsiteX45" fmla="*/ 1808629 w 5156947"/>
                <a:gd name="connsiteY45" fmla="*/ 517902 h 2307282"/>
                <a:gd name="connsiteX46" fmla="*/ 1815353 w 5156947"/>
                <a:gd name="connsiteY46" fmla="*/ 591861 h 2307282"/>
                <a:gd name="connsiteX47" fmla="*/ 1828800 w 5156947"/>
                <a:gd name="connsiteY47" fmla="*/ 632202 h 2307282"/>
                <a:gd name="connsiteX48" fmla="*/ 1848971 w 5156947"/>
                <a:gd name="connsiteY48" fmla="*/ 645649 h 2307282"/>
                <a:gd name="connsiteX49" fmla="*/ 1869141 w 5156947"/>
                <a:gd name="connsiteY49" fmla="*/ 652373 h 2307282"/>
                <a:gd name="connsiteX50" fmla="*/ 1996888 w 5156947"/>
                <a:gd name="connsiteY50" fmla="*/ 659096 h 2307282"/>
                <a:gd name="connsiteX51" fmla="*/ 2050676 w 5156947"/>
                <a:gd name="connsiteY51" fmla="*/ 652373 h 2307282"/>
                <a:gd name="connsiteX52" fmla="*/ 2057400 w 5156947"/>
                <a:gd name="connsiteY52" fmla="*/ 625479 h 2307282"/>
                <a:gd name="connsiteX53" fmla="*/ 2124635 w 5156947"/>
                <a:gd name="connsiteY53" fmla="*/ 618755 h 2307282"/>
                <a:gd name="connsiteX54" fmla="*/ 2138082 w 5156947"/>
                <a:gd name="connsiteY54" fmla="*/ 598585 h 2307282"/>
                <a:gd name="connsiteX55" fmla="*/ 2178424 w 5156947"/>
                <a:gd name="connsiteY55" fmla="*/ 585138 h 2307282"/>
                <a:gd name="connsiteX56" fmla="*/ 2238935 w 5156947"/>
                <a:gd name="connsiteY56" fmla="*/ 598585 h 2307282"/>
                <a:gd name="connsiteX57" fmla="*/ 2353235 w 5156947"/>
                <a:gd name="connsiteY57" fmla="*/ 612032 h 2307282"/>
                <a:gd name="connsiteX58" fmla="*/ 2460812 w 5156947"/>
                <a:gd name="connsiteY58" fmla="*/ 585138 h 2307282"/>
                <a:gd name="connsiteX59" fmla="*/ 2474259 w 5156947"/>
                <a:gd name="connsiteY59" fmla="*/ 564967 h 2307282"/>
                <a:gd name="connsiteX60" fmla="*/ 2480982 w 5156947"/>
                <a:gd name="connsiteY60" fmla="*/ 544796 h 2307282"/>
                <a:gd name="connsiteX61" fmla="*/ 2494429 w 5156947"/>
                <a:gd name="connsiteY61" fmla="*/ 524626 h 2307282"/>
                <a:gd name="connsiteX62" fmla="*/ 2501153 w 5156947"/>
                <a:gd name="connsiteY62" fmla="*/ 443943 h 2307282"/>
                <a:gd name="connsiteX63" fmla="*/ 2602006 w 5156947"/>
                <a:gd name="connsiteY63" fmla="*/ 437220 h 2307282"/>
                <a:gd name="connsiteX64" fmla="*/ 2689412 w 5156947"/>
                <a:gd name="connsiteY64" fmla="*/ 430496 h 2307282"/>
                <a:gd name="connsiteX65" fmla="*/ 2702859 w 5156947"/>
                <a:gd name="connsiteY65" fmla="*/ 450667 h 2307282"/>
                <a:gd name="connsiteX66" fmla="*/ 2736476 w 5156947"/>
                <a:gd name="connsiteY66" fmla="*/ 470838 h 2307282"/>
                <a:gd name="connsiteX67" fmla="*/ 2776818 w 5156947"/>
                <a:gd name="connsiteY67" fmla="*/ 497732 h 2307282"/>
                <a:gd name="connsiteX68" fmla="*/ 2790265 w 5156947"/>
                <a:gd name="connsiteY68" fmla="*/ 538073 h 2307282"/>
                <a:gd name="connsiteX69" fmla="*/ 2823882 w 5156947"/>
                <a:gd name="connsiteY69" fmla="*/ 571691 h 2307282"/>
                <a:gd name="connsiteX70" fmla="*/ 2844053 w 5156947"/>
                <a:gd name="connsiteY70" fmla="*/ 645649 h 2307282"/>
                <a:gd name="connsiteX71" fmla="*/ 2850776 w 5156947"/>
                <a:gd name="connsiteY71" fmla="*/ 665820 h 2307282"/>
                <a:gd name="connsiteX72" fmla="*/ 2857500 w 5156947"/>
                <a:gd name="connsiteY72" fmla="*/ 706161 h 2307282"/>
                <a:gd name="connsiteX73" fmla="*/ 2870947 w 5156947"/>
                <a:gd name="connsiteY73" fmla="*/ 726332 h 2307282"/>
                <a:gd name="connsiteX74" fmla="*/ 2877671 w 5156947"/>
                <a:gd name="connsiteY74" fmla="*/ 746502 h 2307282"/>
                <a:gd name="connsiteX75" fmla="*/ 2904565 w 5156947"/>
                <a:gd name="connsiteY75" fmla="*/ 786843 h 2307282"/>
                <a:gd name="connsiteX76" fmla="*/ 2938182 w 5156947"/>
                <a:gd name="connsiteY76" fmla="*/ 847355 h 2307282"/>
                <a:gd name="connsiteX77" fmla="*/ 2998694 w 5156947"/>
                <a:gd name="connsiteY77" fmla="*/ 880973 h 2307282"/>
                <a:gd name="connsiteX78" fmla="*/ 3018865 w 5156947"/>
                <a:gd name="connsiteY78" fmla="*/ 907867 h 2307282"/>
                <a:gd name="connsiteX79" fmla="*/ 3025588 w 5156947"/>
                <a:gd name="connsiteY79" fmla="*/ 928038 h 2307282"/>
                <a:gd name="connsiteX80" fmla="*/ 3045759 w 5156947"/>
                <a:gd name="connsiteY80" fmla="*/ 948208 h 2307282"/>
                <a:gd name="connsiteX81" fmla="*/ 3106271 w 5156947"/>
                <a:gd name="connsiteY81" fmla="*/ 961655 h 2307282"/>
                <a:gd name="connsiteX82" fmla="*/ 3139888 w 5156947"/>
                <a:gd name="connsiteY82" fmla="*/ 968379 h 2307282"/>
                <a:gd name="connsiteX83" fmla="*/ 3160059 w 5156947"/>
                <a:gd name="connsiteY83" fmla="*/ 975102 h 2307282"/>
                <a:gd name="connsiteX84" fmla="*/ 3186953 w 5156947"/>
                <a:gd name="connsiteY84" fmla="*/ 981826 h 2307282"/>
                <a:gd name="connsiteX85" fmla="*/ 3207124 w 5156947"/>
                <a:gd name="connsiteY85" fmla="*/ 1001996 h 2307282"/>
                <a:gd name="connsiteX86" fmla="*/ 3227294 w 5156947"/>
                <a:gd name="connsiteY86" fmla="*/ 1008720 h 2307282"/>
                <a:gd name="connsiteX87" fmla="*/ 3240741 w 5156947"/>
                <a:gd name="connsiteY87" fmla="*/ 1049061 h 2307282"/>
                <a:gd name="connsiteX88" fmla="*/ 3254188 w 5156947"/>
                <a:gd name="connsiteY88" fmla="*/ 1069232 h 2307282"/>
                <a:gd name="connsiteX89" fmla="*/ 3341594 w 5156947"/>
                <a:gd name="connsiteY89" fmla="*/ 1096126 h 2307282"/>
                <a:gd name="connsiteX90" fmla="*/ 3408829 w 5156947"/>
                <a:gd name="connsiteY90" fmla="*/ 1116296 h 2307282"/>
                <a:gd name="connsiteX91" fmla="*/ 3435724 w 5156947"/>
                <a:gd name="connsiteY91" fmla="*/ 1163361 h 2307282"/>
                <a:gd name="connsiteX92" fmla="*/ 3442447 w 5156947"/>
                <a:gd name="connsiteY92" fmla="*/ 1190255 h 2307282"/>
                <a:gd name="connsiteX93" fmla="*/ 3455894 w 5156947"/>
                <a:gd name="connsiteY93" fmla="*/ 1230596 h 2307282"/>
                <a:gd name="connsiteX94" fmla="*/ 3462618 w 5156947"/>
                <a:gd name="connsiteY94" fmla="*/ 1250767 h 2307282"/>
                <a:gd name="connsiteX95" fmla="*/ 3482788 w 5156947"/>
                <a:gd name="connsiteY95" fmla="*/ 1277661 h 2307282"/>
                <a:gd name="connsiteX96" fmla="*/ 3523129 w 5156947"/>
                <a:gd name="connsiteY96" fmla="*/ 1311279 h 2307282"/>
                <a:gd name="connsiteX97" fmla="*/ 3550024 w 5156947"/>
                <a:gd name="connsiteY97" fmla="*/ 1351620 h 2307282"/>
                <a:gd name="connsiteX98" fmla="*/ 3610535 w 5156947"/>
                <a:gd name="connsiteY98" fmla="*/ 1371791 h 2307282"/>
                <a:gd name="connsiteX99" fmla="*/ 3630706 w 5156947"/>
                <a:gd name="connsiteY99" fmla="*/ 1378514 h 2307282"/>
                <a:gd name="connsiteX100" fmla="*/ 3664324 w 5156947"/>
                <a:gd name="connsiteY100" fmla="*/ 1405408 h 2307282"/>
                <a:gd name="connsiteX101" fmla="*/ 3671047 w 5156947"/>
                <a:gd name="connsiteY101" fmla="*/ 1425579 h 2307282"/>
                <a:gd name="connsiteX102" fmla="*/ 3684494 w 5156947"/>
                <a:gd name="connsiteY102" fmla="*/ 1445749 h 2307282"/>
                <a:gd name="connsiteX103" fmla="*/ 3684494 w 5156947"/>
                <a:gd name="connsiteY103" fmla="*/ 1546602 h 2307282"/>
                <a:gd name="connsiteX104" fmla="*/ 3664324 w 5156947"/>
                <a:gd name="connsiteY104" fmla="*/ 1560049 h 2307282"/>
                <a:gd name="connsiteX105" fmla="*/ 3650876 w 5156947"/>
                <a:gd name="connsiteY105" fmla="*/ 1573496 h 2307282"/>
                <a:gd name="connsiteX106" fmla="*/ 3664324 w 5156947"/>
                <a:gd name="connsiteY106" fmla="*/ 1627285 h 2307282"/>
                <a:gd name="connsiteX107" fmla="*/ 3691218 w 5156947"/>
                <a:gd name="connsiteY107" fmla="*/ 1667626 h 2307282"/>
                <a:gd name="connsiteX108" fmla="*/ 3711388 w 5156947"/>
                <a:gd name="connsiteY108" fmla="*/ 1761755 h 2307282"/>
                <a:gd name="connsiteX109" fmla="*/ 3731559 w 5156947"/>
                <a:gd name="connsiteY109" fmla="*/ 1781926 h 2307282"/>
                <a:gd name="connsiteX110" fmla="*/ 3765176 w 5156947"/>
                <a:gd name="connsiteY110" fmla="*/ 1842438 h 2307282"/>
                <a:gd name="connsiteX111" fmla="*/ 3792071 w 5156947"/>
                <a:gd name="connsiteY111" fmla="*/ 1882779 h 2307282"/>
                <a:gd name="connsiteX112" fmla="*/ 3805518 w 5156947"/>
                <a:gd name="connsiteY112" fmla="*/ 1902949 h 2307282"/>
                <a:gd name="connsiteX113" fmla="*/ 3839135 w 5156947"/>
                <a:gd name="connsiteY113" fmla="*/ 1943291 h 2307282"/>
                <a:gd name="connsiteX114" fmla="*/ 3845859 w 5156947"/>
                <a:gd name="connsiteY114" fmla="*/ 1963461 h 2307282"/>
                <a:gd name="connsiteX115" fmla="*/ 3866029 w 5156947"/>
                <a:gd name="connsiteY115" fmla="*/ 2023973 h 2307282"/>
                <a:gd name="connsiteX116" fmla="*/ 3886200 w 5156947"/>
                <a:gd name="connsiteY116" fmla="*/ 2030696 h 2307282"/>
                <a:gd name="connsiteX117" fmla="*/ 3926541 w 5156947"/>
                <a:gd name="connsiteY117" fmla="*/ 2057591 h 2307282"/>
                <a:gd name="connsiteX118" fmla="*/ 3946712 w 5156947"/>
                <a:gd name="connsiteY118" fmla="*/ 2097932 h 2307282"/>
                <a:gd name="connsiteX119" fmla="*/ 3953435 w 5156947"/>
                <a:gd name="connsiteY119" fmla="*/ 2118102 h 2307282"/>
                <a:gd name="connsiteX120" fmla="*/ 3973606 w 5156947"/>
                <a:gd name="connsiteY120" fmla="*/ 2124826 h 2307282"/>
                <a:gd name="connsiteX121" fmla="*/ 4013947 w 5156947"/>
                <a:gd name="connsiteY121" fmla="*/ 2131549 h 2307282"/>
                <a:gd name="connsiteX122" fmla="*/ 4034118 w 5156947"/>
                <a:gd name="connsiteY122" fmla="*/ 2158443 h 2307282"/>
                <a:gd name="connsiteX123" fmla="*/ 4067735 w 5156947"/>
                <a:gd name="connsiteY123" fmla="*/ 2185338 h 2307282"/>
                <a:gd name="connsiteX124" fmla="*/ 4108076 w 5156947"/>
                <a:gd name="connsiteY124" fmla="*/ 2198785 h 2307282"/>
                <a:gd name="connsiteX125" fmla="*/ 4128247 w 5156947"/>
                <a:gd name="connsiteY125" fmla="*/ 2212232 h 2307282"/>
                <a:gd name="connsiteX126" fmla="*/ 4148418 w 5156947"/>
                <a:gd name="connsiteY126" fmla="*/ 2232402 h 2307282"/>
                <a:gd name="connsiteX127" fmla="*/ 4182035 w 5156947"/>
                <a:gd name="connsiteY127" fmla="*/ 2239126 h 2307282"/>
                <a:gd name="connsiteX128" fmla="*/ 4282888 w 5156947"/>
                <a:gd name="connsiteY128" fmla="*/ 2259296 h 2307282"/>
                <a:gd name="connsiteX129" fmla="*/ 4296335 w 5156947"/>
                <a:gd name="connsiteY129" fmla="*/ 2286191 h 2307282"/>
                <a:gd name="connsiteX130" fmla="*/ 4309782 w 5156947"/>
                <a:gd name="connsiteY130" fmla="*/ 2306361 h 2307282"/>
                <a:gd name="connsiteX131" fmla="*/ 4370294 w 5156947"/>
                <a:gd name="connsiteY131" fmla="*/ 2299638 h 2307282"/>
                <a:gd name="connsiteX132" fmla="*/ 4383741 w 5156947"/>
                <a:gd name="connsiteY132" fmla="*/ 2252573 h 2307282"/>
                <a:gd name="connsiteX133" fmla="*/ 4403912 w 5156947"/>
                <a:gd name="connsiteY133" fmla="*/ 2239126 h 2307282"/>
                <a:gd name="connsiteX134" fmla="*/ 4444253 w 5156947"/>
                <a:gd name="connsiteY134" fmla="*/ 2232402 h 2307282"/>
                <a:gd name="connsiteX135" fmla="*/ 4424082 w 5156947"/>
                <a:gd name="connsiteY135" fmla="*/ 2218955 h 2307282"/>
                <a:gd name="connsiteX136" fmla="*/ 4450976 w 5156947"/>
                <a:gd name="connsiteY136" fmla="*/ 2178614 h 2307282"/>
                <a:gd name="connsiteX137" fmla="*/ 4471147 w 5156947"/>
                <a:gd name="connsiteY137" fmla="*/ 2118102 h 2307282"/>
                <a:gd name="connsiteX138" fmla="*/ 4477871 w 5156947"/>
                <a:gd name="connsiteY138" fmla="*/ 2097932 h 2307282"/>
                <a:gd name="connsiteX139" fmla="*/ 4639235 w 5156947"/>
                <a:gd name="connsiteY139" fmla="*/ 2077761 h 2307282"/>
                <a:gd name="connsiteX140" fmla="*/ 4659406 w 5156947"/>
                <a:gd name="connsiteY140" fmla="*/ 2064314 h 2307282"/>
                <a:gd name="connsiteX141" fmla="*/ 4733365 w 5156947"/>
                <a:gd name="connsiteY141" fmla="*/ 2064314 h 2307282"/>
                <a:gd name="connsiteX142" fmla="*/ 4740088 w 5156947"/>
                <a:gd name="connsiteY142" fmla="*/ 2084485 h 2307282"/>
                <a:gd name="connsiteX143" fmla="*/ 4766982 w 5156947"/>
                <a:gd name="connsiteY143" fmla="*/ 2077761 h 2307282"/>
                <a:gd name="connsiteX144" fmla="*/ 4854388 w 5156947"/>
                <a:gd name="connsiteY144" fmla="*/ 2084485 h 2307282"/>
                <a:gd name="connsiteX145" fmla="*/ 4861112 w 5156947"/>
                <a:gd name="connsiteY145" fmla="*/ 2104655 h 2307282"/>
                <a:gd name="connsiteX146" fmla="*/ 4874559 w 5156947"/>
                <a:gd name="connsiteY146" fmla="*/ 2124826 h 2307282"/>
                <a:gd name="connsiteX147" fmla="*/ 4881282 w 5156947"/>
                <a:gd name="connsiteY147" fmla="*/ 2165167 h 2307282"/>
                <a:gd name="connsiteX148" fmla="*/ 4901453 w 5156947"/>
                <a:gd name="connsiteY148" fmla="*/ 2171891 h 2307282"/>
                <a:gd name="connsiteX149" fmla="*/ 4921624 w 5156947"/>
                <a:gd name="connsiteY149" fmla="*/ 2185338 h 2307282"/>
                <a:gd name="connsiteX150" fmla="*/ 4961965 w 5156947"/>
                <a:gd name="connsiteY150" fmla="*/ 2198785 h 2307282"/>
                <a:gd name="connsiteX151" fmla="*/ 5009029 w 5156947"/>
                <a:gd name="connsiteY151" fmla="*/ 2212232 h 2307282"/>
                <a:gd name="connsiteX152" fmla="*/ 5022476 w 5156947"/>
                <a:gd name="connsiteY152" fmla="*/ 2232402 h 2307282"/>
                <a:gd name="connsiteX153" fmla="*/ 5062818 w 5156947"/>
                <a:gd name="connsiteY153" fmla="*/ 2245849 h 2307282"/>
                <a:gd name="connsiteX154" fmla="*/ 5082988 w 5156947"/>
                <a:gd name="connsiteY154" fmla="*/ 2252573 h 2307282"/>
                <a:gd name="connsiteX155" fmla="*/ 5109882 w 5156947"/>
                <a:gd name="connsiteY155" fmla="*/ 2266020 h 2307282"/>
                <a:gd name="connsiteX156" fmla="*/ 5156947 w 5156947"/>
                <a:gd name="connsiteY156" fmla="*/ 2272743 h 230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156947" h="2307282">
                  <a:moveTo>
                    <a:pt x="0" y="329643"/>
                  </a:moveTo>
                  <a:cubicBezTo>
                    <a:pt x="13447" y="327402"/>
                    <a:pt x="27408" y="327231"/>
                    <a:pt x="40341" y="322920"/>
                  </a:cubicBezTo>
                  <a:cubicBezTo>
                    <a:pt x="48007" y="320365"/>
                    <a:pt x="52588" y="311058"/>
                    <a:pt x="60512" y="309473"/>
                  </a:cubicBezTo>
                  <a:cubicBezTo>
                    <a:pt x="86975" y="304180"/>
                    <a:pt x="114300" y="304990"/>
                    <a:pt x="141194" y="302749"/>
                  </a:cubicBezTo>
                  <a:cubicBezTo>
                    <a:pt x="145676" y="296026"/>
                    <a:pt x="148433" y="287752"/>
                    <a:pt x="154641" y="282579"/>
                  </a:cubicBezTo>
                  <a:cubicBezTo>
                    <a:pt x="162341" y="276163"/>
                    <a:pt x="172833" y="274105"/>
                    <a:pt x="181535" y="269132"/>
                  </a:cubicBezTo>
                  <a:cubicBezTo>
                    <a:pt x="188551" y="265123"/>
                    <a:pt x="194982" y="260167"/>
                    <a:pt x="201706" y="255685"/>
                  </a:cubicBezTo>
                  <a:cubicBezTo>
                    <a:pt x="199465" y="246720"/>
                    <a:pt x="197521" y="237676"/>
                    <a:pt x="194982" y="228791"/>
                  </a:cubicBezTo>
                  <a:cubicBezTo>
                    <a:pt x="193035" y="221976"/>
                    <a:pt x="185090" y="214959"/>
                    <a:pt x="188259" y="208620"/>
                  </a:cubicBezTo>
                  <a:cubicBezTo>
                    <a:pt x="191428" y="202281"/>
                    <a:pt x="201511" y="203433"/>
                    <a:pt x="208429" y="201896"/>
                  </a:cubicBezTo>
                  <a:cubicBezTo>
                    <a:pt x="221737" y="198939"/>
                    <a:pt x="235324" y="197414"/>
                    <a:pt x="248771" y="195173"/>
                  </a:cubicBezTo>
                  <a:cubicBezTo>
                    <a:pt x="307988" y="135953"/>
                    <a:pt x="229859" y="221545"/>
                    <a:pt x="275665" y="141385"/>
                  </a:cubicBezTo>
                  <a:cubicBezTo>
                    <a:pt x="281799" y="130651"/>
                    <a:pt x="305653" y="124665"/>
                    <a:pt x="316006" y="121214"/>
                  </a:cubicBezTo>
                  <a:cubicBezTo>
                    <a:pt x="320488" y="107767"/>
                    <a:pt x="316006" y="85356"/>
                    <a:pt x="329453" y="80873"/>
                  </a:cubicBezTo>
                  <a:cubicBezTo>
                    <a:pt x="403024" y="56348"/>
                    <a:pt x="291584" y="95462"/>
                    <a:pt x="369794" y="60702"/>
                  </a:cubicBezTo>
                  <a:cubicBezTo>
                    <a:pt x="382747" y="54945"/>
                    <a:pt x="397457" y="53594"/>
                    <a:pt x="410135" y="47255"/>
                  </a:cubicBezTo>
                  <a:cubicBezTo>
                    <a:pt x="500259" y="2193"/>
                    <a:pt x="388310" y="25143"/>
                    <a:pt x="537882" y="13638"/>
                  </a:cubicBezTo>
                  <a:cubicBezTo>
                    <a:pt x="544606" y="9156"/>
                    <a:pt x="550012" y="995"/>
                    <a:pt x="558053" y="191"/>
                  </a:cubicBezTo>
                  <a:cubicBezTo>
                    <a:pt x="575265" y="-1530"/>
                    <a:pt x="612485" y="8756"/>
                    <a:pt x="632012" y="13638"/>
                  </a:cubicBezTo>
                  <a:cubicBezTo>
                    <a:pt x="638735" y="18120"/>
                    <a:pt x="644151" y="26193"/>
                    <a:pt x="652182" y="27085"/>
                  </a:cubicBezTo>
                  <a:cubicBezTo>
                    <a:pt x="665731" y="28590"/>
                    <a:pt x="679050" y="22434"/>
                    <a:pt x="692524" y="20361"/>
                  </a:cubicBezTo>
                  <a:cubicBezTo>
                    <a:pt x="708187" y="17951"/>
                    <a:pt x="723900" y="15879"/>
                    <a:pt x="739588" y="13638"/>
                  </a:cubicBezTo>
                  <a:cubicBezTo>
                    <a:pt x="741829" y="20361"/>
                    <a:pt x="741301" y="28797"/>
                    <a:pt x="746312" y="33808"/>
                  </a:cubicBezTo>
                  <a:cubicBezTo>
                    <a:pt x="788711" y="76206"/>
                    <a:pt x="773005" y="50516"/>
                    <a:pt x="806824" y="67426"/>
                  </a:cubicBezTo>
                  <a:cubicBezTo>
                    <a:pt x="858951" y="93490"/>
                    <a:pt x="796471" y="70700"/>
                    <a:pt x="847165" y="87596"/>
                  </a:cubicBezTo>
                  <a:cubicBezTo>
                    <a:pt x="875123" y="129535"/>
                    <a:pt x="853888" y="86181"/>
                    <a:pt x="853888" y="127938"/>
                  </a:cubicBezTo>
                  <a:cubicBezTo>
                    <a:pt x="853888" y="148232"/>
                    <a:pt x="858371" y="168279"/>
                    <a:pt x="860612" y="188449"/>
                  </a:cubicBezTo>
                  <a:cubicBezTo>
                    <a:pt x="888857" y="187821"/>
                    <a:pt x="1150513" y="187510"/>
                    <a:pt x="1250576" y="175002"/>
                  </a:cubicBezTo>
                  <a:cubicBezTo>
                    <a:pt x="1257609" y="174123"/>
                    <a:pt x="1264023" y="170520"/>
                    <a:pt x="1270747" y="168279"/>
                  </a:cubicBezTo>
                  <a:cubicBezTo>
                    <a:pt x="1299882" y="170520"/>
                    <a:pt x="1329157" y="171378"/>
                    <a:pt x="1358153" y="175002"/>
                  </a:cubicBezTo>
                  <a:cubicBezTo>
                    <a:pt x="1402070" y="180492"/>
                    <a:pt x="1353239" y="192264"/>
                    <a:pt x="1418665" y="208620"/>
                  </a:cubicBezTo>
                  <a:cubicBezTo>
                    <a:pt x="1436594" y="213102"/>
                    <a:pt x="1454920" y="216223"/>
                    <a:pt x="1472453" y="222067"/>
                  </a:cubicBezTo>
                  <a:cubicBezTo>
                    <a:pt x="1485900" y="226549"/>
                    <a:pt x="1498762" y="233509"/>
                    <a:pt x="1512794" y="235514"/>
                  </a:cubicBezTo>
                  <a:lnTo>
                    <a:pt x="1559859" y="242238"/>
                  </a:lnTo>
                  <a:cubicBezTo>
                    <a:pt x="1566582" y="246720"/>
                    <a:pt x="1574315" y="249971"/>
                    <a:pt x="1580029" y="255685"/>
                  </a:cubicBezTo>
                  <a:cubicBezTo>
                    <a:pt x="1593774" y="269430"/>
                    <a:pt x="1590287" y="279319"/>
                    <a:pt x="1606924" y="289302"/>
                  </a:cubicBezTo>
                  <a:cubicBezTo>
                    <a:pt x="1613001" y="292948"/>
                    <a:pt x="1620371" y="293785"/>
                    <a:pt x="1627094" y="296026"/>
                  </a:cubicBezTo>
                  <a:cubicBezTo>
                    <a:pt x="1658694" y="327625"/>
                    <a:pt x="1641989" y="308283"/>
                    <a:pt x="1674159" y="356538"/>
                  </a:cubicBezTo>
                  <a:lnTo>
                    <a:pt x="1687606" y="376708"/>
                  </a:lnTo>
                  <a:cubicBezTo>
                    <a:pt x="1689847" y="383432"/>
                    <a:pt x="1691160" y="390540"/>
                    <a:pt x="1694329" y="396879"/>
                  </a:cubicBezTo>
                  <a:cubicBezTo>
                    <a:pt x="1697943" y="404106"/>
                    <a:pt x="1704593" y="409622"/>
                    <a:pt x="1707776" y="417049"/>
                  </a:cubicBezTo>
                  <a:cubicBezTo>
                    <a:pt x="1711416" y="425542"/>
                    <a:pt x="1710367" y="435678"/>
                    <a:pt x="1714500" y="443943"/>
                  </a:cubicBezTo>
                  <a:cubicBezTo>
                    <a:pt x="1719291" y="453526"/>
                    <a:pt x="1740989" y="466086"/>
                    <a:pt x="1748118" y="470838"/>
                  </a:cubicBezTo>
                  <a:cubicBezTo>
                    <a:pt x="1752600" y="477561"/>
                    <a:pt x="1755357" y="485835"/>
                    <a:pt x="1761565" y="491008"/>
                  </a:cubicBezTo>
                  <a:cubicBezTo>
                    <a:pt x="1769265" y="497424"/>
                    <a:pt x="1779757" y="499482"/>
                    <a:pt x="1788459" y="504455"/>
                  </a:cubicBezTo>
                  <a:cubicBezTo>
                    <a:pt x="1795475" y="508464"/>
                    <a:pt x="1801906" y="513420"/>
                    <a:pt x="1808629" y="517902"/>
                  </a:cubicBezTo>
                  <a:cubicBezTo>
                    <a:pt x="1810870" y="542555"/>
                    <a:pt x="1811051" y="567483"/>
                    <a:pt x="1815353" y="591861"/>
                  </a:cubicBezTo>
                  <a:cubicBezTo>
                    <a:pt x="1817816" y="605820"/>
                    <a:pt x="1817006" y="624340"/>
                    <a:pt x="1828800" y="632202"/>
                  </a:cubicBezTo>
                  <a:cubicBezTo>
                    <a:pt x="1835524" y="636684"/>
                    <a:pt x="1841743" y="642035"/>
                    <a:pt x="1848971" y="645649"/>
                  </a:cubicBezTo>
                  <a:cubicBezTo>
                    <a:pt x="1855310" y="648819"/>
                    <a:pt x="1862083" y="651731"/>
                    <a:pt x="1869141" y="652373"/>
                  </a:cubicBezTo>
                  <a:cubicBezTo>
                    <a:pt x="1911607" y="656234"/>
                    <a:pt x="1954306" y="656855"/>
                    <a:pt x="1996888" y="659096"/>
                  </a:cubicBezTo>
                  <a:cubicBezTo>
                    <a:pt x="2014817" y="656855"/>
                    <a:pt x="2034881" y="661148"/>
                    <a:pt x="2050676" y="652373"/>
                  </a:cubicBezTo>
                  <a:cubicBezTo>
                    <a:pt x="2058754" y="647885"/>
                    <a:pt x="2048988" y="629303"/>
                    <a:pt x="2057400" y="625479"/>
                  </a:cubicBezTo>
                  <a:cubicBezTo>
                    <a:pt x="2077905" y="616159"/>
                    <a:pt x="2102223" y="620996"/>
                    <a:pt x="2124635" y="618755"/>
                  </a:cubicBezTo>
                  <a:cubicBezTo>
                    <a:pt x="2129117" y="612032"/>
                    <a:pt x="2131230" y="602868"/>
                    <a:pt x="2138082" y="598585"/>
                  </a:cubicBezTo>
                  <a:cubicBezTo>
                    <a:pt x="2150102" y="591073"/>
                    <a:pt x="2178424" y="585138"/>
                    <a:pt x="2178424" y="585138"/>
                  </a:cubicBezTo>
                  <a:cubicBezTo>
                    <a:pt x="2217677" y="598222"/>
                    <a:pt x="2179774" y="586753"/>
                    <a:pt x="2238935" y="598585"/>
                  </a:cubicBezTo>
                  <a:cubicBezTo>
                    <a:pt x="2316613" y="614121"/>
                    <a:pt x="2185669" y="599141"/>
                    <a:pt x="2353235" y="612032"/>
                  </a:cubicBezTo>
                  <a:cubicBezTo>
                    <a:pt x="2503886" y="601988"/>
                    <a:pt x="2434445" y="637870"/>
                    <a:pt x="2460812" y="585138"/>
                  </a:cubicBezTo>
                  <a:cubicBezTo>
                    <a:pt x="2464426" y="577910"/>
                    <a:pt x="2469777" y="571691"/>
                    <a:pt x="2474259" y="564967"/>
                  </a:cubicBezTo>
                  <a:cubicBezTo>
                    <a:pt x="2476500" y="558243"/>
                    <a:pt x="2477813" y="551135"/>
                    <a:pt x="2480982" y="544796"/>
                  </a:cubicBezTo>
                  <a:cubicBezTo>
                    <a:pt x="2484596" y="537569"/>
                    <a:pt x="2492844" y="532550"/>
                    <a:pt x="2494429" y="524626"/>
                  </a:cubicBezTo>
                  <a:cubicBezTo>
                    <a:pt x="2499722" y="498163"/>
                    <a:pt x="2480208" y="460961"/>
                    <a:pt x="2501153" y="443943"/>
                  </a:cubicBezTo>
                  <a:cubicBezTo>
                    <a:pt x="2527302" y="422697"/>
                    <a:pt x="2568388" y="439461"/>
                    <a:pt x="2602006" y="437220"/>
                  </a:cubicBezTo>
                  <a:cubicBezTo>
                    <a:pt x="2634615" y="415480"/>
                    <a:pt x="2631700" y="411259"/>
                    <a:pt x="2689412" y="430496"/>
                  </a:cubicBezTo>
                  <a:cubicBezTo>
                    <a:pt x="2697078" y="433051"/>
                    <a:pt x="2696724" y="445408"/>
                    <a:pt x="2702859" y="450667"/>
                  </a:cubicBezTo>
                  <a:cubicBezTo>
                    <a:pt x="2712781" y="459172"/>
                    <a:pt x="2725451" y="463822"/>
                    <a:pt x="2736476" y="470838"/>
                  </a:cubicBezTo>
                  <a:cubicBezTo>
                    <a:pt x="2750111" y="479515"/>
                    <a:pt x="2776818" y="497732"/>
                    <a:pt x="2776818" y="497732"/>
                  </a:cubicBezTo>
                  <a:cubicBezTo>
                    <a:pt x="2781300" y="511179"/>
                    <a:pt x="2780242" y="528050"/>
                    <a:pt x="2790265" y="538073"/>
                  </a:cubicBezTo>
                  <a:lnTo>
                    <a:pt x="2823882" y="571691"/>
                  </a:lnTo>
                  <a:cubicBezTo>
                    <a:pt x="2852726" y="658223"/>
                    <a:pt x="2825049" y="569633"/>
                    <a:pt x="2844053" y="645649"/>
                  </a:cubicBezTo>
                  <a:cubicBezTo>
                    <a:pt x="2845772" y="652525"/>
                    <a:pt x="2849239" y="658901"/>
                    <a:pt x="2850776" y="665820"/>
                  </a:cubicBezTo>
                  <a:cubicBezTo>
                    <a:pt x="2853733" y="679128"/>
                    <a:pt x="2853189" y="693228"/>
                    <a:pt x="2857500" y="706161"/>
                  </a:cubicBezTo>
                  <a:cubicBezTo>
                    <a:pt x="2860055" y="713827"/>
                    <a:pt x="2867333" y="719104"/>
                    <a:pt x="2870947" y="726332"/>
                  </a:cubicBezTo>
                  <a:cubicBezTo>
                    <a:pt x="2874117" y="732671"/>
                    <a:pt x="2874229" y="740307"/>
                    <a:pt x="2877671" y="746502"/>
                  </a:cubicBezTo>
                  <a:cubicBezTo>
                    <a:pt x="2885520" y="760629"/>
                    <a:pt x="2904565" y="786843"/>
                    <a:pt x="2904565" y="786843"/>
                  </a:cubicBezTo>
                  <a:cubicBezTo>
                    <a:pt x="2910485" y="804604"/>
                    <a:pt x="2920841" y="841574"/>
                    <a:pt x="2938182" y="847355"/>
                  </a:cubicBezTo>
                  <a:cubicBezTo>
                    <a:pt x="2960167" y="854684"/>
                    <a:pt x="2983281" y="860423"/>
                    <a:pt x="2998694" y="880973"/>
                  </a:cubicBezTo>
                  <a:lnTo>
                    <a:pt x="3018865" y="907867"/>
                  </a:lnTo>
                  <a:cubicBezTo>
                    <a:pt x="3021106" y="914591"/>
                    <a:pt x="3021657" y="922141"/>
                    <a:pt x="3025588" y="928038"/>
                  </a:cubicBezTo>
                  <a:cubicBezTo>
                    <a:pt x="3030862" y="935950"/>
                    <a:pt x="3037847" y="942934"/>
                    <a:pt x="3045759" y="948208"/>
                  </a:cubicBezTo>
                  <a:cubicBezTo>
                    <a:pt x="3056876" y="955619"/>
                    <a:pt x="3101231" y="960739"/>
                    <a:pt x="3106271" y="961655"/>
                  </a:cubicBezTo>
                  <a:cubicBezTo>
                    <a:pt x="3117514" y="963699"/>
                    <a:pt x="3128802" y="965607"/>
                    <a:pt x="3139888" y="968379"/>
                  </a:cubicBezTo>
                  <a:cubicBezTo>
                    <a:pt x="3146764" y="970098"/>
                    <a:pt x="3153244" y="973155"/>
                    <a:pt x="3160059" y="975102"/>
                  </a:cubicBezTo>
                  <a:cubicBezTo>
                    <a:pt x="3168944" y="977641"/>
                    <a:pt x="3177988" y="979585"/>
                    <a:pt x="3186953" y="981826"/>
                  </a:cubicBezTo>
                  <a:cubicBezTo>
                    <a:pt x="3193677" y="988549"/>
                    <a:pt x="3199212" y="996722"/>
                    <a:pt x="3207124" y="1001996"/>
                  </a:cubicBezTo>
                  <a:cubicBezTo>
                    <a:pt x="3213021" y="1005927"/>
                    <a:pt x="3223175" y="1002953"/>
                    <a:pt x="3227294" y="1008720"/>
                  </a:cubicBezTo>
                  <a:cubicBezTo>
                    <a:pt x="3235533" y="1020254"/>
                    <a:pt x="3232879" y="1037267"/>
                    <a:pt x="3240741" y="1049061"/>
                  </a:cubicBezTo>
                  <a:cubicBezTo>
                    <a:pt x="3245223" y="1055785"/>
                    <a:pt x="3248474" y="1063518"/>
                    <a:pt x="3254188" y="1069232"/>
                  </a:cubicBezTo>
                  <a:cubicBezTo>
                    <a:pt x="3276660" y="1091704"/>
                    <a:pt x="3313084" y="1092053"/>
                    <a:pt x="3341594" y="1096126"/>
                  </a:cubicBezTo>
                  <a:cubicBezTo>
                    <a:pt x="3390701" y="1112495"/>
                    <a:pt x="3368184" y="1106135"/>
                    <a:pt x="3408829" y="1116296"/>
                  </a:cubicBezTo>
                  <a:cubicBezTo>
                    <a:pt x="3427133" y="1207808"/>
                    <a:pt x="3398977" y="1108240"/>
                    <a:pt x="3435724" y="1163361"/>
                  </a:cubicBezTo>
                  <a:cubicBezTo>
                    <a:pt x="3440850" y="1171050"/>
                    <a:pt x="3439792" y="1181404"/>
                    <a:pt x="3442447" y="1190255"/>
                  </a:cubicBezTo>
                  <a:cubicBezTo>
                    <a:pt x="3446520" y="1203832"/>
                    <a:pt x="3451412" y="1217149"/>
                    <a:pt x="3455894" y="1230596"/>
                  </a:cubicBezTo>
                  <a:cubicBezTo>
                    <a:pt x="3458135" y="1237320"/>
                    <a:pt x="3458366" y="1245097"/>
                    <a:pt x="3462618" y="1250767"/>
                  </a:cubicBezTo>
                  <a:cubicBezTo>
                    <a:pt x="3469341" y="1259732"/>
                    <a:pt x="3474864" y="1269737"/>
                    <a:pt x="3482788" y="1277661"/>
                  </a:cubicBezTo>
                  <a:cubicBezTo>
                    <a:pt x="3521642" y="1316515"/>
                    <a:pt x="3484571" y="1261704"/>
                    <a:pt x="3523129" y="1311279"/>
                  </a:cubicBezTo>
                  <a:cubicBezTo>
                    <a:pt x="3533051" y="1324036"/>
                    <a:pt x="3534692" y="1346509"/>
                    <a:pt x="3550024" y="1351620"/>
                  </a:cubicBezTo>
                  <a:lnTo>
                    <a:pt x="3610535" y="1371791"/>
                  </a:lnTo>
                  <a:lnTo>
                    <a:pt x="3630706" y="1378514"/>
                  </a:lnTo>
                  <a:cubicBezTo>
                    <a:pt x="3639865" y="1384620"/>
                    <a:pt x="3657938" y="1394765"/>
                    <a:pt x="3664324" y="1405408"/>
                  </a:cubicBezTo>
                  <a:cubicBezTo>
                    <a:pt x="3667970" y="1411485"/>
                    <a:pt x="3667878" y="1419240"/>
                    <a:pt x="3671047" y="1425579"/>
                  </a:cubicBezTo>
                  <a:cubicBezTo>
                    <a:pt x="3674661" y="1432806"/>
                    <a:pt x="3680012" y="1439026"/>
                    <a:pt x="3684494" y="1445749"/>
                  </a:cubicBezTo>
                  <a:cubicBezTo>
                    <a:pt x="3694206" y="1484592"/>
                    <a:pt x="3700136" y="1495764"/>
                    <a:pt x="3684494" y="1546602"/>
                  </a:cubicBezTo>
                  <a:cubicBezTo>
                    <a:pt x="3682118" y="1554325"/>
                    <a:pt x="3670634" y="1555001"/>
                    <a:pt x="3664324" y="1560049"/>
                  </a:cubicBezTo>
                  <a:cubicBezTo>
                    <a:pt x="3659374" y="1564009"/>
                    <a:pt x="3655359" y="1569014"/>
                    <a:pt x="3650876" y="1573496"/>
                  </a:cubicBezTo>
                  <a:cubicBezTo>
                    <a:pt x="3655359" y="1591426"/>
                    <a:pt x="3654072" y="1611907"/>
                    <a:pt x="3664324" y="1627285"/>
                  </a:cubicBezTo>
                  <a:lnTo>
                    <a:pt x="3691218" y="1667626"/>
                  </a:lnTo>
                  <a:cubicBezTo>
                    <a:pt x="3696124" y="1721597"/>
                    <a:pt x="3685041" y="1730139"/>
                    <a:pt x="3711388" y="1761755"/>
                  </a:cubicBezTo>
                  <a:cubicBezTo>
                    <a:pt x="3717475" y="1769060"/>
                    <a:pt x="3724835" y="1775202"/>
                    <a:pt x="3731559" y="1781926"/>
                  </a:cubicBezTo>
                  <a:cubicBezTo>
                    <a:pt x="3755513" y="1853788"/>
                    <a:pt x="3729952" y="1797150"/>
                    <a:pt x="3765176" y="1842438"/>
                  </a:cubicBezTo>
                  <a:cubicBezTo>
                    <a:pt x="3775098" y="1855195"/>
                    <a:pt x="3783106" y="1869332"/>
                    <a:pt x="3792071" y="1882779"/>
                  </a:cubicBezTo>
                  <a:cubicBezTo>
                    <a:pt x="3796553" y="1889502"/>
                    <a:pt x="3799804" y="1897235"/>
                    <a:pt x="3805518" y="1902949"/>
                  </a:cubicBezTo>
                  <a:cubicBezTo>
                    <a:pt x="3820388" y="1917820"/>
                    <a:pt x="3829774" y="1924569"/>
                    <a:pt x="3839135" y="1943291"/>
                  </a:cubicBezTo>
                  <a:cubicBezTo>
                    <a:pt x="3842305" y="1949630"/>
                    <a:pt x="3843618" y="1956738"/>
                    <a:pt x="3845859" y="1963461"/>
                  </a:cubicBezTo>
                  <a:cubicBezTo>
                    <a:pt x="3849139" y="1983145"/>
                    <a:pt x="3847848" y="2009429"/>
                    <a:pt x="3866029" y="2023973"/>
                  </a:cubicBezTo>
                  <a:cubicBezTo>
                    <a:pt x="3871563" y="2028400"/>
                    <a:pt x="3879476" y="2028455"/>
                    <a:pt x="3886200" y="2030696"/>
                  </a:cubicBezTo>
                  <a:cubicBezTo>
                    <a:pt x="3899647" y="2039661"/>
                    <a:pt x="3921430" y="2042259"/>
                    <a:pt x="3926541" y="2057591"/>
                  </a:cubicBezTo>
                  <a:cubicBezTo>
                    <a:pt x="3935821" y="2085427"/>
                    <a:pt x="3929334" y="2071864"/>
                    <a:pt x="3946712" y="2097932"/>
                  </a:cubicBezTo>
                  <a:cubicBezTo>
                    <a:pt x="3948953" y="2104655"/>
                    <a:pt x="3948424" y="2113091"/>
                    <a:pt x="3953435" y="2118102"/>
                  </a:cubicBezTo>
                  <a:cubicBezTo>
                    <a:pt x="3958447" y="2123114"/>
                    <a:pt x="3966687" y="2123289"/>
                    <a:pt x="3973606" y="2124826"/>
                  </a:cubicBezTo>
                  <a:cubicBezTo>
                    <a:pt x="3986914" y="2127783"/>
                    <a:pt x="4000500" y="2129308"/>
                    <a:pt x="4013947" y="2131549"/>
                  </a:cubicBezTo>
                  <a:cubicBezTo>
                    <a:pt x="4020671" y="2140514"/>
                    <a:pt x="4026944" y="2149834"/>
                    <a:pt x="4034118" y="2158443"/>
                  </a:cubicBezTo>
                  <a:cubicBezTo>
                    <a:pt x="4042337" y="2168306"/>
                    <a:pt x="4056238" y="2180228"/>
                    <a:pt x="4067735" y="2185338"/>
                  </a:cubicBezTo>
                  <a:cubicBezTo>
                    <a:pt x="4080688" y="2191095"/>
                    <a:pt x="4096282" y="2190923"/>
                    <a:pt x="4108076" y="2198785"/>
                  </a:cubicBezTo>
                  <a:cubicBezTo>
                    <a:pt x="4114800" y="2203267"/>
                    <a:pt x="4122039" y="2207059"/>
                    <a:pt x="4128247" y="2212232"/>
                  </a:cubicBezTo>
                  <a:cubicBezTo>
                    <a:pt x="4135552" y="2218319"/>
                    <a:pt x="4139913" y="2228150"/>
                    <a:pt x="4148418" y="2232402"/>
                  </a:cubicBezTo>
                  <a:cubicBezTo>
                    <a:pt x="4158639" y="2237513"/>
                    <a:pt x="4171010" y="2236119"/>
                    <a:pt x="4182035" y="2239126"/>
                  </a:cubicBezTo>
                  <a:cubicBezTo>
                    <a:pt x="4263972" y="2261473"/>
                    <a:pt x="4176299" y="2247454"/>
                    <a:pt x="4282888" y="2259296"/>
                  </a:cubicBezTo>
                  <a:cubicBezTo>
                    <a:pt x="4287370" y="2268261"/>
                    <a:pt x="4291362" y="2277488"/>
                    <a:pt x="4296335" y="2286191"/>
                  </a:cubicBezTo>
                  <a:cubicBezTo>
                    <a:pt x="4300344" y="2293207"/>
                    <a:pt x="4301832" y="2304916"/>
                    <a:pt x="4309782" y="2306361"/>
                  </a:cubicBezTo>
                  <a:cubicBezTo>
                    <a:pt x="4329749" y="2309991"/>
                    <a:pt x="4350123" y="2301879"/>
                    <a:pt x="4370294" y="2299638"/>
                  </a:cubicBezTo>
                  <a:cubicBezTo>
                    <a:pt x="4370733" y="2297884"/>
                    <a:pt x="4380235" y="2256956"/>
                    <a:pt x="4383741" y="2252573"/>
                  </a:cubicBezTo>
                  <a:cubicBezTo>
                    <a:pt x="4388789" y="2246263"/>
                    <a:pt x="4396246" y="2241681"/>
                    <a:pt x="4403912" y="2239126"/>
                  </a:cubicBezTo>
                  <a:cubicBezTo>
                    <a:pt x="4416845" y="2234815"/>
                    <a:pt x="4430806" y="2234643"/>
                    <a:pt x="4444253" y="2232402"/>
                  </a:cubicBezTo>
                  <a:cubicBezTo>
                    <a:pt x="4437529" y="2227920"/>
                    <a:pt x="4426302" y="2226725"/>
                    <a:pt x="4424082" y="2218955"/>
                  </a:cubicBezTo>
                  <a:cubicBezTo>
                    <a:pt x="4414205" y="2184386"/>
                    <a:pt x="4431122" y="2185233"/>
                    <a:pt x="4450976" y="2178614"/>
                  </a:cubicBezTo>
                  <a:lnTo>
                    <a:pt x="4471147" y="2118102"/>
                  </a:lnTo>
                  <a:cubicBezTo>
                    <a:pt x="4473388" y="2111379"/>
                    <a:pt x="4471148" y="2100173"/>
                    <a:pt x="4477871" y="2097932"/>
                  </a:cubicBezTo>
                  <a:cubicBezTo>
                    <a:pt x="4556542" y="2071708"/>
                    <a:pt x="4504059" y="2085271"/>
                    <a:pt x="4639235" y="2077761"/>
                  </a:cubicBezTo>
                  <a:cubicBezTo>
                    <a:pt x="4645959" y="2073279"/>
                    <a:pt x="4652178" y="2067928"/>
                    <a:pt x="4659406" y="2064314"/>
                  </a:cubicBezTo>
                  <a:cubicBezTo>
                    <a:pt x="4686768" y="2050634"/>
                    <a:pt x="4697914" y="2059883"/>
                    <a:pt x="4733365" y="2064314"/>
                  </a:cubicBezTo>
                  <a:cubicBezTo>
                    <a:pt x="4735606" y="2071038"/>
                    <a:pt x="4733508" y="2081853"/>
                    <a:pt x="4740088" y="2084485"/>
                  </a:cubicBezTo>
                  <a:cubicBezTo>
                    <a:pt x="4748668" y="2087917"/>
                    <a:pt x="4757741" y="2077761"/>
                    <a:pt x="4766982" y="2077761"/>
                  </a:cubicBezTo>
                  <a:cubicBezTo>
                    <a:pt x="4796203" y="2077761"/>
                    <a:pt x="4825253" y="2082244"/>
                    <a:pt x="4854388" y="2084485"/>
                  </a:cubicBezTo>
                  <a:cubicBezTo>
                    <a:pt x="4856629" y="2091208"/>
                    <a:pt x="4857942" y="2098316"/>
                    <a:pt x="4861112" y="2104655"/>
                  </a:cubicBezTo>
                  <a:cubicBezTo>
                    <a:pt x="4864726" y="2111883"/>
                    <a:pt x="4872004" y="2117160"/>
                    <a:pt x="4874559" y="2124826"/>
                  </a:cubicBezTo>
                  <a:cubicBezTo>
                    <a:pt x="4878870" y="2137759"/>
                    <a:pt x="4874518" y="2153331"/>
                    <a:pt x="4881282" y="2165167"/>
                  </a:cubicBezTo>
                  <a:cubicBezTo>
                    <a:pt x="4884798" y="2171321"/>
                    <a:pt x="4895114" y="2168721"/>
                    <a:pt x="4901453" y="2171891"/>
                  </a:cubicBezTo>
                  <a:cubicBezTo>
                    <a:pt x="4908681" y="2175505"/>
                    <a:pt x="4914240" y="2182056"/>
                    <a:pt x="4921624" y="2185338"/>
                  </a:cubicBezTo>
                  <a:cubicBezTo>
                    <a:pt x="4934577" y="2191095"/>
                    <a:pt x="4948518" y="2194303"/>
                    <a:pt x="4961965" y="2198785"/>
                  </a:cubicBezTo>
                  <a:cubicBezTo>
                    <a:pt x="4990898" y="2208429"/>
                    <a:pt x="4975265" y="2203790"/>
                    <a:pt x="5009029" y="2212232"/>
                  </a:cubicBezTo>
                  <a:cubicBezTo>
                    <a:pt x="5013511" y="2218955"/>
                    <a:pt x="5015624" y="2228119"/>
                    <a:pt x="5022476" y="2232402"/>
                  </a:cubicBezTo>
                  <a:cubicBezTo>
                    <a:pt x="5034496" y="2239914"/>
                    <a:pt x="5049371" y="2241366"/>
                    <a:pt x="5062818" y="2245849"/>
                  </a:cubicBezTo>
                  <a:cubicBezTo>
                    <a:pt x="5069541" y="2248090"/>
                    <a:pt x="5076649" y="2249404"/>
                    <a:pt x="5082988" y="2252573"/>
                  </a:cubicBezTo>
                  <a:cubicBezTo>
                    <a:pt x="5091953" y="2257055"/>
                    <a:pt x="5100282" y="2263140"/>
                    <a:pt x="5109882" y="2266020"/>
                  </a:cubicBezTo>
                  <a:cubicBezTo>
                    <a:pt x="5133521" y="2273111"/>
                    <a:pt x="5139700" y="2272743"/>
                    <a:pt x="5156947" y="2272743"/>
                  </a:cubicBezTo>
                </a:path>
              </a:pathLst>
            </a:cu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Forma livre 9"/>
          <p:cNvSpPr/>
          <p:nvPr/>
        </p:nvSpPr>
        <p:spPr>
          <a:xfrm>
            <a:off x="3792495" y="2703443"/>
            <a:ext cx="2314107" cy="3824582"/>
          </a:xfrm>
          <a:custGeom>
            <a:avLst/>
            <a:gdLst>
              <a:gd name="connsiteX0" fmla="*/ 2147129 w 2314107"/>
              <a:gd name="connsiteY0" fmla="*/ 0 h 3824582"/>
              <a:gd name="connsiteX1" fmla="*/ 2170983 w 2314107"/>
              <a:gd name="connsiteY1" fmla="*/ 111319 h 3824582"/>
              <a:gd name="connsiteX2" fmla="*/ 2178935 w 2314107"/>
              <a:gd name="connsiteY2" fmla="*/ 143124 h 3824582"/>
              <a:gd name="connsiteX3" fmla="*/ 2194837 w 2314107"/>
              <a:gd name="connsiteY3" fmla="*/ 166978 h 3824582"/>
              <a:gd name="connsiteX4" fmla="*/ 2218691 w 2314107"/>
              <a:gd name="connsiteY4" fmla="*/ 214686 h 3824582"/>
              <a:gd name="connsiteX5" fmla="*/ 2242545 w 2314107"/>
              <a:gd name="connsiteY5" fmla="*/ 230588 h 3824582"/>
              <a:gd name="connsiteX6" fmla="*/ 2274350 w 2314107"/>
              <a:gd name="connsiteY6" fmla="*/ 278296 h 3824582"/>
              <a:gd name="connsiteX7" fmla="*/ 2314107 w 2314107"/>
              <a:gd name="connsiteY7" fmla="*/ 349858 h 3824582"/>
              <a:gd name="connsiteX8" fmla="*/ 2306155 w 2314107"/>
              <a:gd name="connsiteY8" fmla="*/ 381663 h 3824582"/>
              <a:gd name="connsiteX9" fmla="*/ 2290253 w 2314107"/>
              <a:gd name="connsiteY9" fmla="*/ 477079 h 3824582"/>
              <a:gd name="connsiteX10" fmla="*/ 2282302 w 2314107"/>
              <a:gd name="connsiteY10" fmla="*/ 540689 h 3824582"/>
              <a:gd name="connsiteX11" fmla="*/ 2266399 w 2314107"/>
              <a:gd name="connsiteY11" fmla="*/ 588397 h 3824582"/>
              <a:gd name="connsiteX12" fmla="*/ 2258448 w 2314107"/>
              <a:gd name="connsiteY12" fmla="*/ 612251 h 3824582"/>
              <a:gd name="connsiteX13" fmla="*/ 2242545 w 2314107"/>
              <a:gd name="connsiteY13" fmla="*/ 636105 h 3824582"/>
              <a:gd name="connsiteX14" fmla="*/ 2234594 w 2314107"/>
              <a:gd name="connsiteY14" fmla="*/ 659959 h 3824582"/>
              <a:gd name="connsiteX15" fmla="*/ 2186886 w 2314107"/>
              <a:gd name="connsiteY15" fmla="*/ 707667 h 3824582"/>
              <a:gd name="connsiteX16" fmla="*/ 2170983 w 2314107"/>
              <a:gd name="connsiteY16" fmla="*/ 731520 h 3824582"/>
              <a:gd name="connsiteX17" fmla="*/ 2147129 w 2314107"/>
              <a:gd name="connsiteY17" fmla="*/ 779228 h 3824582"/>
              <a:gd name="connsiteX18" fmla="*/ 2139178 w 2314107"/>
              <a:gd name="connsiteY18" fmla="*/ 803082 h 3824582"/>
              <a:gd name="connsiteX19" fmla="*/ 2091470 w 2314107"/>
              <a:gd name="connsiteY19" fmla="*/ 834887 h 3824582"/>
              <a:gd name="connsiteX20" fmla="*/ 2043762 w 2314107"/>
              <a:gd name="connsiteY20" fmla="*/ 866693 h 3824582"/>
              <a:gd name="connsiteX21" fmla="*/ 2019908 w 2314107"/>
              <a:gd name="connsiteY21" fmla="*/ 890547 h 3824582"/>
              <a:gd name="connsiteX22" fmla="*/ 1892688 w 2314107"/>
              <a:gd name="connsiteY22" fmla="*/ 906449 h 3824582"/>
              <a:gd name="connsiteX23" fmla="*/ 1837028 w 2314107"/>
              <a:gd name="connsiteY23" fmla="*/ 922352 h 3824582"/>
              <a:gd name="connsiteX24" fmla="*/ 1781369 w 2314107"/>
              <a:gd name="connsiteY24" fmla="*/ 962108 h 3824582"/>
              <a:gd name="connsiteX25" fmla="*/ 1733662 w 2314107"/>
              <a:gd name="connsiteY25" fmla="*/ 970060 h 3824582"/>
              <a:gd name="connsiteX26" fmla="*/ 1685954 w 2314107"/>
              <a:gd name="connsiteY26" fmla="*/ 985962 h 3824582"/>
              <a:gd name="connsiteX27" fmla="*/ 1662100 w 2314107"/>
              <a:gd name="connsiteY27" fmla="*/ 993914 h 3824582"/>
              <a:gd name="connsiteX28" fmla="*/ 1654148 w 2314107"/>
              <a:gd name="connsiteY28" fmla="*/ 1033670 h 3824582"/>
              <a:gd name="connsiteX29" fmla="*/ 1646197 w 2314107"/>
              <a:gd name="connsiteY29" fmla="*/ 1081378 h 3824582"/>
              <a:gd name="connsiteX30" fmla="*/ 1638246 w 2314107"/>
              <a:gd name="connsiteY30" fmla="*/ 1105232 h 3824582"/>
              <a:gd name="connsiteX31" fmla="*/ 1646197 w 2314107"/>
              <a:gd name="connsiteY31" fmla="*/ 1359674 h 3824582"/>
              <a:gd name="connsiteX32" fmla="*/ 1685954 w 2314107"/>
              <a:gd name="connsiteY32" fmla="*/ 1431235 h 3824582"/>
              <a:gd name="connsiteX33" fmla="*/ 1709808 w 2314107"/>
              <a:gd name="connsiteY33" fmla="*/ 1439187 h 3824582"/>
              <a:gd name="connsiteX34" fmla="*/ 1725710 w 2314107"/>
              <a:gd name="connsiteY34" fmla="*/ 1463040 h 3824582"/>
              <a:gd name="connsiteX35" fmla="*/ 1741613 w 2314107"/>
              <a:gd name="connsiteY35" fmla="*/ 1510748 h 3824582"/>
              <a:gd name="connsiteX36" fmla="*/ 1773418 w 2314107"/>
              <a:gd name="connsiteY36" fmla="*/ 1558456 h 3824582"/>
              <a:gd name="connsiteX37" fmla="*/ 1765467 w 2314107"/>
              <a:gd name="connsiteY37" fmla="*/ 1637969 h 3824582"/>
              <a:gd name="connsiteX38" fmla="*/ 1717759 w 2314107"/>
              <a:gd name="connsiteY38" fmla="*/ 1685677 h 3824582"/>
              <a:gd name="connsiteX39" fmla="*/ 1709808 w 2314107"/>
              <a:gd name="connsiteY39" fmla="*/ 1709531 h 3824582"/>
              <a:gd name="connsiteX40" fmla="*/ 1662100 w 2314107"/>
              <a:gd name="connsiteY40" fmla="*/ 1725434 h 3824582"/>
              <a:gd name="connsiteX41" fmla="*/ 1630295 w 2314107"/>
              <a:gd name="connsiteY41" fmla="*/ 1773141 h 3824582"/>
              <a:gd name="connsiteX42" fmla="*/ 1606441 w 2314107"/>
              <a:gd name="connsiteY42" fmla="*/ 1789044 h 3824582"/>
              <a:gd name="connsiteX43" fmla="*/ 1550782 w 2314107"/>
              <a:gd name="connsiteY43" fmla="*/ 1804947 h 3824582"/>
              <a:gd name="connsiteX44" fmla="*/ 1503074 w 2314107"/>
              <a:gd name="connsiteY44" fmla="*/ 1812898 h 3824582"/>
              <a:gd name="connsiteX45" fmla="*/ 1455366 w 2314107"/>
              <a:gd name="connsiteY45" fmla="*/ 1828800 h 3824582"/>
              <a:gd name="connsiteX46" fmla="*/ 1407658 w 2314107"/>
              <a:gd name="connsiteY46" fmla="*/ 1852654 h 3824582"/>
              <a:gd name="connsiteX47" fmla="*/ 1359950 w 2314107"/>
              <a:gd name="connsiteY47" fmla="*/ 1876508 h 3824582"/>
              <a:gd name="connsiteX48" fmla="*/ 1336096 w 2314107"/>
              <a:gd name="connsiteY48" fmla="*/ 1892411 h 3824582"/>
              <a:gd name="connsiteX49" fmla="*/ 1288388 w 2314107"/>
              <a:gd name="connsiteY49" fmla="*/ 1908314 h 3824582"/>
              <a:gd name="connsiteX50" fmla="*/ 1264535 w 2314107"/>
              <a:gd name="connsiteY50" fmla="*/ 1916265 h 3824582"/>
              <a:gd name="connsiteX51" fmla="*/ 1232729 w 2314107"/>
              <a:gd name="connsiteY51" fmla="*/ 1932167 h 3824582"/>
              <a:gd name="connsiteX52" fmla="*/ 1208875 w 2314107"/>
              <a:gd name="connsiteY52" fmla="*/ 1948070 h 3824582"/>
              <a:gd name="connsiteX53" fmla="*/ 1161168 w 2314107"/>
              <a:gd name="connsiteY53" fmla="*/ 1995778 h 3824582"/>
              <a:gd name="connsiteX54" fmla="*/ 1153216 w 2314107"/>
              <a:gd name="connsiteY54" fmla="*/ 2027583 h 3824582"/>
              <a:gd name="connsiteX55" fmla="*/ 1137314 w 2314107"/>
              <a:gd name="connsiteY55" fmla="*/ 2051437 h 3824582"/>
              <a:gd name="connsiteX56" fmla="*/ 1129362 w 2314107"/>
              <a:gd name="connsiteY56" fmla="*/ 2186609 h 3824582"/>
              <a:gd name="connsiteX57" fmla="*/ 1121411 w 2314107"/>
              <a:gd name="connsiteY57" fmla="*/ 2226366 h 3824582"/>
              <a:gd name="connsiteX58" fmla="*/ 1129362 w 2314107"/>
              <a:gd name="connsiteY58" fmla="*/ 2345635 h 3824582"/>
              <a:gd name="connsiteX59" fmla="*/ 1137314 w 2314107"/>
              <a:gd name="connsiteY59" fmla="*/ 2369489 h 3824582"/>
              <a:gd name="connsiteX60" fmla="*/ 1145265 w 2314107"/>
              <a:gd name="connsiteY60" fmla="*/ 2409246 h 3824582"/>
              <a:gd name="connsiteX61" fmla="*/ 1137314 w 2314107"/>
              <a:gd name="connsiteY61" fmla="*/ 2496710 h 3824582"/>
              <a:gd name="connsiteX62" fmla="*/ 1121411 w 2314107"/>
              <a:gd name="connsiteY62" fmla="*/ 2520564 h 3824582"/>
              <a:gd name="connsiteX63" fmla="*/ 1105508 w 2314107"/>
              <a:gd name="connsiteY63" fmla="*/ 2568272 h 3824582"/>
              <a:gd name="connsiteX64" fmla="*/ 1089606 w 2314107"/>
              <a:gd name="connsiteY64" fmla="*/ 2592126 h 3824582"/>
              <a:gd name="connsiteX65" fmla="*/ 1057801 w 2314107"/>
              <a:gd name="connsiteY65" fmla="*/ 2663687 h 3824582"/>
              <a:gd name="connsiteX66" fmla="*/ 1041898 w 2314107"/>
              <a:gd name="connsiteY66" fmla="*/ 2719347 h 3824582"/>
              <a:gd name="connsiteX67" fmla="*/ 1033947 w 2314107"/>
              <a:gd name="connsiteY67" fmla="*/ 2751152 h 3824582"/>
              <a:gd name="connsiteX68" fmla="*/ 1018044 w 2314107"/>
              <a:gd name="connsiteY68" fmla="*/ 2798860 h 3824582"/>
              <a:gd name="connsiteX69" fmla="*/ 994190 w 2314107"/>
              <a:gd name="connsiteY69" fmla="*/ 2814762 h 3824582"/>
              <a:gd name="connsiteX70" fmla="*/ 986239 w 2314107"/>
              <a:gd name="connsiteY70" fmla="*/ 2838616 h 3824582"/>
              <a:gd name="connsiteX71" fmla="*/ 938531 w 2314107"/>
              <a:gd name="connsiteY71" fmla="*/ 2854519 h 3824582"/>
              <a:gd name="connsiteX72" fmla="*/ 890823 w 2314107"/>
              <a:gd name="connsiteY72" fmla="*/ 2878373 h 3824582"/>
              <a:gd name="connsiteX73" fmla="*/ 866969 w 2314107"/>
              <a:gd name="connsiteY73" fmla="*/ 2894275 h 3824582"/>
              <a:gd name="connsiteX74" fmla="*/ 787456 w 2314107"/>
              <a:gd name="connsiteY74" fmla="*/ 2902227 h 3824582"/>
              <a:gd name="connsiteX75" fmla="*/ 453502 w 2314107"/>
              <a:gd name="connsiteY75" fmla="*/ 2910178 h 3824582"/>
              <a:gd name="connsiteX76" fmla="*/ 397842 w 2314107"/>
              <a:gd name="connsiteY76" fmla="*/ 2926080 h 3824582"/>
              <a:gd name="connsiteX77" fmla="*/ 342183 w 2314107"/>
              <a:gd name="connsiteY77" fmla="*/ 2941983 h 3824582"/>
              <a:gd name="connsiteX78" fmla="*/ 199060 w 2314107"/>
              <a:gd name="connsiteY78" fmla="*/ 2949934 h 3824582"/>
              <a:gd name="connsiteX79" fmla="*/ 175206 w 2314107"/>
              <a:gd name="connsiteY79" fmla="*/ 2973788 h 3824582"/>
              <a:gd name="connsiteX80" fmla="*/ 151352 w 2314107"/>
              <a:gd name="connsiteY80" fmla="*/ 2989691 h 3824582"/>
              <a:gd name="connsiteX81" fmla="*/ 135449 w 2314107"/>
              <a:gd name="connsiteY81" fmla="*/ 3013545 h 3824582"/>
              <a:gd name="connsiteX82" fmla="*/ 103644 w 2314107"/>
              <a:gd name="connsiteY82" fmla="*/ 3021496 h 3824582"/>
              <a:gd name="connsiteX83" fmla="*/ 87742 w 2314107"/>
              <a:gd name="connsiteY83" fmla="*/ 3085107 h 3824582"/>
              <a:gd name="connsiteX84" fmla="*/ 71839 w 2314107"/>
              <a:gd name="connsiteY84" fmla="*/ 3132814 h 3824582"/>
              <a:gd name="connsiteX85" fmla="*/ 63888 w 2314107"/>
              <a:gd name="connsiteY85" fmla="*/ 3506526 h 3824582"/>
              <a:gd name="connsiteX86" fmla="*/ 40034 w 2314107"/>
              <a:gd name="connsiteY86" fmla="*/ 3522428 h 3824582"/>
              <a:gd name="connsiteX87" fmla="*/ 47985 w 2314107"/>
              <a:gd name="connsiteY87" fmla="*/ 3681454 h 3824582"/>
              <a:gd name="connsiteX88" fmla="*/ 63888 w 2314107"/>
              <a:gd name="connsiteY88" fmla="*/ 3729162 h 3824582"/>
              <a:gd name="connsiteX89" fmla="*/ 24131 w 2314107"/>
              <a:gd name="connsiteY89" fmla="*/ 3768919 h 3824582"/>
              <a:gd name="connsiteX90" fmla="*/ 8228 w 2314107"/>
              <a:gd name="connsiteY90" fmla="*/ 3792773 h 3824582"/>
              <a:gd name="connsiteX91" fmla="*/ 277 w 2314107"/>
              <a:gd name="connsiteY91" fmla="*/ 3792773 h 38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314107" h="3824582">
                <a:moveTo>
                  <a:pt x="2147129" y="0"/>
                </a:moveTo>
                <a:cubicBezTo>
                  <a:pt x="2160134" y="117037"/>
                  <a:pt x="2144100" y="30670"/>
                  <a:pt x="2170983" y="111319"/>
                </a:cubicBezTo>
                <a:cubicBezTo>
                  <a:pt x="2174439" y="121686"/>
                  <a:pt x="2174630" y="133080"/>
                  <a:pt x="2178935" y="143124"/>
                </a:cubicBezTo>
                <a:cubicBezTo>
                  <a:pt x="2182699" y="151908"/>
                  <a:pt x="2190563" y="158431"/>
                  <a:pt x="2194837" y="166978"/>
                </a:cubicBezTo>
                <a:cubicBezTo>
                  <a:pt x="2207770" y="192846"/>
                  <a:pt x="2195903" y="191899"/>
                  <a:pt x="2218691" y="214686"/>
                </a:cubicBezTo>
                <a:cubicBezTo>
                  <a:pt x="2225448" y="221443"/>
                  <a:pt x="2234594" y="225287"/>
                  <a:pt x="2242545" y="230588"/>
                </a:cubicBezTo>
                <a:cubicBezTo>
                  <a:pt x="2257751" y="276208"/>
                  <a:pt x="2239606" y="233625"/>
                  <a:pt x="2274350" y="278296"/>
                </a:cubicBezTo>
                <a:cubicBezTo>
                  <a:pt x="2306247" y="319306"/>
                  <a:pt x="2302109" y="313868"/>
                  <a:pt x="2314107" y="349858"/>
                </a:cubicBezTo>
                <a:cubicBezTo>
                  <a:pt x="2311456" y="360460"/>
                  <a:pt x="2307817" y="370862"/>
                  <a:pt x="2306155" y="381663"/>
                </a:cubicBezTo>
                <a:cubicBezTo>
                  <a:pt x="2290936" y="480583"/>
                  <a:pt x="2308008" y="423811"/>
                  <a:pt x="2290253" y="477079"/>
                </a:cubicBezTo>
                <a:cubicBezTo>
                  <a:pt x="2287603" y="498282"/>
                  <a:pt x="2286779" y="519795"/>
                  <a:pt x="2282302" y="540689"/>
                </a:cubicBezTo>
                <a:cubicBezTo>
                  <a:pt x="2278790" y="557080"/>
                  <a:pt x="2271700" y="572494"/>
                  <a:pt x="2266399" y="588397"/>
                </a:cubicBezTo>
                <a:cubicBezTo>
                  <a:pt x="2263749" y="596348"/>
                  <a:pt x="2263097" y="605277"/>
                  <a:pt x="2258448" y="612251"/>
                </a:cubicBezTo>
                <a:lnTo>
                  <a:pt x="2242545" y="636105"/>
                </a:lnTo>
                <a:cubicBezTo>
                  <a:pt x="2239895" y="644056"/>
                  <a:pt x="2239740" y="653343"/>
                  <a:pt x="2234594" y="659959"/>
                </a:cubicBezTo>
                <a:cubicBezTo>
                  <a:pt x="2220787" y="677711"/>
                  <a:pt x="2199362" y="688955"/>
                  <a:pt x="2186886" y="707667"/>
                </a:cubicBezTo>
                <a:lnTo>
                  <a:pt x="2170983" y="731520"/>
                </a:lnTo>
                <a:cubicBezTo>
                  <a:pt x="2150998" y="791477"/>
                  <a:pt x="2177957" y="717573"/>
                  <a:pt x="2147129" y="779228"/>
                </a:cubicBezTo>
                <a:cubicBezTo>
                  <a:pt x="2143381" y="786725"/>
                  <a:pt x="2143827" y="796108"/>
                  <a:pt x="2139178" y="803082"/>
                </a:cubicBezTo>
                <a:cubicBezTo>
                  <a:pt x="2122161" y="828608"/>
                  <a:pt x="2116479" y="826551"/>
                  <a:pt x="2091470" y="834887"/>
                </a:cubicBezTo>
                <a:cubicBezTo>
                  <a:pt x="2075567" y="845489"/>
                  <a:pt x="2057277" y="853178"/>
                  <a:pt x="2043762" y="866693"/>
                </a:cubicBezTo>
                <a:cubicBezTo>
                  <a:pt x="2035811" y="874644"/>
                  <a:pt x="2030783" y="887685"/>
                  <a:pt x="2019908" y="890547"/>
                </a:cubicBezTo>
                <a:cubicBezTo>
                  <a:pt x="1978578" y="901423"/>
                  <a:pt x="1934952" y="900110"/>
                  <a:pt x="1892688" y="906449"/>
                </a:cubicBezTo>
                <a:cubicBezTo>
                  <a:pt x="1874529" y="909173"/>
                  <a:pt x="1854547" y="916512"/>
                  <a:pt x="1837028" y="922352"/>
                </a:cubicBezTo>
                <a:cubicBezTo>
                  <a:pt x="1836271" y="922920"/>
                  <a:pt x="1788348" y="959782"/>
                  <a:pt x="1781369" y="962108"/>
                </a:cubicBezTo>
                <a:cubicBezTo>
                  <a:pt x="1766075" y="967206"/>
                  <a:pt x="1749302" y="966150"/>
                  <a:pt x="1733662" y="970060"/>
                </a:cubicBezTo>
                <a:cubicBezTo>
                  <a:pt x="1717400" y="974126"/>
                  <a:pt x="1701857" y="980661"/>
                  <a:pt x="1685954" y="985962"/>
                </a:cubicBezTo>
                <a:lnTo>
                  <a:pt x="1662100" y="993914"/>
                </a:lnTo>
                <a:cubicBezTo>
                  <a:pt x="1659449" y="1007166"/>
                  <a:pt x="1656566" y="1020374"/>
                  <a:pt x="1654148" y="1033670"/>
                </a:cubicBezTo>
                <a:cubicBezTo>
                  <a:pt x="1651264" y="1049532"/>
                  <a:pt x="1649694" y="1065640"/>
                  <a:pt x="1646197" y="1081378"/>
                </a:cubicBezTo>
                <a:cubicBezTo>
                  <a:pt x="1644379" y="1089560"/>
                  <a:pt x="1640896" y="1097281"/>
                  <a:pt x="1638246" y="1105232"/>
                </a:cubicBezTo>
                <a:cubicBezTo>
                  <a:pt x="1640896" y="1190046"/>
                  <a:pt x="1641356" y="1274957"/>
                  <a:pt x="1646197" y="1359674"/>
                </a:cubicBezTo>
                <a:cubicBezTo>
                  <a:pt x="1647285" y="1378707"/>
                  <a:pt x="1678934" y="1428895"/>
                  <a:pt x="1685954" y="1431235"/>
                </a:cubicBezTo>
                <a:lnTo>
                  <a:pt x="1709808" y="1439187"/>
                </a:lnTo>
                <a:cubicBezTo>
                  <a:pt x="1715109" y="1447138"/>
                  <a:pt x="1721829" y="1454308"/>
                  <a:pt x="1725710" y="1463040"/>
                </a:cubicBezTo>
                <a:cubicBezTo>
                  <a:pt x="1732518" y="1478358"/>
                  <a:pt x="1732315" y="1496800"/>
                  <a:pt x="1741613" y="1510748"/>
                </a:cubicBezTo>
                <a:lnTo>
                  <a:pt x="1773418" y="1558456"/>
                </a:lnTo>
                <a:cubicBezTo>
                  <a:pt x="1770768" y="1584960"/>
                  <a:pt x="1776143" y="1613566"/>
                  <a:pt x="1765467" y="1637969"/>
                </a:cubicBezTo>
                <a:cubicBezTo>
                  <a:pt x="1756453" y="1658573"/>
                  <a:pt x="1717759" y="1685677"/>
                  <a:pt x="1717759" y="1685677"/>
                </a:cubicBezTo>
                <a:cubicBezTo>
                  <a:pt x="1715109" y="1693628"/>
                  <a:pt x="1716628" y="1704659"/>
                  <a:pt x="1709808" y="1709531"/>
                </a:cubicBezTo>
                <a:cubicBezTo>
                  <a:pt x="1696168" y="1719274"/>
                  <a:pt x="1662100" y="1725434"/>
                  <a:pt x="1662100" y="1725434"/>
                </a:cubicBezTo>
                <a:cubicBezTo>
                  <a:pt x="1651498" y="1741336"/>
                  <a:pt x="1646197" y="1762539"/>
                  <a:pt x="1630295" y="1773141"/>
                </a:cubicBezTo>
                <a:cubicBezTo>
                  <a:pt x="1622344" y="1778442"/>
                  <a:pt x="1614988" y="1784770"/>
                  <a:pt x="1606441" y="1789044"/>
                </a:cubicBezTo>
                <a:cubicBezTo>
                  <a:pt x="1596340" y="1794094"/>
                  <a:pt x="1559269" y="1803250"/>
                  <a:pt x="1550782" y="1804947"/>
                </a:cubicBezTo>
                <a:cubicBezTo>
                  <a:pt x="1534973" y="1808109"/>
                  <a:pt x="1518715" y="1808988"/>
                  <a:pt x="1503074" y="1812898"/>
                </a:cubicBezTo>
                <a:cubicBezTo>
                  <a:pt x="1486812" y="1816963"/>
                  <a:pt x="1455366" y="1828800"/>
                  <a:pt x="1455366" y="1828800"/>
                </a:cubicBezTo>
                <a:cubicBezTo>
                  <a:pt x="1387003" y="1874376"/>
                  <a:pt x="1473498" y="1819734"/>
                  <a:pt x="1407658" y="1852654"/>
                </a:cubicBezTo>
                <a:cubicBezTo>
                  <a:pt x="1346003" y="1883482"/>
                  <a:pt x="1419907" y="1856523"/>
                  <a:pt x="1359950" y="1876508"/>
                </a:cubicBezTo>
                <a:cubicBezTo>
                  <a:pt x="1351999" y="1881809"/>
                  <a:pt x="1344829" y="1888530"/>
                  <a:pt x="1336096" y="1892411"/>
                </a:cubicBezTo>
                <a:cubicBezTo>
                  <a:pt x="1320778" y="1899219"/>
                  <a:pt x="1304291" y="1903013"/>
                  <a:pt x="1288388" y="1908314"/>
                </a:cubicBezTo>
                <a:cubicBezTo>
                  <a:pt x="1280437" y="1910964"/>
                  <a:pt x="1272031" y="1912517"/>
                  <a:pt x="1264535" y="1916265"/>
                </a:cubicBezTo>
                <a:cubicBezTo>
                  <a:pt x="1253933" y="1921566"/>
                  <a:pt x="1243021" y="1926286"/>
                  <a:pt x="1232729" y="1932167"/>
                </a:cubicBezTo>
                <a:cubicBezTo>
                  <a:pt x="1224432" y="1936908"/>
                  <a:pt x="1216017" y="1941721"/>
                  <a:pt x="1208875" y="1948070"/>
                </a:cubicBezTo>
                <a:cubicBezTo>
                  <a:pt x="1192066" y="1963011"/>
                  <a:pt x="1161168" y="1995778"/>
                  <a:pt x="1161168" y="1995778"/>
                </a:cubicBezTo>
                <a:cubicBezTo>
                  <a:pt x="1158517" y="2006380"/>
                  <a:pt x="1157521" y="2017539"/>
                  <a:pt x="1153216" y="2027583"/>
                </a:cubicBezTo>
                <a:cubicBezTo>
                  <a:pt x="1149452" y="2036367"/>
                  <a:pt x="1138732" y="2041987"/>
                  <a:pt x="1137314" y="2051437"/>
                </a:cubicBezTo>
                <a:cubicBezTo>
                  <a:pt x="1130619" y="2096073"/>
                  <a:pt x="1133448" y="2141659"/>
                  <a:pt x="1129362" y="2186609"/>
                </a:cubicBezTo>
                <a:cubicBezTo>
                  <a:pt x="1128138" y="2200068"/>
                  <a:pt x="1124061" y="2213114"/>
                  <a:pt x="1121411" y="2226366"/>
                </a:cubicBezTo>
                <a:cubicBezTo>
                  <a:pt x="1124061" y="2266122"/>
                  <a:pt x="1124962" y="2306034"/>
                  <a:pt x="1129362" y="2345635"/>
                </a:cubicBezTo>
                <a:cubicBezTo>
                  <a:pt x="1130288" y="2353965"/>
                  <a:pt x="1135281" y="2361358"/>
                  <a:pt x="1137314" y="2369489"/>
                </a:cubicBezTo>
                <a:cubicBezTo>
                  <a:pt x="1140592" y="2382600"/>
                  <a:pt x="1142615" y="2395994"/>
                  <a:pt x="1145265" y="2409246"/>
                </a:cubicBezTo>
                <a:cubicBezTo>
                  <a:pt x="1142615" y="2438401"/>
                  <a:pt x="1143448" y="2468085"/>
                  <a:pt x="1137314" y="2496710"/>
                </a:cubicBezTo>
                <a:cubicBezTo>
                  <a:pt x="1135312" y="2506054"/>
                  <a:pt x="1125292" y="2511831"/>
                  <a:pt x="1121411" y="2520564"/>
                </a:cubicBezTo>
                <a:cubicBezTo>
                  <a:pt x="1114603" y="2535882"/>
                  <a:pt x="1114806" y="2554324"/>
                  <a:pt x="1105508" y="2568272"/>
                </a:cubicBezTo>
                <a:cubicBezTo>
                  <a:pt x="1100207" y="2576223"/>
                  <a:pt x="1093487" y="2583393"/>
                  <a:pt x="1089606" y="2592126"/>
                </a:cubicBezTo>
                <a:cubicBezTo>
                  <a:pt x="1051759" y="2677283"/>
                  <a:pt x="1093788" y="2609706"/>
                  <a:pt x="1057801" y="2663687"/>
                </a:cubicBezTo>
                <a:cubicBezTo>
                  <a:pt x="1032932" y="2763157"/>
                  <a:pt x="1064720" y="2639467"/>
                  <a:pt x="1041898" y="2719347"/>
                </a:cubicBezTo>
                <a:cubicBezTo>
                  <a:pt x="1038896" y="2729854"/>
                  <a:pt x="1037087" y="2740685"/>
                  <a:pt x="1033947" y="2751152"/>
                </a:cubicBezTo>
                <a:cubicBezTo>
                  <a:pt x="1029130" y="2767208"/>
                  <a:pt x="1031992" y="2789562"/>
                  <a:pt x="1018044" y="2798860"/>
                </a:cubicBezTo>
                <a:lnTo>
                  <a:pt x="994190" y="2814762"/>
                </a:lnTo>
                <a:cubicBezTo>
                  <a:pt x="991540" y="2822713"/>
                  <a:pt x="993059" y="2833744"/>
                  <a:pt x="986239" y="2838616"/>
                </a:cubicBezTo>
                <a:cubicBezTo>
                  <a:pt x="972599" y="2848359"/>
                  <a:pt x="952479" y="2845221"/>
                  <a:pt x="938531" y="2854519"/>
                </a:cubicBezTo>
                <a:cubicBezTo>
                  <a:pt x="870170" y="2900091"/>
                  <a:pt x="956662" y="2845453"/>
                  <a:pt x="890823" y="2878373"/>
                </a:cubicBezTo>
                <a:cubicBezTo>
                  <a:pt x="882276" y="2882647"/>
                  <a:pt x="876280" y="2892126"/>
                  <a:pt x="866969" y="2894275"/>
                </a:cubicBezTo>
                <a:cubicBezTo>
                  <a:pt x="841015" y="2900264"/>
                  <a:pt x="814073" y="2901203"/>
                  <a:pt x="787456" y="2902227"/>
                </a:cubicBezTo>
                <a:cubicBezTo>
                  <a:pt x="676189" y="2906507"/>
                  <a:pt x="564820" y="2907528"/>
                  <a:pt x="453502" y="2910178"/>
                </a:cubicBezTo>
                <a:cubicBezTo>
                  <a:pt x="396288" y="2929248"/>
                  <a:pt x="467758" y="2906104"/>
                  <a:pt x="397842" y="2926080"/>
                </a:cubicBezTo>
                <a:cubicBezTo>
                  <a:pt x="380265" y="2931102"/>
                  <a:pt x="360419" y="2940325"/>
                  <a:pt x="342183" y="2941983"/>
                </a:cubicBezTo>
                <a:cubicBezTo>
                  <a:pt x="294598" y="2946309"/>
                  <a:pt x="246768" y="2947284"/>
                  <a:pt x="199060" y="2949934"/>
                </a:cubicBezTo>
                <a:cubicBezTo>
                  <a:pt x="191109" y="2957885"/>
                  <a:pt x="183845" y="2966589"/>
                  <a:pt x="175206" y="2973788"/>
                </a:cubicBezTo>
                <a:cubicBezTo>
                  <a:pt x="167865" y="2979906"/>
                  <a:pt x="158109" y="2982934"/>
                  <a:pt x="151352" y="2989691"/>
                </a:cubicBezTo>
                <a:cubicBezTo>
                  <a:pt x="144595" y="2996448"/>
                  <a:pt x="143400" y="3008244"/>
                  <a:pt x="135449" y="3013545"/>
                </a:cubicBezTo>
                <a:cubicBezTo>
                  <a:pt x="126356" y="3019607"/>
                  <a:pt x="114246" y="3018846"/>
                  <a:pt x="103644" y="3021496"/>
                </a:cubicBezTo>
                <a:cubicBezTo>
                  <a:pt x="79514" y="3093890"/>
                  <a:pt x="116534" y="2979536"/>
                  <a:pt x="87742" y="3085107"/>
                </a:cubicBezTo>
                <a:cubicBezTo>
                  <a:pt x="83331" y="3101279"/>
                  <a:pt x="71839" y="3132814"/>
                  <a:pt x="71839" y="3132814"/>
                </a:cubicBezTo>
                <a:cubicBezTo>
                  <a:pt x="69189" y="3257385"/>
                  <a:pt x="74026" y="3382340"/>
                  <a:pt x="63888" y="3506526"/>
                </a:cubicBezTo>
                <a:cubicBezTo>
                  <a:pt x="63110" y="3516051"/>
                  <a:pt x="40899" y="3512911"/>
                  <a:pt x="40034" y="3522428"/>
                </a:cubicBezTo>
                <a:cubicBezTo>
                  <a:pt x="35229" y="3575285"/>
                  <a:pt x="41901" y="3628729"/>
                  <a:pt x="47985" y="3681454"/>
                </a:cubicBezTo>
                <a:cubicBezTo>
                  <a:pt x="49906" y="3698106"/>
                  <a:pt x="63888" y="3729162"/>
                  <a:pt x="63888" y="3729162"/>
                </a:cubicBezTo>
                <a:cubicBezTo>
                  <a:pt x="21480" y="3792773"/>
                  <a:pt x="77140" y="3715910"/>
                  <a:pt x="24131" y="3768919"/>
                </a:cubicBezTo>
                <a:cubicBezTo>
                  <a:pt x="17374" y="3775676"/>
                  <a:pt x="13529" y="3784822"/>
                  <a:pt x="8228" y="3792773"/>
                </a:cubicBezTo>
                <a:cubicBezTo>
                  <a:pt x="-2294" y="3834863"/>
                  <a:pt x="277" y="3835506"/>
                  <a:pt x="277" y="3792773"/>
                </a:cubicBezTo>
              </a:path>
            </a:pathLst>
          </a:cu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302150" y="3967701"/>
            <a:ext cx="3713259" cy="1701579"/>
          </a:xfrm>
          <a:custGeom>
            <a:avLst/>
            <a:gdLst>
              <a:gd name="connsiteX0" fmla="*/ 0 w 3713259"/>
              <a:gd name="connsiteY0" fmla="*/ 286247 h 1701579"/>
              <a:gd name="connsiteX1" fmla="*/ 166977 w 3713259"/>
              <a:gd name="connsiteY1" fmla="*/ 270344 h 1701579"/>
              <a:gd name="connsiteX2" fmla="*/ 214685 w 3713259"/>
              <a:gd name="connsiteY2" fmla="*/ 286247 h 1701579"/>
              <a:gd name="connsiteX3" fmla="*/ 238539 w 3713259"/>
              <a:gd name="connsiteY3" fmla="*/ 294198 h 1701579"/>
              <a:gd name="connsiteX4" fmla="*/ 341906 w 3713259"/>
              <a:gd name="connsiteY4" fmla="*/ 318052 h 1701579"/>
              <a:gd name="connsiteX5" fmla="*/ 389613 w 3713259"/>
              <a:gd name="connsiteY5" fmla="*/ 357809 h 1701579"/>
              <a:gd name="connsiteX6" fmla="*/ 469127 w 3713259"/>
              <a:gd name="connsiteY6" fmla="*/ 373711 h 1701579"/>
              <a:gd name="connsiteX7" fmla="*/ 540688 w 3713259"/>
              <a:gd name="connsiteY7" fmla="*/ 397565 h 1701579"/>
              <a:gd name="connsiteX8" fmla="*/ 564542 w 3713259"/>
              <a:gd name="connsiteY8" fmla="*/ 405516 h 1701579"/>
              <a:gd name="connsiteX9" fmla="*/ 620201 w 3713259"/>
              <a:gd name="connsiteY9" fmla="*/ 413468 h 1701579"/>
              <a:gd name="connsiteX10" fmla="*/ 691763 w 3713259"/>
              <a:gd name="connsiteY10" fmla="*/ 413468 h 1701579"/>
              <a:gd name="connsiteX11" fmla="*/ 699714 w 3713259"/>
              <a:gd name="connsiteY11" fmla="*/ 389614 h 1701579"/>
              <a:gd name="connsiteX12" fmla="*/ 739471 w 3713259"/>
              <a:gd name="connsiteY12" fmla="*/ 349857 h 1701579"/>
              <a:gd name="connsiteX13" fmla="*/ 763325 w 3713259"/>
              <a:gd name="connsiteY13" fmla="*/ 326003 h 1701579"/>
              <a:gd name="connsiteX14" fmla="*/ 811033 w 3713259"/>
              <a:gd name="connsiteY14" fmla="*/ 310101 h 1701579"/>
              <a:gd name="connsiteX15" fmla="*/ 882594 w 3713259"/>
              <a:gd name="connsiteY15" fmla="*/ 270344 h 1701579"/>
              <a:gd name="connsiteX16" fmla="*/ 906448 w 3713259"/>
              <a:gd name="connsiteY16" fmla="*/ 262393 h 1701579"/>
              <a:gd name="connsiteX17" fmla="*/ 930302 w 3713259"/>
              <a:gd name="connsiteY17" fmla="*/ 254442 h 1701579"/>
              <a:gd name="connsiteX18" fmla="*/ 993913 w 3713259"/>
              <a:gd name="connsiteY18" fmla="*/ 270344 h 1701579"/>
              <a:gd name="connsiteX19" fmla="*/ 1017767 w 3713259"/>
              <a:gd name="connsiteY19" fmla="*/ 294198 h 1701579"/>
              <a:gd name="connsiteX20" fmla="*/ 1105231 w 3713259"/>
              <a:gd name="connsiteY20" fmla="*/ 318052 h 1701579"/>
              <a:gd name="connsiteX21" fmla="*/ 1129085 w 3713259"/>
              <a:gd name="connsiteY21" fmla="*/ 302149 h 1701579"/>
              <a:gd name="connsiteX22" fmla="*/ 1160890 w 3713259"/>
              <a:gd name="connsiteY22" fmla="*/ 294198 h 1701579"/>
              <a:gd name="connsiteX23" fmla="*/ 1192695 w 3713259"/>
              <a:gd name="connsiteY23" fmla="*/ 238539 h 1701579"/>
              <a:gd name="connsiteX24" fmla="*/ 1216549 w 3713259"/>
              <a:gd name="connsiteY24" fmla="*/ 222636 h 1701579"/>
              <a:gd name="connsiteX25" fmla="*/ 1232452 w 3713259"/>
              <a:gd name="connsiteY25" fmla="*/ 198782 h 1701579"/>
              <a:gd name="connsiteX26" fmla="*/ 1264257 w 3713259"/>
              <a:gd name="connsiteY26" fmla="*/ 190831 h 1701579"/>
              <a:gd name="connsiteX27" fmla="*/ 1288111 w 3713259"/>
              <a:gd name="connsiteY27" fmla="*/ 174929 h 1701579"/>
              <a:gd name="connsiteX28" fmla="*/ 1319916 w 3713259"/>
              <a:gd name="connsiteY28" fmla="*/ 127221 h 1701579"/>
              <a:gd name="connsiteX29" fmla="*/ 1375575 w 3713259"/>
              <a:gd name="connsiteY29" fmla="*/ 111318 h 1701579"/>
              <a:gd name="connsiteX30" fmla="*/ 1447137 w 3713259"/>
              <a:gd name="connsiteY30" fmla="*/ 55659 h 1701579"/>
              <a:gd name="connsiteX31" fmla="*/ 1470991 w 3713259"/>
              <a:gd name="connsiteY31" fmla="*/ 7951 h 1701579"/>
              <a:gd name="connsiteX32" fmla="*/ 1494845 w 3713259"/>
              <a:gd name="connsiteY32" fmla="*/ 0 h 1701579"/>
              <a:gd name="connsiteX33" fmla="*/ 1542553 w 3713259"/>
              <a:gd name="connsiteY33" fmla="*/ 23854 h 1701579"/>
              <a:gd name="connsiteX34" fmla="*/ 1550504 w 3713259"/>
              <a:gd name="connsiteY34" fmla="*/ 47708 h 1701579"/>
              <a:gd name="connsiteX35" fmla="*/ 1566407 w 3713259"/>
              <a:gd name="connsiteY35" fmla="*/ 71562 h 1701579"/>
              <a:gd name="connsiteX36" fmla="*/ 1574358 w 3713259"/>
              <a:gd name="connsiteY36" fmla="*/ 127221 h 1701579"/>
              <a:gd name="connsiteX37" fmla="*/ 1590260 w 3713259"/>
              <a:gd name="connsiteY37" fmla="*/ 151075 h 1701579"/>
              <a:gd name="connsiteX38" fmla="*/ 1598212 w 3713259"/>
              <a:gd name="connsiteY38" fmla="*/ 174929 h 1701579"/>
              <a:gd name="connsiteX39" fmla="*/ 1622066 w 3713259"/>
              <a:gd name="connsiteY39" fmla="*/ 230588 h 1701579"/>
              <a:gd name="connsiteX40" fmla="*/ 1645920 w 3713259"/>
              <a:gd name="connsiteY40" fmla="*/ 302149 h 1701579"/>
              <a:gd name="connsiteX41" fmla="*/ 1725433 w 3713259"/>
              <a:gd name="connsiteY41" fmla="*/ 310101 h 1701579"/>
              <a:gd name="connsiteX42" fmla="*/ 1741335 w 3713259"/>
              <a:gd name="connsiteY42" fmla="*/ 333955 h 1701579"/>
              <a:gd name="connsiteX43" fmla="*/ 1765189 w 3713259"/>
              <a:gd name="connsiteY43" fmla="*/ 341906 h 1701579"/>
              <a:gd name="connsiteX44" fmla="*/ 1852653 w 3713259"/>
              <a:gd name="connsiteY44" fmla="*/ 326003 h 1701579"/>
              <a:gd name="connsiteX45" fmla="*/ 1924215 w 3713259"/>
              <a:gd name="connsiteY45" fmla="*/ 333955 h 1701579"/>
              <a:gd name="connsiteX46" fmla="*/ 1948069 w 3713259"/>
              <a:gd name="connsiteY46" fmla="*/ 365760 h 1701579"/>
              <a:gd name="connsiteX47" fmla="*/ 2027582 w 3713259"/>
              <a:gd name="connsiteY47" fmla="*/ 349857 h 1701579"/>
              <a:gd name="connsiteX48" fmla="*/ 2091193 w 3713259"/>
              <a:gd name="connsiteY48" fmla="*/ 357809 h 1701579"/>
              <a:gd name="connsiteX49" fmla="*/ 2115047 w 3713259"/>
              <a:gd name="connsiteY49" fmla="*/ 365760 h 1701579"/>
              <a:gd name="connsiteX50" fmla="*/ 2154803 w 3713259"/>
              <a:gd name="connsiteY50" fmla="*/ 373711 h 1701579"/>
              <a:gd name="connsiteX51" fmla="*/ 2162754 w 3713259"/>
              <a:gd name="connsiteY51" fmla="*/ 397565 h 1701579"/>
              <a:gd name="connsiteX52" fmla="*/ 2210462 w 3713259"/>
              <a:gd name="connsiteY52" fmla="*/ 381662 h 1701579"/>
              <a:gd name="connsiteX53" fmla="*/ 2218413 w 3713259"/>
              <a:gd name="connsiteY53" fmla="*/ 357809 h 1701579"/>
              <a:gd name="connsiteX54" fmla="*/ 2313829 w 3713259"/>
              <a:gd name="connsiteY54" fmla="*/ 381662 h 1701579"/>
              <a:gd name="connsiteX55" fmla="*/ 2337683 w 3713259"/>
              <a:gd name="connsiteY55" fmla="*/ 405516 h 1701579"/>
              <a:gd name="connsiteX56" fmla="*/ 2369488 w 3713259"/>
              <a:gd name="connsiteY56" fmla="*/ 421419 h 1701579"/>
              <a:gd name="connsiteX57" fmla="*/ 2377440 w 3713259"/>
              <a:gd name="connsiteY57" fmla="*/ 516835 h 1701579"/>
              <a:gd name="connsiteX58" fmla="*/ 2385391 w 3713259"/>
              <a:gd name="connsiteY58" fmla="*/ 548640 h 1701579"/>
              <a:gd name="connsiteX59" fmla="*/ 2361537 w 3713259"/>
              <a:gd name="connsiteY59" fmla="*/ 628153 h 1701579"/>
              <a:gd name="connsiteX60" fmla="*/ 2393342 w 3713259"/>
              <a:gd name="connsiteY60" fmla="*/ 675861 h 1701579"/>
              <a:gd name="connsiteX61" fmla="*/ 2433099 w 3713259"/>
              <a:gd name="connsiteY61" fmla="*/ 723569 h 1701579"/>
              <a:gd name="connsiteX62" fmla="*/ 2480807 w 3713259"/>
              <a:gd name="connsiteY62" fmla="*/ 755374 h 1701579"/>
              <a:gd name="connsiteX63" fmla="*/ 2488758 w 3713259"/>
              <a:gd name="connsiteY63" fmla="*/ 779228 h 1701579"/>
              <a:gd name="connsiteX64" fmla="*/ 2528514 w 3713259"/>
              <a:gd name="connsiteY64" fmla="*/ 818984 h 1701579"/>
              <a:gd name="connsiteX65" fmla="*/ 2576222 w 3713259"/>
              <a:gd name="connsiteY65" fmla="*/ 834887 h 1701579"/>
              <a:gd name="connsiteX66" fmla="*/ 2600076 w 3713259"/>
              <a:gd name="connsiteY66" fmla="*/ 842838 h 1701579"/>
              <a:gd name="connsiteX67" fmla="*/ 2623930 w 3713259"/>
              <a:gd name="connsiteY67" fmla="*/ 850789 h 1701579"/>
              <a:gd name="connsiteX68" fmla="*/ 2695492 w 3713259"/>
              <a:gd name="connsiteY68" fmla="*/ 866692 h 1701579"/>
              <a:gd name="connsiteX69" fmla="*/ 2751151 w 3713259"/>
              <a:gd name="connsiteY69" fmla="*/ 858741 h 1701579"/>
              <a:gd name="connsiteX70" fmla="*/ 2775005 w 3713259"/>
              <a:gd name="connsiteY70" fmla="*/ 834887 h 1701579"/>
              <a:gd name="connsiteX71" fmla="*/ 2798859 w 3713259"/>
              <a:gd name="connsiteY71" fmla="*/ 818984 h 1701579"/>
              <a:gd name="connsiteX72" fmla="*/ 2870420 w 3713259"/>
              <a:gd name="connsiteY72" fmla="*/ 874643 h 1701579"/>
              <a:gd name="connsiteX73" fmla="*/ 2926080 w 3713259"/>
              <a:gd name="connsiteY73" fmla="*/ 938254 h 1701579"/>
              <a:gd name="connsiteX74" fmla="*/ 2934031 w 3713259"/>
              <a:gd name="connsiteY74" fmla="*/ 962108 h 1701579"/>
              <a:gd name="connsiteX75" fmla="*/ 2926080 w 3713259"/>
              <a:gd name="connsiteY75" fmla="*/ 985962 h 1701579"/>
              <a:gd name="connsiteX76" fmla="*/ 2973787 w 3713259"/>
              <a:gd name="connsiteY76" fmla="*/ 1017767 h 1701579"/>
              <a:gd name="connsiteX77" fmla="*/ 2989690 w 3713259"/>
              <a:gd name="connsiteY77" fmla="*/ 1041621 h 1701579"/>
              <a:gd name="connsiteX78" fmla="*/ 3029447 w 3713259"/>
              <a:gd name="connsiteY78" fmla="*/ 1089329 h 1701579"/>
              <a:gd name="connsiteX79" fmla="*/ 3037398 w 3713259"/>
              <a:gd name="connsiteY79" fmla="*/ 1113182 h 1701579"/>
              <a:gd name="connsiteX80" fmla="*/ 3116911 w 3713259"/>
              <a:gd name="connsiteY80" fmla="*/ 1144988 h 1701579"/>
              <a:gd name="connsiteX81" fmla="*/ 3140765 w 3713259"/>
              <a:gd name="connsiteY81" fmla="*/ 1152939 h 1701579"/>
              <a:gd name="connsiteX82" fmla="*/ 3172570 w 3713259"/>
              <a:gd name="connsiteY82" fmla="*/ 1160890 h 1701579"/>
              <a:gd name="connsiteX83" fmla="*/ 3204375 w 3713259"/>
              <a:gd name="connsiteY83" fmla="*/ 1208598 h 1701579"/>
              <a:gd name="connsiteX84" fmla="*/ 3220278 w 3713259"/>
              <a:gd name="connsiteY84" fmla="*/ 1232452 h 1701579"/>
              <a:gd name="connsiteX85" fmla="*/ 3236180 w 3713259"/>
              <a:gd name="connsiteY85" fmla="*/ 1256306 h 1701579"/>
              <a:gd name="connsiteX86" fmla="*/ 3252083 w 3713259"/>
              <a:gd name="connsiteY86" fmla="*/ 1280160 h 1701579"/>
              <a:gd name="connsiteX87" fmla="*/ 3331596 w 3713259"/>
              <a:gd name="connsiteY87" fmla="*/ 1264257 h 1701579"/>
              <a:gd name="connsiteX88" fmla="*/ 3379304 w 3713259"/>
              <a:gd name="connsiteY88" fmla="*/ 1248355 h 1701579"/>
              <a:gd name="connsiteX89" fmla="*/ 3411109 w 3713259"/>
              <a:gd name="connsiteY89" fmla="*/ 1256306 h 1701579"/>
              <a:gd name="connsiteX90" fmla="*/ 3442914 w 3713259"/>
              <a:gd name="connsiteY90" fmla="*/ 1311965 h 1701579"/>
              <a:gd name="connsiteX91" fmla="*/ 3450866 w 3713259"/>
              <a:gd name="connsiteY91" fmla="*/ 1343770 h 1701579"/>
              <a:gd name="connsiteX92" fmla="*/ 3474720 w 3713259"/>
              <a:gd name="connsiteY92" fmla="*/ 1367624 h 1701579"/>
              <a:gd name="connsiteX93" fmla="*/ 3458817 w 3713259"/>
              <a:gd name="connsiteY93" fmla="*/ 1391478 h 1701579"/>
              <a:gd name="connsiteX94" fmla="*/ 3554233 w 3713259"/>
              <a:gd name="connsiteY94" fmla="*/ 1399429 h 1701579"/>
              <a:gd name="connsiteX95" fmla="*/ 3609892 w 3713259"/>
              <a:gd name="connsiteY95" fmla="*/ 1407381 h 1701579"/>
              <a:gd name="connsiteX96" fmla="*/ 3625794 w 3713259"/>
              <a:gd name="connsiteY96" fmla="*/ 1478942 h 1701579"/>
              <a:gd name="connsiteX97" fmla="*/ 3633746 w 3713259"/>
              <a:gd name="connsiteY97" fmla="*/ 1502796 h 1701579"/>
              <a:gd name="connsiteX98" fmla="*/ 3641697 w 3713259"/>
              <a:gd name="connsiteY98" fmla="*/ 1534602 h 1701579"/>
              <a:gd name="connsiteX99" fmla="*/ 3657600 w 3713259"/>
              <a:gd name="connsiteY99" fmla="*/ 1582309 h 1701579"/>
              <a:gd name="connsiteX100" fmla="*/ 3649648 w 3713259"/>
              <a:gd name="connsiteY100" fmla="*/ 1614115 h 1701579"/>
              <a:gd name="connsiteX101" fmla="*/ 3665551 w 3713259"/>
              <a:gd name="connsiteY101" fmla="*/ 1637969 h 1701579"/>
              <a:gd name="connsiteX102" fmla="*/ 3713259 w 3713259"/>
              <a:gd name="connsiteY102" fmla="*/ 1669774 h 1701579"/>
              <a:gd name="connsiteX103" fmla="*/ 3713259 w 3713259"/>
              <a:gd name="connsiteY103" fmla="*/ 1701579 h 17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13259" h="1701579">
                <a:moveTo>
                  <a:pt x="0" y="286247"/>
                </a:moveTo>
                <a:cubicBezTo>
                  <a:pt x="101839" y="252300"/>
                  <a:pt x="46504" y="260305"/>
                  <a:pt x="166977" y="270344"/>
                </a:cubicBezTo>
                <a:lnTo>
                  <a:pt x="214685" y="286247"/>
                </a:lnTo>
                <a:lnTo>
                  <a:pt x="238539" y="294198"/>
                </a:lnTo>
                <a:cubicBezTo>
                  <a:pt x="294137" y="331264"/>
                  <a:pt x="226177" y="291345"/>
                  <a:pt x="341906" y="318052"/>
                </a:cubicBezTo>
                <a:cubicBezTo>
                  <a:pt x="365351" y="323462"/>
                  <a:pt x="370493" y="346883"/>
                  <a:pt x="389613" y="357809"/>
                </a:cubicBezTo>
                <a:cubicBezTo>
                  <a:pt x="399380" y="363390"/>
                  <a:pt x="466226" y="373228"/>
                  <a:pt x="469127" y="373711"/>
                </a:cubicBezTo>
                <a:lnTo>
                  <a:pt x="540688" y="397565"/>
                </a:lnTo>
                <a:cubicBezTo>
                  <a:pt x="548639" y="400215"/>
                  <a:pt x="556245" y="404331"/>
                  <a:pt x="564542" y="405516"/>
                </a:cubicBezTo>
                <a:lnTo>
                  <a:pt x="620201" y="413468"/>
                </a:lnTo>
                <a:cubicBezTo>
                  <a:pt x="646331" y="422178"/>
                  <a:pt x="660830" y="431144"/>
                  <a:pt x="691763" y="413468"/>
                </a:cubicBezTo>
                <a:cubicBezTo>
                  <a:pt x="699040" y="409310"/>
                  <a:pt x="695966" y="397111"/>
                  <a:pt x="699714" y="389614"/>
                </a:cubicBezTo>
                <a:cubicBezTo>
                  <a:pt x="716373" y="356295"/>
                  <a:pt x="712210" y="372574"/>
                  <a:pt x="739471" y="349857"/>
                </a:cubicBezTo>
                <a:cubicBezTo>
                  <a:pt x="748110" y="342658"/>
                  <a:pt x="753495" y="331464"/>
                  <a:pt x="763325" y="326003"/>
                </a:cubicBezTo>
                <a:cubicBezTo>
                  <a:pt x="777978" y="317862"/>
                  <a:pt x="811033" y="310101"/>
                  <a:pt x="811033" y="310101"/>
                </a:cubicBezTo>
                <a:cubicBezTo>
                  <a:pt x="846739" y="274395"/>
                  <a:pt x="824220" y="289802"/>
                  <a:pt x="882594" y="270344"/>
                </a:cubicBezTo>
                <a:lnTo>
                  <a:pt x="906448" y="262393"/>
                </a:lnTo>
                <a:lnTo>
                  <a:pt x="930302" y="254442"/>
                </a:lnTo>
                <a:cubicBezTo>
                  <a:pt x="936036" y="255589"/>
                  <a:pt x="983435" y="263359"/>
                  <a:pt x="993913" y="270344"/>
                </a:cubicBezTo>
                <a:cubicBezTo>
                  <a:pt x="1003269" y="276581"/>
                  <a:pt x="1007937" y="288737"/>
                  <a:pt x="1017767" y="294198"/>
                </a:cubicBezTo>
                <a:cubicBezTo>
                  <a:pt x="1040468" y="306810"/>
                  <a:pt x="1079535" y="312913"/>
                  <a:pt x="1105231" y="318052"/>
                </a:cubicBezTo>
                <a:cubicBezTo>
                  <a:pt x="1113182" y="312751"/>
                  <a:pt x="1120301" y="305913"/>
                  <a:pt x="1129085" y="302149"/>
                </a:cubicBezTo>
                <a:cubicBezTo>
                  <a:pt x="1139129" y="297844"/>
                  <a:pt x="1151797" y="300260"/>
                  <a:pt x="1160890" y="294198"/>
                </a:cubicBezTo>
                <a:cubicBezTo>
                  <a:pt x="1172649" y="286359"/>
                  <a:pt x="1185815" y="246796"/>
                  <a:pt x="1192695" y="238539"/>
                </a:cubicBezTo>
                <a:cubicBezTo>
                  <a:pt x="1198813" y="231198"/>
                  <a:pt x="1208598" y="227937"/>
                  <a:pt x="1216549" y="222636"/>
                </a:cubicBezTo>
                <a:cubicBezTo>
                  <a:pt x="1221850" y="214685"/>
                  <a:pt x="1224501" y="204083"/>
                  <a:pt x="1232452" y="198782"/>
                </a:cubicBezTo>
                <a:cubicBezTo>
                  <a:pt x="1241545" y="192720"/>
                  <a:pt x="1254213" y="195136"/>
                  <a:pt x="1264257" y="190831"/>
                </a:cubicBezTo>
                <a:cubicBezTo>
                  <a:pt x="1273041" y="187067"/>
                  <a:pt x="1280160" y="180230"/>
                  <a:pt x="1288111" y="174929"/>
                </a:cubicBezTo>
                <a:cubicBezTo>
                  <a:pt x="1298713" y="159026"/>
                  <a:pt x="1301374" y="131857"/>
                  <a:pt x="1319916" y="127221"/>
                </a:cubicBezTo>
                <a:cubicBezTo>
                  <a:pt x="1327398" y="125350"/>
                  <a:pt x="1366245" y="116501"/>
                  <a:pt x="1375575" y="111318"/>
                </a:cubicBezTo>
                <a:cubicBezTo>
                  <a:pt x="1418373" y="87542"/>
                  <a:pt x="1418162" y="84634"/>
                  <a:pt x="1447137" y="55659"/>
                </a:cubicBezTo>
                <a:cubicBezTo>
                  <a:pt x="1452375" y="39944"/>
                  <a:pt x="1456978" y="19162"/>
                  <a:pt x="1470991" y="7951"/>
                </a:cubicBezTo>
                <a:cubicBezTo>
                  <a:pt x="1477536" y="2715"/>
                  <a:pt x="1486894" y="2650"/>
                  <a:pt x="1494845" y="0"/>
                </a:cubicBezTo>
                <a:cubicBezTo>
                  <a:pt x="1510560" y="5238"/>
                  <a:pt x="1531342" y="9841"/>
                  <a:pt x="1542553" y="23854"/>
                </a:cubicBezTo>
                <a:cubicBezTo>
                  <a:pt x="1547789" y="30399"/>
                  <a:pt x="1546756" y="40211"/>
                  <a:pt x="1550504" y="47708"/>
                </a:cubicBezTo>
                <a:cubicBezTo>
                  <a:pt x="1554778" y="56255"/>
                  <a:pt x="1561106" y="63611"/>
                  <a:pt x="1566407" y="71562"/>
                </a:cubicBezTo>
                <a:cubicBezTo>
                  <a:pt x="1569057" y="90115"/>
                  <a:pt x="1568973" y="109270"/>
                  <a:pt x="1574358" y="127221"/>
                </a:cubicBezTo>
                <a:cubicBezTo>
                  <a:pt x="1577104" y="136374"/>
                  <a:pt x="1585986" y="142528"/>
                  <a:pt x="1590260" y="151075"/>
                </a:cubicBezTo>
                <a:cubicBezTo>
                  <a:pt x="1594008" y="158572"/>
                  <a:pt x="1594910" y="167225"/>
                  <a:pt x="1598212" y="174929"/>
                </a:cubicBezTo>
                <a:cubicBezTo>
                  <a:pt x="1627689" y="243707"/>
                  <a:pt x="1603417" y="174646"/>
                  <a:pt x="1622066" y="230588"/>
                </a:cubicBezTo>
                <a:cubicBezTo>
                  <a:pt x="1622959" y="235945"/>
                  <a:pt x="1626189" y="295572"/>
                  <a:pt x="1645920" y="302149"/>
                </a:cubicBezTo>
                <a:cubicBezTo>
                  <a:pt x="1671190" y="310572"/>
                  <a:pt x="1698929" y="307450"/>
                  <a:pt x="1725433" y="310101"/>
                </a:cubicBezTo>
                <a:cubicBezTo>
                  <a:pt x="1730734" y="318052"/>
                  <a:pt x="1733873" y="327985"/>
                  <a:pt x="1741335" y="333955"/>
                </a:cubicBezTo>
                <a:cubicBezTo>
                  <a:pt x="1747880" y="339191"/>
                  <a:pt x="1756808" y="341906"/>
                  <a:pt x="1765189" y="341906"/>
                </a:cubicBezTo>
                <a:cubicBezTo>
                  <a:pt x="1793684" y="341906"/>
                  <a:pt x="1824813" y="332964"/>
                  <a:pt x="1852653" y="326003"/>
                </a:cubicBezTo>
                <a:cubicBezTo>
                  <a:pt x="1876507" y="328654"/>
                  <a:pt x="1902060" y="324724"/>
                  <a:pt x="1924215" y="333955"/>
                </a:cubicBezTo>
                <a:cubicBezTo>
                  <a:pt x="1936448" y="339052"/>
                  <a:pt x="1934971" y="363745"/>
                  <a:pt x="1948069" y="365760"/>
                </a:cubicBezTo>
                <a:cubicBezTo>
                  <a:pt x="1974784" y="369870"/>
                  <a:pt x="2027582" y="349857"/>
                  <a:pt x="2027582" y="349857"/>
                </a:cubicBezTo>
                <a:cubicBezTo>
                  <a:pt x="2048786" y="352508"/>
                  <a:pt x="2070169" y="353986"/>
                  <a:pt x="2091193" y="357809"/>
                </a:cubicBezTo>
                <a:cubicBezTo>
                  <a:pt x="2099439" y="359308"/>
                  <a:pt x="2106916" y="363727"/>
                  <a:pt x="2115047" y="365760"/>
                </a:cubicBezTo>
                <a:cubicBezTo>
                  <a:pt x="2128158" y="369038"/>
                  <a:pt x="2141551" y="371061"/>
                  <a:pt x="2154803" y="373711"/>
                </a:cubicBezTo>
                <a:cubicBezTo>
                  <a:pt x="2157453" y="381662"/>
                  <a:pt x="2154457" y="396380"/>
                  <a:pt x="2162754" y="397565"/>
                </a:cubicBezTo>
                <a:cubicBezTo>
                  <a:pt x="2179348" y="399936"/>
                  <a:pt x="2210462" y="381662"/>
                  <a:pt x="2210462" y="381662"/>
                </a:cubicBezTo>
                <a:cubicBezTo>
                  <a:pt x="2213112" y="373711"/>
                  <a:pt x="2210195" y="359453"/>
                  <a:pt x="2218413" y="357809"/>
                </a:cubicBezTo>
                <a:cubicBezTo>
                  <a:pt x="2257314" y="350029"/>
                  <a:pt x="2286791" y="359131"/>
                  <a:pt x="2313829" y="381662"/>
                </a:cubicBezTo>
                <a:cubicBezTo>
                  <a:pt x="2322468" y="388861"/>
                  <a:pt x="2328533" y="398980"/>
                  <a:pt x="2337683" y="405516"/>
                </a:cubicBezTo>
                <a:cubicBezTo>
                  <a:pt x="2347328" y="412406"/>
                  <a:pt x="2358886" y="416118"/>
                  <a:pt x="2369488" y="421419"/>
                </a:cubicBezTo>
                <a:cubicBezTo>
                  <a:pt x="2372139" y="453224"/>
                  <a:pt x="2373481" y="485166"/>
                  <a:pt x="2377440" y="516835"/>
                </a:cubicBezTo>
                <a:cubicBezTo>
                  <a:pt x="2378795" y="527679"/>
                  <a:pt x="2385391" y="537712"/>
                  <a:pt x="2385391" y="548640"/>
                </a:cubicBezTo>
                <a:cubicBezTo>
                  <a:pt x="2385391" y="599806"/>
                  <a:pt x="2383093" y="595820"/>
                  <a:pt x="2361537" y="628153"/>
                </a:cubicBezTo>
                <a:cubicBezTo>
                  <a:pt x="2372139" y="644056"/>
                  <a:pt x="2379827" y="662346"/>
                  <a:pt x="2393342" y="675861"/>
                </a:cubicBezTo>
                <a:cubicBezTo>
                  <a:pt x="2423953" y="706472"/>
                  <a:pt x="2410958" y="690359"/>
                  <a:pt x="2433099" y="723569"/>
                </a:cubicBezTo>
                <a:cubicBezTo>
                  <a:pt x="2451274" y="778094"/>
                  <a:pt x="2423237" y="716993"/>
                  <a:pt x="2480807" y="755374"/>
                </a:cubicBezTo>
                <a:cubicBezTo>
                  <a:pt x="2487781" y="760023"/>
                  <a:pt x="2485010" y="771731"/>
                  <a:pt x="2488758" y="779228"/>
                </a:cubicBezTo>
                <a:cubicBezTo>
                  <a:pt x="2498603" y="798918"/>
                  <a:pt x="2508067" y="809896"/>
                  <a:pt x="2528514" y="818984"/>
                </a:cubicBezTo>
                <a:cubicBezTo>
                  <a:pt x="2543832" y="825792"/>
                  <a:pt x="2560319" y="829586"/>
                  <a:pt x="2576222" y="834887"/>
                </a:cubicBezTo>
                <a:lnTo>
                  <a:pt x="2600076" y="842838"/>
                </a:lnTo>
                <a:cubicBezTo>
                  <a:pt x="2608027" y="845488"/>
                  <a:pt x="2615663" y="849411"/>
                  <a:pt x="2623930" y="850789"/>
                </a:cubicBezTo>
                <a:cubicBezTo>
                  <a:pt x="2679905" y="860119"/>
                  <a:pt x="2656343" y="853643"/>
                  <a:pt x="2695492" y="866692"/>
                </a:cubicBezTo>
                <a:cubicBezTo>
                  <a:pt x="2714045" y="864042"/>
                  <a:pt x="2733750" y="865701"/>
                  <a:pt x="2751151" y="858741"/>
                </a:cubicBezTo>
                <a:cubicBezTo>
                  <a:pt x="2761592" y="854565"/>
                  <a:pt x="2766366" y="842086"/>
                  <a:pt x="2775005" y="834887"/>
                </a:cubicBezTo>
                <a:cubicBezTo>
                  <a:pt x="2782346" y="828769"/>
                  <a:pt x="2790908" y="824285"/>
                  <a:pt x="2798859" y="818984"/>
                </a:cubicBezTo>
                <a:cubicBezTo>
                  <a:pt x="2852493" y="872618"/>
                  <a:pt x="2825231" y="859580"/>
                  <a:pt x="2870420" y="874643"/>
                </a:cubicBezTo>
                <a:cubicBezTo>
                  <a:pt x="2907527" y="930302"/>
                  <a:pt x="2886323" y="911749"/>
                  <a:pt x="2926080" y="938254"/>
                </a:cubicBezTo>
                <a:cubicBezTo>
                  <a:pt x="2928730" y="946205"/>
                  <a:pt x="2934031" y="953727"/>
                  <a:pt x="2934031" y="962108"/>
                </a:cubicBezTo>
                <a:cubicBezTo>
                  <a:pt x="2934031" y="970489"/>
                  <a:pt x="2921208" y="979142"/>
                  <a:pt x="2926080" y="985962"/>
                </a:cubicBezTo>
                <a:cubicBezTo>
                  <a:pt x="2937189" y="1001514"/>
                  <a:pt x="2973787" y="1017767"/>
                  <a:pt x="2973787" y="1017767"/>
                </a:cubicBezTo>
                <a:cubicBezTo>
                  <a:pt x="2979088" y="1025718"/>
                  <a:pt x="2983572" y="1034280"/>
                  <a:pt x="2989690" y="1041621"/>
                </a:cubicBezTo>
                <a:cubicBezTo>
                  <a:pt x="3040709" y="1102844"/>
                  <a:pt x="2989963" y="1030104"/>
                  <a:pt x="3029447" y="1089329"/>
                </a:cubicBezTo>
                <a:cubicBezTo>
                  <a:pt x="3032097" y="1097280"/>
                  <a:pt x="3033650" y="1105686"/>
                  <a:pt x="3037398" y="1113182"/>
                </a:cubicBezTo>
                <a:cubicBezTo>
                  <a:pt x="3057752" y="1153891"/>
                  <a:pt x="3060367" y="1137919"/>
                  <a:pt x="3116911" y="1144988"/>
                </a:cubicBezTo>
                <a:cubicBezTo>
                  <a:pt x="3124862" y="1147638"/>
                  <a:pt x="3132706" y="1150637"/>
                  <a:pt x="3140765" y="1152939"/>
                </a:cubicBezTo>
                <a:cubicBezTo>
                  <a:pt x="3151272" y="1155941"/>
                  <a:pt x="3164346" y="1153694"/>
                  <a:pt x="3172570" y="1160890"/>
                </a:cubicBezTo>
                <a:cubicBezTo>
                  <a:pt x="3186954" y="1173476"/>
                  <a:pt x="3193773" y="1192695"/>
                  <a:pt x="3204375" y="1208598"/>
                </a:cubicBezTo>
                <a:lnTo>
                  <a:pt x="3220278" y="1232452"/>
                </a:lnTo>
                <a:lnTo>
                  <a:pt x="3236180" y="1256306"/>
                </a:lnTo>
                <a:lnTo>
                  <a:pt x="3252083" y="1280160"/>
                </a:lnTo>
                <a:cubicBezTo>
                  <a:pt x="3278587" y="1274859"/>
                  <a:pt x="3305954" y="1272804"/>
                  <a:pt x="3331596" y="1264257"/>
                </a:cubicBezTo>
                <a:lnTo>
                  <a:pt x="3379304" y="1248355"/>
                </a:lnTo>
                <a:cubicBezTo>
                  <a:pt x="3389906" y="1251005"/>
                  <a:pt x="3404757" y="1247414"/>
                  <a:pt x="3411109" y="1256306"/>
                </a:cubicBezTo>
                <a:cubicBezTo>
                  <a:pt x="3460669" y="1325691"/>
                  <a:pt x="3382850" y="1291944"/>
                  <a:pt x="3442914" y="1311965"/>
                </a:cubicBezTo>
                <a:cubicBezTo>
                  <a:pt x="3445565" y="1322567"/>
                  <a:pt x="3445444" y="1334282"/>
                  <a:pt x="3450866" y="1343770"/>
                </a:cubicBezTo>
                <a:cubicBezTo>
                  <a:pt x="3456445" y="1353533"/>
                  <a:pt x="3472871" y="1356532"/>
                  <a:pt x="3474720" y="1367624"/>
                </a:cubicBezTo>
                <a:cubicBezTo>
                  <a:pt x="3476291" y="1377050"/>
                  <a:pt x="3464118" y="1383527"/>
                  <a:pt x="3458817" y="1391478"/>
                </a:cubicBezTo>
                <a:cubicBezTo>
                  <a:pt x="3520187" y="1422164"/>
                  <a:pt x="3460016" y="1399429"/>
                  <a:pt x="3554233" y="1399429"/>
                </a:cubicBezTo>
                <a:cubicBezTo>
                  <a:pt x="3572974" y="1399429"/>
                  <a:pt x="3591339" y="1404730"/>
                  <a:pt x="3609892" y="1407381"/>
                </a:cubicBezTo>
                <a:cubicBezTo>
                  <a:pt x="3627793" y="1461085"/>
                  <a:pt x="3607133" y="1394969"/>
                  <a:pt x="3625794" y="1478942"/>
                </a:cubicBezTo>
                <a:cubicBezTo>
                  <a:pt x="3627612" y="1487124"/>
                  <a:pt x="3631443" y="1494737"/>
                  <a:pt x="3633746" y="1502796"/>
                </a:cubicBezTo>
                <a:cubicBezTo>
                  <a:pt x="3636748" y="1513304"/>
                  <a:pt x="3638557" y="1524135"/>
                  <a:pt x="3641697" y="1534602"/>
                </a:cubicBezTo>
                <a:cubicBezTo>
                  <a:pt x="3646514" y="1550658"/>
                  <a:pt x="3657600" y="1582309"/>
                  <a:pt x="3657600" y="1582309"/>
                </a:cubicBezTo>
                <a:cubicBezTo>
                  <a:pt x="3654949" y="1592911"/>
                  <a:pt x="3648103" y="1603296"/>
                  <a:pt x="3649648" y="1614115"/>
                </a:cubicBezTo>
                <a:cubicBezTo>
                  <a:pt x="3650999" y="1623575"/>
                  <a:pt x="3658359" y="1631676"/>
                  <a:pt x="3665551" y="1637969"/>
                </a:cubicBezTo>
                <a:cubicBezTo>
                  <a:pt x="3679935" y="1650555"/>
                  <a:pt x="3713259" y="1650661"/>
                  <a:pt x="3713259" y="1669774"/>
                </a:cubicBezTo>
                <a:lnTo>
                  <a:pt x="3713259" y="1701579"/>
                </a:lnTo>
              </a:path>
            </a:pathLst>
          </a:cu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800861" y="2063933"/>
            <a:ext cx="203187" cy="140931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 rot="1919125">
            <a:off x="1686475" y="474686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Rib. Samambaia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 rot="18219035">
            <a:off x="4628050" y="4633824"/>
            <a:ext cx="192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Ribeirão Pinheiros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 rot="2511754">
            <a:off x="6290125" y="2297581"/>
            <a:ext cx="122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Rio Atibaia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2" name="Texto explicativo retangular 31"/>
          <p:cNvSpPr/>
          <p:nvPr/>
        </p:nvSpPr>
        <p:spPr>
          <a:xfrm>
            <a:off x="755576" y="2125759"/>
            <a:ext cx="2050157" cy="349250"/>
          </a:xfrm>
          <a:prstGeom prst="wedgeRectCallout">
            <a:avLst>
              <a:gd name="adj1" fmla="val 76239"/>
              <a:gd name="adj2" fmla="val 288985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LIMITE MUNICÍPIOS</a:t>
            </a:r>
            <a:endParaRPr lang="pt-BR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043608" y="3217574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CAMPINAS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322938" y="5157192"/>
            <a:ext cx="11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VALINHOS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5" name="Texto explicativo retangular 34"/>
          <p:cNvSpPr/>
          <p:nvPr/>
        </p:nvSpPr>
        <p:spPr>
          <a:xfrm>
            <a:off x="6014500" y="807010"/>
            <a:ext cx="2301916" cy="349250"/>
          </a:xfrm>
          <a:prstGeom prst="wedgeRectCallout">
            <a:avLst>
              <a:gd name="adj1" fmla="val -91777"/>
              <a:gd name="adj2" fmla="val 29529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2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CAPTAÇÃO </a:t>
            </a:r>
            <a:r>
              <a:rPr lang="pt-BR" sz="1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CAMPINAS</a:t>
            </a:r>
            <a:endParaRPr lang="pt-BR" sz="1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746361" y="309282"/>
            <a:ext cx="4310233" cy="4054289"/>
            <a:chOff x="4746361" y="309282"/>
            <a:chExt cx="4310233" cy="4054289"/>
          </a:xfrm>
        </p:grpSpPr>
        <p:sp>
          <p:nvSpPr>
            <p:cNvPr id="8" name="Forma livre 7"/>
            <p:cNvSpPr/>
            <p:nvPr/>
          </p:nvSpPr>
          <p:spPr>
            <a:xfrm>
              <a:off x="4746361" y="1647211"/>
              <a:ext cx="4310233" cy="2716360"/>
            </a:xfrm>
            <a:custGeom>
              <a:avLst/>
              <a:gdLst>
                <a:gd name="connsiteX0" fmla="*/ 4310233 w 4310233"/>
                <a:gd name="connsiteY0" fmla="*/ 2682742 h 2716360"/>
                <a:gd name="connsiteX1" fmla="*/ 4236274 w 4310233"/>
                <a:gd name="connsiteY1" fmla="*/ 2676018 h 2716360"/>
                <a:gd name="connsiteX2" fmla="*/ 4216104 w 4310233"/>
                <a:gd name="connsiteY2" fmla="*/ 2662571 h 2716360"/>
                <a:gd name="connsiteX3" fmla="*/ 4195933 w 4310233"/>
                <a:gd name="connsiteY3" fmla="*/ 2655848 h 2716360"/>
                <a:gd name="connsiteX4" fmla="*/ 4155592 w 4310233"/>
                <a:gd name="connsiteY4" fmla="*/ 2622230 h 2716360"/>
                <a:gd name="connsiteX5" fmla="*/ 4095080 w 4310233"/>
                <a:gd name="connsiteY5" fmla="*/ 2588613 h 2716360"/>
                <a:gd name="connsiteX6" fmla="*/ 4054739 w 4310233"/>
                <a:gd name="connsiteY6" fmla="*/ 2581889 h 2716360"/>
                <a:gd name="connsiteX7" fmla="*/ 4021121 w 4310233"/>
                <a:gd name="connsiteY7" fmla="*/ 2541548 h 2716360"/>
                <a:gd name="connsiteX8" fmla="*/ 4014398 w 4310233"/>
                <a:gd name="connsiteY8" fmla="*/ 2521377 h 2716360"/>
                <a:gd name="connsiteX9" fmla="*/ 3994227 w 4310233"/>
                <a:gd name="connsiteY9" fmla="*/ 2507930 h 2716360"/>
                <a:gd name="connsiteX10" fmla="*/ 3953886 w 4310233"/>
                <a:gd name="connsiteY10" fmla="*/ 2494483 h 2716360"/>
                <a:gd name="connsiteX11" fmla="*/ 3913545 w 4310233"/>
                <a:gd name="connsiteY11" fmla="*/ 2481036 h 2716360"/>
                <a:gd name="connsiteX12" fmla="*/ 3893374 w 4310233"/>
                <a:gd name="connsiteY12" fmla="*/ 2474313 h 2716360"/>
                <a:gd name="connsiteX13" fmla="*/ 3873204 w 4310233"/>
                <a:gd name="connsiteY13" fmla="*/ 2467589 h 2716360"/>
                <a:gd name="connsiteX14" fmla="*/ 3819415 w 4310233"/>
                <a:gd name="connsiteY14" fmla="*/ 2454142 h 2716360"/>
                <a:gd name="connsiteX15" fmla="*/ 3745457 w 4310233"/>
                <a:gd name="connsiteY15" fmla="*/ 2460865 h 2716360"/>
                <a:gd name="connsiteX16" fmla="*/ 3678221 w 4310233"/>
                <a:gd name="connsiteY16" fmla="*/ 2487760 h 2716360"/>
                <a:gd name="connsiteX17" fmla="*/ 3658051 w 4310233"/>
                <a:gd name="connsiteY17" fmla="*/ 2501207 h 2716360"/>
                <a:gd name="connsiteX18" fmla="*/ 3637880 w 4310233"/>
                <a:gd name="connsiteY18" fmla="*/ 2507930 h 2716360"/>
                <a:gd name="connsiteX19" fmla="*/ 3617710 w 4310233"/>
                <a:gd name="connsiteY19" fmla="*/ 2521377 h 2716360"/>
                <a:gd name="connsiteX20" fmla="*/ 3597539 w 4310233"/>
                <a:gd name="connsiteY20" fmla="*/ 2528101 h 2716360"/>
                <a:gd name="connsiteX21" fmla="*/ 3584092 w 4310233"/>
                <a:gd name="connsiteY21" fmla="*/ 2554995 h 2716360"/>
                <a:gd name="connsiteX22" fmla="*/ 3570645 w 4310233"/>
                <a:gd name="connsiteY22" fmla="*/ 2608783 h 2716360"/>
                <a:gd name="connsiteX23" fmla="*/ 3550474 w 4310233"/>
                <a:gd name="connsiteY23" fmla="*/ 2622230 h 2716360"/>
                <a:gd name="connsiteX24" fmla="*/ 3523580 w 4310233"/>
                <a:gd name="connsiteY24" fmla="*/ 2662571 h 2716360"/>
                <a:gd name="connsiteX25" fmla="*/ 3510133 w 4310233"/>
                <a:gd name="connsiteY25" fmla="*/ 2682742 h 2716360"/>
                <a:gd name="connsiteX26" fmla="*/ 3489963 w 4310233"/>
                <a:gd name="connsiteY26" fmla="*/ 2696189 h 2716360"/>
                <a:gd name="connsiteX27" fmla="*/ 3456345 w 4310233"/>
                <a:gd name="connsiteY27" fmla="*/ 2716360 h 2716360"/>
                <a:gd name="connsiteX28" fmla="*/ 3436174 w 4310233"/>
                <a:gd name="connsiteY28" fmla="*/ 2702913 h 2716360"/>
                <a:gd name="connsiteX29" fmla="*/ 3429451 w 4310233"/>
                <a:gd name="connsiteY29" fmla="*/ 2682742 h 2716360"/>
                <a:gd name="connsiteX30" fmla="*/ 3389110 w 4310233"/>
                <a:gd name="connsiteY30" fmla="*/ 2669295 h 2716360"/>
                <a:gd name="connsiteX31" fmla="*/ 3342045 w 4310233"/>
                <a:gd name="connsiteY31" fmla="*/ 2655848 h 2716360"/>
                <a:gd name="connsiteX32" fmla="*/ 3301704 w 4310233"/>
                <a:gd name="connsiteY32" fmla="*/ 2628954 h 2716360"/>
                <a:gd name="connsiteX33" fmla="*/ 3281533 w 4310233"/>
                <a:gd name="connsiteY33" fmla="*/ 2608783 h 2716360"/>
                <a:gd name="connsiteX34" fmla="*/ 3241192 w 4310233"/>
                <a:gd name="connsiteY34" fmla="*/ 2595336 h 2716360"/>
                <a:gd name="connsiteX35" fmla="*/ 3180680 w 4310233"/>
                <a:gd name="connsiteY35" fmla="*/ 2581889 h 2716360"/>
                <a:gd name="connsiteX36" fmla="*/ 3133615 w 4310233"/>
                <a:gd name="connsiteY36" fmla="*/ 2534824 h 2716360"/>
                <a:gd name="connsiteX37" fmla="*/ 3113445 w 4310233"/>
                <a:gd name="connsiteY37" fmla="*/ 2514654 h 2716360"/>
                <a:gd name="connsiteX38" fmla="*/ 3086551 w 4310233"/>
                <a:gd name="connsiteY38" fmla="*/ 2474313 h 2716360"/>
                <a:gd name="connsiteX39" fmla="*/ 3046210 w 4310233"/>
                <a:gd name="connsiteY39" fmla="*/ 2447418 h 2716360"/>
                <a:gd name="connsiteX40" fmla="*/ 3019315 w 4310233"/>
                <a:gd name="connsiteY40" fmla="*/ 2400354 h 2716360"/>
                <a:gd name="connsiteX41" fmla="*/ 3005868 w 4310233"/>
                <a:gd name="connsiteY41" fmla="*/ 2360013 h 2716360"/>
                <a:gd name="connsiteX42" fmla="*/ 2972251 w 4310233"/>
                <a:gd name="connsiteY42" fmla="*/ 2319671 h 2716360"/>
                <a:gd name="connsiteX43" fmla="*/ 2958804 w 4310233"/>
                <a:gd name="connsiteY43" fmla="*/ 2299501 h 2716360"/>
                <a:gd name="connsiteX44" fmla="*/ 2938633 w 4310233"/>
                <a:gd name="connsiteY44" fmla="*/ 2279330 h 2716360"/>
                <a:gd name="connsiteX45" fmla="*/ 2905015 w 4310233"/>
                <a:gd name="connsiteY45" fmla="*/ 2232265 h 2716360"/>
                <a:gd name="connsiteX46" fmla="*/ 2884845 w 4310233"/>
                <a:gd name="connsiteY46" fmla="*/ 2191924 h 2716360"/>
                <a:gd name="connsiteX47" fmla="*/ 2857951 w 4310233"/>
                <a:gd name="connsiteY47" fmla="*/ 2144860 h 2716360"/>
                <a:gd name="connsiteX48" fmla="*/ 2844504 w 4310233"/>
                <a:gd name="connsiteY48" fmla="*/ 2097795 h 2716360"/>
                <a:gd name="connsiteX49" fmla="*/ 2824333 w 4310233"/>
                <a:gd name="connsiteY49" fmla="*/ 2057454 h 2716360"/>
                <a:gd name="connsiteX50" fmla="*/ 2831057 w 4310233"/>
                <a:gd name="connsiteY50" fmla="*/ 2030560 h 2716360"/>
                <a:gd name="connsiteX51" fmla="*/ 2844504 w 4310233"/>
                <a:gd name="connsiteY51" fmla="*/ 1990218 h 2716360"/>
                <a:gd name="connsiteX52" fmla="*/ 2851227 w 4310233"/>
                <a:gd name="connsiteY52" fmla="*/ 1822130 h 2716360"/>
                <a:gd name="connsiteX53" fmla="*/ 2824333 w 4310233"/>
                <a:gd name="connsiteY53" fmla="*/ 1808683 h 2716360"/>
                <a:gd name="connsiteX54" fmla="*/ 2777268 w 4310233"/>
                <a:gd name="connsiteY54" fmla="*/ 1788513 h 2716360"/>
                <a:gd name="connsiteX55" fmla="*/ 2730204 w 4310233"/>
                <a:gd name="connsiteY55" fmla="*/ 1768342 h 2716360"/>
                <a:gd name="connsiteX56" fmla="*/ 2689863 w 4310233"/>
                <a:gd name="connsiteY56" fmla="*/ 1754895 h 2716360"/>
                <a:gd name="connsiteX57" fmla="*/ 2669692 w 4310233"/>
                <a:gd name="connsiteY57" fmla="*/ 1721277 h 2716360"/>
                <a:gd name="connsiteX58" fmla="*/ 2656245 w 4310233"/>
                <a:gd name="connsiteY58" fmla="*/ 1701107 h 2716360"/>
                <a:gd name="connsiteX59" fmla="*/ 2649521 w 4310233"/>
                <a:gd name="connsiteY59" fmla="*/ 1680936 h 2716360"/>
                <a:gd name="connsiteX60" fmla="*/ 2629351 w 4310233"/>
                <a:gd name="connsiteY60" fmla="*/ 1647318 h 2716360"/>
                <a:gd name="connsiteX61" fmla="*/ 2622627 w 4310233"/>
                <a:gd name="connsiteY61" fmla="*/ 1627148 h 2716360"/>
                <a:gd name="connsiteX62" fmla="*/ 2609180 w 4310233"/>
                <a:gd name="connsiteY62" fmla="*/ 1600254 h 2716360"/>
                <a:gd name="connsiteX63" fmla="*/ 2562115 w 4310233"/>
                <a:gd name="connsiteY63" fmla="*/ 1546465 h 2716360"/>
                <a:gd name="connsiteX64" fmla="*/ 2521774 w 4310233"/>
                <a:gd name="connsiteY64" fmla="*/ 1539742 h 2716360"/>
                <a:gd name="connsiteX65" fmla="*/ 2501604 w 4310233"/>
                <a:gd name="connsiteY65" fmla="*/ 1526295 h 2716360"/>
                <a:gd name="connsiteX66" fmla="*/ 2461263 w 4310233"/>
                <a:gd name="connsiteY66" fmla="*/ 1512848 h 2716360"/>
                <a:gd name="connsiteX67" fmla="*/ 2427645 w 4310233"/>
                <a:gd name="connsiteY67" fmla="*/ 1479230 h 2716360"/>
                <a:gd name="connsiteX68" fmla="*/ 2407474 w 4310233"/>
                <a:gd name="connsiteY68" fmla="*/ 1465783 h 2716360"/>
                <a:gd name="connsiteX69" fmla="*/ 2387304 w 4310233"/>
                <a:gd name="connsiteY69" fmla="*/ 1445613 h 2716360"/>
                <a:gd name="connsiteX70" fmla="*/ 2346963 w 4310233"/>
                <a:gd name="connsiteY70" fmla="*/ 1418718 h 2716360"/>
                <a:gd name="connsiteX71" fmla="*/ 2326792 w 4310233"/>
                <a:gd name="connsiteY71" fmla="*/ 1398548 h 2716360"/>
                <a:gd name="connsiteX72" fmla="*/ 2286451 w 4310233"/>
                <a:gd name="connsiteY72" fmla="*/ 1378377 h 2716360"/>
                <a:gd name="connsiteX73" fmla="*/ 2246110 w 4310233"/>
                <a:gd name="connsiteY73" fmla="*/ 1344760 h 2716360"/>
                <a:gd name="connsiteX74" fmla="*/ 2205768 w 4310233"/>
                <a:gd name="connsiteY74" fmla="*/ 1331313 h 2716360"/>
                <a:gd name="connsiteX75" fmla="*/ 2185598 w 4310233"/>
                <a:gd name="connsiteY75" fmla="*/ 1324589 h 2716360"/>
                <a:gd name="connsiteX76" fmla="*/ 2138533 w 4310233"/>
                <a:gd name="connsiteY76" fmla="*/ 1284248 h 2716360"/>
                <a:gd name="connsiteX77" fmla="*/ 2118363 w 4310233"/>
                <a:gd name="connsiteY77" fmla="*/ 1270801 h 2716360"/>
                <a:gd name="connsiteX78" fmla="*/ 2098192 w 4310233"/>
                <a:gd name="connsiteY78" fmla="*/ 1264077 h 2716360"/>
                <a:gd name="connsiteX79" fmla="*/ 2091468 w 4310233"/>
                <a:gd name="connsiteY79" fmla="*/ 1243907 h 2716360"/>
                <a:gd name="connsiteX80" fmla="*/ 2078021 w 4310233"/>
                <a:gd name="connsiteY80" fmla="*/ 1196842 h 2716360"/>
                <a:gd name="connsiteX81" fmla="*/ 2064574 w 4310233"/>
                <a:gd name="connsiteY81" fmla="*/ 1116160 h 2716360"/>
                <a:gd name="connsiteX82" fmla="*/ 2051127 w 4310233"/>
                <a:gd name="connsiteY82" fmla="*/ 1095989 h 2716360"/>
                <a:gd name="connsiteX83" fmla="*/ 2030957 w 4310233"/>
                <a:gd name="connsiteY83" fmla="*/ 1082542 h 2716360"/>
                <a:gd name="connsiteX84" fmla="*/ 2017510 w 4310233"/>
                <a:gd name="connsiteY84" fmla="*/ 1062371 h 2716360"/>
                <a:gd name="connsiteX85" fmla="*/ 2010786 w 4310233"/>
                <a:gd name="connsiteY85" fmla="*/ 1035477 h 2716360"/>
                <a:gd name="connsiteX86" fmla="*/ 1990615 w 4310233"/>
                <a:gd name="connsiteY86" fmla="*/ 1015307 h 2716360"/>
                <a:gd name="connsiteX87" fmla="*/ 1970445 w 4310233"/>
                <a:gd name="connsiteY87" fmla="*/ 974965 h 2716360"/>
                <a:gd name="connsiteX88" fmla="*/ 1963721 w 4310233"/>
                <a:gd name="connsiteY88" fmla="*/ 954795 h 2716360"/>
                <a:gd name="connsiteX89" fmla="*/ 1930104 w 4310233"/>
                <a:gd name="connsiteY89" fmla="*/ 914454 h 2716360"/>
                <a:gd name="connsiteX90" fmla="*/ 1903210 w 4310233"/>
                <a:gd name="connsiteY90" fmla="*/ 880836 h 2716360"/>
                <a:gd name="connsiteX91" fmla="*/ 1896486 w 4310233"/>
                <a:gd name="connsiteY91" fmla="*/ 860665 h 2716360"/>
                <a:gd name="connsiteX92" fmla="*/ 1835974 w 4310233"/>
                <a:gd name="connsiteY92" fmla="*/ 847218 h 2716360"/>
                <a:gd name="connsiteX93" fmla="*/ 1795633 w 4310233"/>
                <a:gd name="connsiteY93" fmla="*/ 833771 h 2716360"/>
                <a:gd name="connsiteX94" fmla="*/ 1775463 w 4310233"/>
                <a:gd name="connsiteY94" fmla="*/ 827048 h 2716360"/>
                <a:gd name="connsiteX95" fmla="*/ 1728398 w 4310233"/>
                <a:gd name="connsiteY95" fmla="*/ 813601 h 2716360"/>
                <a:gd name="connsiteX96" fmla="*/ 1688057 w 4310233"/>
                <a:gd name="connsiteY96" fmla="*/ 827048 h 2716360"/>
                <a:gd name="connsiteX97" fmla="*/ 1667886 w 4310233"/>
                <a:gd name="connsiteY97" fmla="*/ 833771 h 2716360"/>
                <a:gd name="connsiteX98" fmla="*/ 1614098 w 4310233"/>
                <a:gd name="connsiteY98" fmla="*/ 874113 h 2716360"/>
                <a:gd name="connsiteX99" fmla="*/ 1607374 w 4310233"/>
                <a:gd name="connsiteY99" fmla="*/ 901007 h 2716360"/>
                <a:gd name="connsiteX100" fmla="*/ 1600651 w 4310233"/>
                <a:gd name="connsiteY100" fmla="*/ 995136 h 2716360"/>
                <a:gd name="connsiteX101" fmla="*/ 1587204 w 4310233"/>
                <a:gd name="connsiteY101" fmla="*/ 1015307 h 2716360"/>
                <a:gd name="connsiteX102" fmla="*/ 1560310 w 4310233"/>
                <a:gd name="connsiteY102" fmla="*/ 1022030 h 2716360"/>
                <a:gd name="connsiteX103" fmla="*/ 1540139 w 4310233"/>
                <a:gd name="connsiteY103" fmla="*/ 1028754 h 2716360"/>
                <a:gd name="connsiteX104" fmla="*/ 1432563 w 4310233"/>
                <a:gd name="connsiteY104" fmla="*/ 1015307 h 2716360"/>
                <a:gd name="connsiteX105" fmla="*/ 1412392 w 4310233"/>
                <a:gd name="connsiteY105" fmla="*/ 1001860 h 2716360"/>
                <a:gd name="connsiteX106" fmla="*/ 1372051 w 4310233"/>
                <a:gd name="connsiteY106" fmla="*/ 988413 h 2716360"/>
                <a:gd name="connsiteX107" fmla="*/ 1251027 w 4310233"/>
                <a:gd name="connsiteY107" fmla="*/ 995136 h 2716360"/>
                <a:gd name="connsiteX108" fmla="*/ 1217410 w 4310233"/>
                <a:gd name="connsiteY108" fmla="*/ 1001860 h 2716360"/>
                <a:gd name="connsiteX109" fmla="*/ 1203963 w 4310233"/>
                <a:gd name="connsiteY109" fmla="*/ 1022030 h 2716360"/>
                <a:gd name="connsiteX110" fmla="*/ 1197239 w 4310233"/>
                <a:gd name="connsiteY110" fmla="*/ 1048924 h 2716360"/>
                <a:gd name="connsiteX111" fmla="*/ 1150174 w 4310233"/>
                <a:gd name="connsiteY111" fmla="*/ 1069095 h 2716360"/>
                <a:gd name="connsiteX112" fmla="*/ 1096386 w 4310233"/>
                <a:gd name="connsiteY112" fmla="*/ 1062371 h 2716360"/>
                <a:gd name="connsiteX113" fmla="*/ 1056045 w 4310233"/>
                <a:gd name="connsiteY113" fmla="*/ 1048924 h 2716360"/>
                <a:gd name="connsiteX114" fmla="*/ 1008980 w 4310233"/>
                <a:gd name="connsiteY114" fmla="*/ 1042201 h 2716360"/>
                <a:gd name="connsiteX115" fmla="*/ 988810 w 4310233"/>
                <a:gd name="connsiteY115" fmla="*/ 1035477 h 2716360"/>
                <a:gd name="connsiteX116" fmla="*/ 982086 w 4310233"/>
                <a:gd name="connsiteY116" fmla="*/ 1008583 h 2716360"/>
                <a:gd name="connsiteX117" fmla="*/ 968639 w 4310233"/>
                <a:gd name="connsiteY117" fmla="*/ 981689 h 2716360"/>
                <a:gd name="connsiteX118" fmla="*/ 948468 w 4310233"/>
                <a:gd name="connsiteY118" fmla="*/ 941348 h 2716360"/>
                <a:gd name="connsiteX119" fmla="*/ 914851 w 4310233"/>
                <a:gd name="connsiteY119" fmla="*/ 874113 h 2716360"/>
                <a:gd name="connsiteX120" fmla="*/ 901404 w 4310233"/>
                <a:gd name="connsiteY120" fmla="*/ 853942 h 2716360"/>
                <a:gd name="connsiteX121" fmla="*/ 854339 w 4310233"/>
                <a:gd name="connsiteY121" fmla="*/ 833771 h 2716360"/>
                <a:gd name="connsiteX122" fmla="*/ 827445 w 4310233"/>
                <a:gd name="connsiteY122" fmla="*/ 793430 h 2716360"/>
                <a:gd name="connsiteX123" fmla="*/ 813998 w 4310233"/>
                <a:gd name="connsiteY123" fmla="*/ 773260 h 2716360"/>
                <a:gd name="connsiteX124" fmla="*/ 793827 w 4310233"/>
                <a:gd name="connsiteY124" fmla="*/ 753089 h 2716360"/>
                <a:gd name="connsiteX125" fmla="*/ 766933 w 4310233"/>
                <a:gd name="connsiteY125" fmla="*/ 712748 h 2716360"/>
                <a:gd name="connsiteX126" fmla="*/ 733315 w 4310233"/>
                <a:gd name="connsiteY126" fmla="*/ 658960 h 2716360"/>
                <a:gd name="connsiteX127" fmla="*/ 679527 w 4310233"/>
                <a:gd name="connsiteY127" fmla="*/ 652236 h 2716360"/>
                <a:gd name="connsiteX128" fmla="*/ 659357 w 4310233"/>
                <a:gd name="connsiteY128" fmla="*/ 638789 h 2716360"/>
                <a:gd name="connsiteX129" fmla="*/ 585398 w 4310233"/>
                <a:gd name="connsiteY129" fmla="*/ 625342 h 2716360"/>
                <a:gd name="connsiteX130" fmla="*/ 545057 w 4310233"/>
                <a:gd name="connsiteY130" fmla="*/ 618618 h 2716360"/>
                <a:gd name="connsiteX131" fmla="*/ 504715 w 4310233"/>
                <a:gd name="connsiteY131" fmla="*/ 591724 h 2716360"/>
                <a:gd name="connsiteX132" fmla="*/ 484545 w 4310233"/>
                <a:gd name="connsiteY132" fmla="*/ 578277 h 2716360"/>
                <a:gd name="connsiteX133" fmla="*/ 457651 w 4310233"/>
                <a:gd name="connsiteY133" fmla="*/ 564830 h 2716360"/>
                <a:gd name="connsiteX134" fmla="*/ 397139 w 4310233"/>
                <a:gd name="connsiteY134" fmla="*/ 578277 h 2716360"/>
                <a:gd name="connsiteX135" fmla="*/ 249221 w 4310233"/>
                <a:gd name="connsiteY135" fmla="*/ 585001 h 2716360"/>
                <a:gd name="connsiteX136" fmla="*/ 155092 w 4310233"/>
                <a:gd name="connsiteY136" fmla="*/ 591724 h 2716360"/>
                <a:gd name="connsiteX137" fmla="*/ 34068 w 4310233"/>
                <a:gd name="connsiteY137" fmla="*/ 591724 h 2716360"/>
                <a:gd name="connsiteX138" fmla="*/ 7174 w 4310233"/>
                <a:gd name="connsiteY138" fmla="*/ 571554 h 2716360"/>
                <a:gd name="connsiteX139" fmla="*/ 451 w 4310233"/>
                <a:gd name="connsiteY139" fmla="*/ 551383 h 2716360"/>
                <a:gd name="connsiteX140" fmla="*/ 54239 w 4310233"/>
                <a:gd name="connsiteY140" fmla="*/ 524489 h 2716360"/>
                <a:gd name="connsiteX141" fmla="*/ 74410 w 4310233"/>
                <a:gd name="connsiteY141" fmla="*/ 511042 h 2716360"/>
                <a:gd name="connsiteX142" fmla="*/ 87857 w 4310233"/>
                <a:gd name="connsiteY142" fmla="*/ 457254 h 2716360"/>
                <a:gd name="connsiteX143" fmla="*/ 94580 w 4310233"/>
                <a:gd name="connsiteY143" fmla="*/ 437083 h 2716360"/>
                <a:gd name="connsiteX144" fmla="*/ 101304 w 4310233"/>
                <a:gd name="connsiteY144" fmla="*/ 410189 h 2716360"/>
                <a:gd name="connsiteX145" fmla="*/ 141645 w 4310233"/>
                <a:gd name="connsiteY145" fmla="*/ 383295 h 2716360"/>
                <a:gd name="connsiteX146" fmla="*/ 168539 w 4310233"/>
                <a:gd name="connsiteY146" fmla="*/ 342954 h 2716360"/>
                <a:gd name="connsiteX147" fmla="*/ 188710 w 4310233"/>
                <a:gd name="connsiteY147" fmla="*/ 295889 h 2716360"/>
                <a:gd name="connsiteX148" fmla="*/ 208880 w 4310233"/>
                <a:gd name="connsiteY148" fmla="*/ 289165 h 2716360"/>
                <a:gd name="connsiteX149" fmla="*/ 242498 w 4310233"/>
                <a:gd name="connsiteY149" fmla="*/ 228654 h 2716360"/>
                <a:gd name="connsiteX150" fmla="*/ 276115 w 4310233"/>
                <a:gd name="connsiteY150" fmla="*/ 188313 h 2716360"/>
                <a:gd name="connsiteX151" fmla="*/ 282839 w 4310233"/>
                <a:gd name="connsiteY151" fmla="*/ 154695 h 2716360"/>
                <a:gd name="connsiteX152" fmla="*/ 323180 w 4310233"/>
                <a:gd name="connsiteY152" fmla="*/ 127801 h 2716360"/>
                <a:gd name="connsiteX153" fmla="*/ 336627 w 4310233"/>
                <a:gd name="connsiteY153" fmla="*/ 107630 h 2716360"/>
                <a:gd name="connsiteX154" fmla="*/ 356798 w 4310233"/>
                <a:gd name="connsiteY154" fmla="*/ 20224 h 2716360"/>
                <a:gd name="connsiteX155" fmla="*/ 370245 w 4310233"/>
                <a:gd name="connsiteY155" fmla="*/ 54 h 271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4310233" h="2716360">
                  <a:moveTo>
                    <a:pt x="4310233" y="2682742"/>
                  </a:moveTo>
                  <a:cubicBezTo>
                    <a:pt x="4285580" y="2680501"/>
                    <a:pt x="4260479" y="2681205"/>
                    <a:pt x="4236274" y="2676018"/>
                  </a:cubicBezTo>
                  <a:cubicBezTo>
                    <a:pt x="4228373" y="2674325"/>
                    <a:pt x="4223331" y="2666185"/>
                    <a:pt x="4216104" y="2662571"/>
                  </a:cubicBezTo>
                  <a:cubicBezTo>
                    <a:pt x="4209765" y="2659402"/>
                    <a:pt x="4202657" y="2658089"/>
                    <a:pt x="4195933" y="2655848"/>
                  </a:cubicBezTo>
                  <a:cubicBezTo>
                    <a:pt x="4173870" y="2622752"/>
                    <a:pt x="4193505" y="2644978"/>
                    <a:pt x="4155592" y="2622230"/>
                  </a:cubicBezTo>
                  <a:cubicBezTo>
                    <a:pt x="4124999" y="2603874"/>
                    <a:pt x="4123722" y="2594978"/>
                    <a:pt x="4095080" y="2588613"/>
                  </a:cubicBezTo>
                  <a:cubicBezTo>
                    <a:pt x="4081772" y="2585656"/>
                    <a:pt x="4068186" y="2584130"/>
                    <a:pt x="4054739" y="2581889"/>
                  </a:cubicBezTo>
                  <a:cubicBezTo>
                    <a:pt x="4039871" y="2567021"/>
                    <a:pt x="4030481" y="2560268"/>
                    <a:pt x="4021121" y="2541548"/>
                  </a:cubicBezTo>
                  <a:cubicBezTo>
                    <a:pt x="4017952" y="2535209"/>
                    <a:pt x="4018825" y="2526911"/>
                    <a:pt x="4014398" y="2521377"/>
                  </a:cubicBezTo>
                  <a:cubicBezTo>
                    <a:pt x="4009350" y="2515067"/>
                    <a:pt x="4001611" y="2511212"/>
                    <a:pt x="3994227" y="2507930"/>
                  </a:cubicBezTo>
                  <a:cubicBezTo>
                    <a:pt x="3981274" y="2502173"/>
                    <a:pt x="3967333" y="2498965"/>
                    <a:pt x="3953886" y="2494483"/>
                  </a:cubicBezTo>
                  <a:lnTo>
                    <a:pt x="3913545" y="2481036"/>
                  </a:lnTo>
                  <a:lnTo>
                    <a:pt x="3893374" y="2474313"/>
                  </a:lnTo>
                  <a:cubicBezTo>
                    <a:pt x="3886651" y="2472072"/>
                    <a:pt x="3880079" y="2469308"/>
                    <a:pt x="3873204" y="2467589"/>
                  </a:cubicBezTo>
                  <a:lnTo>
                    <a:pt x="3819415" y="2454142"/>
                  </a:lnTo>
                  <a:cubicBezTo>
                    <a:pt x="3794762" y="2456383"/>
                    <a:pt x="3769835" y="2456563"/>
                    <a:pt x="3745457" y="2460865"/>
                  </a:cubicBezTo>
                  <a:cubicBezTo>
                    <a:pt x="3725529" y="2464382"/>
                    <a:pt x="3696636" y="2477237"/>
                    <a:pt x="3678221" y="2487760"/>
                  </a:cubicBezTo>
                  <a:cubicBezTo>
                    <a:pt x="3671205" y="2491769"/>
                    <a:pt x="3665278" y="2497593"/>
                    <a:pt x="3658051" y="2501207"/>
                  </a:cubicBezTo>
                  <a:cubicBezTo>
                    <a:pt x="3651712" y="2504376"/>
                    <a:pt x="3644604" y="2505689"/>
                    <a:pt x="3637880" y="2507930"/>
                  </a:cubicBezTo>
                  <a:cubicBezTo>
                    <a:pt x="3631157" y="2512412"/>
                    <a:pt x="3624937" y="2517763"/>
                    <a:pt x="3617710" y="2521377"/>
                  </a:cubicBezTo>
                  <a:cubicBezTo>
                    <a:pt x="3611371" y="2524547"/>
                    <a:pt x="3602551" y="2523089"/>
                    <a:pt x="3597539" y="2528101"/>
                  </a:cubicBezTo>
                  <a:cubicBezTo>
                    <a:pt x="3590452" y="2535188"/>
                    <a:pt x="3588574" y="2546030"/>
                    <a:pt x="3584092" y="2554995"/>
                  </a:cubicBezTo>
                  <a:cubicBezTo>
                    <a:pt x="3583758" y="2556666"/>
                    <a:pt x="3576157" y="2601893"/>
                    <a:pt x="3570645" y="2608783"/>
                  </a:cubicBezTo>
                  <a:cubicBezTo>
                    <a:pt x="3565597" y="2615093"/>
                    <a:pt x="3557198" y="2617748"/>
                    <a:pt x="3550474" y="2622230"/>
                  </a:cubicBezTo>
                  <a:lnTo>
                    <a:pt x="3523580" y="2662571"/>
                  </a:lnTo>
                  <a:cubicBezTo>
                    <a:pt x="3519098" y="2669295"/>
                    <a:pt x="3516857" y="2678260"/>
                    <a:pt x="3510133" y="2682742"/>
                  </a:cubicBezTo>
                  <a:cubicBezTo>
                    <a:pt x="3503410" y="2687224"/>
                    <a:pt x="3496273" y="2691141"/>
                    <a:pt x="3489963" y="2696189"/>
                  </a:cubicBezTo>
                  <a:cubicBezTo>
                    <a:pt x="3463594" y="2717284"/>
                    <a:pt x="3491371" y="2704683"/>
                    <a:pt x="3456345" y="2716360"/>
                  </a:cubicBezTo>
                  <a:cubicBezTo>
                    <a:pt x="3449621" y="2711878"/>
                    <a:pt x="3441222" y="2709223"/>
                    <a:pt x="3436174" y="2702913"/>
                  </a:cubicBezTo>
                  <a:cubicBezTo>
                    <a:pt x="3431747" y="2697379"/>
                    <a:pt x="3435218" y="2686861"/>
                    <a:pt x="3429451" y="2682742"/>
                  </a:cubicBezTo>
                  <a:cubicBezTo>
                    <a:pt x="3417917" y="2674503"/>
                    <a:pt x="3402557" y="2673777"/>
                    <a:pt x="3389110" y="2669295"/>
                  </a:cubicBezTo>
                  <a:cubicBezTo>
                    <a:pt x="3360169" y="2659648"/>
                    <a:pt x="3375820" y="2664291"/>
                    <a:pt x="3342045" y="2655848"/>
                  </a:cubicBezTo>
                  <a:cubicBezTo>
                    <a:pt x="3328598" y="2646883"/>
                    <a:pt x="3313132" y="2640382"/>
                    <a:pt x="3301704" y="2628954"/>
                  </a:cubicBezTo>
                  <a:cubicBezTo>
                    <a:pt x="3294980" y="2622230"/>
                    <a:pt x="3289845" y="2613401"/>
                    <a:pt x="3281533" y="2608783"/>
                  </a:cubicBezTo>
                  <a:cubicBezTo>
                    <a:pt x="3269142" y="2601899"/>
                    <a:pt x="3254639" y="2599818"/>
                    <a:pt x="3241192" y="2595336"/>
                  </a:cubicBezTo>
                  <a:cubicBezTo>
                    <a:pt x="3208092" y="2584303"/>
                    <a:pt x="3228003" y="2589777"/>
                    <a:pt x="3180680" y="2581889"/>
                  </a:cubicBezTo>
                  <a:cubicBezTo>
                    <a:pt x="3149855" y="2535651"/>
                    <a:pt x="3169118" y="2546659"/>
                    <a:pt x="3133615" y="2534824"/>
                  </a:cubicBezTo>
                  <a:cubicBezTo>
                    <a:pt x="3126892" y="2528101"/>
                    <a:pt x="3119282" y="2522159"/>
                    <a:pt x="3113445" y="2514654"/>
                  </a:cubicBezTo>
                  <a:cubicBezTo>
                    <a:pt x="3103523" y="2501897"/>
                    <a:pt x="3099998" y="2483278"/>
                    <a:pt x="3086551" y="2474313"/>
                  </a:cubicBezTo>
                  <a:lnTo>
                    <a:pt x="3046210" y="2447418"/>
                  </a:lnTo>
                  <a:cubicBezTo>
                    <a:pt x="3034082" y="2429226"/>
                    <a:pt x="3027845" y="2421677"/>
                    <a:pt x="3019315" y="2400354"/>
                  </a:cubicBezTo>
                  <a:cubicBezTo>
                    <a:pt x="3014051" y="2387193"/>
                    <a:pt x="3013730" y="2371807"/>
                    <a:pt x="3005868" y="2360013"/>
                  </a:cubicBezTo>
                  <a:cubicBezTo>
                    <a:pt x="2972485" y="2309937"/>
                    <a:pt x="3015387" y="2371435"/>
                    <a:pt x="2972251" y="2319671"/>
                  </a:cubicBezTo>
                  <a:cubicBezTo>
                    <a:pt x="2967078" y="2313463"/>
                    <a:pt x="2963977" y="2305709"/>
                    <a:pt x="2958804" y="2299501"/>
                  </a:cubicBezTo>
                  <a:cubicBezTo>
                    <a:pt x="2952717" y="2292196"/>
                    <a:pt x="2944160" y="2287068"/>
                    <a:pt x="2938633" y="2279330"/>
                  </a:cubicBezTo>
                  <a:cubicBezTo>
                    <a:pt x="2894384" y="2217381"/>
                    <a:pt x="2957461" y="2284711"/>
                    <a:pt x="2905015" y="2232265"/>
                  </a:cubicBezTo>
                  <a:cubicBezTo>
                    <a:pt x="2892689" y="2195286"/>
                    <a:pt x="2905698" y="2228417"/>
                    <a:pt x="2884845" y="2191924"/>
                  </a:cubicBezTo>
                  <a:cubicBezTo>
                    <a:pt x="2850729" y="2132220"/>
                    <a:pt x="2890708" y="2193995"/>
                    <a:pt x="2857951" y="2144860"/>
                  </a:cubicBezTo>
                  <a:cubicBezTo>
                    <a:pt x="2855798" y="2136247"/>
                    <a:pt x="2849326" y="2107438"/>
                    <a:pt x="2844504" y="2097795"/>
                  </a:cubicBezTo>
                  <a:cubicBezTo>
                    <a:pt x="2818434" y="2045653"/>
                    <a:pt x="2841236" y="2108158"/>
                    <a:pt x="2824333" y="2057454"/>
                  </a:cubicBezTo>
                  <a:cubicBezTo>
                    <a:pt x="2826574" y="2048489"/>
                    <a:pt x="2828402" y="2039411"/>
                    <a:pt x="2831057" y="2030560"/>
                  </a:cubicBezTo>
                  <a:cubicBezTo>
                    <a:pt x="2835130" y="2016983"/>
                    <a:pt x="2844504" y="1990218"/>
                    <a:pt x="2844504" y="1990218"/>
                  </a:cubicBezTo>
                  <a:cubicBezTo>
                    <a:pt x="2850705" y="1946813"/>
                    <a:pt x="2869215" y="1868897"/>
                    <a:pt x="2851227" y="1822130"/>
                  </a:cubicBezTo>
                  <a:cubicBezTo>
                    <a:pt x="2847629" y="1812775"/>
                    <a:pt x="2833035" y="1813656"/>
                    <a:pt x="2824333" y="1808683"/>
                  </a:cubicBezTo>
                  <a:cubicBezTo>
                    <a:pt x="2788220" y="1788047"/>
                    <a:pt x="2821442" y="1799555"/>
                    <a:pt x="2777268" y="1788513"/>
                  </a:cubicBezTo>
                  <a:cubicBezTo>
                    <a:pt x="2745268" y="1767177"/>
                    <a:pt x="2769674" y="1780183"/>
                    <a:pt x="2730204" y="1768342"/>
                  </a:cubicBezTo>
                  <a:cubicBezTo>
                    <a:pt x="2716627" y="1764269"/>
                    <a:pt x="2689863" y="1754895"/>
                    <a:pt x="2689863" y="1754895"/>
                  </a:cubicBezTo>
                  <a:cubicBezTo>
                    <a:pt x="2663596" y="1728630"/>
                    <a:pt x="2687148" y="1756190"/>
                    <a:pt x="2669692" y="1721277"/>
                  </a:cubicBezTo>
                  <a:cubicBezTo>
                    <a:pt x="2666078" y="1714050"/>
                    <a:pt x="2659859" y="1708334"/>
                    <a:pt x="2656245" y="1701107"/>
                  </a:cubicBezTo>
                  <a:cubicBezTo>
                    <a:pt x="2653075" y="1694768"/>
                    <a:pt x="2652691" y="1687275"/>
                    <a:pt x="2649521" y="1680936"/>
                  </a:cubicBezTo>
                  <a:cubicBezTo>
                    <a:pt x="2643677" y="1669247"/>
                    <a:pt x="2635195" y="1659007"/>
                    <a:pt x="2629351" y="1647318"/>
                  </a:cubicBezTo>
                  <a:cubicBezTo>
                    <a:pt x="2626182" y="1640979"/>
                    <a:pt x="2625419" y="1633662"/>
                    <a:pt x="2622627" y="1627148"/>
                  </a:cubicBezTo>
                  <a:cubicBezTo>
                    <a:pt x="2618679" y="1617936"/>
                    <a:pt x="2614153" y="1608956"/>
                    <a:pt x="2609180" y="1600254"/>
                  </a:cubicBezTo>
                  <a:cubicBezTo>
                    <a:pt x="2601009" y="1585954"/>
                    <a:pt x="2573861" y="1548422"/>
                    <a:pt x="2562115" y="1546465"/>
                  </a:cubicBezTo>
                  <a:lnTo>
                    <a:pt x="2521774" y="1539742"/>
                  </a:lnTo>
                  <a:cubicBezTo>
                    <a:pt x="2515051" y="1535260"/>
                    <a:pt x="2508988" y="1529577"/>
                    <a:pt x="2501604" y="1526295"/>
                  </a:cubicBezTo>
                  <a:cubicBezTo>
                    <a:pt x="2488651" y="1520538"/>
                    <a:pt x="2461263" y="1512848"/>
                    <a:pt x="2461263" y="1512848"/>
                  </a:cubicBezTo>
                  <a:cubicBezTo>
                    <a:pt x="2450057" y="1501642"/>
                    <a:pt x="2440831" y="1488021"/>
                    <a:pt x="2427645" y="1479230"/>
                  </a:cubicBezTo>
                  <a:cubicBezTo>
                    <a:pt x="2420921" y="1474748"/>
                    <a:pt x="2413682" y="1470956"/>
                    <a:pt x="2407474" y="1465783"/>
                  </a:cubicBezTo>
                  <a:cubicBezTo>
                    <a:pt x="2400170" y="1459696"/>
                    <a:pt x="2394809" y="1451451"/>
                    <a:pt x="2387304" y="1445613"/>
                  </a:cubicBezTo>
                  <a:cubicBezTo>
                    <a:pt x="2374547" y="1435691"/>
                    <a:pt x="2358391" y="1430146"/>
                    <a:pt x="2346963" y="1418718"/>
                  </a:cubicBezTo>
                  <a:cubicBezTo>
                    <a:pt x="2340239" y="1411995"/>
                    <a:pt x="2334704" y="1403822"/>
                    <a:pt x="2326792" y="1398548"/>
                  </a:cubicBezTo>
                  <a:cubicBezTo>
                    <a:pt x="2266147" y="1358119"/>
                    <a:pt x="2349923" y="1431270"/>
                    <a:pt x="2286451" y="1378377"/>
                  </a:cubicBezTo>
                  <a:cubicBezTo>
                    <a:pt x="2268359" y="1363301"/>
                    <a:pt x="2267569" y="1354297"/>
                    <a:pt x="2246110" y="1344760"/>
                  </a:cubicBezTo>
                  <a:cubicBezTo>
                    <a:pt x="2233157" y="1339003"/>
                    <a:pt x="2219215" y="1335796"/>
                    <a:pt x="2205768" y="1331313"/>
                  </a:cubicBezTo>
                  <a:lnTo>
                    <a:pt x="2185598" y="1324589"/>
                  </a:lnTo>
                  <a:cubicBezTo>
                    <a:pt x="2161161" y="1300152"/>
                    <a:pt x="2168723" y="1305812"/>
                    <a:pt x="2138533" y="1284248"/>
                  </a:cubicBezTo>
                  <a:cubicBezTo>
                    <a:pt x="2131958" y="1279551"/>
                    <a:pt x="2125590" y="1274415"/>
                    <a:pt x="2118363" y="1270801"/>
                  </a:cubicBezTo>
                  <a:cubicBezTo>
                    <a:pt x="2112024" y="1267631"/>
                    <a:pt x="2104916" y="1266318"/>
                    <a:pt x="2098192" y="1264077"/>
                  </a:cubicBezTo>
                  <a:cubicBezTo>
                    <a:pt x="2095951" y="1257354"/>
                    <a:pt x="2093415" y="1250721"/>
                    <a:pt x="2091468" y="1243907"/>
                  </a:cubicBezTo>
                  <a:cubicBezTo>
                    <a:pt x="2074581" y="1184802"/>
                    <a:pt x="2094145" y="1245211"/>
                    <a:pt x="2078021" y="1196842"/>
                  </a:cubicBezTo>
                  <a:cubicBezTo>
                    <a:pt x="2075890" y="1177660"/>
                    <a:pt x="2075840" y="1138691"/>
                    <a:pt x="2064574" y="1116160"/>
                  </a:cubicBezTo>
                  <a:cubicBezTo>
                    <a:pt x="2060960" y="1108932"/>
                    <a:pt x="2056841" y="1101703"/>
                    <a:pt x="2051127" y="1095989"/>
                  </a:cubicBezTo>
                  <a:cubicBezTo>
                    <a:pt x="2045413" y="1090275"/>
                    <a:pt x="2037680" y="1087024"/>
                    <a:pt x="2030957" y="1082542"/>
                  </a:cubicBezTo>
                  <a:cubicBezTo>
                    <a:pt x="2026475" y="1075818"/>
                    <a:pt x="2020693" y="1069798"/>
                    <a:pt x="2017510" y="1062371"/>
                  </a:cubicBezTo>
                  <a:cubicBezTo>
                    <a:pt x="2013870" y="1053878"/>
                    <a:pt x="2015371" y="1043500"/>
                    <a:pt x="2010786" y="1035477"/>
                  </a:cubicBezTo>
                  <a:cubicBezTo>
                    <a:pt x="2006068" y="1027221"/>
                    <a:pt x="1997339" y="1022030"/>
                    <a:pt x="1990615" y="1015307"/>
                  </a:cubicBezTo>
                  <a:cubicBezTo>
                    <a:pt x="1973720" y="964617"/>
                    <a:pt x="1996508" y="1027089"/>
                    <a:pt x="1970445" y="974965"/>
                  </a:cubicBezTo>
                  <a:cubicBezTo>
                    <a:pt x="1967275" y="968626"/>
                    <a:pt x="1966891" y="961134"/>
                    <a:pt x="1963721" y="954795"/>
                  </a:cubicBezTo>
                  <a:cubicBezTo>
                    <a:pt x="1954359" y="936072"/>
                    <a:pt x="1944975" y="929325"/>
                    <a:pt x="1930104" y="914454"/>
                  </a:cubicBezTo>
                  <a:cubicBezTo>
                    <a:pt x="1913203" y="863753"/>
                    <a:pt x="1937967" y="924283"/>
                    <a:pt x="1903210" y="880836"/>
                  </a:cubicBezTo>
                  <a:cubicBezTo>
                    <a:pt x="1898783" y="875302"/>
                    <a:pt x="1902825" y="863835"/>
                    <a:pt x="1896486" y="860665"/>
                  </a:cubicBezTo>
                  <a:cubicBezTo>
                    <a:pt x="1878005" y="851424"/>
                    <a:pt x="1855939" y="852542"/>
                    <a:pt x="1835974" y="847218"/>
                  </a:cubicBezTo>
                  <a:cubicBezTo>
                    <a:pt x="1822278" y="843566"/>
                    <a:pt x="1809080" y="838253"/>
                    <a:pt x="1795633" y="833771"/>
                  </a:cubicBezTo>
                  <a:cubicBezTo>
                    <a:pt x="1788910" y="831530"/>
                    <a:pt x="1782338" y="828767"/>
                    <a:pt x="1775463" y="827048"/>
                  </a:cubicBezTo>
                  <a:cubicBezTo>
                    <a:pt x="1741693" y="818605"/>
                    <a:pt x="1757335" y="823246"/>
                    <a:pt x="1728398" y="813601"/>
                  </a:cubicBezTo>
                  <a:lnTo>
                    <a:pt x="1688057" y="827048"/>
                  </a:lnTo>
                  <a:lnTo>
                    <a:pt x="1667886" y="833771"/>
                  </a:lnTo>
                  <a:cubicBezTo>
                    <a:pt x="1622270" y="864181"/>
                    <a:pt x="1638972" y="849237"/>
                    <a:pt x="1614098" y="874113"/>
                  </a:cubicBezTo>
                  <a:cubicBezTo>
                    <a:pt x="1611857" y="883078"/>
                    <a:pt x="1608394" y="891823"/>
                    <a:pt x="1607374" y="901007"/>
                  </a:cubicBezTo>
                  <a:cubicBezTo>
                    <a:pt x="1603900" y="932271"/>
                    <a:pt x="1606117" y="964158"/>
                    <a:pt x="1600651" y="995136"/>
                  </a:cubicBezTo>
                  <a:cubicBezTo>
                    <a:pt x="1599247" y="1003094"/>
                    <a:pt x="1593928" y="1010825"/>
                    <a:pt x="1587204" y="1015307"/>
                  </a:cubicBezTo>
                  <a:cubicBezTo>
                    <a:pt x="1579515" y="1020433"/>
                    <a:pt x="1569195" y="1019491"/>
                    <a:pt x="1560310" y="1022030"/>
                  </a:cubicBezTo>
                  <a:cubicBezTo>
                    <a:pt x="1553495" y="1023977"/>
                    <a:pt x="1546863" y="1026513"/>
                    <a:pt x="1540139" y="1028754"/>
                  </a:cubicBezTo>
                  <a:cubicBezTo>
                    <a:pt x="1532054" y="1028019"/>
                    <a:pt x="1454791" y="1023642"/>
                    <a:pt x="1432563" y="1015307"/>
                  </a:cubicBezTo>
                  <a:cubicBezTo>
                    <a:pt x="1424997" y="1012470"/>
                    <a:pt x="1419776" y="1005142"/>
                    <a:pt x="1412392" y="1001860"/>
                  </a:cubicBezTo>
                  <a:cubicBezTo>
                    <a:pt x="1399439" y="996103"/>
                    <a:pt x="1372051" y="988413"/>
                    <a:pt x="1372051" y="988413"/>
                  </a:cubicBezTo>
                  <a:cubicBezTo>
                    <a:pt x="1331710" y="990654"/>
                    <a:pt x="1291279" y="991636"/>
                    <a:pt x="1251027" y="995136"/>
                  </a:cubicBezTo>
                  <a:cubicBezTo>
                    <a:pt x="1239642" y="996126"/>
                    <a:pt x="1227332" y="996190"/>
                    <a:pt x="1217410" y="1001860"/>
                  </a:cubicBezTo>
                  <a:cubicBezTo>
                    <a:pt x="1210394" y="1005869"/>
                    <a:pt x="1208445" y="1015307"/>
                    <a:pt x="1203963" y="1022030"/>
                  </a:cubicBezTo>
                  <a:cubicBezTo>
                    <a:pt x="1201722" y="1030995"/>
                    <a:pt x="1203155" y="1041825"/>
                    <a:pt x="1197239" y="1048924"/>
                  </a:cubicBezTo>
                  <a:cubicBezTo>
                    <a:pt x="1190848" y="1056593"/>
                    <a:pt x="1160872" y="1065529"/>
                    <a:pt x="1150174" y="1069095"/>
                  </a:cubicBezTo>
                  <a:cubicBezTo>
                    <a:pt x="1132245" y="1066854"/>
                    <a:pt x="1114054" y="1066157"/>
                    <a:pt x="1096386" y="1062371"/>
                  </a:cubicBezTo>
                  <a:cubicBezTo>
                    <a:pt x="1082526" y="1059401"/>
                    <a:pt x="1070077" y="1050928"/>
                    <a:pt x="1056045" y="1048924"/>
                  </a:cubicBezTo>
                  <a:lnTo>
                    <a:pt x="1008980" y="1042201"/>
                  </a:lnTo>
                  <a:cubicBezTo>
                    <a:pt x="1002257" y="1039960"/>
                    <a:pt x="993237" y="1041011"/>
                    <a:pt x="988810" y="1035477"/>
                  </a:cubicBezTo>
                  <a:cubicBezTo>
                    <a:pt x="983037" y="1028261"/>
                    <a:pt x="985331" y="1017235"/>
                    <a:pt x="982086" y="1008583"/>
                  </a:cubicBezTo>
                  <a:cubicBezTo>
                    <a:pt x="978567" y="999198"/>
                    <a:pt x="972587" y="990901"/>
                    <a:pt x="968639" y="981689"/>
                  </a:cubicBezTo>
                  <a:cubicBezTo>
                    <a:pt x="951937" y="942719"/>
                    <a:pt x="974309" y="980108"/>
                    <a:pt x="948468" y="941348"/>
                  </a:cubicBezTo>
                  <a:cubicBezTo>
                    <a:pt x="933061" y="879721"/>
                    <a:pt x="950398" y="897812"/>
                    <a:pt x="914851" y="874113"/>
                  </a:cubicBezTo>
                  <a:cubicBezTo>
                    <a:pt x="910369" y="867389"/>
                    <a:pt x="907118" y="859656"/>
                    <a:pt x="901404" y="853942"/>
                  </a:cubicBezTo>
                  <a:cubicBezTo>
                    <a:pt x="885927" y="838465"/>
                    <a:pt x="874912" y="838915"/>
                    <a:pt x="854339" y="833771"/>
                  </a:cubicBezTo>
                  <a:lnTo>
                    <a:pt x="827445" y="793430"/>
                  </a:lnTo>
                  <a:cubicBezTo>
                    <a:pt x="822963" y="786707"/>
                    <a:pt x="819712" y="778974"/>
                    <a:pt x="813998" y="773260"/>
                  </a:cubicBezTo>
                  <a:lnTo>
                    <a:pt x="793827" y="753089"/>
                  </a:lnTo>
                  <a:cubicBezTo>
                    <a:pt x="771587" y="686363"/>
                    <a:pt x="808899" y="788286"/>
                    <a:pt x="766933" y="712748"/>
                  </a:cubicBezTo>
                  <a:cubicBezTo>
                    <a:pt x="752818" y="687342"/>
                    <a:pt x="764204" y="667384"/>
                    <a:pt x="733315" y="658960"/>
                  </a:cubicBezTo>
                  <a:cubicBezTo>
                    <a:pt x="715883" y="654206"/>
                    <a:pt x="697456" y="654477"/>
                    <a:pt x="679527" y="652236"/>
                  </a:cubicBezTo>
                  <a:cubicBezTo>
                    <a:pt x="672804" y="647754"/>
                    <a:pt x="666584" y="642403"/>
                    <a:pt x="659357" y="638789"/>
                  </a:cubicBezTo>
                  <a:cubicBezTo>
                    <a:pt x="638263" y="628242"/>
                    <a:pt x="604872" y="628124"/>
                    <a:pt x="585398" y="625342"/>
                  </a:cubicBezTo>
                  <a:cubicBezTo>
                    <a:pt x="571903" y="623414"/>
                    <a:pt x="558504" y="620859"/>
                    <a:pt x="545057" y="618618"/>
                  </a:cubicBezTo>
                  <a:lnTo>
                    <a:pt x="504715" y="591724"/>
                  </a:lnTo>
                  <a:cubicBezTo>
                    <a:pt x="497992" y="587242"/>
                    <a:pt x="491772" y="581891"/>
                    <a:pt x="484545" y="578277"/>
                  </a:cubicBezTo>
                  <a:lnTo>
                    <a:pt x="457651" y="564830"/>
                  </a:lnTo>
                  <a:cubicBezTo>
                    <a:pt x="444367" y="568151"/>
                    <a:pt x="409276" y="577378"/>
                    <a:pt x="397139" y="578277"/>
                  </a:cubicBezTo>
                  <a:cubicBezTo>
                    <a:pt x="347917" y="581923"/>
                    <a:pt x="298502" y="582263"/>
                    <a:pt x="249221" y="585001"/>
                  </a:cubicBezTo>
                  <a:cubicBezTo>
                    <a:pt x="217813" y="586746"/>
                    <a:pt x="186468" y="589483"/>
                    <a:pt x="155092" y="591724"/>
                  </a:cubicBezTo>
                  <a:cubicBezTo>
                    <a:pt x="107177" y="599710"/>
                    <a:pt x="90632" y="605865"/>
                    <a:pt x="34068" y="591724"/>
                  </a:cubicBezTo>
                  <a:cubicBezTo>
                    <a:pt x="23197" y="589006"/>
                    <a:pt x="16139" y="578277"/>
                    <a:pt x="7174" y="571554"/>
                  </a:cubicBezTo>
                  <a:cubicBezTo>
                    <a:pt x="4933" y="564830"/>
                    <a:pt x="-1790" y="558107"/>
                    <a:pt x="451" y="551383"/>
                  </a:cubicBezTo>
                  <a:cubicBezTo>
                    <a:pt x="8523" y="527168"/>
                    <a:pt x="35551" y="528227"/>
                    <a:pt x="54239" y="524489"/>
                  </a:cubicBezTo>
                  <a:cubicBezTo>
                    <a:pt x="60963" y="520007"/>
                    <a:pt x="70796" y="518270"/>
                    <a:pt x="74410" y="511042"/>
                  </a:cubicBezTo>
                  <a:cubicBezTo>
                    <a:pt x="82675" y="494512"/>
                    <a:pt x="82994" y="475084"/>
                    <a:pt x="87857" y="457254"/>
                  </a:cubicBezTo>
                  <a:cubicBezTo>
                    <a:pt x="89722" y="450416"/>
                    <a:pt x="92633" y="443898"/>
                    <a:pt x="94580" y="437083"/>
                  </a:cubicBezTo>
                  <a:cubicBezTo>
                    <a:pt x="97119" y="428198"/>
                    <a:pt x="96719" y="418212"/>
                    <a:pt x="101304" y="410189"/>
                  </a:cubicBezTo>
                  <a:cubicBezTo>
                    <a:pt x="113155" y="389449"/>
                    <a:pt x="122389" y="389713"/>
                    <a:pt x="141645" y="383295"/>
                  </a:cubicBezTo>
                  <a:cubicBezTo>
                    <a:pt x="150610" y="369848"/>
                    <a:pt x="164619" y="358633"/>
                    <a:pt x="168539" y="342954"/>
                  </a:cubicBezTo>
                  <a:cubicBezTo>
                    <a:pt x="172577" y="326805"/>
                    <a:pt x="174200" y="307497"/>
                    <a:pt x="188710" y="295889"/>
                  </a:cubicBezTo>
                  <a:cubicBezTo>
                    <a:pt x="194244" y="291462"/>
                    <a:pt x="202157" y="291406"/>
                    <a:pt x="208880" y="289165"/>
                  </a:cubicBezTo>
                  <a:cubicBezTo>
                    <a:pt x="272180" y="225868"/>
                    <a:pt x="176692" y="327365"/>
                    <a:pt x="242498" y="228654"/>
                  </a:cubicBezTo>
                  <a:cubicBezTo>
                    <a:pt x="261219" y="200572"/>
                    <a:pt x="250231" y="214197"/>
                    <a:pt x="276115" y="188313"/>
                  </a:cubicBezTo>
                  <a:cubicBezTo>
                    <a:pt x="278356" y="177107"/>
                    <a:pt x="275823" y="163716"/>
                    <a:pt x="282839" y="154695"/>
                  </a:cubicBezTo>
                  <a:cubicBezTo>
                    <a:pt x="292761" y="141938"/>
                    <a:pt x="323180" y="127801"/>
                    <a:pt x="323180" y="127801"/>
                  </a:cubicBezTo>
                  <a:cubicBezTo>
                    <a:pt x="327662" y="121077"/>
                    <a:pt x="333865" y="115224"/>
                    <a:pt x="336627" y="107630"/>
                  </a:cubicBezTo>
                  <a:cubicBezTo>
                    <a:pt x="350012" y="70822"/>
                    <a:pt x="348202" y="54609"/>
                    <a:pt x="356798" y="20224"/>
                  </a:cubicBezTo>
                  <a:cubicBezTo>
                    <a:pt x="362372" y="-2072"/>
                    <a:pt x="357022" y="54"/>
                    <a:pt x="370245" y="54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5082988" y="309282"/>
              <a:ext cx="342905" cy="1344706"/>
            </a:xfrm>
            <a:custGeom>
              <a:avLst/>
              <a:gdLst>
                <a:gd name="connsiteX0" fmla="*/ 26894 w 342905"/>
                <a:gd name="connsiteY0" fmla="*/ 1344706 h 1344706"/>
                <a:gd name="connsiteX1" fmla="*/ 26894 w 342905"/>
                <a:gd name="connsiteY1" fmla="*/ 1237130 h 1344706"/>
                <a:gd name="connsiteX2" fmla="*/ 13447 w 342905"/>
                <a:gd name="connsiteY2" fmla="*/ 1156447 h 1344706"/>
                <a:gd name="connsiteX3" fmla="*/ 0 w 342905"/>
                <a:gd name="connsiteY3" fmla="*/ 1129553 h 1344706"/>
                <a:gd name="connsiteX4" fmla="*/ 20171 w 342905"/>
                <a:gd name="connsiteY4" fmla="*/ 1075765 h 1344706"/>
                <a:gd name="connsiteX5" fmla="*/ 33618 w 342905"/>
                <a:gd name="connsiteY5" fmla="*/ 1048871 h 1344706"/>
                <a:gd name="connsiteX6" fmla="*/ 53788 w 342905"/>
                <a:gd name="connsiteY6" fmla="*/ 1042147 h 1344706"/>
                <a:gd name="connsiteX7" fmla="*/ 114300 w 342905"/>
                <a:gd name="connsiteY7" fmla="*/ 995083 h 1344706"/>
                <a:gd name="connsiteX8" fmla="*/ 188259 w 342905"/>
                <a:gd name="connsiteY8" fmla="*/ 1008530 h 1344706"/>
                <a:gd name="connsiteX9" fmla="*/ 248771 w 342905"/>
                <a:gd name="connsiteY9" fmla="*/ 1035424 h 1344706"/>
                <a:gd name="connsiteX10" fmla="*/ 262218 w 342905"/>
                <a:gd name="connsiteY10" fmla="*/ 934571 h 1344706"/>
                <a:gd name="connsiteX11" fmla="*/ 275665 w 342905"/>
                <a:gd name="connsiteY11" fmla="*/ 894230 h 1344706"/>
                <a:gd name="connsiteX12" fmla="*/ 289112 w 342905"/>
                <a:gd name="connsiteY12" fmla="*/ 773206 h 1344706"/>
                <a:gd name="connsiteX13" fmla="*/ 282388 w 342905"/>
                <a:gd name="connsiteY13" fmla="*/ 739589 h 1344706"/>
                <a:gd name="connsiteX14" fmla="*/ 262218 w 342905"/>
                <a:gd name="connsiteY14" fmla="*/ 726142 h 1344706"/>
                <a:gd name="connsiteX15" fmla="*/ 228600 w 342905"/>
                <a:gd name="connsiteY15" fmla="*/ 699247 h 1344706"/>
                <a:gd name="connsiteX16" fmla="*/ 221877 w 342905"/>
                <a:gd name="connsiteY16" fmla="*/ 632012 h 1344706"/>
                <a:gd name="connsiteX17" fmla="*/ 194983 w 342905"/>
                <a:gd name="connsiteY17" fmla="*/ 591671 h 1344706"/>
                <a:gd name="connsiteX18" fmla="*/ 181536 w 342905"/>
                <a:gd name="connsiteY18" fmla="*/ 551330 h 1344706"/>
                <a:gd name="connsiteX19" fmla="*/ 208430 w 342905"/>
                <a:gd name="connsiteY19" fmla="*/ 470647 h 1344706"/>
                <a:gd name="connsiteX20" fmla="*/ 228600 w 342905"/>
                <a:gd name="connsiteY20" fmla="*/ 463924 h 1344706"/>
                <a:gd name="connsiteX21" fmla="*/ 235324 w 342905"/>
                <a:gd name="connsiteY21" fmla="*/ 443753 h 1344706"/>
                <a:gd name="connsiteX22" fmla="*/ 248771 w 342905"/>
                <a:gd name="connsiteY22" fmla="*/ 423583 h 1344706"/>
                <a:gd name="connsiteX23" fmla="*/ 228600 w 342905"/>
                <a:gd name="connsiteY23" fmla="*/ 396689 h 1344706"/>
                <a:gd name="connsiteX24" fmla="*/ 215153 w 342905"/>
                <a:gd name="connsiteY24" fmla="*/ 356347 h 1344706"/>
                <a:gd name="connsiteX25" fmla="*/ 208430 w 342905"/>
                <a:gd name="connsiteY25" fmla="*/ 336177 h 1344706"/>
                <a:gd name="connsiteX26" fmla="*/ 221877 w 342905"/>
                <a:gd name="connsiteY26" fmla="*/ 316006 h 1344706"/>
                <a:gd name="connsiteX27" fmla="*/ 262218 w 342905"/>
                <a:gd name="connsiteY27" fmla="*/ 295836 h 1344706"/>
                <a:gd name="connsiteX28" fmla="*/ 275665 w 342905"/>
                <a:gd name="connsiteY28" fmla="*/ 275665 h 1344706"/>
                <a:gd name="connsiteX29" fmla="*/ 289112 w 342905"/>
                <a:gd name="connsiteY29" fmla="*/ 221877 h 1344706"/>
                <a:gd name="connsiteX30" fmla="*/ 302559 w 342905"/>
                <a:gd name="connsiteY30" fmla="*/ 174812 h 1344706"/>
                <a:gd name="connsiteX31" fmla="*/ 316006 w 342905"/>
                <a:gd name="connsiteY31" fmla="*/ 134471 h 1344706"/>
                <a:gd name="connsiteX32" fmla="*/ 322730 w 342905"/>
                <a:gd name="connsiteY32" fmla="*/ 114300 h 1344706"/>
                <a:gd name="connsiteX33" fmla="*/ 329453 w 342905"/>
                <a:gd name="connsiteY33" fmla="*/ 47065 h 1344706"/>
                <a:gd name="connsiteX34" fmla="*/ 342900 w 342905"/>
                <a:gd name="connsiteY34" fmla="*/ 0 h 134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2905" h="1344706">
                  <a:moveTo>
                    <a:pt x="26894" y="1344706"/>
                  </a:moveTo>
                  <a:cubicBezTo>
                    <a:pt x="11735" y="1268908"/>
                    <a:pt x="26894" y="1361260"/>
                    <a:pt x="26894" y="1237130"/>
                  </a:cubicBezTo>
                  <a:cubicBezTo>
                    <a:pt x="26894" y="1212171"/>
                    <a:pt x="23968" y="1180995"/>
                    <a:pt x="13447" y="1156447"/>
                  </a:cubicBezTo>
                  <a:cubicBezTo>
                    <a:pt x="9499" y="1147235"/>
                    <a:pt x="4482" y="1138518"/>
                    <a:pt x="0" y="1129553"/>
                  </a:cubicBezTo>
                  <a:cubicBezTo>
                    <a:pt x="10461" y="1077251"/>
                    <a:pt x="-1137" y="1113054"/>
                    <a:pt x="20171" y="1075765"/>
                  </a:cubicBezTo>
                  <a:cubicBezTo>
                    <a:pt x="25144" y="1067063"/>
                    <a:pt x="26531" y="1055958"/>
                    <a:pt x="33618" y="1048871"/>
                  </a:cubicBezTo>
                  <a:cubicBezTo>
                    <a:pt x="38629" y="1043860"/>
                    <a:pt x="47593" y="1045589"/>
                    <a:pt x="53788" y="1042147"/>
                  </a:cubicBezTo>
                  <a:cubicBezTo>
                    <a:pt x="89980" y="1022040"/>
                    <a:pt x="89798" y="1019585"/>
                    <a:pt x="114300" y="995083"/>
                  </a:cubicBezTo>
                  <a:cubicBezTo>
                    <a:pt x="115473" y="995278"/>
                    <a:pt x="183557" y="1006179"/>
                    <a:pt x="188259" y="1008530"/>
                  </a:cubicBezTo>
                  <a:cubicBezTo>
                    <a:pt x="262786" y="1045793"/>
                    <a:pt x="134941" y="1016451"/>
                    <a:pt x="248771" y="1035424"/>
                  </a:cubicBezTo>
                  <a:cubicBezTo>
                    <a:pt x="267868" y="978126"/>
                    <a:pt x="240280" y="1066197"/>
                    <a:pt x="262218" y="934571"/>
                  </a:cubicBezTo>
                  <a:cubicBezTo>
                    <a:pt x="264548" y="920589"/>
                    <a:pt x="275665" y="894230"/>
                    <a:pt x="275665" y="894230"/>
                  </a:cubicBezTo>
                  <a:cubicBezTo>
                    <a:pt x="280147" y="853889"/>
                    <a:pt x="287349" y="813757"/>
                    <a:pt x="289112" y="773206"/>
                  </a:cubicBezTo>
                  <a:cubicBezTo>
                    <a:pt x="289608" y="761789"/>
                    <a:pt x="288058" y="749511"/>
                    <a:pt x="282388" y="739589"/>
                  </a:cubicBezTo>
                  <a:cubicBezTo>
                    <a:pt x="278379" y="732573"/>
                    <a:pt x="268528" y="731190"/>
                    <a:pt x="262218" y="726142"/>
                  </a:cubicBezTo>
                  <a:cubicBezTo>
                    <a:pt x="214324" y="687825"/>
                    <a:pt x="290673" y="740628"/>
                    <a:pt x="228600" y="699247"/>
                  </a:cubicBezTo>
                  <a:cubicBezTo>
                    <a:pt x="226359" y="676835"/>
                    <a:pt x="228595" y="653510"/>
                    <a:pt x="221877" y="632012"/>
                  </a:cubicBezTo>
                  <a:cubicBezTo>
                    <a:pt x="217057" y="616586"/>
                    <a:pt x="200094" y="607003"/>
                    <a:pt x="194983" y="591671"/>
                  </a:cubicBezTo>
                  <a:lnTo>
                    <a:pt x="181536" y="551330"/>
                  </a:lnTo>
                  <a:cubicBezTo>
                    <a:pt x="186362" y="507892"/>
                    <a:pt x="175289" y="492741"/>
                    <a:pt x="208430" y="470647"/>
                  </a:cubicBezTo>
                  <a:cubicBezTo>
                    <a:pt x="214327" y="466716"/>
                    <a:pt x="221877" y="466165"/>
                    <a:pt x="228600" y="463924"/>
                  </a:cubicBezTo>
                  <a:cubicBezTo>
                    <a:pt x="230841" y="457200"/>
                    <a:pt x="232154" y="450092"/>
                    <a:pt x="235324" y="443753"/>
                  </a:cubicBezTo>
                  <a:cubicBezTo>
                    <a:pt x="238938" y="436526"/>
                    <a:pt x="249914" y="431582"/>
                    <a:pt x="248771" y="423583"/>
                  </a:cubicBezTo>
                  <a:cubicBezTo>
                    <a:pt x="247186" y="412490"/>
                    <a:pt x="235324" y="405654"/>
                    <a:pt x="228600" y="396689"/>
                  </a:cubicBezTo>
                  <a:lnTo>
                    <a:pt x="215153" y="356347"/>
                  </a:lnTo>
                  <a:lnTo>
                    <a:pt x="208430" y="336177"/>
                  </a:lnTo>
                  <a:cubicBezTo>
                    <a:pt x="212912" y="329453"/>
                    <a:pt x="216163" y="321720"/>
                    <a:pt x="221877" y="316006"/>
                  </a:cubicBezTo>
                  <a:cubicBezTo>
                    <a:pt x="234911" y="302971"/>
                    <a:pt x="245812" y="301304"/>
                    <a:pt x="262218" y="295836"/>
                  </a:cubicBezTo>
                  <a:cubicBezTo>
                    <a:pt x="266700" y="289112"/>
                    <a:pt x="272903" y="283259"/>
                    <a:pt x="275665" y="275665"/>
                  </a:cubicBezTo>
                  <a:cubicBezTo>
                    <a:pt x="281981" y="258297"/>
                    <a:pt x="283267" y="239410"/>
                    <a:pt x="289112" y="221877"/>
                  </a:cubicBezTo>
                  <a:cubicBezTo>
                    <a:pt x="311703" y="154107"/>
                    <a:pt x="277240" y="259211"/>
                    <a:pt x="302559" y="174812"/>
                  </a:cubicBezTo>
                  <a:cubicBezTo>
                    <a:pt x="306632" y="161235"/>
                    <a:pt x="311524" y="147918"/>
                    <a:pt x="316006" y="134471"/>
                  </a:cubicBezTo>
                  <a:lnTo>
                    <a:pt x="322730" y="114300"/>
                  </a:lnTo>
                  <a:cubicBezTo>
                    <a:pt x="324971" y="91888"/>
                    <a:pt x="325302" y="69203"/>
                    <a:pt x="329453" y="47065"/>
                  </a:cubicBezTo>
                  <a:cubicBezTo>
                    <a:pt x="343609" y="-28434"/>
                    <a:pt x="342900" y="26122"/>
                    <a:pt x="342900" y="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910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/>
      <p:bldP spid="29" grpId="0"/>
      <p:bldP spid="30" grpId="0"/>
      <p:bldP spid="28" grpId="0"/>
      <p:bldP spid="31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26"/>
            <a:ext cx="9143999" cy="645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4746361" y="309282"/>
            <a:ext cx="4310233" cy="4054289"/>
            <a:chOff x="4746361" y="309282"/>
            <a:chExt cx="4310233" cy="4054289"/>
          </a:xfrm>
        </p:grpSpPr>
        <p:sp>
          <p:nvSpPr>
            <p:cNvPr id="8" name="Forma livre 7"/>
            <p:cNvSpPr/>
            <p:nvPr/>
          </p:nvSpPr>
          <p:spPr>
            <a:xfrm>
              <a:off x="4746361" y="1647211"/>
              <a:ext cx="4310233" cy="2716360"/>
            </a:xfrm>
            <a:custGeom>
              <a:avLst/>
              <a:gdLst>
                <a:gd name="connsiteX0" fmla="*/ 4310233 w 4310233"/>
                <a:gd name="connsiteY0" fmla="*/ 2682742 h 2716360"/>
                <a:gd name="connsiteX1" fmla="*/ 4236274 w 4310233"/>
                <a:gd name="connsiteY1" fmla="*/ 2676018 h 2716360"/>
                <a:gd name="connsiteX2" fmla="*/ 4216104 w 4310233"/>
                <a:gd name="connsiteY2" fmla="*/ 2662571 h 2716360"/>
                <a:gd name="connsiteX3" fmla="*/ 4195933 w 4310233"/>
                <a:gd name="connsiteY3" fmla="*/ 2655848 h 2716360"/>
                <a:gd name="connsiteX4" fmla="*/ 4155592 w 4310233"/>
                <a:gd name="connsiteY4" fmla="*/ 2622230 h 2716360"/>
                <a:gd name="connsiteX5" fmla="*/ 4095080 w 4310233"/>
                <a:gd name="connsiteY5" fmla="*/ 2588613 h 2716360"/>
                <a:gd name="connsiteX6" fmla="*/ 4054739 w 4310233"/>
                <a:gd name="connsiteY6" fmla="*/ 2581889 h 2716360"/>
                <a:gd name="connsiteX7" fmla="*/ 4021121 w 4310233"/>
                <a:gd name="connsiteY7" fmla="*/ 2541548 h 2716360"/>
                <a:gd name="connsiteX8" fmla="*/ 4014398 w 4310233"/>
                <a:gd name="connsiteY8" fmla="*/ 2521377 h 2716360"/>
                <a:gd name="connsiteX9" fmla="*/ 3994227 w 4310233"/>
                <a:gd name="connsiteY9" fmla="*/ 2507930 h 2716360"/>
                <a:gd name="connsiteX10" fmla="*/ 3953886 w 4310233"/>
                <a:gd name="connsiteY10" fmla="*/ 2494483 h 2716360"/>
                <a:gd name="connsiteX11" fmla="*/ 3913545 w 4310233"/>
                <a:gd name="connsiteY11" fmla="*/ 2481036 h 2716360"/>
                <a:gd name="connsiteX12" fmla="*/ 3893374 w 4310233"/>
                <a:gd name="connsiteY12" fmla="*/ 2474313 h 2716360"/>
                <a:gd name="connsiteX13" fmla="*/ 3873204 w 4310233"/>
                <a:gd name="connsiteY13" fmla="*/ 2467589 h 2716360"/>
                <a:gd name="connsiteX14" fmla="*/ 3819415 w 4310233"/>
                <a:gd name="connsiteY14" fmla="*/ 2454142 h 2716360"/>
                <a:gd name="connsiteX15" fmla="*/ 3745457 w 4310233"/>
                <a:gd name="connsiteY15" fmla="*/ 2460865 h 2716360"/>
                <a:gd name="connsiteX16" fmla="*/ 3678221 w 4310233"/>
                <a:gd name="connsiteY16" fmla="*/ 2487760 h 2716360"/>
                <a:gd name="connsiteX17" fmla="*/ 3658051 w 4310233"/>
                <a:gd name="connsiteY17" fmla="*/ 2501207 h 2716360"/>
                <a:gd name="connsiteX18" fmla="*/ 3637880 w 4310233"/>
                <a:gd name="connsiteY18" fmla="*/ 2507930 h 2716360"/>
                <a:gd name="connsiteX19" fmla="*/ 3617710 w 4310233"/>
                <a:gd name="connsiteY19" fmla="*/ 2521377 h 2716360"/>
                <a:gd name="connsiteX20" fmla="*/ 3597539 w 4310233"/>
                <a:gd name="connsiteY20" fmla="*/ 2528101 h 2716360"/>
                <a:gd name="connsiteX21" fmla="*/ 3584092 w 4310233"/>
                <a:gd name="connsiteY21" fmla="*/ 2554995 h 2716360"/>
                <a:gd name="connsiteX22" fmla="*/ 3570645 w 4310233"/>
                <a:gd name="connsiteY22" fmla="*/ 2608783 h 2716360"/>
                <a:gd name="connsiteX23" fmla="*/ 3550474 w 4310233"/>
                <a:gd name="connsiteY23" fmla="*/ 2622230 h 2716360"/>
                <a:gd name="connsiteX24" fmla="*/ 3523580 w 4310233"/>
                <a:gd name="connsiteY24" fmla="*/ 2662571 h 2716360"/>
                <a:gd name="connsiteX25" fmla="*/ 3510133 w 4310233"/>
                <a:gd name="connsiteY25" fmla="*/ 2682742 h 2716360"/>
                <a:gd name="connsiteX26" fmla="*/ 3489963 w 4310233"/>
                <a:gd name="connsiteY26" fmla="*/ 2696189 h 2716360"/>
                <a:gd name="connsiteX27" fmla="*/ 3456345 w 4310233"/>
                <a:gd name="connsiteY27" fmla="*/ 2716360 h 2716360"/>
                <a:gd name="connsiteX28" fmla="*/ 3436174 w 4310233"/>
                <a:gd name="connsiteY28" fmla="*/ 2702913 h 2716360"/>
                <a:gd name="connsiteX29" fmla="*/ 3429451 w 4310233"/>
                <a:gd name="connsiteY29" fmla="*/ 2682742 h 2716360"/>
                <a:gd name="connsiteX30" fmla="*/ 3389110 w 4310233"/>
                <a:gd name="connsiteY30" fmla="*/ 2669295 h 2716360"/>
                <a:gd name="connsiteX31" fmla="*/ 3342045 w 4310233"/>
                <a:gd name="connsiteY31" fmla="*/ 2655848 h 2716360"/>
                <a:gd name="connsiteX32" fmla="*/ 3301704 w 4310233"/>
                <a:gd name="connsiteY32" fmla="*/ 2628954 h 2716360"/>
                <a:gd name="connsiteX33" fmla="*/ 3281533 w 4310233"/>
                <a:gd name="connsiteY33" fmla="*/ 2608783 h 2716360"/>
                <a:gd name="connsiteX34" fmla="*/ 3241192 w 4310233"/>
                <a:gd name="connsiteY34" fmla="*/ 2595336 h 2716360"/>
                <a:gd name="connsiteX35" fmla="*/ 3180680 w 4310233"/>
                <a:gd name="connsiteY35" fmla="*/ 2581889 h 2716360"/>
                <a:gd name="connsiteX36" fmla="*/ 3133615 w 4310233"/>
                <a:gd name="connsiteY36" fmla="*/ 2534824 h 2716360"/>
                <a:gd name="connsiteX37" fmla="*/ 3113445 w 4310233"/>
                <a:gd name="connsiteY37" fmla="*/ 2514654 h 2716360"/>
                <a:gd name="connsiteX38" fmla="*/ 3086551 w 4310233"/>
                <a:gd name="connsiteY38" fmla="*/ 2474313 h 2716360"/>
                <a:gd name="connsiteX39" fmla="*/ 3046210 w 4310233"/>
                <a:gd name="connsiteY39" fmla="*/ 2447418 h 2716360"/>
                <a:gd name="connsiteX40" fmla="*/ 3019315 w 4310233"/>
                <a:gd name="connsiteY40" fmla="*/ 2400354 h 2716360"/>
                <a:gd name="connsiteX41" fmla="*/ 3005868 w 4310233"/>
                <a:gd name="connsiteY41" fmla="*/ 2360013 h 2716360"/>
                <a:gd name="connsiteX42" fmla="*/ 2972251 w 4310233"/>
                <a:gd name="connsiteY42" fmla="*/ 2319671 h 2716360"/>
                <a:gd name="connsiteX43" fmla="*/ 2958804 w 4310233"/>
                <a:gd name="connsiteY43" fmla="*/ 2299501 h 2716360"/>
                <a:gd name="connsiteX44" fmla="*/ 2938633 w 4310233"/>
                <a:gd name="connsiteY44" fmla="*/ 2279330 h 2716360"/>
                <a:gd name="connsiteX45" fmla="*/ 2905015 w 4310233"/>
                <a:gd name="connsiteY45" fmla="*/ 2232265 h 2716360"/>
                <a:gd name="connsiteX46" fmla="*/ 2884845 w 4310233"/>
                <a:gd name="connsiteY46" fmla="*/ 2191924 h 2716360"/>
                <a:gd name="connsiteX47" fmla="*/ 2857951 w 4310233"/>
                <a:gd name="connsiteY47" fmla="*/ 2144860 h 2716360"/>
                <a:gd name="connsiteX48" fmla="*/ 2844504 w 4310233"/>
                <a:gd name="connsiteY48" fmla="*/ 2097795 h 2716360"/>
                <a:gd name="connsiteX49" fmla="*/ 2824333 w 4310233"/>
                <a:gd name="connsiteY49" fmla="*/ 2057454 h 2716360"/>
                <a:gd name="connsiteX50" fmla="*/ 2831057 w 4310233"/>
                <a:gd name="connsiteY50" fmla="*/ 2030560 h 2716360"/>
                <a:gd name="connsiteX51" fmla="*/ 2844504 w 4310233"/>
                <a:gd name="connsiteY51" fmla="*/ 1990218 h 2716360"/>
                <a:gd name="connsiteX52" fmla="*/ 2851227 w 4310233"/>
                <a:gd name="connsiteY52" fmla="*/ 1822130 h 2716360"/>
                <a:gd name="connsiteX53" fmla="*/ 2824333 w 4310233"/>
                <a:gd name="connsiteY53" fmla="*/ 1808683 h 2716360"/>
                <a:gd name="connsiteX54" fmla="*/ 2777268 w 4310233"/>
                <a:gd name="connsiteY54" fmla="*/ 1788513 h 2716360"/>
                <a:gd name="connsiteX55" fmla="*/ 2730204 w 4310233"/>
                <a:gd name="connsiteY55" fmla="*/ 1768342 h 2716360"/>
                <a:gd name="connsiteX56" fmla="*/ 2689863 w 4310233"/>
                <a:gd name="connsiteY56" fmla="*/ 1754895 h 2716360"/>
                <a:gd name="connsiteX57" fmla="*/ 2669692 w 4310233"/>
                <a:gd name="connsiteY57" fmla="*/ 1721277 h 2716360"/>
                <a:gd name="connsiteX58" fmla="*/ 2656245 w 4310233"/>
                <a:gd name="connsiteY58" fmla="*/ 1701107 h 2716360"/>
                <a:gd name="connsiteX59" fmla="*/ 2649521 w 4310233"/>
                <a:gd name="connsiteY59" fmla="*/ 1680936 h 2716360"/>
                <a:gd name="connsiteX60" fmla="*/ 2629351 w 4310233"/>
                <a:gd name="connsiteY60" fmla="*/ 1647318 h 2716360"/>
                <a:gd name="connsiteX61" fmla="*/ 2622627 w 4310233"/>
                <a:gd name="connsiteY61" fmla="*/ 1627148 h 2716360"/>
                <a:gd name="connsiteX62" fmla="*/ 2609180 w 4310233"/>
                <a:gd name="connsiteY62" fmla="*/ 1600254 h 2716360"/>
                <a:gd name="connsiteX63" fmla="*/ 2562115 w 4310233"/>
                <a:gd name="connsiteY63" fmla="*/ 1546465 h 2716360"/>
                <a:gd name="connsiteX64" fmla="*/ 2521774 w 4310233"/>
                <a:gd name="connsiteY64" fmla="*/ 1539742 h 2716360"/>
                <a:gd name="connsiteX65" fmla="*/ 2501604 w 4310233"/>
                <a:gd name="connsiteY65" fmla="*/ 1526295 h 2716360"/>
                <a:gd name="connsiteX66" fmla="*/ 2461263 w 4310233"/>
                <a:gd name="connsiteY66" fmla="*/ 1512848 h 2716360"/>
                <a:gd name="connsiteX67" fmla="*/ 2427645 w 4310233"/>
                <a:gd name="connsiteY67" fmla="*/ 1479230 h 2716360"/>
                <a:gd name="connsiteX68" fmla="*/ 2407474 w 4310233"/>
                <a:gd name="connsiteY68" fmla="*/ 1465783 h 2716360"/>
                <a:gd name="connsiteX69" fmla="*/ 2387304 w 4310233"/>
                <a:gd name="connsiteY69" fmla="*/ 1445613 h 2716360"/>
                <a:gd name="connsiteX70" fmla="*/ 2346963 w 4310233"/>
                <a:gd name="connsiteY70" fmla="*/ 1418718 h 2716360"/>
                <a:gd name="connsiteX71" fmla="*/ 2326792 w 4310233"/>
                <a:gd name="connsiteY71" fmla="*/ 1398548 h 2716360"/>
                <a:gd name="connsiteX72" fmla="*/ 2286451 w 4310233"/>
                <a:gd name="connsiteY72" fmla="*/ 1378377 h 2716360"/>
                <a:gd name="connsiteX73" fmla="*/ 2246110 w 4310233"/>
                <a:gd name="connsiteY73" fmla="*/ 1344760 h 2716360"/>
                <a:gd name="connsiteX74" fmla="*/ 2205768 w 4310233"/>
                <a:gd name="connsiteY74" fmla="*/ 1331313 h 2716360"/>
                <a:gd name="connsiteX75" fmla="*/ 2185598 w 4310233"/>
                <a:gd name="connsiteY75" fmla="*/ 1324589 h 2716360"/>
                <a:gd name="connsiteX76" fmla="*/ 2138533 w 4310233"/>
                <a:gd name="connsiteY76" fmla="*/ 1284248 h 2716360"/>
                <a:gd name="connsiteX77" fmla="*/ 2118363 w 4310233"/>
                <a:gd name="connsiteY77" fmla="*/ 1270801 h 2716360"/>
                <a:gd name="connsiteX78" fmla="*/ 2098192 w 4310233"/>
                <a:gd name="connsiteY78" fmla="*/ 1264077 h 2716360"/>
                <a:gd name="connsiteX79" fmla="*/ 2091468 w 4310233"/>
                <a:gd name="connsiteY79" fmla="*/ 1243907 h 2716360"/>
                <a:gd name="connsiteX80" fmla="*/ 2078021 w 4310233"/>
                <a:gd name="connsiteY80" fmla="*/ 1196842 h 2716360"/>
                <a:gd name="connsiteX81" fmla="*/ 2064574 w 4310233"/>
                <a:gd name="connsiteY81" fmla="*/ 1116160 h 2716360"/>
                <a:gd name="connsiteX82" fmla="*/ 2051127 w 4310233"/>
                <a:gd name="connsiteY82" fmla="*/ 1095989 h 2716360"/>
                <a:gd name="connsiteX83" fmla="*/ 2030957 w 4310233"/>
                <a:gd name="connsiteY83" fmla="*/ 1082542 h 2716360"/>
                <a:gd name="connsiteX84" fmla="*/ 2017510 w 4310233"/>
                <a:gd name="connsiteY84" fmla="*/ 1062371 h 2716360"/>
                <a:gd name="connsiteX85" fmla="*/ 2010786 w 4310233"/>
                <a:gd name="connsiteY85" fmla="*/ 1035477 h 2716360"/>
                <a:gd name="connsiteX86" fmla="*/ 1990615 w 4310233"/>
                <a:gd name="connsiteY86" fmla="*/ 1015307 h 2716360"/>
                <a:gd name="connsiteX87" fmla="*/ 1970445 w 4310233"/>
                <a:gd name="connsiteY87" fmla="*/ 974965 h 2716360"/>
                <a:gd name="connsiteX88" fmla="*/ 1963721 w 4310233"/>
                <a:gd name="connsiteY88" fmla="*/ 954795 h 2716360"/>
                <a:gd name="connsiteX89" fmla="*/ 1930104 w 4310233"/>
                <a:gd name="connsiteY89" fmla="*/ 914454 h 2716360"/>
                <a:gd name="connsiteX90" fmla="*/ 1903210 w 4310233"/>
                <a:gd name="connsiteY90" fmla="*/ 880836 h 2716360"/>
                <a:gd name="connsiteX91" fmla="*/ 1896486 w 4310233"/>
                <a:gd name="connsiteY91" fmla="*/ 860665 h 2716360"/>
                <a:gd name="connsiteX92" fmla="*/ 1835974 w 4310233"/>
                <a:gd name="connsiteY92" fmla="*/ 847218 h 2716360"/>
                <a:gd name="connsiteX93" fmla="*/ 1795633 w 4310233"/>
                <a:gd name="connsiteY93" fmla="*/ 833771 h 2716360"/>
                <a:gd name="connsiteX94" fmla="*/ 1775463 w 4310233"/>
                <a:gd name="connsiteY94" fmla="*/ 827048 h 2716360"/>
                <a:gd name="connsiteX95" fmla="*/ 1728398 w 4310233"/>
                <a:gd name="connsiteY95" fmla="*/ 813601 h 2716360"/>
                <a:gd name="connsiteX96" fmla="*/ 1688057 w 4310233"/>
                <a:gd name="connsiteY96" fmla="*/ 827048 h 2716360"/>
                <a:gd name="connsiteX97" fmla="*/ 1667886 w 4310233"/>
                <a:gd name="connsiteY97" fmla="*/ 833771 h 2716360"/>
                <a:gd name="connsiteX98" fmla="*/ 1614098 w 4310233"/>
                <a:gd name="connsiteY98" fmla="*/ 874113 h 2716360"/>
                <a:gd name="connsiteX99" fmla="*/ 1607374 w 4310233"/>
                <a:gd name="connsiteY99" fmla="*/ 901007 h 2716360"/>
                <a:gd name="connsiteX100" fmla="*/ 1600651 w 4310233"/>
                <a:gd name="connsiteY100" fmla="*/ 995136 h 2716360"/>
                <a:gd name="connsiteX101" fmla="*/ 1587204 w 4310233"/>
                <a:gd name="connsiteY101" fmla="*/ 1015307 h 2716360"/>
                <a:gd name="connsiteX102" fmla="*/ 1560310 w 4310233"/>
                <a:gd name="connsiteY102" fmla="*/ 1022030 h 2716360"/>
                <a:gd name="connsiteX103" fmla="*/ 1540139 w 4310233"/>
                <a:gd name="connsiteY103" fmla="*/ 1028754 h 2716360"/>
                <a:gd name="connsiteX104" fmla="*/ 1432563 w 4310233"/>
                <a:gd name="connsiteY104" fmla="*/ 1015307 h 2716360"/>
                <a:gd name="connsiteX105" fmla="*/ 1412392 w 4310233"/>
                <a:gd name="connsiteY105" fmla="*/ 1001860 h 2716360"/>
                <a:gd name="connsiteX106" fmla="*/ 1372051 w 4310233"/>
                <a:gd name="connsiteY106" fmla="*/ 988413 h 2716360"/>
                <a:gd name="connsiteX107" fmla="*/ 1251027 w 4310233"/>
                <a:gd name="connsiteY107" fmla="*/ 995136 h 2716360"/>
                <a:gd name="connsiteX108" fmla="*/ 1217410 w 4310233"/>
                <a:gd name="connsiteY108" fmla="*/ 1001860 h 2716360"/>
                <a:gd name="connsiteX109" fmla="*/ 1203963 w 4310233"/>
                <a:gd name="connsiteY109" fmla="*/ 1022030 h 2716360"/>
                <a:gd name="connsiteX110" fmla="*/ 1197239 w 4310233"/>
                <a:gd name="connsiteY110" fmla="*/ 1048924 h 2716360"/>
                <a:gd name="connsiteX111" fmla="*/ 1150174 w 4310233"/>
                <a:gd name="connsiteY111" fmla="*/ 1069095 h 2716360"/>
                <a:gd name="connsiteX112" fmla="*/ 1096386 w 4310233"/>
                <a:gd name="connsiteY112" fmla="*/ 1062371 h 2716360"/>
                <a:gd name="connsiteX113" fmla="*/ 1056045 w 4310233"/>
                <a:gd name="connsiteY113" fmla="*/ 1048924 h 2716360"/>
                <a:gd name="connsiteX114" fmla="*/ 1008980 w 4310233"/>
                <a:gd name="connsiteY114" fmla="*/ 1042201 h 2716360"/>
                <a:gd name="connsiteX115" fmla="*/ 988810 w 4310233"/>
                <a:gd name="connsiteY115" fmla="*/ 1035477 h 2716360"/>
                <a:gd name="connsiteX116" fmla="*/ 982086 w 4310233"/>
                <a:gd name="connsiteY116" fmla="*/ 1008583 h 2716360"/>
                <a:gd name="connsiteX117" fmla="*/ 968639 w 4310233"/>
                <a:gd name="connsiteY117" fmla="*/ 981689 h 2716360"/>
                <a:gd name="connsiteX118" fmla="*/ 948468 w 4310233"/>
                <a:gd name="connsiteY118" fmla="*/ 941348 h 2716360"/>
                <a:gd name="connsiteX119" fmla="*/ 914851 w 4310233"/>
                <a:gd name="connsiteY119" fmla="*/ 874113 h 2716360"/>
                <a:gd name="connsiteX120" fmla="*/ 901404 w 4310233"/>
                <a:gd name="connsiteY120" fmla="*/ 853942 h 2716360"/>
                <a:gd name="connsiteX121" fmla="*/ 854339 w 4310233"/>
                <a:gd name="connsiteY121" fmla="*/ 833771 h 2716360"/>
                <a:gd name="connsiteX122" fmla="*/ 827445 w 4310233"/>
                <a:gd name="connsiteY122" fmla="*/ 793430 h 2716360"/>
                <a:gd name="connsiteX123" fmla="*/ 813998 w 4310233"/>
                <a:gd name="connsiteY123" fmla="*/ 773260 h 2716360"/>
                <a:gd name="connsiteX124" fmla="*/ 793827 w 4310233"/>
                <a:gd name="connsiteY124" fmla="*/ 753089 h 2716360"/>
                <a:gd name="connsiteX125" fmla="*/ 766933 w 4310233"/>
                <a:gd name="connsiteY125" fmla="*/ 712748 h 2716360"/>
                <a:gd name="connsiteX126" fmla="*/ 733315 w 4310233"/>
                <a:gd name="connsiteY126" fmla="*/ 658960 h 2716360"/>
                <a:gd name="connsiteX127" fmla="*/ 679527 w 4310233"/>
                <a:gd name="connsiteY127" fmla="*/ 652236 h 2716360"/>
                <a:gd name="connsiteX128" fmla="*/ 659357 w 4310233"/>
                <a:gd name="connsiteY128" fmla="*/ 638789 h 2716360"/>
                <a:gd name="connsiteX129" fmla="*/ 585398 w 4310233"/>
                <a:gd name="connsiteY129" fmla="*/ 625342 h 2716360"/>
                <a:gd name="connsiteX130" fmla="*/ 545057 w 4310233"/>
                <a:gd name="connsiteY130" fmla="*/ 618618 h 2716360"/>
                <a:gd name="connsiteX131" fmla="*/ 504715 w 4310233"/>
                <a:gd name="connsiteY131" fmla="*/ 591724 h 2716360"/>
                <a:gd name="connsiteX132" fmla="*/ 484545 w 4310233"/>
                <a:gd name="connsiteY132" fmla="*/ 578277 h 2716360"/>
                <a:gd name="connsiteX133" fmla="*/ 457651 w 4310233"/>
                <a:gd name="connsiteY133" fmla="*/ 564830 h 2716360"/>
                <a:gd name="connsiteX134" fmla="*/ 397139 w 4310233"/>
                <a:gd name="connsiteY134" fmla="*/ 578277 h 2716360"/>
                <a:gd name="connsiteX135" fmla="*/ 249221 w 4310233"/>
                <a:gd name="connsiteY135" fmla="*/ 585001 h 2716360"/>
                <a:gd name="connsiteX136" fmla="*/ 155092 w 4310233"/>
                <a:gd name="connsiteY136" fmla="*/ 591724 h 2716360"/>
                <a:gd name="connsiteX137" fmla="*/ 34068 w 4310233"/>
                <a:gd name="connsiteY137" fmla="*/ 591724 h 2716360"/>
                <a:gd name="connsiteX138" fmla="*/ 7174 w 4310233"/>
                <a:gd name="connsiteY138" fmla="*/ 571554 h 2716360"/>
                <a:gd name="connsiteX139" fmla="*/ 451 w 4310233"/>
                <a:gd name="connsiteY139" fmla="*/ 551383 h 2716360"/>
                <a:gd name="connsiteX140" fmla="*/ 54239 w 4310233"/>
                <a:gd name="connsiteY140" fmla="*/ 524489 h 2716360"/>
                <a:gd name="connsiteX141" fmla="*/ 74410 w 4310233"/>
                <a:gd name="connsiteY141" fmla="*/ 511042 h 2716360"/>
                <a:gd name="connsiteX142" fmla="*/ 87857 w 4310233"/>
                <a:gd name="connsiteY142" fmla="*/ 457254 h 2716360"/>
                <a:gd name="connsiteX143" fmla="*/ 94580 w 4310233"/>
                <a:gd name="connsiteY143" fmla="*/ 437083 h 2716360"/>
                <a:gd name="connsiteX144" fmla="*/ 101304 w 4310233"/>
                <a:gd name="connsiteY144" fmla="*/ 410189 h 2716360"/>
                <a:gd name="connsiteX145" fmla="*/ 141645 w 4310233"/>
                <a:gd name="connsiteY145" fmla="*/ 383295 h 2716360"/>
                <a:gd name="connsiteX146" fmla="*/ 168539 w 4310233"/>
                <a:gd name="connsiteY146" fmla="*/ 342954 h 2716360"/>
                <a:gd name="connsiteX147" fmla="*/ 188710 w 4310233"/>
                <a:gd name="connsiteY147" fmla="*/ 295889 h 2716360"/>
                <a:gd name="connsiteX148" fmla="*/ 208880 w 4310233"/>
                <a:gd name="connsiteY148" fmla="*/ 289165 h 2716360"/>
                <a:gd name="connsiteX149" fmla="*/ 242498 w 4310233"/>
                <a:gd name="connsiteY149" fmla="*/ 228654 h 2716360"/>
                <a:gd name="connsiteX150" fmla="*/ 276115 w 4310233"/>
                <a:gd name="connsiteY150" fmla="*/ 188313 h 2716360"/>
                <a:gd name="connsiteX151" fmla="*/ 282839 w 4310233"/>
                <a:gd name="connsiteY151" fmla="*/ 154695 h 2716360"/>
                <a:gd name="connsiteX152" fmla="*/ 323180 w 4310233"/>
                <a:gd name="connsiteY152" fmla="*/ 127801 h 2716360"/>
                <a:gd name="connsiteX153" fmla="*/ 336627 w 4310233"/>
                <a:gd name="connsiteY153" fmla="*/ 107630 h 2716360"/>
                <a:gd name="connsiteX154" fmla="*/ 356798 w 4310233"/>
                <a:gd name="connsiteY154" fmla="*/ 20224 h 2716360"/>
                <a:gd name="connsiteX155" fmla="*/ 370245 w 4310233"/>
                <a:gd name="connsiteY155" fmla="*/ 54 h 271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4310233" h="2716360">
                  <a:moveTo>
                    <a:pt x="4310233" y="2682742"/>
                  </a:moveTo>
                  <a:cubicBezTo>
                    <a:pt x="4285580" y="2680501"/>
                    <a:pt x="4260479" y="2681205"/>
                    <a:pt x="4236274" y="2676018"/>
                  </a:cubicBezTo>
                  <a:cubicBezTo>
                    <a:pt x="4228373" y="2674325"/>
                    <a:pt x="4223331" y="2666185"/>
                    <a:pt x="4216104" y="2662571"/>
                  </a:cubicBezTo>
                  <a:cubicBezTo>
                    <a:pt x="4209765" y="2659402"/>
                    <a:pt x="4202657" y="2658089"/>
                    <a:pt x="4195933" y="2655848"/>
                  </a:cubicBezTo>
                  <a:cubicBezTo>
                    <a:pt x="4173870" y="2622752"/>
                    <a:pt x="4193505" y="2644978"/>
                    <a:pt x="4155592" y="2622230"/>
                  </a:cubicBezTo>
                  <a:cubicBezTo>
                    <a:pt x="4124999" y="2603874"/>
                    <a:pt x="4123722" y="2594978"/>
                    <a:pt x="4095080" y="2588613"/>
                  </a:cubicBezTo>
                  <a:cubicBezTo>
                    <a:pt x="4081772" y="2585656"/>
                    <a:pt x="4068186" y="2584130"/>
                    <a:pt x="4054739" y="2581889"/>
                  </a:cubicBezTo>
                  <a:cubicBezTo>
                    <a:pt x="4039871" y="2567021"/>
                    <a:pt x="4030481" y="2560268"/>
                    <a:pt x="4021121" y="2541548"/>
                  </a:cubicBezTo>
                  <a:cubicBezTo>
                    <a:pt x="4017952" y="2535209"/>
                    <a:pt x="4018825" y="2526911"/>
                    <a:pt x="4014398" y="2521377"/>
                  </a:cubicBezTo>
                  <a:cubicBezTo>
                    <a:pt x="4009350" y="2515067"/>
                    <a:pt x="4001611" y="2511212"/>
                    <a:pt x="3994227" y="2507930"/>
                  </a:cubicBezTo>
                  <a:cubicBezTo>
                    <a:pt x="3981274" y="2502173"/>
                    <a:pt x="3967333" y="2498965"/>
                    <a:pt x="3953886" y="2494483"/>
                  </a:cubicBezTo>
                  <a:lnTo>
                    <a:pt x="3913545" y="2481036"/>
                  </a:lnTo>
                  <a:lnTo>
                    <a:pt x="3893374" y="2474313"/>
                  </a:lnTo>
                  <a:cubicBezTo>
                    <a:pt x="3886651" y="2472072"/>
                    <a:pt x="3880079" y="2469308"/>
                    <a:pt x="3873204" y="2467589"/>
                  </a:cubicBezTo>
                  <a:lnTo>
                    <a:pt x="3819415" y="2454142"/>
                  </a:lnTo>
                  <a:cubicBezTo>
                    <a:pt x="3794762" y="2456383"/>
                    <a:pt x="3769835" y="2456563"/>
                    <a:pt x="3745457" y="2460865"/>
                  </a:cubicBezTo>
                  <a:cubicBezTo>
                    <a:pt x="3725529" y="2464382"/>
                    <a:pt x="3696636" y="2477237"/>
                    <a:pt x="3678221" y="2487760"/>
                  </a:cubicBezTo>
                  <a:cubicBezTo>
                    <a:pt x="3671205" y="2491769"/>
                    <a:pt x="3665278" y="2497593"/>
                    <a:pt x="3658051" y="2501207"/>
                  </a:cubicBezTo>
                  <a:cubicBezTo>
                    <a:pt x="3651712" y="2504376"/>
                    <a:pt x="3644604" y="2505689"/>
                    <a:pt x="3637880" y="2507930"/>
                  </a:cubicBezTo>
                  <a:cubicBezTo>
                    <a:pt x="3631157" y="2512412"/>
                    <a:pt x="3624937" y="2517763"/>
                    <a:pt x="3617710" y="2521377"/>
                  </a:cubicBezTo>
                  <a:cubicBezTo>
                    <a:pt x="3611371" y="2524547"/>
                    <a:pt x="3602551" y="2523089"/>
                    <a:pt x="3597539" y="2528101"/>
                  </a:cubicBezTo>
                  <a:cubicBezTo>
                    <a:pt x="3590452" y="2535188"/>
                    <a:pt x="3588574" y="2546030"/>
                    <a:pt x="3584092" y="2554995"/>
                  </a:cubicBezTo>
                  <a:cubicBezTo>
                    <a:pt x="3583758" y="2556666"/>
                    <a:pt x="3576157" y="2601893"/>
                    <a:pt x="3570645" y="2608783"/>
                  </a:cubicBezTo>
                  <a:cubicBezTo>
                    <a:pt x="3565597" y="2615093"/>
                    <a:pt x="3557198" y="2617748"/>
                    <a:pt x="3550474" y="2622230"/>
                  </a:cubicBezTo>
                  <a:lnTo>
                    <a:pt x="3523580" y="2662571"/>
                  </a:lnTo>
                  <a:cubicBezTo>
                    <a:pt x="3519098" y="2669295"/>
                    <a:pt x="3516857" y="2678260"/>
                    <a:pt x="3510133" y="2682742"/>
                  </a:cubicBezTo>
                  <a:cubicBezTo>
                    <a:pt x="3503410" y="2687224"/>
                    <a:pt x="3496273" y="2691141"/>
                    <a:pt x="3489963" y="2696189"/>
                  </a:cubicBezTo>
                  <a:cubicBezTo>
                    <a:pt x="3463594" y="2717284"/>
                    <a:pt x="3491371" y="2704683"/>
                    <a:pt x="3456345" y="2716360"/>
                  </a:cubicBezTo>
                  <a:cubicBezTo>
                    <a:pt x="3449621" y="2711878"/>
                    <a:pt x="3441222" y="2709223"/>
                    <a:pt x="3436174" y="2702913"/>
                  </a:cubicBezTo>
                  <a:cubicBezTo>
                    <a:pt x="3431747" y="2697379"/>
                    <a:pt x="3435218" y="2686861"/>
                    <a:pt x="3429451" y="2682742"/>
                  </a:cubicBezTo>
                  <a:cubicBezTo>
                    <a:pt x="3417917" y="2674503"/>
                    <a:pt x="3402557" y="2673777"/>
                    <a:pt x="3389110" y="2669295"/>
                  </a:cubicBezTo>
                  <a:cubicBezTo>
                    <a:pt x="3360169" y="2659648"/>
                    <a:pt x="3375820" y="2664291"/>
                    <a:pt x="3342045" y="2655848"/>
                  </a:cubicBezTo>
                  <a:cubicBezTo>
                    <a:pt x="3328598" y="2646883"/>
                    <a:pt x="3313132" y="2640382"/>
                    <a:pt x="3301704" y="2628954"/>
                  </a:cubicBezTo>
                  <a:cubicBezTo>
                    <a:pt x="3294980" y="2622230"/>
                    <a:pt x="3289845" y="2613401"/>
                    <a:pt x="3281533" y="2608783"/>
                  </a:cubicBezTo>
                  <a:cubicBezTo>
                    <a:pt x="3269142" y="2601899"/>
                    <a:pt x="3254639" y="2599818"/>
                    <a:pt x="3241192" y="2595336"/>
                  </a:cubicBezTo>
                  <a:cubicBezTo>
                    <a:pt x="3208092" y="2584303"/>
                    <a:pt x="3228003" y="2589777"/>
                    <a:pt x="3180680" y="2581889"/>
                  </a:cubicBezTo>
                  <a:cubicBezTo>
                    <a:pt x="3149855" y="2535651"/>
                    <a:pt x="3169118" y="2546659"/>
                    <a:pt x="3133615" y="2534824"/>
                  </a:cubicBezTo>
                  <a:cubicBezTo>
                    <a:pt x="3126892" y="2528101"/>
                    <a:pt x="3119282" y="2522159"/>
                    <a:pt x="3113445" y="2514654"/>
                  </a:cubicBezTo>
                  <a:cubicBezTo>
                    <a:pt x="3103523" y="2501897"/>
                    <a:pt x="3099998" y="2483278"/>
                    <a:pt x="3086551" y="2474313"/>
                  </a:cubicBezTo>
                  <a:lnTo>
                    <a:pt x="3046210" y="2447418"/>
                  </a:lnTo>
                  <a:cubicBezTo>
                    <a:pt x="3034082" y="2429226"/>
                    <a:pt x="3027845" y="2421677"/>
                    <a:pt x="3019315" y="2400354"/>
                  </a:cubicBezTo>
                  <a:cubicBezTo>
                    <a:pt x="3014051" y="2387193"/>
                    <a:pt x="3013730" y="2371807"/>
                    <a:pt x="3005868" y="2360013"/>
                  </a:cubicBezTo>
                  <a:cubicBezTo>
                    <a:pt x="2972485" y="2309937"/>
                    <a:pt x="3015387" y="2371435"/>
                    <a:pt x="2972251" y="2319671"/>
                  </a:cubicBezTo>
                  <a:cubicBezTo>
                    <a:pt x="2967078" y="2313463"/>
                    <a:pt x="2963977" y="2305709"/>
                    <a:pt x="2958804" y="2299501"/>
                  </a:cubicBezTo>
                  <a:cubicBezTo>
                    <a:pt x="2952717" y="2292196"/>
                    <a:pt x="2944160" y="2287068"/>
                    <a:pt x="2938633" y="2279330"/>
                  </a:cubicBezTo>
                  <a:cubicBezTo>
                    <a:pt x="2894384" y="2217381"/>
                    <a:pt x="2957461" y="2284711"/>
                    <a:pt x="2905015" y="2232265"/>
                  </a:cubicBezTo>
                  <a:cubicBezTo>
                    <a:pt x="2892689" y="2195286"/>
                    <a:pt x="2905698" y="2228417"/>
                    <a:pt x="2884845" y="2191924"/>
                  </a:cubicBezTo>
                  <a:cubicBezTo>
                    <a:pt x="2850729" y="2132220"/>
                    <a:pt x="2890708" y="2193995"/>
                    <a:pt x="2857951" y="2144860"/>
                  </a:cubicBezTo>
                  <a:cubicBezTo>
                    <a:pt x="2855798" y="2136247"/>
                    <a:pt x="2849326" y="2107438"/>
                    <a:pt x="2844504" y="2097795"/>
                  </a:cubicBezTo>
                  <a:cubicBezTo>
                    <a:pt x="2818434" y="2045653"/>
                    <a:pt x="2841236" y="2108158"/>
                    <a:pt x="2824333" y="2057454"/>
                  </a:cubicBezTo>
                  <a:cubicBezTo>
                    <a:pt x="2826574" y="2048489"/>
                    <a:pt x="2828402" y="2039411"/>
                    <a:pt x="2831057" y="2030560"/>
                  </a:cubicBezTo>
                  <a:cubicBezTo>
                    <a:pt x="2835130" y="2016983"/>
                    <a:pt x="2844504" y="1990218"/>
                    <a:pt x="2844504" y="1990218"/>
                  </a:cubicBezTo>
                  <a:cubicBezTo>
                    <a:pt x="2850705" y="1946813"/>
                    <a:pt x="2869215" y="1868897"/>
                    <a:pt x="2851227" y="1822130"/>
                  </a:cubicBezTo>
                  <a:cubicBezTo>
                    <a:pt x="2847629" y="1812775"/>
                    <a:pt x="2833035" y="1813656"/>
                    <a:pt x="2824333" y="1808683"/>
                  </a:cubicBezTo>
                  <a:cubicBezTo>
                    <a:pt x="2788220" y="1788047"/>
                    <a:pt x="2821442" y="1799555"/>
                    <a:pt x="2777268" y="1788513"/>
                  </a:cubicBezTo>
                  <a:cubicBezTo>
                    <a:pt x="2745268" y="1767177"/>
                    <a:pt x="2769674" y="1780183"/>
                    <a:pt x="2730204" y="1768342"/>
                  </a:cubicBezTo>
                  <a:cubicBezTo>
                    <a:pt x="2716627" y="1764269"/>
                    <a:pt x="2689863" y="1754895"/>
                    <a:pt x="2689863" y="1754895"/>
                  </a:cubicBezTo>
                  <a:cubicBezTo>
                    <a:pt x="2663596" y="1728630"/>
                    <a:pt x="2687148" y="1756190"/>
                    <a:pt x="2669692" y="1721277"/>
                  </a:cubicBezTo>
                  <a:cubicBezTo>
                    <a:pt x="2666078" y="1714050"/>
                    <a:pt x="2659859" y="1708334"/>
                    <a:pt x="2656245" y="1701107"/>
                  </a:cubicBezTo>
                  <a:cubicBezTo>
                    <a:pt x="2653075" y="1694768"/>
                    <a:pt x="2652691" y="1687275"/>
                    <a:pt x="2649521" y="1680936"/>
                  </a:cubicBezTo>
                  <a:cubicBezTo>
                    <a:pt x="2643677" y="1669247"/>
                    <a:pt x="2635195" y="1659007"/>
                    <a:pt x="2629351" y="1647318"/>
                  </a:cubicBezTo>
                  <a:cubicBezTo>
                    <a:pt x="2626182" y="1640979"/>
                    <a:pt x="2625419" y="1633662"/>
                    <a:pt x="2622627" y="1627148"/>
                  </a:cubicBezTo>
                  <a:cubicBezTo>
                    <a:pt x="2618679" y="1617936"/>
                    <a:pt x="2614153" y="1608956"/>
                    <a:pt x="2609180" y="1600254"/>
                  </a:cubicBezTo>
                  <a:cubicBezTo>
                    <a:pt x="2601009" y="1585954"/>
                    <a:pt x="2573861" y="1548422"/>
                    <a:pt x="2562115" y="1546465"/>
                  </a:cubicBezTo>
                  <a:lnTo>
                    <a:pt x="2521774" y="1539742"/>
                  </a:lnTo>
                  <a:cubicBezTo>
                    <a:pt x="2515051" y="1535260"/>
                    <a:pt x="2508988" y="1529577"/>
                    <a:pt x="2501604" y="1526295"/>
                  </a:cubicBezTo>
                  <a:cubicBezTo>
                    <a:pt x="2488651" y="1520538"/>
                    <a:pt x="2461263" y="1512848"/>
                    <a:pt x="2461263" y="1512848"/>
                  </a:cubicBezTo>
                  <a:cubicBezTo>
                    <a:pt x="2450057" y="1501642"/>
                    <a:pt x="2440831" y="1488021"/>
                    <a:pt x="2427645" y="1479230"/>
                  </a:cubicBezTo>
                  <a:cubicBezTo>
                    <a:pt x="2420921" y="1474748"/>
                    <a:pt x="2413682" y="1470956"/>
                    <a:pt x="2407474" y="1465783"/>
                  </a:cubicBezTo>
                  <a:cubicBezTo>
                    <a:pt x="2400170" y="1459696"/>
                    <a:pt x="2394809" y="1451451"/>
                    <a:pt x="2387304" y="1445613"/>
                  </a:cubicBezTo>
                  <a:cubicBezTo>
                    <a:pt x="2374547" y="1435691"/>
                    <a:pt x="2358391" y="1430146"/>
                    <a:pt x="2346963" y="1418718"/>
                  </a:cubicBezTo>
                  <a:cubicBezTo>
                    <a:pt x="2340239" y="1411995"/>
                    <a:pt x="2334704" y="1403822"/>
                    <a:pt x="2326792" y="1398548"/>
                  </a:cubicBezTo>
                  <a:cubicBezTo>
                    <a:pt x="2266147" y="1358119"/>
                    <a:pt x="2349923" y="1431270"/>
                    <a:pt x="2286451" y="1378377"/>
                  </a:cubicBezTo>
                  <a:cubicBezTo>
                    <a:pt x="2268359" y="1363301"/>
                    <a:pt x="2267569" y="1354297"/>
                    <a:pt x="2246110" y="1344760"/>
                  </a:cubicBezTo>
                  <a:cubicBezTo>
                    <a:pt x="2233157" y="1339003"/>
                    <a:pt x="2219215" y="1335796"/>
                    <a:pt x="2205768" y="1331313"/>
                  </a:cubicBezTo>
                  <a:lnTo>
                    <a:pt x="2185598" y="1324589"/>
                  </a:lnTo>
                  <a:cubicBezTo>
                    <a:pt x="2161161" y="1300152"/>
                    <a:pt x="2168723" y="1305812"/>
                    <a:pt x="2138533" y="1284248"/>
                  </a:cubicBezTo>
                  <a:cubicBezTo>
                    <a:pt x="2131958" y="1279551"/>
                    <a:pt x="2125590" y="1274415"/>
                    <a:pt x="2118363" y="1270801"/>
                  </a:cubicBezTo>
                  <a:cubicBezTo>
                    <a:pt x="2112024" y="1267631"/>
                    <a:pt x="2104916" y="1266318"/>
                    <a:pt x="2098192" y="1264077"/>
                  </a:cubicBezTo>
                  <a:cubicBezTo>
                    <a:pt x="2095951" y="1257354"/>
                    <a:pt x="2093415" y="1250721"/>
                    <a:pt x="2091468" y="1243907"/>
                  </a:cubicBezTo>
                  <a:cubicBezTo>
                    <a:pt x="2074581" y="1184802"/>
                    <a:pt x="2094145" y="1245211"/>
                    <a:pt x="2078021" y="1196842"/>
                  </a:cubicBezTo>
                  <a:cubicBezTo>
                    <a:pt x="2075890" y="1177660"/>
                    <a:pt x="2075840" y="1138691"/>
                    <a:pt x="2064574" y="1116160"/>
                  </a:cubicBezTo>
                  <a:cubicBezTo>
                    <a:pt x="2060960" y="1108932"/>
                    <a:pt x="2056841" y="1101703"/>
                    <a:pt x="2051127" y="1095989"/>
                  </a:cubicBezTo>
                  <a:cubicBezTo>
                    <a:pt x="2045413" y="1090275"/>
                    <a:pt x="2037680" y="1087024"/>
                    <a:pt x="2030957" y="1082542"/>
                  </a:cubicBezTo>
                  <a:cubicBezTo>
                    <a:pt x="2026475" y="1075818"/>
                    <a:pt x="2020693" y="1069798"/>
                    <a:pt x="2017510" y="1062371"/>
                  </a:cubicBezTo>
                  <a:cubicBezTo>
                    <a:pt x="2013870" y="1053878"/>
                    <a:pt x="2015371" y="1043500"/>
                    <a:pt x="2010786" y="1035477"/>
                  </a:cubicBezTo>
                  <a:cubicBezTo>
                    <a:pt x="2006068" y="1027221"/>
                    <a:pt x="1997339" y="1022030"/>
                    <a:pt x="1990615" y="1015307"/>
                  </a:cubicBezTo>
                  <a:cubicBezTo>
                    <a:pt x="1973720" y="964617"/>
                    <a:pt x="1996508" y="1027089"/>
                    <a:pt x="1970445" y="974965"/>
                  </a:cubicBezTo>
                  <a:cubicBezTo>
                    <a:pt x="1967275" y="968626"/>
                    <a:pt x="1966891" y="961134"/>
                    <a:pt x="1963721" y="954795"/>
                  </a:cubicBezTo>
                  <a:cubicBezTo>
                    <a:pt x="1954359" y="936072"/>
                    <a:pt x="1944975" y="929325"/>
                    <a:pt x="1930104" y="914454"/>
                  </a:cubicBezTo>
                  <a:cubicBezTo>
                    <a:pt x="1913203" y="863753"/>
                    <a:pt x="1937967" y="924283"/>
                    <a:pt x="1903210" y="880836"/>
                  </a:cubicBezTo>
                  <a:cubicBezTo>
                    <a:pt x="1898783" y="875302"/>
                    <a:pt x="1902825" y="863835"/>
                    <a:pt x="1896486" y="860665"/>
                  </a:cubicBezTo>
                  <a:cubicBezTo>
                    <a:pt x="1878005" y="851424"/>
                    <a:pt x="1855939" y="852542"/>
                    <a:pt x="1835974" y="847218"/>
                  </a:cubicBezTo>
                  <a:cubicBezTo>
                    <a:pt x="1822278" y="843566"/>
                    <a:pt x="1809080" y="838253"/>
                    <a:pt x="1795633" y="833771"/>
                  </a:cubicBezTo>
                  <a:cubicBezTo>
                    <a:pt x="1788910" y="831530"/>
                    <a:pt x="1782338" y="828767"/>
                    <a:pt x="1775463" y="827048"/>
                  </a:cubicBezTo>
                  <a:cubicBezTo>
                    <a:pt x="1741693" y="818605"/>
                    <a:pt x="1757335" y="823246"/>
                    <a:pt x="1728398" y="813601"/>
                  </a:cubicBezTo>
                  <a:lnTo>
                    <a:pt x="1688057" y="827048"/>
                  </a:lnTo>
                  <a:lnTo>
                    <a:pt x="1667886" y="833771"/>
                  </a:lnTo>
                  <a:cubicBezTo>
                    <a:pt x="1622270" y="864181"/>
                    <a:pt x="1638972" y="849237"/>
                    <a:pt x="1614098" y="874113"/>
                  </a:cubicBezTo>
                  <a:cubicBezTo>
                    <a:pt x="1611857" y="883078"/>
                    <a:pt x="1608394" y="891823"/>
                    <a:pt x="1607374" y="901007"/>
                  </a:cubicBezTo>
                  <a:cubicBezTo>
                    <a:pt x="1603900" y="932271"/>
                    <a:pt x="1606117" y="964158"/>
                    <a:pt x="1600651" y="995136"/>
                  </a:cubicBezTo>
                  <a:cubicBezTo>
                    <a:pt x="1599247" y="1003094"/>
                    <a:pt x="1593928" y="1010825"/>
                    <a:pt x="1587204" y="1015307"/>
                  </a:cubicBezTo>
                  <a:cubicBezTo>
                    <a:pt x="1579515" y="1020433"/>
                    <a:pt x="1569195" y="1019491"/>
                    <a:pt x="1560310" y="1022030"/>
                  </a:cubicBezTo>
                  <a:cubicBezTo>
                    <a:pt x="1553495" y="1023977"/>
                    <a:pt x="1546863" y="1026513"/>
                    <a:pt x="1540139" y="1028754"/>
                  </a:cubicBezTo>
                  <a:cubicBezTo>
                    <a:pt x="1532054" y="1028019"/>
                    <a:pt x="1454791" y="1023642"/>
                    <a:pt x="1432563" y="1015307"/>
                  </a:cubicBezTo>
                  <a:cubicBezTo>
                    <a:pt x="1424997" y="1012470"/>
                    <a:pt x="1419776" y="1005142"/>
                    <a:pt x="1412392" y="1001860"/>
                  </a:cubicBezTo>
                  <a:cubicBezTo>
                    <a:pt x="1399439" y="996103"/>
                    <a:pt x="1372051" y="988413"/>
                    <a:pt x="1372051" y="988413"/>
                  </a:cubicBezTo>
                  <a:cubicBezTo>
                    <a:pt x="1331710" y="990654"/>
                    <a:pt x="1291279" y="991636"/>
                    <a:pt x="1251027" y="995136"/>
                  </a:cubicBezTo>
                  <a:cubicBezTo>
                    <a:pt x="1239642" y="996126"/>
                    <a:pt x="1227332" y="996190"/>
                    <a:pt x="1217410" y="1001860"/>
                  </a:cubicBezTo>
                  <a:cubicBezTo>
                    <a:pt x="1210394" y="1005869"/>
                    <a:pt x="1208445" y="1015307"/>
                    <a:pt x="1203963" y="1022030"/>
                  </a:cubicBezTo>
                  <a:cubicBezTo>
                    <a:pt x="1201722" y="1030995"/>
                    <a:pt x="1203155" y="1041825"/>
                    <a:pt x="1197239" y="1048924"/>
                  </a:cubicBezTo>
                  <a:cubicBezTo>
                    <a:pt x="1190848" y="1056593"/>
                    <a:pt x="1160872" y="1065529"/>
                    <a:pt x="1150174" y="1069095"/>
                  </a:cubicBezTo>
                  <a:cubicBezTo>
                    <a:pt x="1132245" y="1066854"/>
                    <a:pt x="1114054" y="1066157"/>
                    <a:pt x="1096386" y="1062371"/>
                  </a:cubicBezTo>
                  <a:cubicBezTo>
                    <a:pt x="1082526" y="1059401"/>
                    <a:pt x="1070077" y="1050928"/>
                    <a:pt x="1056045" y="1048924"/>
                  </a:cubicBezTo>
                  <a:lnTo>
                    <a:pt x="1008980" y="1042201"/>
                  </a:lnTo>
                  <a:cubicBezTo>
                    <a:pt x="1002257" y="1039960"/>
                    <a:pt x="993237" y="1041011"/>
                    <a:pt x="988810" y="1035477"/>
                  </a:cubicBezTo>
                  <a:cubicBezTo>
                    <a:pt x="983037" y="1028261"/>
                    <a:pt x="985331" y="1017235"/>
                    <a:pt x="982086" y="1008583"/>
                  </a:cubicBezTo>
                  <a:cubicBezTo>
                    <a:pt x="978567" y="999198"/>
                    <a:pt x="972587" y="990901"/>
                    <a:pt x="968639" y="981689"/>
                  </a:cubicBezTo>
                  <a:cubicBezTo>
                    <a:pt x="951937" y="942719"/>
                    <a:pt x="974309" y="980108"/>
                    <a:pt x="948468" y="941348"/>
                  </a:cubicBezTo>
                  <a:cubicBezTo>
                    <a:pt x="933061" y="879721"/>
                    <a:pt x="950398" y="897812"/>
                    <a:pt x="914851" y="874113"/>
                  </a:cubicBezTo>
                  <a:cubicBezTo>
                    <a:pt x="910369" y="867389"/>
                    <a:pt x="907118" y="859656"/>
                    <a:pt x="901404" y="853942"/>
                  </a:cubicBezTo>
                  <a:cubicBezTo>
                    <a:pt x="885927" y="838465"/>
                    <a:pt x="874912" y="838915"/>
                    <a:pt x="854339" y="833771"/>
                  </a:cubicBezTo>
                  <a:lnTo>
                    <a:pt x="827445" y="793430"/>
                  </a:lnTo>
                  <a:cubicBezTo>
                    <a:pt x="822963" y="786707"/>
                    <a:pt x="819712" y="778974"/>
                    <a:pt x="813998" y="773260"/>
                  </a:cubicBezTo>
                  <a:lnTo>
                    <a:pt x="793827" y="753089"/>
                  </a:lnTo>
                  <a:cubicBezTo>
                    <a:pt x="771587" y="686363"/>
                    <a:pt x="808899" y="788286"/>
                    <a:pt x="766933" y="712748"/>
                  </a:cubicBezTo>
                  <a:cubicBezTo>
                    <a:pt x="752818" y="687342"/>
                    <a:pt x="764204" y="667384"/>
                    <a:pt x="733315" y="658960"/>
                  </a:cubicBezTo>
                  <a:cubicBezTo>
                    <a:pt x="715883" y="654206"/>
                    <a:pt x="697456" y="654477"/>
                    <a:pt x="679527" y="652236"/>
                  </a:cubicBezTo>
                  <a:cubicBezTo>
                    <a:pt x="672804" y="647754"/>
                    <a:pt x="666584" y="642403"/>
                    <a:pt x="659357" y="638789"/>
                  </a:cubicBezTo>
                  <a:cubicBezTo>
                    <a:pt x="638263" y="628242"/>
                    <a:pt x="604872" y="628124"/>
                    <a:pt x="585398" y="625342"/>
                  </a:cubicBezTo>
                  <a:cubicBezTo>
                    <a:pt x="571903" y="623414"/>
                    <a:pt x="558504" y="620859"/>
                    <a:pt x="545057" y="618618"/>
                  </a:cubicBezTo>
                  <a:lnTo>
                    <a:pt x="504715" y="591724"/>
                  </a:lnTo>
                  <a:cubicBezTo>
                    <a:pt x="497992" y="587242"/>
                    <a:pt x="491772" y="581891"/>
                    <a:pt x="484545" y="578277"/>
                  </a:cubicBezTo>
                  <a:lnTo>
                    <a:pt x="457651" y="564830"/>
                  </a:lnTo>
                  <a:cubicBezTo>
                    <a:pt x="444367" y="568151"/>
                    <a:pt x="409276" y="577378"/>
                    <a:pt x="397139" y="578277"/>
                  </a:cubicBezTo>
                  <a:cubicBezTo>
                    <a:pt x="347917" y="581923"/>
                    <a:pt x="298502" y="582263"/>
                    <a:pt x="249221" y="585001"/>
                  </a:cubicBezTo>
                  <a:cubicBezTo>
                    <a:pt x="217813" y="586746"/>
                    <a:pt x="186468" y="589483"/>
                    <a:pt x="155092" y="591724"/>
                  </a:cubicBezTo>
                  <a:cubicBezTo>
                    <a:pt x="107177" y="599710"/>
                    <a:pt x="90632" y="605865"/>
                    <a:pt x="34068" y="591724"/>
                  </a:cubicBezTo>
                  <a:cubicBezTo>
                    <a:pt x="23197" y="589006"/>
                    <a:pt x="16139" y="578277"/>
                    <a:pt x="7174" y="571554"/>
                  </a:cubicBezTo>
                  <a:cubicBezTo>
                    <a:pt x="4933" y="564830"/>
                    <a:pt x="-1790" y="558107"/>
                    <a:pt x="451" y="551383"/>
                  </a:cubicBezTo>
                  <a:cubicBezTo>
                    <a:pt x="8523" y="527168"/>
                    <a:pt x="35551" y="528227"/>
                    <a:pt x="54239" y="524489"/>
                  </a:cubicBezTo>
                  <a:cubicBezTo>
                    <a:pt x="60963" y="520007"/>
                    <a:pt x="70796" y="518270"/>
                    <a:pt x="74410" y="511042"/>
                  </a:cubicBezTo>
                  <a:cubicBezTo>
                    <a:pt x="82675" y="494512"/>
                    <a:pt x="82994" y="475084"/>
                    <a:pt x="87857" y="457254"/>
                  </a:cubicBezTo>
                  <a:cubicBezTo>
                    <a:pt x="89722" y="450416"/>
                    <a:pt x="92633" y="443898"/>
                    <a:pt x="94580" y="437083"/>
                  </a:cubicBezTo>
                  <a:cubicBezTo>
                    <a:pt x="97119" y="428198"/>
                    <a:pt x="96719" y="418212"/>
                    <a:pt x="101304" y="410189"/>
                  </a:cubicBezTo>
                  <a:cubicBezTo>
                    <a:pt x="113155" y="389449"/>
                    <a:pt x="122389" y="389713"/>
                    <a:pt x="141645" y="383295"/>
                  </a:cubicBezTo>
                  <a:cubicBezTo>
                    <a:pt x="150610" y="369848"/>
                    <a:pt x="164619" y="358633"/>
                    <a:pt x="168539" y="342954"/>
                  </a:cubicBezTo>
                  <a:cubicBezTo>
                    <a:pt x="172577" y="326805"/>
                    <a:pt x="174200" y="307497"/>
                    <a:pt x="188710" y="295889"/>
                  </a:cubicBezTo>
                  <a:cubicBezTo>
                    <a:pt x="194244" y="291462"/>
                    <a:pt x="202157" y="291406"/>
                    <a:pt x="208880" y="289165"/>
                  </a:cubicBezTo>
                  <a:cubicBezTo>
                    <a:pt x="272180" y="225868"/>
                    <a:pt x="176692" y="327365"/>
                    <a:pt x="242498" y="228654"/>
                  </a:cubicBezTo>
                  <a:cubicBezTo>
                    <a:pt x="261219" y="200572"/>
                    <a:pt x="250231" y="214197"/>
                    <a:pt x="276115" y="188313"/>
                  </a:cubicBezTo>
                  <a:cubicBezTo>
                    <a:pt x="278356" y="177107"/>
                    <a:pt x="275823" y="163716"/>
                    <a:pt x="282839" y="154695"/>
                  </a:cubicBezTo>
                  <a:cubicBezTo>
                    <a:pt x="292761" y="141938"/>
                    <a:pt x="323180" y="127801"/>
                    <a:pt x="323180" y="127801"/>
                  </a:cubicBezTo>
                  <a:cubicBezTo>
                    <a:pt x="327662" y="121077"/>
                    <a:pt x="333865" y="115224"/>
                    <a:pt x="336627" y="107630"/>
                  </a:cubicBezTo>
                  <a:cubicBezTo>
                    <a:pt x="350012" y="70822"/>
                    <a:pt x="348202" y="54609"/>
                    <a:pt x="356798" y="20224"/>
                  </a:cubicBezTo>
                  <a:cubicBezTo>
                    <a:pt x="362372" y="-2072"/>
                    <a:pt x="357022" y="54"/>
                    <a:pt x="370245" y="54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5082988" y="309282"/>
              <a:ext cx="342905" cy="1344706"/>
            </a:xfrm>
            <a:custGeom>
              <a:avLst/>
              <a:gdLst>
                <a:gd name="connsiteX0" fmla="*/ 26894 w 342905"/>
                <a:gd name="connsiteY0" fmla="*/ 1344706 h 1344706"/>
                <a:gd name="connsiteX1" fmla="*/ 26894 w 342905"/>
                <a:gd name="connsiteY1" fmla="*/ 1237130 h 1344706"/>
                <a:gd name="connsiteX2" fmla="*/ 13447 w 342905"/>
                <a:gd name="connsiteY2" fmla="*/ 1156447 h 1344706"/>
                <a:gd name="connsiteX3" fmla="*/ 0 w 342905"/>
                <a:gd name="connsiteY3" fmla="*/ 1129553 h 1344706"/>
                <a:gd name="connsiteX4" fmla="*/ 20171 w 342905"/>
                <a:gd name="connsiteY4" fmla="*/ 1075765 h 1344706"/>
                <a:gd name="connsiteX5" fmla="*/ 33618 w 342905"/>
                <a:gd name="connsiteY5" fmla="*/ 1048871 h 1344706"/>
                <a:gd name="connsiteX6" fmla="*/ 53788 w 342905"/>
                <a:gd name="connsiteY6" fmla="*/ 1042147 h 1344706"/>
                <a:gd name="connsiteX7" fmla="*/ 114300 w 342905"/>
                <a:gd name="connsiteY7" fmla="*/ 995083 h 1344706"/>
                <a:gd name="connsiteX8" fmla="*/ 188259 w 342905"/>
                <a:gd name="connsiteY8" fmla="*/ 1008530 h 1344706"/>
                <a:gd name="connsiteX9" fmla="*/ 248771 w 342905"/>
                <a:gd name="connsiteY9" fmla="*/ 1035424 h 1344706"/>
                <a:gd name="connsiteX10" fmla="*/ 262218 w 342905"/>
                <a:gd name="connsiteY10" fmla="*/ 934571 h 1344706"/>
                <a:gd name="connsiteX11" fmla="*/ 275665 w 342905"/>
                <a:gd name="connsiteY11" fmla="*/ 894230 h 1344706"/>
                <a:gd name="connsiteX12" fmla="*/ 289112 w 342905"/>
                <a:gd name="connsiteY12" fmla="*/ 773206 h 1344706"/>
                <a:gd name="connsiteX13" fmla="*/ 282388 w 342905"/>
                <a:gd name="connsiteY13" fmla="*/ 739589 h 1344706"/>
                <a:gd name="connsiteX14" fmla="*/ 262218 w 342905"/>
                <a:gd name="connsiteY14" fmla="*/ 726142 h 1344706"/>
                <a:gd name="connsiteX15" fmla="*/ 228600 w 342905"/>
                <a:gd name="connsiteY15" fmla="*/ 699247 h 1344706"/>
                <a:gd name="connsiteX16" fmla="*/ 221877 w 342905"/>
                <a:gd name="connsiteY16" fmla="*/ 632012 h 1344706"/>
                <a:gd name="connsiteX17" fmla="*/ 194983 w 342905"/>
                <a:gd name="connsiteY17" fmla="*/ 591671 h 1344706"/>
                <a:gd name="connsiteX18" fmla="*/ 181536 w 342905"/>
                <a:gd name="connsiteY18" fmla="*/ 551330 h 1344706"/>
                <a:gd name="connsiteX19" fmla="*/ 208430 w 342905"/>
                <a:gd name="connsiteY19" fmla="*/ 470647 h 1344706"/>
                <a:gd name="connsiteX20" fmla="*/ 228600 w 342905"/>
                <a:gd name="connsiteY20" fmla="*/ 463924 h 1344706"/>
                <a:gd name="connsiteX21" fmla="*/ 235324 w 342905"/>
                <a:gd name="connsiteY21" fmla="*/ 443753 h 1344706"/>
                <a:gd name="connsiteX22" fmla="*/ 248771 w 342905"/>
                <a:gd name="connsiteY22" fmla="*/ 423583 h 1344706"/>
                <a:gd name="connsiteX23" fmla="*/ 228600 w 342905"/>
                <a:gd name="connsiteY23" fmla="*/ 396689 h 1344706"/>
                <a:gd name="connsiteX24" fmla="*/ 215153 w 342905"/>
                <a:gd name="connsiteY24" fmla="*/ 356347 h 1344706"/>
                <a:gd name="connsiteX25" fmla="*/ 208430 w 342905"/>
                <a:gd name="connsiteY25" fmla="*/ 336177 h 1344706"/>
                <a:gd name="connsiteX26" fmla="*/ 221877 w 342905"/>
                <a:gd name="connsiteY26" fmla="*/ 316006 h 1344706"/>
                <a:gd name="connsiteX27" fmla="*/ 262218 w 342905"/>
                <a:gd name="connsiteY27" fmla="*/ 295836 h 1344706"/>
                <a:gd name="connsiteX28" fmla="*/ 275665 w 342905"/>
                <a:gd name="connsiteY28" fmla="*/ 275665 h 1344706"/>
                <a:gd name="connsiteX29" fmla="*/ 289112 w 342905"/>
                <a:gd name="connsiteY29" fmla="*/ 221877 h 1344706"/>
                <a:gd name="connsiteX30" fmla="*/ 302559 w 342905"/>
                <a:gd name="connsiteY30" fmla="*/ 174812 h 1344706"/>
                <a:gd name="connsiteX31" fmla="*/ 316006 w 342905"/>
                <a:gd name="connsiteY31" fmla="*/ 134471 h 1344706"/>
                <a:gd name="connsiteX32" fmla="*/ 322730 w 342905"/>
                <a:gd name="connsiteY32" fmla="*/ 114300 h 1344706"/>
                <a:gd name="connsiteX33" fmla="*/ 329453 w 342905"/>
                <a:gd name="connsiteY33" fmla="*/ 47065 h 1344706"/>
                <a:gd name="connsiteX34" fmla="*/ 342900 w 342905"/>
                <a:gd name="connsiteY34" fmla="*/ 0 h 134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2905" h="1344706">
                  <a:moveTo>
                    <a:pt x="26894" y="1344706"/>
                  </a:moveTo>
                  <a:cubicBezTo>
                    <a:pt x="11735" y="1268908"/>
                    <a:pt x="26894" y="1361260"/>
                    <a:pt x="26894" y="1237130"/>
                  </a:cubicBezTo>
                  <a:cubicBezTo>
                    <a:pt x="26894" y="1212171"/>
                    <a:pt x="23968" y="1180995"/>
                    <a:pt x="13447" y="1156447"/>
                  </a:cubicBezTo>
                  <a:cubicBezTo>
                    <a:pt x="9499" y="1147235"/>
                    <a:pt x="4482" y="1138518"/>
                    <a:pt x="0" y="1129553"/>
                  </a:cubicBezTo>
                  <a:cubicBezTo>
                    <a:pt x="10461" y="1077251"/>
                    <a:pt x="-1137" y="1113054"/>
                    <a:pt x="20171" y="1075765"/>
                  </a:cubicBezTo>
                  <a:cubicBezTo>
                    <a:pt x="25144" y="1067063"/>
                    <a:pt x="26531" y="1055958"/>
                    <a:pt x="33618" y="1048871"/>
                  </a:cubicBezTo>
                  <a:cubicBezTo>
                    <a:pt x="38629" y="1043860"/>
                    <a:pt x="47593" y="1045589"/>
                    <a:pt x="53788" y="1042147"/>
                  </a:cubicBezTo>
                  <a:cubicBezTo>
                    <a:pt x="89980" y="1022040"/>
                    <a:pt x="89798" y="1019585"/>
                    <a:pt x="114300" y="995083"/>
                  </a:cubicBezTo>
                  <a:cubicBezTo>
                    <a:pt x="115473" y="995278"/>
                    <a:pt x="183557" y="1006179"/>
                    <a:pt x="188259" y="1008530"/>
                  </a:cubicBezTo>
                  <a:cubicBezTo>
                    <a:pt x="262786" y="1045793"/>
                    <a:pt x="134941" y="1016451"/>
                    <a:pt x="248771" y="1035424"/>
                  </a:cubicBezTo>
                  <a:cubicBezTo>
                    <a:pt x="267868" y="978126"/>
                    <a:pt x="240280" y="1066197"/>
                    <a:pt x="262218" y="934571"/>
                  </a:cubicBezTo>
                  <a:cubicBezTo>
                    <a:pt x="264548" y="920589"/>
                    <a:pt x="275665" y="894230"/>
                    <a:pt x="275665" y="894230"/>
                  </a:cubicBezTo>
                  <a:cubicBezTo>
                    <a:pt x="280147" y="853889"/>
                    <a:pt x="287349" y="813757"/>
                    <a:pt x="289112" y="773206"/>
                  </a:cubicBezTo>
                  <a:cubicBezTo>
                    <a:pt x="289608" y="761789"/>
                    <a:pt x="288058" y="749511"/>
                    <a:pt x="282388" y="739589"/>
                  </a:cubicBezTo>
                  <a:cubicBezTo>
                    <a:pt x="278379" y="732573"/>
                    <a:pt x="268528" y="731190"/>
                    <a:pt x="262218" y="726142"/>
                  </a:cubicBezTo>
                  <a:cubicBezTo>
                    <a:pt x="214324" y="687825"/>
                    <a:pt x="290673" y="740628"/>
                    <a:pt x="228600" y="699247"/>
                  </a:cubicBezTo>
                  <a:cubicBezTo>
                    <a:pt x="226359" y="676835"/>
                    <a:pt x="228595" y="653510"/>
                    <a:pt x="221877" y="632012"/>
                  </a:cubicBezTo>
                  <a:cubicBezTo>
                    <a:pt x="217057" y="616586"/>
                    <a:pt x="200094" y="607003"/>
                    <a:pt x="194983" y="591671"/>
                  </a:cubicBezTo>
                  <a:lnTo>
                    <a:pt x="181536" y="551330"/>
                  </a:lnTo>
                  <a:cubicBezTo>
                    <a:pt x="186362" y="507892"/>
                    <a:pt x="175289" y="492741"/>
                    <a:pt x="208430" y="470647"/>
                  </a:cubicBezTo>
                  <a:cubicBezTo>
                    <a:pt x="214327" y="466716"/>
                    <a:pt x="221877" y="466165"/>
                    <a:pt x="228600" y="463924"/>
                  </a:cubicBezTo>
                  <a:cubicBezTo>
                    <a:pt x="230841" y="457200"/>
                    <a:pt x="232154" y="450092"/>
                    <a:pt x="235324" y="443753"/>
                  </a:cubicBezTo>
                  <a:cubicBezTo>
                    <a:pt x="238938" y="436526"/>
                    <a:pt x="249914" y="431582"/>
                    <a:pt x="248771" y="423583"/>
                  </a:cubicBezTo>
                  <a:cubicBezTo>
                    <a:pt x="247186" y="412490"/>
                    <a:pt x="235324" y="405654"/>
                    <a:pt x="228600" y="396689"/>
                  </a:cubicBezTo>
                  <a:lnTo>
                    <a:pt x="215153" y="356347"/>
                  </a:lnTo>
                  <a:lnTo>
                    <a:pt x="208430" y="336177"/>
                  </a:lnTo>
                  <a:cubicBezTo>
                    <a:pt x="212912" y="329453"/>
                    <a:pt x="216163" y="321720"/>
                    <a:pt x="221877" y="316006"/>
                  </a:cubicBezTo>
                  <a:cubicBezTo>
                    <a:pt x="234911" y="302971"/>
                    <a:pt x="245812" y="301304"/>
                    <a:pt x="262218" y="295836"/>
                  </a:cubicBezTo>
                  <a:cubicBezTo>
                    <a:pt x="266700" y="289112"/>
                    <a:pt x="272903" y="283259"/>
                    <a:pt x="275665" y="275665"/>
                  </a:cubicBezTo>
                  <a:cubicBezTo>
                    <a:pt x="281981" y="258297"/>
                    <a:pt x="283267" y="239410"/>
                    <a:pt x="289112" y="221877"/>
                  </a:cubicBezTo>
                  <a:cubicBezTo>
                    <a:pt x="311703" y="154107"/>
                    <a:pt x="277240" y="259211"/>
                    <a:pt x="302559" y="174812"/>
                  </a:cubicBezTo>
                  <a:cubicBezTo>
                    <a:pt x="306632" y="161235"/>
                    <a:pt x="311524" y="147918"/>
                    <a:pt x="316006" y="134471"/>
                  </a:cubicBezTo>
                  <a:lnTo>
                    <a:pt x="322730" y="114300"/>
                  </a:lnTo>
                  <a:cubicBezTo>
                    <a:pt x="324971" y="91888"/>
                    <a:pt x="325302" y="69203"/>
                    <a:pt x="329453" y="47065"/>
                  </a:cubicBezTo>
                  <a:cubicBezTo>
                    <a:pt x="343609" y="-28434"/>
                    <a:pt x="342900" y="26122"/>
                    <a:pt x="342900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94129" y="2063933"/>
            <a:ext cx="8949018" cy="4417549"/>
            <a:chOff x="94129" y="2063933"/>
            <a:chExt cx="8949018" cy="4417549"/>
          </a:xfrm>
        </p:grpSpPr>
        <p:sp>
          <p:nvSpPr>
            <p:cNvPr id="5" name="Forma livre 4"/>
            <p:cNvSpPr/>
            <p:nvPr/>
          </p:nvSpPr>
          <p:spPr>
            <a:xfrm>
              <a:off x="94129" y="4356847"/>
              <a:ext cx="2891118" cy="2124635"/>
            </a:xfrm>
            <a:custGeom>
              <a:avLst/>
              <a:gdLst>
                <a:gd name="connsiteX0" fmla="*/ 0 w 2891118"/>
                <a:gd name="connsiteY0" fmla="*/ 2124635 h 2124635"/>
                <a:gd name="connsiteX1" fmla="*/ 60512 w 2891118"/>
                <a:gd name="connsiteY1" fmla="*/ 2084294 h 2124635"/>
                <a:gd name="connsiteX2" fmla="*/ 80683 w 2891118"/>
                <a:gd name="connsiteY2" fmla="*/ 2070847 h 2124635"/>
                <a:gd name="connsiteX3" fmla="*/ 121024 w 2891118"/>
                <a:gd name="connsiteY3" fmla="*/ 2057400 h 2124635"/>
                <a:gd name="connsiteX4" fmla="*/ 161365 w 2891118"/>
                <a:gd name="connsiteY4" fmla="*/ 2030506 h 2124635"/>
                <a:gd name="connsiteX5" fmla="*/ 181536 w 2891118"/>
                <a:gd name="connsiteY5" fmla="*/ 2023782 h 2124635"/>
                <a:gd name="connsiteX6" fmla="*/ 235324 w 2891118"/>
                <a:gd name="connsiteY6" fmla="*/ 2010335 h 2124635"/>
                <a:gd name="connsiteX7" fmla="*/ 275665 w 2891118"/>
                <a:gd name="connsiteY7" fmla="*/ 1996888 h 2124635"/>
                <a:gd name="connsiteX8" fmla="*/ 336177 w 2891118"/>
                <a:gd name="connsiteY8" fmla="*/ 1969994 h 2124635"/>
                <a:gd name="connsiteX9" fmla="*/ 383242 w 2891118"/>
                <a:gd name="connsiteY9" fmla="*/ 1956547 h 2124635"/>
                <a:gd name="connsiteX10" fmla="*/ 423583 w 2891118"/>
                <a:gd name="connsiteY10" fmla="*/ 1936377 h 2124635"/>
                <a:gd name="connsiteX11" fmla="*/ 477371 w 2891118"/>
                <a:gd name="connsiteY11" fmla="*/ 1896035 h 2124635"/>
                <a:gd name="connsiteX12" fmla="*/ 517712 w 2891118"/>
                <a:gd name="connsiteY12" fmla="*/ 1882588 h 2124635"/>
                <a:gd name="connsiteX13" fmla="*/ 537883 w 2891118"/>
                <a:gd name="connsiteY13" fmla="*/ 1875865 h 2124635"/>
                <a:gd name="connsiteX14" fmla="*/ 558053 w 2891118"/>
                <a:gd name="connsiteY14" fmla="*/ 1862418 h 2124635"/>
                <a:gd name="connsiteX15" fmla="*/ 578224 w 2891118"/>
                <a:gd name="connsiteY15" fmla="*/ 1822077 h 2124635"/>
                <a:gd name="connsiteX16" fmla="*/ 591671 w 2891118"/>
                <a:gd name="connsiteY16" fmla="*/ 1801906 h 2124635"/>
                <a:gd name="connsiteX17" fmla="*/ 611842 w 2891118"/>
                <a:gd name="connsiteY17" fmla="*/ 1781735 h 2124635"/>
                <a:gd name="connsiteX18" fmla="*/ 658906 w 2891118"/>
                <a:gd name="connsiteY18" fmla="*/ 1721224 h 2124635"/>
                <a:gd name="connsiteX19" fmla="*/ 679077 w 2891118"/>
                <a:gd name="connsiteY19" fmla="*/ 1707777 h 2124635"/>
                <a:gd name="connsiteX20" fmla="*/ 699247 w 2891118"/>
                <a:gd name="connsiteY20" fmla="*/ 1680882 h 2124635"/>
                <a:gd name="connsiteX21" fmla="*/ 712695 w 2891118"/>
                <a:gd name="connsiteY21" fmla="*/ 1667435 h 2124635"/>
                <a:gd name="connsiteX22" fmla="*/ 719418 w 2891118"/>
                <a:gd name="connsiteY22" fmla="*/ 1647265 h 2124635"/>
                <a:gd name="connsiteX23" fmla="*/ 732865 w 2891118"/>
                <a:gd name="connsiteY23" fmla="*/ 1613647 h 2124635"/>
                <a:gd name="connsiteX24" fmla="*/ 753036 w 2891118"/>
                <a:gd name="connsiteY24" fmla="*/ 1593477 h 2124635"/>
                <a:gd name="connsiteX25" fmla="*/ 766483 w 2891118"/>
                <a:gd name="connsiteY25" fmla="*/ 1573306 h 2124635"/>
                <a:gd name="connsiteX26" fmla="*/ 813547 w 2891118"/>
                <a:gd name="connsiteY26" fmla="*/ 1506071 h 2124635"/>
                <a:gd name="connsiteX27" fmla="*/ 826995 w 2891118"/>
                <a:gd name="connsiteY27" fmla="*/ 1485900 h 2124635"/>
                <a:gd name="connsiteX28" fmla="*/ 840442 w 2891118"/>
                <a:gd name="connsiteY28" fmla="*/ 1445559 h 2124635"/>
                <a:gd name="connsiteX29" fmla="*/ 860612 w 2891118"/>
                <a:gd name="connsiteY29" fmla="*/ 1405218 h 2124635"/>
                <a:gd name="connsiteX30" fmla="*/ 880783 w 2891118"/>
                <a:gd name="connsiteY30" fmla="*/ 1385047 h 2124635"/>
                <a:gd name="connsiteX31" fmla="*/ 900953 w 2891118"/>
                <a:gd name="connsiteY31" fmla="*/ 1378324 h 2124635"/>
                <a:gd name="connsiteX32" fmla="*/ 921124 w 2891118"/>
                <a:gd name="connsiteY32" fmla="*/ 1337982 h 2124635"/>
                <a:gd name="connsiteX33" fmla="*/ 941295 w 2891118"/>
                <a:gd name="connsiteY33" fmla="*/ 1324535 h 2124635"/>
                <a:gd name="connsiteX34" fmla="*/ 948018 w 2891118"/>
                <a:gd name="connsiteY34" fmla="*/ 1304365 h 2124635"/>
                <a:gd name="connsiteX35" fmla="*/ 968189 w 2891118"/>
                <a:gd name="connsiteY35" fmla="*/ 1290918 h 2124635"/>
                <a:gd name="connsiteX36" fmla="*/ 981636 w 2891118"/>
                <a:gd name="connsiteY36" fmla="*/ 1270747 h 2124635"/>
                <a:gd name="connsiteX37" fmla="*/ 988359 w 2891118"/>
                <a:gd name="connsiteY37" fmla="*/ 1250577 h 2124635"/>
                <a:gd name="connsiteX38" fmla="*/ 1001806 w 2891118"/>
                <a:gd name="connsiteY38" fmla="*/ 1237129 h 2124635"/>
                <a:gd name="connsiteX39" fmla="*/ 1015253 w 2891118"/>
                <a:gd name="connsiteY39" fmla="*/ 1196788 h 2124635"/>
                <a:gd name="connsiteX40" fmla="*/ 1021977 w 2891118"/>
                <a:gd name="connsiteY40" fmla="*/ 1176618 h 2124635"/>
                <a:gd name="connsiteX41" fmla="*/ 1042147 w 2891118"/>
                <a:gd name="connsiteY41" fmla="*/ 1136277 h 2124635"/>
                <a:gd name="connsiteX42" fmla="*/ 1062318 w 2891118"/>
                <a:gd name="connsiteY42" fmla="*/ 1129553 h 2124635"/>
                <a:gd name="connsiteX43" fmla="*/ 1136277 w 2891118"/>
                <a:gd name="connsiteY43" fmla="*/ 1149724 h 2124635"/>
                <a:gd name="connsiteX44" fmla="*/ 1156447 w 2891118"/>
                <a:gd name="connsiteY44" fmla="*/ 1156447 h 2124635"/>
                <a:gd name="connsiteX45" fmla="*/ 1223683 w 2891118"/>
                <a:gd name="connsiteY45" fmla="*/ 1163171 h 2124635"/>
                <a:gd name="connsiteX46" fmla="*/ 1250577 w 2891118"/>
                <a:gd name="connsiteY46" fmla="*/ 1169894 h 2124635"/>
                <a:gd name="connsiteX47" fmla="*/ 1243853 w 2891118"/>
                <a:gd name="connsiteY47" fmla="*/ 1136277 h 2124635"/>
                <a:gd name="connsiteX48" fmla="*/ 1277471 w 2891118"/>
                <a:gd name="connsiteY48" fmla="*/ 1095935 h 2124635"/>
                <a:gd name="connsiteX49" fmla="*/ 1297642 w 2891118"/>
                <a:gd name="connsiteY49" fmla="*/ 1082488 h 2124635"/>
                <a:gd name="connsiteX50" fmla="*/ 1304365 w 2891118"/>
                <a:gd name="connsiteY50" fmla="*/ 1062318 h 2124635"/>
                <a:gd name="connsiteX51" fmla="*/ 1311089 w 2891118"/>
                <a:gd name="connsiteY51" fmla="*/ 1035424 h 2124635"/>
                <a:gd name="connsiteX52" fmla="*/ 1364877 w 2891118"/>
                <a:gd name="connsiteY52" fmla="*/ 981635 h 2124635"/>
                <a:gd name="connsiteX53" fmla="*/ 1385047 w 2891118"/>
                <a:gd name="connsiteY53" fmla="*/ 954741 h 2124635"/>
                <a:gd name="connsiteX54" fmla="*/ 1398495 w 2891118"/>
                <a:gd name="connsiteY54" fmla="*/ 941294 h 2124635"/>
                <a:gd name="connsiteX55" fmla="*/ 1411942 w 2891118"/>
                <a:gd name="connsiteY55" fmla="*/ 921124 h 2124635"/>
                <a:gd name="connsiteX56" fmla="*/ 1438836 w 2891118"/>
                <a:gd name="connsiteY56" fmla="*/ 914400 h 2124635"/>
                <a:gd name="connsiteX57" fmla="*/ 1452283 w 2891118"/>
                <a:gd name="connsiteY57" fmla="*/ 894229 h 2124635"/>
                <a:gd name="connsiteX58" fmla="*/ 1472453 w 2891118"/>
                <a:gd name="connsiteY58" fmla="*/ 853888 h 2124635"/>
                <a:gd name="connsiteX59" fmla="*/ 1492624 w 2891118"/>
                <a:gd name="connsiteY59" fmla="*/ 847165 h 2124635"/>
                <a:gd name="connsiteX60" fmla="*/ 1512795 w 2891118"/>
                <a:gd name="connsiteY60" fmla="*/ 833718 h 2124635"/>
                <a:gd name="connsiteX61" fmla="*/ 1526242 w 2891118"/>
                <a:gd name="connsiteY61" fmla="*/ 813547 h 2124635"/>
                <a:gd name="connsiteX62" fmla="*/ 1553136 w 2891118"/>
                <a:gd name="connsiteY62" fmla="*/ 806824 h 2124635"/>
                <a:gd name="connsiteX63" fmla="*/ 1573306 w 2891118"/>
                <a:gd name="connsiteY63" fmla="*/ 786653 h 2124635"/>
                <a:gd name="connsiteX64" fmla="*/ 1600200 w 2891118"/>
                <a:gd name="connsiteY64" fmla="*/ 719418 h 2124635"/>
                <a:gd name="connsiteX65" fmla="*/ 1627095 w 2891118"/>
                <a:gd name="connsiteY65" fmla="*/ 679077 h 2124635"/>
                <a:gd name="connsiteX66" fmla="*/ 1647265 w 2891118"/>
                <a:gd name="connsiteY66" fmla="*/ 652182 h 2124635"/>
                <a:gd name="connsiteX67" fmla="*/ 1674159 w 2891118"/>
                <a:gd name="connsiteY67" fmla="*/ 645459 h 2124635"/>
                <a:gd name="connsiteX68" fmla="*/ 1741395 w 2891118"/>
                <a:gd name="connsiteY68" fmla="*/ 605118 h 2124635"/>
                <a:gd name="connsiteX69" fmla="*/ 1781736 w 2891118"/>
                <a:gd name="connsiteY69" fmla="*/ 584947 h 2124635"/>
                <a:gd name="connsiteX70" fmla="*/ 1835524 w 2891118"/>
                <a:gd name="connsiteY70" fmla="*/ 578224 h 2124635"/>
                <a:gd name="connsiteX71" fmla="*/ 1902759 w 2891118"/>
                <a:gd name="connsiteY71" fmla="*/ 558053 h 2124635"/>
                <a:gd name="connsiteX72" fmla="*/ 1943100 w 2891118"/>
                <a:gd name="connsiteY72" fmla="*/ 531159 h 2124635"/>
                <a:gd name="connsiteX73" fmla="*/ 1990165 w 2891118"/>
                <a:gd name="connsiteY73" fmla="*/ 504265 h 2124635"/>
                <a:gd name="connsiteX74" fmla="*/ 2003612 w 2891118"/>
                <a:gd name="connsiteY74" fmla="*/ 484094 h 2124635"/>
                <a:gd name="connsiteX75" fmla="*/ 2043953 w 2891118"/>
                <a:gd name="connsiteY75" fmla="*/ 463924 h 2124635"/>
                <a:gd name="connsiteX76" fmla="*/ 2064124 w 2891118"/>
                <a:gd name="connsiteY76" fmla="*/ 450477 h 2124635"/>
                <a:gd name="connsiteX77" fmla="*/ 2070847 w 2891118"/>
                <a:gd name="connsiteY77" fmla="*/ 430306 h 2124635"/>
                <a:gd name="connsiteX78" fmla="*/ 2104465 w 2891118"/>
                <a:gd name="connsiteY78" fmla="*/ 403412 h 2124635"/>
                <a:gd name="connsiteX79" fmla="*/ 2205318 w 2891118"/>
                <a:gd name="connsiteY79" fmla="*/ 396688 h 2124635"/>
                <a:gd name="connsiteX80" fmla="*/ 2212042 w 2891118"/>
                <a:gd name="connsiteY80" fmla="*/ 376518 h 2124635"/>
                <a:gd name="connsiteX81" fmla="*/ 2252383 w 2891118"/>
                <a:gd name="connsiteY81" fmla="*/ 363071 h 2124635"/>
                <a:gd name="connsiteX82" fmla="*/ 2333065 w 2891118"/>
                <a:gd name="connsiteY82" fmla="*/ 342900 h 2124635"/>
                <a:gd name="connsiteX83" fmla="*/ 2440642 w 2891118"/>
                <a:gd name="connsiteY83" fmla="*/ 342900 h 2124635"/>
                <a:gd name="connsiteX84" fmla="*/ 2460812 w 2891118"/>
                <a:gd name="connsiteY84" fmla="*/ 329453 h 2124635"/>
                <a:gd name="connsiteX85" fmla="*/ 2554942 w 2891118"/>
                <a:gd name="connsiteY85" fmla="*/ 336177 h 2124635"/>
                <a:gd name="connsiteX86" fmla="*/ 2575112 w 2891118"/>
                <a:gd name="connsiteY86" fmla="*/ 349624 h 2124635"/>
                <a:gd name="connsiteX87" fmla="*/ 2628900 w 2891118"/>
                <a:gd name="connsiteY87" fmla="*/ 356347 h 2124635"/>
                <a:gd name="connsiteX88" fmla="*/ 2662518 w 2891118"/>
                <a:gd name="connsiteY88" fmla="*/ 349624 h 2124635"/>
                <a:gd name="connsiteX89" fmla="*/ 2675965 w 2891118"/>
                <a:gd name="connsiteY89" fmla="*/ 309282 h 2124635"/>
                <a:gd name="connsiteX90" fmla="*/ 2723030 w 2891118"/>
                <a:gd name="connsiteY90" fmla="*/ 248771 h 2124635"/>
                <a:gd name="connsiteX91" fmla="*/ 2736477 w 2891118"/>
                <a:gd name="connsiteY91" fmla="*/ 208429 h 2124635"/>
                <a:gd name="connsiteX92" fmla="*/ 2743200 w 2891118"/>
                <a:gd name="connsiteY92" fmla="*/ 188259 h 2124635"/>
                <a:gd name="connsiteX93" fmla="*/ 2776818 w 2891118"/>
                <a:gd name="connsiteY93" fmla="*/ 127747 h 2124635"/>
                <a:gd name="connsiteX94" fmla="*/ 2810436 w 2891118"/>
                <a:gd name="connsiteY94" fmla="*/ 94129 h 2124635"/>
                <a:gd name="connsiteX95" fmla="*/ 2857500 w 2891118"/>
                <a:gd name="connsiteY95" fmla="*/ 40341 h 2124635"/>
                <a:gd name="connsiteX96" fmla="*/ 2864224 w 2891118"/>
                <a:gd name="connsiteY96" fmla="*/ 20171 h 2124635"/>
                <a:gd name="connsiteX97" fmla="*/ 2884395 w 2891118"/>
                <a:gd name="connsiteY97" fmla="*/ 6724 h 2124635"/>
                <a:gd name="connsiteX98" fmla="*/ 2891118 w 2891118"/>
                <a:gd name="connsiteY98" fmla="*/ 0 h 212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891118" h="2124635">
                  <a:moveTo>
                    <a:pt x="0" y="2124635"/>
                  </a:moveTo>
                  <a:lnTo>
                    <a:pt x="60512" y="2084294"/>
                  </a:lnTo>
                  <a:cubicBezTo>
                    <a:pt x="67236" y="2079812"/>
                    <a:pt x="73017" y="2073402"/>
                    <a:pt x="80683" y="2070847"/>
                  </a:cubicBezTo>
                  <a:cubicBezTo>
                    <a:pt x="94130" y="2066365"/>
                    <a:pt x="109230" y="2065263"/>
                    <a:pt x="121024" y="2057400"/>
                  </a:cubicBezTo>
                  <a:cubicBezTo>
                    <a:pt x="134471" y="2048435"/>
                    <a:pt x="146033" y="2035617"/>
                    <a:pt x="161365" y="2030506"/>
                  </a:cubicBezTo>
                  <a:cubicBezTo>
                    <a:pt x="168089" y="2028265"/>
                    <a:pt x="174698" y="2025647"/>
                    <a:pt x="181536" y="2023782"/>
                  </a:cubicBezTo>
                  <a:cubicBezTo>
                    <a:pt x="199366" y="2018919"/>
                    <a:pt x="217791" y="2016179"/>
                    <a:pt x="235324" y="2010335"/>
                  </a:cubicBezTo>
                  <a:cubicBezTo>
                    <a:pt x="248771" y="2005853"/>
                    <a:pt x="262987" y="2003227"/>
                    <a:pt x="275665" y="1996888"/>
                  </a:cubicBezTo>
                  <a:cubicBezTo>
                    <a:pt x="299096" y="1985173"/>
                    <a:pt x="310423" y="1978578"/>
                    <a:pt x="336177" y="1969994"/>
                  </a:cubicBezTo>
                  <a:cubicBezTo>
                    <a:pt x="349109" y="1965684"/>
                    <a:pt x="370287" y="1963025"/>
                    <a:pt x="383242" y="1956547"/>
                  </a:cubicBezTo>
                  <a:cubicBezTo>
                    <a:pt x="435369" y="1930483"/>
                    <a:pt x="372889" y="1953273"/>
                    <a:pt x="423583" y="1936377"/>
                  </a:cubicBezTo>
                  <a:cubicBezTo>
                    <a:pt x="439512" y="1920447"/>
                    <a:pt x="454561" y="1903638"/>
                    <a:pt x="477371" y="1896035"/>
                  </a:cubicBezTo>
                  <a:lnTo>
                    <a:pt x="517712" y="1882588"/>
                  </a:lnTo>
                  <a:lnTo>
                    <a:pt x="537883" y="1875865"/>
                  </a:lnTo>
                  <a:cubicBezTo>
                    <a:pt x="544606" y="1871383"/>
                    <a:pt x="552339" y="1868132"/>
                    <a:pt x="558053" y="1862418"/>
                  </a:cubicBezTo>
                  <a:cubicBezTo>
                    <a:pt x="577320" y="1843150"/>
                    <a:pt x="567288" y="1843949"/>
                    <a:pt x="578224" y="1822077"/>
                  </a:cubicBezTo>
                  <a:cubicBezTo>
                    <a:pt x="581838" y="1814849"/>
                    <a:pt x="586498" y="1808114"/>
                    <a:pt x="591671" y="1801906"/>
                  </a:cubicBezTo>
                  <a:cubicBezTo>
                    <a:pt x="597758" y="1794601"/>
                    <a:pt x="606004" y="1789241"/>
                    <a:pt x="611842" y="1781735"/>
                  </a:cubicBezTo>
                  <a:cubicBezTo>
                    <a:pt x="639460" y="1746227"/>
                    <a:pt x="629985" y="1745324"/>
                    <a:pt x="658906" y="1721224"/>
                  </a:cubicBezTo>
                  <a:cubicBezTo>
                    <a:pt x="665114" y="1716051"/>
                    <a:pt x="672353" y="1712259"/>
                    <a:pt x="679077" y="1707777"/>
                  </a:cubicBezTo>
                  <a:cubicBezTo>
                    <a:pt x="685800" y="1698812"/>
                    <a:pt x="692073" y="1689491"/>
                    <a:pt x="699247" y="1680882"/>
                  </a:cubicBezTo>
                  <a:cubicBezTo>
                    <a:pt x="703305" y="1676012"/>
                    <a:pt x="709433" y="1672871"/>
                    <a:pt x="712695" y="1667435"/>
                  </a:cubicBezTo>
                  <a:cubicBezTo>
                    <a:pt x="716341" y="1661358"/>
                    <a:pt x="716930" y="1653901"/>
                    <a:pt x="719418" y="1647265"/>
                  </a:cubicBezTo>
                  <a:cubicBezTo>
                    <a:pt x="723656" y="1635964"/>
                    <a:pt x="726468" y="1623882"/>
                    <a:pt x="732865" y="1613647"/>
                  </a:cubicBezTo>
                  <a:cubicBezTo>
                    <a:pt x="737905" y="1605584"/>
                    <a:pt x="746949" y="1600782"/>
                    <a:pt x="753036" y="1593477"/>
                  </a:cubicBezTo>
                  <a:cubicBezTo>
                    <a:pt x="758209" y="1587269"/>
                    <a:pt x="761786" y="1579882"/>
                    <a:pt x="766483" y="1573306"/>
                  </a:cubicBezTo>
                  <a:cubicBezTo>
                    <a:pt x="816279" y="1503590"/>
                    <a:pt x="751694" y="1598849"/>
                    <a:pt x="813547" y="1506071"/>
                  </a:cubicBezTo>
                  <a:lnTo>
                    <a:pt x="826995" y="1485900"/>
                  </a:lnTo>
                  <a:lnTo>
                    <a:pt x="840442" y="1445559"/>
                  </a:lnTo>
                  <a:cubicBezTo>
                    <a:pt x="847181" y="1425341"/>
                    <a:pt x="846128" y="1422598"/>
                    <a:pt x="860612" y="1405218"/>
                  </a:cubicBezTo>
                  <a:cubicBezTo>
                    <a:pt x="866699" y="1397913"/>
                    <a:pt x="872871" y="1390321"/>
                    <a:pt x="880783" y="1385047"/>
                  </a:cubicBezTo>
                  <a:cubicBezTo>
                    <a:pt x="886680" y="1381116"/>
                    <a:pt x="894230" y="1380565"/>
                    <a:pt x="900953" y="1378324"/>
                  </a:cubicBezTo>
                  <a:cubicBezTo>
                    <a:pt x="906421" y="1361920"/>
                    <a:pt x="908091" y="1351015"/>
                    <a:pt x="921124" y="1337982"/>
                  </a:cubicBezTo>
                  <a:cubicBezTo>
                    <a:pt x="926838" y="1332268"/>
                    <a:pt x="934571" y="1329017"/>
                    <a:pt x="941295" y="1324535"/>
                  </a:cubicBezTo>
                  <a:cubicBezTo>
                    <a:pt x="943536" y="1317812"/>
                    <a:pt x="943591" y="1309899"/>
                    <a:pt x="948018" y="1304365"/>
                  </a:cubicBezTo>
                  <a:cubicBezTo>
                    <a:pt x="953066" y="1298055"/>
                    <a:pt x="962475" y="1296632"/>
                    <a:pt x="968189" y="1290918"/>
                  </a:cubicBezTo>
                  <a:cubicBezTo>
                    <a:pt x="973903" y="1285204"/>
                    <a:pt x="977154" y="1277471"/>
                    <a:pt x="981636" y="1270747"/>
                  </a:cubicBezTo>
                  <a:cubicBezTo>
                    <a:pt x="983877" y="1264024"/>
                    <a:pt x="984713" y="1256654"/>
                    <a:pt x="988359" y="1250577"/>
                  </a:cubicBezTo>
                  <a:cubicBezTo>
                    <a:pt x="991620" y="1245141"/>
                    <a:pt x="998971" y="1242799"/>
                    <a:pt x="1001806" y="1237129"/>
                  </a:cubicBezTo>
                  <a:cubicBezTo>
                    <a:pt x="1008145" y="1224451"/>
                    <a:pt x="1010771" y="1210235"/>
                    <a:pt x="1015253" y="1196788"/>
                  </a:cubicBezTo>
                  <a:lnTo>
                    <a:pt x="1021977" y="1176618"/>
                  </a:lnTo>
                  <a:cubicBezTo>
                    <a:pt x="1026407" y="1163329"/>
                    <a:pt x="1030296" y="1145757"/>
                    <a:pt x="1042147" y="1136277"/>
                  </a:cubicBezTo>
                  <a:cubicBezTo>
                    <a:pt x="1047681" y="1131850"/>
                    <a:pt x="1055594" y="1131794"/>
                    <a:pt x="1062318" y="1129553"/>
                  </a:cubicBezTo>
                  <a:cubicBezTo>
                    <a:pt x="1095985" y="1137970"/>
                    <a:pt x="1096316" y="1137736"/>
                    <a:pt x="1136277" y="1149724"/>
                  </a:cubicBezTo>
                  <a:cubicBezTo>
                    <a:pt x="1143065" y="1151760"/>
                    <a:pt x="1149442" y="1155369"/>
                    <a:pt x="1156447" y="1156447"/>
                  </a:cubicBezTo>
                  <a:cubicBezTo>
                    <a:pt x="1178709" y="1159872"/>
                    <a:pt x="1201271" y="1160930"/>
                    <a:pt x="1223683" y="1163171"/>
                  </a:cubicBezTo>
                  <a:cubicBezTo>
                    <a:pt x="1232648" y="1165412"/>
                    <a:pt x="1245033" y="1177286"/>
                    <a:pt x="1250577" y="1169894"/>
                  </a:cubicBezTo>
                  <a:cubicBezTo>
                    <a:pt x="1257433" y="1160752"/>
                    <a:pt x="1243853" y="1147705"/>
                    <a:pt x="1243853" y="1136277"/>
                  </a:cubicBezTo>
                  <a:cubicBezTo>
                    <a:pt x="1243853" y="1113545"/>
                    <a:pt x="1261142" y="1107599"/>
                    <a:pt x="1277471" y="1095935"/>
                  </a:cubicBezTo>
                  <a:cubicBezTo>
                    <a:pt x="1284047" y="1091238"/>
                    <a:pt x="1290918" y="1086970"/>
                    <a:pt x="1297642" y="1082488"/>
                  </a:cubicBezTo>
                  <a:cubicBezTo>
                    <a:pt x="1299883" y="1075765"/>
                    <a:pt x="1302418" y="1069132"/>
                    <a:pt x="1304365" y="1062318"/>
                  </a:cubicBezTo>
                  <a:cubicBezTo>
                    <a:pt x="1306904" y="1053433"/>
                    <a:pt x="1305545" y="1042816"/>
                    <a:pt x="1311089" y="1035424"/>
                  </a:cubicBezTo>
                  <a:cubicBezTo>
                    <a:pt x="1326303" y="1015139"/>
                    <a:pt x="1349664" y="1001920"/>
                    <a:pt x="1364877" y="981635"/>
                  </a:cubicBezTo>
                  <a:cubicBezTo>
                    <a:pt x="1371600" y="972670"/>
                    <a:pt x="1377873" y="963349"/>
                    <a:pt x="1385047" y="954741"/>
                  </a:cubicBezTo>
                  <a:cubicBezTo>
                    <a:pt x="1389105" y="949871"/>
                    <a:pt x="1394535" y="946244"/>
                    <a:pt x="1398495" y="941294"/>
                  </a:cubicBezTo>
                  <a:cubicBezTo>
                    <a:pt x="1403543" y="934984"/>
                    <a:pt x="1405219" y="925606"/>
                    <a:pt x="1411942" y="921124"/>
                  </a:cubicBezTo>
                  <a:cubicBezTo>
                    <a:pt x="1419631" y="915998"/>
                    <a:pt x="1429871" y="916641"/>
                    <a:pt x="1438836" y="914400"/>
                  </a:cubicBezTo>
                  <a:cubicBezTo>
                    <a:pt x="1443318" y="907676"/>
                    <a:pt x="1448669" y="901457"/>
                    <a:pt x="1452283" y="894229"/>
                  </a:cubicBezTo>
                  <a:cubicBezTo>
                    <a:pt x="1460403" y="877989"/>
                    <a:pt x="1456396" y="866734"/>
                    <a:pt x="1472453" y="853888"/>
                  </a:cubicBezTo>
                  <a:cubicBezTo>
                    <a:pt x="1477987" y="849461"/>
                    <a:pt x="1485900" y="849406"/>
                    <a:pt x="1492624" y="847165"/>
                  </a:cubicBezTo>
                  <a:cubicBezTo>
                    <a:pt x="1499348" y="842683"/>
                    <a:pt x="1507081" y="839432"/>
                    <a:pt x="1512795" y="833718"/>
                  </a:cubicBezTo>
                  <a:cubicBezTo>
                    <a:pt x="1518509" y="828004"/>
                    <a:pt x="1519518" y="818029"/>
                    <a:pt x="1526242" y="813547"/>
                  </a:cubicBezTo>
                  <a:cubicBezTo>
                    <a:pt x="1533931" y="808421"/>
                    <a:pt x="1544171" y="809065"/>
                    <a:pt x="1553136" y="806824"/>
                  </a:cubicBezTo>
                  <a:cubicBezTo>
                    <a:pt x="1559859" y="800100"/>
                    <a:pt x="1570057" y="795589"/>
                    <a:pt x="1573306" y="786653"/>
                  </a:cubicBezTo>
                  <a:cubicBezTo>
                    <a:pt x="1600500" y="711868"/>
                    <a:pt x="1556290" y="748692"/>
                    <a:pt x="1600200" y="719418"/>
                  </a:cubicBezTo>
                  <a:cubicBezTo>
                    <a:pt x="1609165" y="705971"/>
                    <a:pt x="1617399" y="692006"/>
                    <a:pt x="1627095" y="679077"/>
                  </a:cubicBezTo>
                  <a:cubicBezTo>
                    <a:pt x="1633818" y="670112"/>
                    <a:pt x="1638146" y="658695"/>
                    <a:pt x="1647265" y="652182"/>
                  </a:cubicBezTo>
                  <a:cubicBezTo>
                    <a:pt x="1654784" y="646811"/>
                    <a:pt x="1665194" y="647700"/>
                    <a:pt x="1674159" y="645459"/>
                  </a:cubicBezTo>
                  <a:cubicBezTo>
                    <a:pt x="1772850" y="579665"/>
                    <a:pt x="1669029" y="646470"/>
                    <a:pt x="1741395" y="605118"/>
                  </a:cubicBezTo>
                  <a:cubicBezTo>
                    <a:pt x="1761492" y="593634"/>
                    <a:pt x="1759136" y="589056"/>
                    <a:pt x="1781736" y="584947"/>
                  </a:cubicBezTo>
                  <a:cubicBezTo>
                    <a:pt x="1799513" y="581715"/>
                    <a:pt x="1817595" y="580465"/>
                    <a:pt x="1835524" y="578224"/>
                  </a:cubicBezTo>
                  <a:cubicBezTo>
                    <a:pt x="1892949" y="539942"/>
                    <a:pt x="1800495" y="597386"/>
                    <a:pt x="1902759" y="558053"/>
                  </a:cubicBezTo>
                  <a:cubicBezTo>
                    <a:pt x="1917843" y="552251"/>
                    <a:pt x="1928645" y="538386"/>
                    <a:pt x="1943100" y="531159"/>
                  </a:cubicBezTo>
                  <a:cubicBezTo>
                    <a:pt x="1977222" y="514098"/>
                    <a:pt x="1961655" y="523272"/>
                    <a:pt x="1990165" y="504265"/>
                  </a:cubicBezTo>
                  <a:cubicBezTo>
                    <a:pt x="1994647" y="497541"/>
                    <a:pt x="1997898" y="489808"/>
                    <a:pt x="2003612" y="484094"/>
                  </a:cubicBezTo>
                  <a:cubicBezTo>
                    <a:pt x="2016646" y="471060"/>
                    <a:pt x="2027548" y="469392"/>
                    <a:pt x="2043953" y="463924"/>
                  </a:cubicBezTo>
                  <a:cubicBezTo>
                    <a:pt x="2050677" y="459442"/>
                    <a:pt x="2059076" y="456787"/>
                    <a:pt x="2064124" y="450477"/>
                  </a:cubicBezTo>
                  <a:cubicBezTo>
                    <a:pt x="2068551" y="444943"/>
                    <a:pt x="2067677" y="436645"/>
                    <a:pt x="2070847" y="430306"/>
                  </a:cubicBezTo>
                  <a:cubicBezTo>
                    <a:pt x="2079891" y="412217"/>
                    <a:pt x="2083938" y="405693"/>
                    <a:pt x="2104465" y="403412"/>
                  </a:cubicBezTo>
                  <a:cubicBezTo>
                    <a:pt x="2137951" y="399691"/>
                    <a:pt x="2171700" y="398929"/>
                    <a:pt x="2205318" y="396688"/>
                  </a:cubicBezTo>
                  <a:cubicBezTo>
                    <a:pt x="2207559" y="389965"/>
                    <a:pt x="2206275" y="380637"/>
                    <a:pt x="2212042" y="376518"/>
                  </a:cubicBezTo>
                  <a:cubicBezTo>
                    <a:pt x="2223576" y="368279"/>
                    <a:pt x="2238546" y="366146"/>
                    <a:pt x="2252383" y="363071"/>
                  </a:cubicBezTo>
                  <a:cubicBezTo>
                    <a:pt x="2319813" y="348087"/>
                    <a:pt x="2293293" y="356159"/>
                    <a:pt x="2333065" y="342900"/>
                  </a:cubicBezTo>
                  <a:cubicBezTo>
                    <a:pt x="2379533" y="350645"/>
                    <a:pt x="2386426" y="355412"/>
                    <a:pt x="2440642" y="342900"/>
                  </a:cubicBezTo>
                  <a:cubicBezTo>
                    <a:pt x="2448516" y="341083"/>
                    <a:pt x="2454089" y="333935"/>
                    <a:pt x="2460812" y="329453"/>
                  </a:cubicBezTo>
                  <a:cubicBezTo>
                    <a:pt x="2492189" y="331694"/>
                    <a:pt x="2523964" y="330710"/>
                    <a:pt x="2554942" y="336177"/>
                  </a:cubicBezTo>
                  <a:cubicBezTo>
                    <a:pt x="2562900" y="337581"/>
                    <a:pt x="2567316" y="347498"/>
                    <a:pt x="2575112" y="349624"/>
                  </a:cubicBezTo>
                  <a:cubicBezTo>
                    <a:pt x="2592544" y="354378"/>
                    <a:pt x="2610971" y="354106"/>
                    <a:pt x="2628900" y="356347"/>
                  </a:cubicBezTo>
                  <a:cubicBezTo>
                    <a:pt x="2640106" y="354106"/>
                    <a:pt x="2654437" y="357705"/>
                    <a:pt x="2662518" y="349624"/>
                  </a:cubicBezTo>
                  <a:cubicBezTo>
                    <a:pt x="2672541" y="339601"/>
                    <a:pt x="2668102" y="321076"/>
                    <a:pt x="2675965" y="309282"/>
                  </a:cubicBezTo>
                  <a:cubicBezTo>
                    <a:pt x="2708133" y="261029"/>
                    <a:pt x="2691431" y="280368"/>
                    <a:pt x="2723030" y="248771"/>
                  </a:cubicBezTo>
                  <a:lnTo>
                    <a:pt x="2736477" y="208429"/>
                  </a:lnTo>
                  <a:lnTo>
                    <a:pt x="2743200" y="188259"/>
                  </a:lnTo>
                  <a:cubicBezTo>
                    <a:pt x="2751654" y="162896"/>
                    <a:pt x="2753701" y="150864"/>
                    <a:pt x="2776818" y="127747"/>
                  </a:cubicBezTo>
                  <a:cubicBezTo>
                    <a:pt x="2788024" y="116541"/>
                    <a:pt x="2801645" y="107315"/>
                    <a:pt x="2810436" y="94129"/>
                  </a:cubicBezTo>
                  <a:cubicBezTo>
                    <a:pt x="2841812" y="47065"/>
                    <a:pt x="2823883" y="62753"/>
                    <a:pt x="2857500" y="40341"/>
                  </a:cubicBezTo>
                  <a:cubicBezTo>
                    <a:pt x="2859741" y="33618"/>
                    <a:pt x="2859797" y="25705"/>
                    <a:pt x="2864224" y="20171"/>
                  </a:cubicBezTo>
                  <a:cubicBezTo>
                    <a:pt x="2869272" y="13861"/>
                    <a:pt x="2877930" y="11573"/>
                    <a:pt x="2884395" y="6724"/>
                  </a:cubicBezTo>
                  <a:cubicBezTo>
                    <a:pt x="2886931" y="4822"/>
                    <a:pt x="2888877" y="2241"/>
                    <a:pt x="2891118" y="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978524" y="2407024"/>
              <a:ext cx="914400" cy="1976717"/>
            </a:xfrm>
            <a:custGeom>
              <a:avLst/>
              <a:gdLst>
                <a:gd name="connsiteX0" fmla="*/ 0 w 914400"/>
                <a:gd name="connsiteY0" fmla="*/ 1976717 h 1976717"/>
                <a:gd name="connsiteX1" fmla="*/ 33617 w 914400"/>
                <a:gd name="connsiteY1" fmla="*/ 1956547 h 1976717"/>
                <a:gd name="connsiteX2" fmla="*/ 53788 w 914400"/>
                <a:gd name="connsiteY2" fmla="*/ 1943100 h 1976717"/>
                <a:gd name="connsiteX3" fmla="*/ 60511 w 914400"/>
                <a:gd name="connsiteY3" fmla="*/ 1922929 h 1976717"/>
                <a:gd name="connsiteX4" fmla="*/ 80682 w 914400"/>
                <a:gd name="connsiteY4" fmla="*/ 1909482 h 1976717"/>
                <a:gd name="connsiteX5" fmla="*/ 100852 w 914400"/>
                <a:gd name="connsiteY5" fmla="*/ 1889311 h 1976717"/>
                <a:gd name="connsiteX6" fmla="*/ 147917 w 914400"/>
                <a:gd name="connsiteY6" fmla="*/ 1828800 h 1976717"/>
                <a:gd name="connsiteX7" fmla="*/ 208429 w 914400"/>
                <a:gd name="connsiteY7" fmla="*/ 1801905 h 1976717"/>
                <a:gd name="connsiteX8" fmla="*/ 228600 w 914400"/>
                <a:gd name="connsiteY8" fmla="*/ 1788458 h 1976717"/>
                <a:gd name="connsiteX9" fmla="*/ 268941 w 914400"/>
                <a:gd name="connsiteY9" fmla="*/ 1775011 h 1976717"/>
                <a:gd name="connsiteX10" fmla="*/ 289111 w 914400"/>
                <a:gd name="connsiteY10" fmla="*/ 1761564 h 1976717"/>
                <a:gd name="connsiteX11" fmla="*/ 316005 w 914400"/>
                <a:gd name="connsiteY11" fmla="*/ 1721223 h 1976717"/>
                <a:gd name="connsiteX12" fmla="*/ 322729 w 914400"/>
                <a:gd name="connsiteY12" fmla="*/ 1701052 h 1976717"/>
                <a:gd name="connsiteX13" fmla="*/ 349623 w 914400"/>
                <a:gd name="connsiteY13" fmla="*/ 1660711 h 1976717"/>
                <a:gd name="connsiteX14" fmla="*/ 369794 w 914400"/>
                <a:gd name="connsiteY14" fmla="*/ 1620370 h 1976717"/>
                <a:gd name="connsiteX15" fmla="*/ 376517 w 914400"/>
                <a:gd name="connsiteY15" fmla="*/ 1600200 h 1976717"/>
                <a:gd name="connsiteX16" fmla="*/ 383241 w 914400"/>
                <a:gd name="connsiteY16" fmla="*/ 1506070 h 1976717"/>
                <a:gd name="connsiteX17" fmla="*/ 437029 w 914400"/>
                <a:gd name="connsiteY17" fmla="*/ 1499347 h 1976717"/>
                <a:gd name="connsiteX18" fmla="*/ 450476 w 914400"/>
                <a:gd name="connsiteY18" fmla="*/ 1479176 h 1976717"/>
                <a:gd name="connsiteX19" fmla="*/ 457200 w 914400"/>
                <a:gd name="connsiteY19" fmla="*/ 1459005 h 1976717"/>
                <a:gd name="connsiteX20" fmla="*/ 477370 w 914400"/>
                <a:gd name="connsiteY20" fmla="*/ 1445558 h 1976717"/>
                <a:gd name="connsiteX21" fmla="*/ 430305 w 914400"/>
                <a:gd name="connsiteY21" fmla="*/ 1405217 h 1976717"/>
                <a:gd name="connsiteX22" fmla="*/ 403411 w 914400"/>
                <a:gd name="connsiteY22" fmla="*/ 1364876 h 1976717"/>
                <a:gd name="connsiteX23" fmla="*/ 369794 w 914400"/>
                <a:gd name="connsiteY23" fmla="*/ 1317811 h 1976717"/>
                <a:gd name="connsiteX24" fmla="*/ 376517 w 914400"/>
                <a:gd name="connsiteY24" fmla="*/ 1290917 h 1976717"/>
                <a:gd name="connsiteX25" fmla="*/ 389964 w 914400"/>
                <a:gd name="connsiteY25" fmla="*/ 1270747 h 1976717"/>
                <a:gd name="connsiteX26" fmla="*/ 376517 w 914400"/>
                <a:gd name="connsiteY26" fmla="*/ 1216958 h 1976717"/>
                <a:gd name="connsiteX27" fmla="*/ 369794 w 914400"/>
                <a:gd name="connsiteY27" fmla="*/ 995082 h 1976717"/>
                <a:gd name="connsiteX28" fmla="*/ 376517 w 914400"/>
                <a:gd name="connsiteY28" fmla="*/ 948017 h 1976717"/>
                <a:gd name="connsiteX29" fmla="*/ 416858 w 914400"/>
                <a:gd name="connsiteY29" fmla="*/ 927847 h 1976717"/>
                <a:gd name="connsiteX30" fmla="*/ 430305 w 914400"/>
                <a:gd name="connsiteY30" fmla="*/ 880782 h 1976717"/>
                <a:gd name="connsiteX31" fmla="*/ 443752 w 914400"/>
                <a:gd name="connsiteY31" fmla="*/ 840441 h 1976717"/>
                <a:gd name="connsiteX32" fmla="*/ 450476 w 914400"/>
                <a:gd name="connsiteY32" fmla="*/ 820270 h 1976717"/>
                <a:gd name="connsiteX33" fmla="*/ 457200 w 914400"/>
                <a:gd name="connsiteY33" fmla="*/ 699247 h 1976717"/>
                <a:gd name="connsiteX34" fmla="*/ 477370 w 914400"/>
                <a:gd name="connsiteY34" fmla="*/ 692523 h 1976717"/>
                <a:gd name="connsiteX35" fmla="*/ 497541 w 914400"/>
                <a:gd name="connsiteY35" fmla="*/ 672352 h 1976717"/>
                <a:gd name="connsiteX36" fmla="*/ 524435 w 914400"/>
                <a:gd name="connsiteY36" fmla="*/ 605117 h 1976717"/>
                <a:gd name="connsiteX37" fmla="*/ 531158 w 914400"/>
                <a:gd name="connsiteY37" fmla="*/ 578223 h 1976717"/>
                <a:gd name="connsiteX38" fmla="*/ 544605 w 914400"/>
                <a:gd name="connsiteY38" fmla="*/ 537882 h 1976717"/>
                <a:gd name="connsiteX39" fmla="*/ 564776 w 914400"/>
                <a:gd name="connsiteY39" fmla="*/ 470647 h 1976717"/>
                <a:gd name="connsiteX40" fmla="*/ 571500 w 914400"/>
                <a:gd name="connsiteY40" fmla="*/ 450476 h 1976717"/>
                <a:gd name="connsiteX41" fmla="*/ 598394 w 914400"/>
                <a:gd name="connsiteY41" fmla="*/ 410135 h 1976717"/>
                <a:gd name="connsiteX42" fmla="*/ 605117 w 914400"/>
                <a:gd name="connsiteY42" fmla="*/ 289111 h 1976717"/>
                <a:gd name="connsiteX43" fmla="*/ 625288 w 914400"/>
                <a:gd name="connsiteY43" fmla="*/ 248770 h 1976717"/>
                <a:gd name="connsiteX44" fmla="*/ 658905 w 914400"/>
                <a:gd name="connsiteY44" fmla="*/ 242047 h 1976717"/>
                <a:gd name="connsiteX45" fmla="*/ 712694 w 914400"/>
                <a:gd name="connsiteY45" fmla="*/ 221876 h 1976717"/>
                <a:gd name="connsiteX46" fmla="*/ 759758 w 914400"/>
                <a:gd name="connsiteY46" fmla="*/ 215152 h 1976717"/>
                <a:gd name="connsiteX47" fmla="*/ 786652 w 914400"/>
                <a:gd name="connsiteY47" fmla="*/ 188258 h 1976717"/>
                <a:gd name="connsiteX48" fmla="*/ 806823 w 914400"/>
                <a:gd name="connsiteY48" fmla="*/ 174811 h 1976717"/>
                <a:gd name="connsiteX49" fmla="*/ 867335 w 914400"/>
                <a:gd name="connsiteY49" fmla="*/ 121023 h 1976717"/>
                <a:gd name="connsiteX50" fmla="*/ 874058 w 914400"/>
                <a:gd name="connsiteY50" fmla="*/ 53788 h 1976717"/>
                <a:gd name="connsiteX51" fmla="*/ 880782 w 914400"/>
                <a:gd name="connsiteY51" fmla="*/ 20170 h 1976717"/>
                <a:gd name="connsiteX52" fmla="*/ 914400 w 914400"/>
                <a:gd name="connsiteY52" fmla="*/ 0 h 197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14400" h="1976717">
                  <a:moveTo>
                    <a:pt x="0" y="1976717"/>
                  </a:moveTo>
                  <a:cubicBezTo>
                    <a:pt x="11206" y="1969994"/>
                    <a:pt x="22535" y="1963473"/>
                    <a:pt x="33617" y="1956547"/>
                  </a:cubicBezTo>
                  <a:cubicBezTo>
                    <a:pt x="40470" y="1952264"/>
                    <a:pt x="48740" y="1949410"/>
                    <a:pt x="53788" y="1943100"/>
                  </a:cubicBezTo>
                  <a:cubicBezTo>
                    <a:pt x="58215" y="1937566"/>
                    <a:pt x="56084" y="1928463"/>
                    <a:pt x="60511" y="1922929"/>
                  </a:cubicBezTo>
                  <a:cubicBezTo>
                    <a:pt x="65559" y="1916619"/>
                    <a:pt x="74474" y="1914655"/>
                    <a:pt x="80682" y="1909482"/>
                  </a:cubicBezTo>
                  <a:cubicBezTo>
                    <a:pt x="87987" y="1903395"/>
                    <a:pt x="95014" y="1896817"/>
                    <a:pt x="100852" y="1889311"/>
                  </a:cubicBezTo>
                  <a:cubicBezTo>
                    <a:pt x="128470" y="1853802"/>
                    <a:pt x="118997" y="1852900"/>
                    <a:pt x="147917" y="1828800"/>
                  </a:cubicBezTo>
                  <a:cubicBezTo>
                    <a:pt x="202653" y="1783186"/>
                    <a:pt x="120479" y="1860537"/>
                    <a:pt x="208429" y="1801905"/>
                  </a:cubicBezTo>
                  <a:cubicBezTo>
                    <a:pt x="215153" y="1797423"/>
                    <a:pt x="221216" y="1791740"/>
                    <a:pt x="228600" y="1788458"/>
                  </a:cubicBezTo>
                  <a:cubicBezTo>
                    <a:pt x="241553" y="1782701"/>
                    <a:pt x="257147" y="1782874"/>
                    <a:pt x="268941" y="1775011"/>
                  </a:cubicBezTo>
                  <a:lnTo>
                    <a:pt x="289111" y="1761564"/>
                  </a:lnTo>
                  <a:cubicBezTo>
                    <a:pt x="305100" y="1713603"/>
                    <a:pt x="282428" y="1771589"/>
                    <a:pt x="316005" y="1721223"/>
                  </a:cubicBezTo>
                  <a:cubicBezTo>
                    <a:pt x="319936" y="1715326"/>
                    <a:pt x="319287" y="1707247"/>
                    <a:pt x="322729" y="1701052"/>
                  </a:cubicBezTo>
                  <a:cubicBezTo>
                    <a:pt x="330578" y="1686925"/>
                    <a:pt x="344512" y="1676043"/>
                    <a:pt x="349623" y="1660711"/>
                  </a:cubicBezTo>
                  <a:cubicBezTo>
                    <a:pt x="358903" y="1632875"/>
                    <a:pt x="352416" y="1646438"/>
                    <a:pt x="369794" y="1620370"/>
                  </a:cubicBezTo>
                  <a:cubicBezTo>
                    <a:pt x="372035" y="1613647"/>
                    <a:pt x="375689" y="1607238"/>
                    <a:pt x="376517" y="1600200"/>
                  </a:cubicBezTo>
                  <a:cubicBezTo>
                    <a:pt x="380192" y="1568959"/>
                    <a:pt x="367057" y="1533044"/>
                    <a:pt x="383241" y="1506070"/>
                  </a:cubicBezTo>
                  <a:cubicBezTo>
                    <a:pt x="392537" y="1490576"/>
                    <a:pt x="419100" y="1501588"/>
                    <a:pt x="437029" y="1499347"/>
                  </a:cubicBezTo>
                  <a:cubicBezTo>
                    <a:pt x="441511" y="1492623"/>
                    <a:pt x="446862" y="1486404"/>
                    <a:pt x="450476" y="1479176"/>
                  </a:cubicBezTo>
                  <a:cubicBezTo>
                    <a:pt x="453646" y="1472837"/>
                    <a:pt x="452773" y="1464539"/>
                    <a:pt x="457200" y="1459005"/>
                  </a:cubicBezTo>
                  <a:cubicBezTo>
                    <a:pt x="462248" y="1452695"/>
                    <a:pt x="470647" y="1450040"/>
                    <a:pt x="477370" y="1445558"/>
                  </a:cubicBezTo>
                  <a:cubicBezTo>
                    <a:pt x="462608" y="1371743"/>
                    <a:pt x="488320" y="1445827"/>
                    <a:pt x="430305" y="1405217"/>
                  </a:cubicBezTo>
                  <a:cubicBezTo>
                    <a:pt x="417065" y="1395949"/>
                    <a:pt x="414838" y="1376304"/>
                    <a:pt x="403411" y="1364876"/>
                  </a:cubicBezTo>
                  <a:cubicBezTo>
                    <a:pt x="376154" y="1337618"/>
                    <a:pt x="387493" y="1353210"/>
                    <a:pt x="369794" y="1317811"/>
                  </a:cubicBezTo>
                  <a:cubicBezTo>
                    <a:pt x="372035" y="1308846"/>
                    <a:pt x="372877" y="1299410"/>
                    <a:pt x="376517" y="1290917"/>
                  </a:cubicBezTo>
                  <a:cubicBezTo>
                    <a:pt x="379700" y="1283490"/>
                    <a:pt x="388962" y="1278765"/>
                    <a:pt x="389964" y="1270747"/>
                  </a:cubicBezTo>
                  <a:cubicBezTo>
                    <a:pt x="391440" y="1258943"/>
                    <a:pt x="380908" y="1230131"/>
                    <a:pt x="376517" y="1216958"/>
                  </a:cubicBezTo>
                  <a:cubicBezTo>
                    <a:pt x="374276" y="1142999"/>
                    <a:pt x="369794" y="1069075"/>
                    <a:pt x="369794" y="995082"/>
                  </a:cubicBezTo>
                  <a:cubicBezTo>
                    <a:pt x="369794" y="979234"/>
                    <a:pt x="370081" y="962499"/>
                    <a:pt x="376517" y="948017"/>
                  </a:cubicBezTo>
                  <a:cubicBezTo>
                    <a:pt x="381050" y="937817"/>
                    <a:pt x="407908" y="930830"/>
                    <a:pt x="416858" y="927847"/>
                  </a:cubicBezTo>
                  <a:cubicBezTo>
                    <a:pt x="439449" y="860077"/>
                    <a:pt x="404986" y="965181"/>
                    <a:pt x="430305" y="880782"/>
                  </a:cubicBezTo>
                  <a:cubicBezTo>
                    <a:pt x="434378" y="867205"/>
                    <a:pt x="439270" y="853888"/>
                    <a:pt x="443752" y="840441"/>
                  </a:cubicBezTo>
                  <a:lnTo>
                    <a:pt x="450476" y="820270"/>
                  </a:lnTo>
                  <a:cubicBezTo>
                    <a:pt x="452717" y="779929"/>
                    <a:pt x="448877" y="738784"/>
                    <a:pt x="457200" y="699247"/>
                  </a:cubicBezTo>
                  <a:cubicBezTo>
                    <a:pt x="458660" y="692312"/>
                    <a:pt x="471473" y="696454"/>
                    <a:pt x="477370" y="692523"/>
                  </a:cubicBezTo>
                  <a:cubicBezTo>
                    <a:pt x="485282" y="687248"/>
                    <a:pt x="490817" y="679076"/>
                    <a:pt x="497541" y="672352"/>
                  </a:cubicBezTo>
                  <a:cubicBezTo>
                    <a:pt x="514157" y="622503"/>
                    <a:pt x="504649" y="644689"/>
                    <a:pt x="524435" y="605117"/>
                  </a:cubicBezTo>
                  <a:cubicBezTo>
                    <a:pt x="526676" y="596152"/>
                    <a:pt x="528503" y="587074"/>
                    <a:pt x="531158" y="578223"/>
                  </a:cubicBezTo>
                  <a:cubicBezTo>
                    <a:pt x="535231" y="564646"/>
                    <a:pt x="541825" y="551781"/>
                    <a:pt x="544605" y="537882"/>
                  </a:cubicBezTo>
                  <a:cubicBezTo>
                    <a:pt x="554893" y="486448"/>
                    <a:pt x="545821" y="521192"/>
                    <a:pt x="564776" y="470647"/>
                  </a:cubicBezTo>
                  <a:cubicBezTo>
                    <a:pt x="567265" y="464011"/>
                    <a:pt x="568058" y="456671"/>
                    <a:pt x="571500" y="450476"/>
                  </a:cubicBezTo>
                  <a:cubicBezTo>
                    <a:pt x="579349" y="436349"/>
                    <a:pt x="598394" y="410135"/>
                    <a:pt x="598394" y="410135"/>
                  </a:cubicBezTo>
                  <a:cubicBezTo>
                    <a:pt x="600635" y="369794"/>
                    <a:pt x="601286" y="329333"/>
                    <a:pt x="605117" y="289111"/>
                  </a:cubicBezTo>
                  <a:cubicBezTo>
                    <a:pt x="605961" y="280248"/>
                    <a:pt x="617528" y="253204"/>
                    <a:pt x="625288" y="248770"/>
                  </a:cubicBezTo>
                  <a:cubicBezTo>
                    <a:pt x="635210" y="243100"/>
                    <a:pt x="647699" y="244288"/>
                    <a:pt x="658905" y="242047"/>
                  </a:cubicBezTo>
                  <a:cubicBezTo>
                    <a:pt x="663201" y="240329"/>
                    <a:pt x="702156" y="223984"/>
                    <a:pt x="712694" y="221876"/>
                  </a:cubicBezTo>
                  <a:cubicBezTo>
                    <a:pt x="728234" y="218768"/>
                    <a:pt x="744070" y="217393"/>
                    <a:pt x="759758" y="215152"/>
                  </a:cubicBezTo>
                  <a:cubicBezTo>
                    <a:pt x="803768" y="200484"/>
                    <a:pt x="760573" y="220857"/>
                    <a:pt x="786652" y="188258"/>
                  </a:cubicBezTo>
                  <a:cubicBezTo>
                    <a:pt x="791700" y="181948"/>
                    <a:pt x="800783" y="180180"/>
                    <a:pt x="806823" y="174811"/>
                  </a:cubicBezTo>
                  <a:cubicBezTo>
                    <a:pt x="875906" y="113404"/>
                    <a:pt x="821556" y="151542"/>
                    <a:pt x="867335" y="121023"/>
                  </a:cubicBezTo>
                  <a:cubicBezTo>
                    <a:pt x="869576" y="98611"/>
                    <a:pt x="871081" y="76114"/>
                    <a:pt x="874058" y="53788"/>
                  </a:cubicBezTo>
                  <a:cubicBezTo>
                    <a:pt x="875568" y="42460"/>
                    <a:pt x="875112" y="30092"/>
                    <a:pt x="880782" y="20170"/>
                  </a:cubicBezTo>
                  <a:cubicBezTo>
                    <a:pt x="884029" y="14488"/>
                    <a:pt x="906807" y="3796"/>
                    <a:pt x="914400" y="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3886200" y="2063933"/>
              <a:ext cx="5156947" cy="2307282"/>
            </a:xfrm>
            <a:custGeom>
              <a:avLst/>
              <a:gdLst>
                <a:gd name="connsiteX0" fmla="*/ 0 w 5156947"/>
                <a:gd name="connsiteY0" fmla="*/ 329643 h 2307282"/>
                <a:gd name="connsiteX1" fmla="*/ 40341 w 5156947"/>
                <a:gd name="connsiteY1" fmla="*/ 322920 h 2307282"/>
                <a:gd name="connsiteX2" fmla="*/ 60512 w 5156947"/>
                <a:gd name="connsiteY2" fmla="*/ 309473 h 2307282"/>
                <a:gd name="connsiteX3" fmla="*/ 141194 w 5156947"/>
                <a:gd name="connsiteY3" fmla="*/ 302749 h 2307282"/>
                <a:gd name="connsiteX4" fmla="*/ 154641 w 5156947"/>
                <a:gd name="connsiteY4" fmla="*/ 282579 h 2307282"/>
                <a:gd name="connsiteX5" fmla="*/ 181535 w 5156947"/>
                <a:gd name="connsiteY5" fmla="*/ 269132 h 2307282"/>
                <a:gd name="connsiteX6" fmla="*/ 201706 w 5156947"/>
                <a:gd name="connsiteY6" fmla="*/ 255685 h 2307282"/>
                <a:gd name="connsiteX7" fmla="*/ 194982 w 5156947"/>
                <a:gd name="connsiteY7" fmla="*/ 228791 h 2307282"/>
                <a:gd name="connsiteX8" fmla="*/ 188259 w 5156947"/>
                <a:gd name="connsiteY8" fmla="*/ 208620 h 2307282"/>
                <a:gd name="connsiteX9" fmla="*/ 208429 w 5156947"/>
                <a:gd name="connsiteY9" fmla="*/ 201896 h 2307282"/>
                <a:gd name="connsiteX10" fmla="*/ 248771 w 5156947"/>
                <a:gd name="connsiteY10" fmla="*/ 195173 h 2307282"/>
                <a:gd name="connsiteX11" fmla="*/ 275665 w 5156947"/>
                <a:gd name="connsiteY11" fmla="*/ 141385 h 2307282"/>
                <a:gd name="connsiteX12" fmla="*/ 316006 w 5156947"/>
                <a:gd name="connsiteY12" fmla="*/ 121214 h 2307282"/>
                <a:gd name="connsiteX13" fmla="*/ 329453 w 5156947"/>
                <a:gd name="connsiteY13" fmla="*/ 80873 h 2307282"/>
                <a:gd name="connsiteX14" fmla="*/ 369794 w 5156947"/>
                <a:gd name="connsiteY14" fmla="*/ 60702 h 2307282"/>
                <a:gd name="connsiteX15" fmla="*/ 410135 w 5156947"/>
                <a:gd name="connsiteY15" fmla="*/ 47255 h 2307282"/>
                <a:gd name="connsiteX16" fmla="*/ 537882 w 5156947"/>
                <a:gd name="connsiteY16" fmla="*/ 13638 h 2307282"/>
                <a:gd name="connsiteX17" fmla="*/ 558053 w 5156947"/>
                <a:gd name="connsiteY17" fmla="*/ 191 h 2307282"/>
                <a:gd name="connsiteX18" fmla="*/ 632012 w 5156947"/>
                <a:gd name="connsiteY18" fmla="*/ 13638 h 2307282"/>
                <a:gd name="connsiteX19" fmla="*/ 652182 w 5156947"/>
                <a:gd name="connsiteY19" fmla="*/ 27085 h 2307282"/>
                <a:gd name="connsiteX20" fmla="*/ 692524 w 5156947"/>
                <a:gd name="connsiteY20" fmla="*/ 20361 h 2307282"/>
                <a:gd name="connsiteX21" fmla="*/ 739588 w 5156947"/>
                <a:gd name="connsiteY21" fmla="*/ 13638 h 2307282"/>
                <a:gd name="connsiteX22" fmla="*/ 746312 w 5156947"/>
                <a:gd name="connsiteY22" fmla="*/ 33808 h 2307282"/>
                <a:gd name="connsiteX23" fmla="*/ 806824 w 5156947"/>
                <a:gd name="connsiteY23" fmla="*/ 67426 h 2307282"/>
                <a:gd name="connsiteX24" fmla="*/ 847165 w 5156947"/>
                <a:gd name="connsiteY24" fmla="*/ 87596 h 2307282"/>
                <a:gd name="connsiteX25" fmla="*/ 853888 w 5156947"/>
                <a:gd name="connsiteY25" fmla="*/ 127938 h 2307282"/>
                <a:gd name="connsiteX26" fmla="*/ 860612 w 5156947"/>
                <a:gd name="connsiteY26" fmla="*/ 188449 h 2307282"/>
                <a:gd name="connsiteX27" fmla="*/ 1250576 w 5156947"/>
                <a:gd name="connsiteY27" fmla="*/ 175002 h 2307282"/>
                <a:gd name="connsiteX28" fmla="*/ 1270747 w 5156947"/>
                <a:gd name="connsiteY28" fmla="*/ 168279 h 2307282"/>
                <a:gd name="connsiteX29" fmla="*/ 1358153 w 5156947"/>
                <a:gd name="connsiteY29" fmla="*/ 175002 h 2307282"/>
                <a:gd name="connsiteX30" fmla="*/ 1418665 w 5156947"/>
                <a:gd name="connsiteY30" fmla="*/ 208620 h 2307282"/>
                <a:gd name="connsiteX31" fmla="*/ 1472453 w 5156947"/>
                <a:gd name="connsiteY31" fmla="*/ 222067 h 2307282"/>
                <a:gd name="connsiteX32" fmla="*/ 1512794 w 5156947"/>
                <a:gd name="connsiteY32" fmla="*/ 235514 h 2307282"/>
                <a:gd name="connsiteX33" fmla="*/ 1559859 w 5156947"/>
                <a:gd name="connsiteY33" fmla="*/ 242238 h 2307282"/>
                <a:gd name="connsiteX34" fmla="*/ 1580029 w 5156947"/>
                <a:gd name="connsiteY34" fmla="*/ 255685 h 2307282"/>
                <a:gd name="connsiteX35" fmla="*/ 1606924 w 5156947"/>
                <a:gd name="connsiteY35" fmla="*/ 289302 h 2307282"/>
                <a:gd name="connsiteX36" fmla="*/ 1627094 w 5156947"/>
                <a:gd name="connsiteY36" fmla="*/ 296026 h 2307282"/>
                <a:gd name="connsiteX37" fmla="*/ 1674159 w 5156947"/>
                <a:gd name="connsiteY37" fmla="*/ 356538 h 2307282"/>
                <a:gd name="connsiteX38" fmla="*/ 1687606 w 5156947"/>
                <a:gd name="connsiteY38" fmla="*/ 376708 h 2307282"/>
                <a:gd name="connsiteX39" fmla="*/ 1694329 w 5156947"/>
                <a:gd name="connsiteY39" fmla="*/ 396879 h 2307282"/>
                <a:gd name="connsiteX40" fmla="*/ 1707776 w 5156947"/>
                <a:gd name="connsiteY40" fmla="*/ 417049 h 2307282"/>
                <a:gd name="connsiteX41" fmla="*/ 1714500 w 5156947"/>
                <a:gd name="connsiteY41" fmla="*/ 443943 h 2307282"/>
                <a:gd name="connsiteX42" fmla="*/ 1748118 w 5156947"/>
                <a:gd name="connsiteY42" fmla="*/ 470838 h 2307282"/>
                <a:gd name="connsiteX43" fmla="*/ 1761565 w 5156947"/>
                <a:gd name="connsiteY43" fmla="*/ 491008 h 2307282"/>
                <a:gd name="connsiteX44" fmla="*/ 1788459 w 5156947"/>
                <a:gd name="connsiteY44" fmla="*/ 504455 h 2307282"/>
                <a:gd name="connsiteX45" fmla="*/ 1808629 w 5156947"/>
                <a:gd name="connsiteY45" fmla="*/ 517902 h 2307282"/>
                <a:gd name="connsiteX46" fmla="*/ 1815353 w 5156947"/>
                <a:gd name="connsiteY46" fmla="*/ 591861 h 2307282"/>
                <a:gd name="connsiteX47" fmla="*/ 1828800 w 5156947"/>
                <a:gd name="connsiteY47" fmla="*/ 632202 h 2307282"/>
                <a:gd name="connsiteX48" fmla="*/ 1848971 w 5156947"/>
                <a:gd name="connsiteY48" fmla="*/ 645649 h 2307282"/>
                <a:gd name="connsiteX49" fmla="*/ 1869141 w 5156947"/>
                <a:gd name="connsiteY49" fmla="*/ 652373 h 2307282"/>
                <a:gd name="connsiteX50" fmla="*/ 1996888 w 5156947"/>
                <a:gd name="connsiteY50" fmla="*/ 659096 h 2307282"/>
                <a:gd name="connsiteX51" fmla="*/ 2050676 w 5156947"/>
                <a:gd name="connsiteY51" fmla="*/ 652373 h 2307282"/>
                <a:gd name="connsiteX52" fmla="*/ 2057400 w 5156947"/>
                <a:gd name="connsiteY52" fmla="*/ 625479 h 2307282"/>
                <a:gd name="connsiteX53" fmla="*/ 2124635 w 5156947"/>
                <a:gd name="connsiteY53" fmla="*/ 618755 h 2307282"/>
                <a:gd name="connsiteX54" fmla="*/ 2138082 w 5156947"/>
                <a:gd name="connsiteY54" fmla="*/ 598585 h 2307282"/>
                <a:gd name="connsiteX55" fmla="*/ 2178424 w 5156947"/>
                <a:gd name="connsiteY55" fmla="*/ 585138 h 2307282"/>
                <a:gd name="connsiteX56" fmla="*/ 2238935 w 5156947"/>
                <a:gd name="connsiteY56" fmla="*/ 598585 h 2307282"/>
                <a:gd name="connsiteX57" fmla="*/ 2353235 w 5156947"/>
                <a:gd name="connsiteY57" fmla="*/ 612032 h 2307282"/>
                <a:gd name="connsiteX58" fmla="*/ 2460812 w 5156947"/>
                <a:gd name="connsiteY58" fmla="*/ 585138 h 2307282"/>
                <a:gd name="connsiteX59" fmla="*/ 2474259 w 5156947"/>
                <a:gd name="connsiteY59" fmla="*/ 564967 h 2307282"/>
                <a:gd name="connsiteX60" fmla="*/ 2480982 w 5156947"/>
                <a:gd name="connsiteY60" fmla="*/ 544796 h 2307282"/>
                <a:gd name="connsiteX61" fmla="*/ 2494429 w 5156947"/>
                <a:gd name="connsiteY61" fmla="*/ 524626 h 2307282"/>
                <a:gd name="connsiteX62" fmla="*/ 2501153 w 5156947"/>
                <a:gd name="connsiteY62" fmla="*/ 443943 h 2307282"/>
                <a:gd name="connsiteX63" fmla="*/ 2602006 w 5156947"/>
                <a:gd name="connsiteY63" fmla="*/ 437220 h 2307282"/>
                <a:gd name="connsiteX64" fmla="*/ 2689412 w 5156947"/>
                <a:gd name="connsiteY64" fmla="*/ 430496 h 2307282"/>
                <a:gd name="connsiteX65" fmla="*/ 2702859 w 5156947"/>
                <a:gd name="connsiteY65" fmla="*/ 450667 h 2307282"/>
                <a:gd name="connsiteX66" fmla="*/ 2736476 w 5156947"/>
                <a:gd name="connsiteY66" fmla="*/ 470838 h 2307282"/>
                <a:gd name="connsiteX67" fmla="*/ 2776818 w 5156947"/>
                <a:gd name="connsiteY67" fmla="*/ 497732 h 2307282"/>
                <a:gd name="connsiteX68" fmla="*/ 2790265 w 5156947"/>
                <a:gd name="connsiteY68" fmla="*/ 538073 h 2307282"/>
                <a:gd name="connsiteX69" fmla="*/ 2823882 w 5156947"/>
                <a:gd name="connsiteY69" fmla="*/ 571691 h 2307282"/>
                <a:gd name="connsiteX70" fmla="*/ 2844053 w 5156947"/>
                <a:gd name="connsiteY70" fmla="*/ 645649 h 2307282"/>
                <a:gd name="connsiteX71" fmla="*/ 2850776 w 5156947"/>
                <a:gd name="connsiteY71" fmla="*/ 665820 h 2307282"/>
                <a:gd name="connsiteX72" fmla="*/ 2857500 w 5156947"/>
                <a:gd name="connsiteY72" fmla="*/ 706161 h 2307282"/>
                <a:gd name="connsiteX73" fmla="*/ 2870947 w 5156947"/>
                <a:gd name="connsiteY73" fmla="*/ 726332 h 2307282"/>
                <a:gd name="connsiteX74" fmla="*/ 2877671 w 5156947"/>
                <a:gd name="connsiteY74" fmla="*/ 746502 h 2307282"/>
                <a:gd name="connsiteX75" fmla="*/ 2904565 w 5156947"/>
                <a:gd name="connsiteY75" fmla="*/ 786843 h 2307282"/>
                <a:gd name="connsiteX76" fmla="*/ 2938182 w 5156947"/>
                <a:gd name="connsiteY76" fmla="*/ 847355 h 2307282"/>
                <a:gd name="connsiteX77" fmla="*/ 2998694 w 5156947"/>
                <a:gd name="connsiteY77" fmla="*/ 880973 h 2307282"/>
                <a:gd name="connsiteX78" fmla="*/ 3018865 w 5156947"/>
                <a:gd name="connsiteY78" fmla="*/ 907867 h 2307282"/>
                <a:gd name="connsiteX79" fmla="*/ 3025588 w 5156947"/>
                <a:gd name="connsiteY79" fmla="*/ 928038 h 2307282"/>
                <a:gd name="connsiteX80" fmla="*/ 3045759 w 5156947"/>
                <a:gd name="connsiteY80" fmla="*/ 948208 h 2307282"/>
                <a:gd name="connsiteX81" fmla="*/ 3106271 w 5156947"/>
                <a:gd name="connsiteY81" fmla="*/ 961655 h 2307282"/>
                <a:gd name="connsiteX82" fmla="*/ 3139888 w 5156947"/>
                <a:gd name="connsiteY82" fmla="*/ 968379 h 2307282"/>
                <a:gd name="connsiteX83" fmla="*/ 3160059 w 5156947"/>
                <a:gd name="connsiteY83" fmla="*/ 975102 h 2307282"/>
                <a:gd name="connsiteX84" fmla="*/ 3186953 w 5156947"/>
                <a:gd name="connsiteY84" fmla="*/ 981826 h 2307282"/>
                <a:gd name="connsiteX85" fmla="*/ 3207124 w 5156947"/>
                <a:gd name="connsiteY85" fmla="*/ 1001996 h 2307282"/>
                <a:gd name="connsiteX86" fmla="*/ 3227294 w 5156947"/>
                <a:gd name="connsiteY86" fmla="*/ 1008720 h 2307282"/>
                <a:gd name="connsiteX87" fmla="*/ 3240741 w 5156947"/>
                <a:gd name="connsiteY87" fmla="*/ 1049061 h 2307282"/>
                <a:gd name="connsiteX88" fmla="*/ 3254188 w 5156947"/>
                <a:gd name="connsiteY88" fmla="*/ 1069232 h 2307282"/>
                <a:gd name="connsiteX89" fmla="*/ 3341594 w 5156947"/>
                <a:gd name="connsiteY89" fmla="*/ 1096126 h 2307282"/>
                <a:gd name="connsiteX90" fmla="*/ 3408829 w 5156947"/>
                <a:gd name="connsiteY90" fmla="*/ 1116296 h 2307282"/>
                <a:gd name="connsiteX91" fmla="*/ 3435724 w 5156947"/>
                <a:gd name="connsiteY91" fmla="*/ 1163361 h 2307282"/>
                <a:gd name="connsiteX92" fmla="*/ 3442447 w 5156947"/>
                <a:gd name="connsiteY92" fmla="*/ 1190255 h 2307282"/>
                <a:gd name="connsiteX93" fmla="*/ 3455894 w 5156947"/>
                <a:gd name="connsiteY93" fmla="*/ 1230596 h 2307282"/>
                <a:gd name="connsiteX94" fmla="*/ 3462618 w 5156947"/>
                <a:gd name="connsiteY94" fmla="*/ 1250767 h 2307282"/>
                <a:gd name="connsiteX95" fmla="*/ 3482788 w 5156947"/>
                <a:gd name="connsiteY95" fmla="*/ 1277661 h 2307282"/>
                <a:gd name="connsiteX96" fmla="*/ 3523129 w 5156947"/>
                <a:gd name="connsiteY96" fmla="*/ 1311279 h 2307282"/>
                <a:gd name="connsiteX97" fmla="*/ 3550024 w 5156947"/>
                <a:gd name="connsiteY97" fmla="*/ 1351620 h 2307282"/>
                <a:gd name="connsiteX98" fmla="*/ 3610535 w 5156947"/>
                <a:gd name="connsiteY98" fmla="*/ 1371791 h 2307282"/>
                <a:gd name="connsiteX99" fmla="*/ 3630706 w 5156947"/>
                <a:gd name="connsiteY99" fmla="*/ 1378514 h 2307282"/>
                <a:gd name="connsiteX100" fmla="*/ 3664324 w 5156947"/>
                <a:gd name="connsiteY100" fmla="*/ 1405408 h 2307282"/>
                <a:gd name="connsiteX101" fmla="*/ 3671047 w 5156947"/>
                <a:gd name="connsiteY101" fmla="*/ 1425579 h 2307282"/>
                <a:gd name="connsiteX102" fmla="*/ 3684494 w 5156947"/>
                <a:gd name="connsiteY102" fmla="*/ 1445749 h 2307282"/>
                <a:gd name="connsiteX103" fmla="*/ 3684494 w 5156947"/>
                <a:gd name="connsiteY103" fmla="*/ 1546602 h 2307282"/>
                <a:gd name="connsiteX104" fmla="*/ 3664324 w 5156947"/>
                <a:gd name="connsiteY104" fmla="*/ 1560049 h 2307282"/>
                <a:gd name="connsiteX105" fmla="*/ 3650876 w 5156947"/>
                <a:gd name="connsiteY105" fmla="*/ 1573496 h 2307282"/>
                <a:gd name="connsiteX106" fmla="*/ 3664324 w 5156947"/>
                <a:gd name="connsiteY106" fmla="*/ 1627285 h 2307282"/>
                <a:gd name="connsiteX107" fmla="*/ 3691218 w 5156947"/>
                <a:gd name="connsiteY107" fmla="*/ 1667626 h 2307282"/>
                <a:gd name="connsiteX108" fmla="*/ 3711388 w 5156947"/>
                <a:gd name="connsiteY108" fmla="*/ 1761755 h 2307282"/>
                <a:gd name="connsiteX109" fmla="*/ 3731559 w 5156947"/>
                <a:gd name="connsiteY109" fmla="*/ 1781926 h 2307282"/>
                <a:gd name="connsiteX110" fmla="*/ 3765176 w 5156947"/>
                <a:gd name="connsiteY110" fmla="*/ 1842438 h 2307282"/>
                <a:gd name="connsiteX111" fmla="*/ 3792071 w 5156947"/>
                <a:gd name="connsiteY111" fmla="*/ 1882779 h 2307282"/>
                <a:gd name="connsiteX112" fmla="*/ 3805518 w 5156947"/>
                <a:gd name="connsiteY112" fmla="*/ 1902949 h 2307282"/>
                <a:gd name="connsiteX113" fmla="*/ 3839135 w 5156947"/>
                <a:gd name="connsiteY113" fmla="*/ 1943291 h 2307282"/>
                <a:gd name="connsiteX114" fmla="*/ 3845859 w 5156947"/>
                <a:gd name="connsiteY114" fmla="*/ 1963461 h 2307282"/>
                <a:gd name="connsiteX115" fmla="*/ 3866029 w 5156947"/>
                <a:gd name="connsiteY115" fmla="*/ 2023973 h 2307282"/>
                <a:gd name="connsiteX116" fmla="*/ 3886200 w 5156947"/>
                <a:gd name="connsiteY116" fmla="*/ 2030696 h 2307282"/>
                <a:gd name="connsiteX117" fmla="*/ 3926541 w 5156947"/>
                <a:gd name="connsiteY117" fmla="*/ 2057591 h 2307282"/>
                <a:gd name="connsiteX118" fmla="*/ 3946712 w 5156947"/>
                <a:gd name="connsiteY118" fmla="*/ 2097932 h 2307282"/>
                <a:gd name="connsiteX119" fmla="*/ 3953435 w 5156947"/>
                <a:gd name="connsiteY119" fmla="*/ 2118102 h 2307282"/>
                <a:gd name="connsiteX120" fmla="*/ 3973606 w 5156947"/>
                <a:gd name="connsiteY120" fmla="*/ 2124826 h 2307282"/>
                <a:gd name="connsiteX121" fmla="*/ 4013947 w 5156947"/>
                <a:gd name="connsiteY121" fmla="*/ 2131549 h 2307282"/>
                <a:gd name="connsiteX122" fmla="*/ 4034118 w 5156947"/>
                <a:gd name="connsiteY122" fmla="*/ 2158443 h 2307282"/>
                <a:gd name="connsiteX123" fmla="*/ 4067735 w 5156947"/>
                <a:gd name="connsiteY123" fmla="*/ 2185338 h 2307282"/>
                <a:gd name="connsiteX124" fmla="*/ 4108076 w 5156947"/>
                <a:gd name="connsiteY124" fmla="*/ 2198785 h 2307282"/>
                <a:gd name="connsiteX125" fmla="*/ 4128247 w 5156947"/>
                <a:gd name="connsiteY125" fmla="*/ 2212232 h 2307282"/>
                <a:gd name="connsiteX126" fmla="*/ 4148418 w 5156947"/>
                <a:gd name="connsiteY126" fmla="*/ 2232402 h 2307282"/>
                <a:gd name="connsiteX127" fmla="*/ 4182035 w 5156947"/>
                <a:gd name="connsiteY127" fmla="*/ 2239126 h 2307282"/>
                <a:gd name="connsiteX128" fmla="*/ 4282888 w 5156947"/>
                <a:gd name="connsiteY128" fmla="*/ 2259296 h 2307282"/>
                <a:gd name="connsiteX129" fmla="*/ 4296335 w 5156947"/>
                <a:gd name="connsiteY129" fmla="*/ 2286191 h 2307282"/>
                <a:gd name="connsiteX130" fmla="*/ 4309782 w 5156947"/>
                <a:gd name="connsiteY130" fmla="*/ 2306361 h 2307282"/>
                <a:gd name="connsiteX131" fmla="*/ 4370294 w 5156947"/>
                <a:gd name="connsiteY131" fmla="*/ 2299638 h 2307282"/>
                <a:gd name="connsiteX132" fmla="*/ 4383741 w 5156947"/>
                <a:gd name="connsiteY132" fmla="*/ 2252573 h 2307282"/>
                <a:gd name="connsiteX133" fmla="*/ 4403912 w 5156947"/>
                <a:gd name="connsiteY133" fmla="*/ 2239126 h 2307282"/>
                <a:gd name="connsiteX134" fmla="*/ 4444253 w 5156947"/>
                <a:gd name="connsiteY134" fmla="*/ 2232402 h 2307282"/>
                <a:gd name="connsiteX135" fmla="*/ 4424082 w 5156947"/>
                <a:gd name="connsiteY135" fmla="*/ 2218955 h 2307282"/>
                <a:gd name="connsiteX136" fmla="*/ 4450976 w 5156947"/>
                <a:gd name="connsiteY136" fmla="*/ 2178614 h 2307282"/>
                <a:gd name="connsiteX137" fmla="*/ 4471147 w 5156947"/>
                <a:gd name="connsiteY137" fmla="*/ 2118102 h 2307282"/>
                <a:gd name="connsiteX138" fmla="*/ 4477871 w 5156947"/>
                <a:gd name="connsiteY138" fmla="*/ 2097932 h 2307282"/>
                <a:gd name="connsiteX139" fmla="*/ 4639235 w 5156947"/>
                <a:gd name="connsiteY139" fmla="*/ 2077761 h 2307282"/>
                <a:gd name="connsiteX140" fmla="*/ 4659406 w 5156947"/>
                <a:gd name="connsiteY140" fmla="*/ 2064314 h 2307282"/>
                <a:gd name="connsiteX141" fmla="*/ 4733365 w 5156947"/>
                <a:gd name="connsiteY141" fmla="*/ 2064314 h 2307282"/>
                <a:gd name="connsiteX142" fmla="*/ 4740088 w 5156947"/>
                <a:gd name="connsiteY142" fmla="*/ 2084485 h 2307282"/>
                <a:gd name="connsiteX143" fmla="*/ 4766982 w 5156947"/>
                <a:gd name="connsiteY143" fmla="*/ 2077761 h 2307282"/>
                <a:gd name="connsiteX144" fmla="*/ 4854388 w 5156947"/>
                <a:gd name="connsiteY144" fmla="*/ 2084485 h 2307282"/>
                <a:gd name="connsiteX145" fmla="*/ 4861112 w 5156947"/>
                <a:gd name="connsiteY145" fmla="*/ 2104655 h 2307282"/>
                <a:gd name="connsiteX146" fmla="*/ 4874559 w 5156947"/>
                <a:gd name="connsiteY146" fmla="*/ 2124826 h 2307282"/>
                <a:gd name="connsiteX147" fmla="*/ 4881282 w 5156947"/>
                <a:gd name="connsiteY147" fmla="*/ 2165167 h 2307282"/>
                <a:gd name="connsiteX148" fmla="*/ 4901453 w 5156947"/>
                <a:gd name="connsiteY148" fmla="*/ 2171891 h 2307282"/>
                <a:gd name="connsiteX149" fmla="*/ 4921624 w 5156947"/>
                <a:gd name="connsiteY149" fmla="*/ 2185338 h 2307282"/>
                <a:gd name="connsiteX150" fmla="*/ 4961965 w 5156947"/>
                <a:gd name="connsiteY150" fmla="*/ 2198785 h 2307282"/>
                <a:gd name="connsiteX151" fmla="*/ 5009029 w 5156947"/>
                <a:gd name="connsiteY151" fmla="*/ 2212232 h 2307282"/>
                <a:gd name="connsiteX152" fmla="*/ 5022476 w 5156947"/>
                <a:gd name="connsiteY152" fmla="*/ 2232402 h 2307282"/>
                <a:gd name="connsiteX153" fmla="*/ 5062818 w 5156947"/>
                <a:gd name="connsiteY153" fmla="*/ 2245849 h 2307282"/>
                <a:gd name="connsiteX154" fmla="*/ 5082988 w 5156947"/>
                <a:gd name="connsiteY154" fmla="*/ 2252573 h 2307282"/>
                <a:gd name="connsiteX155" fmla="*/ 5109882 w 5156947"/>
                <a:gd name="connsiteY155" fmla="*/ 2266020 h 2307282"/>
                <a:gd name="connsiteX156" fmla="*/ 5156947 w 5156947"/>
                <a:gd name="connsiteY156" fmla="*/ 2272743 h 230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156947" h="2307282">
                  <a:moveTo>
                    <a:pt x="0" y="329643"/>
                  </a:moveTo>
                  <a:cubicBezTo>
                    <a:pt x="13447" y="327402"/>
                    <a:pt x="27408" y="327231"/>
                    <a:pt x="40341" y="322920"/>
                  </a:cubicBezTo>
                  <a:cubicBezTo>
                    <a:pt x="48007" y="320365"/>
                    <a:pt x="52588" y="311058"/>
                    <a:pt x="60512" y="309473"/>
                  </a:cubicBezTo>
                  <a:cubicBezTo>
                    <a:pt x="86975" y="304180"/>
                    <a:pt x="114300" y="304990"/>
                    <a:pt x="141194" y="302749"/>
                  </a:cubicBezTo>
                  <a:cubicBezTo>
                    <a:pt x="145676" y="296026"/>
                    <a:pt x="148433" y="287752"/>
                    <a:pt x="154641" y="282579"/>
                  </a:cubicBezTo>
                  <a:cubicBezTo>
                    <a:pt x="162341" y="276163"/>
                    <a:pt x="172833" y="274105"/>
                    <a:pt x="181535" y="269132"/>
                  </a:cubicBezTo>
                  <a:cubicBezTo>
                    <a:pt x="188551" y="265123"/>
                    <a:pt x="194982" y="260167"/>
                    <a:pt x="201706" y="255685"/>
                  </a:cubicBezTo>
                  <a:cubicBezTo>
                    <a:pt x="199465" y="246720"/>
                    <a:pt x="197521" y="237676"/>
                    <a:pt x="194982" y="228791"/>
                  </a:cubicBezTo>
                  <a:cubicBezTo>
                    <a:pt x="193035" y="221976"/>
                    <a:pt x="185090" y="214959"/>
                    <a:pt x="188259" y="208620"/>
                  </a:cubicBezTo>
                  <a:cubicBezTo>
                    <a:pt x="191428" y="202281"/>
                    <a:pt x="201511" y="203433"/>
                    <a:pt x="208429" y="201896"/>
                  </a:cubicBezTo>
                  <a:cubicBezTo>
                    <a:pt x="221737" y="198939"/>
                    <a:pt x="235324" y="197414"/>
                    <a:pt x="248771" y="195173"/>
                  </a:cubicBezTo>
                  <a:cubicBezTo>
                    <a:pt x="307988" y="135953"/>
                    <a:pt x="229859" y="221545"/>
                    <a:pt x="275665" y="141385"/>
                  </a:cubicBezTo>
                  <a:cubicBezTo>
                    <a:pt x="281799" y="130651"/>
                    <a:pt x="305653" y="124665"/>
                    <a:pt x="316006" y="121214"/>
                  </a:cubicBezTo>
                  <a:cubicBezTo>
                    <a:pt x="320488" y="107767"/>
                    <a:pt x="316006" y="85356"/>
                    <a:pt x="329453" y="80873"/>
                  </a:cubicBezTo>
                  <a:cubicBezTo>
                    <a:pt x="403024" y="56348"/>
                    <a:pt x="291584" y="95462"/>
                    <a:pt x="369794" y="60702"/>
                  </a:cubicBezTo>
                  <a:cubicBezTo>
                    <a:pt x="382747" y="54945"/>
                    <a:pt x="397457" y="53594"/>
                    <a:pt x="410135" y="47255"/>
                  </a:cubicBezTo>
                  <a:cubicBezTo>
                    <a:pt x="500259" y="2193"/>
                    <a:pt x="388310" y="25143"/>
                    <a:pt x="537882" y="13638"/>
                  </a:cubicBezTo>
                  <a:cubicBezTo>
                    <a:pt x="544606" y="9156"/>
                    <a:pt x="550012" y="995"/>
                    <a:pt x="558053" y="191"/>
                  </a:cubicBezTo>
                  <a:cubicBezTo>
                    <a:pt x="575265" y="-1530"/>
                    <a:pt x="612485" y="8756"/>
                    <a:pt x="632012" y="13638"/>
                  </a:cubicBezTo>
                  <a:cubicBezTo>
                    <a:pt x="638735" y="18120"/>
                    <a:pt x="644151" y="26193"/>
                    <a:pt x="652182" y="27085"/>
                  </a:cubicBezTo>
                  <a:cubicBezTo>
                    <a:pt x="665731" y="28590"/>
                    <a:pt x="679050" y="22434"/>
                    <a:pt x="692524" y="20361"/>
                  </a:cubicBezTo>
                  <a:cubicBezTo>
                    <a:pt x="708187" y="17951"/>
                    <a:pt x="723900" y="15879"/>
                    <a:pt x="739588" y="13638"/>
                  </a:cubicBezTo>
                  <a:cubicBezTo>
                    <a:pt x="741829" y="20361"/>
                    <a:pt x="741301" y="28797"/>
                    <a:pt x="746312" y="33808"/>
                  </a:cubicBezTo>
                  <a:cubicBezTo>
                    <a:pt x="788711" y="76206"/>
                    <a:pt x="773005" y="50516"/>
                    <a:pt x="806824" y="67426"/>
                  </a:cubicBezTo>
                  <a:cubicBezTo>
                    <a:pt x="858951" y="93490"/>
                    <a:pt x="796471" y="70700"/>
                    <a:pt x="847165" y="87596"/>
                  </a:cubicBezTo>
                  <a:cubicBezTo>
                    <a:pt x="875123" y="129535"/>
                    <a:pt x="853888" y="86181"/>
                    <a:pt x="853888" y="127938"/>
                  </a:cubicBezTo>
                  <a:cubicBezTo>
                    <a:pt x="853888" y="148232"/>
                    <a:pt x="858371" y="168279"/>
                    <a:pt x="860612" y="188449"/>
                  </a:cubicBezTo>
                  <a:cubicBezTo>
                    <a:pt x="888857" y="187821"/>
                    <a:pt x="1150513" y="187510"/>
                    <a:pt x="1250576" y="175002"/>
                  </a:cubicBezTo>
                  <a:cubicBezTo>
                    <a:pt x="1257609" y="174123"/>
                    <a:pt x="1264023" y="170520"/>
                    <a:pt x="1270747" y="168279"/>
                  </a:cubicBezTo>
                  <a:cubicBezTo>
                    <a:pt x="1299882" y="170520"/>
                    <a:pt x="1329157" y="171378"/>
                    <a:pt x="1358153" y="175002"/>
                  </a:cubicBezTo>
                  <a:cubicBezTo>
                    <a:pt x="1402070" y="180492"/>
                    <a:pt x="1353239" y="192264"/>
                    <a:pt x="1418665" y="208620"/>
                  </a:cubicBezTo>
                  <a:cubicBezTo>
                    <a:pt x="1436594" y="213102"/>
                    <a:pt x="1454920" y="216223"/>
                    <a:pt x="1472453" y="222067"/>
                  </a:cubicBezTo>
                  <a:cubicBezTo>
                    <a:pt x="1485900" y="226549"/>
                    <a:pt x="1498762" y="233509"/>
                    <a:pt x="1512794" y="235514"/>
                  </a:cubicBezTo>
                  <a:lnTo>
                    <a:pt x="1559859" y="242238"/>
                  </a:lnTo>
                  <a:cubicBezTo>
                    <a:pt x="1566582" y="246720"/>
                    <a:pt x="1574315" y="249971"/>
                    <a:pt x="1580029" y="255685"/>
                  </a:cubicBezTo>
                  <a:cubicBezTo>
                    <a:pt x="1593774" y="269430"/>
                    <a:pt x="1590287" y="279319"/>
                    <a:pt x="1606924" y="289302"/>
                  </a:cubicBezTo>
                  <a:cubicBezTo>
                    <a:pt x="1613001" y="292948"/>
                    <a:pt x="1620371" y="293785"/>
                    <a:pt x="1627094" y="296026"/>
                  </a:cubicBezTo>
                  <a:cubicBezTo>
                    <a:pt x="1658694" y="327625"/>
                    <a:pt x="1641989" y="308283"/>
                    <a:pt x="1674159" y="356538"/>
                  </a:cubicBezTo>
                  <a:lnTo>
                    <a:pt x="1687606" y="376708"/>
                  </a:lnTo>
                  <a:cubicBezTo>
                    <a:pt x="1689847" y="383432"/>
                    <a:pt x="1691160" y="390540"/>
                    <a:pt x="1694329" y="396879"/>
                  </a:cubicBezTo>
                  <a:cubicBezTo>
                    <a:pt x="1697943" y="404106"/>
                    <a:pt x="1704593" y="409622"/>
                    <a:pt x="1707776" y="417049"/>
                  </a:cubicBezTo>
                  <a:cubicBezTo>
                    <a:pt x="1711416" y="425542"/>
                    <a:pt x="1710367" y="435678"/>
                    <a:pt x="1714500" y="443943"/>
                  </a:cubicBezTo>
                  <a:cubicBezTo>
                    <a:pt x="1719291" y="453526"/>
                    <a:pt x="1740989" y="466086"/>
                    <a:pt x="1748118" y="470838"/>
                  </a:cubicBezTo>
                  <a:cubicBezTo>
                    <a:pt x="1752600" y="477561"/>
                    <a:pt x="1755357" y="485835"/>
                    <a:pt x="1761565" y="491008"/>
                  </a:cubicBezTo>
                  <a:cubicBezTo>
                    <a:pt x="1769265" y="497424"/>
                    <a:pt x="1779757" y="499482"/>
                    <a:pt x="1788459" y="504455"/>
                  </a:cubicBezTo>
                  <a:cubicBezTo>
                    <a:pt x="1795475" y="508464"/>
                    <a:pt x="1801906" y="513420"/>
                    <a:pt x="1808629" y="517902"/>
                  </a:cubicBezTo>
                  <a:cubicBezTo>
                    <a:pt x="1810870" y="542555"/>
                    <a:pt x="1811051" y="567483"/>
                    <a:pt x="1815353" y="591861"/>
                  </a:cubicBezTo>
                  <a:cubicBezTo>
                    <a:pt x="1817816" y="605820"/>
                    <a:pt x="1817006" y="624340"/>
                    <a:pt x="1828800" y="632202"/>
                  </a:cubicBezTo>
                  <a:cubicBezTo>
                    <a:pt x="1835524" y="636684"/>
                    <a:pt x="1841743" y="642035"/>
                    <a:pt x="1848971" y="645649"/>
                  </a:cubicBezTo>
                  <a:cubicBezTo>
                    <a:pt x="1855310" y="648819"/>
                    <a:pt x="1862083" y="651731"/>
                    <a:pt x="1869141" y="652373"/>
                  </a:cubicBezTo>
                  <a:cubicBezTo>
                    <a:pt x="1911607" y="656234"/>
                    <a:pt x="1954306" y="656855"/>
                    <a:pt x="1996888" y="659096"/>
                  </a:cubicBezTo>
                  <a:cubicBezTo>
                    <a:pt x="2014817" y="656855"/>
                    <a:pt x="2034881" y="661148"/>
                    <a:pt x="2050676" y="652373"/>
                  </a:cubicBezTo>
                  <a:cubicBezTo>
                    <a:pt x="2058754" y="647885"/>
                    <a:pt x="2048988" y="629303"/>
                    <a:pt x="2057400" y="625479"/>
                  </a:cubicBezTo>
                  <a:cubicBezTo>
                    <a:pt x="2077905" y="616159"/>
                    <a:pt x="2102223" y="620996"/>
                    <a:pt x="2124635" y="618755"/>
                  </a:cubicBezTo>
                  <a:cubicBezTo>
                    <a:pt x="2129117" y="612032"/>
                    <a:pt x="2131230" y="602868"/>
                    <a:pt x="2138082" y="598585"/>
                  </a:cubicBezTo>
                  <a:cubicBezTo>
                    <a:pt x="2150102" y="591073"/>
                    <a:pt x="2178424" y="585138"/>
                    <a:pt x="2178424" y="585138"/>
                  </a:cubicBezTo>
                  <a:cubicBezTo>
                    <a:pt x="2217677" y="598222"/>
                    <a:pt x="2179774" y="586753"/>
                    <a:pt x="2238935" y="598585"/>
                  </a:cubicBezTo>
                  <a:cubicBezTo>
                    <a:pt x="2316613" y="614121"/>
                    <a:pt x="2185669" y="599141"/>
                    <a:pt x="2353235" y="612032"/>
                  </a:cubicBezTo>
                  <a:cubicBezTo>
                    <a:pt x="2503886" y="601988"/>
                    <a:pt x="2434445" y="637870"/>
                    <a:pt x="2460812" y="585138"/>
                  </a:cubicBezTo>
                  <a:cubicBezTo>
                    <a:pt x="2464426" y="577910"/>
                    <a:pt x="2469777" y="571691"/>
                    <a:pt x="2474259" y="564967"/>
                  </a:cubicBezTo>
                  <a:cubicBezTo>
                    <a:pt x="2476500" y="558243"/>
                    <a:pt x="2477813" y="551135"/>
                    <a:pt x="2480982" y="544796"/>
                  </a:cubicBezTo>
                  <a:cubicBezTo>
                    <a:pt x="2484596" y="537569"/>
                    <a:pt x="2492844" y="532550"/>
                    <a:pt x="2494429" y="524626"/>
                  </a:cubicBezTo>
                  <a:cubicBezTo>
                    <a:pt x="2499722" y="498163"/>
                    <a:pt x="2480208" y="460961"/>
                    <a:pt x="2501153" y="443943"/>
                  </a:cubicBezTo>
                  <a:cubicBezTo>
                    <a:pt x="2527302" y="422697"/>
                    <a:pt x="2568388" y="439461"/>
                    <a:pt x="2602006" y="437220"/>
                  </a:cubicBezTo>
                  <a:cubicBezTo>
                    <a:pt x="2634615" y="415480"/>
                    <a:pt x="2631700" y="411259"/>
                    <a:pt x="2689412" y="430496"/>
                  </a:cubicBezTo>
                  <a:cubicBezTo>
                    <a:pt x="2697078" y="433051"/>
                    <a:pt x="2696724" y="445408"/>
                    <a:pt x="2702859" y="450667"/>
                  </a:cubicBezTo>
                  <a:cubicBezTo>
                    <a:pt x="2712781" y="459172"/>
                    <a:pt x="2725451" y="463822"/>
                    <a:pt x="2736476" y="470838"/>
                  </a:cubicBezTo>
                  <a:cubicBezTo>
                    <a:pt x="2750111" y="479515"/>
                    <a:pt x="2776818" y="497732"/>
                    <a:pt x="2776818" y="497732"/>
                  </a:cubicBezTo>
                  <a:cubicBezTo>
                    <a:pt x="2781300" y="511179"/>
                    <a:pt x="2780242" y="528050"/>
                    <a:pt x="2790265" y="538073"/>
                  </a:cubicBezTo>
                  <a:lnTo>
                    <a:pt x="2823882" y="571691"/>
                  </a:lnTo>
                  <a:cubicBezTo>
                    <a:pt x="2852726" y="658223"/>
                    <a:pt x="2825049" y="569633"/>
                    <a:pt x="2844053" y="645649"/>
                  </a:cubicBezTo>
                  <a:cubicBezTo>
                    <a:pt x="2845772" y="652525"/>
                    <a:pt x="2849239" y="658901"/>
                    <a:pt x="2850776" y="665820"/>
                  </a:cubicBezTo>
                  <a:cubicBezTo>
                    <a:pt x="2853733" y="679128"/>
                    <a:pt x="2853189" y="693228"/>
                    <a:pt x="2857500" y="706161"/>
                  </a:cubicBezTo>
                  <a:cubicBezTo>
                    <a:pt x="2860055" y="713827"/>
                    <a:pt x="2867333" y="719104"/>
                    <a:pt x="2870947" y="726332"/>
                  </a:cubicBezTo>
                  <a:cubicBezTo>
                    <a:pt x="2874117" y="732671"/>
                    <a:pt x="2874229" y="740307"/>
                    <a:pt x="2877671" y="746502"/>
                  </a:cubicBezTo>
                  <a:cubicBezTo>
                    <a:pt x="2885520" y="760629"/>
                    <a:pt x="2904565" y="786843"/>
                    <a:pt x="2904565" y="786843"/>
                  </a:cubicBezTo>
                  <a:cubicBezTo>
                    <a:pt x="2910485" y="804604"/>
                    <a:pt x="2920841" y="841574"/>
                    <a:pt x="2938182" y="847355"/>
                  </a:cubicBezTo>
                  <a:cubicBezTo>
                    <a:pt x="2960167" y="854684"/>
                    <a:pt x="2983281" y="860423"/>
                    <a:pt x="2998694" y="880973"/>
                  </a:cubicBezTo>
                  <a:lnTo>
                    <a:pt x="3018865" y="907867"/>
                  </a:lnTo>
                  <a:cubicBezTo>
                    <a:pt x="3021106" y="914591"/>
                    <a:pt x="3021657" y="922141"/>
                    <a:pt x="3025588" y="928038"/>
                  </a:cubicBezTo>
                  <a:cubicBezTo>
                    <a:pt x="3030862" y="935950"/>
                    <a:pt x="3037847" y="942934"/>
                    <a:pt x="3045759" y="948208"/>
                  </a:cubicBezTo>
                  <a:cubicBezTo>
                    <a:pt x="3056876" y="955619"/>
                    <a:pt x="3101231" y="960739"/>
                    <a:pt x="3106271" y="961655"/>
                  </a:cubicBezTo>
                  <a:cubicBezTo>
                    <a:pt x="3117514" y="963699"/>
                    <a:pt x="3128802" y="965607"/>
                    <a:pt x="3139888" y="968379"/>
                  </a:cubicBezTo>
                  <a:cubicBezTo>
                    <a:pt x="3146764" y="970098"/>
                    <a:pt x="3153244" y="973155"/>
                    <a:pt x="3160059" y="975102"/>
                  </a:cubicBezTo>
                  <a:cubicBezTo>
                    <a:pt x="3168944" y="977641"/>
                    <a:pt x="3177988" y="979585"/>
                    <a:pt x="3186953" y="981826"/>
                  </a:cubicBezTo>
                  <a:cubicBezTo>
                    <a:pt x="3193677" y="988549"/>
                    <a:pt x="3199212" y="996722"/>
                    <a:pt x="3207124" y="1001996"/>
                  </a:cubicBezTo>
                  <a:cubicBezTo>
                    <a:pt x="3213021" y="1005927"/>
                    <a:pt x="3223175" y="1002953"/>
                    <a:pt x="3227294" y="1008720"/>
                  </a:cubicBezTo>
                  <a:cubicBezTo>
                    <a:pt x="3235533" y="1020254"/>
                    <a:pt x="3232879" y="1037267"/>
                    <a:pt x="3240741" y="1049061"/>
                  </a:cubicBezTo>
                  <a:cubicBezTo>
                    <a:pt x="3245223" y="1055785"/>
                    <a:pt x="3248474" y="1063518"/>
                    <a:pt x="3254188" y="1069232"/>
                  </a:cubicBezTo>
                  <a:cubicBezTo>
                    <a:pt x="3276660" y="1091704"/>
                    <a:pt x="3313084" y="1092053"/>
                    <a:pt x="3341594" y="1096126"/>
                  </a:cubicBezTo>
                  <a:cubicBezTo>
                    <a:pt x="3390701" y="1112495"/>
                    <a:pt x="3368184" y="1106135"/>
                    <a:pt x="3408829" y="1116296"/>
                  </a:cubicBezTo>
                  <a:cubicBezTo>
                    <a:pt x="3427133" y="1207808"/>
                    <a:pt x="3398977" y="1108240"/>
                    <a:pt x="3435724" y="1163361"/>
                  </a:cubicBezTo>
                  <a:cubicBezTo>
                    <a:pt x="3440850" y="1171050"/>
                    <a:pt x="3439792" y="1181404"/>
                    <a:pt x="3442447" y="1190255"/>
                  </a:cubicBezTo>
                  <a:cubicBezTo>
                    <a:pt x="3446520" y="1203832"/>
                    <a:pt x="3451412" y="1217149"/>
                    <a:pt x="3455894" y="1230596"/>
                  </a:cubicBezTo>
                  <a:cubicBezTo>
                    <a:pt x="3458135" y="1237320"/>
                    <a:pt x="3458366" y="1245097"/>
                    <a:pt x="3462618" y="1250767"/>
                  </a:cubicBezTo>
                  <a:cubicBezTo>
                    <a:pt x="3469341" y="1259732"/>
                    <a:pt x="3474864" y="1269737"/>
                    <a:pt x="3482788" y="1277661"/>
                  </a:cubicBezTo>
                  <a:cubicBezTo>
                    <a:pt x="3521642" y="1316515"/>
                    <a:pt x="3484571" y="1261704"/>
                    <a:pt x="3523129" y="1311279"/>
                  </a:cubicBezTo>
                  <a:cubicBezTo>
                    <a:pt x="3533051" y="1324036"/>
                    <a:pt x="3534692" y="1346509"/>
                    <a:pt x="3550024" y="1351620"/>
                  </a:cubicBezTo>
                  <a:lnTo>
                    <a:pt x="3610535" y="1371791"/>
                  </a:lnTo>
                  <a:lnTo>
                    <a:pt x="3630706" y="1378514"/>
                  </a:lnTo>
                  <a:cubicBezTo>
                    <a:pt x="3639865" y="1384620"/>
                    <a:pt x="3657938" y="1394765"/>
                    <a:pt x="3664324" y="1405408"/>
                  </a:cubicBezTo>
                  <a:cubicBezTo>
                    <a:pt x="3667970" y="1411485"/>
                    <a:pt x="3667878" y="1419240"/>
                    <a:pt x="3671047" y="1425579"/>
                  </a:cubicBezTo>
                  <a:cubicBezTo>
                    <a:pt x="3674661" y="1432806"/>
                    <a:pt x="3680012" y="1439026"/>
                    <a:pt x="3684494" y="1445749"/>
                  </a:cubicBezTo>
                  <a:cubicBezTo>
                    <a:pt x="3694206" y="1484592"/>
                    <a:pt x="3700136" y="1495764"/>
                    <a:pt x="3684494" y="1546602"/>
                  </a:cubicBezTo>
                  <a:cubicBezTo>
                    <a:pt x="3682118" y="1554325"/>
                    <a:pt x="3670634" y="1555001"/>
                    <a:pt x="3664324" y="1560049"/>
                  </a:cubicBezTo>
                  <a:cubicBezTo>
                    <a:pt x="3659374" y="1564009"/>
                    <a:pt x="3655359" y="1569014"/>
                    <a:pt x="3650876" y="1573496"/>
                  </a:cubicBezTo>
                  <a:cubicBezTo>
                    <a:pt x="3655359" y="1591426"/>
                    <a:pt x="3654072" y="1611907"/>
                    <a:pt x="3664324" y="1627285"/>
                  </a:cubicBezTo>
                  <a:lnTo>
                    <a:pt x="3691218" y="1667626"/>
                  </a:lnTo>
                  <a:cubicBezTo>
                    <a:pt x="3696124" y="1721597"/>
                    <a:pt x="3685041" y="1730139"/>
                    <a:pt x="3711388" y="1761755"/>
                  </a:cubicBezTo>
                  <a:cubicBezTo>
                    <a:pt x="3717475" y="1769060"/>
                    <a:pt x="3724835" y="1775202"/>
                    <a:pt x="3731559" y="1781926"/>
                  </a:cubicBezTo>
                  <a:cubicBezTo>
                    <a:pt x="3755513" y="1853788"/>
                    <a:pt x="3729952" y="1797150"/>
                    <a:pt x="3765176" y="1842438"/>
                  </a:cubicBezTo>
                  <a:cubicBezTo>
                    <a:pt x="3775098" y="1855195"/>
                    <a:pt x="3783106" y="1869332"/>
                    <a:pt x="3792071" y="1882779"/>
                  </a:cubicBezTo>
                  <a:cubicBezTo>
                    <a:pt x="3796553" y="1889502"/>
                    <a:pt x="3799804" y="1897235"/>
                    <a:pt x="3805518" y="1902949"/>
                  </a:cubicBezTo>
                  <a:cubicBezTo>
                    <a:pt x="3820388" y="1917820"/>
                    <a:pt x="3829774" y="1924569"/>
                    <a:pt x="3839135" y="1943291"/>
                  </a:cubicBezTo>
                  <a:cubicBezTo>
                    <a:pt x="3842305" y="1949630"/>
                    <a:pt x="3843618" y="1956738"/>
                    <a:pt x="3845859" y="1963461"/>
                  </a:cubicBezTo>
                  <a:cubicBezTo>
                    <a:pt x="3849139" y="1983145"/>
                    <a:pt x="3847848" y="2009429"/>
                    <a:pt x="3866029" y="2023973"/>
                  </a:cubicBezTo>
                  <a:cubicBezTo>
                    <a:pt x="3871563" y="2028400"/>
                    <a:pt x="3879476" y="2028455"/>
                    <a:pt x="3886200" y="2030696"/>
                  </a:cubicBezTo>
                  <a:cubicBezTo>
                    <a:pt x="3899647" y="2039661"/>
                    <a:pt x="3921430" y="2042259"/>
                    <a:pt x="3926541" y="2057591"/>
                  </a:cubicBezTo>
                  <a:cubicBezTo>
                    <a:pt x="3935821" y="2085427"/>
                    <a:pt x="3929334" y="2071864"/>
                    <a:pt x="3946712" y="2097932"/>
                  </a:cubicBezTo>
                  <a:cubicBezTo>
                    <a:pt x="3948953" y="2104655"/>
                    <a:pt x="3948424" y="2113091"/>
                    <a:pt x="3953435" y="2118102"/>
                  </a:cubicBezTo>
                  <a:cubicBezTo>
                    <a:pt x="3958447" y="2123114"/>
                    <a:pt x="3966687" y="2123289"/>
                    <a:pt x="3973606" y="2124826"/>
                  </a:cubicBezTo>
                  <a:cubicBezTo>
                    <a:pt x="3986914" y="2127783"/>
                    <a:pt x="4000500" y="2129308"/>
                    <a:pt x="4013947" y="2131549"/>
                  </a:cubicBezTo>
                  <a:cubicBezTo>
                    <a:pt x="4020671" y="2140514"/>
                    <a:pt x="4026944" y="2149834"/>
                    <a:pt x="4034118" y="2158443"/>
                  </a:cubicBezTo>
                  <a:cubicBezTo>
                    <a:pt x="4042337" y="2168306"/>
                    <a:pt x="4056238" y="2180228"/>
                    <a:pt x="4067735" y="2185338"/>
                  </a:cubicBezTo>
                  <a:cubicBezTo>
                    <a:pt x="4080688" y="2191095"/>
                    <a:pt x="4096282" y="2190923"/>
                    <a:pt x="4108076" y="2198785"/>
                  </a:cubicBezTo>
                  <a:cubicBezTo>
                    <a:pt x="4114800" y="2203267"/>
                    <a:pt x="4122039" y="2207059"/>
                    <a:pt x="4128247" y="2212232"/>
                  </a:cubicBezTo>
                  <a:cubicBezTo>
                    <a:pt x="4135552" y="2218319"/>
                    <a:pt x="4139913" y="2228150"/>
                    <a:pt x="4148418" y="2232402"/>
                  </a:cubicBezTo>
                  <a:cubicBezTo>
                    <a:pt x="4158639" y="2237513"/>
                    <a:pt x="4171010" y="2236119"/>
                    <a:pt x="4182035" y="2239126"/>
                  </a:cubicBezTo>
                  <a:cubicBezTo>
                    <a:pt x="4263972" y="2261473"/>
                    <a:pt x="4176299" y="2247454"/>
                    <a:pt x="4282888" y="2259296"/>
                  </a:cubicBezTo>
                  <a:cubicBezTo>
                    <a:pt x="4287370" y="2268261"/>
                    <a:pt x="4291362" y="2277488"/>
                    <a:pt x="4296335" y="2286191"/>
                  </a:cubicBezTo>
                  <a:cubicBezTo>
                    <a:pt x="4300344" y="2293207"/>
                    <a:pt x="4301832" y="2304916"/>
                    <a:pt x="4309782" y="2306361"/>
                  </a:cubicBezTo>
                  <a:cubicBezTo>
                    <a:pt x="4329749" y="2309991"/>
                    <a:pt x="4350123" y="2301879"/>
                    <a:pt x="4370294" y="2299638"/>
                  </a:cubicBezTo>
                  <a:cubicBezTo>
                    <a:pt x="4370733" y="2297884"/>
                    <a:pt x="4380235" y="2256956"/>
                    <a:pt x="4383741" y="2252573"/>
                  </a:cubicBezTo>
                  <a:cubicBezTo>
                    <a:pt x="4388789" y="2246263"/>
                    <a:pt x="4396246" y="2241681"/>
                    <a:pt x="4403912" y="2239126"/>
                  </a:cubicBezTo>
                  <a:cubicBezTo>
                    <a:pt x="4416845" y="2234815"/>
                    <a:pt x="4430806" y="2234643"/>
                    <a:pt x="4444253" y="2232402"/>
                  </a:cubicBezTo>
                  <a:cubicBezTo>
                    <a:pt x="4437529" y="2227920"/>
                    <a:pt x="4426302" y="2226725"/>
                    <a:pt x="4424082" y="2218955"/>
                  </a:cubicBezTo>
                  <a:cubicBezTo>
                    <a:pt x="4414205" y="2184386"/>
                    <a:pt x="4431122" y="2185233"/>
                    <a:pt x="4450976" y="2178614"/>
                  </a:cubicBezTo>
                  <a:lnTo>
                    <a:pt x="4471147" y="2118102"/>
                  </a:lnTo>
                  <a:cubicBezTo>
                    <a:pt x="4473388" y="2111379"/>
                    <a:pt x="4471148" y="2100173"/>
                    <a:pt x="4477871" y="2097932"/>
                  </a:cubicBezTo>
                  <a:cubicBezTo>
                    <a:pt x="4556542" y="2071708"/>
                    <a:pt x="4504059" y="2085271"/>
                    <a:pt x="4639235" y="2077761"/>
                  </a:cubicBezTo>
                  <a:cubicBezTo>
                    <a:pt x="4645959" y="2073279"/>
                    <a:pt x="4652178" y="2067928"/>
                    <a:pt x="4659406" y="2064314"/>
                  </a:cubicBezTo>
                  <a:cubicBezTo>
                    <a:pt x="4686768" y="2050634"/>
                    <a:pt x="4697914" y="2059883"/>
                    <a:pt x="4733365" y="2064314"/>
                  </a:cubicBezTo>
                  <a:cubicBezTo>
                    <a:pt x="4735606" y="2071038"/>
                    <a:pt x="4733508" y="2081853"/>
                    <a:pt x="4740088" y="2084485"/>
                  </a:cubicBezTo>
                  <a:cubicBezTo>
                    <a:pt x="4748668" y="2087917"/>
                    <a:pt x="4757741" y="2077761"/>
                    <a:pt x="4766982" y="2077761"/>
                  </a:cubicBezTo>
                  <a:cubicBezTo>
                    <a:pt x="4796203" y="2077761"/>
                    <a:pt x="4825253" y="2082244"/>
                    <a:pt x="4854388" y="2084485"/>
                  </a:cubicBezTo>
                  <a:cubicBezTo>
                    <a:pt x="4856629" y="2091208"/>
                    <a:pt x="4857942" y="2098316"/>
                    <a:pt x="4861112" y="2104655"/>
                  </a:cubicBezTo>
                  <a:cubicBezTo>
                    <a:pt x="4864726" y="2111883"/>
                    <a:pt x="4872004" y="2117160"/>
                    <a:pt x="4874559" y="2124826"/>
                  </a:cubicBezTo>
                  <a:cubicBezTo>
                    <a:pt x="4878870" y="2137759"/>
                    <a:pt x="4874518" y="2153331"/>
                    <a:pt x="4881282" y="2165167"/>
                  </a:cubicBezTo>
                  <a:cubicBezTo>
                    <a:pt x="4884798" y="2171321"/>
                    <a:pt x="4895114" y="2168721"/>
                    <a:pt x="4901453" y="2171891"/>
                  </a:cubicBezTo>
                  <a:cubicBezTo>
                    <a:pt x="4908681" y="2175505"/>
                    <a:pt x="4914240" y="2182056"/>
                    <a:pt x="4921624" y="2185338"/>
                  </a:cubicBezTo>
                  <a:cubicBezTo>
                    <a:pt x="4934577" y="2191095"/>
                    <a:pt x="4948518" y="2194303"/>
                    <a:pt x="4961965" y="2198785"/>
                  </a:cubicBezTo>
                  <a:cubicBezTo>
                    <a:pt x="4990898" y="2208429"/>
                    <a:pt x="4975265" y="2203790"/>
                    <a:pt x="5009029" y="2212232"/>
                  </a:cubicBezTo>
                  <a:cubicBezTo>
                    <a:pt x="5013511" y="2218955"/>
                    <a:pt x="5015624" y="2228119"/>
                    <a:pt x="5022476" y="2232402"/>
                  </a:cubicBezTo>
                  <a:cubicBezTo>
                    <a:pt x="5034496" y="2239914"/>
                    <a:pt x="5049371" y="2241366"/>
                    <a:pt x="5062818" y="2245849"/>
                  </a:cubicBezTo>
                  <a:cubicBezTo>
                    <a:pt x="5069541" y="2248090"/>
                    <a:pt x="5076649" y="2249404"/>
                    <a:pt x="5082988" y="2252573"/>
                  </a:cubicBezTo>
                  <a:cubicBezTo>
                    <a:pt x="5091953" y="2257055"/>
                    <a:pt x="5100282" y="2263140"/>
                    <a:pt x="5109882" y="2266020"/>
                  </a:cubicBezTo>
                  <a:cubicBezTo>
                    <a:pt x="5133521" y="2273111"/>
                    <a:pt x="5139700" y="2272743"/>
                    <a:pt x="5156947" y="2272743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Forma livre 9"/>
          <p:cNvSpPr/>
          <p:nvPr/>
        </p:nvSpPr>
        <p:spPr>
          <a:xfrm>
            <a:off x="3792495" y="2703443"/>
            <a:ext cx="2314107" cy="3824582"/>
          </a:xfrm>
          <a:custGeom>
            <a:avLst/>
            <a:gdLst>
              <a:gd name="connsiteX0" fmla="*/ 2147129 w 2314107"/>
              <a:gd name="connsiteY0" fmla="*/ 0 h 3824582"/>
              <a:gd name="connsiteX1" fmla="*/ 2170983 w 2314107"/>
              <a:gd name="connsiteY1" fmla="*/ 111319 h 3824582"/>
              <a:gd name="connsiteX2" fmla="*/ 2178935 w 2314107"/>
              <a:gd name="connsiteY2" fmla="*/ 143124 h 3824582"/>
              <a:gd name="connsiteX3" fmla="*/ 2194837 w 2314107"/>
              <a:gd name="connsiteY3" fmla="*/ 166978 h 3824582"/>
              <a:gd name="connsiteX4" fmla="*/ 2218691 w 2314107"/>
              <a:gd name="connsiteY4" fmla="*/ 214686 h 3824582"/>
              <a:gd name="connsiteX5" fmla="*/ 2242545 w 2314107"/>
              <a:gd name="connsiteY5" fmla="*/ 230588 h 3824582"/>
              <a:gd name="connsiteX6" fmla="*/ 2274350 w 2314107"/>
              <a:gd name="connsiteY6" fmla="*/ 278296 h 3824582"/>
              <a:gd name="connsiteX7" fmla="*/ 2314107 w 2314107"/>
              <a:gd name="connsiteY7" fmla="*/ 349858 h 3824582"/>
              <a:gd name="connsiteX8" fmla="*/ 2306155 w 2314107"/>
              <a:gd name="connsiteY8" fmla="*/ 381663 h 3824582"/>
              <a:gd name="connsiteX9" fmla="*/ 2290253 w 2314107"/>
              <a:gd name="connsiteY9" fmla="*/ 477079 h 3824582"/>
              <a:gd name="connsiteX10" fmla="*/ 2282302 w 2314107"/>
              <a:gd name="connsiteY10" fmla="*/ 540689 h 3824582"/>
              <a:gd name="connsiteX11" fmla="*/ 2266399 w 2314107"/>
              <a:gd name="connsiteY11" fmla="*/ 588397 h 3824582"/>
              <a:gd name="connsiteX12" fmla="*/ 2258448 w 2314107"/>
              <a:gd name="connsiteY12" fmla="*/ 612251 h 3824582"/>
              <a:gd name="connsiteX13" fmla="*/ 2242545 w 2314107"/>
              <a:gd name="connsiteY13" fmla="*/ 636105 h 3824582"/>
              <a:gd name="connsiteX14" fmla="*/ 2234594 w 2314107"/>
              <a:gd name="connsiteY14" fmla="*/ 659959 h 3824582"/>
              <a:gd name="connsiteX15" fmla="*/ 2186886 w 2314107"/>
              <a:gd name="connsiteY15" fmla="*/ 707667 h 3824582"/>
              <a:gd name="connsiteX16" fmla="*/ 2170983 w 2314107"/>
              <a:gd name="connsiteY16" fmla="*/ 731520 h 3824582"/>
              <a:gd name="connsiteX17" fmla="*/ 2147129 w 2314107"/>
              <a:gd name="connsiteY17" fmla="*/ 779228 h 3824582"/>
              <a:gd name="connsiteX18" fmla="*/ 2139178 w 2314107"/>
              <a:gd name="connsiteY18" fmla="*/ 803082 h 3824582"/>
              <a:gd name="connsiteX19" fmla="*/ 2091470 w 2314107"/>
              <a:gd name="connsiteY19" fmla="*/ 834887 h 3824582"/>
              <a:gd name="connsiteX20" fmla="*/ 2043762 w 2314107"/>
              <a:gd name="connsiteY20" fmla="*/ 866693 h 3824582"/>
              <a:gd name="connsiteX21" fmla="*/ 2019908 w 2314107"/>
              <a:gd name="connsiteY21" fmla="*/ 890547 h 3824582"/>
              <a:gd name="connsiteX22" fmla="*/ 1892688 w 2314107"/>
              <a:gd name="connsiteY22" fmla="*/ 906449 h 3824582"/>
              <a:gd name="connsiteX23" fmla="*/ 1837028 w 2314107"/>
              <a:gd name="connsiteY23" fmla="*/ 922352 h 3824582"/>
              <a:gd name="connsiteX24" fmla="*/ 1781369 w 2314107"/>
              <a:gd name="connsiteY24" fmla="*/ 962108 h 3824582"/>
              <a:gd name="connsiteX25" fmla="*/ 1733662 w 2314107"/>
              <a:gd name="connsiteY25" fmla="*/ 970060 h 3824582"/>
              <a:gd name="connsiteX26" fmla="*/ 1685954 w 2314107"/>
              <a:gd name="connsiteY26" fmla="*/ 985962 h 3824582"/>
              <a:gd name="connsiteX27" fmla="*/ 1662100 w 2314107"/>
              <a:gd name="connsiteY27" fmla="*/ 993914 h 3824582"/>
              <a:gd name="connsiteX28" fmla="*/ 1654148 w 2314107"/>
              <a:gd name="connsiteY28" fmla="*/ 1033670 h 3824582"/>
              <a:gd name="connsiteX29" fmla="*/ 1646197 w 2314107"/>
              <a:gd name="connsiteY29" fmla="*/ 1081378 h 3824582"/>
              <a:gd name="connsiteX30" fmla="*/ 1638246 w 2314107"/>
              <a:gd name="connsiteY30" fmla="*/ 1105232 h 3824582"/>
              <a:gd name="connsiteX31" fmla="*/ 1646197 w 2314107"/>
              <a:gd name="connsiteY31" fmla="*/ 1359674 h 3824582"/>
              <a:gd name="connsiteX32" fmla="*/ 1685954 w 2314107"/>
              <a:gd name="connsiteY32" fmla="*/ 1431235 h 3824582"/>
              <a:gd name="connsiteX33" fmla="*/ 1709808 w 2314107"/>
              <a:gd name="connsiteY33" fmla="*/ 1439187 h 3824582"/>
              <a:gd name="connsiteX34" fmla="*/ 1725710 w 2314107"/>
              <a:gd name="connsiteY34" fmla="*/ 1463040 h 3824582"/>
              <a:gd name="connsiteX35" fmla="*/ 1741613 w 2314107"/>
              <a:gd name="connsiteY35" fmla="*/ 1510748 h 3824582"/>
              <a:gd name="connsiteX36" fmla="*/ 1773418 w 2314107"/>
              <a:gd name="connsiteY36" fmla="*/ 1558456 h 3824582"/>
              <a:gd name="connsiteX37" fmla="*/ 1765467 w 2314107"/>
              <a:gd name="connsiteY37" fmla="*/ 1637969 h 3824582"/>
              <a:gd name="connsiteX38" fmla="*/ 1717759 w 2314107"/>
              <a:gd name="connsiteY38" fmla="*/ 1685677 h 3824582"/>
              <a:gd name="connsiteX39" fmla="*/ 1709808 w 2314107"/>
              <a:gd name="connsiteY39" fmla="*/ 1709531 h 3824582"/>
              <a:gd name="connsiteX40" fmla="*/ 1662100 w 2314107"/>
              <a:gd name="connsiteY40" fmla="*/ 1725434 h 3824582"/>
              <a:gd name="connsiteX41" fmla="*/ 1630295 w 2314107"/>
              <a:gd name="connsiteY41" fmla="*/ 1773141 h 3824582"/>
              <a:gd name="connsiteX42" fmla="*/ 1606441 w 2314107"/>
              <a:gd name="connsiteY42" fmla="*/ 1789044 h 3824582"/>
              <a:gd name="connsiteX43" fmla="*/ 1550782 w 2314107"/>
              <a:gd name="connsiteY43" fmla="*/ 1804947 h 3824582"/>
              <a:gd name="connsiteX44" fmla="*/ 1503074 w 2314107"/>
              <a:gd name="connsiteY44" fmla="*/ 1812898 h 3824582"/>
              <a:gd name="connsiteX45" fmla="*/ 1455366 w 2314107"/>
              <a:gd name="connsiteY45" fmla="*/ 1828800 h 3824582"/>
              <a:gd name="connsiteX46" fmla="*/ 1407658 w 2314107"/>
              <a:gd name="connsiteY46" fmla="*/ 1852654 h 3824582"/>
              <a:gd name="connsiteX47" fmla="*/ 1359950 w 2314107"/>
              <a:gd name="connsiteY47" fmla="*/ 1876508 h 3824582"/>
              <a:gd name="connsiteX48" fmla="*/ 1336096 w 2314107"/>
              <a:gd name="connsiteY48" fmla="*/ 1892411 h 3824582"/>
              <a:gd name="connsiteX49" fmla="*/ 1288388 w 2314107"/>
              <a:gd name="connsiteY49" fmla="*/ 1908314 h 3824582"/>
              <a:gd name="connsiteX50" fmla="*/ 1264535 w 2314107"/>
              <a:gd name="connsiteY50" fmla="*/ 1916265 h 3824582"/>
              <a:gd name="connsiteX51" fmla="*/ 1232729 w 2314107"/>
              <a:gd name="connsiteY51" fmla="*/ 1932167 h 3824582"/>
              <a:gd name="connsiteX52" fmla="*/ 1208875 w 2314107"/>
              <a:gd name="connsiteY52" fmla="*/ 1948070 h 3824582"/>
              <a:gd name="connsiteX53" fmla="*/ 1161168 w 2314107"/>
              <a:gd name="connsiteY53" fmla="*/ 1995778 h 3824582"/>
              <a:gd name="connsiteX54" fmla="*/ 1153216 w 2314107"/>
              <a:gd name="connsiteY54" fmla="*/ 2027583 h 3824582"/>
              <a:gd name="connsiteX55" fmla="*/ 1137314 w 2314107"/>
              <a:gd name="connsiteY55" fmla="*/ 2051437 h 3824582"/>
              <a:gd name="connsiteX56" fmla="*/ 1129362 w 2314107"/>
              <a:gd name="connsiteY56" fmla="*/ 2186609 h 3824582"/>
              <a:gd name="connsiteX57" fmla="*/ 1121411 w 2314107"/>
              <a:gd name="connsiteY57" fmla="*/ 2226366 h 3824582"/>
              <a:gd name="connsiteX58" fmla="*/ 1129362 w 2314107"/>
              <a:gd name="connsiteY58" fmla="*/ 2345635 h 3824582"/>
              <a:gd name="connsiteX59" fmla="*/ 1137314 w 2314107"/>
              <a:gd name="connsiteY59" fmla="*/ 2369489 h 3824582"/>
              <a:gd name="connsiteX60" fmla="*/ 1145265 w 2314107"/>
              <a:gd name="connsiteY60" fmla="*/ 2409246 h 3824582"/>
              <a:gd name="connsiteX61" fmla="*/ 1137314 w 2314107"/>
              <a:gd name="connsiteY61" fmla="*/ 2496710 h 3824582"/>
              <a:gd name="connsiteX62" fmla="*/ 1121411 w 2314107"/>
              <a:gd name="connsiteY62" fmla="*/ 2520564 h 3824582"/>
              <a:gd name="connsiteX63" fmla="*/ 1105508 w 2314107"/>
              <a:gd name="connsiteY63" fmla="*/ 2568272 h 3824582"/>
              <a:gd name="connsiteX64" fmla="*/ 1089606 w 2314107"/>
              <a:gd name="connsiteY64" fmla="*/ 2592126 h 3824582"/>
              <a:gd name="connsiteX65" fmla="*/ 1057801 w 2314107"/>
              <a:gd name="connsiteY65" fmla="*/ 2663687 h 3824582"/>
              <a:gd name="connsiteX66" fmla="*/ 1041898 w 2314107"/>
              <a:gd name="connsiteY66" fmla="*/ 2719347 h 3824582"/>
              <a:gd name="connsiteX67" fmla="*/ 1033947 w 2314107"/>
              <a:gd name="connsiteY67" fmla="*/ 2751152 h 3824582"/>
              <a:gd name="connsiteX68" fmla="*/ 1018044 w 2314107"/>
              <a:gd name="connsiteY68" fmla="*/ 2798860 h 3824582"/>
              <a:gd name="connsiteX69" fmla="*/ 994190 w 2314107"/>
              <a:gd name="connsiteY69" fmla="*/ 2814762 h 3824582"/>
              <a:gd name="connsiteX70" fmla="*/ 986239 w 2314107"/>
              <a:gd name="connsiteY70" fmla="*/ 2838616 h 3824582"/>
              <a:gd name="connsiteX71" fmla="*/ 938531 w 2314107"/>
              <a:gd name="connsiteY71" fmla="*/ 2854519 h 3824582"/>
              <a:gd name="connsiteX72" fmla="*/ 890823 w 2314107"/>
              <a:gd name="connsiteY72" fmla="*/ 2878373 h 3824582"/>
              <a:gd name="connsiteX73" fmla="*/ 866969 w 2314107"/>
              <a:gd name="connsiteY73" fmla="*/ 2894275 h 3824582"/>
              <a:gd name="connsiteX74" fmla="*/ 787456 w 2314107"/>
              <a:gd name="connsiteY74" fmla="*/ 2902227 h 3824582"/>
              <a:gd name="connsiteX75" fmla="*/ 453502 w 2314107"/>
              <a:gd name="connsiteY75" fmla="*/ 2910178 h 3824582"/>
              <a:gd name="connsiteX76" fmla="*/ 397842 w 2314107"/>
              <a:gd name="connsiteY76" fmla="*/ 2926080 h 3824582"/>
              <a:gd name="connsiteX77" fmla="*/ 342183 w 2314107"/>
              <a:gd name="connsiteY77" fmla="*/ 2941983 h 3824582"/>
              <a:gd name="connsiteX78" fmla="*/ 199060 w 2314107"/>
              <a:gd name="connsiteY78" fmla="*/ 2949934 h 3824582"/>
              <a:gd name="connsiteX79" fmla="*/ 175206 w 2314107"/>
              <a:gd name="connsiteY79" fmla="*/ 2973788 h 3824582"/>
              <a:gd name="connsiteX80" fmla="*/ 151352 w 2314107"/>
              <a:gd name="connsiteY80" fmla="*/ 2989691 h 3824582"/>
              <a:gd name="connsiteX81" fmla="*/ 135449 w 2314107"/>
              <a:gd name="connsiteY81" fmla="*/ 3013545 h 3824582"/>
              <a:gd name="connsiteX82" fmla="*/ 103644 w 2314107"/>
              <a:gd name="connsiteY82" fmla="*/ 3021496 h 3824582"/>
              <a:gd name="connsiteX83" fmla="*/ 87742 w 2314107"/>
              <a:gd name="connsiteY83" fmla="*/ 3085107 h 3824582"/>
              <a:gd name="connsiteX84" fmla="*/ 71839 w 2314107"/>
              <a:gd name="connsiteY84" fmla="*/ 3132814 h 3824582"/>
              <a:gd name="connsiteX85" fmla="*/ 63888 w 2314107"/>
              <a:gd name="connsiteY85" fmla="*/ 3506526 h 3824582"/>
              <a:gd name="connsiteX86" fmla="*/ 40034 w 2314107"/>
              <a:gd name="connsiteY86" fmla="*/ 3522428 h 3824582"/>
              <a:gd name="connsiteX87" fmla="*/ 47985 w 2314107"/>
              <a:gd name="connsiteY87" fmla="*/ 3681454 h 3824582"/>
              <a:gd name="connsiteX88" fmla="*/ 63888 w 2314107"/>
              <a:gd name="connsiteY88" fmla="*/ 3729162 h 3824582"/>
              <a:gd name="connsiteX89" fmla="*/ 24131 w 2314107"/>
              <a:gd name="connsiteY89" fmla="*/ 3768919 h 3824582"/>
              <a:gd name="connsiteX90" fmla="*/ 8228 w 2314107"/>
              <a:gd name="connsiteY90" fmla="*/ 3792773 h 3824582"/>
              <a:gd name="connsiteX91" fmla="*/ 277 w 2314107"/>
              <a:gd name="connsiteY91" fmla="*/ 3792773 h 38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314107" h="3824582">
                <a:moveTo>
                  <a:pt x="2147129" y="0"/>
                </a:moveTo>
                <a:cubicBezTo>
                  <a:pt x="2160134" y="117037"/>
                  <a:pt x="2144100" y="30670"/>
                  <a:pt x="2170983" y="111319"/>
                </a:cubicBezTo>
                <a:cubicBezTo>
                  <a:pt x="2174439" y="121686"/>
                  <a:pt x="2174630" y="133080"/>
                  <a:pt x="2178935" y="143124"/>
                </a:cubicBezTo>
                <a:cubicBezTo>
                  <a:pt x="2182699" y="151908"/>
                  <a:pt x="2190563" y="158431"/>
                  <a:pt x="2194837" y="166978"/>
                </a:cubicBezTo>
                <a:cubicBezTo>
                  <a:pt x="2207770" y="192846"/>
                  <a:pt x="2195903" y="191899"/>
                  <a:pt x="2218691" y="214686"/>
                </a:cubicBezTo>
                <a:cubicBezTo>
                  <a:pt x="2225448" y="221443"/>
                  <a:pt x="2234594" y="225287"/>
                  <a:pt x="2242545" y="230588"/>
                </a:cubicBezTo>
                <a:cubicBezTo>
                  <a:pt x="2257751" y="276208"/>
                  <a:pt x="2239606" y="233625"/>
                  <a:pt x="2274350" y="278296"/>
                </a:cubicBezTo>
                <a:cubicBezTo>
                  <a:pt x="2306247" y="319306"/>
                  <a:pt x="2302109" y="313868"/>
                  <a:pt x="2314107" y="349858"/>
                </a:cubicBezTo>
                <a:cubicBezTo>
                  <a:pt x="2311456" y="360460"/>
                  <a:pt x="2307817" y="370862"/>
                  <a:pt x="2306155" y="381663"/>
                </a:cubicBezTo>
                <a:cubicBezTo>
                  <a:pt x="2290936" y="480583"/>
                  <a:pt x="2308008" y="423811"/>
                  <a:pt x="2290253" y="477079"/>
                </a:cubicBezTo>
                <a:cubicBezTo>
                  <a:pt x="2287603" y="498282"/>
                  <a:pt x="2286779" y="519795"/>
                  <a:pt x="2282302" y="540689"/>
                </a:cubicBezTo>
                <a:cubicBezTo>
                  <a:pt x="2278790" y="557080"/>
                  <a:pt x="2271700" y="572494"/>
                  <a:pt x="2266399" y="588397"/>
                </a:cubicBezTo>
                <a:cubicBezTo>
                  <a:pt x="2263749" y="596348"/>
                  <a:pt x="2263097" y="605277"/>
                  <a:pt x="2258448" y="612251"/>
                </a:cubicBezTo>
                <a:lnTo>
                  <a:pt x="2242545" y="636105"/>
                </a:lnTo>
                <a:cubicBezTo>
                  <a:pt x="2239895" y="644056"/>
                  <a:pt x="2239740" y="653343"/>
                  <a:pt x="2234594" y="659959"/>
                </a:cubicBezTo>
                <a:cubicBezTo>
                  <a:pt x="2220787" y="677711"/>
                  <a:pt x="2199362" y="688955"/>
                  <a:pt x="2186886" y="707667"/>
                </a:cubicBezTo>
                <a:lnTo>
                  <a:pt x="2170983" y="731520"/>
                </a:lnTo>
                <a:cubicBezTo>
                  <a:pt x="2150998" y="791477"/>
                  <a:pt x="2177957" y="717573"/>
                  <a:pt x="2147129" y="779228"/>
                </a:cubicBezTo>
                <a:cubicBezTo>
                  <a:pt x="2143381" y="786725"/>
                  <a:pt x="2143827" y="796108"/>
                  <a:pt x="2139178" y="803082"/>
                </a:cubicBezTo>
                <a:cubicBezTo>
                  <a:pt x="2122161" y="828608"/>
                  <a:pt x="2116479" y="826551"/>
                  <a:pt x="2091470" y="834887"/>
                </a:cubicBezTo>
                <a:cubicBezTo>
                  <a:pt x="2075567" y="845489"/>
                  <a:pt x="2057277" y="853178"/>
                  <a:pt x="2043762" y="866693"/>
                </a:cubicBezTo>
                <a:cubicBezTo>
                  <a:pt x="2035811" y="874644"/>
                  <a:pt x="2030783" y="887685"/>
                  <a:pt x="2019908" y="890547"/>
                </a:cubicBezTo>
                <a:cubicBezTo>
                  <a:pt x="1978578" y="901423"/>
                  <a:pt x="1934952" y="900110"/>
                  <a:pt x="1892688" y="906449"/>
                </a:cubicBezTo>
                <a:cubicBezTo>
                  <a:pt x="1874529" y="909173"/>
                  <a:pt x="1854547" y="916512"/>
                  <a:pt x="1837028" y="922352"/>
                </a:cubicBezTo>
                <a:cubicBezTo>
                  <a:pt x="1836271" y="922920"/>
                  <a:pt x="1788348" y="959782"/>
                  <a:pt x="1781369" y="962108"/>
                </a:cubicBezTo>
                <a:cubicBezTo>
                  <a:pt x="1766075" y="967206"/>
                  <a:pt x="1749302" y="966150"/>
                  <a:pt x="1733662" y="970060"/>
                </a:cubicBezTo>
                <a:cubicBezTo>
                  <a:pt x="1717400" y="974126"/>
                  <a:pt x="1701857" y="980661"/>
                  <a:pt x="1685954" y="985962"/>
                </a:cubicBezTo>
                <a:lnTo>
                  <a:pt x="1662100" y="993914"/>
                </a:lnTo>
                <a:cubicBezTo>
                  <a:pt x="1659449" y="1007166"/>
                  <a:pt x="1656566" y="1020374"/>
                  <a:pt x="1654148" y="1033670"/>
                </a:cubicBezTo>
                <a:cubicBezTo>
                  <a:pt x="1651264" y="1049532"/>
                  <a:pt x="1649694" y="1065640"/>
                  <a:pt x="1646197" y="1081378"/>
                </a:cubicBezTo>
                <a:cubicBezTo>
                  <a:pt x="1644379" y="1089560"/>
                  <a:pt x="1640896" y="1097281"/>
                  <a:pt x="1638246" y="1105232"/>
                </a:cubicBezTo>
                <a:cubicBezTo>
                  <a:pt x="1640896" y="1190046"/>
                  <a:pt x="1641356" y="1274957"/>
                  <a:pt x="1646197" y="1359674"/>
                </a:cubicBezTo>
                <a:cubicBezTo>
                  <a:pt x="1647285" y="1378707"/>
                  <a:pt x="1678934" y="1428895"/>
                  <a:pt x="1685954" y="1431235"/>
                </a:cubicBezTo>
                <a:lnTo>
                  <a:pt x="1709808" y="1439187"/>
                </a:lnTo>
                <a:cubicBezTo>
                  <a:pt x="1715109" y="1447138"/>
                  <a:pt x="1721829" y="1454308"/>
                  <a:pt x="1725710" y="1463040"/>
                </a:cubicBezTo>
                <a:cubicBezTo>
                  <a:pt x="1732518" y="1478358"/>
                  <a:pt x="1732315" y="1496800"/>
                  <a:pt x="1741613" y="1510748"/>
                </a:cubicBezTo>
                <a:lnTo>
                  <a:pt x="1773418" y="1558456"/>
                </a:lnTo>
                <a:cubicBezTo>
                  <a:pt x="1770768" y="1584960"/>
                  <a:pt x="1776143" y="1613566"/>
                  <a:pt x="1765467" y="1637969"/>
                </a:cubicBezTo>
                <a:cubicBezTo>
                  <a:pt x="1756453" y="1658573"/>
                  <a:pt x="1717759" y="1685677"/>
                  <a:pt x="1717759" y="1685677"/>
                </a:cubicBezTo>
                <a:cubicBezTo>
                  <a:pt x="1715109" y="1693628"/>
                  <a:pt x="1716628" y="1704659"/>
                  <a:pt x="1709808" y="1709531"/>
                </a:cubicBezTo>
                <a:cubicBezTo>
                  <a:pt x="1696168" y="1719274"/>
                  <a:pt x="1662100" y="1725434"/>
                  <a:pt x="1662100" y="1725434"/>
                </a:cubicBezTo>
                <a:cubicBezTo>
                  <a:pt x="1651498" y="1741336"/>
                  <a:pt x="1646197" y="1762539"/>
                  <a:pt x="1630295" y="1773141"/>
                </a:cubicBezTo>
                <a:cubicBezTo>
                  <a:pt x="1622344" y="1778442"/>
                  <a:pt x="1614988" y="1784770"/>
                  <a:pt x="1606441" y="1789044"/>
                </a:cubicBezTo>
                <a:cubicBezTo>
                  <a:pt x="1596340" y="1794094"/>
                  <a:pt x="1559269" y="1803250"/>
                  <a:pt x="1550782" y="1804947"/>
                </a:cubicBezTo>
                <a:cubicBezTo>
                  <a:pt x="1534973" y="1808109"/>
                  <a:pt x="1518715" y="1808988"/>
                  <a:pt x="1503074" y="1812898"/>
                </a:cubicBezTo>
                <a:cubicBezTo>
                  <a:pt x="1486812" y="1816963"/>
                  <a:pt x="1455366" y="1828800"/>
                  <a:pt x="1455366" y="1828800"/>
                </a:cubicBezTo>
                <a:cubicBezTo>
                  <a:pt x="1387003" y="1874376"/>
                  <a:pt x="1473498" y="1819734"/>
                  <a:pt x="1407658" y="1852654"/>
                </a:cubicBezTo>
                <a:cubicBezTo>
                  <a:pt x="1346003" y="1883482"/>
                  <a:pt x="1419907" y="1856523"/>
                  <a:pt x="1359950" y="1876508"/>
                </a:cubicBezTo>
                <a:cubicBezTo>
                  <a:pt x="1351999" y="1881809"/>
                  <a:pt x="1344829" y="1888530"/>
                  <a:pt x="1336096" y="1892411"/>
                </a:cubicBezTo>
                <a:cubicBezTo>
                  <a:pt x="1320778" y="1899219"/>
                  <a:pt x="1304291" y="1903013"/>
                  <a:pt x="1288388" y="1908314"/>
                </a:cubicBezTo>
                <a:cubicBezTo>
                  <a:pt x="1280437" y="1910964"/>
                  <a:pt x="1272031" y="1912517"/>
                  <a:pt x="1264535" y="1916265"/>
                </a:cubicBezTo>
                <a:cubicBezTo>
                  <a:pt x="1253933" y="1921566"/>
                  <a:pt x="1243021" y="1926286"/>
                  <a:pt x="1232729" y="1932167"/>
                </a:cubicBezTo>
                <a:cubicBezTo>
                  <a:pt x="1224432" y="1936908"/>
                  <a:pt x="1216017" y="1941721"/>
                  <a:pt x="1208875" y="1948070"/>
                </a:cubicBezTo>
                <a:cubicBezTo>
                  <a:pt x="1192066" y="1963011"/>
                  <a:pt x="1161168" y="1995778"/>
                  <a:pt x="1161168" y="1995778"/>
                </a:cubicBezTo>
                <a:cubicBezTo>
                  <a:pt x="1158517" y="2006380"/>
                  <a:pt x="1157521" y="2017539"/>
                  <a:pt x="1153216" y="2027583"/>
                </a:cubicBezTo>
                <a:cubicBezTo>
                  <a:pt x="1149452" y="2036367"/>
                  <a:pt x="1138732" y="2041987"/>
                  <a:pt x="1137314" y="2051437"/>
                </a:cubicBezTo>
                <a:cubicBezTo>
                  <a:pt x="1130619" y="2096073"/>
                  <a:pt x="1133448" y="2141659"/>
                  <a:pt x="1129362" y="2186609"/>
                </a:cubicBezTo>
                <a:cubicBezTo>
                  <a:pt x="1128138" y="2200068"/>
                  <a:pt x="1124061" y="2213114"/>
                  <a:pt x="1121411" y="2226366"/>
                </a:cubicBezTo>
                <a:cubicBezTo>
                  <a:pt x="1124061" y="2266122"/>
                  <a:pt x="1124962" y="2306034"/>
                  <a:pt x="1129362" y="2345635"/>
                </a:cubicBezTo>
                <a:cubicBezTo>
                  <a:pt x="1130288" y="2353965"/>
                  <a:pt x="1135281" y="2361358"/>
                  <a:pt x="1137314" y="2369489"/>
                </a:cubicBezTo>
                <a:cubicBezTo>
                  <a:pt x="1140592" y="2382600"/>
                  <a:pt x="1142615" y="2395994"/>
                  <a:pt x="1145265" y="2409246"/>
                </a:cubicBezTo>
                <a:cubicBezTo>
                  <a:pt x="1142615" y="2438401"/>
                  <a:pt x="1143448" y="2468085"/>
                  <a:pt x="1137314" y="2496710"/>
                </a:cubicBezTo>
                <a:cubicBezTo>
                  <a:pt x="1135312" y="2506054"/>
                  <a:pt x="1125292" y="2511831"/>
                  <a:pt x="1121411" y="2520564"/>
                </a:cubicBezTo>
                <a:cubicBezTo>
                  <a:pt x="1114603" y="2535882"/>
                  <a:pt x="1114806" y="2554324"/>
                  <a:pt x="1105508" y="2568272"/>
                </a:cubicBezTo>
                <a:cubicBezTo>
                  <a:pt x="1100207" y="2576223"/>
                  <a:pt x="1093487" y="2583393"/>
                  <a:pt x="1089606" y="2592126"/>
                </a:cubicBezTo>
                <a:cubicBezTo>
                  <a:pt x="1051759" y="2677283"/>
                  <a:pt x="1093788" y="2609706"/>
                  <a:pt x="1057801" y="2663687"/>
                </a:cubicBezTo>
                <a:cubicBezTo>
                  <a:pt x="1032932" y="2763157"/>
                  <a:pt x="1064720" y="2639467"/>
                  <a:pt x="1041898" y="2719347"/>
                </a:cubicBezTo>
                <a:cubicBezTo>
                  <a:pt x="1038896" y="2729854"/>
                  <a:pt x="1037087" y="2740685"/>
                  <a:pt x="1033947" y="2751152"/>
                </a:cubicBezTo>
                <a:cubicBezTo>
                  <a:pt x="1029130" y="2767208"/>
                  <a:pt x="1031992" y="2789562"/>
                  <a:pt x="1018044" y="2798860"/>
                </a:cubicBezTo>
                <a:lnTo>
                  <a:pt x="994190" y="2814762"/>
                </a:lnTo>
                <a:cubicBezTo>
                  <a:pt x="991540" y="2822713"/>
                  <a:pt x="993059" y="2833744"/>
                  <a:pt x="986239" y="2838616"/>
                </a:cubicBezTo>
                <a:cubicBezTo>
                  <a:pt x="972599" y="2848359"/>
                  <a:pt x="952479" y="2845221"/>
                  <a:pt x="938531" y="2854519"/>
                </a:cubicBezTo>
                <a:cubicBezTo>
                  <a:pt x="870170" y="2900091"/>
                  <a:pt x="956662" y="2845453"/>
                  <a:pt x="890823" y="2878373"/>
                </a:cubicBezTo>
                <a:cubicBezTo>
                  <a:pt x="882276" y="2882647"/>
                  <a:pt x="876280" y="2892126"/>
                  <a:pt x="866969" y="2894275"/>
                </a:cubicBezTo>
                <a:cubicBezTo>
                  <a:pt x="841015" y="2900264"/>
                  <a:pt x="814073" y="2901203"/>
                  <a:pt x="787456" y="2902227"/>
                </a:cubicBezTo>
                <a:cubicBezTo>
                  <a:pt x="676189" y="2906507"/>
                  <a:pt x="564820" y="2907528"/>
                  <a:pt x="453502" y="2910178"/>
                </a:cubicBezTo>
                <a:cubicBezTo>
                  <a:pt x="396288" y="2929248"/>
                  <a:pt x="467758" y="2906104"/>
                  <a:pt x="397842" y="2926080"/>
                </a:cubicBezTo>
                <a:cubicBezTo>
                  <a:pt x="380265" y="2931102"/>
                  <a:pt x="360419" y="2940325"/>
                  <a:pt x="342183" y="2941983"/>
                </a:cubicBezTo>
                <a:cubicBezTo>
                  <a:pt x="294598" y="2946309"/>
                  <a:pt x="246768" y="2947284"/>
                  <a:pt x="199060" y="2949934"/>
                </a:cubicBezTo>
                <a:cubicBezTo>
                  <a:pt x="191109" y="2957885"/>
                  <a:pt x="183845" y="2966589"/>
                  <a:pt x="175206" y="2973788"/>
                </a:cubicBezTo>
                <a:cubicBezTo>
                  <a:pt x="167865" y="2979906"/>
                  <a:pt x="158109" y="2982934"/>
                  <a:pt x="151352" y="2989691"/>
                </a:cubicBezTo>
                <a:cubicBezTo>
                  <a:pt x="144595" y="2996448"/>
                  <a:pt x="143400" y="3008244"/>
                  <a:pt x="135449" y="3013545"/>
                </a:cubicBezTo>
                <a:cubicBezTo>
                  <a:pt x="126356" y="3019607"/>
                  <a:pt x="114246" y="3018846"/>
                  <a:pt x="103644" y="3021496"/>
                </a:cubicBezTo>
                <a:cubicBezTo>
                  <a:pt x="79514" y="3093890"/>
                  <a:pt x="116534" y="2979536"/>
                  <a:pt x="87742" y="3085107"/>
                </a:cubicBezTo>
                <a:cubicBezTo>
                  <a:pt x="83331" y="3101279"/>
                  <a:pt x="71839" y="3132814"/>
                  <a:pt x="71839" y="3132814"/>
                </a:cubicBezTo>
                <a:cubicBezTo>
                  <a:pt x="69189" y="3257385"/>
                  <a:pt x="74026" y="3382340"/>
                  <a:pt x="63888" y="3506526"/>
                </a:cubicBezTo>
                <a:cubicBezTo>
                  <a:pt x="63110" y="3516051"/>
                  <a:pt x="40899" y="3512911"/>
                  <a:pt x="40034" y="3522428"/>
                </a:cubicBezTo>
                <a:cubicBezTo>
                  <a:pt x="35229" y="3575285"/>
                  <a:pt x="41901" y="3628729"/>
                  <a:pt x="47985" y="3681454"/>
                </a:cubicBezTo>
                <a:cubicBezTo>
                  <a:pt x="49906" y="3698106"/>
                  <a:pt x="63888" y="3729162"/>
                  <a:pt x="63888" y="3729162"/>
                </a:cubicBezTo>
                <a:cubicBezTo>
                  <a:pt x="21480" y="3792773"/>
                  <a:pt x="77140" y="3715910"/>
                  <a:pt x="24131" y="3768919"/>
                </a:cubicBezTo>
                <a:cubicBezTo>
                  <a:pt x="17374" y="3775676"/>
                  <a:pt x="13529" y="3784822"/>
                  <a:pt x="8228" y="3792773"/>
                </a:cubicBezTo>
                <a:cubicBezTo>
                  <a:pt x="-2294" y="3834863"/>
                  <a:pt x="277" y="3835506"/>
                  <a:pt x="277" y="3792773"/>
                </a:cubicBezTo>
              </a:path>
            </a:pathLst>
          </a:cu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302150" y="3967701"/>
            <a:ext cx="3713259" cy="1701579"/>
          </a:xfrm>
          <a:custGeom>
            <a:avLst/>
            <a:gdLst>
              <a:gd name="connsiteX0" fmla="*/ 0 w 3713259"/>
              <a:gd name="connsiteY0" fmla="*/ 286247 h 1701579"/>
              <a:gd name="connsiteX1" fmla="*/ 166977 w 3713259"/>
              <a:gd name="connsiteY1" fmla="*/ 270344 h 1701579"/>
              <a:gd name="connsiteX2" fmla="*/ 214685 w 3713259"/>
              <a:gd name="connsiteY2" fmla="*/ 286247 h 1701579"/>
              <a:gd name="connsiteX3" fmla="*/ 238539 w 3713259"/>
              <a:gd name="connsiteY3" fmla="*/ 294198 h 1701579"/>
              <a:gd name="connsiteX4" fmla="*/ 341906 w 3713259"/>
              <a:gd name="connsiteY4" fmla="*/ 318052 h 1701579"/>
              <a:gd name="connsiteX5" fmla="*/ 389613 w 3713259"/>
              <a:gd name="connsiteY5" fmla="*/ 357809 h 1701579"/>
              <a:gd name="connsiteX6" fmla="*/ 469127 w 3713259"/>
              <a:gd name="connsiteY6" fmla="*/ 373711 h 1701579"/>
              <a:gd name="connsiteX7" fmla="*/ 540688 w 3713259"/>
              <a:gd name="connsiteY7" fmla="*/ 397565 h 1701579"/>
              <a:gd name="connsiteX8" fmla="*/ 564542 w 3713259"/>
              <a:gd name="connsiteY8" fmla="*/ 405516 h 1701579"/>
              <a:gd name="connsiteX9" fmla="*/ 620201 w 3713259"/>
              <a:gd name="connsiteY9" fmla="*/ 413468 h 1701579"/>
              <a:gd name="connsiteX10" fmla="*/ 691763 w 3713259"/>
              <a:gd name="connsiteY10" fmla="*/ 413468 h 1701579"/>
              <a:gd name="connsiteX11" fmla="*/ 699714 w 3713259"/>
              <a:gd name="connsiteY11" fmla="*/ 389614 h 1701579"/>
              <a:gd name="connsiteX12" fmla="*/ 739471 w 3713259"/>
              <a:gd name="connsiteY12" fmla="*/ 349857 h 1701579"/>
              <a:gd name="connsiteX13" fmla="*/ 763325 w 3713259"/>
              <a:gd name="connsiteY13" fmla="*/ 326003 h 1701579"/>
              <a:gd name="connsiteX14" fmla="*/ 811033 w 3713259"/>
              <a:gd name="connsiteY14" fmla="*/ 310101 h 1701579"/>
              <a:gd name="connsiteX15" fmla="*/ 882594 w 3713259"/>
              <a:gd name="connsiteY15" fmla="*/ 270344 h 1701579"/>
              <a:gd name="connsiteX16" fmla="*/ 906448 w 3713259"/>
              <a:gd name="connsiteY16" fmla="*/ 262393 h 1701579"/>
              <a:gd name="connsiteX17" fmla="*/ 930302 w 3713259"/>
              <a:gd name="connsiteY17" fmla="*/ 254442 h 1701579"/>
              <a:gd name="connsiteX18" fmla="*/ 993913 w 3713259"/>
              <a:gd name="connsiteY18" fmla="*/ 270344 h 1701579"/>
              <a:gd name="connsiteX19" fmla="*/ 1017767 w 3713259"/>
              <a:gd name="connsiteY19" fmla="*/ 294198 h 1701579"/>
              <a:gd name="connsiteX20" fmla="*/ 1105231 w 3713259"/>
              <a:gd name="connsiteY20" fmla="*/ 318052 h 1701579"/>
              <a:gd name="connsiteX21" fmla="*/ 1129085 w 3713259"/>
              <a:gd name="connsiteY21" fmla="*/ 302149 h 1701579"/>
              <a:gd name="connsiteX22" fmla="*/ 1160890 w 3713259"/>
              <a:gd name="connsiteY22" fmla="*/ 294198 h 1701579"/>
              <a:gd name="connsiteX23" fmla="*/ 1192695 w 3713259"/>
              <a:gd name="connsiteY23" fmla="*/ 238539 h 1701579"/>
              <a:gd name="connsiteX24" fmla="*/ 1216549 w 3713259"/>
              <a:gd name="connsiteY24" fmla="*/ 222636 h 1701579"/>
              <a:gd name="connsiteX25" fmla="*/ 1232452 w 3713259"/>
              <a:gd name="connsiteY25" fmla="*/ 198782 h 1701579"/>
              <a:gd name="connsiteX26" fmla="*/ 1264257 w 3713259"/>
              <a:gd name="connsiteY26" fmla="*/ 190831 h 1701579"/>
              <a:gd name="connsiteX27" fmla="*/ 1288111 w 3713259"/>
              <a:gd name="connsiteY27" fmla="*/ 174929 h 1701579"/>
              <a:gd name="connsiteX28" fmla="*/ 1319916 w 3713259"/>
              <a:gd name="connsiteY28" fmla="*/ 127221 h 1701579"/>
              <a:gd name="connsiteX29" fmla="*/ 1375575 w 3713259"/>
              <a:gd name="connsiteY29" fmla="*/ 111318 h 1701579"/>
              <a:gd name="connsiteX30" fmla="*/ 1447137 w 3713259"/>
              <a:gd name="connsiteY30" fmla="*/ 55659 h 1701579"/>
              <a:gd name="connsiteX31" fmla="*/ 1470991 w 3713259"/>
              <a:gd name="connsiteY31" fmla="*/ 7951 h 1701579"/>
              <a:gd name="connsiteX32" fmla="*/ 1494845 w 3713259"/>
              <a:gd name="connsiteY32" fmla="*/ 0 h 1701579"/>
              <a:gd name="connsiteX33" fmla="*/ 1542553 w 3713259"/>
              <a:gd name="connsiteY33" fmla="*/ 23854 h 1701579"/>
              <a:gd name="connsiteX34" fmla="*/ 1550504 w 3713259"/>
              <a:gd name="connsiteY34" fmla="*/ 47708 h 1701579"/>
              <a:gd name="connsiteX35" fmla="*/ 1566407 w 3713259"/>
              <a:gd name="connsiteY35" fmla="*/ 71562 h 1701579"/>
              <a:gd name="connsiteX36" fmla="*/ 1574358 w 3713259"/>
              <a:gd name="connsiteY36" fmla="*/ 127221 h 1701579"/>
              <a:gd name="connsiteX37" fmla="*/ 1590260 w 3713259"/>
              <a:gd name="connsiteY37" fmla="*/ 151075 h 1701579"/>
              <a:gd name="connsiteX38" fmla="*/ 1598212 w 3713259"/>
              <a:gd name="connsiteY38" fmla="*/ 174929 h 1701579"/>
              <a:gd name="connsiteX39" fmla="*/ 1622066 w 3713259"/>
              <a:gd name="connsiteY39" fmla="*/ 230588 h 1701579"/>
              <a:gd name="connsiteX40" fmla="*/ 1645920 w 3713259"/>
              <a:gd name="connsiteY40" fmla="*/ 302149 h 1701579"/>
              <a:gd name="connsiteX41" fmla="*/ 1725433 w 3713259"/>
              <a:gd name="connsiteY41" fmla="*/ 310101 h 1701579"/>
              <a:gd name="connsiteX42" fmla="*/ 1741335 w 3713259"/>
              <a:gd name="connsiteY42" fmla="*/ 333955 h 1701579"/>
              <a:gd name="connsiteX43" fmla="*/ 1765189 w 3713259"/>
              <a:gd name="connsiteY43" fmla="*/ 341906 h 1701579"/>
              <a:gd name="connsiteX44" fmla="*/ 1852653 w 3713259"/>
              <a:gd name="connsiteY44" fmla="*/ 326003 h 1701579"/>
              <a:gd name="connsiteX45" fmla="*/ 1924215 w 3713259"/>
              <a:gd name="connsiteY45" fmla="*/ 333955 h 1701579"/>
              <a:gd name="connsiteX46" fmla="*/ 1948069 w 3713259"/>
              <a:gd name="connsiteY46" fmla="*/ 365760 h 1701579"/>
              <a:gd name="connsiteX47" fmla="*/ 2027582 w 3713259"/>
              <a:gd name="connsiteY47" fmla="*/ 349857 h 1701579"/>
              <a:gd name="connsiteX48" fmla="*/ 2091193 w 3713259"/>
              <a:gd name="connsiteY48" fmla="*/ 357809 h 1701579"/>
              <a:gd name="connsiteX49" fmla="*/ 2115047 w 3713259"/>
              <a:gd name="connsiteY49" fmla="*/ 365760 h 1701579"/>
              <a:gd name="connsiteX50" fmla="*/ 2154803 w 3713259"/>
              <a:gd name="connsiteY50" fmla="*/ 373711 h 1701579"/>
              <a:gd name="connsiteX51" fmla="*/ 2162754 w 3713259"/>
              <a:gd name="connsiteY51" fmla="*/ 397565 h 1701579"/>
              <a:gd name="connsiteX52" fmla="*/ 2210462 w 3713259"/>
              <a:gd name="connsiteY52" fmla="*/ 381662 h 1701579"/>
              <a:gd name="connsiteX53" fmla="*/ 2218413 w 3713259"/>
              <a:gd name="connsiteY53" fmla="*/ 357809 h 1701579"/>
              <a:gd name="connsiteX54" fmla="*/ 2313829 w 3713259"/>
              <a:gd name="connsiteY54" fmla="*/ 381662 h 1701579"/>
              <a:gd name="connsiteX55" fmla="*/ 2337683 w 3713259"/>
              <a:gd name="connsiteY55" fmla="*/ 405516 h 1701579"/>
              <a:gd name="connsiteX56" fmla="*/ 2369488 w 3713259"/>
              <a:gd name="connsiteY56" fmla="*/ 421419 h 1701579"/>
              <a:gd name="connsiteX57" fmla="*/ 2377440 w 3713259"/>
              <a:gd name="connsiteY57" fmla="*/ 516835 h 1701579"/>
              <a:gd name="connsiteX58" fmla="*/ 2385391 w 3713259"/>
              <a:gd name="connsiteY58" fmla="*/ 548640 h 1701579"/>
              <a:gd name="connsiteX59" fmla="*/ 2361537 w 3713259"/>
              <a:gd name="connsiteY59" fmla="*/ 628153 h 1701579"/>
              <a:gd name="connsiteX60" fmla="*/ 2393342 w 3713259"/>
              <a:gd name="connsiteY60" fmla="*/ 675861 h 1701579"/>
              <a:gd name="connsiteX61" fmla="*/ 2433099 w 3713259"/>
              <a:gd name="connsiteY61" fmla="*/ 723569 h 1701579"/>
              <a:gd name="connsiteX62" fmla="*/ 2480807 w 3713259"/>
              <a:gd name="connsiteY62" fmla="*/ 755374 h 1701579"/>
              <a:gd name="connsiteX63" fmla="*/ 2488758 w 3713259"/>
              <a:gd name="connsiteY63" fmla="*/ 779228 h 1701579"/>
              <a:gd name="connsiteX64" fmla="*/ 2528514 w 3713259"/>
              <a:gd name="connsiteY64" fmla="*/ 818984 h 1701579"/>
              <a:gd name="connsiteX65" fmla="*/ 2576222 w 3713259"/>
              <a:gd name="connsiteY65" fmla="*/ 834887 h 1701579"/>
              <a:gd name="connsiteX66" fmla="*/ 2600076 w 3713259"/>
              <a:gd name="connsiteY66" fmla="*/ 842838 h 1701579"/>
              <a:gd name="connsiteX67" fmla="*/ 2623930 w 3713259"/>
              <a:gd name="connsiteY67" fmla="*/ 850789 h 1701579"/>
              <a:gd name="connsiteX68" fmla="*/ 2695492 w 3713259"/>
              <a:gd name="connsiteY68" fmla="*/ 866692 h 1701579"/>
              <a:gd name="connsiteX69" fmla="*/ 2751151 w 3713259"/>
              <a:gd name="connsiteY69" fmla="*/ 858741 h 1701579"/>
              <a:gd name="connsiteX70" fmla="*/ 2775005 w 3713259"/>
              <a:gd name="connsiteY70" fmla="*/ 834887 h 1701579"/>
              <a:gd name="connsiteX71" fmla="*/ 2798859 w 3713259"/>
              <a:gd name="connsiteY71" fmla="*/ 818984 h 1701579"/>
              <a:gd name="connsiteX72" fmla="*/ 2870420 w 3713259"/>
              <a:gd name="connsiteY72" fmla="*/ 874643 h 1701579"/>
              <a:gd name="connsiteX73" fmla="*/ 2926080 w 3713259"/>
              <a:gd name="connsiteY73" fmla="*/ 938254 h 1701579"/>
              <a:gd name="connsiteX74" fmla="*/ 2934031 w 3713259"/>
              <a:gd name="connsiteY74" fmla="*/ 962108 h 1701579"/>
              <a:gd name="connsiteX75" fmla="*/ 2926080 w 3713259"/>
              <a:gd name="connsiteY75" fmla="*/ 985962 h 1701579"/>
              <a:gd name="connsiteX76" fmla="*/ 2973787 w 3713259"/>
              <a:gd name="connsiteY76" fmla="*/ 1017767 h 1701579"/>
              <a:gd name="connsiteX77" fmla="*/ 2989690 w 3713259"/>
              <a:gd name="connsiteY77" fmla="*/ 1041621 h 1701579"/>
              <a:gd name="connsiteX78" fmla="*/ 3029447 w 3713259"/>
              <a:gd name="connsiteY78" fmla="*/ 1089329 h 1701579"/>
              <a:gd name="connsiteX79" fmla="*/ 3037398 w 3713259"/>
              <a:gd name="connsiteY79" fmla="*/ 1113182 h 1701579"/>
              <a:gd name="connsiteX80" fmla="*/ 3116911 w 3713259"/>
              <a:gd name="connsiteY80" fmla="*/ 1144988 h 1701579"/>
              <a:gd name="connsiteX81" fmla="*/ 3140765 w 3713259"/>
              <a:gd name="connsiteY81" fmla="*/ 1152939 h 1701579"/>
              <a:gd name="connsiteX82" fmla="*/ 3172570 w 3713259"/>
              <a:gd name="connsiteY82" fmla="*/ 1160890 h 1701579"/>
              <a:gd name="connsiteX83" fmla="*/ 3204375 w 3713259"/>
              <a:gd name="connsiteY83" fmla="*/ 1208598 h 1701579"/>
              <a:gd name="connsiteX84" fmla="*/ 3220278 w 3713259"/>
              <a:gd name="connsiteY84" fmla="*/ 1232452 h 1701579"/>
              <a:gd name="connsiteX85" fmla="*/ 3236180 w 3713259"/>
              <a:gd name="connsiteY85" fmla="*/ 1256306 h 1701579"/>
              <a:gd name="connsiteX86" fmla="*/ 3252083 w 3713259"/>
              <a:gd name="connsiteY86" fmla="*/ 1280160 h 1701579"/>
              <a:gd name="connsiteX87" fmla="*/ 3331596 w 3713259"/>
              <a:gd name="connsiteY87" fmla="*/ 1264257 h 1701579"/>
              <a:gd name="connsiteX88" fmla="*/ 3379304 w 3713259"/>
              <a:gd name="connsiteY88" fmla="*/ 1248355 h 1701579"/>
              <a:gd name="connsiteX89" fmla="*/ 3411109 w 3713259"/>
              <a:gd name="connsiteY89" fmla="*/ 1256306 h 1701579"/>
              <a:gd name="connsiteX90" fmla="*/ 3442914 w 3713259"/>
              <a:gd name="connsiteY90" fmla="*/ 1311965 h 1701579"/>
              <a:gd name="connsiteX91" fmla="*/ 3450866 w 3713259"/>
              <a:gd name="connsiteY91" fmla="*/ 1343770 h 1701579"/>
              <a:gd name="connsiteX92" fmla="*/ 3474720 w 3713259"/>
              <a:gd name="connsiteY92" fmla="*/ 1367624 h 1701579"/>
              <a:gd name="connsiteX93" fmla="*/ 3458817 w 3713259"/>
              <a:gd name="connsiteY93" fmla="*/ 1391478 h 1701579"/>
              <a:gd name="connsiteX94" fmla="*/ 3554233 w 3713259"/>
              <a:gd name="connsiteY94" fmla="*/ 1399429 h 1701579"/>
              <a:gd name="connsiteX95" fmla="*/ 3609892 w 3713259"/>
              <a:gd name="connsiteY95" fmla="*/ 1407381 h 1701579"/>
              <a:gd name="connsiteX96" fmla="*/ 3625794 w 3713259"/>
              <a:gd name="connsiteY96" fmla="*/ 1478942 h 1701579"/>
              <a:gd name="connsiteX97" fmla="*/ 3633746 w 3713259"/>
              <a:gd name="connsiteY97" fmla="*/ 1502796 h 1701579"/>
              <a:gd name="connsiteX98" fmla="*/ 3641697 w 3713259"/>
              <a:gd name="connsiteY98" fmla="*/ 1534602 h 1701579"/>
              <a:gd name="connsiteX99" fmla="*/ 3657600 w 3713259"/>
              <a:gd name="connsiteY99" fmla="*/ 1582309 h 1701579"/>
              <a:gd name="connsiteX100" fmla="*/ 3649648 w 3713259"/>
              <a:gd name="connsiteY100" fmla="*/ 1614115 h 1701579"/>
              <a:gd name="connsiteX101" fmla="*/ 3665551 w 3713259"/>
              <a:gd name="connsiteY101" fmla="*/ 1637969 h 1701579"/>
              <a:gd name="connsiteX102" fmla="*/ 3713259 w 3713259"/>
              <a:gd name="connsiteY102" fmla="*/ 1669774 h 1701579"/>
              <a:gd name="connsiteX103" fmla="*/ 3713259 w 3713259"/>
              <a:gd name="connsiteY103" fmla="*/ 1701579 h 17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13259" h="1701579">
                <a:moveTo>
                  <a:pt x="0" y="286247"/>
                </a:moveTo>
                <a:cubicBezTo>
                  <a:pt x="101839" y="252300"/>
                  <a:pt x="46504" y="260305"/>
                  <a:pt x="166977" y="270344"/>
                </a:cubicBezTo>
                <a:lnTo>
                  <a:pt x="214685" y="286247"/>
                </a:lnTo>
                <a:lnTo>
                  <a:pt x="238539" y="294198"/>
                </a:lnTo>
                <a:cubicBezTo>
                  <a:pt x="294137" y="331264"/>
                  <a:pt x="226177" y="291345"/>
                  <a:pt x="341906" y="318052"/>
                </a:cubicBezTo>
                <a:cubicBezTo>
                  <a:pt x="365351" y="323462"/>
                  <a:pt x="370493" y="346883"/>
                  <a:pt x="389613" y="357809"/>
                </a:cubicBezTo>
                <a:cubicBezTo>
                  <a:pt x="399380" y="363390"/>
                  <a:pt x="466226" y="373228"/>
                  <a:pt x="469127" y="373711"/>
                </a:cubicBezTo>
                <a:lnTo>
                  <a:pt x="540688" y="397565"/>
                </a:lnTo>
                <a:cubicBezTo>
                  <a:pt x="548639" y="400215"/>
                  <a:pt x="556245" y="404331"/>
                  <a:pt x="564542" y="405516"/>
                </a:cubicBezTo>
                <a:lnTo>
                  <a:pt x="620201" y="413468"/>
                </a:lnTo>
                <a:cubicBezTo>
                  <a:pt x="646331" y="422178"/>
                  <a:pt x="660830" y="431144"/>
                  <a:pt x="691763" y="413468"/>
                </a:cubicBezTo>
                <a:cubicBezTo>
                  <a:pt x="699040" y="409310"/>
                  <a:pt x="695966" y="397111"/>
                  <a:pt x="699714" y="389614"/>
                </a:cubicBezTo>
                <a:cubicBezTo>
                  <a:pt x="716373" y="356295"/>
                  <a:pt x="712210" y="372574"/>
                  <a:pt x="739471" y="349857"/>
                </a:cubicBezTo>
                <a:cubicBezTo>
                  <a:pt x="748110" y="342658"/>
                  <a:pt x="753495" y="331464"/>
                  <a:pt x="763325" y="326003"/>
                </a:cubicBezTo>
                <a:cubicBezTo>
                  <a:pt x="777978" y="317862"/>
                  <a:pt x="811033" y="310101"/>
                  <a:pt x="811033" y="310101"/>
                </a:cubicBezTo>
                <a:cubicBezTo>
                  <a:pt x="846739" y="274395"/>
                  <a:pt x="824220" y="289802"/>
                  <a:pt x="882594" y="270344"/>
                </a:cubicBezTo>
                <a:lnTo>
                  <a:pt x="906448" y="262393"/>
                </a:lnTo>
                <a:lnTo>
                  <a:pt x="930302" y="254442"/>
                </a:lnTo>
                <a:cubicBezTo>
                  <a:pt x="936036" y="255589"/>
                  <a:pt x="983435" y="263359"/>
                  <a:pt x="993913" y="270344"/>
                </a:cubicBezTo>
                <a:cubicBezTo>
                  <a:pt x="1003269" y="276581"/>
                  <a:pt x="1007937" y="288737"/>
                  <a:pt x="1017767" y="294198"/>
                </a:cubicBezTo>
                <a:cubicBezTo>
                  <a:pt x="1040468" y="306810"/>
                  <a:pt x="1079535" y="312913"/>
                  <a:pt x="1105231" y="318052"/>
                </a:cubicBezTo>
                <a:cubicBezTo>
                  <a:pt x="1113182" y="312751"/>
                  <a:pt x="1120301" y="305913"/>
                  <a:pt x="1129085" y="302149"/>
                </a:cubicBezTo>
                <a:cubicBezTo>
                  <a:pt x="1139129" y="297844"/>
                  <a:pt x="1151797" y="300260"/>
                  <a:pt x="1160890" y="294198"/>
                </a:cubicBezTo>
                <a:cubicBezTo>
                  <a:pt x="1172649" y="286359"/>
                  <a:pt x="1185815" y="246796"/>
                  <a:pt x="1192695" y="238539"/>
                </a:cubicBezTo>
                <a:cubicBezTo>
                  <a:pt x="1198813" y="231198"/>
                  <a:pt x="1208598" y="227937"/>
                  <a:pt x="1216549" y="222636"/>
                </a:cubicBezTo>
                <a:cubicBezTo>
                  <a:pt x="1221850" y="214685"/>
                  <a:pt x="1224501" y="204083"/>
                  <a:pt x="1232452" y="198782"/>
                </a:cubicBezTo>
                <a:cubicBezTo>
                  <a:pt x="1241545" y="192720"/>
                  <a:pt x="1254213" y="195136"/>
                  <a:pt x="1264257" y="190831"/>
                </a:cubicBezTo>
                <a:cubicBezTo>
                  <a:pt x="1273041" y="187067"/>
                  <a:pt x="1280160" y="180230"/>
                  <a:pt x="1288111" y="174929"/>
                </a:cubicBezTo>
                <a:cubicBezTo>
                  <a:pt x="1298713" y="159026"/>
                  <a:pt x="1301374" y="131857"/>
                  <a:pt x="1319916" y="127221"/>
                </a:cubicBezTo>
                <a:cubicBezTo>
                  <a:pt x="1327398" y="125350"/>
                  <a:pt x="1366245" y="116501"/>
                  <a:pt x="1375575" y="111318"/>
                </a:cubicBezTo>
                <a:cubicBezTo>
                  <a:pt x="1418373" y="87542"/>
                  <a:pt x="1418162" y="84634"/>
                  <a:pt x="1447137" y="55659"/>
                </a:cubicBezTo>
                <a:cubicBezTo>
                  <a:pt x="1452375" y="39944"/>
                  <a:pt x="1456978" y="19162"/>
                  <a:pt x="1470991" y="7951"/>
                </a:cubicBezTo>
                <a:cubicBezTo>
                  <a:pt x="1477536" y="2715"/>
                  <a:pt x="1486894" y="2650"/>
                  <a:pt x="1494845" y="0"/>
                </a:cubicBezTo>
                <a:cubicBezTo>
                  <a:pt x="1510560" y="5238"/>
                  <a:pt x="1531342" y="9841"/>
                  <a:pt x="1542553" y="23854"/>
                </a:cubicBezTo>
                <a:cubicBezTo>
                  <a:pt x="1547789" y="30399"/>
                  <a:pt x="1546756" y="40211"/>
                  <a:pt x="1550504" y="47708"/>
                </a:cubicBezTo>
                <a:cubicBezTo>
                  <a:pt x="1554778" y="56255"/>
                  <a:pt x="1561106" y="63611"/>
                  <a:pt x="1566407" y="71562"/>
                </a:cubicBezTo>
                <a:cubicBezTo>
                  <a:pt x="1569057" y="90115"/>
                  <a:pt x="1568973" y="109270"/>
                  <a:pt x="1574358" y="127221"/>
                </a:cubicBezTo>
                <a:cubicBezTo>
                  <a:pt x="1577104" y="136374"/>
                  <a:pt x="1585986" y="142528"/>
                  <a:pt x="1590260" y="151075"/>
                </a:cubicBezTo>
                <a:cubicBezTo>
                  <a:pt x="1594008" y="158572"/>
                  <a:pt x="1594910" y="167225"/>
                  <a:pt x="1598212" y="174929"/>
                </a:cubicBezTo>
                <a:cubicBezTo>
                  <a:pt x="1627689" y="243707"/>
                  <a:pt x="1603417" y="174646"/>
                  <a:pt x="1622066" y="230588"/>
                </a:cubicBezTo>
                <a:cubicBezTo>
                  <a:pt x="1622959" y="235945"/>
                  <a:pt x="1626189" y="295572"/>
                  <a:pt x="1645920" y="302149"/>
                </a:cubicBezTo>
                <a:cubicBezTo>
                  <a:pt x="1671190" y="310572"/>
                  <a:pt x="1698929" y="307450"/>
                  <a:pt x="1725433" y="310101"/>
                </a:cubicBezTo>
                <a:cubicBezTo>
                  <a:pt x="1730734" y="318052"/>
                  <a:pt x="1733873" y="327985"/>
                  <a:pt x="1741335" y="333955"/>
                </a:cubicBezTo>
                <a:cubicBezTo>
                  <a:pt x="1747880" y="339191"/>
                  <a:pt x="1756808" y="341906"/>
                  <a:pt x="1765189" y="341906"/>
                </a:cubicBezTo>
                <a:cubicBezTo>
                  <a:pt x="1793684" y="341906"/>
                  <a:pt x="1824813" y="332964"/>
                  <a:pt x="1852653" y="326003"/>
                </a:cubicBezTo>
                <a:cubicBezTo>
                  <a:pt x="1876507" y="328654"/>
                  <a:pt x="1902060" y="324724"/>
                  <a:pt x="1924215" y="333955"/>
                </a:cubicBezTo>
                <a:cubicBezTo>
                  <a:pt x="1936448" y="339052"/>
                  <a:pt x="1934971" y="363745"/>
                  <a:pt x="1948069" y="365760"/>
                </a:cubicBezTo>
                <a:cubicBezTo>
                  <a:pt x="1974784" y="369870"/>
                  <a:pt x="2027582" y="349857"/>
                  <a:pt x="2027582" y="349857"/>
                </a:cubicBezTo>
                <a:cubicBezTo>
                  <a:pt x="2048786" y="352508"/>
                  <a:pt x="2070169" y="353986"/>
                  <a:pt x="2091193" y="357809"/>
                </a:cubicBezTo>
                <a:cubicBezTo>
                  <a:pt x="2099439" y="359308"/>
                  <a:pt x="2106916" y="363727"/>
                  <a:pt x="2115047" y="365760"/>
                </a:cubicBezTo>
                <a:cubicBezTo>
                  <a:pt x="2128158" y="369038"/>
                  <a:pt x="2141551" y="371061"/>
                  <a:pt x="2154803" y="373711"/>
                </a:cubicBezTo>
                <a:cubicBezTo>
                  <a:pt x="2157453" y="381662"/>
                  <a:pt x="2154457" y="396380"/>
                  <a:pt x="2162754" y="397565"/>
                </a:cubicBezTo>
                <a:cubicBezTo>
                  <a:pt x="2179348" y="399936"/>
                  <a:pt x="2210462" y="381662"/>
                  <a:pt x="2210462" y="381662"/>
                </a:cubicBezTo>
                <a:cubicBezTo>
                  <a:pt x="2213112" y="373711"/>
                  <a:pt x="2210195" y="359453"/>
                  <a:pt x="2218413" y="357809"/>
                </a:cubicBezTo>
                <a:cubicBezTo>
                  <a:pt x="2257314" y="350029"/>
                  <a:pt x="2286791" y="359131"/>
                  <a:pt x="2313829" y="381662"/>
                </a:cubicBezTo>
                <a:cubicBezTo>
                  <a:pt x="2322468" y="388861"/>
                  <a:pt x="2328533" y="398980"/>
                  <a:pt x="2337683" y="405516"/>
                </a:cubicBezTo>
                <a:cubicBezTo>
                  <a:pt x="2347328" y="412406"/>
                  <a:pt x="2358886" y="416118"/>
                  <a:pt x="2369488" y="421419"/>
                </a:cubicBezTo>
                <a:cubicBezTo>
                  <a:pt x="2372139" y="453224"/>
                  <a:pt x="2373481" y="485166"/>
                  <a:pt x="2377440" y="516835"/>
                </a:cubicBezTo>
                <a:cubicBezTo>
                  <a:pt x="2378795" y="527679"/>
                  <a:pt x="2385391" y="537712"/>
                  <a:pt x="2385391" y="548640"/>
                </a:cubicBezTo>
                <a:cubicBezTo>
                  <a:pt x="2385391" y="599806"/>
                  <a:pt x="2383093" y="595820"/>
                  <a:pt x="2361537" y="628153"/>
                </a:cubicBezTo>
                <a:cubicBezTo>
                  <a:pt x="2372139" y="644056"/>
                  <a:pt x="2379827" y="662346"/>
                  <a:pt x="2393342" y="675861"/>
                </a:cubicBezTo>
                <a:cubicBezTo>
                  <a:pt x="2423953" y="706472"/>
                  <a:pt x="2410958" y="690359"/>
                  <a:pt x="2433099" y="723569"/>
                </a:cubicBezTo>
                <a:cubicBezTo>
                  <a:pt x="2451274" y="778094"/>
                  <a:pt x="2423237" y="716993"/>
                  <a:pt x="2480807" y="755374"/>
                </a:cubicBezTo>
                <a:cubicBezTo>
                  <a:pt x="2487781" y="760023"/>
                  <a:pt x="2485010" y="771731"/>
                  <a:pt x="2488758" y="779228"/>
                </a:cubicBezTo>
                <a:cubicBezTo>
                  <a:pt x="2498603" y="798918"/>
                  <a:pt x="2508067" y="809896"/>
                  <a:pt x="2528514" y="818984"/>
                </a:cubicBezTo>
                <a:cubicBezTo>
                  <a:pt x="2543832" y="825792"/>
                  <a:pt x="2560319" y="829586"/>
                  <a:pt x="2576222" y="834887"/>
                </a:cubicBezTo>
                <a:lnTo>
                  <a:pt x="2600076" y="842838"/>
                </a:lnTo>
                <a:cubicBezTo>
                  <a:pt x="2608027" y="845488"/>
                  <a:pt x="2615663" y="849411"/>
                  <a:pt x="2623930" y="850789"/>
                </a:cubicBezTo>
                <a:cubicBezTo>
                  <a:pt x="2679905" y="860119"/>
                  <a:pt x="2656343" y="853643"/>
                  <a:pt x="2695492" y="866692"/>
                </a:cubicBezTo>
                <a:cubicBezTo>
                  <a:pt x="2714045" y="864042"/>
                  <a:pt x="2733750" y="865701"/>
                  <a:pt x="2751151" y="858741"/>
                </a:cubicBezTo>
                <a:cubicBezTo>
                  <a:pt x="2761592" y="854565"/>
                  <a:pt x="2766366" y="842086"/>
                  <a:pt x="2775005" y="834887"/>
                </a:cubicBezTo>
                <a:cubicBezTo>
                  <a:pt x="2782346" y="828769"/>
                  <a:pt x="2790908" y="824285"/>
                  <a:pt x="2798859" y="818984"/>
                </a:cubicBezTo>
                <a:cubicBezTo>
                  <a:pt x="2852493" y="872618"/>
                  <a:pt x="2825231" y="859580"/>
                  <a:pt x="2870420" y="874643"/>
                </a:cubicBezTo>
                <a:cubicBezTo>
                  <a:pt x="2907527" y="930302"/>
                  <a:pt x="2886323" y="911749"/>
                  <a:pt x="2926080" y="938254"/>
                </a:cubicBezTo>
                <a:cubicBezTo>
                  <a:pt x="2928730" y="946205"/>
                  <a:pt x="2934031" y="953727"/>
                  <a:pt x="2934031" y="962108"/>
                </a:cubicBezTo>
                <a:cubicBezTo>
                  <a:pt x="2934031" y="970489"/>
                  <a:pt x="2921208" y="979142"/>
                  <a:pt x="2926080" y="985962"/>
                </a:cubicBezTo>
                <a:cubicBezTo>
                  <a:pt x="2937189" y="1001514"/>
                  <a:pt x="2973787" y="1017767"/>
                  <a:pt x="2973787" y="1017767"/>
                </a:cubicBezTo>
                <a:cubicBezTo>
                  <a:pt x="2979088" y="1025718"/>
                  <a:pt x="2983572" y="1034280"/>
                  <a:pt x="2989690" y="1041621"/>
                </a:cubicBezTo>
                <a:cubicBezTo>
                  <a:pt x="3040709" y="1102844"/>
                  <a:pt x="2989963" y="1030104"/>
                  <a:pt x="3029447" y="1089329"/>
                </a:cubicBezTo>
                <a:cubicBezTo>
                  <a:pt x="3032097" y="1097280"/>
                  <a:pt x="3033650" y="1105686"/>
                  <a:pt x="3037398" y="1113182"/>
                </a:cubicBezTo>
                <a:cubicBezTo>
                  <a:pt x="3057752" y="1153891"/>
                  <a:pt x="3060367" y="1137919"/>
                  <a:pt x="3116911" y="1144988"/>
                </a:cubicBezTo>
                <a:cubicBezTo>
                  <a:pt x="3124862" y="1147638"/>
                  <a:pt x="3132706" y="1150637"/>
                  <a:pt x="3140765" y="1152939"/>
                </a:cubicBezTo>
                <a:cubicBezTo>
                  <a:pt x="3151272" y="1155941"/>
                  <a:pt x="3164346" y="1153694"/>
                  <a:pt x="3172570" y="1160890"/>
                </a:cubicBezTo>
                <a:cubicBezTo>
                  <a:pt x="3186954" y="1173476"/>
                  <a:pt x="3193773" y="1192695"/>
                  <a:pt x="3204375" y="1208598"/>
                </a:cubicBezTo>
                <a:lnTo>
                  <a:pt x="3220278" y="1232452"/>
                </a:lnTo>
                <a:lnTo>
                  <a:pt x="3236180" y="1256306"/>
                </a:lnTo>
                <a:lnTo>
                  <a:pt x="3252083" y="1280160"/>
                </a:lnTo>
                <a:cubicBezTo>
                  <a:pt x="3278587" y="1274859"/>
                  <a:pt x="3305954" y="1272804"/>
                  <a:pt x="3331596" y="1264257"/>
                </a:cubicBezTo>
                <a:lnTo>
                  <a:pt x="3379304" y="1248355"/>
                </a:lnTo>
                <a:cubicBezTo>
                  <a:pt x="3389906" y="1251005"/>
                  <a:pt x="3404757" y="1247414"/>
                  <a:pt x="3411109" y="1256306"/>
                </a:cubicBezTo>
                <a:cubicBezTo>
                  <a:pt x="3460669" y="1325691"/>
                  <a:pt x="3382850" y="1291944"/>
                  <a:pt x="3442914" y="1311965"/>
                </a:cubicBezTo>
                <a:cubicBezTo>
                  <a:pt x="3445565" y="1322567"/>
                  <a:pt x="3445444" y="1334282"/>
                  <a:pt x="3450866" y="1343770"/>
                </a:cubicBezTo>
                <a:cubicBezTo>
                  <a:pt x="3456445" y="1353533"/>
                  <a:pt x="3472871" y="1356532"/>
                  <a:pt x="3474720" y="1367624"/>
                </a:cubicBezTo>
                <a:cubicBezTo>
                  <a:pt x="3476291" y="1377050"/>
                  <a:pt x="3464118" y="1383527"/>
                  <a:pt x="3458817" y="1391478"/>
                </a:cubicBezTo>
                <a:cubicBezTo>
                  <a:pt x="3520187" y="1422164"/>
                  <a:pt x="3460016" y="1399429"/>
                  <a:pt x="3554233" y="1399429"/>
                </a:cubicBezTo>
                <a:cubicBezTo>
                  <a:pt x="3572974" y="1399429"/>
                  <a:pt x="3591339" y="1404730"/>
                  <a:pt x="3609892" y="1407381"/>
                </a:cubicBezTo>
                <a:cubicBezTo>
                  <a:pt x="3627793" y="1461085"/>
                  <a:pt x="3607133" y="1394969"/>
                  <a:pt x="3625794" y="1478942"/>
                </a:cubicBezTo>
                <a:cubicBezTo>
                  <a:pt x="3627612" y="1487124"/>
                  <a:pt x="3631443" y="1494737"/>
                  <a:pt x="3633746" y="1502796"/>
                </a:cubicBezTo>
                <a:cubicBezTo>
                  <a:pt x="3636748" y="1513304"/>
                  <a:pt x="3638557" y="1524135"/>
                  <a:pt x="3641697" y="1534602"/>
                </a:cubicBezTo>
                <a:cubicBezTo>
                  <a:pt x="3646514" y="1550658"/>
                  <a:pt x="3657600" y="1582309"/>
                  <a:pt x="3657600" y="1582309"/>
                </a:cubicBezTo>
                <a:cubicBezTo>
                  <a:pt x="3654949" y="1592911"/>
                  <a:pt x="3648103" y="1603296"/>
                  <a:pt x="3649648" y="1614115"/>
                </a:cubicBezTo>
                <a:cubicBezTo>
                  <a:pt x="3650999" y="1623575"/>
                  <a:pt x="3658359" y="1631676"/>
                  <a:pt x="3665551" y="1637969"/>
                </a:cubicBezTo>
                <a:cubicBezTo>
                  <a:pt x="3679935" y="1650555"/>
                  <a:pt x="3713259" y="1650661"/>
                  <a:pt x="3713259" y="1669774"/>
                </a:cubicBezTo>
                <a:lnTo>
                  <a:pt x="3713259" y="1701579"/>
                </a:lnTo>
              </a:path>
            </a:pathLst>
          </a:cu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800861" y="2063933"/>
            <a:ext cx="203187" cy="140931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>
            <a:off x="1683099" y="3964075"/>
            <a:ext cx="236136" cy="341747"/>
          </a:xfrm>
          <a:custGeom>
            <a:avLst/>
            <a:gdLst>
              <a:gd name="connsiteX0" fmla="*/ 25121 w 236136"/>
              <a:gd name="connsiteY0" fmla="*/ 341644 h 341747"/>
              <a:gd name="connsiteX1" fmla="*/ 5024 w 236136"/>
              <a:gd name="connsiteY1" fmla="*/ 301450 h 341747"/>
              <a:gd name="connsiteX2" fmla="*/ 15072 w 236136"/>
              <a:gd name="connsiteY2" fmla="*/ 221063 h 341747"/>
              <a:gd name="connsiteX3" fmla="*/ 25121 w 236136"/>
              <a:gd name="connsiteY3" fmla="*/ 190918 h 341747"/>
              <a:gd name="connsiteX4" fmla="*/ 30145 w 236136"/>
              <a:gd name="connsiteY4" fmla="*/ 175846 h 341747"/>
              <a:gd name="connsiteX5" fmla="*/ 35169 w 236136"/>
              <a:gd name="connsiteY5" fmla="*/ 115556 h 341747"/>
              <a:gd name="connsiteX6" fmla="*/ 55266 w 236136"/>
              <a:gd name="connsiteY6" fmla="*/ 95459 h 341747"/>
              <a:gd name="connsiteX7" fmla="*/ 65314 w 236136"/>
              <a:gd name="connsiteY7" fmla="*/ 80387 h 341747"/>
              <a:gd name="connsiteX8" fmla="*/ 85411 w 236136"/>
              <a:gd name="connsiteY8" fmla="*/ 55266 h 341747"/>
              <a:gd name="connsiteX9" fmla="*/ 90435 w 236136"/>
              <a:gd name="connsiteY9" fmla="*/ 40193 h 341747"/>
              <a:gd name="connsiteX10" fmla="*/ 130628 w 236136"/>
              <a:gd name="connsiteY10" fmla="*/ 5024 h 341747"/>
              <a:gd name="connsiteX11" fmla="*/ 145701 w 236136"/>
              <a:gd name="connsiteY11" fmla="*/ 0 h 341747"/>
              <a:gd name="connsiteX12" fmla="*/ 190919 w 236136"/>
              <a:gd name="connsiteY12" fmla="*/ 5024 h 341747"/>
              <a:gd name="connsiteX13" fmla="*/ 200967 w 236136"/>
              <a:gd name="connsiteY13" fmla="*/ 20096 h 341747"/>
              <a:gd name="connsiteX14" fmla="*/ 211015 w 236136"/>
              <a:gd name="connsiteY14" fmla="*/ 30145 h 341747"/>
              <a:gd name="connsiteX15" fmla="*/ 216039 w 236136"/>
              <a:gd name="connsiteY15" fmla="*/ 50241 h 341747"/>
              <a:gd name="connsiteX16" fmla="*/ 221064 w 236136"/>
              <a:gd name="connsiteY16" fmla="*/ 80387 h 341747"/>
              <a:gd name="connsiteX17" fmla="*/ 236136 w 236136"/>
              <a:gd name="connsiteY17" fmla="*/ 95459 h 341747"/>
              <a:gd name="connsiteX18" fmla="*/ 211015 w 236136"/>
              <a:gd name="connsiteY18" fmla="*/ 165798 h 341747"/>
              <a:gd name="connsiteX19" fmla="*/ 195943 w 236136"/>
              <a:gd name="connsiteY19" fmla="*/ 170822 h 341747"/>
              <a:gd name="connsiteX20" fmla="*/ 175846 w 236136"/>
              <a:gd name="connsiteY20" fmla="*/ 211015 h 341747"/>
              <a:gd name="connsiteX21" fmla="*/ 165798 w 236136"/>
              <a:gd name="connsiteY21" fmla="*/ 226088 h 341747"/>
              <a:gd name="connsiteX22" fmla="*/ 145701 w 236136"/>
              <a:gd name="connsiteY22" fmla="*/ 251209 h 341747"/>
              <a:gd name="connsiteX23" fmla="*/ 130628 w 236136"/>
              <a:gd name="connsiteY23" fmla="*/ 276329 h 341747"/>
              <a:gd name="connsiteX24" fmla="*/ 115556 w 236136"/>
              <a:gd name="connsiteY24" fmla="*/ 286378 h 341747"/>
              <a:gd name="connsiteX25" fmla="*/ 80387 w 236136"/>
              <a:gd name="connsiteY25" fmla="*/ 296426 h 341747"/>
              <a:gd name="connsiteX26" fmla="*/ 65314 w 236136"/>
              <a:gd name="connsiteY26" fmla="*/ 301450 h 341747"/>
              <a:gd name="connsiteX27" fmla="*/ 55266 w 236136"/>
              <a:gd name="connsiteY27" fmla="*/ 311499 h 341747"/>
              <a:gd name="connsiteX28" fmla="*/ 15072 w 236136"/>
              <a:gd name="connsiteY28" fmla="*/ 341644 h 341747"/>
              <a:gd name="connsiteX29" fmla="*/ 0 w 236136"/>
              <a:gd name="connsiteY29" fmla="*/ 316523 h 341747"/>
              <a:gd name="connsiteX30" fmla="*/ 25121 w 236136"/>
              <a:gd name="connsiteY30" fmla="*/ 341644 h 34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6136" h="341747">
                <a:moveTo>
                  <a:pt x="25121" y="341644"/>
                </a:moveTo>
                <a:cubicBezTo>
                  <a:pt x="25958" y="339132"/>
                  <a:pt x="5024" y="312268"/>
                  <a:pt x="5024" y="301450"/>
                </a:cubicBezTo>
                <a:cubicBezTo>
                  <a:pt x="5024" y="283929"/>
                  <a:pt x="9097" y="242972"/>
                  <a:pt x="15072" y="221063"/>
                </a:cubicBezTo>
                <a:cubicBezTo>
                  <a:pt x="17859" y="210844"/>
                  <a:pt x="21771" y="200966"/>
                  <a:pt x="25121" y="190918"/>
                </a:cubicBezTo>
                <a:lnTo>
                  <a:pt x="30145" y="175846"/>
                </a:lnTo>
                <a:cubicBezTo>
                  <a:pt x="31820" y="155749"/>
                  <a:pt x="29154" y="134804"/>
                  <a:pt x="35169" y="115556"/>
                </a:cubicBezTo>
                <a:cubicBezTo>
                  <a:pt x="37995" y="106513"/>
                  <a:pt x="50011" y="103342"/>
                  <a:pt x="55266" y="95459"/>
                </a:cubicBezTo>
                <a:cubicBezTo>
                  <a:pt x="58615" y="90435"/>
                  <a:pt x="61542" y="85102"/>
                  <a:pt x="65314" y="80387"/>
                </a:cubicBezTo>
                <a:cubicBezTo>
                  <a:pt x="93950" y="44593"/>
                  <a:pt x="54486" y="101653"/>
                  <a:pt x="85411" y="55266"/>
                </a:cubicBezTo>
                <a:cubicBezTo>
                  <a:pt x="87086" y="50242"/>
                  <a:pt x="87257" y="44430"/>
                  <a:pt x="90435" y="40193"/>
                </a:cubicBezTo>
                <a:cubicBezTo>
                  <a:pt x="98292" y="29717"/>
                  <a:pt x="116682" y="11997"/>
                  <a:pt x="130628" y="5024"/>
                </a:cubicBezTo>
                <a:cubicBezTo>
                  <a:pt x="135365" y="2656"/>
                  <a:pt x="140677" y="1675"/>
                  <a:pt x="145701" y="0"/>
                </a:cubicBezTo>
                <a:cubicBezTo>
                  <a:pt x="160774" y="1675"/>
                  <a:pt x="176667" y="-159"/>
                  <a:pt x="190919" y="5024"/>
                </a:cubicBezTo>
                <a:cubicBezTo>
                  <a:pt x="196594" y="7087"/>
                  <a:pt x="197195" y="15381"/>
                  <a:pt x="200967" y="20096"/>
                </a:cubicBezTo>
                <a:cubicBezTo>
                  <a:pt x="203926" y="23795"/>
                  <a:pt x="207666" y="26795"/>
                  <a:pt x="211015" y="30145"/>
                </a:cubicBezTo>
                <a:cubicBezTo>
                  <a:pt x="212690" y="36844"/>
                  <a:pt x="214685" y="43470"/>
                  <a:pt x="216039" y="50241"/>
                </a:cubicBezTo>
                <a:cubicBezTo>
                  <a:pt x="218037" y="60230"/>
                  <a:pt x="216927" y="71078"/>
                  <a:pt x="221064" y="80387"/>
                </a:cubicBezTo>
                <a:cubicBezTo>
                  <a:pt x="223950" y="86880"/>
                  <a:pt x="231112" y="90435"/>
                  <a:pt x="236136" y="95459"/>
                </a:cubicBezTo>
                <a:cubicBezTo>
                  <a:pt x="231674" y="144545"/>
                  <a:pt x="245313" y="146199"/>
                  <a:pt x="211015" y="165798"/>
                </a:cubicBezTo>
                <a:cubicBezTo>
                  <a:pt x="206417" y="168425"/>
                  <a:pt x="200967" y="169147"/>
                  <a:pt x="195943" y="170822"/>
                </a:cubicBezTo>
                <a:cubicBezTo>
                  <a:pt x="162919" y="203842"/>
                  <a:pt x="222016" y="141756"/>
                  <a:pt x="175846" y="211015"/>
                </a:cubicBezTo>
                <a:cubicBezTo>
                  <a:pt x="172497" y="216039"/>
                  <a:pt x="169570" y="221373"/>
                  <a:pt x="165798" y="226088"/>
                </a:cubicBezTo>
                <a:cubicBezTo>
                  <a:pt x="153333" y="241669"/>
                  <a:pt x="156013" y="230583"/>
                  <a:pt x="145701" y="251209"/>
                </a:cubicBezTo>
                <a:cubicBezTo>
                  <a:pt x="136313" y="269985"/>
                  <a:pt x="146985" y="263243"/>
                  <a:pt x="130628" y="276329"/>
                </a:cubicBezTo>
                <a:cubicBezTo>
                  <a:pt x="125913" y="280101"/>
                  <a:pt x="120957" y="283678"/>
                  <a:pt x="115556" y="286378"/>
                </a:cubicBezTo>
                <a:cubicBezTo>
                  <a:pt x="107528" y="290392"/>
                  <a:pt x="87896" y="294281"/>
                  <a:pt x="80387" y="296426"/>
                </a:cubicBezTo>
                <a:cubicBezTo>
                  <a:pt x="75295" y="297881"/>
                  <a:pt x="70338" y="299775"/>
                  <a:pt x="65314" y="301450"/>
                </a:cubicBezTo>
                <a:cubicBezTo>
                  <a:pt x="61965" y="304800"/>
                  <a:pt x="59056" y="308657"/>
                  <a:pt x="55266" y="311499"/>
                </a:cubicBezTo>
                <a:cubicBezTo>
                  <a:pt x="9813" y="345589"/>
                  <a:pt x="38119" y="318597"/>
                  <a:pt x="15072" y="341644"/>
                </a:cubicBezTo>
                <a:cubicBezTo>
                  <a:pt x="7113" y="333684"/>
                  <a:pt x="0" y="329566"/>
                  <a:pt x="0" y="316523"/>
                </a:cubicBezTo>
                <a:cubicBezTo>
                  <a:pt x="0" y="299861"/>
                  <a:pt x="24284" y="344156"/>
                  <a:pt x="25121" y="34164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4320791" y="5601956"/>
            <a:ext cx="478461" cy="311499"/>
          </a:xfrm>
          <a:custGeom>
            <a:avLst/>
            <a:gdLst>
              <a:gd name="connsiteX0" fmla="*/ 15073 w 478461"/>
              <a:gd name="connsiteY0" fmla="*/ 180870 h 311499"/>
              <a:gd name="connsiteX1" fmla="*/ 5024 w 478461"/>
              <a:gd name="connsiteY1" fmla="*/ 155749 h 311499"/>
              <a:gd name="connsiteX2" fmla="*/ 0 w 478461"/>
              <a:gd name="connsiteY2" fmla="*/ 140677 h 311499"/>
              <a:gd name="connsiteX3" fmla="*/ 5024 w 478461"/>
              <a:gd name="connsiteY3" fmla="*/ 110532 h 311499"/>
              <a:gd name="connsiteX4" fmla="*/ 25121 w 478461"/>
              <a:gd name="connsiteY4" fmla="*/ 80387 h 311499"/>
              <a:gd name="connsiteX5" fmla="*/ 40194 w 478461"/>
              <a:gd name="connsiteY5" fmla="*/ 50242 h 311499"/>
              <a:gd name="connsiteX6" fmla="*/ 45218 w 478461"/>
              <a:gd name="connsiteY6" fmla="*/ 35169 h 311499"/>
              <a:gd name="connsiteX7" fmla="*/ 75363 w 478461"/>
              <a:gd name="connsiteY7" fmla="*/ 25121 h 311499"/>
              <a:gd name="connsiteX8" fmla="*/ 125605 w 478461"/>
              <a:gd name="connsiteY8" fmla="*/ 30145 h 311499"/>
              <a:gd name="connsiteX9" fmla="*/ 321547 w 478461"/>
              <a:gd name="connsiteY9" fmla="*/ 20097 h 311499"/>
              <a:gd name="connsiteX10" fmla="*/ 366765 w 478461"/>
              <a:gd name="connsiteY10" fmla="*/ 0 h 311499"/>
              <a:gd name="connsiteX11" fmla="*/ 427055 w 478461"/>
              <a:gd name="connsiteY11" fmla="*/ 5024 h 311499"/>
              <a:gd name="connsiteX12" fmla="*/ 442128 w 478461"/>
              <a:gd name="connsiteY12" fmla="*/ 10048 h 311499"/>
              <a:gd name="connsiteX13" fmla="*/ 462224 w 478461"/>
              <a:gd name="connsiteY13" fmla="*/ 15073 h 311499"/>
              <a:gd name="connsiteX14" fmla="*/ 477297 w 478461"/>
              <a:gd name="connsiteY14" fmla="*/ 25121 h 311499"/>
              <a:gd name="connsiteX15" fmla="*/ 467249 w 478461"/>
              <a:gd name="connsiteY15" fmla="*/ 80387 h 311499"/>
              <a:gd name="connsiteX16" fmla="*/ 462224 w 478461"/>
              <a:gd name="connsiteY16" fmla="*/ 100484 h 311499"/>
              <a:gd name="connsiteX17" fmla="*/ 457200 w 478461"/>
              <a:gd name="connsiteY17" fmla="*/ 130629 h 311499"/>
              <a:gd name="connsiteX18" fmla="*/ 452176 w 478461"/>
              <a:gd name="connsiteY18" fmla="*/ 150725 h 311499"/>
              <a:gd name="connsiteX19" fmla="*/ 442128 w 478461"/>
              <a:gd name="connsiteY19" fmla="*/ 180870 h 311499"/>
              <a:gd name="connsiteX20" fmla="*/ 437104 w 478461"/>
              <a:gd name="connsiteY20" fmla="*/ 211015 h 311499"/>
              <a:gd name="connsiteX21" fmla="*/ 427055 w 478461"/>
              <a:gd name="connsiteY21" fmla="*/ 221064 h 311499"/>
              <a:gd name="connsiteX22" fmla="*/ 422031 w 478461"/>
              <a:gd name="connsiteY22" fmla="*/ 236136 h 311499"/>
              <a:gd name="connsiteX23" fmla="*/ 411983 w 478461"/>
              <a:gd name="connsiteY23" fmla="*/ 256233 h 311499"/>
              <a:gd name="connsiteX24" fmla="*/ 391886 w 478461"/>
              <a:gd name="connsiteY24" fmla="*/ 306475 h 311499"/>
              <a:gd name="connsiteX25" fmla="*/ 376813 w 478461"/>
              <a:gd name="connsiteY25" fmla="*/ 311499 h 311499"/>
              <a:gd name="connsiteX26" fmla="*/ 311499 w 478461"/>
              <a:gd name="connsiteY26" fmla="*/ 301451 h 311499"/>
              <a:gd name="connsiteX27" fmla="*/ 286378 w 478461"/>
              <a:gd name="connsiteY27" fmla="*/ 281354 h 311499"/>
              <a:gd name="connsiteX28" fmla="*/ 271306 w 478461"/>
              <a:gd name="connsiteY28" fmla="*/ 271306 h 311499"/>
              <a:gd name="connsiteX29" fmla="*/ 241161 w 478461"/>
              <a:gd name="connsiteY29" fmla="*/ 246185 h 311499"/>
              <a:gd name="connsiteX30" fmla="*/ 211016 w 478461"/>
              <a:gd name="connsiteY30" fmla="*/ 226088 h 311499"/>
              <a:gd name="connsiteX31" fmla="*/ 170822 w 478461"/>
              <a:gd name="connsiteY31" fmla="*/ 216040 h 311499"/>
              <a:gd name="connsiteX32" fmla="*/ 125605 w 478461"/>
              <a:gd name="connsiteY32" fmla="*/ 200967 h 311499"/>
              <a:gd name="connsiteX33" fmla="*/ 95460 w 478461"/>
              <a:gd name="connsiteY33" fmla="*/ 190919 h 311499"/>
              <a:gd name="connsiteX34" fmla="*/ 80387 w 478461"/>
              <a:gd name="connsiteY34" fmla="*/ 185895 h 311499"/>
              <a:gd name="connsiteX35" fmla="*/ 20097 w 478461"/>
              <a:gd name="connsiteY35" fmla="*/ 180870 h 311499"/>
              <a:gd name="connsiteX36" fmla="*/ 15073 w 478461"/>
              <a:gd name="connsiteY36" fmla="*/ 180870 h 3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78461" h="311499">
                <a:moveTo>
                  <a:pt x="15073" y="180870"/>
                </a:moveTo>
                <a:cubicBezTo>
                  <a:pt x="12561" y="176683"/>
                  <a:pt x="8191" y="164194"/>
                  <a:pt x="5024" y="155749"/>
                </a:cubicBezTo>
                <a:cubicBezTo>
                  <a:pt x="3164" y="150790"/>
                  <a:pt x="0" y="145973"/>
                  <a:pt x="0" y="140677"/>
                </a:cubicBezTo>
                <a:cubicBezTo>
                  <a:pt x="0" y="130490"/>
                  <a:pt x="1106" y="119935"/>
                  <a:pt x="5024" y="110532"/>
                </a:cubicBezTo>
                <a:cubicBezTo>
                  <a:pt x="9669" y="99384"/>
                  <a:pt x="25121" y="80387"/>
                  <a:pt x="25121" y="80387"/>
                </a:cubicBezTo>
                <a:cubicBezTo>
                  <a:pt x="37749" y="42500"/>
                  <a:pt x="20714" y="89200"/>
                  <a:pt x="40194" y="50242"/>
                </a:cubicBezTo>
                <a:cubicBezTo>
                  <a:pt x="42563" y="45505"/>
                  <a:pt x="40908" y="38247"/>
                  <a:pt x="45218" y="35169"/>
                </a:cubicBezTo>
                <a:cubicBezTo>
                  <a:pt x="53837" y="29013"/>
                  <a:pt x="75363" y="25121"/>
                  <a:pt x="75363" y="25121"/>
                </a:cubicBezTo>
                <a:cubicBezTo>
                  <a:pt x="92110" y="26796"/>
                  <a:pt x="108774" y="30145"/>
                  <a:pt x="125605" y="30145"/>
                </a:cubicBezTo>
                <a:cubicBezTo>
                  <a:pt x="157200" y="30145"/>
                  <a:pt x="282388" y="22400"/>
                  <a:pt x="321547" y="20097"/>
                </a:cubicBezTo>
                <a:cubicBezTo>
                  <a:pt x="357421" y="8139"/>
                  <a:pt x="342880" y="15924"/>
                  <a:pt x="366765" y="0"/>
                </a:cubicBezTo>
                <a:cubicBezTo>
                  <a:pt x="386862" y="1675"/>
                  <a:pt x="407066" y="2359"/>
                  <a:pt x="427055" y="5024"/>
                </a:cubicBezTo>
                <a:cubicBezTo>
                  <a:pt x="432305" y="5724"/>
                  <a:pt x="437036" y="8593"/>
                  <a:pt x="442128" y="10048"/>
                </a:cubicBezTo>
                <a:cubicBezTo>
                  <a:pt x="448767" y="11945"/>
                  <a:pt x="455525" y="13398"/>
                  <a:pt x="462224" y="15073"/>
                </a:cubicBezTo>
                <a:cubicBezTo>
                  <a:pt x="467248" y="18422"/>
                  <a:pt x="476113" y="19200"/>
                  <a:pt x="477297" y="25121"/>
                </a:cubicBezTo>
                <a:cubicBezTo>
                  <a:pt x="481698" y="47123"/>
                  <a:pt x="472588" y="61702"/>
                  <a:pt x="467249" y="80387"/>
                </a:cubicBezTo>
                <a:cubicBezTo>
                  <a:pt x="465352" y="87027"/>
                  <a:pt x="463578" y="93713"/>
                  <a:pt x="462224" y="100484"/>
                </a:cubicBezTo>
                <a:cubicBezTo>
                  <a:pt x="460226" y="110473"/>
                  <a:pt x="459198" y="120640"/>
                  <a:pt x="457200" y="130629"/>
                </a:cubicBezTo>
                <a:cubicBezTo>
                  <a:pt x="455846" y="137400"/>
                  <a:pt x="454160" y="144111"/>
                  <a:pt x="452176" y="150725"/>
                </a:cubicBezTo>
                <a:cubicBezTo>
                  <a:pt x="449133" y="160870"/>
                  <a:pt x="442128" y="180870"/>
                  <a:pt x="442128" y="180870"/>
                </a:cubicBezTo>
                <a:cubicBezTo>
                  <a:pt x="440453" y="190918"/>
                  <a:pt x="440681" y="201477"/>
                  <a:pt x="437104" y="211015"/>
                </a:cubicBezTo>
                <a:cubicBezTo>
                  <a:pt x="435441" y="215451"/>
                  <a:pt x="429492" y="217002"/>
                  <a:pt x="427055" y="221064"/>
                </a:cubicBezTo>
                <a:cubicBezTo>
                  <a:pt x="424330" y="225605"/>
                  <a:pt x="424117" y="231268"/>
                  <a:pt x="422031" y="236136"/>
                </a:cubicBezTo>
                <a:cubicBezTo>
                  <a:pt x="419081" y="243020"/>
                  <a:pt x="414765" y="249279"/>
                  <a:pt x="411983" y="256233"/>
                </a:cubicBezTo>
                <a:cubicBezTo>
                  <a:pt x="409368" y="262770"/>
                  <a:pt x="399739" y="298622"/>
                  <a:pt x="391886" y="306475"/>
                </a:cubicBezTo>
                <a:cubicBezTo>
                  <a:pt x="388141" y="310220"/>
                  <a:pt x="381837" y="309824"/>
                  <a:pt x="376813" y="311499"/>
                </a:cubicBezTo>
                <a:cubicBezTo>
                  <a:pt x="367740" y="310491"/>
                  <a:pt x="326726" y="307977"/>
                  <a:pt x="311499" y="301451"/>
                </a:cubicBezTo>
                <a:cubicBezTo>
                  <a:pt x="294852" y="294316"/>
                  <a:pt x="298841" y="291324"/>
                  <a:pt x="286378" y="281354"/>
                </a:cubicBezTo>
                <a:cubicBezTo>
                  <a:pt x="281663" y="277582"/>
                  <a:pt x="276021" y="275078"/>
                  <a:pt x="271306" y="271306"/>
                </a:cubicBezTo>
                <a:cubicBezTo>
                  <a:pt x="230154" y="238384"/>
                  <a:pt x="309558" y="294064"/>
                  <a:pt x="241161" y="246185"/>
                </a:cubicBezTo>
                <a:cubicBezTo>
                  <a:pt x="231267" y="239259"/>
                  <a:pt x="222732" y="229017"/>
                  <a:pt x="211016" y="226088"/>
                </a:cubicBezTo>
                <a:cubicBezTo>
                  <a:pt x="197618" y="222739"/>
                  <a:pt x="183924" y="220407"/>
                  <a:pt x="170822" y="216040"/>
                </a:cubicBezTo>
                <a:lnTo>
                  <a:pt x="125605" y="200967"/>
                </a:lnTo>
                <a:lnTo>
                  <a:pt x="95460" y="190919"/>
                </a:lnTo>
                <a:cubicBezTo>
                  <a:pt x="90436" y="189244"/>
                  <a:pt x="85665" y="186335"/>
                  <a:pt x="80387" y="185895"/>
                </a:cubicBezTo>
                <a:lnTo>
                  <a:pt x="20097" y="180870"/>
                </a:lnTo>
                <a:cubicBezTo>
                  <a:pt x="3840" y="164614"/>
                  <a:pt x="17585" y="185057"/>
                  <a:pt x="15073" y="18087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>
            <a:off x="1698171" y="4310743"/>
            <a:ext cx="743578" cy="85411"/>
          </a:xfrm>
          <a:custGeom>
            <a:avLst/>
            <a:gdLst>
              <a:gd name="connsiteX0" fmla="*/ 0 w 743578"/>
              <a:gd name="connsiteY0" fmla="*/ 0 h 85411"/>
              <a:gd name="connsiteX1" fmla="*/ 85411 w 743578"/>
              <a:gd name="connsiteY1" fmla="*/ 5024 h 85411"/>
              <a:gd name="connsiteX2" fmla="*/ 105508 w 743578"/>
              <a:gd name="connsiteY2" fmla="*/ 10048 h 85411"/>
              <a:gd name="connsiteX3" fmla="*/ 150726 w 743578"/>
              <a:gd name="connsiteY3" fmla="*/ 20097 h 85411"/>
              <a:gd name="connsiteX4" fmla="*/ 165798 w 743578"/>
              <a:gd name="connsiteY4" fmla="*/ 25121 h 85411"/>
              <a:gd name="connsiteX5" fmla="*/ 205992 w 743578"/>
              <a:gd name="connsiteY5" fmla="*/ 30145 h 85411"/>
              <a:gd name="connsiteX6" fmla="*/ 226088 w 743578"/>
              <a:gd name="connsiteY6" fmla="*/ 35169 h 85411"/>
              <a:gd name="connsiteX7" fmla="*/ 241161 w 743578"/>
              <a:gd name="connsiteY7" fmla="*/ 40193 h 85411"/>
              <a:gd name="connsiteX8" fmla="*/ 321548 w 743578"/>
              <a:gd name="connsiteY8" fmla="*/ 55266 h 85411"/>
              <a:gd name="connsiteX9" fmla="*/ 336620 w 743578"/>
              <a:gd name="connsiteY9" fmla="*/ 60290 h 85411"/>
              <a:gd name="connsiteX10" fmla="*/ 356717 w 743578"/>
              <a:gd name="connsiteY10" fmla="*/ 70338 h 85411"/>
              <a:gd name="connsiteX11" fmla="*/ 437104 w 743578"/>
              <a:gd name="connsiteY11" fmla="*/ 80387 h 85411"/>
              <a:gd name="connsiteX12" fmla="*/ 582805 w 743578"/>
              <a:gd name="connsiteY12" fmla="*/ 70338 h 85411"/>
              <a:gd name="connsiteX13" fmla="*/ 597877 w 743578"/>
              <a:gd name="connsiteY13" fmla="*/ 65314 h 85411"/>
              <a:gd name="connsiteX14" fmla="*/ 718458 w 743578"/>
              <a:gd name="connsiteY14" fmla="*/ 75362 h 85411"/>
              <a:gd name="connsiteX15" fmla="*/ 743578 w 743578"/>
              <a:gd name="connsiteY15" fmla="*/ 85411 h 8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3578" h="85411">
                <a:moveTo>
                  <a:pt x="0" y="0"/>
                </a:moveTo>
                <a:cubicBezTo>
                  <a:pt x="28470" y="1675"/>
                  <a:pt x="57020" y="2320"/>
                  <a:pt x="85411" y="5024"/>
                </a:cubicBezTo>
                <a:cubicBezTo>
                  <a:pt x="92285" y="5679"/>
                  <a:pt x="98767" y="8550"/>
                  <a:pt x="105508" y="10048"/>
                </a:cubicBezTo>
                <a:cubicBezTo>
                  <a:pt x="128832" y="15231"/>
                  <a:pt x="129273" y="13967"/>
                  <a:pt x="150726" y="20097"/>
                </a:cubicBezTo>
                <a:cubicBezTo>
                  <a:pt x="155818" y="21552"/>
                  <a:pt x="160588" y="24174"/>
                  <a:pt x="165798" y="25121"/>
                </a:cubicBezTo>
                <a:cubicBezTo>
                  <a:pt x="179082" y="27536"/>
                  <a:pt x="192594" y="28470"/>
                  <a:pt x="205992" y="30145"/>
                </a:cubicBezTo>
                <a:cubicBezTo>
                  <a:pt x="212691" y="31820"/>
                  <a:pt x="219449" y="33272"/>
                  <a:pt x="226088" y="35169"/>
                </a:cubicBezTo>
                <a:cubicBezTo>
                  <a:pt x="231180" y="36624"/>
                  <a:pt x="236023" y="38909"/>
                  <a:pt x="241161" y="40193"/>
                </a:cubicBezTo>
                <a:cubicBezTo>
                  <a:pt x="267642" y="46813"/>
                  <a:pt x="295067" y="48646"/>
                  <a:pt x="321548" y="55266"/>
                </a:cubicBezTo>
                <a:cubicBezTo>
                  <a:pt x="326686" y="56550"/>
                  <a:pt x="331752" y="58204"/>
                  <a:pt x="336620" y="60290"/>
                </a:cubicBezTo>
                <a:cubicBezTo>
                  <a:pt x="343504" y="63240"/>
                  <a:pt x="349373" y="68869"/>
                  <a:pt x="356717" y="70338"/>
                </a:cubicBezTo>
                <a:cubicBezTo>
                  <a:pt x="383197" y="75634"/>
                  <a:pt x="410308" y="77037"/>
                  <a:pt x="437104" y="80387"/>
                </a:cubicBezTo>
                <a:cubicBezTo>
                  <a:pt x="476914" y="78577"/>
                  <a:pt x="537630" y="79373"/>
                  <a:pt x="582805" y="70338"/>
                </a:cubicBezTo>
                <a:cubicBezTo>
                  <a:pt x="587998" y="69299"/>
                  <a:pt x="592853" y="66989"/>
                  <a:pt x="597877" y="65314"/>
                </a:cubicBezTo>
                <a:cubicBezTo>
                  <a:pt x="773066" y="73656"/>
                  <a:pt x="660297" y="58743"/>
                  <a:pt x="718458" y="75362"/>
                </a:cubicBezTo>
                <a:cubicBezTo>
                  <a:pt x="741970" y="82080"/>
                  <a:pt x="733288" y="75121"/>
                  <a:pt x="743578" y="85411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isósceles 20"/>
          <p:cNvSpPr/>
          <p:nvPr/>
        </p:nvSpPr>
        <p:spPr>
          <a:xfrm>
            <a:off x="2411760" y="4310743"/>
            <a:ext cx="114027" cy="85411"/>
          </a:xfrm>
          <a:prstGeom prst="triangle">
            <a:avLst/>
          </a:prstGeom>
          <a:solidFill>
            <a:srgbClr val="FF66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orma livre 21"/>
          <p:cNvSpPr/>
          <p:nvPr/>
        </p:nvSpPr>
        <p:spPr>
          <a:xfrm>
            <a:off x="2435511" y="4407321"/>
            <a:ext cx="173346" cy="169013"/>
          </a:xfrm>
          <a:custGeom>
            <a:avLst/>
            <a:gdLst>
              <a:gd name="connsiteX0" fmla="*/ 0 w 173346"/>
              <a:gd name="connsiteY0" fmla="*/ 0 h 169013"/>
              <a:gd name="connsiteX1" fmla="*/ 60671 w 173346"/>
              <a:gd name="connsiteY1" fmla="*/ 4334 h 169013"/>
              <a:gd name="connsiteX2" fmla="*/ 73672 w 173346"/>
              <a:gd name="connsiteY2" fmla="*/ 8668 h 169013"/>
              <a:gd name="connsiteX3" fmla="*/ 82339 w 173346"/>
              <a:gd name="connsiteY3" fmla="*/ 26002 h 169013"/>
              <a:gd name="connsiteX4" fmla="*/ 104007 w 173346"/>
              <a:gd name="connsiteY4" fmla="*/ 47670 h 169013"/>
              <a:gd name="connsiteX5" fmla="*/ 112675 w 173346"/>
              <a:gd name="connsiteY5" fmla="*/ 56338 h 169013"/>
              <a:gd name="connsiteX6" fmla="*/ 130009 w 173346"/>
              <a:gd name="connsiteY6" fmla="*/ 82340 h 169013"/>
              <a:gd name="connsiteX7" fmla="*/ 147344 w 173346"/>
              <a:gd name="connsiteY7" fmla="*/ 104008 h 169013"/>
              <a:gd name="connsiteX8" fmla="*/ 160345 w 173346"/>
              <a:gd name="connsiteY8" fmla="*/ 134343 h 169013"/>
              <a:gd name="connsiteX9" fmla="*/ 169012 w 173346"/>
              <a:gd name="connsiteY9" fmla="*/ 160345 h 169013"/>
              <a:gd name="connsiteX10" fmla="*/ 173346 w 173346"/>
              <a:gd name="connsiteY10" fmla="*/ 169013 h 16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346" h="169013">
                <a:moveTo>
                  <a:pt x="0" y="0"/>
                </a:moveTo>
                <a:cubicBezTo>
                  <a:pt x="20224" y="1445"/>
                  <a:pt x="40535" y="1965"/>
                  <a:pt x="60671" y="4334"/>
                </a:cubicBezTo>
                <a:cubicBezTo>
                  <a:pt x="65208" y="4868"/>
                  <a:pt x="70442" y="5438"/>
                  <a:pt x="73672" y="8668"/>
                </a:cubicBezTo>
                <a:cubicBezTo>
                  <a:pt x="78240" y="13236"/>
                  <a:pt x="78373" y="20903"/>
                  <a:pt x="82339" y="26002"/>
                </a:cubicBezTo>
                <a:cubicBezTo>
                  <a:pt x="88610" y="34065"/>
                  <a:pt x="96784" y="40447"/>
                  <a:pt x="104007" y="47670"/>
                </a:cubicBezTo>
                <a:cubicBezTo>
                  <a:pt x="106896" y="50559"/>
                  <a:pt x="110408" y="52938"/>
                  <a:pt x="112675" y="56338"/>
                </a:cubicBezTo>
                <a:cubicBezTo>
                  <a:pt x="118453" y="65005"/>
                  <a:pt x="122643" y="74975"/>
                  <a:pt x="130009" y="82340"/>
                </a:cubicBezTo>
                <a:cubicBezTo>
                  <a:pt x="142360" y="94690"/>
                  <a:pt x="136411" y="87607"/>
                  <a:pt x="147344" y="104008"/>
                </a:cubicBezTo>
                <a:cubicBezTo>
                  <a:pt x="158810" y="149870"/>
                  <a:pt x="143242" y="95861"/>
                  <a:pt x="160345" y="134343"/>
                </a:cubicBezTo>
                <a:cubicBezTo>
                  <a:pt x="164055" y="142692"/>
                  <a:pt x="164926" y="152173"/>
                  <a:pt x="169012" y="160345"/>
                </a:cubicBezTo>
                <a:lnTo>
                  <a:pt x="173346" y="169013"/>
                </a:ln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orma livre 22"/>
          <p:cNvSpPr/>
          <p:nvPr/>
        </p:nvSpPr>
        <p:spPr>
          <a:xfrm>
            <a:off x="2600190" y="4580667"/>
            <a:ext cx="303355" cy="307689"/>
          </a:xfrm>
          <a:custGeom>
            <a:avLst/>
            <a:gdLst>
              <a:gd name="connsiteX0" fmla="*/ 0 w 303355"/>
              <a:gd name="connsiteY0" fmla="*/ 0 h 307689"/>
              <a:gd name="connsiteX1" fmla="*/ 26001 w 303355"/>
              <a:gd name="connsiteY1" fmla="*/ 34669 h 307689"/>
              <a:gd name="connsiteX2" fmla="*/ 39002 w 303355"/>
              <a:gd name="connsiteY2" fmla="*/ 65005 h 307689"/>
              <a:gd name="connsiteX3" fmla="*/ 47670 w 303355"/>
              <a:gd name="connsiteY3" fmla="*/ 112675 h 307689"/>
              <a:gd name="connsiteX4" fmla="*/ 56337 w 303355"/>
              <a:gd name="connsiteY4" fmla="*/ 125676 h 307689"/>
              <a:gd name="connsiteX5" fmla="*/ 60671 w 303355"/>
              <a:gd name="connsiteY5" fmla="*/ 138677 h 307689"/>
              <a:gd name="connsiteX6" fmla="*/ 69338 w 303355"/>
              <a:gd name="connsiteY6" fmla="*/ 151678 h 307689"/>
              <a:gd name="connsiteX7" fmla="*/ 73672 w 303355"/>
              <a:gd name="connsiteY7" fmla="*/ 164679 h 307689"/>
              <a:gd name="connsiteX8" fmla="*/ 82339 w 303355"/>
              <a:gd name="connsiteY8" fmla="*/ 177680 h 307689"/>
              <a:gd name="connsiteX9" fmla="*/ 95340 w 303355"/>
              <a:gd name="connsiteY9" fmla="*/ 203682 h 307689"/>
              <a:gd name="connsiteX10" fmla="*/ 121342 w 303355"/>
              <a:gd name="connsiteY10" fmla="*/ 216683 h 307689"/>
              <a:gd name="connsiteX11" fmla="*/ 160345 w 303355"/>
              <a:gd name="connsiteY11" fmla="*/ 242685 h 307689"/>
              <a:gd name="connsiteX12" fmla="*/ 173346 w 303355"/>
              <a:gd name="connsiteY12" fmla="*/ 251352 h 307689"/>
              <a:gd name="connsiteX13" fmla="*/ 186346 w 303355"/>
              <a:gd name="connsiteY13" fmla="*/ 255686 h 307689"/>
              <a:gd name="connsiteX14" fmla="*/ 208015 w 303355"/>
              <a:gd name="connsiteY14" fmla="*/ 268687 h 307689"/>
              <a:gd name="connsiteX15" fmla="*/ 221016 w 303355"/>
              <a:gd name="connsiteY15" fmla="*/ 277354 h 307689"/>
              <a:gd name="connsiteX16" fmla="*/ 247018 w 303355"/>
              <a:gd name="connsiteY16" fmla="*/ 286021 h 307689"/>
              <a:gd name="connsiteX17" fmla="*/ 260019 w 303355"/>
              <a:gd name="connsiteY17" fmla="*/ 294688 h 307689"/>
              <a:gd name="connsiteX18" fmla="*/ 299021 w 303355"/>
              <a:gd name="connsiteY18" fmla="*/ 303356 h 307689"/>
              <a:gd name="connsiteX19" fmla="*/ 303355 w 303355"/>
              <a:gd name="connsiteY19" fmla="*/ 307689 h 30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3355" h="307689">
                <a:moveTo>
                  <a:pt x="0" y="0"/>
                </a:moveTo>
                <a:cubicBezTo>
                  <a:pt x="1734" y="2168"/>
                  <a:pt x="22818" y="27243"/>
                  <a:pt x="26001" y="34669"/>
                </a:cubicBezTo>
                <a:cubicBezTo>
                  <a:pt x="42793" y="73850"/>
                  <a:pt x="17242" y="32364"/>
                  <a:pt x="39002" y="65005"/>
                </a:cubicBezTo>
                <a:cubicBezTo>
                  <a:pt x="40007" y="72037"/>
                  <a:pt x="43291" y="102457"/>
                  <a:pt x="47670" y="112675"/>
                </a:cubicBezTo>
                <a:cubicBezTo>
                  <a:pt x="49722" y="117462"/>
                  <a:pt x="54008" y="121018"/>
                  <a:pt x="56337" y="125676"/>
                </a:cubicBezTo>
                <a:cubicBezTo>
                  <a:pt x="58380" y="129762"/>
                  <a:pt x="58628" y="134591"/>
                  <a:pt x="60671" y="138677"/>
                </a:cubicBezTo>
                <a:cubicBezTo>
                  <a:pt x="63000" y="143335"/>
                  <a:pt x="67009" y="147020"/>
                  <a:pt x="69338" y="151678"/>
                </a:cubicBezTo>
                <a:cubicBezTo>
                  <a:pt x="71381" y="155764"/>
                  <a:pt x="71629" y="160593"/>
                  <a:pt x="73672" y="164679"/>
                </a:cubicBezTo>
                <a:cubicBezTo>
                  <a:pt x="76001" y="169337"/>
                  <a:pt x="80010" y="173022"/>
                  <a:pt x="82339" y="177680"/>
                </a:cubicBezTo>
                <a:cubicBezTo>
                  <a:pt x="89387" y="191777"/>
                  <a:pt x="82922" y="191264"/>
                  <a:pt x="95340" y="203682"/>
                </a:cubicBezTo>
                <a:cubicBezTo>
                  <a:pt x="109766" y="218108"/>
                  <a:pt x="105484" y="207873"/>
                  <a:pt x="121342" y="216683"/>
                </a:cubicBezTo>
                <a:cubicBezTo>
                  <a:pt x="121367" y="216697"/>
                  <a:pt x="153833" y="238343"/>
                  <a:pt x="160345" y="242685"/>
                </a:cubicBezTo>
                <a:cubicBezTo>
                  <a:pt x="164679" y="245574"/>
                  <a:pt x="168405" y="249705"/>
                  <a:pt x="173346" y="251352"/>
                </a:cubicBezTo>
                <a:lnTo>
                  <a:pt x="186346" y="255686"/>
                </a:lnTo>
                <a:cubicBezTo>
                  <a:pt x="203277" y="272615"/>
                  <a:pt x="185512" y="257435"/>
                  <a:pt x="208015" y="268687"/>
                </a:cubicBezTo>
                <a:cubicBezTo>
                  <a:pt x="212673" y="271016"/>
                  <a:pt x="216257" y="275239"/>
                  <a:pt x="221016" y="277354"/>
                </a:cubicBezTo>
                <a:cubicBezTo>
                  <a:pt x="229365" y="281064"/>
                  <a:pt x="247018" y="286021"/>
                  <a:pt x="247018" y="286021"/>
                </a:cubicBezTo>
                <a:cubicBezTo>
                  <a:pt x="251352" y="288910"/>
                  <a:pt x="255078" y="293041"/>
                  <a:pt x="260019" y="294688"/>
                </a:cubicBezTo>
                <a:cubicBezTo>
                  <a:pt x="280002" y="301349"/>
                  <a:pt x="283156" y="295424"/>
                  <a:pt x="299021" y="303356"/>
                </a:cubicBezTo>
                <a:cubicBezTo>
                  <a:pt x="300848" y="304270"/>
                  <a:pt x="301910" y="306245"/>
                  <a:pt x="303355" y="307689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2894878" y="4879497"/>
            <a:ext cx="1447439" cy="793383"/>
          </a:xfrm>
          <a:custGeom>
            <a:avLst/>
            <a:gdLst>
              <a:gd name="connsiteX0" fmla="*/ 0 w 1447439"/>
              <a:gd name="connsiteY0" fmla="*/ 13193 h 793383"/>
              <a:gd name="connsiteX1" fmla="*/ 21668 w 1447439"/>
              <a:gd name="connsiteY1" fmla="*/ 8859 h 793383"/>
              <a:gd name="connsiteX2" fmla="*/ 34669 w 1447439"/>
              <a:gd name="connsiteY2" fmla="*/ 192 h 793383"/>
              <a:gd name="connsiteX3" fmla="*/ 78005 w 1447439"/>
              <a:gd name="connsiteY3" fmla="*/ 4526 h 793383"/>
              <a:gd name="connsiteX4" fmla="*/ 104007 w 1447439"/>
              <a:gd name="connsiteY4" fmla="*/ 21860 h 793383"/>
              <a:gd name="connsiteX5" fmla="*/ 117008 w 1447439"/>
              <a:gd name="connsiteY5" fmla="*/ 26194 h 793383"/>
              <a:gd name="connsiteX6" fmla="*/ 130009 w 1447439"/>
              <a:gd name="connsiteY6" fmla="*/ 34861 h 793383"/>
              <a:gd name="connsiteX7" fmla="*/ 143010 w 1447439"/>
              <a:gd name="connsiteY7" fmla="*/ 39195 h 793383"/>
              <a:gd name="connsiteX8" fmla="*/ 156011 w 1447439"/>
              <a:gd name="connsiteY8" fmla="*/ 47862 h 793383"/>
              <a:gd name="connsiteX9" fmla="*/ 182013 w 1447439"/>
              <a:gd name="connsiteY9" fmla="*/ 56530 h 793383"/>
              <a:gd name="connsiteX10" fmla="*/ 208015 w 1447439"/>
              <a:gd name="connsiteY10" fmla="*/ 69530 h 793383"/>
              <a:gd name="connsiteX11" fmla="*/ 216682 w 1447439"/>
              <a:gd name="connsiteY11" fmla="*/ 78198 h 793383"/>
              <a:gd name="connsiteX12" fmla="*/ 260019 w 1447439"/>
              <a:gd name="connsiteY12" fmla="*/ 117201 h 793383"/>
              <a:gd name="connsiteX13" fmla="*/ 268686 w 1447439"/>
              <a:gd name="connsiteY13" fmla="*/ 134535 h 793383"/>
              <a:gd name="connsiteX14" fmla="*/ 286021 w 1447439"/>
              <a:gd name="connsiteY14" fmla="*/ 151870 h 793383"/>
              <a:gd name="connsiteX15" fmla="*/ 303355 w 1447439"/>
              <a:gd name="connsiteY15" fmla="*/ 173538 h 793383"/>
              <a:gd name="connsiteX16" fmla="*/ 320690 w 1447439"/>
              <a:gd name="connsiteY16" fmla="*/ 199540 h 793383"/>
              <a:gd name="connsiteX17" fmla="*/ 329357 w 1447439"/>
              <a:gd name="connsiteY17" fmla="*/ 212541 h 793383"/>
              <a:gd name="connsiteX18" fmla="*/ 338024 w 1447439"/>
              <a:gd name="connsiteY18" fmla="*/ 225542 h 793383"/>
              <a:gd name="connsiteX19" fmla="*/ 342358 w 1447439"/>
              <a:gd name="connsiteY19" fmla="*/ 242876 h 793383"/>
              <a:gd name="connsiteX20" fmla="*/ 351025 w 1447439"/>
              <a:gd name="connsiteY20" fmla="*/ 268878 h 793383"/>
              <a:gd name="connsiteX21" fmla="*/ 359693 w 1447439"/>
              <a:gd name="connsiteY21" fmla="*/ 303548 h 793383"/>
              <a:gd name="connsiteX22" fmla="*/ 390028 w 1447439"/>
              <a:gd name="connsiteY22" fmla="*/ 316548 h 793383"/>
              <a:gd name="connsiteX23" fmla="*/ 403029 w 1447439"/>
              <a:gd name="connsiteY23" fmla="*/ 325216 h 793383"/>
              <a:gd name="connsiteX24" fmla="*/ 420364 w 1447439"/>
              <a:gd name="connsiteY24" fmla="*/ 342550 h 793383"/>
              <a:gd name="connsiteX25" fmla="*/ 446366 w 1447439"/>
              <a:gd name="connsiteY25" fmla="*/ 359885 h 793383"/>
              <a:gd name="connsiteX26" fmla="*/ 485368 w 1447439"/>
              <a:gd name="connsiteY26" fmla="*/ 390221 h 793383"/>
              <a:gd name="connsiteX27" fmla="*/ 511370 w 1447439"/>
              <a:gd name="connsiteY27" fmla="*/ 398888 h 793383"/>
              <a:gd name="connsiteX28" fmla="*/ 524371 w 1447439"/>
              <a:gd name="connsiteY28" fmla="*/ 407555 h 793383"/>
              <a:gd name="connsiteX29" fmla="*/ 533039 w 1447439"/>
              <a:gd name="connsiteY29" fmla="*/ 416222 h 793383"/>
              <a:gd name="connsiteX30" fmla="*/ 554707 w 1447439"/>
              <a:gd name="connsiteY30" fmla="*/ 420556 h 793383"/>
              <a:gd name="connsiteX31" fmla="*/ 559040 w 1447439"/>
              <a:gd name="connsiteY31" fmla="*/ 442224 h 793383"/>
              <a:gd name="connsiteX32" fmla="*/ 572041 w 1447439"/>
              <a:gd name="connsiteY32" fmla="*/ 446558 h 793383"/>
              <a:gd name="connsiteX33" fmla="*/ 589376 w 1447439"/>
              <a:gd name="connsiteY33" fmla="*/ 450892 h 793383"/>
              <a:gd name="connsiteX34" fmla="*/ 615378 w 1447439"/>
              <a:gd name="connsiteY34" fmla="*/ 459559 h 793383"/>
              <a:gd name="connsiteX35" fmla="*/ 628379 w 1447439"/>
              <a:gd name="connsiteY35" fmla="*/ 463893 h 793383"/>
              <a:gd name="connsiteX36" fmla="*/ 641380 w 1447439"/>
              <a:gd name="connsiteY36" fmla="*/ 481227 h 793383"/>
              <a:gd name="connsiteX37" fmla="*/ 658714 w 1447439"/>
              <a:gd name="connsiteY37" fmla="*/ 485561 h 793383"/>
              <a:gd name="connsiteX38" fmla="*/ 671715 w 1447439"/>
              <a:gd name="connsiteY38" fmla="*/ 494228 h 793383"/>
              <a:gd name="connsiteX39" fmla="*/ 697717 w 1447439"/>
              <a:gd name="connsiteY39" fmla="*/ 502895 h 793383"/>
              <a:gd name="connsiteX40" fmla="*/ 710718 w 1447439"/>
              <a:gd name="connsiteY40" fmla="*/ 507229 h 793383"/>
              <a:gd name="connsiteX41" fmla="*/ 732386 w 1447439"/>
              <a:gd name="connsiteY41" fmla="*/ 511563 h 793383"/>
              <a:gd name="connsiteX42" fmla="*/ 775723 w 1447439"/>
              <a:gd name="connsiteY42" fmla="*/ 524564 h 793383"/>
              <a:gd name="connsiteX43" fmla="*/ 788724 w 1447439"/>
              <a:gd name="connsiteY43" fmla="*/ 528897 h 793383"/>
              <a:gd name="connsiteX44" fmla="*/ 810392 w 1447439"/>
              <a:gd name="connsiteY44" fmla="*/ 541898 h 793383"/>
              <a:gd name="connsiteX45" fmla="*/ 832060 w 1447439"/>
              <a:gd name="connsiteY45" fmla="*/ 554899 h 793383"/>
              <a:gd name="connsiteX46" fmla="*/ 849395 w 1447439"/>
              <a:gd name="connsiteY46" fmla="*/ 576567 h 793383"/>
              <a:gd name="connsiteX47" fmla="*/ 879731 w 1447439"/>
              <a:gd name="connsiteY47" fmla="*/ 602569 h 793383"/>
              <a:gd name="connsiteX48" fmla="*/ 892731 w 1447439"/>
              <a:gd name="connsiteY48" fmla="*/ 606903 h 793383"/>
              <a:gd name="connsiteX49" fmla="*/ 901399 w 1447439"/>
              <a:gd name="connsiteY49" fmla="*/ 615570 h 793383"/>
              <a:gd name="connsiteX50" fmla="*/ 914400 w 1447439"/>
              <a:gd name="connsiteY50" fmla="*/ 624238 h 793383"/>
              <a:gd name="connsiteX51" fmla="*/ 927401 w 1447439"/>
              <a:gd name="connsiteY51" fmla="*/ 650239 h 793383"/>
              <a:gd name="connsiteX52" fmla="*/ 936068 w 1447439"/>
              <a:gd name="connsiteY52" fmla="*/ 663240 h 793383"/>
              <a:gd name="connsiteX53" fmla="*/ 957736 w 1447439"/>
              <a:gd name="connsiteY53" fmla="*/ 706577 h 793383"/>
              <a:gd name="connsiteX54" fmla="*/ 970737 w 1447439"/>
              <a:gd name="connsiteY54" fmla="*/ 710911 h 793383"/>
              <a:gd name="connsiteX55" fmla="*/ 979404 w 1447439"/>
              <a:gd name="connsiteY55" fmla="*/ 741246 h 793383"/>
              <a:gd name="connsiteX56" fmla="*/ 988072 w 1447439"/>
              <a:gd name="connsiteY56" fmla="*/ 754247 h 793383"/>
              <a:gd name="connsiteX57" fmla="*/ 1057410 w 1447439"/>
              <a:gd name="connsiteY57" fmla="*/ 758581 h 793383"/>
              <a:gd name="connsiteX58" fmla="*/ 1066077 w 1447439"/>
              <a:gd name="connsiteY58" fmla="*/ 771582 h 793383"/>
              <a:gd name="connsiteX59" fmla="*/ 1139749 w 1447439"/>
              <a:gd name="connsiteY59" fmla="*/ 784583 h 793383"/>
              <a:gd name="connsiteX60" fmla="*/ 1148417 w 1447439"/>
              <a:gd name="connsiteY60" fmla="*/ 793250 h 793383"/>
              <a:gd name="connsiteX61" fmla="*/ 1165751 w 1447439"/>
              <a:gd name="connsiteY61" fmla="*/ 788916 h 793383"/>
              <a:gd name="connsiteX62" fmla="*/ 1235090 w 1447439"/>
              <a:gd name="connsiteY62" fmla="*/ 784583 h 793383"/>
              <a:gd name="connsiteX63" fmla="*/ 1434438 w 1447439"/>
              <a:gd name="connsiteY63" fmla="*/ 780249 h 793383"/>
              <a:gd name="connsiteX64" fmla="*/ 1447439 w 1447439"/>
              <a:gd name="connsiteY64" fmla="*/ 775915 h 79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47439" h="793383">
                <a:moveTo>
                  <a:pt x="0" y="13193"/>
                </a:moveTo>
                <a:cubicBezTo>
                  <a:pt x="7223" y="11748"/>
                  <a:pt x="14771" y="11445"/>
                  <a:pt x="21668" y="8859"/>
                </a:cubicBezTo>
                <a:cubicBezTo>
                  <a:pt x="26545" y="7030"/>
                  <a:pt x="29476" y="591"/>
                  <a:pt x="34669" y="192"/>
                </a:cubicBezTo>
                <a:cubicBezTo>
                  <a:pt x="49144" y="-921"/>
                  <a:pt x="63560" y="3081"/>
                  <a:pt x="78005" y="4526"/>
                </a:cubicBezTo>
                <a:cubicBezTo>
                  <a:pt x="86672" y="10304"/>
                  <a:pt x="94125" y="18566"/>
                  <a:pt x="104007" y="21860"/>
                </a:cubicBezTo>
                <a:cubicBezTo>
                  <a:pt x="108341" y="23305"/>
                  <a:pt x="112922" y="24151"/>
                  <a:pt x="117008" y="26194"/>
                </a:cubicBezTo>
                <a:cubicBezTo>
                  <a:pt x="121666" y="28523"/>
                  <a:pt x="125351" y="32532"/>
                  <a:pt x="130009" y="34861"/>
                </a:cubicBezTo>
                <a:cubicBezTo>
                  <a:pt x="134095" y="36904"/>
                  <a:pt x="138924" y="37152"/>
                  <a:pt x="143010" y="39195"/>
                </a:cubicBezTo>
                <a:cubicBezTo>
                  <a:pt x="147668" y="41524"/>
                  <a:pt x="151252" y="45747"/>
                  <a:pt x="156011" y="47862"/>
                </a:cubicBezTo>
                <a:cubicBezTo>
                  <a:pt x="164360" y="51573"/>
                  <a:pt x="174411" y="51462"/>
                  <a:pt x="182013" y="56530"/>
                </a:cubicBezTo>
                <a:cubicBezTo>
                  <a:pt x="198815" y="67731"/>
                  <a:pt x="190073" y="63550"/>
                  <a:pt x="208015" y="69530"/>
                </a:cubicBezTo>
                <a:cubicBezTo>
                  <a:pt x="210904" y="72419"/>
                  <a:pt x="213491" y="75646"/>
                  <a:pt x="216682" y="78198"/>
                </a:cubicBezTo>
                <a:cubicBezTo>
                  <a:pt x="234025" y="92073"/>
                  <a:pt x="246750" y="90664"/>
                  <a:pt x="260019" y="117201"/>
                </a:cubicBezTo>
                <a:cubicBezTo>
                  <a:pt x="262908" y="122979"/>
                  <a:pt x="264810" y="129367"/>
                  <a:pt x="268686" y="134535"/>
                </a:cubicBezTo>
                <a:cubicBezTo>
                  <a:pt x="273589" y="141072"/>
                  <a:pt x="286021" y="151870"/>
                  <a:pt x="286021" y="151870"/>
                </a:cubicBezTo>
                <a:cubicBezTo>
                  <a:pt x="295778" y="181146"/>
                  <a:pt x="282246" y="149414"/>
                  <a:pt x="303355" y="173538"/>
                </a:cubicBezTo>
                <a:cubicBezTo>
                  <a:pt x="310215" y="181377"/>
                  <a:pt x="314912" y="190873"/>
                  <a:pt x="320690" y="199540"/>
                </a:cubicBezTo>
                <a:lnTo>
                  <a:pt x="329357" y="212541"/>
                </a:lnTo>
                <a:lnTo>
                  <a:pt x="338024" y="225542"/>
                </a:lnTo>
                <a:cubicBezTo>
                  <a:pt x="339469" y="231320"/>
                  <a:pt x="340647" y="237171"/>
                  <a:pt x="342358" y="242876"/>
                </a:cubicBezTo>
                <a:cubicBezTo>
                  <a:pt x="344983" y="251627"/>
                  <a:pt x="349233" y="259919"/>
                  <a:pt x="351025" y="268878"/>
                </a:cubicBezTo>
                <a:cubicBezTo>
                  <a:pt x="351241" y="269958"/>
                  <a:pt x="356139" y="299106"/>
                  <a:pt x="359693" y="303548"/>
                </a:cubicBezTo>
                <a:cubicBezTo>
                  <a:pt x="367175" y="312900"/>
                  <a:pt x="379619" y="313946"/>
                  <a:pt x="390028" y="316548"/>
                </a:cubicBezTo>
                <a:cubicBezTo>
                  <a:pt x="394362" y="319437"/>
                  <a:pt x="399775" y="321149"/>
                  <a:pt x="403029" y="325216"/>
                </a:cubicBezTo>
                <a:cubicBezTo>
                  <a:pt x="419837" y="346227"/>
                  <a:pt x="392000" y="333097"/>
                  <a:pt x="420364" y="342550"/>
                </a:cubicBezTo>
                <a:cubicBezTo>
                  <a:pt x="429031" y="348328"/>
                  <a:pt x="439000" y="352519"/>
                  <a:pt x="446366" y="359885"/>
                </a:cubicBezTo>
                <a:cubicBezTo>
                  <a:pt x="457582" y="371101"/>
                  <a:pt x="469820" y="385039"/>
                  <a:pt x="485368" y="390221"/>
                </a:cubicBezTo>
                <a:cubicBezTo>
                  <a:pt x="494035" y="393110"/>
                  <a:pt x="503768" y="393820"/>
                  <a:pt x="511370" y="398888"/>
                </a:cubicBezTo>
                <a:cubicBezTo>
                  <a:pt x="515704" y="401777"/>
                  <a:pt x="520304" y="404302"/>
                  <a:pt x="524371" y="407555"/>
                </a:cubicBezTo>
                <a:cubicBezTo>
                  <a:pt x="527562" y="410107"/>
                  <a:pt x="529283" y="414613"/>
                  <a:pt x="533039" y="416222"/>
                </a:cubicBezTo>
                <a:cubicBezTo>
                  <a:pt x="539809" y="419123"/>
                  <a:pt x="547484" y="419111"/>
                  <a:pt x="554707" y="420556"/>
                </a:cubicBezTo>
                <a:cubicBezTo>
                  <a:pt x="556151" y="427779"/>
                  <a:pt x="554954" y="436095"/>
                  <a:pt x="559040" y="442224"/>
                </a:cubicBezTo>
                <a:cubicBezTo>
                  <a:pt x="561574" y="446025"/>
                  <a:pt x="567649" y="445303"/>
                  <a:pt x="572041" y="446558"/>
                </a:cubicBezTo>
                <a:cubicBezTo>
                  <a:pt x="577768" y="448194"/>
                  <a:pt x="583671" y="449181"/>
                  <a:pt x="589376" y="450892"/>
                </a:cubicBezTo>
                <a:cubicBezTo>
                  <a:pt x="598127" y="453517"/>
                  <a:pt x="606711" y="456670"/>
                  <a:pt x="615378" y="459559"/>
                </a:cubicBezTo>
                <a:lnTo>
                  <a:pt x="628379" y="463893"/>
                </a:lnTo>
                <a:cubicBezTo>
                  <a:pt x="632713" y="469671"/>
                  <a:pt x="635503" y="477029"/>
                  <a:pt x="641380" y="481227"/>
                </a:cubicBezTo>
                <a:cubicBezTo>
                  <a:pt x="646226" y="484689"/>
                  <a:pt x="653240" y="483215"/>
                  <a:pt x="658714" y="485561"/>
                </a:cubicBezTo>
                <a:cubicBezTo>
                  <a:pt x="663501" y="487613"/>
                  <a:pt x="666956" y="492113"/>
                  <a:pt x="671715" y="494228"/>
                </a:cubicBezTo>
                <a:cubicBezTo>
                  <a:pt x="680064" y="497938"/>
                  <a:pt x="689050" y="500006"/>
                  <a:pt x="697717" y="502895"/>
                </a:cubicBezTo>
                <a:cubicBezTo>
                  <a:pt x="702051" y="504340"/>
                  <a:pt x="706239" y="506333"/>
                  <a:pt x="710718" y="507229"/>
                </a:cubicBezTo>
                <a:cubicBezTo>
                  <a:pt x="717941" y="508674"/>
                  <a:pt x="725196" y="509965"/>
                  <a:pt x="732386" y="511563"/>
                </a:cubicBezTo>
                <a:cubicBezTo>
                  <a:pt x="752048" y="515932"/>
                  <a:pt x="754097" y="517355"/>
                  <a:pt x="775723" y="524564"/>
                </a:cubicBezTo>
                <a:lnTo>
                  <a:pt x="788724" y="528897"/>
                </a:lnTo>
                <a:cubicBezTo>
                  <a:pt x="810685" y="550860"/>
                  <a:pt x="782264" y="525021"/>
                  <a:pt x="810392" y="541898"/>
                </a:cubicBezTo>
                <a:cubicBezTo>
                  <a:pt x="840135" y="559744"/>
                  <a:pt x="795231" y="542625"/>
                  <a:pt x="832060" y="554899"/>
                </a:cubicBezTo>
                <a:cubicBezTo>
                  <a:pt x="861568" y="584407"/>
                  <a:pt x="816593" y="538299"/>
                  <a:pt x="849395" y="576567"/>
                </a:cubicBezTo>
                <a:cubicBezTo>
                  <a:pt x="857394" y="585899"/>
                  <a:pt x="868228" y="596817"/>
                  <a:pt x="879731" y="602569"/>
                </a:cubicBezTo>
                <a:cubicBezTo>
                  <a:pt x="883817" y="604612"/>
                  <a:pt x="888398" y="605458"/>
                  <a:pt x="892731" y="606903"/>
                </a:cubicBezTo>
                <a:cubicBezTo>
                  <a:pt x="895620" y="609792"/>
                  <a:pt x="898208" y="613018"/>
                  <a:pt x="901399" y="615570"/>
                </a:cubicBezTo>
                <a:cubicBezTo>
                  <a:pt x="905466" y="618824"/>
                  <a:pt x="910717" y="620555"/>
                  <a:pt x="914400" y="624238"/>
                </a:cubicBezTo>
                <a:cubicBezTo>
                  <a:pt x="926818" y="636656"/>
                  <a:pt x="920352" y="636142"/>
                  <a:pt x="927401" y="650239"/>
                </a:cubicBezTo>
                <a:cubicBezTo>
                  <a:pt x="929730" y="654897"/>
                  <a:pt x="933179" y="658906"/>
                  <a:pt x="936068" y="663240"/>
                </a:cubicBezTo>
                <a:cubicBezTo>
                  <a:pt x="939173" y="675661"/>
                  <a:pt x="943665" y="701886"/>
                  <a:pt x="957736" y="706577"/>
                </a:cubicBezTo>
                <a:lnTo>
                  <a:pt x="970737" y="710911"/>
                </a:lnTo>
                <a:cubicBezTo>
                  <a:pt x="972124" y="716458"/>
                  <a:pt x="976298" y="735034"/>
                  <a:pt x="979404" y="741246"/>
                </a:cubicBezTo>
                <a:cubicBezTo>
                  <a:pt x="981733" y="745905"/>
                  <a:pt x="982987" y="753117"/>
                  <a:pt x="988072" y="754247"/>
                </a:cubicBezTo>
                <a:cubicBezTo>
                  <a:pt x="1010678" y="759271"/>
                  <a:pt x="1034297" y="757136"/>
                  <a:pt x="1057410" y="758581"/>
                </a:cubicBezTo>
                <a:cubicBezTo>
                  <a:pt x="1060299" y="762915"/>
                  <a:pt x="1062823" y="767515"/>
                  <a:pt x="1066077" y="771582"/>
                </a:cubicBezTo>
                <a:cubicBezTo>
                  <a:pt x="1085024" y="795265"/>
                  <a:pt x="1097653" y="781776"/>
                  <a:pt x="1139749" y="784583"/>
                </a:cubicBezTo>
                <a:cubicBezTo>
                  <a:pt x="1142638" y="787472"/>
                  <a:pt x="1144387" y="792578"/>
                  <a:pt x="1148417" y="793250"/>
                </a:cubicBezTo>
                <a:cubicBezTo>
                  <a:pt x="1154292" y="794229"/>
                  <a:pt x="1159825" y="789509"/>
                  <a:pt x="1165751" y="788916"/>
                </a:cubicBezTo>
                <a:cubicBezTo>
                  <a:pt x="1188794" y="786612"/>
                  <a:pt x="1211944" y="785330"/>
                  <a:pt x="1235090" y="784583"/>
                </a:cubicBezTo>
                <a:cubicBezTo>
                  <a:pt x="1301520" y="782440"/>
                  <a:pt x="1367989" y="781694"/>
                  <a:pt x="1434438" y="780249"/>
                </a:cubicBezTo>
                <a:lnTo>
                  <a:pt x="1447439" y="77591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exto explicativo retangular 27"/>
          <p:cNvSpPr/>
          <p:nvPr/>
        </p:nvSpPr>
        <p:spPr>
          <a:xfrm>
            <a:off x="302150" y="2137265"/>
            <a:ext cx="1617085" cy="269760"/>
          </a:xfrm>
          <a:prstGeom prst="wedgeRectCallout">
            <a:avLst>
              <a:gd name="adj1" fmla="val 37678"/>
              <a:gd name="adj2" fmla="val 631233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ETE  SAMAMBAIA</a:t>
            </a:r>
            <a:endParaRPr lang="pt-BR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o explicativo retangular 28"/>
          <p:cNvSpPr/>
          <p:nvPr/>
        </p:nvSpPr>
        <p:spPr>
          <a:xfrm>
            <a:off x="6131960" y="5003686"/>
            <a:ext cx="1617085" cy="269760"/>
          </a:xfrm>
          <a:prstGeom prst="wedgeRectCallout">
            <a:avLst>
              <a:gd name="adj1" fmla="val -130598"/>
              <a:gd name="adj2" fmla="val 19833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ETE  CAPUAVA</a:t>
            </a:r>
            <a:endParaRPr lang="pt-BR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3395382"/>
            <a:ext cx="4752528" cy="291393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26"/>
            <a:ext cx="9143999" cy="645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a livre 3"/>
          <p:cNvSpPr/>
          <p:nvPr/>
        </p:nvSpPr>
        <p:spPr>
          <a:xfrm>
            <a:off x="475916" y="1117600"/>
            <a:ext cx="615051" cy="846301"/>
          </a:xfrm>
          <a:custGeom>
            <a:avLst/>
            <a:gdLst>
              <a:gd name="connsiteX0" fmla="*/ 16042 w 615051"/>
              <a:gd name="connsiteY0" fmla="*/ 844884 h 846301"/>
              <a:gd name="connsiteX1" fmla="*/ 16042 w 615051"/>
              <a:gd name="connsiteY1" fmla="*/ 844884 h 846301"/>
              <a:gd name="connsiteX2" fmla="*/ 10695 w 615051"/>
              <a:gd name="connsiteY2" fmla="*/ 791411 h 846301"/>
              <a:gd name="connsiteX3" fmla="*/ 0 w 615051"/>
              <a:gd name="connsiteY3" fmla="*/ 759326 h 846301"/>
              <a:gd name="connsiteX4" fmla="*/ 5347 w 615051"/>
              <a:gd name="connsiteY4" fmla="*/ 598905 h 846301"/>
              <a:gd name="connsiteX5" fmla="*/ 16042 w 615051"/>
              <a:gd name="connsiteY5" fmla="*/ 566821 h 846301"/>
              <a:gd name="connsiteX6" fmla="*/ 37431 w 615051"/>
              <a:gd name="connsiteY6" fmla="*/ 534737 h 846301"/>
              <a:gd name="connsiteX7" fmla="*/ 53473 w 615051"/>
              <a:gd name="connsiteY7" fmla="*/ 433137 h 846301"/>
              <a:gd name="connsiteX8" fmla="*/ 64168 w 615051"/>
              <a:gd name="connsiteY8" fmla="*/ 401053 h 846301"/>
              <a:gd name="connsiteX9" fmla="*/ 69516 w 615051"/>
              <a:gd name="connsiteY9" fmla="*/ 385011 h 846301"/>
              <a:gd name="connsiteX10" fmla="*/ 74863 w 615051"/>
              <a:gd name="connsiteY10" fmla="*/ 342232 h 846301"/>
              <a:gd name="connsiteX11" fmla="*/ 80210 w 615051"/>
              <a:gd name="connsiteY11" fmla="*/ 320842 h 846301"/>
              <a:gd name="connsiteX12" fmla="*/ 112295 w 615051"/>
              <a:gd name="connsiteY12" fmla="*/ 304800 h 846301"/>
              <a:gd name="connsiteX13" fmla="*/ 122989 w 615051"/>
              <a:gd name="connsiteY13" fmla="*/ 288758 h 846301"/>
              <a:gd name="connsiteX14" fmla="*/ 139031 w 615051"/>
              <a:gd name="connsiteY14" fmla="*/ 283411 h 846301"/>
              <a:gd name="connsiteX15" fmla="*/ 155073 w 615051"/>
              <a:gd name="connsiteY15" fmla="*/ 272716 h 846301"/>
              <a:gd name="connsiteX16" fmla="*/ 176463 w 615051"/>
              <a:gd name="connsiteY16" fmla="*/ 240632 h 846301"/>
              <a:gd name="connsiteX17" fmla="*/ 187158 w 615051"/>
              <a:gd name="connsiteY17" fmla="*/ 224589 h 846301"/>
              <a:gd name="connsiteX18" fmla="*/ 235284 w 615051"/>
              <a:gd name="connsiteY18" fmla="*/ 176463 h 846301"/>
              <a:gd name="connsiteX19" fmla="*/ 251326 w 615051"/>
              <a:gd name="connsiteY19" fmla="*/ 160421 h 846301"/>
              <a:gd name="connsiteX20" fmla="*/ 272716 w 615051"/>
              <a:gd name="connsiteY20" fmla="*/ 128337 h 846301"/>
              <a:gd name="connsiteX21" fmla="*/ 288758 w 615051"/>
              <a:gd name="connsiteY21" fmla="*/ 96253 h 846301"/>
              <a:gd name="connsiteX22" fmla="*/ 304800 w 615051"/>
              <a:gd name="connsiteY22" fmla="*/ 64168 h 846301"/>
              <a:gd name="connsiteX23" fmla="*/ 320842 w 615051"/>
              <a:gd name="connsiteY23" fmla="*/ 53474 h 846301"/>
              <a:gd name="connsiteX24" fmla="*/ 326189 w 615051"/>
              <a:gd name="connsiteY24" fmla="*/ 37432 h 846301"/>
              <a:gd name="connsiteX25" fmla="*/ 374316 w 615051"/>
              <a:gd name="connsiteY25" fmla="*/ 0 h 846301"/>
              <a:gd name="connsiteX26" fmla="*/ 417095 w 615051"/>
              <a:gd name="connsiteY26" fmla="*/ 10695 h 846301"/>
              <a:gd name="connsiteX27" fmla="*/ 449179 w 615051"/>
              <a:gd name="connsiteY27" fmla="*/ 26737 h 846301"/>
              <a:gd name="connsiteX28" fmla="*/ 486610 w 615051"/>
              <a:gd name="connsiteY28" fmla="*/ 21389 h 846301"/>
              <a:gd name="connsiteX29" fmla="*/ 545431 w 615051"/>
              <a:gd name="connsiteY29" fmla="*/ 32084 h 846301"/>
              <a:gd name="connsiteX30" fmla="*/ 556126 w 615051"/>
              <a:gd name="connsiteY30" fmla="*/ 74863 h 846301"/>
              <a:gd name="connsiteX31" fmla="*/ 524042 w 615051"/>
              <a:gd name="connsiteY31" fmla="*/ 96253 h 846301"/>
              <a:gd name="connsiteX32" fmla="*/ 508000 w 615051"/>
              <a:gd name="connsiteY32" fmla="*/ 106947 h 846301"/>
              <a:gd name="connsiteX33" fmla="*/ 529389 w 615051"/>
              <a:gd name="connsiteY33" fmla="*/ 133684 h 846301"/>
              <a:gd name="connsiteX34" fmla="*/ 566821 w 615051"/>
              <a:gd name="connsiteY34" fmla="*/ 176463 h 846301"/>
              <a:gd name="connsiteX35" fmla="*/ 582863 w 615051"/>
              <a:gd name="connsiteY35" fmla="*/ 229937 h 846301"/>
              <a:gd name="connsiteX36" fmla="*/ 588210 w 615051"/>
              <a:gd name="connsiteY36" fmla="*/ 245979 h 846301"/>
              <a:gd name="connsiteX37" fmla="*/ 604252 w 615051"/>
              <a:gd name="connsiteY37" fmla="*/ 251326 h 846301"/>
              <a:gd name="connsiteX38" fmla="*/ 614947 w 615051"/>
              <a:gd name="connsiteY38" fmla="*/ 272716 h 846301"/>
              <a:gd name="connsiteX39" fmla="*/ 582863 w 615051"/>
              <a:gd name="connsiteY39" fmla="*/ 294105 h 846301"/>
              <a:gd name="connsiteX40" fmla="*/ 566821 w 615051"/>
              <a:gd name="connsiteY40" fmla="*/ 310147 h 846301"/>
              <a:gd name="connsiteX41" fmla="*/ 566821 w 615051"/>
              <a:gd name="connsiteY41" fmla="*/ 352926 h 846301"/>
              <a:gd name="connsiteX42" fmla="*/ 556126 w 615051"/>
              <a:gd name="connsiteY42" fmla="*/ 459874 h 846301"/>
              <a:gd name="connsiteX43" fmla="*/ 545431 w 615051"/>
              <a:gd name="connsiteY43" fmla="*/ 475916 h 846301"/>
              <a:gd name="connsiteX44" fmla="*/ 524042 w 615051"/>
              <a:gd name="connsiteY44" fmla="*/ 502653 h 846301"/>
              <a:gd name="connsiteX45" fmla="*/ 502652 w 615051"/>
              <a:gd name="connsiteY45" fmla="*/ 524042 h 846301"/>
              <a:gd name="connsiteX46" fmla="*/ 470568 w 615051"/>
              <a:gd name="connsiteY46" fmla="*/ 545432 h 846301"/>
              <a:gd name="connsiteX47" fmla="*/ 454526 w 615051"/>
              <a:gd name="connsiteY47" fmla="*/ 550779 h 846301"/>
              <a:gd name="connsiteX48" fmla="*/ 417095 w 615051"/>
              <a:gd name="connsiteY48" fmla="*/ 566821 h 846301"/>
              <a:gd name="connsiteX49" fmla="*/ 368968 w 615051"/>
              <a:gd name="connsiteY49" fmla="*/ 588211 h 846301"/>
              <a:gd name="connsiteX50" fmla="*/ 352926 w 615051"/>
              <a:gd name="connsiteY50" fmla="*/ 593558 h 846301"/>
              <a:gd name="connsiteX51" fmla="*/ 331537 w 615051"/>
              <a:gd name="connsiteY51" fmla="*/ 609600 h 846301"/>
              <a:gd name="connsiteX52" fmla="*/ 315495 w 615051"/>
              <a:gd name="connsiteY52" fmla="*/ 625642 h 846301"/>
              <a:gd name="connsiteX53" fmla="*/ 283410 w 615051"/>
              <a:gd name="connsiteY53" fmla="*/ 647032 h 846301"/>
              <a:gd name="connsiteX54" fmla="*/ 278063 w 615051"/>
              <a:gd name="connsiteY54" fmla="*/ 663074 h 846301"/>
              <a:gd name="connsiteX55" fmla="*/ 245979 w 615051"/>
              <a:gd name="connsiteY55" fmla="*/ 689811 h 846301"/>
              <a:gd name="connsiteX56" fmla="*/ 235284 w 615051"/>
              <a:gd name="connsiteY56" fmla="*/ 705853 h 846301"/>
              <a:gd name="connsiteX57" fmla="*/ 176463 w 615051"/>
              <a:gd name="connsiteY57" fmla="*/ 753979 h 846301"/>
              <a:gd name="connsiteX58" fmla="*/ 160421 w 615051"/>
              <a:gd name="connsiteY58" fmla="*/ 764674 h 846301"/>
              <a:gd name="connsiteX59" fmla="*/ 128337 w 615051"/>
              <a:gd name="connsiteY59" fmla="*/ 775368 h 846301"/>
              <a:gd name="connsiteX60" fmla="*/ 112295 w 615051"/>
              <a:gd name="connsiteY60" fmla="*/ 780716 h 846301"/>
              <a:gd name="connsiteX61" fmla="*/ 96252 w 615051"/>
              <a:gd name="connsiteY61" fmla="*/ 791411 h 846301"/>
              <a:gd name="connsiteX62" fmla="*/ 74863 w 615051"/>
              <a:gd name="connsiteY62" fmla="*/ 796758 h 846301"/>
              <a:gd name="connsiteX63" fmla="*/ 42779 w 615051"/>
              <a:gd name="connsiteY63" fmla="*/ 807453 h 846301"/>
              <a:gd name="connsiteX64" fmla="*/ 26737 w 615051"/>
              <a:gd name="connsiteY64" fmla="*/ 812800 h 846301"/>
              <a:gd name="connsiteX65" fmla="*/ 16042 w 615051"/>
              <a:gd name="connsiteY65" fmla="*/ 828842 h 846301"/>
              <a:gd name="connsiteX66" fmla="*/ 10695 w 615051"/>
              <a:gd name="connsiteY66" fmla="*/ 844884 h 846301"/>
              <a:gd name="connsiteX67" fmla="*/ 16042 w 615051"/>
              <a:gd name="connsiteY67" fmla="*/ 844884 h 84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15051" h="846301">
                <a:moveTo>
                  <a:pt x="16042" y="844884"/>
                </a:moveTo>
                <a:lnTo>
                  <a:pt x="16042" y="844884"/>
                </a:lnTo>
                <a:cubicBezTo>
                  <a:pt x="14260" y="827060"/>
                  <a:pt x="13996" y="809017"/>
                  <a:pt x="10695" y="791411"/>
                </a:cubicBezTo>
                <a:cubicBezTo>
                  <a:pt x="8617" y="780331"/>
                  <a:pt x="0" y="759326"/>
                  <a:pt x="0" y="759326"/>
                </a:cubicBezTo>
                <a:cubicBezTo>
                  <a:pt x="1782" y="705852"/>
                  <a:pt x="904" y="652224"/>
                  <a:pt x="5347" y="598905"/>
                </a:cubicBezTo>
                <a:cubicBezTo>
                  <a:pt x="6283" y="587671"/>
                  <a:pt x="9789" y="576201"/>
                  <a:pt x="16042" y="566821"/>
                </a:cubicBezTo>
                <a:lnTo>
                  <a:pt x="37431" y="534737"/>
                </a:lnTo>
                <a:cubicBezTo>
                  <a:pt x="41519" y="489779"/>
                  <a:pt x="39939" y="473738"/>
                  <a:pt x="53473" y="433137"/>
                </a:cubicBezTo>
                <a:lnTo>
                  <a:pt x="64168" y="401053"/>
                </a:lnTo>
                <a:lnTo>
                  <a:pt x="69516" y="385011"/>
                </a:lnTo>
                <a:cubicBezTo>
                  <a:pt x="71298" y="370751"/>
                  <a:pt x="72501" y="356407"/>
                  <a:pt x="74863" y="342232"/>
                </a:cubicBezTo>
                <a:cubicBezTo>
                  <a:pt x="76071" y="334983"/>
                  <a:pt x="76133" y="326957"/>
                  <a:pt x="80210" y="320842"/>
                </a:cubicBezTo>
                <a:cubicBezTo>
                  <a:pt x="86134" y="311956"/>
                  <a:pt x="103143" y="307850"/>
                  <a:pt x="112295" y="304800"/>
                </a:cubicBezTo>
                <a:cubicBezTo>
                  <a:pt x="115860" y="299453"/>
                  <a:pt x="117971" y="292773"/>
                  <a:pt x="122989" y="288758"/>
                </a:cubicBezTo>
                <a:cubicBezTo>
                  <a:pt x="127390" y="285237"/>
                  <a:pt x="133990" y="285932"/>
                  <a:pt x="139031" y="283411"/>
                </a:cubicBezTo>
                <a:cubicBezTo>
                  <a:pt x="144779" y="280537"/>
                  <a:pt x="149726" y="276281"/>
                  <a:pt x="155073" y="272716"/>
                </a:cubicBezTo>
                <a:lnTo>
                  <a:pt x="176463" y="240632"/>
                </a:lnTo>
                <a:cubicBezTo>
                  <a:pt x="180028" y="235284"/>
                  <a:pt x="182613" y="229134"/>
                  <a:pt x="187158" y="224589"/>
                </a:cubicBezTo>
                <a:lnTo>
                  <a:pt x="235284" y="176463"/>
                </a:lnTo>
                <a:cubicBezTo>
                  <a:pt x="240631" y="171116"/>
                  <a:pt x="247131" y="166713"/>
                  <a:pt x="251326" y="160421"/>
                </a:cubicBezTo>
                <a:lnTo>
                  <a:pt x="272716" y="128337"/>
                </a:lnTo>
                <a:cubicBezTo>
                  <a:pt x="286156" y="88015"/>
                  <a:pt x="268026" y="137717"/>
                  <a:pt x="288758" y="96253"/>
                </a:cubicBezTo>
                <a:cubicBezTo>
                  <a:pt x="297457" y="78856"/>
                  <a:pt x="289474" y="79494"/>
                  <a:pt x="304800" y="64168"/>
                </a:cubicBezTo>
                <a:cubicBezTo>
                  <a:pt x="309344" y="59624"/>
                  <a:pt x="315495" y="57039"/>
                  <a:pt x="320842" y="53474"/>
                </a:cubicBezTo>
                <a:cubicBezTo>
                  <a:pt x="322624" y="48127"/>
                  <a:pt x="322729" y="41881"/>
                  <a:pt x="326189" y="37432"/>
                </a:cubicBezTo>
                <a:cubicBezTo>
                  <a:pt x="351439" y="4967"/>
                  <a:pt x="347957" y="8785"/>
                  <a:pt x="374316" y="0"/>
                </a:cubicBezTo>
                <a:cubicBezTo>
                  <a:pt x="384491" y="2035"/>
                  <a:pt x="406130" y="5213"/>
                  <a:pt x="417095" y="10695"/>
                </a:cubicBezTo>
                <a:cubicBezTo>
                  <a:pt x="458563" y="31428"/>
                  <a:pt x="408853" y="13293"/>
                  <a:pt x="449179" y="26737"/>
                </a:cubicBezTo>
                <a:cubicBezTo>
                  <a:pt x="461656" y="24954"/>
                  <a:pt x="474006" y="21389"/>
                  <a:pt x="486610" y="21389"/>
                </a:cubicBezTo>
                <a:cubicBezTo>
                  <a:pt x="505766" y="21389"/>
                  <a:pt x="526712" y="27405"/>
                  <a:pt x="545431" y="32084"/>
                </a:cubicBezTo>
                <a:cubicBezTo>
                  <a:pt x="562212" y="43272"/>
                  <a:pt x="576501" y="45755"/>
                  <a:pt x="556126" y="74863"/>
                </a:cubicBezTo>
                <a:cubicBezTo>
                  <a:pt x="548755" y="85393"/>
                  <a:pt x="534737" y="89123"/>
                  <a:pt x="524042" y="96253"/>
                </a:cubicBezTo>
                <a:lnTo>
                  <a:pt x="508000" y="106947"/>
                </a:lnTo>
                <a:cubicBezTo>
                  <a:pt x="520041" y="143071"/>
                  <a:pt x="503342" y="103917"/>
                  <a:pt x="529389" y="133684"/>
                </a:cubicBezTo>
                <a:cubicBezTo>
                  <a:pt x="573060" y="183593"/>
                  <a:pt x="530726" y="152399"/>
                  <a:pt x="566821" y="176463"/>
                </a:cubicBezTo>
                <a:cubicBezTo>
                  <a:pt x="574903" y="208793"/>
                  <a:pt x="569843" y="190876"/>
                  <a:pt x="582863" y="229937"/>
                </a:cubicBezTo>
                <a:cubicBezTo>
                  <a:pt x="584645" y="235284"/>
                  <a:pt x="582863" y="244197"/>
                  <a:pt x="588210" y="245979"/>
                </a:cubicBezTo>
                <a:lnTo>
                  <a:pt x="604252" y="251326"/>
                </a:lnTo>
                <a:cubicBezTo>
                  <a:pt x="607817" y="258456"/>
                  <a:pt x="616074" y="264825"/>
                  <a:pt x="614947" y="272716"/>
                </a:cubicBezTo>
                <a:cubicBezTo>
                  <a:pt x="612944" y="286736"/>
                  <a:pt x="592644" y="290845"/>
                  <a:pt x="582863" y="294105"/>
                </a:cubicBezTo>
                <a:cubicBezTo>
                  <a:pt x="577516" y="299452"/>
                  <a:pt x="571016" y="303855"/>
                  <a:pt x="566821" y="310147"/>
                </a:cubicBezTo>
                <a:cubicBezTo>
                  <a:pt x="556701" y="325326"/>
                  <a:pt x="563427" y="335956"/>
                  <a:pt x="566821" y="352926"/>
                </a:cubicBezTo>
                <a:cubicBezTo>
                  <a:pt x="566509" y="358224"/>
                  <a:pt x="570075" y="431977"/>
                  <a:pt x="556126" y="459874"/>
                </a:cubicBezTo>
                <a:cubicBezTo>
                  <a:pt x="553252" y="465622"/>
                  <a:pt x="548996" y="470569"/>
                  <a:pt x="545431" y="475916"/>
                </a:cubicBezTo>
                <a:cubicBezTo>
                  <a:pt x="531991" y="516238"/>
                  <a:pt x="551684" y="468099"/>
                  <a:pt x="524042" y="502653"/>
                </a:cubicBezTo>
                <a:cubicBezTo>
                  <a:pt x="503302" y="528579"/>
                  <a:pt x="537654" y="512376"/>
                  <a:pt x="502652" y="524042"/>
                </a:cubicBezTo>
                <a:cubicBezTo>
                  <a:pt x="491957" y="531172"/>
                  <a:pt x="482762" y="541368"/>
                  <a:pt x="470568" y="545432"/>
                </a:cubicBezTo>
                <a:cubicBezTo>
                  <a:pt x="465221" y="547214"/>
                  <a:pt x="459707" y="548559"/>
                  <a:pt x="454526" y="550779"/>
                </a:cubicBezTo>
                <a:cubicBezTo>
                  <a:pt x="408272" y="570602"/>
                  <a:pt x="454716" y="554281"/>
                  <a:pt x="417095" y="566821"/>
                </a:cubicBezTo>
                <a:cubicBezTo>
                  <a:pt x="391673" y="583769"/>
                  <a:pt x="407148" y="575484"/>
                  <a:pt x="368968" y="588211"/>
                </a:cubicBezTo>
                <a:lnTo>
                  <a:pt x="352926" y="593558"/>
                </a:lnTo>
                <a:cubicBezTo>
                  <a:pt x="345796" y="598905"/>
                  <a:pt x="338304" y="603800"/>
                  <a:pt x="331537" y="609600"/>
                </a:cubicBezTo>
                <a:cubicBezTo>
                  <a:pt x="325795" y="614521"/>
                  <a:pt x="321464" y="620999"/>
                  <a:pt x="315495" y="625642"/>
                </a:cubicBezTo>
                <a:cubicBezTo>
                  <a:pt x="305349" y="633533"/>
                  <a:pt x="283410" y="647032"/>
                  <a:pt x="283410" y="647032"/>
                </a:cubicBezTo>
                <a:cubicBezTo>
                  <a:pt x="281628" y="652379"/>
                  <a:pt x="281190" y="658384"/>
                  <a:pt x="278063" y="663074"/>
                </a:cubicBezTo>
                <a:cubicBezTo>
                  <a:pt x="269829" y="675425"/>
                  <a:pt x="257816" y="681920"/>
                  <a:pt x="245979" y="689811"/>
                </a:cubicBezTo>
                <a:cubicBezTo>
                  <a:pt x="242414" y="695158"/>
                  <a:pt x="239398" y="700916"/>
                  <a:pt x="235284" y="705853"/>
                </a:cubicBezTo>
                <a:cubicBezTo>
                  <a:pt x="220616" y="723454"/>
                  <a:pt x="192345" y="743391"/>
                  <a:pt x="176463" y="753979"/>
                </a:cubicBezTo>
                <a:cubicBezTo>
                  <a:pt x="171116" y="757544"/>
                  <a:pt x="166294" y="762064"/>
                  <a:pt x="160421" y="764674"/>
                </a:cubicBezTo>
                <a:cubicBezTo>
                  <a:pt x="150119" y="769252"/>
                  <a:pt x="139032" y="771803"/>
                  <a:pt x="128337" y="775368"/>
                </a:cubicBezTo>
                <a:cubicBezTo>
                  <a:pt x="122990" y="777150"/>
                  <a:pt x="116985" y="777589"/>
                  <a:pt x="112295" y="780716"/>
                </a:cubicBezTo>
                <a:cubicBezTo>
                  <a:pt x="106947" y="784281"/>
                  <a:pt x="102159" y="788879"/>
                  <a:pt x="96252" y="791411"/>
                </a:cubicBezTo>
                <a:cubicBezTo>
                  <a:pt x="89497" y="794306"/>
                  <a:pt x="81902" y="794646"/>
                  <a:pt x="74863" y="796758"/>
                </a:cubicBezTo>
                <a:cubicBezTo>
                  <a:pt x="64065" y="799997"/>
                  <a:pt x="53474" y="803888"/>
                  <a:pt x="42779" y="807453"/>
                </a:cubicBezTo>
                <a:lnTo>
                  <a:pt x="26737" y="812800"/>
                </a:lnTo>
                <a:cubicBezTo>
                  <a:pt x="23172" y="818147"/>
                  <a:pt x="18916" y="823094"/>
                  <a:pt x="16042" y="828842"/>
                </a:cubicBezTo>
                <a:cubicBezTo>
                  <a:pt x="13521" y="833883"/>
                  <a:pt x="14077" y="840375"/>
                  <a:pt x="10695" y="844884"/>
                </a:cubicBezTo>
                <a:cubicBezTo>
                  <a:pt x="8304" y="848073"/>
                  <a:pt x="15151" y="844884"/>
                  <a:pt x="16042" y="84488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481263" y="1994568"/>
            <a:ext cx="1903663" cy="176464"/>
          </a:xfrm>
          <a:custGeom>
            <a:avLst/>
            <a:gdLst>
              <a:gd name="connsiteX0" fmla="*/ 0 w 1903663"/>
              <a:gd name="connsiteY0" fmla="*/ 0 h 176464"/>
              <a:gd name="connsiteX1" fmla="*/ 69516 w 1903663"/>
              <a:gd name="connsiteY1" fmla="*/ 5348 h 176464"/>
              <a:gd name="connsiteX2" fmla="*/ 85558 w 1903663"/>
              <a:gd name="connsiteY2" fmla="*/ 10695 h 176464"/>
              <a:gd name="connsiteX3" fmla="*/ 128337 w 1903663"/>
              <a:gd name="connsiteY3" fmla="*/ 16043 h 176464"/>
              <a:gd name="connsiteX4" fmla="*/ 144379 w 1903663"/>
              <a:gd name="connsiteY4" fmla="*/ 26737 h 176464"/>
              <a:gd name="connsiteX5" fmla="*/ 181811 w 1903663"/>
              <a:gd name="connsiteY5" fmla="*/ 37432 h 176464"/>
              <a:gd name="connsiteX6" fmla="*/ 213895 w 1903663"/>
              <a:gd name="connsiteY6" fmla="*/ 48127 h 176464"/>
              <a:gd name="connsiteX7" fmla="*/ 229937 w 1903663"/>
              <a:gd name="connsiteY7" fmla="*/ 53474 h 176464"/>
              <a:gd name="connsiteX8" fmla="*/ 326190 w 1903663"/>
              <a:gd name="connsiteY8" fmla="*/ 64169 h 176464"/>
              <a:gd name="connsiteX9" fmla="*/ 347579 w 1903663"/>
              <a:gd name="connsiteY9" fmla="*/ 69516 h 176464"/>
              <a:gd name="connsiteX10" fmla="*/ 379663 w 1903663"/>
              <a:gd name="connsiteY10" fmla="*/ 80211 h 176464"/>
              <a:gd name="connsiteX11" fmla="*/ 433137 w 1903663"/>
              <a:gd name="connsiteY11" fmla="*/ 90906 h 176464"/>
              <a:gd name="connsiteX12" fmla="*/ 604253 w 1903663"/>
              <a:gd name="connsiteY12" fmla="*/ 101600 h 176464"/>
              <a:gd name="connsiteX13" fmla="*/ 748632 w 1903663"/>
              <a:gd name="connsiteY13" fmla="*/ 112295 h 176464"/>
              <a:gd name="connsiteX14" fmla="*/ 786063 w 1903663"/>
              <a:gd name="connsiteY14" fmla="*/ 117643 h 176464"/>
              <a:gd name="connsiteX15" fmla="*/ 860926 w 1903663"/>
              <a:gd name="connsiteY15" fmla="*/ 122990 h 176464"/>
              <a:gd name="connsiteX16" fmla="*/ 893011 w 1903663"/>
              <a:gd name="connsiteY16" fmla="*/ 133685 h 176464"/>
              <a:gd name="connsiteX17" fmla="*/ 1016000 w 1903663"/>
              <a:gd name="connsiteY17" fmla="*/ 139032 h 176464"/>
              <a:gd name="connsiteX18" fmla="*/ 1197811 w 1903663"/>
              <a:gd name="connsiteY18" fmla="*/ 149727 h 176464"/>
              <a:gd name="connsiteX19" fmla="*/ 1235242 w 1903663"/>
              <a:gd name="connsiteY19" fmla="*/ 155074 h 176464"/>
              <a:gd name="connsiteX20" fmla="*/ 1534695 w 1903663"/>
              <a:gd name="connsiteY20" fmla="*/ 165769 h 176464"/>
              <a:gd name="connsiteX21" fmla="*/ 1620253 w 1903663"/>
              <a:gd name="connsiteY21" fmla="*/ 171116 h 176464"/>
              <a:gd name="connsiteX22" fmla="*/ 1903663 w 1903663"/>
              <a:gd name="connsiteY22" fmla="*/ 176464 h 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03663" h="176464">
                <a:moveTo>
                  <a:pt x="0" y="0"/>
                </a:moveTo>
                <a:cubicBezTo>
                  <a:pt x="23172" y="1783"/>
                  <a:pt x="46455" y="2465"/>
                  <a:pt x="69516" y="5348"/>
                </a:cubicBezTo>
                <a:cubicBezTo>
                  <a:pt x="75109" y="6047"/>
                  <a:pt x="80012" y="9687"/>
                  <a:pt x="85558" y="10695"/>
                </a:cubicBezTo>
                <a:cubicBezTo>
                  <a:pt x="99697" y="13266"/>
                  <a:pt x="114077" y="14260"/>
                  <a:pt x="128337" y="16043"/>
                </a:cubicBezTo>
                <a:cubicBezTo>
                  <a:pt x="133684" y="19608"/>
                  <a:pt x="138631" y="23863"/>
                  <a:pt x="144379" y="26737"/>
                </a:cubicBezTo>
                <a:cubicBezTo>
                  <a:pt x="153372" y="31233"/>
                  <a:pt x="173235" y="34859"/>
                  <a:pt x="181811" y="37432"/>
                </a:cubicBezTo>
                <a:cubicBezTo>
                  <a:pt x="192609" y="40671"/>
                  <a:pt x="203200" y="44562"/>
                  <a:pt x="213895" y="48127"/>
                </a:cubicBezTo>
                <a:cubicBezTo>
                  <a:pt x="219242" y="49909"/>
                  <a:pt x="224377" y="52547"/>
                  <a:pt x="229937" y="53474"/>
                </a:cubicBezTo>
                <a:cubicBezTo>
                  <a:pt x="283193" y="62349"/>
                  <a:pt x="251216" y="57921"/>
                  <a:pt x="326190" y="64169"/>
                </a:cubicBezTo>
                <a:cubicBezTo>
                  <a:pt x="333320" y="65951"/>
                  <a:pt x="340540" y="67404"/>
                  <a:pt x="347579" y="69516"/>
                </a:cubicBezTo>
                <a:cubicBezTo>
                  <a:pt x="358377" y="72755"/>
                  <a:pt x="368609" y="78000"/>
                  <a:pt x="379663" y="80211"/>
                </a:cubicBezTo>
                <a:cubicBezTo>
                  <a:pt x="397488" y="83776"/>
                  <a:pt x="415160" y="88210"/>
                  <a:pt x="433137" y="90906"/>
                </a:cubicBezTo>
                <a:cubicBezTo>
                  <a:pt x="484537" y="98616"/>
                  <a:pt x="558854" y="98821"/>
                  <a:pt x="604253" y="101600"/>
                </a:cubicBezTo>
                <a:cubicBezTo>
                  <a:pt x="652421" y="104549"/>
                  <a:pt x="748632" y="112295"/>
                  <a:pt x="748632" y="112295"/>
                </a:cubicBezTo>
                <a:cubicBezTo>
                  <a:pt x="761109" y="114078"/>
                  <a:pt x="773516" y="116448"/>
                  <a:pt x="786063" y="117643"/>
                </a:cubicBezTo>
                <a:cubicBezTo>
                  <a:pt x="810968" y="120015"/>
                  <a:pt x="836185" y="119279"/>
                  <a:pt x="860926" y="122990"/>
                </a:cubicBezTo>
                <a:cubicBezTo>
                  <a:pt x="872075" y="124662"/>
                  <a:pt x="881748" y="133195"/>
                  <a:pt x="893011" y="133685"/>
                </a:cubicBezTo>
                <a:lnTo>
                  <a:pt x="1016000" y="139032"/>
                </a:lnTo>
                <a:cubicBezTo>
                  <a:pt x="1085759" y="162283"/>
                  <a:pt x="1013968" y="140051"/>
                  <a:pt x="1197811" y="149727"/>
                </a:cubicBezTo>
                <a:cubicBezTo>
                  <a:pt x="1210397" y="150389"/>
                  <a:pt x="1222675" y="154107"/>
                  <a:pt x="1235242" y="155074"/>
                </a:cubicBezTo>
                <a:cubicBezTo>
                  <a:pt x="1321179" y="161684"/>
                  <a:pt x="1461582" y="163793"/>
                  <a:pt x="1534695" y="165769"/>
                </a:cubicBezTo>
                <a:cubicBezTo>
                  <a:pt x="1563214" y="167551"/>
                  <a:pt x="1591690" y="170276"/>
                  <a:pt x="1620253" y="171116"/>
                </a:cubicBezTo>
                <a:cubicBezTo>
                  <a:pt x="1714699" y="173894"/>
                  <a:pt x="1809176" y="176464"/>
                  <a:pt x="1903663" y="176464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>
            <a:off x="2339752" y="1994568"/>
            <a:ext cx="192240" cy="208548"/>
          </a:xfrm>
          <a:prstGeom prst="triangle">
            <a:avLst/>
          </a:prstGeom>
          <a:solidFill>
            <a:srgbClr val="FF66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2358189" y="2203116"/>
            <a:ext cx="347607" cy="278063"/>
          </a:xfrm>
          <a:custGeom>
            <a:avLst/>
            <a:gdLst>
              <a:gd name="connsiteX0" fmla="*/ 16043 w 347607"/>
              <a:gd name="connsiteY0" fmla="*/ 0 h 278063"/>
              <a:gd name="connsiteX1" fmla="*/ 0 w 347607"/>
              <a:gd name="connsiteY1" fmla="*/ 26737 h 278063"/>
              <a:gd name="connsiteX2" fmla="*/ 16043 w 347607"/>
              <a:gd name="connsiteY2" fmla="*/ 37431 h 278063"/>
              <a:gd name="connsiteX3" fmla="*/ 96253 w 347607"/>
              <a:gd name="connsiteY3" fmla="*/ 42779 h 278063"/>
              <a:gd name="connsiteX4" fmla="*/ 139032 w 347607"/>
              <a:gd name="connsiteY4" fmla="*/ 58821 h 278063"/>
              <a:gd name="connsiteX5" fmla="*/ 171116 w 347607"/>
              <a:gd name="connsiteY5" fmla="*/ 69516 h 278063"/>
              <a:gd name="connsiteX6" fmla="*/ 187158 w 347607"/>
              <a:gd name="connsiteY6" fmla="*/ 74863 h 278063"/>
              <a:gd name="connsiteX7" fmla="*/ 203200 w 347607"/>
              <a:gd name="connsiteY7" fmla="*/ 85558 h 278063"/>
              <a:gd name="connsiteX8" fmla="*/ 219243 w 347607"/>
              <a:gd name="connsiteY8" fmla="*/ 90905 h 278063"/>
              <a:gd name="connsiteX9" fmla="*/ 240632 w 347607"/>
              <a:gd name="connsiteY9" fmla="*/ 101600 h 278063"/>
              <a:gd name="connsiteX10" fmla="*/ 256674 w 347607"/>
              <a:gd name="connsiteY10" fmla="*/ 133684 h 278063"/>
              <a:gd name="connsiteX11" fmla="*/ 272716 w 347607"/>
              <a:gd name="connsiteY11" fmla="*/ 139031 h 278063"/>
              <a:gd name="connsiteX12" fmla="*/ 283411 w 347607"/>
              <a:gd name="connsiteY12" fmla="*/ 155073 h 278063"/>
              <a:gd name="connsiteX13" fmla="*/ 315495 w 347607"/>
              <a:gd name="connsiteY13" fmla="*/ 176463 h 278063"/>
              <a:gd name="connsiteX14" fmla="*/ 320843 w 347607"/>
              <a:gd name="connsiteY14" fmla="*/ 192505 h 278063"/>
              <a:gd name="connsiteX15" fmla="*/ 331537 w 347607"/>
              <a:gd name="connsiteY15" fmla="*/ 213895 h 278063"/>
              <a:gd name="connsiteX16" fmla="*/ 336885 w 347607"/>
              <a:gd name="connsiteY16" fmla="*/ 235284 h 278063"/>
              <a:gd name="connsiteX17" fmla="*/ 347579 w 347607"/>
              <a:gd name="connsiteY17" fmla="*/ 278063 h 27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7607" h="278063">
                <a:moveTo>
                  <a:pt x="16043" y="0"/>
                </a:moveTo>
                <a:cubicBezTo>
                  <a:pt x="10695" y="8912"/>
                  <a:pt x="0" y="16343"/>
                  <a:pt x="0" y="26737"/>
                </a:cubicBezTo>
                <a:cubicBezTo>
                  <a:pt x="0" y="33164"/>
                  <a:pt x="9704" y="36374"/>
                  <a:pt x="16043" y="37431"/>
                </a:cubicBezTo>
                <a:cubicBezTo>
                  <a:pt x="42474" y="41836"/>
                  <a:pt x="69516" y="40996"/>
                  <a:pt x="96253" y="42779"/>
                </a:cubicBezTo>
                <a:cubicBezTo>
                  <a:pt x="142561" y="54355"/>
                  <a:pt x="92431" y="40180"/>
                  <a:pt x="139032" y="58821"/>
                </a:cubicBezTo>
                <a:cubicBezTo>
                  <a:pt x="149499" y="63008"/>
                  <a:pt x="160421" y="65951"/>
                  <a:pt x="171116" y="69516"/>
                </a:cubicBezTo>
                <a:lnTo>
                  <a:pt x="187158" y="74863"/>
                </a:lnTo>
                <a:cubicBezTo>
                  <a:pt x="192505" y="78428"/>
                  <a:pt x="197452" y="82684"/>
                  <a:pt x="203200" y="85558"/>
                </a:cubicBezTo>
                <a:cubicBezTo>
                  <a:pt x="208242" y="88079"/>
                  <a:pt x="214062" y="88685"/>
                  <a:pt x="219243" y="90905"/>
                </a:cubicBezTo>
                <a:cubicBezTo>
                  <a:pt x="226570" y="94045"/>
                  <a:pt x="233502" y="98035"/>
                  <a:pt x="240632" y="101600"/>
                </a:cubicBezTo>
                <a:cubicBezTo>
                  <a:pt x="244155" y="112169"/>
                  <a:pt x="247250" y="126145"/>
                  <a:pt x="256674" y="133684"/>
                </a:cubicBezTo>
                <a:cubicBezTo>
                  <a:pt x="261075" y="137205"/>
                  <a:pt x="267369" y="137249"/>
                  <a:pt x="272716" y="139031"/>
                </a:cubicBezTo>
                <a:cubicBezTo>
                  <a:pt x="276281" y="144378"/>
                  <a:pt x="278574" y="150841"/>
                  <a:pt x="283411" y="155073"/>
                </a:cubicBezTo>
                <a:cubicBezTo>
                  <a:pt x="293084" y="163537"/>
                  <a:pt x="315495" y="176463"/>
                  <a:pt x="315495" y="176463"/>
                </a:cubicBezTo>
                <a:cubicBezTo>
                  <a:pt x="317278" y="181810"/>
                  <a:pt x="318623" y="187324"/>
                  <a:pt x="320843" y="192505"/>
                </a:cubicBezTo>
                <a:cubicBezTo>
                  <a:pt x="323983" y="199832"/>
                  <a:pt x="328738" y="206431"/>
                  <a:pt x="331537" y="213895"/>
                </a:cubicBezTo>
                <a:cubicBezTo>
                  <a:pt x="334117" y="220776"/>
                  <a:pt x="334773" y="228245"/>
                  <a:pt x="336885" y="235284"/>
                </a:cubicBezTo>
                <a:cubicBezTo>
                  <a:pt x="348706" y="274688"/>
                  <a:pt x="347579" y="254850"/>
                  <a:pt x="347579" y="278063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705768" y="2497221"/>
            <a:ext cx="281920" cy="475916"/>
          </a:xfrm>
          <a:custGeom>
            <a:avLst/>
            <a:gdLst>
              <a:gd name="connsiteX0" fmla="*/ 0 w 281920"/>
              <a:gd name="connsiteY0" fmla="*/ 0 h 475916"/>
              <a:gd name="connsiteX1" fmla="*/ 5348 w 281920"/>
              <a:gd name="connsiteY1" fmla="*/ 26737 h 475916"/>
              <a:gd name="connsiteX2" fmla="*/ 26737 w 281920"/>
              <a:gd name="connsiteY2" fmla="*/ 58821 h 475916"/>
              <a:gd name="connsiteX3" fmla="*/ 48127 w 281920"/>
              <a:gd name="connsiteY3" fmla="*/ 90905 h 475916"/>
              <a:gd name="connsiteX4" fmla="*/ 58821 w 281920"/>
              <a:gd name="connsiteY4" fmla="*/ 106947 h 475916"/>
              <a:gd name="connsiteX5" fmla="*/ 69516 w 281920"/>
              <a:gd name="connsiteY5" fmla="*/ 122990 h 475916"/>
              <a:gd name="connsiteX6" fmla="*/ 80211 w 281920"/>
              <a:gd name="connsiteY6" fmla="*/ 203200 h 475916"/>
              <a:gd name="connsiteX7" fmla="*/ 90906 w 281920"/>
              <a:gd name="connsiteY7" fmla="*/ 256674 h 475916"/>
              <a:gd name="connsiteX8" fmla="*/ 101600 w 281920"/>
              <a:gd name="connsiteY8" fmla="*/ 304800 h 475916"/>
              <a:gd name="connsiteX9" fmla="*/ 112295 w 281920"/>
              <a:gd name="connsiteY9" fmla="*/ 336884 h 475916"/>
              <a:gd name="connsiteX10" fmla="*/ 117643 w 281920"/>
              <a:gd name="connsiteY10" fmla="*/ 352926 h 475916"/>
              <a:gd name="connsiteX11" fmla="*/ 133685 w 281920"/>
              <a:gd name="connsiteY11" fmla="*/ 363621 h 475916"/>
              <a:gd name="connsiteX12" fmla="*/ 139032 w 281920"/>
              <a:gd name="connsiteY12" fmla="*/ 379663 h 475916"/>
              <a:gd name="connsiteX13" fmla="*/ 144379 w 281920"/>
              <a:gd name="connsiteY13" fmla="*/ 406400 h 475916"/>
              <a:gd name="connsiteX14" fmla="*/ 176464 w 281920"/>
              <a:gd name="connsiteY14" fmla="*/ 422442 h 475916"/>
              <a:gd name="connsiteX15" fmla="*/ 192506 w 281920"/>
              <a:gd name="connsiteY15" fmla="*/ 433137 h 475916"/>
              <a:gd name="connsiteX16" fmla="*/ 278064 w 281920"/>
              <a:gd name="connsiteY16" fmla="*/ 438484 h 475916"/>
              <a:gd name="connsiteX17" fmla="*/ 272716 w 281920"/>
              <a:gd name="connsiteY17" fmla="*/ 475916 h 47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920" h="475916">
                <a:moveTo>
                  <a:pt x="0" y="0"/>
                </a:moveTo>
                <a:cubicBezTo>
                  <a:pt x="1783" y="8912"/>
                  <a:pt x="1587" y="18463"/>
                  <a:pt x="5348" y="26737"/>
                </a:cubicBezTo>
                <a:cubicBezTo>
                  <a:pt x="10667" y="38438"/>
                  <a:pt x="19607" y="48126"/>
                  <a:pt x="26737" y="58821"/>
                </a:cubicBezTo>
                <a:lnTo>
                  <a:pt x="48127" y="90905"/>
                </a:lnTo>
                <a:lnTo>
                  <a:pt x="58821" y="106947"/>
                </a:lnTo>
                <a:lnTo>
                  <a:pt x="69516" y="122990"/>
                </a:lnTo>
                <a:cubicBezTo>
                  <a:pt x="84719" y="198994"/>
                  <a:pt x="61461" y="78198"/>
                  <a:pt x="80211" y="203200"/>
                </a:cubicBezTo>
                <a:cubicBezTo>
                  <a:pt x="82907" y="221177"/>
                  <a:pt x="87341" y="238849"/>
                  <a:pt x="90906" y="256674"/>
                </a:cubicBezTo>
                <a:cubicBezTo>
                  <a:pt x="93959" y="271939"/>
                  <a:pt x="97069" y="289697"/>
                  <a:pt x="101600" y="304800"/>
                </a:cubicBezTo>
                <a:cubicBezTo>
                  <a:pt x="104839" y="315598"/>
                  <a:pt x="108730" y="326189"/>
                  <a:pt x="112295" y="336884"/>
                </a:cubicBezTo>
                <a:cubicBezTo>
                  <a:pt x="114078" y="342231"/>
                  <a:pt x="112953" y="349799"/>
                  <a:pt x="117643" y="352926"/>
                </a:cubicBezTo>
                <a:lnTo>
                  <a:pt x="133685" y="363621"/>
                </a:lnTo>
                <a:cubicBezTo>
                  <a:pt x="135467" y="368968"/>
                  <a:pt x="137665" y="374195"/>
                  <a:pt x="139032" y="379663"/>
                </a:cubicBezTo>
                <a:cubicBezTo>
                  <a:pt x="141236" y="388480"/>
                  <a:pt x="139870" y="398509"/>
                  <a:pt x="144379" y="406400"/>
                </a:cubicBezTo>
                <a:cubicBezTo>
                  <a:pt x="149258" y="414938"/>
                  <a:pt x="168229" y="419697"/>
                  <a:pt x="176464" y="422442"/>
                </a:cubicBezTo>
                <a:cubicBezTo>
                  <a:pt x="181811" y="426007"/>
                  <a:pt x="186158" y="432135"/>
                  <a:pt x="192506" y="433137"/>
                </a:cubicBezTo>
                <a:cubicBezTo>
                  <a:pt x="220731" y="437594"/>
                  <a:pt x="252851" y="425037"/>
                  <a:pt x="278064" y="438484"/>
                </a:cubicBezTo>
                <a:cubicBezTo>
                  <a:pt x="289185" y="444415"/>
                  <a:pt x="272716" y="475916"/>
                  <a:pt x="272716" y="475916"/>
                </a:cubicBezTo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2990032" y="2973202"/>
            <a:ext cx="4594439" cy="2496423"/>
            <a:chOff x="2990032" y="2973202"/>
            <a:chExt cx="4594439" cy="2496423"/>
          </a:xfrm>
        </p:grpSpPr>
        <p:sp>
          <p:nvSpPr>
            <p:cNvPr id="9" name="Forma livre 8"/>
            <p:cNvSpPr/>
            <p:nvPr/>
          </p:nvSpPr>
          <p:spPr>
            <a:xfrm>
              <a:off x="2990032" y="2973202"/>
              <a:ext cx="3731316" cy="2496423"/>
            </a:xfrm>
            <a:custGeom>
              <a:avLst/>
              <a:gdLst>
                <a:gd name="connsiteX0" fmla="*/ 0 w 3731316"/>
                <a:gd name="connsiteY0" fmla="*/ 0 h 2496423"/>
                <a:gd name="connsiteX1" fmla="*/ 16829 w 3731316"/>
                <a:gd name="connsiteY1" fmla="*/ 28050 h 2496423"/>
                <a:gd name="connsiteX2" fmla="*/ 67318 w 3731316"/>
                <a:gd name="connsiteY2" fmla="*/ 61708 h 2496423"/>
                <a:gd name="connsiteX3" fmla="*/ 84147 w 3731316"/>
                <a:gd name="connsiteY3" fmla="*/ 72928 h 2496423"/>
                <a:gd name="connsiteX4" fmla="*/ 100977 w 3731316"/>
                <a:gd name="connsiteY4" fmla="*/ 84148 h 2496423"/>
                <a:gd name="connsiteX5" fmla="*/ 117806 w 3731316"/>
                <a:gd name="connsiteY5" fmla="*/ 117807 h 2496423"/>
                <a:gd name="connsiteX6" fmla="*/ 134635 w 3731316"/>
                <a:gd name="connsiteY6" fmla="*/ 151465 h 2496423"/>
                <a:gd name="connsiteX7" fmla="*/ 168294 w 3731316"/>
                <a:gd name="connsiteY7" fmla="*/ 168295 h 2496423"/>
                <a:gd name="connsiteX8" fmla="*/ 224393 w 3731316"/>
                <a:gd name="connsiteY8" fmla="*/ 201954 h 2496423"/>
                <a:gd name="connsiteX9" fmla="*/ 241222 w 3731316"/>
                <a:gd name="connsiteY9" fmla="*/ 213173 h 2496423"/>
                <a:gd name="connsiteX10" fmla="*/ 274881 w 3731316"/>
                <a:gd name="connsiteY10" fmla="*/ 246832 h 2496423"/>
                <a:gd name="connsiteX11" fmla="*/ 330979 w 3731316"/>
                <a:gd name="connsiteY11" fmla="*/ 286101 h 2496423"/>
                <a:gd name="connsiteX12" fmla="*/ 359028 w 3731316"/>
                <a:gd name="connsiteY12" fmla="*/ 319760 h 2496423"/>
                <a:gd name="connsiteX13" fmla="*/ 375858 w 3731316"/>
                <a:gd name="connsiteY13" fmla="*/ 325370 h 2496423"/>
                <a:gd name="connsiteX14" fmla="*/ 392687 w 3731316"/>
                <a:gd name="connsiteY14" fmla="*/ 336589 h 2496423"/>
                <a:gd name="connsiteX15" fmla="*/ 409516 w 3731316"/>
                <a:gd name="connsiteY15" fmla="*/ 342199 h 2496423"/>
                <a:gd name="connsiteX16" fmla="*/ 488054 w 3731316"/>
                <a:gd name="connsiteY16" fmla="*/ 353419 h 2496423"/>
                <a:gd name="connsiteX17" fmla="*/ 504883 w 3731316"/>
                <a:gd name="connsiteY17" fmla="*/ 359029 h 2496423"/>
                <a:gd name="connsiteX18" fmla="*/ 549762 w 3731316"/>
                <a:gd name="connsiteY18" fmla="*/ 375858 h 2496423"/>
                <a:gd name="connsiteX19" fmla="*/ 577811 w 3731316"/>
                <a:gd name="connsiteY19" fmla="*/ 381468 h 2496423"/>
                <a:gd name="connsiteX20" fmla="*/ 600250 w 3731316"/>
                <a:gd name="connsiteY20" fmla="*/ 387078 h 2496423"/>
                <a:gd name="connsiteX21" fmla="*/ 633909 w 3731316"/>
                <a:gd name="connsiteY21" fmla="*/ 398297 h 2496423"/>
                <a:gd name="connsiteX22" fmla="*/ 667568 w 3731316"/>
                <a:gd name="connsiteY22" fmla="*/ 420737 h 2496423"/>
                <a:gd name="connsiteX23" fmla="*/ 824643 w 3731316"/>
                <a:gd name="connsiteY23" fmla="*/ 443176 h 2496423"/>
                <a:gd name="connsiteX24" fmla="*/ 875131 w 3731316"/>
                <a:gd name="connsiteY24" fmla="*/ 454396 h 2496423"/>
                <a:gd name="connsiteX25" fmla="*/ 914400 w 3731316"/>
                <a:gd name="connsiteY25" fmla="*/ 471225 h 2496423"/>
                <a:gd name="connsiteX26" fmla="*/ 948059 w 3731316"/>
                <a:gd name="connsiteY26" fmla="*/ 488054 h 2496423"/>
                <a:gd name="connsiteX27" fmla="*/ 981718 w 3731316"/>
                <a:gd name="connsiteY27" fmla="*/ 516104 h 2496423"/>
                <a:gd name="connsiteX28" fmla="*/ 998547 w 3731316"/>
                <a:gd name="connsiteY28" fmla="*/ 521713 h 2496423"/>
                <a:gd name="connsiteX29" fmla="*/ 1015377 w 3731316"/>
                <a:gd name="connsiteY29" fmla="*/ 532933 h 2496423"/>
                <a:gd name="connsiteX30" fmla="*/ 1049035 w 3731316"/>
                <a:gd name="connsiteY30" fmla="*/ 549762 h 2496423"/>
                <a:gd name="connsiteX31" fmla="*/ 1060255 w 3731316"/>
                <a:gd name="connsiteY31" fmla="*/ 566592 h 2496423"/>
                <a:gd name="connsiteX32" fmla="*/ 1077085 w 3731316"/>
                <a:gd name="connsiteY32" fmla="*/ 572202 h 2496423"/>
                <a:gd name="connsiteX33" fmla="*/ 1093914 w 3731316"/>
                <a:gd name="connsiteY33" fmla="*/ 583421 h 2496423"/>
                <a:gd name="connsiteX34" fmla="*/ 1138793 w 3731316"/>
                <a:gd name="connsiteY34" fmla="*/ 633910 h 2496423"/>
                <a:gd name="connsiteX35" fmla="*/ 1155622 w 3731316"/>
                <a:gd name="connsiteY35" fmla="*/ 645129 h 2496423"/>
                <a:gd name="connsiteX36" fmla="*/ 1189281 w 3731316"/>
                <a:gd name="connsiteY36" fmla="*/ 678788 h 2496423"/>
                <a:gd name="connsiteX37" fmla="*/ 1206110 w 3731316"/>
                <a:gd name="connsiteY37" fmla="*/ 695618 h 2496423"/>
                <a:gd name="connsiteX38" fmla="*/ 1222940 w 3731316"/>
                <a:gd name="connsiteY38" fmla="*/ 712447 h 2496423"/>
                <a:gd name="connsiteX39" fmla="*/ 1234159 w 3731316"/>
                <a:gd name="connsiteY39" fmla="*/ 729277 h 2496423"/>
                <a:gd name="connsiteX40" fmla="*/ 1239769 w 3731316"/>
                <a:gd name="connsiteY40" fmla="*/ 746106 h 2496423"/>
                <a:gd name="connsiteX41" fmla="*/ 1256599 w 3731316"/>
                <a:gd name="connsiteY41" fmla="*/ 768545 h 2496423"/>
                <a:gd name="connsiteX42" fmla="*/ 1295867 w 3731316"/>
                <a:gd name="connsiteY42" fmla="*/ 819034 h 2496423"/>
                <a:gd name="connsiteX43" fmla="*/ 1318307 w 3731316"/>
                <a:gd name="connsiteY43" fmla="*/ 841473 h 2496423"/>
                <a:gd name="connsiteX44" fmla="*/ 1351966 w 3731316"/>
                <a:gd name="connsiteY44" fmla="*/ 863912 h 2496423"/>
                <a:gd name="connsiteX45" fmla="*/ 1368795 w 3731316"/>
                <a:gd name="connsiteY45" fmla="*/ 875132 h 2496423"/>
                <a:gd name="connsiteX46" fmla="*/ 1391234 w 3731316"/>
                <a:gd name="connsiteY46" fmla="*/ 886351 h 2496423"/>
                <a:gd name="connsiteX47" fmla="*/ 1402454 w 3731316"/>
                <a:gd name="connsiteY47" fmla="*/ 920010 h 2496423"/>
                <a:gd name="connsiteX48" fmla="*/ 1436113 w 3731316"/>
                <a:gd name="connsiteY48" fmla="*/ 948059 h 2496423"/>
                <a:gd name="connsiteX49" fmla="*/ 1441723 w 3731316"/>
                <a:gd name="connsiteY49" fmla="*/ 964889 h 2496423"/>
                <a:gd name="connsiteX50" fmla="*/ 1458552 w 3731316"/>
                <a:gd name="connsiteY50" fmla="*/ 976108 h 2496423"/>
                <a:gd name="connsiteX51" fmla="*/ 1469772 w 3731316"/>
                <a:gd name="connsiteY51" fmla="*/ 992938 h 2496423"/>
                <a:gd name="connsiteX52" fmla="*/ 1492211 w 3731316"/>
                <a:gd name="connsiteY52" fmla="*/ 1020987 h 2496423"/>
                <a:gd name="connsiteX53" fmla="*/ 1503431 w 3731316"/>
                <a:gd name="connsiteY53" fmla="*/ 1060256 h 2496423"/>
                <a:gd name="connsiteX54" fmla="*/ 1542699 w 3731316"/>
                <a:gd name="connsiteY54" fmla="*/ 1105134 h 2496423"/>
                <a:gd name="connsiteX55" fmla="*/ 1565139 w 3731316"/>
                <a:gd name="connsiteY55" fmla="*/ 1127573 h 2496423"/>
                <a:gd name="connsiteX56" fmla="*/ 1593188 w 3731316"/>
                <a:gd name="connsiteY56" fmla="*/ 1161232 h 2496423"/>
                <a:gd name="connsiteX57" fmla="*/ 1610017 w 3731316"/>
                <a:gd name="connsiteY57" fmla="*/ 1222940 h 2496423"/>
                <a:gd name="connsiteX58" fmla="*/ 1626847 w 3731316"/>
                <a:gd name="connsiteY58" fmla="*/ 1239770 h 2496423"/>
                <a:gd name="connsiteX59" fmla="*/ 1643676 w 3731316"/>
                <a:gd name="connsiteY59" fmla="*/ 1262209 h 2496423"/>
                <a:gd name="connsiteX60" fmla="*/ 1694164 w 3731316"/>
                <a:gd name="connsiteY60" fmla="*/ 1284648 h 2496423"/>
                <a:gd name="connsiteX61" fmla="*/ 1710994 w 3731316"/>
                <a:gd name="connsiteY61" fmla="*/ 1290258 h 2496423"/>
                <a:gd name="connsiteX62" fmla="*/ 1761482 w 3731316"/>
                <a:gd name="connsiteY62" fmla="*/ 1318307 h 2496423"/>
                <a:gd name="connsiteX63" fmla="*/ 1811970 w 3731316"/>
                <a:gd name="connsiteY63" fmla="*/ 1346356 h 2496423"/>
                <a:gd name="connsiteX64" fmla="*/ 1828800 w 3731316"/>
                <a:gd name="connsiteY64" fmla="*/ 1351966 h 2496423"/>
                <a:gd name="connsiteX65" fmla="*/ 1845629 w 3731316"/>
                <a:gd name="connsiteY65" fmla="*/ 1363186 h 2496423"/>
                <a:gd name="connsiteX66" fmla="*/ 1862459 w 3731316"/>
                <a:gd name="connsiteY66" fmla="*/ 1396845 h 2496423"/>
                <a:gd name="connsiteX67" fmla="*/ 1879288 w 3731316"/>
                <a:gd name="connsiteY67" fmla="*/ 1402454 h 2496423"/>
                <a:gd name="connsiteX68" fmla="*/ 1918557 w 3731316"/>
                <a:gd name="connsiteY68" fmla="*/ 1424894 h 2496423"/>
                <a:gd name="connsiteX69" fmla="*/ 1974655 w 3731316"/>
                <a:gd name="connsiteY69" fmla="*/ 1436113 h 2496423"/>
                <a:gd name="connsiteX70" fmla="*/ 2019534 w 3731316"/>
                <a:gd name="connsiteY70" fmla="*/ 1447333 h 2496423"/>
                <a:gd name="connsiteX71" fmla="*/ 2036363 w 3731316"/>
                <a:gd name="connsiteY71" fmla="*/ 1452943 h 2496423"/>
                <a:gd name="connsiteX72" fmla="*/ 2081242 w 3731316"/>
                <a:gd name="connsiteY72" fmla="*/ 1464162 h 2496423"/>
                <a:gd name="connsiteX73" fmla="*/ 2114901 w 3731316"/>
                <a:gd name="connsiteY73" fmla="*/ 1475382 h 2496423"/>
                <a:gd name="connsiteX74" fmla="*/ 2154169 w 3731316"/>
                <a:gd name="connsiteY74" fmla="*/ 1497821 h 2496423"/>
                <a:gd name="connsiteX75" fmla="*/ 2170999 w 3731316"/>
                <a:gd name="connsiteY75" fmla="*/ 1503431 h 2496423"/>
                <a:gd name="connsiteX76" fmla="*/ 2187828 w 3731316"/>
                <a:gd name="connsiteY76" fmla="*/ 1514651 h 2496423"/>
                <a:gd name="connsiteX77" fmla="*/ 2204658 w 3731316"/>
                <a:gd name="connsiteY77" fmla="*/ 1520261 h 2496423"/>
                <a:gd name="connsiteX78" fmla="*/ 2238316 w 3731316"/>
                <a:gd name="connsiteY78" fmla="*/ 1542700 h 2496423"/>
                <a:gd name="connsiteX79" fmla="*/ 2260756 w 3731316"/>
                <a:gd name="connsiteY79" fmla="*/ 1553919 h 2496423"/>
                <a:gd name="connsiteX80" fmla="*/ 2294415 w 3731316"/>
                <a:gd name="connsiteY80" fmla="*/ 1565139 h 2496423"/>
                <a:gd name="connsiteX81" fmla="*/ 2339293 w 3731316"/>
                <a:gd name="connsiteY81" fmla="*/ 1581969 h 2496423"/>
                <a:gd name="connsiteX82" fmla="*/ 2389781 w 3731316"/>
                <a:gd name="connsiteY82" fmla="*/ 1604408 h 2496423"/>
                <a:gd name="connsiteX83" fmla="*/ 2406611 w 3731316"/>
                <a:gd name="connsiteY83" fmla="*/ 1610018 h 2496423"/>
                <a:gd name="connsiteX84" fmla="*/ 2440270 w 3731316"/>
                <a:gd name="connsiteY84" fmla="*/ 1632457 h 2496423"/>
                <a:gd name="connsiteX85" fmla="*/ 2552466 w 3731316"/>
                <a:gd name="connsiteY85" fmla="*/ 1643677 h 2496423"/>
                <a:gd name="connsiteX86" fmla="*/ 2602955 w 3731316"/>
                <a:gd name="connsiteY86" fmla="*/ 1677335 h 2496423"/>
                <a:gd name="connsiteX87" fmla="*/ 2619784 w 3731316"/>
                <a:gd name="connsiteY87" fmla="*/ 1688555 h 2496423"/>
                <a:gd name="connsiteX88" fmla="*/ 2659053 w 3731316"/>
                <a:gd name="connsiteY88" fmla="*/ 1716604 h 2496423"/>
                <a:gd name="connsiteX89" fmla="*/ 2675882 w 3731316"/>
                <a:gd name="connsiteY89" fmla="*/ 1722214 h 2496423"/>
                <a:gd name="connsiteX90" fmla="*/ 2692712 w 3731316"/>
                <a:gd name="connsiteY90" fmla="*/ 1733434 h 2496423"/>
                <a:gd name="connsiteX91" fmla="*/ 2737590 w 3731316"/>
                <a:gd name="connsiteY91" fmla="*/ 1755873 h 2496423"/>
                <a:gd name="connsiteX92" fmla="*/ 2754420 w 3731316"/>
                <a:gd name="connsiteY92" fmla="*/ 1767092 h 2496423"/>
                <a:gd name="connsiteX93" fmla="*/ 2788078 w 3731316"/>
                <a:gd name="connsiteY93" fmla="*/ 1778312 h 2496423"/>
                <a:gd name="connsiteX94" fmla="*/ 2804908 w 3731316"/>
                <a:gd name="connsiteY94" fmla="*/ 1789532 h 2496423"/>
                <a:gd name="connsiteX95" fmla="*/ 2827347 w 3731316"/>
                <a:gd name="connsiteY95" fmla="*/ 1806361 h 2496423"/>
                <a:gd name="connsiteX96" fmla="*/ 2844177 w 3731316"/>
                <a:gd name="connsiteY96" fmla="*/ 1811971 h 2496423"/>
                <a:gd name="connsiteX97" fmla="*/ 2872226 w 3731316"/>
                <a:gd name="connsiteY97" fmla="*/ 1845630 h 2496423"/>
                <a:gd name="connsiteX98" fmla="*/ 2889055 w 3731316"/>
                <a:gd name="connsiteY98" fmla="*/ 1862459 h 2496423"/>
                <a:gd name="connsiteX99" fmla="*/ 2900275 w 3731316"/>
                <a:gd name="connsiteY99" fmla="*/ 1879289 h 2496423"/>
                <a:gd name="connsiteX100" fmla="*/ 2917104 w 3731316"/>
                <a:gd name="connsiteY100" fmla="*/ 1890508 h 2496423"/>
                <a:gd name="connsiteX101" fmla="*/ 2939543 w 3731316"/>
                <a:gd name="connsiteY101" fmla="*/ 1907338 h 2496423"/>
                <a:gd name="connsiteX102" fmla="*/ 2973202 w 3731316"/>
                <a:gd name="connsiteY102" fmla="*/ 1929777 h 2496423"/>
                <a:gd name="connsiteX103" fmla="*/ 3012471 w 3731316"/>
                <a:gd name="connsiteY103" fmla="*/ 1963436 h 2496423"/>
                <a:gd name="connsiteX104" fmla="*/ 3018081 w 3731316"/>
                <a:gd name="connsiteY104" fmla="*/ 1980265 h 2496423"/>
                <a:gd name="connsiteX105" fmla="*/ 3023691 w 3731316"/>
                <a:gd name="connsiteY105" fmla="*/ 2002705 h 2496423"/>
                <a:gd name="connsiteX106" fmla="*/ 3034910 w 3731316"/>
                <a:gd name="connsiteY106" fmla="*/ 2019534 h 2496423"/>
                <a:gd name="connsiteX107" fmla="*/ 3040520 w 3731316"/>
                <a:gd name="connsiteY107" fmla="*/ 2036364 h 2496423"/>
                <a:gd name="connsiteX108" fmla="*/ 3068569 w 3731316"/>
                <a:gd name="connsiteY108" fmla="*/ 2075632 h 2496423"/>
                <a:gd name="connsiteX109" fmla="*/ 3079789 w 3731316"/>
                <a:gd name="connsiteY109" fmla="*/ 2109291 h 2496423"/>
                <a:gd name="connsiteX110" fmla="*/ 3085399 w 3731316"/>
                <a:gd name="connsiteY110" fmla="*/ 2126121 h 2496423"/>
                <a:gd name="connsiteX111" fmla="*/ 3091008 w 3731316"/>
                <a:gd name="connsiteY111" fmla="*/ 2148560 h 2496423"/>
                <a:gd name="connsiteX112" fmla="*/ 3113448 w 3731316"/>
                <a:gd name="connsiteY112" fmla="*/ 2182219 h 2496423"/>
                <a:gd name="connsiteX113" fmla="*/ 3124667 w 3731316"/>
                <a:gd name="connsiteY113" fmla="*/ 2215878 h 2496423"/>
                <a:gd name="connsiteX114" fmla="*/ 3130277 w 3731316"/>
                <a:gd name="connsiteY114" fmla="*/ 2232707 h 2496423"/>
                <a:gd name="connsiteX115" fmla="*/ 3147107 w 3731316"/>
                <a:gd name="connsiteY115" fmla="*/ 2288805 h 2496423"/>
                <a:gd name="connsiteX116" fmla="*/ 3163936 w 3731316"/>
                <a:gd name="connsiteY116" fmla="*/ 2294415 h 2496423"/>
                <a:gd name="connsiteX117" fmla="*/ 3231254 w 3731316"/>
                <a:gd name="connsiteY117" fmla="*/ 2283196 h 2496423"/>
                <a:gd name="connsiteX118" fmla="*/ 3259303 w 3731316"/>
                <a:gd name="connsiteY118" fmla="*/ 2277586 h 2496423"/>
                <a:gd name="connsiteX119" fmla="*/ 3292962 w 3731316"/>
                <a:gd name="connsiteY119" fmla="*/ 2283196 h 2496423"/>
                <a:gd name="connsiteX120" fmla="*/ 3304181 w 3731316"/>
                <a:gd name="connsiteY120" fmla="*/ 2300025 h 2496423"/>
                <a:gd name="connsiteX121" fmla="*/ 3321011 w 3731316"/>
                <a:gd name="connsiteY121" fmla="*/ 2311245 h 2496423"/>
                <a:gd name="connsiteX122" fmla="*/ 3326621 w 3731316"/>
                <a:gd name="connsiteY122" fmla="*/ 2361733 h 2496423"/>
                <a:gd name="connsiteX123" fmla="*/ 3343450 w 3731316"/>
                <a:gd name="connsiteY123" fmla="*/ 2367343 h 2496423"/>
                <a:gd name="connsiteX124" fmla="*/ 3377109 w 3731316"/>
                <a:gd name="connsiteY124" fmla="*/ 2384172 h 2496423"/>
                <a:gd name="connsiteX125" fmla="*/ 3421988 w 3731316"/>
                <a:gd name="connsiteY125" fmla="*/ 2367343 h 2496423"/>
                <a:gd name="connsiteX126" fmla="*/ 3500525 w 3731316"/>
                <a:gd name="connsiteY126" fmla="*/ 2356123 h 2496423"/>
                <a:gd name="connsiteX127" fmla="*/ 3517355 w 3731316"/>
                <a:gd name="connsiteY127" fmla="*/ 2339294 h 2496423"/>
                <a:gd name="connsiteX128" fmla="*/ 3601502 w 3731316"/>
                <a:gd name="connsiteY128" fmla="*/ 2339294 h 2496423"/>
                <a:gd name="connsiteX129" fmla="*/ 3629551 w 3731316"/>
                <a:gd name="connsiteY129" fmla="*/ 2372953 h 2496423"/>
                <a:gd name="connsiteX130" fmla="*/ 3646380 w 3731316"/>
                <a:gd name="connsiteY130" fmla="*/ 2378562 h 2496423"/>
                <a:gd name="connsiteX131" fmla="*/ 3668820 w 3731316"/>
                <a:gd name="connsiteY131" fmla="*/ 2412221 h 2496423"/>
                <a:gd name="connsiteX132" fmla="*/ 3674429 w 3731316"/>
                <a:gd name="connsiteY132" fmla="*/ 2429051 h 2496423"/>
                <a:gd name="connsiteX133" fmla="*/ 3680039 w 3731316"/>
                <a:gd name="connsiteY133" fmla="*/ 2457100 h 2496423"/>
                <a:gd name="connsiteX134" fmla="*/ 3696869 w 3731316"/>
                <a:gd name="connsiteY134" fmla="*/ 2468319 h 2496423"/>
                <a:gd name="connsiteX135" fmla="*/ 3730528 w 3731316"/>
                <a:gd name="connsiteY135" fmla="*/ 2496369 h 2496423"/>
                <a:gd name="connsiteX136" fmla="*/ 3730528 w 3731316"/>
                <a:gd name="connsiteY136" fmla="*/ 2490759 h 249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731316" h="2496423">
                  <a:moveTo>
                    <a:pt x="0" y="0"/>
                  </a:moveTo>
                  <a:cubicBezTo>
                    <a:pt x="5610" y="9350"/>
                    <a:pt x="9119" y="20340"/>
                    <a:pt x="16829" y="28050"/>
                  </a:cubicBezTo>
                  <a:cubicBezTo>
                    <a:pt x="16837" y="28058"/>
                    <a:pt x="58898" y="56095"/>
                    <a:pt x="67318" y="61708"/>
                  </a:cubicBezTo>
                  <a:lnTo>
                    <a:pt x="84147" y="72928"/>
                  </a:lnTo>
                  <a:lnTo>
                    <a:pt x="100977" y="84148"/>
                  </a:lnTo>
                  <a:cubicBezTo>
                    <a:pt x="115073" y="126440"/>
                    <a:pt x="96060" y="74316"/>
                    <a:pt x="117806" y="117807"/>
                  </a:cubicBezTo>
                  <a:cubicBezTo>
                    <a:pt x="126930" y="136055"/>
                    <a:pt x="118560" y="135390"/>
                    <a:pt x="134635" y="151465"/>
                  </a:cubicBezTo>
                  <a:cubicBezTo>
                    <a:pt x="148111" y="164941"/>
                    <a:pt x="152325" y="161451"/>
                    <a:pt x="168294" y="168295"/>
                  </a:cubicBezTo>
                  <a:cubicBezTo>
                    <a:pt x="192445" y="178646"/>
                    <a:pt x="200463" y="186001"/>
                    <a:pt x="224393" y="201954"/>
                  </a:cubicBezTo>
                  <a:cubicBezTo>
                    <a:pt x="230003" y="205694"/>
                    <a:pt x="236455" y="208406"/>
                    <a:pt x="241222" y="213173"/>
                  </a:cubicBezTo>
                  <a:cubicBezTo>
                    <a:pt x="252442" y="224393"/>
                    <a:pt x="261679" y="238030"/>
                    <a:pt x="274881" y="246832"/>
                  </a:cubicBezTo>
                  <a:cubicBezTo>
                    <a:pt x="316319" y="274458"/>
                    <a:pt x="297752" y="261181"/>
                    <a:pt x="330979" y="286101"/>
                  </a:cubicBezTo>
                  <a:cubicBezTo>
                    <a:pt x="339258" y="298519"/>
                    <a:pt x="346070" y="311122"/>
                    <a:pt x="359028" y="319760"/>
                  </a:cubicBezTo>
                  <a:cubicBezTo>
                    <a:pt x="363948" y="323040"/>
                    <a:pt x="370569" y="322725"/>
                    <a:pt x="375858" y="325370"/>
                  </a:cubicBezTo>
                  <a:cubicBezTo>
                    <a:pt x="381888" y="328385"/>
                    <a:pt x="386657" y="333574"/>
                    <a:pt x="392687" y="336589"/>
                  </a:cubicBezTo>
                  <a:cubicBezTo>
                    <a:pt x="397976" y="339233"/>
                    <a:pt x="403779" y="340765"/>
                    <a:pt x="409516" y="342199"/>
                  </a:cubicBezTo>
                  <a:cubicBezTo>
                    <a:pt x="438093" y="349343"/>
                    <a:pt x="456640" y="349928"/>
                    <a:pt x="488054" y="353419"/>
                  </a:cubicBezTo>
                  <a:cubicBezTo>
                    <a:pt x="493664" y="355289"/>
                    <a:pt x="499346" y="356953"/>
                    <a:pt x="504883" y="359029"/>
                  </a:cubicBezTo>
                  <a:cubicBezTo>
                    <a:pt x="515175" y="362888"/>
                    <a:pt x="537031" y="372675"/>
                    <a:pt x="549762" y="375858"/>
                  </a:cubicBezTo>
                  <a:cubicBezTo>
                    <a:pt x="559012" y="378171"/>
                    <a:pt x="568503" y="379400"/>
                    <a:pt x="577811" y="381468"/>
                  </a:cubicBezTo>
                  <a:cubicBezTo>
                    <a:pt x="585337" y="383141"/>
                    <a:pt x="592865" y="384863"/>
                    <a:pt x="600250" y="387078"/>
                  </a:cubicBezTo>
                  <a:cubicBezTo>
                    <a:pt x="611578" y="390476"/>
                    <a:pt x="633909" y="398297"/>
                    <a:pt x="633909" y="398297"/>
                  </a:cubicBezTo>
                  <a:cubicBezTo>
                    <a:pt x="645129" y="405777"/>
                    <a:pt x="654775" y="416473"/>
                    <a:pt x="667568" y="420737"/>
                  </a:cubicBezTo>
                  <a:cubicBezTo>
                    <a:pt x="740416" y="445018"/>
                    <a:pt x="689449" y="430885"/>
                    <a:pt x="824643" y="443176"/>
                  </a:cubicBezTo>
                  <a:cubicBezTo>
                    <a:pt x="829636" y="444175"/>
                    <a:pt x="868198" y="451425"/>
                    <a:pt x="875131" y="454396"/>
                  </a:cubicBezTo>
                  <a:cubicBezTo>
                    <a:pt x="929368" y="477640"/>
                    <a:pt x="849980" y="455119"/>
                    <a:pt x="914400" y="471225"/>
                  </a:cubicBezTo>
                  <a:cubicBezTo>
                    <a:pt x="962629" y="503380"/>
                    <a:pt x="901608" y="464829"/>
                    <a:pt x="948059" y="488054"/>
                  </a:cubicBezTo>
                  <a:cubicBezTo>
                    <a:pt x="984759" y="506403"/>
                    <a:pt x="944505" y="491296"/>
                    <a:pt x="981718" y="516104"/>
                  </a:cubicBezTo>
                  <a:cubicBezTo>
                    <a:pt x="986638" y="519384"/>
                    <a:pt x="992937" y="519843"/>
                    <a:pt x="998547" y="521713"/>
                  </a:cubicBezTo>
                  <a:cubicBezTo>
                    <a:pt x="1004157" y="525453"/>
                    <a:pt x="1009346" y="529918"/>
                    <a:pt x="1015377" y="532933"/>
                  </a:cubicBezTo>
                  <a:cubicBezTo>
                    <a:pt x="1061831" y="556161"/>
                    <a:pt x="1000801" y="517607"/>
                    <a:pt x="1049035" y="549762"/>
                  </a:cubicBezTo>
                  <a:cubicBezTo>
                    <a:pt x="1052775" y="555372"/>
                    <a:pt x="1054990" y="562380"/>
                    <a:pt x="1060255" y="566592"/>
                  </a:cubicBezTo>
                  <a:cubicBezTo>
                    <a:pt x="1064873" y="570286"/>
                    <a:pt x="1071796" y="569557"/>
                    <a:pt x="1077085" y="572202"/>
                  </a:cubicBezTo>
                  <a:cubicBezTo>
                    <a:pt x="1083115" y="575217"/>
                    <a:pt x="1088304" y="579681"/>
                    <a:pt x="1093914" y="583421"/>
                  </a:cubicBezTo>
                  <a:cubicBezTo>
                    <a:pt x="1107404" y="603656"/>
                    <a:pt x="1115738" y="618540"/>
                    <a:pt x="1138793" y="633910"/>
                  </a:cubicBezTo>
                  <a:cubicBezTo>
                    <a:pt x="1144403" y="637650"/>
                    <a:pt x="1150583" y="640650"/>
                    <a:pt x="1155622" y="645129"/>
                  </a:cubicBezTo>
                  <a:cubicBezTo>
                    <a:pt x="1167481" y="655670"/>
                    <a:pt x="1178061" y="667568"/>
                    <a:pt x="1189281" y="678788"/>
                  </a:cubicBezTo>
                  <a:lnTo>
                    <a:pt x="1206110" y="695618"/>
                  </a:lnTo>
                  <a:cubicBezTo>
                    <a:pt x="1211720" y="701228"/>
                    <a:pt x="1218540" y="705846"/>
                    <a:pt x="1222940" y="712447"/>
                  </a:cubicBezTo>
                  <a:cubicBezTo>
                    <a:pt x="1226680" y="718057"/>
                    <a:pt x="1231144" y="723247"/>
                    <a:pt x="1234159" y="729277"/>
                  </a:cubicBezTo>
                  <a:cubicBezTo>
                    <a:pt x="1236803" y="734566"/>
                    <a:pt x="1236835" y="740972"/>
                    <a:pt x="1239769" y="746106"/>
                  </a:cubicBezTo>
                  <a:cubicBezTo>
                    <a:pt x="1244408" y="754224"/>
                    <a:pt x="1251237" y="760885"/>
                    <a:pt x="1256599" y="768545"/>
                  </a:cubicBezTo>
                  <a:cubicBezTo>
                    <a:pt x="1287915" y="813282"/>
                    <a:pt x="1266870" y="790035"/>
                    <a:pt x="1295867" y="819034"/>
                  </a:cubicBezTo>
                  <a:cubicBezTo>
                    <a:pt x="1305387" y="847592"/>
                    <a:pt x="1293827" y="827873"/>
                    <a:pt x="1318307" y="841473"/>
                  </a:cubicBezTo>
                  <a:cubicBezTo>
                    <a:pt x="1330094" y="848021"/>
                    <a:pt x="1340746" y="856432"/>
                    <a:pt x="1351966" y="863912"/>
                  </a:cubicBezTo>
                  <a:cubicBezTo>
                    <a:pt x="1357576" y="867652"/>
                    <a:pt x="1362765" y="872117"/>
                    <a:pt x="1368795" y="875132"/>
                  </a:cubicBezTo>
                  <a:lnTo>
                    <a:pt x="1391234" y="886351"/>
                  </a:lnTo>
                  <a:cubicBezTo>
                    <a:pt x="1394974" y="897571"/>
                    <a:pt x="1392614" y="913450"/>
                    <a:pt x="1402454" y="920010"/>
                  </a:cubicBezTo>
                  <a:cubicBezTo>
                    <a:pt x="1425884" y="935631"/>
                    <a:pt x="1414515" y="926463"/>
                    <a:pt x="1436113" y="948059"/>
                  </a:cubicBezTo>
                  <a:cubicBezTo>
                    <a:pt x="1437983" y="953669"/>
                    <a:pt x="1438029" y="960271"/>
                    <a:pt x="1441723" y="964889"/>
                  </a:cubicBezTo>
                  <a:cubicBezTo>
                    <a:pt x="1445935" y="970154"/>
                    <a:pt x="1453785" y="971341"/>
                    <a:pt x="1458552" y="976108"/>
                  </a:cubicBezTo>
                  <a:cubicBezTo>
                    <a:pt x="1463320" y="980876"/>
                    <a:pt x="1466032" y="987328"/>
                    <a:pt x="1469772" y="992938"/>
                  </a:cubicBezTo>
                  <a:cubicBezTo>
                    <a:pt x="1483869" y="1035235"/>
                    <a:pt x="1463213" y="984741"/>
                    <a:pt x="1492211" y="1020987"/>
                  </a:cubicBezTo>
                  <a:cubicBezTo>
                    <a:pt x="1495888" y="1025583"/>
                    <a:pt x="1502087" y="1057568"/>
                    <a:pt x="1503431" y="1060256"/>
                  </a:cubicBezTo>
                  <a:cubicBezTo>
                    <a:pt x="1519793" y="1092980"/>
                    <a:pt x="1519559" y="1089707"/>
                    <a:pt x="1542699" y="1105134"/>
                  </a:cubicBezTo>
                  <a:cubicBezTo>
                    <a:pt x="1553385" y="1137193"/>
                    <a:pt x="1539493" y="1110476"/>
                    <a:pt x="1565139" y="1127573"/>
                  </a:cubicBezTo>
                  <a:cubicBezTo>
                    <a:pt x="1578094" y="1136210"/>
                    <a:pt x="1584911" y="1148817"/>
                    <a:pt x="1593188" y="1161232"/>
                  </a:cubicBezTo>
                  <a:cubicBezTo>
                    <a:pt x="1595379" y="1172189"/>
                    <a:pt x="1602898" y="1215821"/>
                    <a:pt x="1610017" y="1222940"/>
                  </a:cubicBezTo>
                  <a:cubicBezTo>
                    <a:pt x="1615627" y="1228550"/>
                    <a:pt x="1621684" y="1233746"/>
                    <a:pt x="1626847" y="1239770"/>
                  </a:cubicBezTo>
                  <a:cubicBezTo>
                    <a:pt x="1632932" y="1246869"/>
                    <a:pt x="1637065" y="1255598"/>
                    <a:pt x="1643676" y="1262209"/>
                  </a:cubicBezTo>
                  <a:cubicBezTo>
                    <a:pt x="1657012" y="1275545"/>
                    <a:pt x="1677497" y="1279092"/>
                    <a:pt x="1694164" y="1284648"/>
                  </a:cubicBezTo>
                  <a:lnTo>
                    <a:pt x="1710994" y="1290258"/>
                  </a:lnTo>
                  <a:cubicBezTo>
                    <a:pt x="1749573" y="1315977"/>
                    <a:pt x="1731861" y="1308433"/>
                    <a:pt x="1761482" y="1318307"/>
                  </a:cubicBezTo>
                  <a:cubicBezTo>
                    <a:pt x="1786675" y="1343500"/>
                    <a:pt x="1770785" y="1332628"/>
                    <a:pt x="1811970" y="1346356"/>
                  </a:cubicBezTo>
                  <a:lnTo>
                    <a:pt x="1828800" y="1351966"/>
                  </a:lnTo>
                  <a:cubicBezTo>
                    <a:pt x="1834410" y="1355706"/>
                    <a:pt x="1841417" y="1357921"/>
                    <a:pt x="1845629" y="1363186"/>
                  </a:cubicBezTo>
                  <a:cubicBezTo>
                    <a:pt x="1863695" y="1385768"/>
                    <a:pt x="1836188" y="1375828"/>
                    <a:pt x="1862459" y="1396845"/>
                  </a:cubicBezTo>
                  <a:cubicBezTo>
                    <a:pt x="1867076" y="1400539"/>
                    <a:pt x="1873678" y="1400584"/>
                    <a:pt x="1879288" y="1402454"/>
                  </a:cubicBezTo>
                  <a:cubicBezTo>
                    <a:pt x="1893238" y="1411754"/>
                    <a:pt x="1902290" y="1418794"/>
                    <a:pt x="1918557" y="1424894"/>
                  </a:cubicBezTo>
                  <a:cubicBezTo>
                    <a:pt x="1931950" y="1429916"/>
                    <a:pt x="1963017" y="1434174"/>
                    <a:pt x="1974655" y="1436113"/>
                  </a:cubicBezTo>
                  <a:cubicBezTo>
                    <a:pt x="2013129" y="1448938"/>
                    <a:pt x="1965373" y="1433792"/>
                    <a:pt x="2019534" y="1447333"/>
                  </a:cubicBezTo>
                  <a:cubicBezTo>
                    <a:pt x="2025271" y="1448767"/>
                    <a:pt x="2030658" y="1451387"/>
                    <a:pt x="2036363" y="1452943"/>
                  </a:cubicBezTo>
                  <a:cubicBezTo>
                    <a:pt x="2051240" y="1457000"/>
                    <a:pt x="2066613" y="1459286"/>
                    <a:pt x="2081242" y="1464162"/>
                  </a:cubicBezTo>
                  <a:lnTo>
                    <a:pt x="2114901" y="1475382"/>
                  </a:lnTo>
                  <a:cubicBezTo>
                    <a:pt x="2131804" y="1486652"/>
                    <a:pt x="2134238" y="1489279"/>
                    <a:pt x="2154169" y="1497821"/>
                  </a:cubicBezTo>
                  <a:cubicBezTo>
                    <a:pt x="2159604" y="1500150"/>
                    <a:pt x="2165389" y="1501561"/>
                    <a:pt x="2170999" y="1503431"/>
                  </a:cubicBezTo>
                  <a:cubicBezTo>
                    <a:pt x="2176609" y="1507171"/>
                    <a:pt x="2181798" y="1511636"/>
                    <a:pt x="2187828" y="1514651"/>
                  </a:cubicBezTo>
                  <a:cubicBezTo>
                    <a:pt x="2193117" y="1517296"/>
                    <a:pt x="2199489" y="1517389"/>
                    <a:pt x="2204658" y="1520261"/>
                  </a:cubicBezTo>
                  <a:cubicBezTo>
                    <a:pt x="2216445" y="1526809"/>
                    <a:pt x="2226255" y="1536670"/>
                    <a:pt x="2238316" y="1542700"/>
                  </a:cubicBezTo>
                  <a:cubicBezTo>
                    <a:pt x="2245796" y="1546440"/>
                    <a:pt x="2252991" y="1550813"/>
                    <a:pt x="2260756" y="1553919"/>
                  </a:cubicBezTo>
                  <a:cubicBezTo>
                    <a:pt x="2271737" y="1558311"/>
                    <a:pt x="2283837" y="1559850"/>
                    <a:pt x="2294415" y="1565139"/>
                  </a:cubicBezTo>
                  <a:cubicBezTo>
                    <a:pt x="2323750" y="1579807"/>
                    <a:pt x="2308741" y="1574331"/>
                    <a:pt x="2339293" y="1581969"/>
                  </a:cubicBezTo>
                  <a:cubicBezTo>
                    <a:pt x="2365963" y="1599747"/>
                    <a:pt x="2349728" y="1591056"/>
                    <a:pt x="2389781" y="1604408"/>
                  </a:cubicBezTo>
                  <a:cubicBezTo>
                    <a:pt x="2395391" y="1606278"/>
                    <a:pt x="2401691" y="1606738"/>
                    <a:pt x="2406611" y="1610018"/>
                  </a:cubicBezTo>
                  <a:cubicBezTo>
                    <a:pt x="2417831" y="1617498"/>
                    <a:pt x="2427048" y="1629812"/>
                    <a:pt x="2440270" y="1632457"/>
                  </a:cubicBezTo>
                  <a:cubicBezTo>
                    <a:pt x="2495884" y="1643580"/>
                    <a:pt x="2458805" y="1637433"/>
                    <a:pt x="2552466" y="1643677"/>
                  </a:cubicBezTo>
                  <a:lnTo>
                    <a:pt x="2602955" y="1677335"/>
                  </a:lnTo>
                  <a:cubicBezTo>
                    <a:pt x="2608565" y="1681075"/>
                    <a:pt x="2614390" y="1684510"/>
                    <a:pt x="2619784" y="1688555"/>
                  </a:cubicBezTo>
                  <a:cubicBezTo>
                    <a:pt x="2624876" y="1692374"/>
                    <a:pt x="2650842" y="1712499"/>
                    <a:pt x="2659053" y="1716604"/>
                  </a:cubicBezTo>
                  <a:cubicBezTo>
                    <a:pt x="2664342" y="1719248"/>
                    <a:pt x="2670593" y="1719569"/>
                    <a:pt x="2675882" y="1722214"/>
                  </a:cubicBezTo>
                  <a:cubicBezTo>
                    <a:pt x="2681913" y="1725229"/>
                    <a:pt x="2686793" y="1730205"/>
                    <a:pt x="2692712" y="1733434"/>
                  </a:cubicBezTo>
                  <a:cubicBezTo>
                    <a:pt x="2707395" y="1741443"/>
                    <a:pt x="2723674" y="1746596"/>
                    <a:pt x="2737590" y="1755873"/>
                  </a:cubicBezTo>
                  <a:cubicBezTo>
                    <a:pt x="2743200" y="1759613"/>
                    <a:pt x="2748259" y="1764354"/>
                    <a:pt x="2754420" y="1767092"/>
                  </a:cubicBezTo>
                  <a:cubicBezTo>
                    <a:pt x="2765227" y="1771895"/>
                    <a:pt x="2778238" y="1771752"/>
                    <a:pt x="2788078" y="1778312"/>
                  </a:cubicBezTo>
                  <a:cubicBezTo>
                    <a:pt x="2793688" y="1782052"/>
                    <a:pt x="2799421" y="1785613"/>
                    <a:pt x="2804908" y="1789532"/>
                  </a:cubicBezTo>
                  <a:cubicBezTo>
                    <a:pt x="2812516" y="1794966"/>
                    <a:pt x="2819229" y="1801722"/>
                    <a:pt x="2827347" y="1806361"/>
                  </a:cubicBezTo>
                  <a:cubicBezTo>
                    <a:pt x="2832481" y="1809295"/>
                    <a:pt x="2838567" y="1810101"/>
                    <a:pt x="2844177" y="1811971"/>
                  </a:cubicBezTo>
                  <a:cubicBezTo>
                    <a:pt x="2893341" y="1861135"/>
                    <a:pt x="2833176" y="1798770"/>
                    <a:pt x="2872226" y="1845630"/>
                  </a:cubicBezTo>
                  <a:cubicBezTo>
                    <a:pt x="2877305" y="1851725"/>
                    <a:pt x="2883976" y="1856364"/>
                    <a:pt x="2889055" y="1862459"/>
                  </a:cubicBezTo>
                  <a:cubicBezTo>
                    <a:pt x="2893371" y="1867639"/>
                    <a:pt x="2895507" y="1874521"/>
                    <a:pt x="2900275" y="1879289"/>
                  </a:cubicBezTo>
                  <a:cubicBezTo>
                    <a:pt x="2905042" y="1884056"/>
                    <a:pt x="2911618" y="1886589"/>
                    <a:pt x="2917104" y="1890508"/>
                  </a:cubicBezTo>
                  <a:cubicBezTo>
                    <a:pt x="2924712" y="1895942"/>
                    <a:pt x="2931883" y="1901976"/>
                    <a:pt x="2939543" y="1907338"/>
                  </a:cubicBezTo>
                  <a:cubicBezTo>
                    <a:pt x="2950590" y="1915071"/>
                    <a:pt x="2963667" y="1920242"/>
                    <a:pt x="2973202" y="1929777"/>
                  </a:cubicBezTo>
                  <a:cubicBezTo>
                    <a:pt x="2996643" y="1953218"/>
                    <a:pt x="2983685" y="1941847"/>
                    <a:pt x="3012471" y="1963436"/>
                  </a:cubicBezTo>
                  <a:cubicBezTo>
                    <a:pt x="3014341" y="1969046"/>
                    <a:pt x="3016456" y="1974579"/>
                    <a:pt x="3018081" y="1980265"/>
                  </a:cubicBezTo>
                  <a:cubicBezTo>
                    <a:pt x="3020199" y="1987679"/>
                    <a:pt x="3020654" y="1995618"/>
                    <a:pt x="3023691" y="2002705"/>
                  </a:cubicBezTo>
                  <a:cubicBezTo>
                    <a:pt x="3026347" y="2008902"/>
                    <a:pt x="3031895" y="2013504"/>
                    <a:pt x="3034910" y="2019534"/>
                  </a:cubicBezTo>
                  <a:cubicBezTo>
                    <a:pt x="3037555" y="2024823"/>
                    <a:pt x="3037875" y="2031075"/>
                    <a:pt x="3040520" y="2036364"/>
                  </a:cubicBezTo>
                  <a:cubicBezTo>
                    <a:pt x="3044619" y="2044563"/>
                    <a:pt x="3064761" y="2070555"/>
                    <a:pt x="3068569" y="2075632"/>
                  </a:cubicBezTo>
                  <a:lnTo>
                    <a:pt x="3079789" y="2109291"/>
                  </a:lnTo>
                  <a:cubicBezTo>
                    <a:pt x="3081659" y="2114901"/>
                    <a:pt x="3083965" y="2120384"/>
                    <a:pt x="3085399" y="2126121"/>
                  </a:cubicBezTo>
                  <a:cubicBezTo>
                    <a:pt x="3087269" y="2133601"/>
                    <a:pt x="3087560" y="2141664"/>
                    <a:pt x="3091008" y="2148560"/>
                  </a:cubicBezTo>
                  <a:cubicBezTo>
                    <a:pt x="3097038" y="2160621"/>
                    <a:pt x="3109184" y="2169426"/>
                    <a:pt x="3113448" y="2182219"/>
                  </a:cubicBezTo>
                  <a:lnTo>
                    <a:pt x="3124667" y="2215878"/>
                  </a:lnTo>
                  <a:lnTo>
                    <a:pt x="3130277" y="2232707"/>
                  </a:lnTo>
                  <a:cubicBezTo>
                    <a:pt x="3132732" y="2249894"/>
                    <a:pt x="3130647" y="2275637"/>
                    <a:pt x="3147107" y="2288805"/>
                  </a:cubicBezTo>
                  <a:cubicBezTo>
                    <a:pt x="3151724" y="2292499"/>
                    <a:pt x="3158326" y="2292545"/>
                    <a:pt x="3163936" y="2294415"/>
                  </a:cubicBezTo>
                  <a:lnTo>
                    <a:pt x="3231254" y="2283196"/>
                  </a:lnTo>
                  <a:cubicBezTo>
                    <a:pt x="3240644" y="2281539"/>
                    <a:pt x="3249768" y="2277586"/>
                    <a:pt x="3259303" y="2277586"/>
                  </a:cubicBezTo>
                  <a:cubicBezTo>
                    <a:pt x="3270677" y="2277586"/>
                    <a:pt x="3281742" y="2281326"/>
                    <a:pt x="3292962" y="2283196"/>
                  </a:cubicBezTo>
                  <a:cubicBezTo>
                    <a:pt x="3296702" y="2288806"/>
                    <a:pt x="3299414" y="2295258"/>
                    <a:pt x="3304181" y="2300025"/>
                  </a:cubicBezTo>
                  <a:cubicBezTo>
                    <a:pt x="3308949" y="2304793"/>
                    <a:pt x="3318707" y="2304909"/>
                    <a:pt x="3321011" y="2311245"/>
                  </a:cubicBezTo>
                  <a:cubicBezTo>
                    <a:pt x="3326798" y="2327158"/>
                    <a:pt x="3320332" y="2346011"/>
                    <a:pt x="3326621" y="2361733"/>
                  </a:cubicBezTo>
                  <a:cubicBezTo>
                    <a:pt x="3328817" y="2367223"/>
                    <a:pt x="3338161" y="2364699"/>
                    <a:pt x="3343450" y="2367343"/>
                  </a:cubicBezTo>
                  <a:cubicBezTo>
                    <a:pt x="3386949" y="2389092"/>
                    <a:pt x="3334809" y="2370071"/>
                    <a:pt x="3377109" y="2384172"/>
                  </a:cubicBezTo>
                  <a:cubicBezTo>
                    <a:pt x="3398160" y="2373647"/>
                    <a:pt x="3399074" y="2371162"/>
                    <a:pt x="3421988" y="2367343"/>
                  </a:cubicBezTo>
                  <a:cubicBezTo>
                    <a:pt x="3448073" y="2362995"/>
                    <a:pt x="3500525" y="2356123"/>
                    <a:pt x="3500525" y="2356123"/>
                  </a:cubicBezTo>
                  <a:cubicBezTo>
                    <a:pt x="3506135" y="2350513"/>
                    <a:pt x="3510467" y="2343230"/>
                    <a:pt x="3517355" y="2339294"/>
                  </a:cubicBezTo>
                  <a:cubicBezTo>
                    <a:pt x="3539219" y="2326801"/>
                    <a:pt x="3587335" y="2338006"/>
                    <a:pt x="3601502" y="2339294"/>
                  </a:cubicBezTo>
                  <a:cubicBezTo>
                    <a:pt x="3609781" y="2351713"/>
                    <a:pt x="3616592" y="2364314"/>
                    <a:pt x="3629551" y="2372953"/>
                  </a:cubicBezTo>
                  <a:cubicBezTo>
                    <a:pt x="3634471" y="2376233"/>
                    <a:pt x="3640770" y="2376692"/>
                    <a:pt x="3646380" y="2378562"/>
                  </a:cubicBezTo>
                  <a:cubicBezTo>
                    <a:pt x="3653860" y="2389782"/>
                    <a:pt x="3664557" y="2399428"/>
                    <a:pt x="3668820" y="2412221"/>
                  </a:cubicBezTo>
                  <a:cubicBezTo>
                    <a:pt x="3670690" y="2417831"/>
                    <a:pt x="3672995" y="2423314"/>
                    <a:pt x="3674429" y="2429051"/>
                  </a:cubicBezTo>
                  <a:cubicBezTo>
                    <a:pt x="3676741" y="2438301"/>
                    <a:pt x="3675308" y="2448822"/>
                    <a:pt x="3680039" y="2457100"/>
                  </a:cubicBezTo>
                  <a:cubicBezTo>
                    <a:pt x="3683384" y="2462954"/>
                    <a:pt x="3691689" y="2464003"/>
                    <a:pt x="3696869" y="2468319"/>
                  </a:cubicBezTo>
                  <a:cubicBezTo>
                    <a:pt x="3707287" y="2477000"/>
                    <a:pt x="3716597" y="2491725"/>
                    <a:pt x="3730528" y="2496369"/>
                  </a:cubicBezTo>
                  <a:cubicBezTo>
                    <a:pt x="3732302" y="2496960"/>
                    <a:pt x="3730528" y="2492629"/>
                    <a:pt x="3730528" y="2490759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6720560" y="5396643"/>
              <a:ext cx="863911" cy="72928"/>
            </a:xfrm>
            <a:custGeom>
              <a:avLst/>
              <a:gdLst>
                <a:gd name="connsiteX0" fmla="*/ 0 w 863911"/>
                <a:gd name="connsiteY0" fmla="*/ 72928 h 72928"/>
                <a:gd name="connsiteX1" fmla="*/ 61707 w 863911"/>
                <a:gd name="connsiteY1" fmla="*/ 67318 h 72928"/>
                <a:gd name="connsiteX2" fmla="*/ 78537 w 863911"/>
                <a:gd name="connsiteY2" fmla="*/ 61708 h 72928"/>
                <a:gd name="connsiteX3" fmla="*/ 168294 w 863911"/>
                <a:gd name="connsiteY3" fmla="*/ 56098 h 72928"/>
                <a:gd name="connsiteX4" fmla="*/ 230002 w 863911"/>
                <a:gd name="connsiteY4" fmla="*/ 39269 h 72928"/>
                <a:gd name="connsiteX5" fmla="*/ 274880 w 863911"/>
                <a:gd name="connsiteY5" fmla="*/ 28049 h 72928"/>
                <a:gd name="connsiteX6" fmla="*/ 291710 w 863911"/>
                <a:gd name="connsiteY6" fmla="*/ 22439 h 72928"/>
                <a:gd name="connsiteX7" fmla="*/ 381467 w 863911"/>
                <a:gd name="connsiteY7" fmla="*/ 11220 h 72928"/>
                <a:gd name="connsiteX8" fmla="*/ 426346 w 863911"/>
                <a:gd name="connsiteY8" fmla="*/ 0 h 72928"/>
                <a:gd name="connsiteX9" fmla="*/ 863911 w 863911"/>
                <a:gd name="connsiteY9" fmla="*/ 0 h 7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3911" h="72928">
                  <a:moveTo>
                    <a:pt x="0" y="72928"/>
                  </a:moveTo>
                  <a:cubicBezTo>
                    <a:pt x="20569" y="71058"/>
                    <a:pt x="41261" y="70239"/>
                    <a:pt x="61707" y="67318"/>
                  </a:cubicBezTo>
                  <a:cubicBezTo>
                    <a:pt x="67561" y="66482"/>
                    <a:pt x="72656" y="62327"/>
                    <a:pt x="78537" y="61708"/>
                  </a:cubicBezTo>
                  <a:cubicBezTo>
                    <a:pt x="108350" y="58570"/>
                    <a:pt x="138375" y="57968"/>
                    <a:pt x="168294" y="56098"/>
                  </a:cubicBezTo>
                  <a:cubicBezTo>
                    <a:pt x="265297" y="36697"/>
                    <a:pt x="116155" y="67732"/>
                    <a:pt x="230002" y="39269"/>
                  </a:cubicBezTo>
                  <a:cubicBezTo>
                    <a:pt x="244961" y="35529"/>
                    <a:pt x="260004" y="32106"/>
                    <a:pt x="274880" y="28049"/>
                  </a:cubicBezTo>
                  <a:cubicBezTo>
                    <a:pt x="280585" y="26493"/>
                    <a:pt x="285877" y="23411"/>
                    <a:pt x="291710" y="22439"/>
                  </a:cubicBezTo>
                  <a:cubicBezTo>
                    <a:pt x="338344" y="14666"/>
                    <a:pt x="338707" y="19772"/>
                    <a:pt x="381467" y="11220"/>
                  </a:cubicBezTo>
                  <a:cubicBezTo>
                    <a:pt x="396588" y="8196"/>
                    <a:pt x="410926" y="0"/>
                    <a:pt x="426346" y="0"/>
                  </a:cubicBezTo>
                  <a:lnTo>
                    <a:pt x="863911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Forma livre 11"/>
          <p:cNvSpPr/>
          <p:nvPr/>
        </p:nvSpPr>
        <p:spPr>
          <a:xfrm>
            <a:off x="7494714" y="5245178"/>
            <a:ext cx="1307095" cy="858302"/>
          </a:xfrm>
          <a:custGeom>
            <a:avLst/>
            <a:gdLst>
              <a:gd name="connsiteX0" fmla="*/ 39269 w 1307095"/>
              <a:gd name="connsiteY0" fmla="*/ 504883 h 858302"/>
              <a:gd name="connsiteX1" fmla="*/ 39269 w 1307095"/>
              <a:gd name="connsiteY1" fmla="*/ 504883 h 858302"/>
              <a:gd name="connsiteX2" fmla="*/ 33659 w 1307095"/>
              <a:gd name="connsiteY2" fmla="*/ 443175 h 858302"/>
              <a:gd name="connsiteX3" fmla="*/ 16830 w 1307095"/>
              <a:gd name="connsiteY3" fmla="*/ 426346 h 858302"/>
              <a:gd name="connsiteX4" fmla="*/ 11220 w 1307095"/>
              <a:gd name="connsiteY4" fmla="*/ 409516 h 858302"/>
              <a:gd name="connsiteX5" fmla="*/ 0 w 1307095"/>
              <a:gd name="connsiteY5" fmla="*/ 392687 h 858302"/>
              <a:gd name="connsiteX6" fmla="*/ 11220 w 1307095"/>
              <a:gd name="connsiteY6" fmla="*/ 308540 h 858302"/>
              <a:gd name="connsiteX7" fmla="*/ 16830 w 1307095"/>
              <a:gd name="connsiteY7" fmla="*/ 291710 h 858302"/>
              <a:gd name="connsiteX8" fmla="*/ 28049 w 1307095"/>
              <a:gd name="connsiteY8" fmla="*/ 246832 h 858302"/>
              <a:gd name="connsiteX9" fmla="*/ 50488 w 1307095"/>
              <a:gd name="connsiteY9" fmla="*/ 179514 h 858302"/>
              <a:gd name="connsiteX10" fmla="*/ 61708 w 1307095"/>
              <a:gd name="connsiteY10" fmla="*/ 145855 h 858302"/>
              <a:gd name="connsiteX11" fmla="*/ 67318 w 1307095"/>
              <a:gd name="connsiteY11" fmla="*/ 129026 h 858302"/>
              <a:gd name="connsiteX12" fmla="*/ 162685 w 1307095"/>
              <a:gd name="connsiteY12" fmla="*/ 117806 h 858302"/>
              <a:gd name="connsiteX13" fmla="*/ 196344 w 1307095"/>
              <a:gd name="connsiteY13" fmla="*/ 95367 h 858302"/>
              <a:gd name="connsiteX14" fmla="*/ 213173 w 1307095"/>
              <a:gd name="connsiteY14" fmla="*/ 78537 h 858302"/>
              <a:gd name="connsiteX15" fmla="*/ 230003 w 1307095"/>
              <a:gd name="connsiteY15" fmla="*/ 72928 h 858302"/>
              <a:gd name="connsiteX16" fmla="*/ 274881 w 1307095"/>
              <a:gd name="connsiteY16" fmla="*/ 56098 h 858302"/>
              <a:gd name="connsiteX17" fmla="*/ 330979 w 1307095"/>
              <a:gd name="connsiteY17" fmla="*/ 39269 h 858302"/>
              <a:gd name="connsiteX18" fmla="*/ 375858 w 1307095"/>
              <a:gd name="connsiteY18" fmla="*/ 33659 h 858302"/>
              <a:gd name="connsiteX19" fmla="*/ 398297 w 1307095"/>
              <a:gd name="connsiteY19" fmla="*/ 28049 h 858302"/>
              <a:gd name="connsiteX20" fmla="*/ 415126 w 1307095"/>
              <a:gd name="connsiteY20" fmla="*/ 22439 h 858302"/>
              <a:gd name="connsiteX21" fmla="*/ 499274 w 1307095"/>
              <a:gd name="connsiteY21" fmla="*/ 28049 h 858302"/>
              <a:gd name="connsiteX22" fmla="*/ 538542 w 1307095"/>
              <a:gd name="connsiteY22" fmla="*/ 44878 h 858302"/>
              <a:gd name="connsiteX23" fmla="*/ 577811 w 1307095"/>
              <a:gd name="connsiteY23" fmla="*/ 67318 h 858302"/>
              <a:gd name="connsiteX24" fmla="*/ 594641 w 1307095"/>
              <a:gd name="connsiteY24" fmla="*/ 84147 h 858302"/>
              <a:gd name="connsiteX25" fmla="*/ 701227 w 1307095"/>
              <a:gd name="connsiteY25" fmla="*/ 89757 h 858302"/>
              <a:gd name="connsiteX26" fmla="*/ 729276 w 1307095"/>
              <a:gd name="connsiteY26" fmla="*/ 95367 h 858302"/>
              <a:gd name="connsiteX27" fmla="*/ 746106 w 1307095"/>
              <a:gd name="connsiteY27" fmla="*/ 100977 h 858302"/>
              <a:gd name="connsiteX28" fmla="*/ 768545 w 1307095"/>
              <a:gd name="connsiteY28" fmla="*/ 95367 h 858302"/>
              <a:gd name="connsiteX29" fmla="*/ 802204 w 1307095"/>
              <a:gd name="connsiteY29" fmla="*/ 72928 h 858302"/>
              <a:gd name="connsiteX30" fmla="*/ 819033 w 1307095"/>
              <a:gd name="connsiteY30" fmla="*/ 61708 h 858302"/>
              <a:gd name="connsiteX31" fmla="*/ 863912 w 1307095"/>
              <a:gd name="connsiteY31" fmla="*/ 50488 h 858302"/>
              <a:gd name="connsiteX32" fmla="*/ 880741 w 1307095"/>
              <a:gd name="connsiteY32" fmla="*/ 39269 h 858302"/>
              <a:gd name="connsiteX33" fmla="*/ 964888 w 1307095"/>
              <a:gd name="connsiteY33" fmla="*/ 28049 h 858302"/>
              <a:gd name="connsiteX34" fmla="*/ 981718 w 1307095"/>
              <a:gd name="connsiteY34" fmla="*/ 22439 h 858302"/>
              <a:gd name="connsiteX35" fmla="*/ 1004157 w 1307095"/>
              <a:gd name="connsiteY35" fmla="*/ 16829 h 858302"/>
              <a:gd name="connsiteX36" fmla="*/ 1026596 w 1307095"/>
              <a:gd name="connsiteY36" fmla="*/ 5610 h 858302"/>
              <a:gd name="connsiteX37" fmla="*/ 1088304 w 1307095"/>
              <a:gd name="connsiteY37" fmla="*/ 0 h 858302"/>
              <a:gd name="connsiteX38" fmla="*/ 1262209 w 1307095"/>
              <a:gd name="connsiteY38" fmla="*/ 5610 h 858302"/>
              <a:gd name="connsiteX39" fmla="*/ 1279038 w 1307095"/>
              <a:gd name="connsiteY39" fmla="*/ 16829 h 858302"/>
              <a:gd name="connsiteX40" fmla="*/ 1284648 w 1307095"/>
              <a:gd name="connsiteY40" fmla="*/ 106586 h 858302"/>
              <a:gd name="connsiteX41" fmla="*/ 1295868 w 1307095"/>
              <a:gd name="connsiteY41" fmla="*/ 123416 h 858302"/>
              <a:gd name="connsiteX42" fmla="*/ 1307087 w 1307095"/>
              <a:gd name="connsiteY42" fmla="*/ 157075 h 858302"/>
              <a:gd name="connsiteX43" fmla="*/ 1301477 w 1307095"/>
              <a:gd name="connsiteY43" fmla="*/ 381467 h 858302"/>
              <a:gd name="connsiteX44" fmla="*/ 1295868 w 1307095"/>
              <a:gd name="connsiteY44" fmla="*/ 398297 h 858302"/>
              <a:gd name="connsiteX45" fmla="*/ 1284648 w 1307095"/>
              <a:gd name="connsiteY45" fmla="*/ 476834 h 858302"/>
              <a:gd name="connsiteX46" fmla="*/ 1273428 w 1307095"/>
              <a:gd name="connsiteY46" fmla="*/ 527323 h 858302"/>
              <a:gd name="connsiteX47" fmla="*/ 1262209 w 1307095"/>
              <a:gd name="connsiteY47" fmla="*/ 560982 h 858302"/>
              <a:gd name="connsiteX48" fmla="*/ 1256599 w 1307095"/>
              <a:gd name="connsiteY48" fmla="*/ 583421 h 858302"/>
              <a:gd name="connsiteX49" fmla="*/ 1245379 w 1307095"/>
              <a:gd name="connsiteY49" fmla="*/ 628299 h 858302"/>
              <a:gd name="connsiteX50" fmla="*/ 1239769 w 1307095"/>
              <a:gd name="connsiteY50" fmla="*/ 684397 h 858302"/>
              <a:gd name="connsiteX51" fmla="*/ 1234160 w 1307095"/>
              <a:gd name="connsiteY51" fmla="*/ 701227 h 858302"/>
              <a:gd name="connsiteX52" fmla="*/ 1211720 w 1307095"/>
              <a:gd name="connsiteY52" fmla="*/ 734886 h 858302"/>
              <a:gd name="connsiteX53" fmla="*/ 1206111 w 1307095"/>
              <a:gd name="connsiteY53" fmla="*/ 751715 h 858302"/>
              <a:gd name="connsiteX54" fmla="*/ 1200501 w 1307095"/>
              <a:gd name="connsiteY54" fmla="*/ 774155 h 858302"/>
              <a:gd name="connsiteX55" fmla="*/ 1189281 w 1307095"/>
              <a:gd name="connsiteY55" fmla="*/ 790984 h 858302"/>
              <a:gd name="connsiteX56" fmla="*/ 1183671 w 1307095"/>
              <a:gd name="connsiteY56" fmla="*/ 807813 h 858302"/>
              <a:gd name="connsiteX57" fmla="*/ 1161232 w 1307095"/>
              <a:gd name="connsiteY57" fmla="*/ 841472 h 858302"/>
              <a:gd name="connsiteX58" fmla="*/ 1150012 w 1307095"/>
              <a:gd name="connsiteY58" fmla="*/ 858302 h 858302"/>
              <a:gd name="connsiteX59" fmla="*/ 992938 w 1307095"/>
              <a:gd name="connsiteY59" fmla="*/ 852692 h 858302"/>
              <a:gd name="connsiteX60" fmla="*/ 970498 w 1307095"/>
              <a:gd name="connsiteY60" fmla="*/ 847082 h 858302"/>
              <a:gd name="connsiteX61" fmla="*/ 948059 w 1307095"/>
              <a:gd name="connsiteY61" fmla="*/ 835862 h 858302"/>
              <a:gd name="connsiteX62" fmla="*/ 936839 w 1307095"/>
              <a:gd name="connsiteY62" fmla="*/ 819033 h 858302"/>
              <a:gd name="connsiteX63" fmla="*/ 903180 w 1307095"/>
              <a:gd name="connsiteY63" fmla="*/ 796594 h 858302"/>
              <a:gd name="connsiteX64" fmla="*/ 863912 w 1307095"/>
              <a:gd name="connsiteY64" fmla="*/ 774155 h 858302"/>
              <a:gd name="connsiteX65" fmla="*/ 847082 w 1307095"/>
              <a:gd name="connsiteY65" fmla="*/ 762935 h 858302"/>
              <a:gd name="connsiteX66" fmla="*/ 824643 w 1307095"/>
              <a:gd name="connsiteY66" fmla="*/ 757325 h 858302"/>
              <a:gd name="connsiteX67" fmla="*/ 807814 w 1307095"/>
              <a:gd name="connsiteY67" fmla="*/ 746105 h 858302"/>
              <a:gd name="connsiteX68" fmla="*/ 768545 w 1307095"/>
              <a:gd name="connsiteY68" fmla="*/ 723666 h 858302"/>
              <a:gd name="connsiteX69" fmla="*/ 751715 w 1307095"/>
              <a:gd name="connsiteY69" fmla="*/ 706837 h 858302"/>
              <a:gd name="connsiteX70" fmla="*/ 734886 w 1307095"/>
              <a:gd name="connsiteY70" fmla="*/ 701227 h 858302"/>
              <a:gd name="connsiteX71" fmla="*/ 701227 w 1307095"/>
              <a:gd name="connsiteY71" fmla="*/ 684397 h 858302"/>
              <a:gd name="connsiteX72" fmla="*/ 667568 w 1307095"/>
              <a:gd name="connsiteY72" fmla="*/ 661958 h 858302"/>
              <a:gd name="connsiteX73" fmla="*/ 628299 w 1307095"/>
              <a:gd name="connsiteY73" fmla="*/ 639519 h 858302"/>
              <a:gd name="connsiteX74" fmla="*/ 605860 w 1307095"/>
              <a:gd name="connsiteY74" fmla="*/ 633909 h 858302"/>
              <a:gd name="connsiteX75" fmla="*/ 572201 w 1307095"/>
              <a:gd name="connsiteY75" fmla="*/ 622689 h 858302"/>
              <a:gd name="connsiteX76" fmla="*/ 555372 w 1307095"/>
              <a:gd name="connsiteY76" fmla="*/ 617080 h 858302"/>
              <a:gd name="connsiteX77" fmla="*/ 532933 w 1307095"/>
              <a:gd name="connsiteY77" fmla="*/ 611470 h 858302"/>
              <a:gd name="connsiteX78" fmla="*/ 499274 w 1307095"/>
              <a:gd name="connsiteY78" fmla="*/ 600250 h 858302"/>
              <a:gd name="connsiteX79" fmla="*/ 465615 w 1307095"/>
              <a:gd name="connsiteY79" fmla="*/ 583421 h 858302"/>
              <a:gd name="connsiteX80" fmla="*/ 398297 w 1307095"/>
              <a:gd name="connsiteY80" fmla="*/ 577811 h 858302"/>
              <a:gd name="connsiteX81" fmla="*/ 364638 w 1307095"/>
              <a:gd name="connsiteY81" fmla="*/ 566591 h 858302"/>
              <a:gd name="connsiteX82" fmla="*/ 286101 w 1307095"/>
              <a:gd name="connsiteY82" fmla="*/ 560982 h 858302"/>
              <a:gd name="connsiteX83" fmla="*/ 258052 w 1307095"/>
              <a:gd name="connsiteY83" fmla="*/ 555372 h 858302"/>
              <a:gd name="connsiteX84" fmla="*/ 252442 w 1307095"/>
              <a:gd name="connsiteY84" fmla="*/ 538542 h 858302"/>
              <a:gd name="connsiteX85" fmla="*/ 235612 w 1307095"/>
              <a:gd name="connsiteY85" fmla="*/ 527323 h 858302"/>
              <a:gd name="connsiteX86" fmla="*/ 95367 w 1307095"/>
              <a:gd name="connsiteY86" fmla="*/ 521713 h 858302"/>
              <a:gd name="connsiteX87" fmla="*/ 50488 w 1307095"/>
              <a:gd name="connsiteY87" fmla="*/ 516103 h 858302"/>
              <a:gd name="connsiteX88" fmla="*/ 39269 w 1307095"/>
              <a:gd name="connsiteY88" fmla="*/ 504883 h 85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07095" h="858302">
                <a:moveTo>
                  <a:pt x="39269" y="504883"/>
                </a:moveTo>
                <a:lnTo>
                  <a:pt x="39269" y="504883"/>
                </a:lnTo>
                <a:cubicBezTo>
                  <a:pt x="37399" y="484314"/>
                  <a:pt x="39333" y="463034"/>
                  <a:pt x="33659" y="443175"/>
                </a:cubicBezTo>
                <a:cubicBezTo>
                  <a:pt x="31480" y="435547"/>
                  <a:pt x="21231" y="432947"/>
                  <a:pt x="16830" y="426346"/>
                </a:cubicBezTo>
                <a:cubicBezTo>
                  <a:pt x="13550" y="421426"/>
                  <a:pt x="13865" y="414805"/>
                  <a:pt x="11220" y="409516"/>
                </a:cubicBezTo>
                <a:cubicBezTo>
                  <a:pt x="8205" y="403486"/>
                  <a:pt x="3740" y="398297"/>
                  <a:pt x="0" y="392687"/>
                </a:cubicBezTo>
                <a:cubicBezTo>
                  <a:pt x="1365" y="381767"/>
                  <a:pt x="8640" y="321442"/>
                  <a:pt x="11220" y="308540"/>
                </a:cubicBezTo>
                <a:cubicBezTo>
                  <a:pt x="12380" y="302741"/>
                  <a:pt x="15274" y="297415"/>
                  <a:pt x="16830" y="291710"/>
                </a:cubicBezTo>
                <a:cubicBezTo>
                  <a:pt x="20887" y="276834"/>
                  <a:pt x="23173" y="261460"/>
                  <a:pt x="28049" y="246832"/>
                </a:cubicBezTo>
                <a:lnTo>
                  <a:pt x="50488" y="179514"/>
                </a:lnTo>
                <a:lnTo>
                  <a:pt x="61708" y="145855"/>
                </a:lnTo>
                <a:cubicBezTo>
                  <a:pt x="63578" y="140245"/>
                  <a:pt x="61581" y="130460"/>
                  <a:pt x="67318" y="129026"/>
                </a:cubicBezTo>
                <a:cubicBezTo>
                  <a:pt x="113410" y="117502"/>
                  <a:pt x="82070" y="124007"/>
                  <a:pt x="162685" y="117806"/>
                </a:cubicBezTo>
                <a:cubicBezTo>
                  <a:pt x="173905" y="110326"/>
                  <a:pt x="186809" y="104902"/>
                  <a:pt x="196344" y="95367"/>
                </a:cubicBezTo>
                <a:cubicBezTo>
                  <a:pt x="201954" y="89757"/>
                  <a:pt x="206572" y="82938"/>
                  <a:pt x="213173" y="78537"/>
                </a:cubicBezTo>
                <a:cubicBezTo>
                  <a:pt x="218093" y="75257"/>
                  <a:pt x="224568" y="75257"/>
                  <a:pt x="230003" y="72928"/>
                </a:cubicBezTo>
                <a:cubicBezTo>
                  <a:pt x="288536" y="47843"/>
                  <a:pt x="217410" y="73340"/>
                  <a:pt x="274881" y="56098"/>
                </a:cubicBezTo>
                <a:cubicBezTo>
                  <a:pt x="293597" y="50483"/>
                  <a:pt x="311576" y="42503"/>
                  <a:pt x="330979" y="39269"/>
                </a:cubicBezTo>
                <a:cubicBezTo>
                  <a:pt x="345850" y="36791"/>
                  <a:pt x="360898" y="35529"/>
                  <a:pt x="375858" y="33659"/>
                </a:cubicBezTo>
                <a:cubicBezTo>
                  <a:pt x="383338" y="31789"/>
                  <a:pt x="390884" y="30167"/>
                  <a:pt x="398297" y="28049"/>
                </a:cubicBezTo>
                <a:cubicBezTo>
                  <a:pt x="403983" y="26424"/>
                  <a:pt x="409213" y="22439"/>
                  <a:pt x="415126" y="22439"/>
                </a:cubicBezTo>
                <a:cubicBezTo>
                  <a:pt x="443238" y="22439"/>
                  <a:pt x="471225" y="26179"/>
                  <a:pt x="499274" y="28049"/>
                </a:cubicBezTo>
                <a:cubicBezTo>
                  <a:pt x="536129" y="37263"/>
                  <a:pt x="508411" y="27661"/>
                  <a:pt x="538542" y="44878"/>
                </a:cubicBezTo>
                <a:cubicBezTo>
                  <a:pt x="556005" y="54857"/>
                  <a:pt x="562898" y="54891"/>
                  <a:pt x="577811" y="67318"/>
                </a:cubicBezTo>
                <a:cubicBezTo>
                  <a:pt x="583906" y="72397"/>
                  <a:pt x="586835" y="82728"/>
                  <a:pt x="594641" y="84147"/>
                </a:cubicBezTo>
                <a:cubicBezTo>
                  <a:pt x="629645" y="90511"/>
                  <a:pt x="665698" y="87887"/>
                  <a:pt x="701227" y="89757"/>
                </a:cubicBezTo>
                <a:cubicBezTo>
                  <a:pt x="710577" y="91627"/>
                  <a:pt x="720026" y="93054"/>
                  <a:pt x="729276" y="95367"/>
                </a:cubicBezTo>
                <a:cubicBezTo>
                  <a:pt x="735013" y="96801"/>
                  <a:pt x="740193" y="100977"/>
                  <a:pt x="746106" y="100977"/>
                </a:cubicBezTo>
                <a:cubicBezTo>
                  <a:pt x="753816" y="100977"/>
                  <a:pt x="761065" y="97237"/>
                  <a:pt x="768545" y="95367"/>
                </a:cubicBezTo>
                <a:lnTo>
                  <a:pt x="802204" y="72928"/>
                </a:lnTo>
                <a:cubicBezTo>
                  <a:pt x="807814" y="69188"/>
                  <a:pt x="812422" y="63030"/>
                  <a:pt x="819033" y="61708"/>
                </a:cubicBezTo>
                <a:cubicBezTo>
                  <a:pt x="829702" y="59574"/>
                  <a:pt x="852412" y="56238"/>
                  <a:pt x="863912" y="50488"/>
                </a:cubicBezTo>
                <a:cubicBezTo>
                  <a:pt x="869942" y="47473"/>
                  <a:pt x="874345" y="41401"/>
                  <a:pt x="880741" y="39269"/>
                </a:cubicBezTo>
                <a:cubicBezTo>
                  <a:pt x="893332" y="35072"/>
                  <a:pt x="959323" y="28667"/>
                  <a:pt x="964888" y="28049"/>
                </a:cubicBezTo>
                <a:cubicBezTo>
                  <a:pt x="970498" y="26179"/>
                  <a:pt x="976032" y="24064"/>
                  <a:pt x="981718" y="22439"/>
                </a:cubicBezTo>
                <a:cubicBezTo>
                  <a:pt x="989131" y="20321"/>
                  <a:pt x="996938" y="19536"/>
                  <a:pt x="1004157" y="16829"/>
                </a:cubicBezTo>
                <a:cubicBezTo>
                  <a:pt x="1011987" y="13893"/>
                  <a:pt x="1018396" y="7250"/>
                  <a:pt x="1026596" y="5610"/>
                </a:cubicBezTo>
                <a:cubicBezTo>
                  <a:pt x="1046849" y="1559"/>
                  <a:pt x="1067735" y="1870"/>
                  <a:pt x="1088304" y="0"/>
                </a:cubicBezTo>
                <a:cubicBezTo>
                  <a:pt x="1146272" y="1870"/>
                  <a:pt x="1204435" y="512"/>
                  <a:pt x="1262209" y="5610"/>
                </a:cubicBezTo>
                <a:cubicBezTo>
                  <a:pt x="1268925" y="6203"/>
                  <a:pt x="1277575" y="10248"/>
                  <a:pt x="1279038" y="16829"/>
                </a:cubicBezTo>
                <a:cubicBezTo>
                  <a:pt x="1285541" y="46093"/>
                  <a:pt x="1279973" y="76975"/>
                  <a:pt x="1284648" y="106586"/>
                </a:cubicBezTo>
                <a:cubicBezTo>
                  <a:pt x="1285700" y="113246"/>
                  <a:pt x="1292128" y="117806"/>
                  <a:pt x="1295868" y="123416"/>
                </a:cubicBezTo>
                <a:cubicBezTo>
                  <a:pt x="1299608" y="134636"/>
                  <a:pt x="1307383" y="145252"/>
                  <a:pt x="1307087" y="157075"/>
                </a:cubicBezTo>
                <a:cubicBezTo>
                  <a:pt x="1305217" y="231872"/>
                  <a:pt x="1304953" y="306727"/>
                  <a:pt x="1301477" y="381467"/>
                </a:cubicBezTo>
                <a:cubicBezTo>
                  <a:pt x="1301202" y="387374"/>
                  <a:pt x="1297302" y="392560"/>
                  <a:pt x="1295868" y="398297"/>
                </a:cubicBezTo>
                <a:cubicBezTo>
                  <a:pt x="1287412" y="432125"/>
                  <a:pt x="1290468" y="436094"/>
                  <a:pt x="1284648" y="476834"/>
                </a:cubicBezTo>
                <a:cubicBezTo>
                  <a:pt x="1283192" y="487025"/>
                  <a:pt x="1276769" y="516187"/>
                  <a:pt x="1273428" y="527323"/>
                </a:cubicBezTo>
                <a:cubicBezTo>
                  <a:pt x="1270030" y="538651"/>
                  <a:pt x="1265077" y="549509"/>
                  <a:pt x="1262209" y="560982"/>
                </a:cubicBezTo>
                <a:cubicBezTo>
                  <a:pt x="1260339" y="568462"/>
                  <a:pt x="1258717" y="576008"/>
                  <a:pt x="1256599" y="583421"/>
                </a:cubicBezTo>
                <a:cubicBezTo>
                  <a:pt x="1249519" y="608198"/>
                  <a:pt x="1249656" y="596221"/>
                  <a:pt x="1245379" y="628299"/>
                </a:cubicBezTo>
                <a:cubicBezTo>
                  <a:pt x="1242895" y="646927"/>
                  <a:pt x="1242626" y="665823"/>
                  <a:pt x="1239769" y="684397"/>
                </a:cubicBezTo>
                <a:cubicBezTo>
                  <a:pt x="1238870" y="690242"/>
                  <a:pt x="1237032" y="696058"/>
                  <a:pt x="1234160" y="701227"/>
                </a:cubicBezTo>
                <a:cubicBezTo>
                  <a:pt x="1227611" y="713015"/>
                  <a:pt x="1211720" y="734886"/>
                  <a:pt x="1211720" y="734886"/>
                </a:cubicBezTo>
                <a:cubicBezTo>
                  <a:pt x="1209850" y="740496"/>
                  <a:pt x="1207735" y="746029"/>
                  <a:pt x="1206111" y="751715"/>
                </a:cubicBezTo>
                <a:cubicBezTo>
                  <a:pt x="1203993" y="759129"/>
                  <a:pt x="1203538" y="767068"/>
                  <a:pt x="1200501" y="774155"/>
                </a:cubicBezTo>
                <a:cubicBezTo>
                  <a:pt x="1197845" y="780352"/>
                  <a:pt x="1192296" y="784954"/>
                  <a:pt x="1189281" y="790984"/>
                </a:cubicBezTo>
                <a:cubicBezTo>
                  <a:pt x="1186636" y="796273"/>
                  <a:pt x="1186543" y="802644"/>
                  <a:pt x="1183671" y="807813"/>
                </a:cubicBezTo>
                <a:cubicBezTo>
                  <a:pt x="1177122" y="819600"/>
                  <a:pt x="1168712" y="830252"/>
                  <a:pt x="1161232" y="841472"/>
                </a:cubicBezTo>
                <a:lnTo>
                  <a:pt x="1150012" y="858302"/>
                </a:lnTo>
                <a:cubicBezTo>
                  <a:pt x="1097654" y="856432"/>
                  <a:pt x="1045227" y="855960"/>
                  <a:pt x="992938" y="852692"/>
                </a:cubicBezTo>
                <a:cubicBezTo>
                  <a:pt x="985243" y="852211"/>
                  <a:pt x="977717" y="849789"/>
                  <a:pt x="970498" y="847082"/>
                </a:cubicBezTo>
                <a:cubicBezTo>
                  <a:pt x="962668" y="844146"/>
                  <a:pt x="955539" y="839602"/>
                  <a:pt x="948059" y="835862"/>
                </a:cubicBezTo>
                <a:cubicBezTo>
                  <a:pt x="944319" y="830252"/>
                  <a:pt x="941913" y="823473"/>
                  <a:pt x="936839" y="819033"/>
                </a:cubicBezTo>
                <a:cubicBezTo>
                  <a:pt x="926691" y="810154"/>
                  <a:pt x="914400" y="804074"/>
                  <a:pt x="903180" y="796594"/>
                </a:cubicBezTo>
                <a:cubicBezTo>
                  <a:pt x="862171" y="769254"/>
                  <a:pt x="913743" y="802629"/>
                  <a:pt x="863912" y="774155"/>
                </a:cubicBezTo>
                <a:cubicBezTo>
                  <a:pt x="858058" y="770810"/>
                  <a:pt x="853279" y="765591"/>
                  <a:pt x="847082" y="762935"/>
                </a:cubicBezTo>
                <a:cubicBezTo>
                  <a:pt x="839996" y="759898"/>
                  <a:pt x="832123" y="759195"/>
                  <a:pt x="824643" y="757325"/>
                </a:cubicBezTo>
                <a:cubicBezTo>
                  <a:pt x="819033" y="753585"/>
                  <a:pt x="813668" y="749450"/>
                  <a:pt x="807814" y="746105"/>
                </a:cubicBezTo>
                <a:cubicBezTo>
                  <a:pt x="790346" y="736123"/>
                  <a:pt x="783462" y="736097"/>
                  <a:pt x="768545" y="723666"/>
                </a:cubicBezTo>
                <a:cubicBezTo>
                  <a:pt x="762450" y="718587"/>
                  <a:pt x="758316" y="711238"/>
                  <a:pt x="751715" y="706837"/>
                </a:cubicBezTo>
                <a:cubicBezTo>
                  <a:pt x="746795" y="703557"/>
                  <a:pt x="740175" y="703872"/>
                  <a:pt x="734886" y="701227"/>
                </a:cubicBezTo>
                <a:cubicBezTo>
                  <a:pt x="691390" y="679478"/>
                  <a:pt x="743527" y="698497"/>
                  <a:pt x="701227" y="684397"/>
                </a:cubicBezTo>
                <a:cubicBezTo>
                  <a:pt x="669326" y="652496"/>
                  <a:pt x="700042" y="678194"/>
                  <a:pt x="667568" y="661958"/>
                </a:cubicBezTo>
                <a:cubicBezTo>
                  <a:pt x="635014" y="645681"/>
                  <a:pt x="667644" y="654274"/>
                  <a:pt x="628299" y="639519"/>
                </a:cubicBezTo>
                <a:cubicBezTo>
                  <a:pt x="621080" y="636812"/>
                  <a:pt x="613245" y="636124"/>
                  <a:pt x="605860" y="633909"/>
                </a:cubicBezTo>
                <a:cubicBezTo>
                  <a:pt x="594532" y="630511"/>
                  <a:pt x="583421" y="626429"/>
                  <a:pt x="572201" y="622689"/>
                </a:cubicBezTo>
                <a:cubicBezTo>
                  <a:pt x="566591" y="620819"/>
                  <a:pt x="561108" y="618514"/>
                  <a:pt x="555372" y="617080"/>
                </a:cubicBezTo>
                <a:cubicBezTo>
                  <a:pt x="547892" y="615210"/>
                  <a:pt x="540318" y="613685"/>
                  <a:pt x="532933" y="611470"/>
                </a:cubicBezTo>
                <a:cubicBezTo>
                  <a:pt x="521605" y="608072"/>
                  <a:pt x="509115" y="606810"/>
                  <a:pt x="499274" y="600250"/>
                </a:cubicBezTo>
                <a:cubicBezTo>
                  <a:pt x="487456" y="592372"/>
                  <a:pt x="480129" y="585356"/>
                  <a:pt x="465615" y="583421"/>
                </a:cubicBezTo>
                <a:cubicBezTo>
                  <a:pt x="443295" y="580445"/>
                  <a:pt x="420736" y="579681"/>
                  <a:pt x="398297" y="577811"/>
                </a:cubicBezTo>
                <a:cubicBezTo>
                  <a:pt x="387077" y="574071"/>
                  <a:pt x="376334" y="568345"/>
                  <a:pt x="364638" y="566591"/>
                </a:cubicBezTo>
                <a:cubicBezTo>
                  <a:pt x="338683" y="562698"/>
                  <a:pt x="312202" y="563729"/>
                  <a:pt x="286101" y="560982"/>
                </a:cubicBezTo>
                <a:cubicBezTo>
                  <a:pt x="276619" y="559984"/>
                  <a:pt x="267402" y="557242"/>
                  <a:pt x="258052" y="555372"/>
                </a:cubicBezTo>
                <a:cubicBezTo>
                  <a:pt x="256182" y="549762"/>
                  <a:pt x="256136" y="543160"/>
                  <a:pt x="252442" y="538542"/>
                </a:cubicBezTo>
                <a:cubicBezTo>
                  <a:pt x="248230" y="533277"/>
                  <a:pt x="242316" y="528041"/>
                  <a:pt x="235612" y="527323"/>
                </a:cubicBezTo>
                <a:cubicBezTo>
                  <a:pt x="189093" y="522339"/>
                  <a:pt x="142115" y="523583"/>
                  <a:pt x="95367" y="521713"/>
                </a:cubicBezTo>
                <a:cubicBezTo>
                  <a:pt x="80407" y="519843"/>
                  <a:pt x="65321" y="518800"/>
                  <a:pt x="50488" y="516103"/>
                </a:cubicBezTo>
                <a:cubicBezTo>
                  <a:pt x="44670" y="515045"/>
                  <a:pt x="41139" y="506753"/>
                  <a:pt x="39269" y="50488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o explicativo retangular 14"/>
          <p:cNvSpPr/>
          <p:nvPr/>
        </p:nvSpPr>
        <p:spPr>
          <a:xfrm>
            <a:off x="3419872" y="536247"/>
            <a:ext cx="2088232" cy="276354"/>
          </a:xfrm>
          <a:prstGeom prst="wedgeRectCallout">
            <a:avLst>
              <a:gd name="adj1" fmla="val -165063"/>
              <a:gd name="adj2" fmla="val 487983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Trecho 1 - Emissário</a:t>
            </a:r>
          </a:p>
        </p:txBody>
      </p:sp>
      <p:sp>
        <p:nvSpPr>
          <p:cNvPr id="16" name="Texto explicativo retangular 15"/>
          <p:cNvSpPr/>
          <p:nvPr/>
        </p:nvSpPr>
        <p:spPr>
          <a:xfrm>
            <a:off x="971600" y="404664"/>
            <a:ext cx="2100465" cy="269760"/>
          </a:xfrm>
          <a:prstGeom prst="wedgeRectCallout">
            <a:avLst>
              <a:gd name="adj1" fmla="val -50075"/>
              <a:gd name="adj2" fmla="val 21446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ETE  SAMAMBAIA</a:t>
            </a:r>
            <a:endParaRPr lang="pt-BR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o explicativo retangular 16"/>
          <p:cNvSpPr/>
          <p:nvPr/>
        </p:nvSpPr>
        <p:spPr>
          <a:xfrm>
            <a:off x="6149027" y="3951653"/>
            <a:ext cx="1999234" cy="269760"/>
          </a:xfrm>
          <a:prstGeom prst="wedgeRectCallout">
            <a:avLst>
              <a:gd name="adj1" fmla="val 64069"/>
              <a:gd name="adj2" fmla="val 42060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ETE  CAPUAVA</a:t>
            </a:r>
            <a:endParaRPr lang="pt-BR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o explicativo retangular 17"/>
          <p:cNvSpPr/>
          <p:nvPr/>
        </p:nvSpPr>
        <p:spPr>
          <a:xfrm>
            <a:off x="5276593" y="979423"/>
            <a:ext cx="1734566" cy="276354"/>
          </a:xfrm>
          <a:prstGeom prst="wedgeRectCallout">
            <a:avLst>
              <a:gd name="adj1" fmla="val -209560"/>
              <a:gd name="adj2" fmla="val 338769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EEE PROJETADA</a:t>
            </a:r>
            <a:endPara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o explicativo retangular 18"/>
          <p:cNvSpPr/>
          <p:nvPr/>
        </p:nvSpPr>
        <p:spPr>
          <a:xfrm>
            <a:off x="5036506" y="1718214"/>
            <a:ext cx="2458208" cy="276354"/>
          </a:xfrm>
          <a:prstGeom prst="wedgeRectCallout">
            <a:avLst>
              <a:gd name="adj1" fmla="val -147533"/>
              <a:gd name="adj2" fmla="val 153494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Trecho 2 – Linha de Recalque</a:t>
            </a:r>
            <a:endParaRPr lang="pt-BR" sz="1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o explicativo retangular 19"/>
          <p:cNvSpPr/>
          <p:nvPr/>
        </p:nvSpPr>
        <p:spPr>
          <a:xfrm>
            <a:off x="4855689" y="2363084"/>
            <a:ext cx="2155469" cy="276354"/>
          </a:xfrm>
          <a:prstGeom prst="wedgeRectCallout">
            <a:avLst>
              <a:gd name="adj1" fmla="val -142466"/>
              <a:gd name="adj2" fmla="val 115720"/>
            </a:avLst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Trecho </a:t>
            </a:r>
            <a:r>
              <a:rPr lang="pt-BR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Emissário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1090967" y="3959368"/>
            <a:ext cx="2328906" cy="262045"/>
          </a:xfrm>
          <a:prstGeom prst="wedgeRectCallout">
            <a:avLst>
              <a:gd name="adj1" fmla="val 102241"/>
              <a:gd name="adj2" fmla="val 6113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EMISSÃRIO EXISTENTE</a:t>
            </a:r>
            <a:endParaRPr lang="pt-BR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7180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Campinas (Bacia do Samambaia): </a:t>
            </a:r>
            <a:r>
              <a:rPr lang="pt-BR" dirty="0"/>
              <a:t>Q = 100 L/s</a:t>
            </a:r>
          </a:p>
          <a:p>
            <a:r>
              <a:rPr lang="pt-BR" dirty="0"/>
              <a:t>Município de Valinhos: Q = 250 L/s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592" y="213285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b="1" dirty="0"/>
              <a:t>Trecho 1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/>
              <a:t>Emissário, com</a:t>
            </a:r>
            <a:r>
              <a:rPr lang="pt-BR" dirty="0" smtClean="0"/>
              <a:t>:    </a:t>
            </a:r>
            <a:r>
              <a:rPr lang="pt-BR" dirty="0"/>
              <a:t>76 m de extensão e 300 mm de </a:t>
            </a:r>
            <a:r>
              <a:rPr lang="pt-BR" dirty="0" smtClean="0"/>
              <a:t>diâmetro;	</a:t>
            </a:r>
            <a:endParaRPr lang="pt-BR" sz="1200" dirty="0" smtClean="0"/>
          </a:p>
          <a:p>
            <a:pPr lvl="0"/>
            <a:r>
              <a:rPr lang="pt-BR" sz="1200" dirty="0"/>
              <a:t>	</a:t>
            </a:r>
            <a:r>
              <a:rPr lang="pt-BR" sz="1200" dirty="0" smtClean="0"/>
              <a:t>	                                </a:t>
            </a:r>
            <a:r>
              <a:rPr lang="pt-BR" dirty="0" smtClean="0"/>
              <a:t>3.120 </a:t>
            </a:r>
            <a:r>
              <a:rPr lang="pt-BR" dirty="0"/>
              <a:t>m de extensão e 500 mm de diâmetro.</a:t>
            </a:r>
            <a:endParaRPr lang="pt-BR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Trecho </a:t>
            </a:r>
            <a:r>
              <a:rPr lang="pt-BR" b="1" dirty="0"/>
              <a:t>2</a:t>
            </a:r>
            <a:r>
              <a:rPr lang="pt-BR" dirty="0"/>
              <a:t> - Linha de Recalque, com 201 m de extensão e 400 mm de diâmetro.</a:t>
            </a:r>
            <a:endParaRPr lang="pt-BR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b="1" dirty="0"/>
              <a:t>Trecho 3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/>
              <a:t>Emissário, com 700 m de extensão e 500 mm de diâmetro, interligando em emissário existente do município de Valinhos.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b="1" dirty="0"/>
              <a:t>Estação Elevatória de Es</a:t>
            </a:r>
            <a:r>
              <a:rPr lang="pt-BR" dirty="0"/>
              <a:t>goto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35369"/>
              </p:ext>
            </p:extLst>
          </p:nvPr>
        </p:nvGraphicFramePr>
        <p:xfrm>
          <a:off x="611560" y="4149080"/>
          <a:ext cx="8136905" cy="2194560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2707861"/>
                <a:gridCol w="2714522"/>
                <a:gridCol w="271452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Obra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Rateio (R$)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</a:rPr>
                        <a:t>Valinhos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</a:rPr>
                        <a:t>Campinas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Obras Lineares</a:t>
                      </a:r>
                      <a:endParaRPr lang="pt-BR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20.447.213,61</a:t>
                      </a:r>
                      <a:endParaRPr lang="pt-BR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EEE intermediária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4.050.007,47</a:t>
                      </a:r>
                      <a:endParaRPr lang="pt-BR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ETE </a:t>
                      </a:r>
                      <a:r>
                        <a:rPr lang="pt-BR" sz="1600" dirty="0" err="1" smtClean="0">
                          <a:effectLst/>
                        </a:rPr>
                        <a:t>Capuava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53.571.428,57</a:t>
                      </a:r>
                      <a:endParaRPr lang="pt-BR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21.428.571,43</a:t>
                      </a:r>
                      <a:endParaRPr lang="pt-BR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53.571.428,57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45.925.792,51</a:t>
                      </a:r>
                      <a:endParaRPr lang="pt-BR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141301" y="3861048"/>
            <a:ext cx="229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 smtClean="0"/>
              <a:t>Orçamento Preliminar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611560" y="1331476"/>
            <a:ext cx="194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 smtClean="0"/>
              <a:t>Vazões de Projeto: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611560" y="1844824"/>
            <a:ext cx="171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 smtClean="0"/>
              <a:t>Obras Previstas:</a:t>
            </a:r>
            <a:endParaRPr lang="pt-BR" b="1" dirty="0"/>
          </a:p>
        </p:txBody>
      </p:sp>
      <p:sp>
        <p:nvSpPr>
          <p:cNvPr id="11" name="Chave esquerda 10"/>
          <p:cNvSpPr/>
          <p:nvPr/>
        </p:nvSpPr>
        <p:spPr>
          <a:xfrm>
            <a:off x="2555776" y="1196752"/>
            <a:ext cx="153477" cy="646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51520" y="332656"/>
            <a:ext cx="727280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OUTRAS SOLUÇÕES PARA INVESTIMENTOS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8367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PARCERIAS ENTRE MUNICÍPIOS: Modelo de parceria SANASA DAEV	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633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7280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OUTRAS SOLUÇÕES PARA INVESTIMENTOS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90872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PARCERIAS ENTRE MUNICÍPIOS: Modelo de parceria SANASA </a:t>
            </a:r>
            <a:r>
              <a:rPr lang="pt-BR" sz="2000" b="1" dirty="0" smtClean="0"/>
              <a:t>/ DAEV</a:t>
            </a:r>
            <a:r>
              <a:rPr lang="pt-BR" sz="2000" b="1" dirty="0" smtClean="0"/>
              <a:t>	</a:t>
            </a:r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467544" y="1633659"/>
            <a:ext cx="8136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 smtClean="0"/>
              <a:t>Constituição Federal:</a:t>
            </a:r>
          </a:p>
          <a:p>
            <a:pPr lvl="0" algn="just"/>
            <a:r>
              <a:rPr lang="pt-BR" sz="1600" dirty="0"/>
              <a:t>Art. 241. A União, os Estados, o Distrito Federal e os Municípios disciplinarão por meio de lei os </a:t>
            </a:r>
            <a:r>
              <a:rPr lang="pt-BR" sz="1600" dirty="0">
                <a:solidFill>
                  <a:srgbClr val="FF0000"/>
                </a:solidFill>
              </a:rPr>
              <a:t>consórcios públicos e os convênios de cooperação </a:t>
            </a:r>
            <a:r>
              <a:rPr lang="pt-BR" sz="1600" dirty="0"/>
              <a:t>entre os entes federados</a:t>
            </a:r>
            <a:r>
              <a:rPr lang="pt-BR" sz="1600" dirty="0">
                <a:solidFill>
                  <a:srgbClr val="FF0000"/>
                </a:solidFill>
              </a:rPr>
              <a:t>, autorizando a gestão associada de serviços públicos</a:t>
            </a:r>
            <a:r>
              <a:rPr lang="pt-BR" sz="1600" dirty="0"/>
              <a:t>, bem como a transferência total ou parcial de encargos, serviços, pessoal e bens essenciais à continuidade dos serviços transferidos.</a:t>
            </a:r>
            <a:endParaRPr lang="pt-BR" sz="1600" b="1" dirty="0"/>
          </a:p>
        </p:txBody>
      </p:sp>
      <p:sp>
        <p:nvSpPr>
          <p:cNvPr id="5" name="Retângulo 4"/>
          <p:cNvSpPr/>
          <p:nvPr/>
        </p:nvSpPr>
        <p:spPr>
          <a:xfrm>
            <a:off x="467544" y="126432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FF0000"/>
                </a:solidFill>
              </a:rPr>
              <a:t>QUESTÕES LEGAIS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7280" y="298271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b="1" dirty="0" smtClean="0"/>
              <a:t>Lei Federal 11.107/2005: </a:t>
            </a:r>
            <a:r>
              <a:rPr lang="pt-BR" dirty="0"/>
              <a:t>Dispõe sobre </a:t>
            </a:r>
            <a:r>
              <a:rPr lang="pt-BR" dirty="0">
                <a:solidFill>
                  <a:srgbClr val="FF0000"/>
                </a:solidFill>
              </a:rPr>
              <a:t>normas gerais de contratação de consórcios </a:t>
            </a:r>
            <a:r>
              <a:rPr lang="pt-BR" dirty="0" smtClean="0">
                <a:solidFill>
                  <a:srgbClr val="FF0000"/>
                </a:solidFill>
              </a:rPr>
              <a:t>públicos e de convênios de cooperação.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3601387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 smtClean="0"/>
              <a:t>Lei de criação da SANASA – 4.356/73: </a:t>
            </a:r>
          </a:p>
          <a:p>
            <a:pPr algn="just"/>
            <a:r>
              <a:rPr lang="pt-BR" b="1" dirty="0" smtClean="0"/>
              <a:t>Art. 1º § 3º. </a:t>
            </a:r>
            <a:r>
              <a:rPr lang="pt-BR" dirty="0"/>
              <a:t>A </a:t>
            </a:r>
            <a:r>
              <a:rPr lang="pt-BR" dirty="0">
                <a:solidFill>
                  <a:srgbClr val="FF0000"/>
                </a:solidFill>
              </a:rPr>
              <a:t>Sociedade de Abastecimento de Água e Saneamento S/A poderá prestar, em </a:t>
            </a:r>
            <a:r>
              <a:rPr lang="pt-BR" dirty="0" smtClean="0">
                <a:solidFill>
                  <a:srgbClr val="FF0000"/>
                </a:solidFill>
              </a:rPr>
              <a:t>qualquer </a:t>
            </a:r>
            <a:r>
              <a:rPr lang="pt-BR" dirty="0">
                <a:solidFill>
                  <a:srgbClr val="FF0000"/>
                </a:solidFill>
              </a:rPr>
              <a:t>município </a:t>
            </a:r>
            <a:r>
              <a:rPr lang="pt-BR" dirty="0"/>
              <a:t>localizado no território brasileiro, bem como no exterior, os serviços </a:t>
            </a:r>
            <a:r>
              <a:rPr lang="pt-BR" dirty="0" smtClean="0"/>
              <a:t>previstos </a:t>
            </a:r>
            <a:r>
              <a:rPr lang="pt-BR" dirty="0"/>
              <a:t>no “caput” deste artigo, asseguradas, em caráter prioritário, as condições de </a:t>
            </a:r>
            <a:r>
              <a:rPr lang="pt-BR" dirty="0" smtClean="0"/>
              <a:t>correta </a:t>
            </a:r>
            <a:r>
              <a:rPr lang="pt-BR" dirty="0"/>
              <a:t>e adequada operação e eficiente administração dos </a:t>
            </a:r>
            <a:r>
              <a:rPr lang="pt-BR" dirty="0">
                <a:solidFill>
                  <a:srgbClr val="FF0000"/>
                </a:solidFill>
              </a:rPr>
              <a:t>serviços de </a:t>
            </a:r>
            <a:r>
              <a:rPr lang="pt-BR" dirty="0" smtClean="0">
                <a:solidFill>
                  <a:srgbClr val="FF0000"/>
                </a:solidFill>
              </a:rPr>
              <a:t>atendimento sanitário </a:t>
            </a:r>
            <a:r>
              <a:rPr lang="pt-BR" dirty="0"/>
              <a:t>no Município de Campinas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67936" y="535571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Lei Município de Valinhos 5.583/17: </a:t>
            </a:r>
            <a:r>
              <a:rPr lang="pt-BR" dirty="0"/>
              <a:t>Autoriza o Poder Executivo a </a:t>
            </a:r>
            <a:r>
              <a:rPr lang="pt-BR" dirty="0">
                <a:solidFill>
                  <a:srgbClr val="FF0000"/>
                </a:solidFill>
              </a:rPr>
              <a:t>celebrar convênio com a SANASA </a:t>
            </a:r>
            <a:r>
              <a:rPr lang="pt-BR" dirty="0" smtClean="0">
                <a:solidFill>
                  <a:srgbClr val="FF0000"/>
                </a:solidFill>
              </a:rPr>
              <a:t>Campinas</a:t>
            </a:r>
            <a:r>
              <a:rPr lang="pt-BR" dirty="0" smtClean="0"/>
              <a:t> </a:t>
            </a:r>
            <a:r>
              <a:rPr lang="pt-BR" dirty="0"/>
              <a:t>– SOCIEDADE DE ABASTECIMENTO DE ÁGUA E SANEAMENTO S.A. na forma que especifica.</a:t>
            </a:r>
          </a:p>
        </p:txBody>
      </p:sp>
    </p:spTree>
    <p:extLst>
      <p:ext uri="{BB962C8B-B14F-4D97-AF65-F5344CB8AC3E}">
        <p14:creationId xmlns:p14="http://schemas.microsoft.com/office/powerpoint/2010/main" val="4074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412776"/>
            <a:ext cx="820891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 smtClean="0"/>
              <a:t>VANTAGENS:</a:t>
            </a:r>
          </a:p>
          <a:p>
            <a:pPr>
              <a:spcBef>
                <a:spcPts val="1200"/>
              </a:spcBef>
            </a:pPr>
            <a:endParaRPr lang="pt-BR" sz="900" b="1" dirty="0"/>
          </a:p>
          <a:p>
            <a:pPr>
              <a:spcBef>
                <a:spcPts val="1200"/>
              </a:spcBef>
            </a:pPr>
            <a:r>
              <a:rPr lang="pt-BR" sz="2400" b="1" dirty="0" smtClean="0"/>
              <a:t>ENTRE OUTRAS, DESTACAMOS:</a:t>
            </a:r>
            <a:endParaRPr lang="pt-BR" sz="24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Tratamento de esgoto por bacias e não por limite de municípios;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Expansão da atuação da SANASA;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Aumento de receita;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Redução de custos operacionais;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Melhora da qualidade da água captada no rio Atibaia;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Melhoria das Condições Ambientais.</a:t>
            </a:r>
            <a:endParaRPr lang="pt-BR" sz="2400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332656"/>
            <a:ext cx="727280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OUTRAS SOLUÇÕES PARA INVESTIMENTOS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908720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PARCERIAS ENTRE MUNICÍPIOS: Modelo de parceria SANASA </a:t>
            </a:r>
            <a:r>
              <a:rPr lang="pt-BR" sz="2200" b="1" dirty="0" smtClean="0"/>
              <a:t>/ DAEV</a:t>
            </a:r>
            <a:r>
              <a:rPr lang="pt-BR" sz="2200" b="1" dirty="0" smtClean="0"/>
              <a:t>	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2219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67544" y="1127594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>
                <a:solidFill>
                  <a:schemeClr val="tx2"/>
                </a:solidFill>
              </a:rPr>
              <a:t>Fatores importantes para obtenção de recursos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1721763"/>
            <a:ext cx="6480720" cy="21390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Projetos bem elaborados;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Orçamentos respeitando as exigências para cada modalidade;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Cumprimento das exigências legais;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Licenciamentos Ambientais;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Titularidade de áreas de intervenção;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Equipe capacitada para todas as fases do processo.</a:t>
            </a:r>
          </a:p>
        </p:txBody>
      </p:sp>
      <p:pic>
        <p:nvPicPr>
          <p:cNvPr id="4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051720" y="4223206"/>
            <a:ext cx="439248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ctr"/>
            <a:r>
              <a:rPr lang="pt-BR" b="1" dirty="0">
                <a:solidFill>
                  <a:schemeClr val="tx2"/>
                </a:solidFill>
              </a:rPr>
              <a:t>Acompanhamento de todas as fases do </a:t>
            </a:r>
            <a:r>
              <a:rPr lang="pt-BR" b="1" dirty="0" smtClean="0">
                <a:solidFill>
                  <a:schemeClr val="tx2"/>
                </a:solidFill>
              </a:rPr>
              <a:t>projeto e execução das obras e serviços, </a:t>
            </a:r>
            <a:r>
              <a:rPr lang="pt-BR" b="1" dirty="0">
                <a:solidFill>
                  <a:schemeClr val="tx2"/>
                </a:solidFill>
              </a:rPr>
              <a:t>desde seu </a:t>
            </a:r>
            <a:r>
              <a:rPr lang="pt-BR" b="1" dirty="0" smtClean="0">
                <a:solidFill>
                  <a:schemeClr val="tx2"/>
                </a:solidFill>
              </a:rPr>
              <a:t>detalhamento, elaboração, orçamentos, </a:t>
            </a:r>
            <a:r>
              <a:rPr lang="pt-BR" b="1" dirty="0">
                <a:solidFill>
                  <a:schemeClr val="tx2"/>
                </a:solidFill>
              </a:rPr>
              <a:t>licitação, execução, fiscalização e prestação de contas até a finalização do objeto.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30303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CONSIDERAÇÕES FINAIS	</a:t>
            </a:r>
            <a:endParaRPr lang="pt-B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78092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!!!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6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105273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MARCO ANTONIO DOS SANTOS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Diretor </a:t>
            </a:r>
            <a:r>
              <a:rPr lang="pt-BR" sz="1600" b="1" i="1" dirty="0" err="1" smtClean="0">
                <a:solidFill>
                  <a:srgbClr val="000066"/>
                </a:solidFill>
                <a:latin typeface="Arial" charset="0"/>
              </a:rPr>
              <a:t>T</a:t>
            </a: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[</a:t>
            </a:r>
            <a:r>
              <a:rPr lang="pt-BR" sz="1600" b="1" i="1" dirty="0" err="1" smtClean="0">
                <a:solidFill>
                  <a:srgbClr val="000066"/>
                </a:solidFill>
                <a:latin typeface="Arial" charset="0"/>
              </a:rPr>
              <a:t>ecnico</a:t>
            </a: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mr-IN" sz="1600" b="1" i="1" dirty="0" smtClean="0">
                <a:solidFill>
                  <a:srgbClr val="000066"/>
                </a:solidFill>
                <a:latin typeface="Arial" charset="0"/>
              </a:rPr>
              <a:t>–</a:t>
            </a: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t-BR" sz="1600" b="1" i="1" dirty="0" err="1" smtClean="0">
                <a:solidFill>
                  <a:srgbClr val="000066"/>
                </a:solidFill>
                <a:latin typeface="Arial" charset="0"/>
              </a:rPr>
              <a:t>Sanasa</a:t>
            </a: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 Campinas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(19)3735-5140– </a:t>
            </a:r>
            <a:r>
              <a:rPr lang="pt-BR" sz="1600" i="1" dirty="0" err="1" smtClean="0">
                <a:solidFill>
                  <a:srgbClr val="000066"/>
                </a:solidFill>
                <a:latin typeface="Arial" charset="0"/>
              </a:rPr>
              <a:t>tecnical@sanasa.com.br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332656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 smtClean="0">
                <a:solidFill>
                  <a:schemeClr val="bg1"/>
                </a:solidFill>
                <a:latin typeface="Arial" charset="0"/>
              </a:rPr>
              <a:t>Fontes de Recursos para o Setor de Saneamento</a:t>
            </a:r>
            <a:endParaRPr lang="pt-BR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Fontes de Recursos Governamentais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844824"/>
            <a:ext cx="3600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 com população superior a 50 mil habitantes, integrantes de Regiões Metropolitanas, Regiões Integradas de Desenvolvimento ou Consórcios Públicos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4437112"/>
            <a:ext cx="345638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 com população inferior a 50 mil habitantes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0" y="1988840"/>
            <a:ext cx="37444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Ministério das Cidades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4008" y="4037002"/>
            <a:ext cx="35283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Ministério da Saúde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2708920"/>
            <a:ext cx="374441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Secretaria Nacional de Saneamento Ambiental – SNSA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Recursos Onerosos e Não Onerosos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4685074"/>
            <a:ext cx="36724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FUNASA</a:t>
            </a:r>
            <a:r>
              <a:rPr lang="pt-BR" sz="1600" b="1" dirty="0" smtClean="0">
                <a:solidFill>
                  <a:schemeClr val="tx2"/>
                </a:solidFill>
              </a:rPr>
              <a:t> (Recursos Não Onerosos)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44008" y="5261138"/>
            <a:ext cx="100811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SNSA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28184" y="5261138"/>
            <a:ext cx="223224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Recursos Onerosos</a:t>
            </a:r>
          </a:p>
        </p:txBody>
      </p:sp>
      <p:cxnSp>
        <p:nvCxnSpPr>
          <p:cNvPr id="15" name="Conector angulado 14"/>
          <p:cNvCxnSpPr>
            <a:stCxn id="6" idx="3"/>
            <a:endCxn id="8" idx="1"/>
          </p:cNvCxnSpPr>
          <p:nvPr/>
        </p:nvCxnSpPr>
        <p:spPr>
          <a:xfrm flipV="1">
            <a:off x="3923928" y="2188895"/>
            <a:ext cx="648072" cy="62542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8" idx="2"/>
            <a:endCxn id="10" idx="0"/>
          </p:cNvCxnSpPr>
          <p:nvPr/>
        </p:nvCxnSpPr>
        <p:spPr>
          <a:xfrm>
            <a:off x="6444208" y="2388950"/>
            <a:ext cx="0" cy="31997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9" idx="2"/>
            <a:endCxn id="11" idx="0"/>
          </p:cNvCxnSpPr>
          <p:nvPr/>
        </p:nvCxnSpPr>
        <p:spPr>
          <a:xfrm>
            <a:off x="6408204" y="4437112"/>
            <a:ext cx="0" cy="24796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>
            <a:stCxn id="7" idx="3"/>
            <a:endCxn id="12" idx="1"/>
          </p:cNvCxnSpPr>
          <p:nvPr/>
        </p:nvCxnSpPr>
        <p:spPr>
          <a:xfrm>
            <a:off x="4067944" y="4791055"/>
            <a:ext cx="576064" cy="67013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>
            <a:stCxn id="12" idx="3"/>
            <a:endCxn id="13" idx="1"/>
          </p:cNvCxnSpPr>
          <p:nvPr/>
        </p:nvCxnSpPr>
        <p:spPr>
          <a:xfrm>
            <a:off x="5652120" y="5461193"/>
            <a:ext cx="576064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7" idx="3"/>
            <a:endCxn id="9" idx="1"/>
          </p:cNvCxnSpPr>
          <p:nvPr/>
        </p:nvCxnSpPr>
        <p:spPr>
          <a:xfrm flipV="1">
            <a:off x="4067944" y="4237057"/>
            <a:ext cx="576064" cy="553998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94042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12340" y="332656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Plano Municipal de Saneamento-Lei </a:t>
            </a:r>
            <a:r>
              <a:rPr lang="pt-BR" dirty="0" smtClean="0"/>
              <a:t>11.445/2007</a:t>
            </a:r>
            <a:endParaRPr lang="pt-BR" dirty="0"/>
          </a:p>
        </p:txBody>
      </p:sp>
      <p:pic>
        <p:nvPicPr>
          <p:cNvPr id="19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9533" y="2073910"/>
            <a:ext cx="3728411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Estabelece </a:t>
            </a:r>
            <a:r>
              <a:rPr lang="pt-BR" b="1" dirty="0">
                <a:solidFill>
                  <a:schemeClr val="tx2"/>
                </a:solidFill>
              </a:rPr>
              <a:t>as diretrizes </a:t>
            </a:r>
            <a:r>
              <a:rPr lang="pt-BR" b="1" dirty="0" smtClean="0">
                <a:solidFill>
                  <a:schemeClr val="tx2"/>
                </a:solidFill>
              </a:rPr>
              <a:t>nacionais e </a:t>
            </a:r>
            <a:r>
              <a:rPr lang="pt-BR" b="1" dirty="0">
                <a:solidFill>
                  <a:schemeClr val="tx2"/>
                </a:solidFill>
              </a:rPr>
              <a:t>os princípios para a </a:t>
            </a:r>
            <a:r>
              <a:rPr lang="pt-BR" b="1" dirty="0" smtClean="0">
                <a:solidFill>
                  <a:schemeClr val="tx2"/>
                </a:solidFill>
              </a:rPr>
              <a:t>universalização do </a:t>
            </a:r>
            <a:r>
              <a:rPr lang="pt-BR" b="1" dirty="0">
                <a:solidFill>
                  <a:schemeClr val="tx2"/>
                </a:solidFill>
              </a:rPr>
              <a:t>acesso ao </a:t>
            </a:r>
            <a:r>
              <a:rPr lang="pt-BR" b="1" dirty="0" smtClean="0">
                <a:solidFill>
                  <a:schemeClr val="tx2"/>
                </a:solidFill>
              </a:rPr>
              <a:t>saneamento, que contempla os quatro princípios básicos: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2"/>
                </a:solidFill>
              </a:rPr>
              <a:t>Acesso </a:t>
            </a:r>
            <a:r>
              <a:rPr lang="pt-BR" b="1" dirty="0">
                <a:solidFill>
                  <a:schemeClr val="tx2"/>
                </a:solidFill>
              </a:rPr>
              <a:t>à água tratada; </a:t>
            </a:r>
            <a:endParaRPr lang="pt-BR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/>
                </a:solidFill>
              </a:rPr>
              <a:t>C</a:t>
            </a:r>
            <a:r>
              <a:rPr lang="pt-BR" b="1" dirty="0" smtClean="0">
                <a:solidFill>
                  <a:schemeClr val="tx2"/>
                </a:solidFill>
              </a:rPr>
              <a:t>oleta </a:t>
            </a:r>
            <a:r>
              <a:rPr lang="pt-BR" b="1" dirty="0">
                <a:solidFill>
                  <a:schemeClr val="tx2"/>
                </a:solidFill>
              </a:rPr>
              <a:t>e tratamento de </a:t>
            </a:r>
            <a:r>
              <a:rPr lang="pt-BR" b="1" dirty="0" smtClean="0">
                <a:solidFill>
                  <a:schemeClr val="tx2"/>
                </a:solidFill>
              </a:rPr>
              <a:t>esgotos;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/>
                </a:solidFill>
              </a:rPr>
              <a:t>C</a:t>
            </a:r>
            <a:r>
              <a:rPr lang="pt-BR" b="1" dirty="0" smtClean="0">
                <a:solidFill>
                  <a:schemeClr val="tx2"/>
                </a:solidFill>
              </a:rPr>
              <a:t>oleta</a:t>
            </a:r>
            <a:r>
              <a:rPr lang="pt-BR" b="1" dirty="0">
                <a:solidFill>
                  <a:schemeClr val="tx2"/>
                </a:solidFill>
              </a:rPr>
              <a:t>, tratamento e disposição final dos resíduos sólidos;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2"/>
                </a:solidFill>
              </a:rPr>
              <a:t>D</a:t>
            </a:r>
            <a:r>
              <a:rPr lang="pt-BR" b="1" dirty="0" smtClean="0">
                <a:solidFill>
                  <a:schemeClr val="tx2"/>
                </a:solidFill>
              </a:rPr>
              <a:t>renagem </a:t>
            </a:r>
            <a:r>
              <a:rPr lang="pt-BR" b="1" dirty="0">
                <a:solidFill>
                  <a:schemeClr val="tx2"/>
                </a:solidFill>
              </a:rPr>
              <a:t>das áreas </a:t>
            </a:r>
            <a:r>
              <a:rPr lang="pt-BR" b="1" dirty="0" smtClean="0">
                <a:solidFill>
                  <a:schemeClr val="tx2"/>
                </a:solidFill>
              </a:rPr>
              <a:t>urbanas.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Quatro-serviços-do-plano-municipal-de-saneamento-básic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70844"/>
            <a:ext cx="4816430" cy="40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164288" y="5539298"/>
            <a:ext cx="1720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Fonte: Trata </a:t>
            </a:r>
            <a:r>
              <a:rPr lang="pt-BR" sz="1200" b="1" dirty="0"/>
              <a:t>Brasil, </a:t>
            </a:r>
            <a:r>
              <a:rPr lang="pt-BR" sz="1200" b="1" dirty="0" smtClean="0"/>
              <a:t>2018</a:t>
            </a:r>
            <a:endParaRPr lang="pt-BR" sz="1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0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83790" y="287593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1331639" y="868650"/>
            <a:ext cx="532859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Ministério das Cidades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1340768"/>
            <a:ext cx="763284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Saneamento Básico: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35077146"/>
              </p:ext>
            </p:extLst>
          </p:nvPr>
        </p:nvGraphicFramePr>
        <p:xfrm>
          <a:off x="443880" y="1771036"/>
          <a:ext cx="7296472" cy="468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615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83790" y="294366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  <p:pic>
        <p:nvPicPr>
          <p:cNvPr id="11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71432944"/>
              </p:ext>
            </p:extLst>
          </p:nvPr>
        </p:nvGraphicFramePr>
        <p:xfrm>
          <a:off x="443880" y="1915052"/>
          <a:ext cx="7296472" cy="468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ixaDeTexto 9"/>
          <p:cNvSpPr txBox="1">
            <a:spLocks noChangeArrowheads="1"/>
          </p:cNvSpPr>
          <p:nvPr/>
        </p:nvSpPr>
        <p:spPr bwMode="auto">
          <a:xfrm>
            <a:off x="1331639" y="868650"/>
            <a:ext cx="532859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Ministério das Cidades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7504" y="1340768"/>
            <a:ext cx="763284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Programa Saneamento Básico:</a:t>
            </a:r>
            <a:endParaRPr lang="pt-B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03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87951" y="29650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1907704" y="980728"/>
            <a:ext cx="532859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Ministério das Cidades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09126" y="2053019"/>
            <a:ext cx="60486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tabLst>
                <a:tab pos="1346200" algn="l"/>
              </a:tabLst>
            </a:pPr>
            <a:r>
              <a:rPr lang="pt-BR" b="1" dirty="0" smtClean="0">
                <a:solidFill>
                  <a:schemeClr val="tx2"/>
                </a:solidFill>
              </a:rPr>
              <a:t>Modalidade:	Redução e Controle de Perdas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2718212"/>
            <a:ext cx="6768752" cy="263149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Intervenções previstas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indent="-2809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2"/>
                </a:solidFill>
              </a:rPr>
              <a:t>Macromedição, </a:t>
            </a:r>
            <a:r>
              <a:rPr lang="pt-BR" sz="1600" b="1" dirty="0" err="1" smtClean="0">
                <a:solidFill>
                  <a:schemeClr val="tx2"/>
                </a:solidFill>
              </a:rPr>
              <a:t>pitometria</a:t>
            </a:r>
            <a:r>
              <a:rPr lang="pt-BR" sz="1600" b="1" dirty="0" smtClean="0">
                <a:solidFill>
                  <a:schemeClr val="tx2"/>
                </a:solidFill>
              </a:rPr>
              <a:t> e automação no sistema distribuidor;</a:t>
            </a:r>
          </a:p>
          <a:p>
            <a:pPr lvl="1" indent="-2809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2"/>
                </a:solidFill>
              </a:rPr>
              <a:t>Sistema de cadastro técnico e modelagem hidráulica;</a:t>
            </a:r>
          </a:p>
          <a:p>
            <a:pPr lvl="1" indent="-2809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2"/>
                </a:solidFill>
              </a:rPr>
              <a:t>Redução e controle de perdas reais;</a:t>
            </a:r>
          </a:p>
          <a:p>
            <a:pPr lvl="1" indent="-2809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2"/>
                </a:solidFill>
              </a:rPr>
              <a:t>Redução e controle de perdas aparentes;</a:t>
            </a:r>
          </a:p>
          <a:p>
            <a:pPr lvl="1" indent="-2809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2"/>
                </a:solidFill>
              </a:rPr>
              <a:t>Redução e controle do uso de energia;</a:t>
            </a:r>
          </a:p>
          <a:p>
            <a:pPr lvl="1" indent="-2809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2"/>
                </a:solidFill>
              </a:rPr>
              <a:t>Sistema de planejamento;</a:t>
            </a:r>
          </a:p>
          <a:p>
            <a:pPr lvl="1" indent="-2809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2"/>
                </a:solidFill>
              </a:rPr>
              <a:t>Trabalho socioambiental.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5576" y="1484784"/>
            <a:ext cx="763284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Programa Saneamento para Todos:</a:t>
            </a:r>
            <a:endParaRPr lang="pt-BR" sz="2000" b="1" dirty="0">
              <a:solidFill>
                <a:schemeClr val="tx2"/>
              </a:solidFill>
            </a:endParaRPr>
          </a:p>
        </p:txBody>
      </p:sp>
      <p:pic>
        <p:nvPicPr>
          <p:cNvPr id="10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55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980728"/>
            <a:ext cx="76328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Programa Planejamento Urbano – “Pró Municípios”: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556792"/>
            <a:ext cx="7416824" cy="58477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Objetivo:</a:t>
            </a:r>
          </a:p>
          <a:p>
            <a:pPr lvl="1" algn="just"/>
            <a:r>
              <a:rPr lang="pt-BR" sz="1400" dirty="0" smtClean="0">
                <a:solidFill>
                  <a:schemeClr val="tx2"/>
                </a:solidFill>
              </a:rPr>
              <a:t>Contribuir para a melhoria da qualidade de vida nas cidades.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55576" y="5805264"/>
            <a:ext cx="6120680" cy="30777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oriundos do OGU, viabilizados através de emendas parlamentares</a:t>
            </a:r>
          </a:p>
        </p:txBody>
      </p:sp>
      <p:pic>
        <p:nvPicPr>
          <p:cNvPr id="11" name="Picture 4" descr="D:\Desktop\Reunião CDN - Guarulhos 14 a 16-08-2013\Apresentação - Conselho Fiscal\Imagens\Logo - Assemae - 29 an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93917"/>
            <a:ext cx="1888212" cy="4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440816366"/>
              </p:ext>
            </p:extLst>
          </p:nvPr>
        </p:nvGraphicFramePr>
        <p:xfrm>
          <a:off x="877955" y="2348880"/>
          <a:ext cx="35283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655541915"/>
              </p:ext>
            </p:extLst>
          </p:nvPr>
        </p:nvGraphicFramePr>
        <p:xfrm>
          <a:off x="4788024" y="2276872"/>
          <a:ext cx="39604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87951" y="296501"/>
            <a:ext cx="72802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/>
              <a:t>Fontes de Recursos para o Setor de Saneamento</a:t>
            </a:r>
          </a:p>
        </p:txBody>
      </p:sp>
    </p:spTree>
    <p:extLst>
      <p:ext uri="{BB962C8B-B14F-4D97-AF65-F5344CB8AC3E}">
        <p14:creationId xmlns:p14="http://schemas.microsoft.com/office/powerpoint/2010/main" val="41210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17" grpId="0">
        <p:bldAsOne/>
      </p:bldGraphic>
      <p:bldGraphic spid="14" grpId="0">
        <p:bldAsOne/>
      </p:bldGraphic>
    </p:bld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2145</Words>
  <Application>Microsoft Office PowerPoint</Application>
  <PresentationFormat>Apresentação na tela (4:3)</PresentationFormat>
  <Paragraphs>376</Paragraphs>
  <Slides>32</Slides>
  <Notes>7</Notes>
  <HiddenSlides>3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32</vt:i4>
      </vt:variant>
    </vt:vector>
  </HeadingPairs>
  <TitlesOfParts>
    <vt:vector size="44" baseType="lpstr">
      <vt:lpstr>MS PGothic</vt:lpstr>
      <vt:lpstr>Arial</vt:lpstr>
      <vt:lpstr>Calibri</vt:lpstr>
      <vt:lpstr>Corbel</vt:lpstr>
      <vt:lpstr>Mangal</vt:lpstr>
      <vt:lpstr>Symbol</vt:lpstr>
      <vt:lpstr>Times New Roman</vt:lpstr>
      <vt:lpstr>Wingdings</vt:lpstr>
      <vt:lpstr>1_Personalizar design</vt:lpstr>
      <vt:lpstr>Personalizar design</vt:lpstr>
      <vt:lpstr>3_Personalizar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Marco Antonio dos Santos</cp:lastModifiedBy>
  <cp:revision>109</cp:revision>
  <cp:lastPrinted>2018-05-25T19:50:38Z</cp:lastPrinted>
  <dcterms:created xsi:type="dcterms:W3CDTF">2013-01-21T13:05:03Z</dcterms:created>
  <dcterms:modified xsi:type="dcterms:W3CDTF">2018-05-25T20:11:44Z</dcterms:modified>
</cp:coreProperties>
</file>